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notesSlides/notesSlide2.xml" ContentType="application/vnd.openxmlformats-officedocument.presentationml.notesSlide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notesSlides/notesSlide3.xml" ContentType="application/vnd.openxmlformats-officedocument.presentationml.notesSlide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notesSlides/notesSlide4.xml" ContentType="application/vnd.openxmlformats-officedocument.presentationml.notesSlide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notesSlides/notesSlide5.xml" ContentType="application/vnd.openxmlformats-officedocument.presentationml.notesSlide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2"/>
  </p:notesMasterIdLst>
  <p:sldIdLst>
    <p:sldId id="256" r:id="rId5"/>
    <p:sldId id="295" r:id="rId6"/>
    <p:sldId id="288" r:id="rId7"/>
    <p:sldId id="290" r:id="rId8"/>
    <p:sldId id="303" r:id="rId9"/>
    <p:sldId id="291" r:id="rId10"/>
    <p:sldId id="302" r:id="rId11"/>
    <p:sldId id="312" r:id="rId12"/>
    <p:sldId id="314" r:id="rId13"/>
    <p:sldId id="315" r:id="rId14"/>
    <p:sldId id="313" r:id="rId15"/>
    <p:sldId id="316" r:id="rId16"/>
    <p:sldId id="304" r:id="rId17"/>
    <p:sldId id="317" r:id="rId18"/>
    <p:sldId id="305" r:id="rId19"/>
    <p:sldId id="318" r:id="rId20"/>
    <p:sldId id="301" r:id="rId21"/>
    <p:sldId id="306" r:id="rId22"/>
    <p:sldId id="307" r:id="rId23"/>
    <p:sldId id="320" r:id="rId24"/>
    <p:sldId id="308" r:id="rId25"/>
    <p:sldId id="319" r:id="rId26"/>
    <p:sldId id="309" r:id="rId27"/>
    <p:sldId id="310" r:id="rId28"/>
    <p:sldId id="311" r:id="rId29"/>
    <p:sldId id="321" r:id="rId30"/>
    <p:sldId id="32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E5133E-5AF2-474F-A47F-24F79D0D3371}" v="406" dt="2022-09-20T15:17:43.6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5842" autoAdjust="0"/>
  </p:normalViewPr>
  <p:slideViewPr>
    <p:cSldViewPr snapToGrid="0">
      <p:cViewPr varScale="1">
        <p:scale>
          <a:sx n="82" d="100"/>
          <a:sy n="82" d="100"/>
        </p:scale>
        <p:origin x="67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43:17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18 16452,'0'-17'-2409,"6"60"1353,-1 12 24,-7 11 71,1 3 321,-1-1 176,1-4 312,-3 6 104,3-4 176,-1-4 136,2-11 72,3-6-328,4-15 96,2-8 48,6-14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43:22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162 316 14123,'0'0'1886,"-8"3"-746,-2 2-1073,-1 1 1,1 0-1,1 1 1,-1 0-1,1 1 1,1 0-1,-1 0 1,-13 19-1,15-19-169,1 1 0,0-1-1,1 1 1,0 1 0,0-1 0,1 1 0,0 0-1,0 0 1,1 0 0,-3 18 0,6-26 86,0-1 0,0 0 1,-1 0-1,1 0 0,0 0 1,0 1-1,0-1 1,0 0-1,0 0 0,1 0 1,-1 0-1,0 1 0,1-1 1,-1 0-1,0 0 1,1 0-1,-1 0 0,1 0 1,0 0-1,-1 0 0,1 0 1,0 0-1,-1 0 1,1 0-1,0-1 0,1 2 1,0-2 5,-1 1-1,1-1 1,-1 0 0,1 0 0,-1 0 0,1 0-1,-1 0 1,1 0 0,-1 0 0,1 0 0,0-1-1,-1 1 1,0-1 0,1 1 0,-1-1 0,3-1-1,5-2-3,0-2-1,0 1 1,-1-1-1,12-11 0,-9 7-31,0-1-1,-1 0 1,-1 0-1,0-1 1,-1 0-1,0-1 1,12-27-1,-20 34-2470,4 22 131,-2-9 2308,0 0 1,1-1-1,0 1 1,0-1 0,0 0-1,8 10 1,-9-13 143,0-1-1,0 1 1,1-1-1,-1 0 1,1 0 0,0 0-1,0 0 1,0-1-1,-1 1 1,2-1 0,-1 1-1,0-1 1,0 0-1,0 0 1,0-1 0,1 1-1,-1-1 1,0 1 0,1-1-1,2 0 1,5-2 237,-1 0 0,1 0 0,-1 0 1,0-2-1,0 1 0,0-1 0,0 0 0,-1-1 0,0-1 1,0 1-1,0-1 0,-1-1 0,1 1 0,-2-1 0,10-11 1,1-2 123,0 0 0,-2-2 0,0 0 0,23-45 1,-30 48-301,0 0 0,0-1 0,-2-1 0,-1 1 0,0-1 0,-2 0 0,0-1 0,1-34 0,-5 54-169,0 1 1,0-1-1,0 1 1,0-1-1,0 1 1,0-1 0,0 1-1,-1-1 1,1 1-1,0-1 1,-1 1-1,1-1 1,-1 1 0,0 0-1,1-1 1,-1 1-1,0 0 1,0-1-1,-2-1 1,2 3 4,1 0 1,-1 0-1,0 0 0,0 0 1,0 0-1,1 0 0,-1 0 1,0 0-1,0 1 0,0-1 1,1 0-1,-1 0 0,0 1 0,0-1 1,0 0-1,1 1 0,-1-1 1,0 1-1,1-1 0,-1 1 1,1-1-1,-1 1 0,0 0 1,0 0-1,-5 7-210,-1-1 0,2 1 1,-1 0-1,-6 14 0,2 0 148,2 1-1,0 0 1,2 0-1,0 1 1,2 0-1,0 0 1,2 1-1,0-1 1,2 0 0,1 1-1,1-1 1,1 0-1,1 0 1,1 0-1,1 0 1,12 32-1,-10-40 89,0 0 0,1 0 0,1-1 0,0 0 0,1 0 1,1-1-1,0-1 0,1 0 0,0 0 0,1-2 0,0 1 0,1-2 0,0 0 0,1-1 0,0 0 0,0-2 0,1 0 0,18 5 0,52 6-49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46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46 6945 0 0,'1'-2'751'0'0,"5"-25"3328"0"0,-5 26-4022 0 0,-1 0-1 0 0,0 0 0 0 0,1 0 1 0 0,-1 0-1 0 0,1 0 0 0 0,-1 1 0 0 0,1-1 1 0 0,0 0-1 0 0,-1 0 0 0 0,1 0 1 0 0,0 1-1 0 0,-1-1 0 0 0,1 0 0 0 0,0 1 1 0 0,0-1-1 0 0,0 1 0 0 0,0-1 1 0 0,0 1-1 0 0,-1-1 0 0 0,1 1 0 0 0,0-1 1 0 0,0 1-1 0 0,0 0 0 0 0,0 0 1 0 0,2-1-1 0 0,-2 1-299 0 0,-1 10-2536 0 0,-1-3 2803 0 0,0 0 0 0 0,0 0 0 0 0,0-1 1 0 0,-1 1-1 0 0,0-1 0 0 0,-1 0 0 0 0,1 1 1 0 0,-1-1-1 0 0,0 0 0 0 0,-1 0 0 0 0,0-1 0 0 0,-8 11 1 0 0,-7 6 271 0 0,0-1 1 0 0,-2-1 0 0 0,0 0-1 0 0,-1-2 1 0 0,-1 0 0 0 0,0-2-1 0 0,-2-1 1 0 0,-30 15-1 0 0,54-29-190 0 0,-1 0 0 0 0,1 0-1 0 0,-1 0 1 0 0,0-1 0 0 0,0 1-1 0 0,1 0 1 0 0,-1-1 0 0 0,0 0-1 0 0,0 1 1 0 0,0-1 0 0 0,0 0-1 0 0,0 0 1 0 0,1 0 0 0 0,-1 0-1 0 0,0 0 1 0 0,0 0-1 0 0,0 0 1 0 0,0-1 0 0 0,0 1-1 0 0,1-1 1 0 0,-1 1 0 0 0,-3-3 649 0 0,20-7-821 0 0,-11 6 18 0 0,4 2-116 0 0,-1 0 0 0 0,1 0 0 0 0,0 1 0 0 0,-1 0 0 0 0,1 1 0 0 0,0-1 0 0 0,0 1 0 0 0,0 1 0 0 0,0 0 0 0 0,-1 0 0 0 0,1 0 0 0 0,14 5 0 0 0,-10 0 80 0 0,0 0 0 0 0,0 1-1 0 0,0 0 1 0 0,-1 1 0 0 0,0 0 0 0 0,-1 1-1 0 0,0 0 1 0 0,17 20 0 0 0,18 15 84 0 0,-30-31-60 0 0,5 4 196 0 0,33 23 0 0 0,-46-36-494 0 0,0 0-1 0 0,1 0 1 0 0,0 0 0 0 0,-1-1-1 0 0,1 0 1 0 0,0-1 0 0 0,0 0 0 0 0,1 0-1 0 0,7 0 1 0 0,2 0-1242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09.3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212 134 18980 0 0,'-3'-5'0'0'0,"1"1"0"0"0,-1-1 0 0 0,0 1 0 0 0,-1 0 0 0 0,1 0-1 0 0,-1 1 1 0 0,0-1 0 0 0,0 1 0 0 0,-7-6 0 0 0,9 8-71 0 0,-1 0 0 0 0,1 0 1 0 0,0 0-1 0 0,0 1 0 0 0,-1-1 0 0 0,1 0 1 0 0,0 1-1 0 0,-1 0 0 0 0,1 0 1 0 0,-1-1-1 0 0,1 1 0 0 0,-1 1 0 0 0,1-1 1 0 0,0 0-1 0 0,-1 0 0 0 0,1 1 0 0 0,0 0 1 0 0,-1-1-1 0 0,1 1 0 0 0,0 0 0 0 0,0 0 1 0 0,-1 0-1 0 0,-1 2 0 0 0,-6 3-101 0 0,-1 1 1 0 0,2 0-1 0 0,-1 0 1 0 0,1 1-1 0 0,0 0 1 0 0,0 1-1 0 0,1 0 1 0 0,0 1-1 0 0,-6 9 1 0 0,12-16 176 0 0,0 0 0 0 0,0 0 1 0 0,1 0-1 0 0,-1 1 1 0 0,1-1-1 0 0,0 0 0 0 0,0 1 1 0 0,0-1-1 0 0,0 0 0 0 0,0 1 1 0 0,1-1-1 0 0,0 1 1 0 0,-1-1-1 0 0,1 1 0 0 0,1-1 1 0 0,-1 1-1 0 0,0-1 1 0 0,1 1-1 0 0,0-1 0 0 0,0 1 1 0 0,0-1-1 0 0,0 0 0 0 0,0 1 1 0 0,1-1-1 0 0,-1 0 1 0 0,1 0-1 0 0,0 0 0 0 0,0 0 1 0 0,0 0-1 0 0,0-1 0 0 0,1 1 1 0 0,-1-1-1 0 0,1 1 1 0 0,0-1-1 0 0,3 3 0 0 0,4 2 59 0 0,1-1 0 0 0,-1 0 1 0 0,1-1-1 0 0,0 0 0 0 0,0-1 0 0 0,0 0 0 0 0,0-1 0 0 0,1 0 0 0 0,0-1 0 0 0,-1 0 0 0 0,1 0 0 0 0,0-2 0 0 0,18 0 0 0 0,-17 0 74 0 0,1-1-1 0 0,-1-1 0 0 0,0 0 1 0 0,0-1-1 0 0,0 0 1 0 0,0-1-1 0 0,0-1 1 0 0,-1 0-1 0 0,1-1 0 0 0,-1 0 1 0 0,19-13-1 0 0,-27 16-45 0 0,0-1-1 0 0,-1 1 1 0 0,1 0-1 0 0,-1-1 1 0 0,0 0-1 0 0,0 0 1 0 0,0 0-1 0 0,-1 0 1 0 0,1 0-1 0 0,-1 0 1 0 0,0-1-1 0 0,0 1 1 0 0,-1-1-1 0 0,1 0 1 0 0,0-4-1 0 0,-1 1-5 0 0,0 1 0 0 0,-1 0 0 0 0,0-1 0 0 0,0 1 0 0 0,0-1 0 0 0,-1 1 0 0 0,0-1 0 0 0,-1 1 0 0 0,-2-10 0 0 0,0 8-224 0 0,1 0 0 0 0,-1 0 0 0 0,0 0 1 0 0,-1 0-1 0 0,0 0 0 0 0,0 1 0 0 0,-1 0 0 0 0,0 0 1 0 0,0 1-1 0 0,-1-1 0 0 0,0 1 0 0 0,-1 1 0 0 0,1-1 1 0 0,-1 1-1 0 0,-11-6 0 0 0,18 11-25 0 0,-1 0 1 0 0,0 1-1 0 0,0-1 0 0 0,1 0 1 0 0,-1 1-1 0 0,0-1 1 0 0,0 1-1 0 0,0-1 0 0 0,0 1 1 0 0,0 0-1 0 0,1 0 1 0 0,-1 0-1 0 0,0 0 0 0 0,0 0 1 0 0,0 0-1 0 0,0 1 0 0 0,0-1 1 0 0,0 0-1 0 0,1 1 1 0 0,-1 0-1 0 0,0-1 0 0 0,0 1 1 0 0,1 0-1 0 0,-1 0 0 0 0,0 0 1 0 0,1 0-1 0 0,-1 0 1 0 0,1 0-1 0 0,-1 1 0 0 0,1-1 1 0 0,-2 2-1 0 0,-4 7 10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10.0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120 859 10330 0 0,'-1'-1'264'0'0,"-1"-1"-1"0"0,0 1 0 0 0,-1 0 1 0 0,1 0-1 0 0,0 0 1 0 0,0 0-1 0 0,0 0 1 0 0,-1 0-1 0 0,1 1 0 0 0,0-1 1 0 0,-1 1-1 0 0,1-1 1 0 0,-1 1-1 0 0,1 0 1 0 0,-1 0-1 0 0,1 0 0 0 0,0 0 1 0 0,-1 1-1 0 0,1-1 1 0 0,0 1-1 0 0,-3 0 1 0 0,2 0-248 0 0,0 1 1 0 0,0 0-1 0 0,0 0 0 0 0,0 0 1 0 0,0 0-1 0 0,0 1 1 0 0,1-1-1 0 0,-1 1 1 0 0,1-1-1 0 0,0 1 1 0 0,0 0-1 0 0,-4 6 1 0 0,2 0-141 0 0,-1 0 1 0 0,1 1 0 0 0,1-1-1 0 0,-1 1 1 0 0,2 0 0 0 0,-1 0 0 0 0,2 1-1 0 0,-2 17 1 0 0,3-25 132 0 0,-1 0 1 0 0,2 0-1 0 0,-1-1 0 0 0,0 1 1 0 0,0 0-1 0 0,1 0 0 0 0,-1 0 1 0 0,1-1-1 0 0,0 1 0 0 0,0 0 0 0 0,0-1 1 0 0,0 1-1 0 0,1-1 0 0 0,-1 1 1 0 0,1-1-1 0 0,-1 1 0 0 0,1-1 1 0 0,0 0-1 0 0,4 4 0 0 0,-3-4 5 0 0,0-1 0 0 0,0 1 0 0 0,0-1 0 0 0,0 0-1 0 0,0 0 1 0 0,0 0 0 0 0,1 0 0 0 0,-1 0 0 0 0,0 0 0 0 0,1-1-1 0 0,-1 0 1 0 0,0 0 0 0 0,1 0 0 0 0,3 0 0 0 0,8-3-36 0 0,-1 1 1 0 0,0-2-1 0 0,1 0 1 0 0,-2 0 0 0 0,1-2-1 0 0,18-9 1 0 0,-17 8-362 0 0,-1-2-1 0 0,0 1 1 0 0,-1-1-1 0 0,0-1 1 0 0,-1-1-1 0 0,0 1 1 0 0,0-2 0 0 0,-1 0-1 0 0,-1 0 1 0 0,0-1-1 0 0,11-18 1 0 0,-21 30 532 0 0,-19 22-1346 0 0,15-14 1463 0 0,1 0 0 0 0,-1 0 1 0 0,2 0-1 0 0,-1 0 0 0 0,1 0 0 0 0,0 0 1 0 0,1 1-1 0 0,-1-1 0 0 0,2 1 0 0 0,-1-1 1 0 0,1 8-1 0 0,0-11-154 0 0,1 0-1 0 0,0-1 1 0 0,-1 1-1 0 0,1-1 1 0 0,1 1 0 0 0,-1-1-1 0 0,0 1 1 0 0,1-1-1 0 0,0 0 1 0 0,0 1 0 0 0,0-1-1 0 0,0 0 1 0 0,0 0-1 0 0,1-1 1 0 0,-1 1 0 0 0,1 0-1 0 0,0-1 1 0 0,0 0-1 0 0,0 1 1 0 0,0-1 0 0 0,0 0-1 0 0,0-1 1 0 0,1 1-1 0 0,4 2 1 0 0,2-1 76 0 0,-1 0-1 0 0,1 0 1 0 0,0 0 0 0 0,0-1-1 0 0,0-1 1 0 0,0 0 0 0 0,0 0-1 0 0,1-1 1 0 0,-1 0-1 0 0,16-3 1 0 0,-11 0-26 0 0,-1 0-1 0 0,1-1 1 0 0,-1-1-1 0 0,0 0 1 0 0,0-1-1 0 0,22-13 1 0 0,-18 8-68 0 0,-1-1 0 0 0,0-1 1 0 0,-1 0-1 0 0,0-1 0 0 0,-1-1 0 0 0,0 0 1 0 0,-2-1-1 0 0,0-1 0 0 0,-1 0 0 0 0,15-27 1 0 0,-8 2-54 0 0,-1 0 1 0 0,-3-2 0 0 0,14-57 0 0 0,17-140-329 0 0,-41 214 256 0 0,6-34 54 0 0,-3 0-1 0 0,1-87 1 0 0,-9 143-84 0 0,-1-1-1 0 0,1 1 1 0 0,-1 0 0 0 0,0 0 0 0 0,0 0-1 0 0,-1 0 1 0 0,0 0 0 0 0,1 0-1 0 0,-2 0 1 0 0,-4-8 0 0 0,6 11-20 0 0,0 1 1 0 0,0 0-1 0 0,0 0 0 0 0,0 0 1 0 0,-1-1-1 0 0,1 1 0 0 0,0 0 1 0 0,0 0-1 0 0,-1 1 0 0 0,1-1 1 0 0,-1 0-1 0 0,1 0 0 0 0,-1 1 1 0 0,1-1-1 0 0,-1 1 0 0 0,1-1 1 0 0,-1 1-1 0 0,0 0 0 0 0,1-1 1 0 0,-1 1-1 0 0,0 0 0 0 0,1 0 1 0 0,-1 0-1 0 0,0 0 0 0 0,1 1 1 0 0,-1-1-1 0 0,1 0 0 0 0,-1 1 0 0 0,0-1 1 0 0,1 1-1 0 0,-1 0 0 0 0,1-1 1 0 0,-1 1-1 0 0,1 0 0 0 0,0 0 1 0 0,-1 0-1 0 0,-1 1 0 0 0,-10 8-220 0 0,1 0 0 0 0,0 0 0 0 0,1 1 0 0 0,0 1 0 0 0,1 0 0 0 0,0 0 0 0 0,-12 22-1 0 0,-2 5 209 0 0,-22 56-1 0 0,35-71 128 0 0,1 0 0 0 0,1 1 0 0 0,2 0 0 0 0,0 1 0 0 0,2 0 0 0 0,0 0 0 0 0,2 0 0 0 0,1 0 0 0 0,1 0 0 0 0,2 1 0 0 0,0-1 0 0 0,2 0 0 0 0,0 0 0 0 0,2 0 0 0 0,1 0 0 0 0,1-1 0 0 0,20 45 0 0 0,-11-36-800 0 0,2-1-1 0 0,41 57 1 0 0,-35-58 320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10.4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0 166 14691 0 0,'48'11'3273'0'0,"-16"-8"-3063"0"0,0 0 1 0 0,0-3 0 0 0,47-4 0 0 0,-42-2-68 0 0,0-1 0 0 0,36-13 0 0 0,-58 15-224 0 0,-1-1-1 0 0,0 0 0 0 0,0-1 1 0 0,0 0-1 0 0,-1-1 0 0 0,0 0 0 0 0,20-18 1 0 0,-30 23-70 0 0,-1 0 0 0 0,1 0-1 0 0,0-1 1 0 0,-1 1 0 0 0,0-1 0 0 0,0 1 0 0 0,0-1 0 0 0,0 0 0 0 0,-1 0 0 0 0,3-6 0 0 0,-4 9 78 0 0,0 0 0 0 0,0 1 0 0 0,0-1-1 0 0,1 0 1 0 0,-1 0 0 0 0,0 0 0 0 0,0 0 0 0 0,0 0 0 0 0,0 0 0 0 0,-1 0 0 0 0,1 0 0 0 0,0 0-1 0 0,0 0 1 0 0,-1 0 0 0 0,1 1 0 0 0,0-1 0 0 0,-1 0 0 0 0,1 0 0 0 0,0 0 0 0 0,-1 0-1 0 0,0 1 1 0 0,1-1 0 0 0,-1 0 0 0 0,1 1 0 0 0,-1-1 0 0 0,0 0 0 0 0,1 1 0 0 0,-1-1 0 0 0,0 1-1 0 0,0-1 1 0 0,0 1 0 0 0,1-1 0 0 0,-1 1 0 0 0,0-1 0 0 0,0 1 0 0 0,0 0 0 0 0,0 0-1 0 0,0-1 1 0 0,0 1 0 0 0,0 0 0 0 0,1 0 0 0 0,-1 0 0 0 0,0 0 0 0 0,0 0 0 0 0,0 0 0 0 0,0 0-1 0 0,0 1 1 0 0,0-1 0 0 0,0 0 0 0 0,0 0 0 0 0,-1 1 0 0 0,-17 2-257 0 0,0 1 1 0 0,1 0-1 0 0,-1 2 0 0 0,1 0 1 0 0,-21 10-1 0 0,-84 48 1649 0 0,119-62-1290 0 0,-21 12 543 0 0,-32 24 1 0 0,49-31-430 0 0,0-1 0 0 0,0 2 0 0 0,0-1 0 0 0,1 1 1 0 0,0 0-1 0 0,1 0 0 0 0,-7 11 0 0 0,12-17-117 0 0,0 0 0 0 0,0 0-1 0 0,0 0 1 0 0,0 0 0 0 0,0 1-1 0 0,1-1 1 0 0,-1 0 0 0 0,1 0 0 0 0,-1 0-1 0 0,1 1 1 0 0,0-1 0 0 0,0 0 0 0 0,0 0-1 0 0,0 1 1 0 0,0-1 0 0 0,1 0-1 0 0,-1 0 1 0 0,1 1 0 0 0,-1-1 0 0 0,1 0-1 0 0,0 0 1 0 0,0 0 0 0 0,0 0-1 0 0,0 0 1 0 0,0 0 0 0 0,0 0 0 0 0,1 0-1 0 0,-1-1 1 0 0,1 1 0 0 0,-1 0 0 0 0,1-1-1 0 0,0 1 1 0 0,-1-1 0 0 0,1 0-1 0 0,0 1 1 0 0,0-1 0 0 0,0 0 0 0 0,0 0-1 0 0,3 1 1 0 0,4 2-36 0 0,1 0 0 0 0,0 0-1 0 0,0-1 1 0 0,0 0 0 0 0,0-1 0 0 0,0 0-1 0 0,15 0 1 0 0,3-1-400 0 0,55-6 0 0 0,-43 0-29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10.7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487 15 5841 0 0,'-3'-2'637'0'0,"1"1"-1"0"0,-1-1 1 0 0,1 1-1 0 0,-1 0 0 0 0,0 0 1 0 0,1 0-1 0 0,-1 0 1 0 0,-4 0-1 0 0,-44-2 993 0 0,34 3-1220 0 0,13 0-352 0 0,-170 2 2260 0 0,158 0-2256 0 0,-1 0 1 0 0,1 0-1 0 0,0 2 1 0 0,0 0-1 0 0,1 1 1 0 0,-1 0-1 0 0,1 2 1 0 0,-23 12-1 0 0,37-18-76 0 0,0-1 0 0 0,0 0-1 0 0,0 1 1 0 0,0 0-1 0 0,0-1 1 0 0,0 1 0 0 0,0-1-1 0 0,1 1 1 0 0,-1 0 0 0 0,0 0-1 0 0,1-1 1 0 0,-1 1 0 0 0,0 0-1 0 0,1 0 1 0 0,-1 0 0 0 0,1 0-1 0 0,-1 0 1 0 0,1 0 0 0 0,-1 0-1 0 0,1 0 1 0 0,0 0 0 0 0,0 0-1 0 0,-1 0 1 0 0,1 0 0 0 0,0 0-1 0 0,0 0 1 0 0,0 0 0 0 0,0 0-1 0 0,0 0 1 0 0,1 2 0 0 0,0-1-43 0 0,0 0 1 0 0,0 0-1 0 0,1 0 1 0 0,-1 0-1 0 0,1 0 1 0 0,-1-1-1 0 0,1 1 1 0 0,0 0-1 0 0,0-1 1 0 0,-1 1-1 0 0,1-1 1 0 0,4 3 0 0 0,8 3-311 0 0,0 0 1 0 0,29 10 0 0 0,82 20-376 0 0,-81-26 773 0 0,0 2 0 0 0,-1 2 0 0 0,79 40 0 0 0,-115-51 15 0 0,1 1 0 0 0,-1 0-1 0 0,0 1 1 0 0,7 6 0 0 0,-12-10 3 0 0,0 0 0 0 0,0-1-1 0 0,-1 1 1 0 0,1 0 0 0 0,-1 0 0 0 0,0 0 0 0 0,1 1-1 0 0,-1-1 1 0 0,0 0 0 0 0,0 0 0 0 0,0 1 0 0 0,-1-1 0 0 0,1 0-1 0 0,0 1 1 0 0,-1-1 0 0 0,0 1 0 0 0,1-1 0 0 0,-1 0-1 0 0,0 5 1 0 0,-1-5 18 0 0,0 0-1 0 0,0-1 1 0 0,0 1-1 0 0,0 0 1 0 0,-1-1-1 0 0,1 1 1 0 0,0 0-1 0 0,-1-1 1 0 0,1 0-1 0 0,-1 1 1 0 0,1-1-1 0 0,-1 0 1 0 0,0 0-1 0 0,1 0 1 0 0,-1 0-1 0 0,0 0 1 0 0,0 0-1 0 0,0-1 1 0 0,0 1-1 0 0,0 0 1 0 0,-2 0-1 0 0,-49 9 761 0 0,48-9-742 0 0,-37 5 390 0 0,-1-3 0 0 0,-82-2 1 0 0,100-3-769 0 0,0-1 0 0 0,0-1 1 0 0,1-1-1 0 0,0-1 0 0 0,0-1 1 0 0,-33-15-1 0 0,50 19-369 0 0,0-1 1 0 0,0 0-1 0 0,1 0 1 0 0,-10-8-1 0 0,-1-4-1675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49.7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89 356 12891 0 0,'1'-13'201'0'0,"0"1"-1"0"0,1-1 1 0 0,0 1 0 0 0,2 0 0 0 0,-1 0 0 0 0,1 0-1 0 0,1 1 1 0 0,0-1 0 0 0,0 1 0 0 0,2 0 0 0 0,-1 1-1 0 0,1-1 1 0 0,1 1 0 0 0,-1 1 0 0 0,2-1 0 0 0,11-9-1 0 0,10-9-308 0 0,2 2 0 0 0,0 2 0 0 0,60-34-1 0 0,-88 55-16 0 0,0 1-1 0 0,1-1 0 0 0,-1 1 0 0 0,0 0 0 0 0,1 1 0 0 0,-1-1 0 0 0,1 1 1 0 0,0 0-1 0 0,0 0 0 0 0,-1 1 0 0 0,1-1 0 0 0,0 1 0 0 0,0 0 0 0 0,0 0 1 0 0,-1 1-1 0 0,1-1 0 0 0,0 1 0 0 0,0 0 0 0 0,-1 0 0 0 0,1 1 1 0 0,-1-1-1 0 0,1 1 0 0 0,-1 0 0 0 0,0 0 0 0 0,6 5 0 0 0,-4-3 69 0 0,0 1 0 0 0,-1 0 0 0 0,0 0 0 0 0,0 0 0 0 0,-1 1-1 0 0,1 0 1 0 0,-1 0 0 0 0,0 0 0 0 0,-1 0 0 0 0,0 1 0 0 0,0-1 0 0 0,0 1-1 0 0,-1 0 1 0 0,1 0 0 0 0,-2 0 0 0 0,2 10 0 0 0,0 10 168 0 0,-1 1 1 0 0,-2-1-1 0 0,0 0 1 0 0,-2 1-1 0 0,-1-1 1 0 0,-2 0-1 0 0,0-1 1 0 0,-2 1-1 0 0,0-1 1 0 0,-2 0-1 0 0,-1-1 1 0 0,-1 0-1 0 0,-28 44 1 0 0,27-49 45 0 0,-1-1 0 0 0,0-1 1 0 0,-2 0-1 0 0,0-1 0 0 0,-1 0 1 0 0,-1-1-1 0 0,-1-1 0 0 0,0-1 1 0 0,0-1-1 0 0,-2 0 0 0 0,0-1 1 0 0,0-2-1 0 0,-1 0 0 0 0,0-1 1 0 0,0 0-1 0 0,-41 8 0 0 0,58-16-106 0 0,-1 0-1 0 0,1 0 0 0 0,0-1 1 0 0,-1 0-1 0 0,1 0 0 0 0,0 0 0 0 0,-1 0 1 0 0,1-1-1 0 0,0 1 0 0 0,0-1 1 0 0,-1 0-1 0 0,1-1 0 0 0,0 1 1 0 0,0-1-1 0 0,0 0 0 0 0,0 0 0 0 0,1 0 1 0 0,-1 0-1 0 0,0 0 0 0 0,-3-4 1 0 0,4 2-120 0 0,-1 0 0 0 0,1 0 1 0 0,-1-1-1 0 0,1 1 0 0 0,1-1 1 0 0,-1 0-1 0 0,0 0 0 0 0,1 0 0 0 0,0 0 1 0 0,1 0-1 0 0,-1 0 0 0 0,1-1 1 0 0,0 1-1 0 0,0-1 0 0 0,0-7 1 0 0,1-1-64 0 0,1 1 0 0 0,1 0 0 0 0,0-1 0 0 0,0 1 0 0 0,1 0 0 0 0,1 0 0 0 0,0 1-1 0 0,1-1 1 0 0,1 1 0 0 0,0 0 0 0 0,0 0 0 0 0,1 1 0 0 0,1 0 0 0 0,-1 0 0 0 0,2 1 0 0 0,0-1 0 0 0,0 2 0 0 0,1 0 0 0 0,18-15 0 0 0,-23 21-23 0 0,0 0 1 0 0,-1 1-1 0 0,1-1 0 0 0,0 1 0 0 0,0 0 0 0 0,1 0 0 0 0,-1 0 1 0 0,0 1-1 0 0,1 0 0 0 0,-1 0 0 0 0,1 0 0 0 0,-1 1 1 0 0,1 0-1 0 0,6 0 0 0 0,-3 1-61 0 0,1 1 0 0 0,0 0 0 0 0,0 1 0 0 0,-1 0 0 0 0,0 0 0 0 0,1 1 0 0 0,10 6 0 0 0,9 7-64 0 0,0 2 1 0 0,-1 2 0 0 0,36 33-1 0 0,-21-16 153 0 0,-20-20 217 0 0,0 2 0 0 0,-2 0 0 0 0,0 2 0 0 0,22 29 0 0 0,-41-48-215 0 0,-1-1 0 0 0,1 0 1 0 0,-1 1-1 0 0,0-1 0 0 0,0 1 0 0 0,0-1 0 0 0,0 1 1 0 0,0 0-1 0 0,0 4 0 0 0,-1 1-201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50.6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0 250 12107 0 0,'0'-3'295'0'0,"0"0"0"0"0,0 0 0 0 0,1 0 0 0 0,-1 0 0 0 0,0 0 0 0 0,1 0 0 0 0,0 0 1 0 0,0 0-1 0 0,1-4 2779 0 0,-1 7-3135 0 0,0 0 23 0 0,0 0 0 0 0,0 0-1 0 0,0 0 1 0 0,-1 0 0 0 0,1 0 0 0 0,0 0-1 0 0,0 0 1 0 0,0 0 0 0 0,-1 0-1 0 0,1 0 1 0 0,0 1 0 0 0,0-1 0 0 0,-1 0-1 0 0,1 1 1 0 0,0-1 0 0 0,0 0 0 0 0,-1 1-1 0 0,2 0 1 0 0,7 11-22 0 0,-1-1-1 0 0,0 2 1 0 0,0-1 0 0 0,-2 1 0 0 0,1 0-1 0 0,-2 0 1 0 0,5 14 0 0 0,13 29 25 0 0,14 15 23 0 0,-19-40 134 0 0,-3 0-1 0 0,24 64 1 0 0,-39-95-86 0 0,0 1 0 0 0,0-1 1 0 0,0 0-1 0 0,0 1 0 0 0,0-1 0 0 0,0 1 0 0 0,0-1 1 0 0,0 0-1 0 0,1 1 0 0 0,-1-1 0 0 0,0 0 0 0 0,0 1 1 0 0,0-1-1 0 0,0 0 0 0 0,1 1 0 0 0,-1-1 0 0 0,0 0 1 0 0,0 0-1 0 0,1 1 0 0 0,-1-1 0 0 0,0 0 0 0 0,1 0 1 0 0,-1 1-1 0 0,0-1 0 0 0,0 0 0 0 0,1 0 0 0 0,-1 0 0 0 0,1 0 1 0 0,-1 0-1 0 0,0 1 0 0 0,1-1 0 0 0,-1 0 0 0 0,0 0 1 0 0,1 0-1 0 0,-1 0 0 0 0,0 0 0 0 0,1 0 0 0 0,-1 0 1 0 0,1 0-1 0 0,-1 0 0 0 0,0 0 0 0 0,1 0 0 0 0,-1-1 1 0 0,1 1-1 0 0,18-18 229 0 0,246-365-729 0 0,-248 356 513 0 0,0 1 1 0 0,39-45 0 0 0,-45 59 23 0 0,0 1 1 0 0,1 0-1 0 0,1 0 1 0 0,0 1 0 0 0,0 1-1 0 0,1 0 1 0 0,20-9-1 0 0,-30 16-361 0 0,7-4 769 0 0,-2 5-5266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11.1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29 12019 0 0,'0'0'736'0'0,"6"-1"-211"0"0,150-11 1557 0 0,4 0-2028 0 0,-53 8-4586 0 0,-96 4 2426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11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14627 0 0,'0'0'2483'0'0,"7"1"-1496"0"0,167 0-1071 0 0,39 2-3887 0 0,-172 0 3228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11.9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108 53 12963 0 0,'-4'-19'1483'0'0,"-6"-14"3147"0"0,7 62-6277 0 0,3 14 1030 0 0,1 97 273 0 0,-21 161 1 0 0,6-202 477 0 0,-27 227 211 0 0,32-222 395 0 0,7 121 0 0 0,2-212-517 0 0,0-10-91 0 0,-1 0 1 0 0,1 0 0 0 0,0 0 0 0 0,1 0-1 0 0,-1 0 1 0 0,0 0 0 0 0,1 0 0 0 0,1 4 3195 0 0,-2-27-8704 0 0,-1 9 4463 0 0,-4-32-3620 0 0,2 29 1148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12.6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1 11891 0 0,'4'4'95'0'0,"0"1"1"0"0,0 0 0 0 0,-1 0-1 0 0,1 0 1 0 0,-1 0 0 0 0,0 0 0 0 0,0 1-1 0 0,-1 0 1 0 0,0-1 0 0 0,0 1 0 0 0,0 0-1 0 0,-1 0 1 0 0,2 8 0 0 0,3 21 2 0 0,3 37 0 0 0,-6-11 153 0 0,-2 0 0 0 0,-3 0 1 0 0,-3 0-1 0 0,-16 80 0 0 0,8-76-14 0 0,-2 10 334 0 0,-6 83 0 0 0,21-141-401 0 0,3-31-872 0 0,3-15-126 0 0,1 9 729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47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69 253 8266 0 0,'-7'-20'525'0'0,"4"13"99"0"0,1-1 0 0 0,-1 1 0 0 0,0-1-1 0 0,-1 1 1 0 0,0 0 0 0 0,0 0 0 0 0,-7-9 0 0 0,10 15-264 0 0,-5 4-2370 0 0,4 0 1870 0 0,-1 0 0 0 0,1 0-1 0 0,0 0 1 0 0,0 1 0 0 0,1-1 0 0 0,-1 0-1 0 0,1 1 1 0 0,-1-1 0 0 0,1 1 0 0 0,0 0 0 0 0,1 0-1 0 0,-1-1 1 0 0,0 1 0 0 0,1 0 0 0 0,0 0 0 0 0,0-1-1 0 0,0 1 1 0 0,1 0 0 0 0,-1 0 0 0 0,3 6 0 0 0,-1 0 291 0 0,0 0 0 0 0,1 0 1 0 0,0 0-1 0 0,1 0 0 0 0,0 0 1 0 0,0-1-1 0 0,7 10 0 0 0,-7-14 93 0 0</inkml:trace>
  <inkml:trace contextRef="#ctx0" brushRef="#br0" timeOffset="1">38 45 10850 0 0,'-34'-44'2545'0'0,"33"44"-2688"0"0,1 7-3934 0 0,1-2 3990 0 0,-1 0 0 0 0,1 0 1 0 0,0 0-1 0 0,0 0 0 0 0,1 0 0 0 0,0 0 0 0 0,0 0 0 0 0,0-1 0 0 0,0 1 0 0 0,1-1 0 0 0,4 7 0 0 0,-2-3 24 0 0,2-1 0 0 0,-1 1-1 0 0,1-1 1 0 0,0 0 0 0 0,12 9-1 0 0,-3-5-310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13.0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578 0 15787 0 0,'-17'21'583'0'0,"-11"16"-744"0"0,-2-2-1 0 0,-1-1 0 0 0,-60 51 1 0 0,-118 75 401 0 0,96-77-354 0 0,54-41 2575 0 0,82-50-1274 0 0,3-3-1239 0 0,0 1 1 0 0,0 2 0 0 0,1 0 0 0 0,0 2 0 0 0,0 1-1 0 0,47-3 1 0 0,-64 8 24 0 0,0 0 0 0 0,0 1 0 0 0,-1 0 0 0 0,1 0 0 0 0,0 1 0 0 0,-1 1 0 0 0,1-1 0 0 0,-1 1 0 0 0,0 1 0 0 0,0 0 0 0 0,0 0 0 0 0,0 1 0 0 0,-1 0 0 0 0,0 0 0 0 0,0 1 0 0 0,0 0-1 0 0,-1 1 1 0 0,1-1 0 0 0,-2 1 0 0 0,1 1 0 0 0,-1-1 0 0 0,7 12 0 0 0,30 61 175 0 0,-30-55-81 0 0,0 0 0 0 0,23 30 1 0 0,-34-52-257 0 0,0-1 0 0 0,0 0 0 0 0,0 1 1 0 0,0-1-1 0 0,1 0 0 0 0,-1 0 0 0 0,1 0 0 0 0,0 0 1 0 0,-1 0-1 0 0,1-1 0 0 0,0 0 0 0 0,0 1 0 0 0,0-1 1 0 0,0 0-1 0 0,0 0 0 0 0,0 0 0 0 0,0-1 0 0 0,1 1 1 0 0,-1-1-1 0 0,0 0 0 0 0,0 0 0 0 0,4 0 0 0 0,1-2 52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13.3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272 132 12075 0 0,'23'-44'2955'0'0,"-18"37"-2290"0"0,0-1 1 0 0,-1 0-1 0 0,0-1 1 0 0,0 1-1 0 0,-1-1 1 0 0,4-18-1 0 0,-7 27-642 0 0,0 0-1 0 0,0-1 1 0 0,0 1-1 0 0,0-1 1 0 0,0 1-1 0 0,0 0 1 0 0,0-1-1 0 0,0 1 1 0 0,0-1-1 0 0,0 1 1 0 0,0 0 0 0 0,0-1-1 0 0,0 1 1 0 0,-1 0-1 0 0,1-1 1 0 0,0 1-1 0 0,0 0 1 0 0,0-1-1 0 0,-1 1 1 0 0,1 0-1 0 0,0-1 1 0 0,0 1-1 0 0,-1 0 1 0 0,1 0-1 0 0,0-1 1 0 0,-1 1-1 0 0,1 0 1 0 0,0 0-1 0 0,-1 0 1 0 0,1-1 0 0 0,0 1-1 0 0,-1 0 1 0 0,0 0-1 0 0,-19-1-232 0 0,-16 8-518 0 0,18-1 699 0 0,-1 0 0 0 0,1 2-1 0 0,0 0 1 0 0,1 1 0 0 0,-1 0 0 0 0,2 2 0 0 0,0 0-1 0 0,0 1 1 0 0,1 0 0 0 0,0 1 0 0 0,-25 30-1 0 0,35-36 59 0 0,1 0-1 0 0,-1 1 1 0 0,1 0-1 0 0,1 0 1 0 0,0 0-1 0 0,0 0 1 0 0,0 1-1 0 0,1-1 1 0 0,0 1-1 0 0,1 0 1 0 0,0-1-1 0 0,0 1 1 0 0,1 0-1 0 0,0 0 1 0 0,2 15-1 0 0,-1-18-13 0 0,0 0 1 0 0,1 1-1 0 0,0-1 0 0 0,0 0 0 0 0,0 0 1 0 0,1 0-1 0 0,0 0 0 0 0,0 0 0 0 0,1-1 0 0 0,-1 1 1 0 0,1-1-1 0 0,1 0 0 0 0,-1 0 0 0 0,0 0 1 0 0,1-1-1 0 0,0 0 0 0 0,0 0 0 0 0,1 0 1 0 0,-1 0-1 0 0,1-1 0 0 0,8 4 0 0 0,1-1-355 0 0,0-1-1 0 0,0-1 0 0 0,1 0 1 0 0,-1-1-1 0 0,1-1 0 0 0,0 0 1 0 0,0-1-1 0 0,0-1 1 0 0,0 0-1 0 0,0-1 0 0 0,19-4 1 0 0,-6-1-1134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14.1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312 670 18612 0 0,'-7'-2'17'0'0,"0"1"0"0"0,0 0 0 0 0,0 0 0 0 0,0 1 0 0 0,0 0 0 0 0,0 0 0 0 0,0 1 0 0 0,0 0 0 0 0,0 0 0 0 0,0 0 0 0 0,0 1 0 0 0,0 0 0 0 0,0 1 0 0 0,1-1 0 0 0,-1 1 0 0 0,1 1-1 0 0,0-1 1 0 0,0 1 0 0 0,-7 5 0 0 0,-10 8 31 0 0,1 2 0 0 0,1 0 0 0 0,-26 29 0 0 0,39-38-6 0 0,0-1 0 0 0,1 1 0 0 0,0 0 0 0 0,-7 13-1 0 0,13-20-27 0 0,-1 1 0 0 0,0-1 0 0 0,1 1 0 0 0,-1-1-1 0 0,1 1 1 0 0,0 0 0 0 0,0 0 0 0 0,1-1-1 0 0,-1 1 1 0 0,1 0 0 0 0,0 0 0 0 0,0 0-1 0 0,0 0 1 0 0,0 0 0 0 0,1-1 0 0 0,-1 1-1 0 0,2 4 1 0 0,-1-6-3 0 0,0-1-1 0 0,0 1 0 0 0,0-1 1 0 0,1 1-1 0 0,-1-1 1 0 0,0 0-1 0 0,1 0 1 0 0,-1 1-1 0 0,1-1 0 0 0,-1 0 1 0 0,1 0-1 0 0,-1 0 1 0 0,1-1-1 0 0,0 1 1 0 0,0 0-1 0 0,-1-1 0 0 0,1 1 1 0 0,0-1-1 0 0,0 1 1 0 0,0-1-1 0 0,0 0 1 0 0,-1 0-1 0 0,1 0 0 0 0,0 0 1 0 0,0 0-1 0 0,0 0 1 0 0,0 0-1 0 0,0-1 1 0 0,-1 1-1 0 0,1-1 1 0 0,3 0-1 0 0,7-2 16 0 0,0-1 0 0 0,0 0 1 0 0,13-7-1 0 0,22-15 78 0 0,83-58 0 0 0,-117 74-80 0 0,-4 4 4 0 0,-5 5-9 0 0,-1-2 0 0 0,1 1 1 0 0,-1 0-1 0 0,0-1 0 0 0,1 1 0 0 0,-1-1 1 0 0,-1 0-1 0 0,5-5 0 0 0,-6 7-151 0 0,-4 2-1438 0 0,0-1 1465 0 0,0 1 0 0 0,0 0 0 0 0,1 0-1 0 0,-1 1 1 0 0,0-1 0 0 0,1 0 0 0 0,-1 1 0 0 0,1 0 0 0 0,0 0 0 0 0,-1-1 0 0 0,1 1 0 0 0,0 1 0 0 0,0-1 0 0 0,0 0 0 0 0,0 0 0 0 0,1 1 0 0 0,-1-1 0 0 0,1 1 0 0 0,-3 4 0 0 0,1-1 166 0 0,-1 1 0 0 0,1 0 0 0 0,1-1 1 0 0,-1 1-1 0 0,1 0 0 0 0,1 0 0 0 0,-2 11 0 0 0,2-13 5 0 0,1 0 0 0 0,1 0 0 0 0,-1 0 0 0 0,1 0 0 0 0,-1-1 0 0 0,1 1 0 0 0,1 0 0 0 0,-1 0 0 0 0,1-1 0 0 0,0 1 0 0 0,0-1 0 0 0,0 1-1 0 0,1-1 1 0 0,-1 0 0 0 0,1 0 0 0 0,4 4 0 0 0,-2-2 31 0 0,1-1-1 0 0,0 0 1 0 0,0 0 0 0 0,0-1-1 0 0,1 1 1 0 0,-1-1-1 0 0,1-1 1 0 0,0 1-1 0 0,12 3 1 0 0,-5-3 47 0 0,0 0-1 0 0,1-1 1 0 0,0 0-1 0 0,0-1 1 0 0,0-1 0 0 0,0 0-1 0 0,0-1 1 0 0,0-1-1 0 0,-1-1 1 0 0,19-3-1 0 0,-9-2 4 0 0,-1-1 0 0 0,1-1 0 0 0,-2-1 0 0 0,0-1 0 0 0,0-1 0 0 0,-1-1 1 0 0,0-1-1 0 0,21-19 0 0 0,-1-3 94 0 0,-1-2 1 0 0,56-70 0 0 0,-68 70-186 0 0,-2 0 0 0 0,-1-2 0 0 0,-2-1 0 0 0,-2-1 1 0 0,21-57-1 0 0,-13 15 35 0 0,32-161 1 0 0,-60 243-72 0 0,1-7-102 0 0,0-1 1 0 0,-1 1 0 0 0,0-1 0 0 0,-1 0-1 0 0,0-13 1 0 0,0 21 26 0 0,0 1-1 0 0,-1 0 1 0 0,1 0-1 0 0,0-1 1 0 0,-1 1-1 0 0,1 0 1 0 0,-1 0 0 0 0,1 0-1 0 0,-1 0 1 0 0,1 0-1 0 0,-1 0 1 0 0,0-1-1 0 0,0 2 1 0 0,1-1-1 0 0,-1 0 1 0 0,0 0-1 0 0,0 0 1 0 0,0 0-1 0 0,-2-1 1 0 0,1 1-42 0 0,0 1 1 0 0,0 0-1 0 0,0-1 0 0 0,0 1 0 0 0,0 0 1 0 0,0 0-1 0 0,0 0 0 0 0,0 0 1 0 0,0 0-1 0 0,0 0 0 0 0,0 0 1 0 0,0 1-1 0 0,0-1 0 0 0,0 1 1 0 0,1 0-1 0 0,-5 1 0 0 0,-12 6-76 0 0,-1 2 0 0 0,1-1 0 0 0,1 2-1 0 0,0 1 1 0 0,0 0 0 0 0,1 1 0 0 0,1 0-1 0 0,-22 26 1 0 0,17-15 168 0 0,0 1 0 0 0,2 1 0 0 0,1 1 0 0 0,-26 52 0 0 0,29-47 72 0 0,2 0-1 0 0,1 1 1 0 0,1 0 0 0 0,2 1 0 0 0,2-1-1 0 0,1 2 1 0 0,1-1 0 0 0,2 1 0 0 0,1-1-1 0 0,2 1 1 0 0,8 54 0 0 0,-4-63 29 0 0,1 0 1 0 0,0-1-1 0 0,2 0 1 0 0,1 0-1 0 0,2-1 1 0 0,0 0-1 0 0,1 0 1 0 0,1-2-1 0 0,1 1 1 0 0,1-2-1 0 0,1 0 1 0 0,1-1-1 0 0,1-1 1 0 0,1 0-1 0 0,38 29 0 0 0,-42-37 130 0 0,1 0-1 0 0,31 15 0 0 0,-44-24-104 0 0,1 0 0 0 0,-1 0 0 0 0,1-1 0 0 0,0 0 0 0 0,0 1 0 0 0,0-1-1 0 0,0-1 1 0 0,0 1 0 0 0,0-1 0 0 0,0 1 0 0 0,0-1 0 0 0,0 0 0 0 0,0 0 0 0 0,0-1 0 0 0,1 1 0 0 0,-1-1 0 0 0,0 0 0 0 0,-1 0 0 0 0,9-4-1 0 0,-12 5-148 0 0,0 0-1 0 0,0 0 0 0 0,0 0 0 0 0,1 0 0 0 0,-1 0 0 0 0,0 0 1 0 0,0 0-1 0 0,0 0 0 0 0,0 0 0 0 0,0-1 0 0 0,0 1 0 0 0,1 0 0 0 0,-1 0 1 0 0,0 0-1 0 0,0 0 0 0 0,0 0 0 0 0,0 0 0 0 0,0-1 0 0 0,0 1 1 0 0,0 0-1 0 0,0 0 0 0 0,0 0 0 0 0,0 0 0 0 0,0 0 0 0 0,0-1 0 0 0,0 1 1 0 0,0 0-1 0 0,0 0 0 0 0,0 0 0 0 0,0 0 0 0 0,0-1 0 0 0,0 1 1 0 0,0 0-1 0 0,0 0 0 0 0,0 0 0 0 0,0 0 0 0 0,0-1 0 0 0,0 1 0 0 0,0 0 1 0 0,0 0-1 0 0,0 0 0 0 0,0 0 0 0 0,0-1 0 0 0,-9-5-686 0 0,-8-1-211 0 0,17 7 897 0 0,-4 0-508 0 0,1-1 0 0 0,0 0 0 0 0,-1 1 0 0 0,1 0 0 0 0,0-1 0 0 0,-1 1 1 0 0,1 1-1 0 0,0-1 0 0 0,-7 1 0 0 0,1 1-854 0 0,-11 0-1798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14.7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167 34 2857 0 0,'-37'-2'3013'0'0,"-43"2"1"0"0,31 8 3587 0 0,91 0-4605 0 0,369-33 914 0 0,-139 4-1986 0 0,660 19 375 0 0,2 57-958 0 0,-716-40-226 0 0,-102-6-47 0 0,3 1 282 0 0,171-8-1 0 0,-289-2-346 0 0,-1 0-1 0 0,1 0 0 0 0,-1 0 1 0 0,1 0-1 0 0,-1 0 1 0 0,1 0-1 0 0,-1 0 1 0 0,1 0-1 0 0,-1 0 0 0 0,1 0 1 0 0,-1 0-1 0 0,1 0 1 0 0,-1-1-1 0 0,1 1 1 0 0,-1 0-1 0 0,1 0 0 0 0,-1-1 1 0 0,0 1-1 0 0,1 0 1 0 0,-1 0-1 0 0,1-1 1 0 0,-1 1-1 0 0,0-1 0 0 0,1 0 1 0 0,-8-6-579 0 0,-24-3-823 0 0,-8 16-2138 0 0,26-2 2968 0 0,1-2 412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44.4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12 140 448 0 0,'0'0'19'0'0,"-3"-1"-574"0"0,-6-2 6379 0 0,10 2-5874 0 0,0 0 0 0 0,0 0 0 0 0,0 0-1 0 0,-1 0 1 0 0,2 0 0 0 0,-1 0 0 0 0,0 0 0 0 0,0 1 0 0 0,0-1 0 0 0,0 0-1 0 0,0 1 1 0 0,0-1 0 0 0,1 1 0 0 0,-1 0 0 0 0,0-1 0 0 0,0 1 0 0 0,1 0 0 0 0,-1 0-1 0 0,0 0 1 0 0,2-1 0 0 0,29-3 99 0 0,-31 4-97 0 0,21-3 17 0 0,-1 2 0 0 0,1 0 0 0 0,26 3 0 0 0,-27-1 159 0 0,-1-1-1 0 0,29-2 0 0 0,-29 0-118 0 0,0 1-1 0 0,0 1 0 0 0,0 1 1 0 0,0 1-1 0 0,-1 0 0 0 0,1 2 0 0 0,0 0 1 0 0,28 11-1 0 0,-26-9 13 0 0,-1-2 0 0 0,1 0-1 0 0,-1-2 1 0 0,28 1 0 0 0,88-7 60 0 0,-135 4-81 0 0,141-1 13 0 0,-69 2-51 0 0,61 7 27 0 0,-81-4 88 0 0,73-2 0 0 0,198-7 564 0 0,-223 5-474 0 0,-26 0-157 0 0,30 1 98 0 0,108-13 1 0 0,138-5 1536 0 0,-216 18-866 0 0,-136-1-756 0 0,-6 0-1082 0 0,-129-9 735 0 0,42 1 372 0 0,-1 4-1 0 0,-94 9 1 0 0,127 2-5 0 0,19-1 21 0 0,1-3-1 0 0,-61-1 0 0 0,-257-11-167 0 0,118 6 209 0 0,168 1 86 0 0,0-2 0 0 0,0-4-1 0 0,-114-28 1 0 0,40 2 307 0 0,130 31-435 0 0,0 1 0 0 0,0 1 0 0 0,0 1 0 0 0,0 0 0 0 0,-1 2 0 0 0,-28 5 0 0 0,13-2-33 0 0,-1 0 1 0 0,-35-1-1 0 0,-3 1 0 0 0,60-4-50 0 0,-11 1 5 0 0,-1 1 0 0 0,-32 9 0 0 0,41-9 23 0 0,1 0 0 0 0,-28 1-1 0 0,29-4 22 0 0,-1 1-1 0 0,1 1 1 0 0,-23 6-1 0 0,35-8 20 0 0,127-7-210 0 0,142-26-1 0 0,-187 22 136 0 0,-1-1 40 0 0,202-22 150 0 0,-214 29-124 0 0,0 3 1 0 0,81 9 0 0 0,-24 8-23 0 0,-41-4 11 0 0,88 0-1 0 0,265 7 69 0 0,155 6 40 0 0,-531-26-117 0 0,32 1 10 0 0,-58 5-19 0 0,1 2-1 0 0,-2 1 1 0 0,43 15 0 0 0,-67-20-36 0 0,2 1 208 0 0,-12-3-216 0 0,0 0 0 0 0,0 0 0 0 0,0 0 0 0 0,0 0 0 0 0,0 0 0 0 0,0 0 0 0 0,0 0 0 0 0,0 0 1 0 0,0 0-1 0 0,0 1 0 0 0,0-1 0 0 0,0 0 0 0 0,0 0 0 0 0,0 0 0 0 0,0 0 0 0 0,0 0 0 0 0,0 0 0 0 0,0 0 0 0 0,0 0 0 0 0,0 0 1 0 0,0 0-1 0 0,0 0 0 0 0,0 0 0 0 0,0 0 0 0 0,0 0 0 0 0,0 1 0 0 0,0-1 0 0 0,0 0 0 0 0,0 0 0 0 0,0 0 0 0 0,0 0 0 0 0,0 0 0 0 0,0 0 1 0 0,0 0-1 0 0,0 0 0 0 0,0 0 0 0 0,0 0 0 0 0,0 0 0 0 0,0 0 0 0 0,0 0 0 0 0,0 0 0 0 0,0 0 0 0 0,0 0 0 0 0,0 0 0 0 0,1 0 1 0 0,-1 0-1 0 0,0 1 0 0 0,0-1 0 0 0,0 0 0 0 0,0 0 0 0 0,0 0 0 0 0,0 0 0 0 0,-44 12-332 0 0,0-2-1 0 0,-88 8 1 0 0,-100-7 256 0 0,146-9-65 0 0,-373 15-15 0 0,92-32 893 0 0,62 9-554 0 0,55 4-128 0 0,-196-4 139 0 0,356 5-118 0 0,54 0 10 0 0,1 0 0 0 0,0 3-1 0 0,-39 6 1 0 0,71-8-173 0 0,0 1 0 0 0,0 0 0 0 0,0 0 0 0 0,0 0 0 0 0,0 0 1 0 0,0 0-1 0 0,0 1 0 0 0,1-1 0 0 0,-1 1 0 0 0,1-1 0 0 0,-5 5 0 0 0,0 2-158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53.1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60 1488 0 0,'0'0'1449'0'0,"15"0"-807"0"0,60 3 130 0 0,118-9-1 0 0,80-26 170 0 0,-157 18-385 0 0,-50 7-510 0 0,0 4 1 0 0,1 3-1 0 0,-1 2 0 0 0,111 19 1 0 0,-134-6 630 0 0,-97-19-1002 0 0,-1 1 0 0 0,1 3-1 0 0,-70 9 1 0 0,-26 1 213 0 0,-307-1 586 0 0,456-9-290 0 0,8 1-728 0 0,9 2 581 0 0,1-2-1 0 0,-1 1 0 0 0,0-2 0 0 0,1 0 0 0 0,-1-1 1 0 0,23-4-1 0 0,13-1 25 0 0,381-6 8 0 0,-31 0-25 0 0,-318 12 139 0 0,-517 10-908 0 0,-106 7 814 0 0,533-16-89 0 0,-25 2-238 0 0,1 1 0 0 0,-37 9-1 0 0,42-5-105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07.0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43 560 0 0,'0'0'3345'0'0,"23"-11"-1113"0"0,-1 6-2277 0 0,1 0 0 0 0,0 2-1 0 0,27-1 1 0 0,81 2 199 0 0,-98 2-40 0 0,300-7 172 0 0,115 2-15 0 0,-186 12-324 0 0,599 3 1111 0 0,-665-13-946 0 0,76-2 142 0 0,283 8 445 0 0,-501-2-725 0 0,86 7 330 0 0,-117-5-1179 0 0,-1 0-1 0 0,24 9 1 0 0,-23-6-323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2.0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 3145 0 0,'0'0'2531'0'0,"-1"-10"1369"0"0,4 6-4418 0 0,-1 6 366 0 0,0-1-1 0 0,0 1 1 0 0,0 0 0 0 0,-1 0 0 0 0,1-1 0 0 0,-1 2-1 0 0,1-1 1 0 0,-1 0 0 0 0,1 0 0 0 0,-1 0-1 0 0,0 0 1 0 0,0 1 0 0 0,0-1 0 0 0,-1 1-1 0 0,1-1 1 0 0,0 5 0 0 0,6 50-1896 0 0,-5-27 1071 0 0,22 171 695 0 0,-4 276 1 0 0,-20-408 5262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2.5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379 70 12203 0 0,'6'-20'1235'0'0,"-3"12"-859"0"0,0 0-1 0 0,0 0 1 0 0,1 0 0 0 0,5-8 0 0 0,-9 15-134 0 0,-1 14-2553 0 0,-1 0 1833 0 0,0-1 0 0 0,-1 1-1 0 0,0-1 1 0 0,-1 1-1 0 0,0-1 1 0 0,-1 0-1 0 0,0-1 1 0 0,-14 22-1 0 0,-3 1 349 0 0,-48 57 0 0 0,38-55 171 0 0,-3-1 1 0 0,-52 41-1 0 0,-26 10 7040 0 0,124-86-7276 0 0,-8 0 134 0 0,-1 0 0 0 0,1-1 0 0 0,0 1 0 0 0,-1 0 0 0 0,1 0-1 0 0,0 1 1 0 0,-1-1 0 0 0,1 0 0 0 0,-1 1 0 0 0,1 0 0 0 0,-1 0 0 0 0,1-1 0 0 0,-1 2 0 0 0,1-1-1 0 0,-1 0 1 0 0,0 0 0 0 0,1 1 0 0 0,-1-1 0 0 0,0 1 0 0 0,0 0 0 0 0,0-1 0 0 0,0 1-1 0 0,-1 0 1 0 0,1 0 0 0 0,2 4 0 0 0,24 34-759 0 0,-2 2 0 0 0,24 50-1 0 0,27 44 1001 0 0,-65-118-53 0 0,1-1 1 0 0,1 0-1 0 0,0 0 0 0 0,1-2 0 0 0,21 18 0 0 0,-5-15-2247 0 0,-23-15 2057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3.0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0 294 12795 0 0,'0'-1'91'0'0,"1"-23"3543"0"0,3 15-3108 0 0,-4 9-612 0 0,0 0-1 0 0,1 0 0 0 0,-1-1 0 0 0,0 1 0 0 0,0 0 0 0 0,1 0 0 0 0,-1 0 0 0 0,0 0 0 0 0,1 0 0 0 0,-1 0 0 0 0,0 0 0 0 0,0 0 0 0 0,1 0 0 0 0,-1 0 0 0 0,0 0 0 0 0,1 0 0 0 0,-1 1 0 0 0,0-1 0 0 0,0 0 0 0 0,1 0 0 0 0,-1 0 0 0 0,0 0 0 0 0,0 0 0 0 0,1 0 0 0 0,-1 1 0 0 0,0-1 0 0 0,0 0 0 0 0,0 0 1 0 0,1 0-1 0 0,-1 1 0 0 0,0-1 0 0 0,0 0 0 0 0,0 1 0 0 0,7 6-255 0 0,-1 2 1 0 0,0-1 0 0 0,-1 1-1 0 0,0 0 1 0 0,0 0 0 0 0,-1 0-1 0 0,0 0 1 0 0,-1 1 0 0 0,0 0-1 0 0,2 10 1 0 0,15 108 111 0 0,-19-122 204 0 0,3 31 63 0 0,11 157 693 0 0,-14-268 5956 0 0,-8-314-5765 0 0,3 364-567 0 0,0 1-1 0 0,-2 0 1 0 0,-9-28-1 0 0,14 50-5 0 0,1 0-300 0 0,0 1 1 0 0,0-1-1 0 0,0 0 0 0 0,0 0 0 0 0,0 1 1 0 0,0-1-1 0 0,1 0 0 0 0,-1 0 0 0 0,0 1 1 0 0,0-1-1 0 0,0 0 0 0 0,1 1 1 0 0,-1-1-1 0 0,0 0 0 0 0,1 1 0 0 0,-1-1 1 0 0,1 0-1 0 0,-1 1 0 0 0,1-1 1 0 0,-1 1-1 0 0,1-1 0 0 0,-1 1 0 0 0,1-1 1 0 0,0 0-1 0 0,0 0-48 0 0,3-3 23 0 0,1-1 0 0 0,-1 1-1 0 0,1 0 1 0 0,0 0 0 0 0,0 0 0 0 0,1 1-1 0 0,-1 0 1 0 0,1 0 0 0 0,-1 0 0 0 0,8-2 0 0 0,63-18-308 0 0,94-25 629 0 0,-136 41-1281 0 0,0 1-1 0 0,1 2 0 0 0,39 0 0 0 0,-12 4-3776 0 0,-44 1 4442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4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1632 0 0,'3'5'303'0'0,"0"0"0"0"0,-1 1-1 0 0,0 0 1 0 0,0-1-1 0 0,0 1 1 0 0,0 0 0 0 0,-1 0-1 0 0,0 0 1 0 0,0 0-1 0 0,-1 0 1 0 0,0 8 0 0 0,-1 4 418 0 0,0 0 1 0 0,-6 27-1 0 0,23-95 8206 0 0,-7 27-9116 0 0,1 1 0 0 0,1 1 1 0 0,0 0-1 0 0,2 0 1 0 0,17-20-1 0 0,-29 39 102 0 0,0 1-1 0 0,0 0 1 0 0,0 0-1 0 0,0-1 0 0 0,0 1 1 0 0,0 0-1 0 0,1 0 1 0 0,-1 0-1 0 0,0 1 0 0 0,1-1 1 0 0,-1 0-1 0 0,1 0 1 0 0,-1 1-1 0 0,1-1 1 0 0,-1 1-1 0 0,1-1 0 0 0,-1 1 1 0 0,1 0-1 0 0,-1-1 1 0 0,1 1-1 0 0,0 0 1 0 0,-1 0-1 0 0,1 0 0 0 0,0 0 1 0 0,-1 1-1 0 0,1-1 1 0 0,-1 0-1 0 0,1 1 1 0 0,-1-1-1 0 0,1 1 0 0 0,-1-1 1 0 0,1 1-1 0 0,-1 0 1 0 0,1 0-1 0 0,-1 0 1 0 0,0-1-1 0 0,3 3 0 0 0,3 4-612 0 0,0 1 0 0 0,0 0 0 0 0,0 0 0 0 0,-1 0-1 0 0,5 11 1 0 0,9 9 724 0 0,-8-15 159 0 0,0 0-1 0 0,24 20 1 0 0,-6-14 5359 0 0,-36-46-3173 0 0,-4-8-2359 0 0,8 27-2 0 0,2 7-73 0 0,0 1 0 0 0,0 0-1 0 0,0-1 1 0 0,0 1-1 0 0,0-1 1 0 0,-1 1-1 0 0,1-1 1 0 0,0 1-1 0 0,1-1 1 0 0,-1 1-1 0 0,0 0 1 0 0,0-1-1 0 0,0 1 1 0 0,0-1-1 0 0,0 1 1 0 0,0-1-1 0 0,0 1 1 0 0,1 0-1 0 0,-1-1 1 0 0,0 1 0 0 0,0-1-1 0 0,1 1 1 0 0,-1 0-1 0 0,0-1 1 0 0,1 1-1 0 0,-1 0 1 0 0,0-1-1 0 0,1 1 1 0 0,-1 0-1 0 0,0 0 1 0 0,1-1-1 0 0,-1 1 1 0 0,0 0-1 0 0,1 0 1 0 0,-1 0-1 0 0,1 0 1 0 0,-1-1 0 0 0,1 1-1 0 0,-1 0 1 0 0,1 0-1 0 0,-1 0 1 0 0,1 0-1 0 0,4 0-111 0 0,1 0 0 0 0,-1 0-1 0 0,1 1 1 0 0,-1 0 0 0 0,0 0-1 0 0,1 0 1 0 0,-1 1 0 0 0,0-1 0 0 0,0 1-1 0 0,0 1 1 0 0,0-1 0 0 0,-1 1-1 0 0,1-1 1 0 0,0 1 0 0 0,-1 1 0 0 0,7 5-1 0 0,23 18 106 0 0,-1 1-1 0 0,-2 2 1 0 0,-1 1-1 0 0,43 57 0 0 0,-68-81 103 0 0,-1 1 0 0 0,1 0 0 0 0,-2 0 0 0 0,1 0-1 0 0,-1 0 1 0 0,0 1 0 0 0,-1-1 0 0 0,0 1-1 0 0,0 0 1 0 0,-1 0 0 0 0,0 0 0 0 0,0-1-1 0 0,-1 1 1 0 0,0 0 0 0 0,-1 0 0 0 0,-2 12-1 0 0,1-14 204 0 0,1-1 0 0 0,-2 0 0 0 0,1 1-1 0 0,-1-1 1 0 0,0 0 0 0 0,0 0 0 0 0,0-1-1 0 0,-1 1 1 0 0,0-1 0 0 0,0 0-1 0 0,-1 0 1 0 0,1 0 0 0 0,-1 0 0 0 0,0-1-1 0 0,0 0 1 0 0,-1 0 0 0 0,1 0-1 0 0,-1 0 1 0 0,0-1 0 0 0,0 0 0 0 0,0-1-1 0 0,-9 4 1 0 0,3-3 67 0 0,0 0 1 0 0,-1-1-1 0 0,0 0 0 0 0,1-1 0 0 0,-1 0 1 0 0,0-1-1 0 0,1-1 0 0 0,-1 0 1 0 0,0-1-1 0 0,1 0 0 0 0,-1-1 0 0 0,1 0 1 0 0,0-1-1 0 0,-19-8 0 0 0,24 9-242 0 0,1 0-1 0 0,-1 0 1 0 0,1-1-1 0 0,-1 0 1 0 0,1 0-1 0 0,0-1 1 0 0,1 1-1 0 0,-1-1 1 0 0,1-1-1 0 0,0 1 1 0 0,0-1 0 0 0,0 0-1 0 0,1 0 1 0 0,0 0-1 0 0,0-1 1 0 0,1 1-1 0 0,0-1 1 0 0,0 0-1 0 0,0 0 1 0 0,1 0-1 0 0,0 0 1 0 0,0 0-1 0 0,1-1 1 0 0,0 1-1 0 0,0 0 1 0 0,1-9-1 0 0,1 11-193 0 0,-1 0 0 0 0,1 0 0 0 0,0 1 0 0 0,0-1 0 0 0,1 0 0 0 0,-1 1-1 0 0,1-1 1 0 0,0 1 0 0 0,1 0 0 0 0,-1 0 0 0 0,1 0 0 0 0,3-5 0 0 0,-3 5-297 0 0,0 1 0 0 0,1-1 0 0 0,-1 1 1 0 0,1-1-1 0 0,0 1 0 0 0,0 0 0 0 0,0 0 1 0 0,1 1-1 0 0,-1-1 0 0 0,0 1 0 0 0,9-3 1 0 0,7 0-1810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3.4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 13467 0 0,'0'0'1476'0'0,"5"-1"-1057"0"0,44-7 584 0 0,74-3 0 0 0,-6 12-5250 0 0,-92 2 2536 0 0,-16 0 1519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3.8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39 9762 0 0,'0'0'2562'0'0,"6"1"-1087"0"0,16 4-755 0 0,-1-1 0 0 0,1-1 0 0 0,0 0 1 0 0,0-2-1 0 0,0-1 0 0 0,24-3 0 0 0,7-3-1393 0 0,74-17 0 0 0,-82 9-1712 0 0,-26 4 751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4.2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28 14891 0 0,'0'0'822'0'0,"7"-1"275"0"0,157-22 1606 0 0,-107 19-4325 0 0,-1 6-3336 0 0,-46-1 2466 0 0,-2 2-571 0 0</inkml:trace>
  <inkml:trace contextRef="#ctx0" brushRef="#br0" timeOffset="1">91 190 13491 0 0,'0'0'2963'0'0,"6"-1"-2041"0"0,116-28 1764 0 0,52-12-1730 0 0,4 16-3581 0 0,-157 24 1628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5.3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4913 0 0,'0'0'8990'0'0,"0"0"-9060"0"0,1 0 36 0 0,-1 0-1 0 0,0 0 1 0 0,0-1 0 0 0,1 1 0 0 0,-1 0 0 0 0,0 0 0 0 0,0 0-1 0 0,0 0 1 0 0,1 0 0 0 0,-1 0 0 0 0,0 0 0 0 0,0 0-1 0 0,1 0 1 0 0,-1 0 0 0 0,0 0 0 0 0,0 0 0 0 0,0 0 0 0 0,1 0-1 0 0,-1 0 1 0 0,0 0 0 0 0,0 1 0 0 0,1-1 0 0 0,-1 0 0 0 0,0 0-1 0 0,0 0 1 0 0,0 0 0 0 0,0 0 0 0 0,1 0 0 0 0,-1 1-1 0 0,0-1 1 0 0,0 0 0 0 0,0 0 0 0 0,0 0 0 0 0,1 0 0 0 0,-1 1-1 0 0,0-1 1 0 0,0 0 0 0 0,0 0 0 0 0,0 0 0 0 0,0 1 0 0 0,0-1-1 0 0,3 5-155 0 0,0 0 0 0 0,0 1 0 0 0,0-1-1 0 0,-1 1 1 0 0,0-1 0 0 0,0 1 0 0 0,-1-1 0 0 0,0 1-1 0 0,0 0 1 0 0,1 8 0 0 0,-1 69-566 0 0,-1-39 844 0 0,12 138 640 0 0,-12-155-707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5.7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78 8522 0 0,'0'0'5966'0'0,"3"0"-5241"0"0,229-39 1992 0 0,-29 3-7171 0 0,-171 33 2765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6.1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90 10298 0 0,'0'0'3544'0'0,"7"-11"-280"0"0,4 4-3112 0 0,0-1 0 0 0,1 2 0 0 0,0-1 0 0 0,0 2 0 0 0,0 0 0 0 0,26-7 0 0 0,3 1 41 0 0,43-5-1 0 0,-81 16-228 0 0,1-1 0 0 0,-1 1 1 0 0,1 0-1 0 0,-1 0 1 0 0,0 0-1 0 0,1 0 0 0 0,-1 0 1 0 0,1 1-1 0 0,-1 0 1 0 0,0 0-1 0 0,1 0 1 0 0,2 1-1 0 0,-5-1-10 0 0,0-1 0 0 0,0 1 0 0 0,-1-1 0 0 0,1 1 0 0 0,0-1 0 0 0,-1 1-1 0 0,1-1 1 0 0,-1 1 0 0 0,1 0 0 0 0,0 0 0 0 0,-1-1 0 0 0,1 1 0 0 0,-1 0 0 0 0,0 0 0 0 0,1-1 0 0 0,-1 1 0 0 0,0 0 0 0 0,1 0 0 0 0,-1 1 0 0 0,0 0-27 0 0,0 0 0 0 0,0 0 0 0 0,0 0 0 0 0,0-1 0 0 0,-1 1 0 0 0,1 0 0 0 0,-1 0 0 0 0,1-1 1 0 0,-1 1-1 0 0,0 0 0 0 0,1 0 0 0 0,-1-1 0 0 0,-1 2 0 0 0,-8 11-58 0 0,0 0 0 0 0,-1-1-1 0 0,-1-1 1 0 0,0 0 0 0 0,0 0 0 0 0,-27 18 0 0 0,-30 28 148 0 0,63-51-46 0 0,-1 0-1 0 0,1 0 1 0 0,1 0 0 0 0,0 1-1 0 0,0 0 1 0 0,0 0-1 0 0,-5 13 1 0 0,9-19 42 0 0,1 0 0 0 0,-1 0 1 0 0,0 0-1 0 0,1 0 0 0 0,0 1 1 0 0,-1-1-1 0 0,1 0 0 0 0,0 0 1 0 0,0 0-1 0 0,0 1 0 0 0,0-1 1 0 0,1 0-1 0 0,-1 0 0 0 0,1 0 0 0 0,-1 0 1 0 0,1 0-1 0 0,0 1 0 0 0,0-1 1 0 0,0 0-1 0 0,1 2 0 0 0,1 0 60 0 0,0-1-1 0 0,0 1 1 0 0,0-1 0 0 0,0 0-1 0 0,0 0 1 0 0,1 0 0 0 0,0 0-1 0 0,-1-1 1 0 0,7 4-1 0 0,4 0 163 0 0,0 1-1 0 0,1-2 0 0 0,-1 0 0 0 0,28 5 0 0 0,-18-6-530 0 0,0-1 0 0 0,1-1-1 0 0,-1-2 1 0 0,0 0 0 0 0,0-1-1 0 0,0-2 1 0 0,1 0 0 0 0,-2-2-1 0 0,40-12 1 0 0,-23 4 192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6.7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318 4 10794 0 0,'-1'0'39'0'0,"1"-1"0"0"0,0 1 0 0 0,-1 0 0 0 0,1-1 0 0 0,0 1 0 0 0,-1 0-1 0 0,1 0 1 0 0,0-1 0 0 0,-1 1 0 0 0,1 0 0 0 0,-1 0 0 0 0,1 0 0 0 0,0 0-1 0 0,-1-1 1 0 0,1 1 0 0 0,-1 0 0 0 0,1 0 0 0 0,-1 0 0 0 0,1 0 0 0 0,0 0 0 0 0,-1 0-1 0 0,1 0 1 0 0,-1 0 0 0 0,1 0 0 0 0,-1 0 0 0 0,1 0 0 0 0,0 1 0 0 0,-1-1 0 0 0,1 0-1 0 0,-1 0 1 0 0,1 0 0 0 0,0 0 0 0 0,-1 1 0 0 0,1-1 0 0 0,-1 0 0 0 0,1 0-1 0 0,0 1 1 0 0,-1-1 0 0 0,-19 12-879 0 0,-3 10 557 0 0,2 2-1 0 0,0 1 1 0 0,2 0-1 0 0,1 1 0 0 0,1 1 1 0 0,1 1-1 0 0,2 0 0 0 0,0 1 1 0 0,-16 53-1 0 0,6 4 1107 0 0,4 2 0 0 0,-10 105-1 0 0,22-127-207 0 0,3 0 0 0 0,4 1 0 0 0,2-1 0 0 0,19 128-1 0 0,35 65 143 0 0,-43-217-553 0 0,2-2 0 0 0,1 0 0 0 0,2-1 0 0 0,27 45 0 0 0,-41-79-261 0 0,25 37 274 0 0,-26-40-474 0 0,0 0 0 0 0,-1 1-1 0 0,1-1 1 0 0,0 0 0 0 0,0-1 0 0 0,0 1 0 0 0,0 0 0 0 0,1-1 0 0 0,-1 1 0 0 0,0-1 0 0 0,1 0 0 0 0,-1 1 0 0 0,1-1 0 0 0,4 1 0 0 0,1-2 131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7.4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68 8978 0 0,'-1'-3'416'0'0,"-1"0"1"0"0,1 0-1 0 0,0 0 1 0 0,1 0-1 0 0,-1-1 1 0 0,0 1-1 0 0,1 0 1 0 0,0-1-1 0 0,0 1 1 0 0,0 0-1 0 0,0-1 0 0 0,0 1 1 0 0,1 0-1 0 0,-1-1 1 0 0,1 1-1 0 0,0 0 1 0 0,3-6-1 0 0,-4 8-160 0 0,2-2 95 0 0,6 7-1206 0 0,-4-1 745 0 0,-1 1-1 0 0,1-1 1 0 0,-1 1-1 0 0,0 0 1 0 0,0 0-1 0 0,0 0 1 0 0,-1 0-1 0 0,1 0 1 0 0,-1 1-1 0 0,0-1 1 0 0,0 1 0 0 0,-1-1-1 0 0,1 1 1 0 0,-1 0-1 0 0,0 0 1 0 0,0-1-1 0 0,0 9 1 0 0,1 14-33 0 0,-2 0 1 0 0,-2 27-1 0 0,1-33 172 0 0,-13 132 103 0 0,-1 43 771 0 0,15-194-957 0 0,0 0 1 0 0,0 0-1 0 0,0-1 1 0 0,0 1 0 0 0,0 0-1 0 0,1 0 1 0 0,-1-1-1 0 0,1 1 1 0 0,-1 0-1 0 0,1 0 1 0 0,1 2-1 0 0,2-1-383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8.0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0 188 11570 0 0,'0'0'2962'0'0,"10"-17"1531"0"0,-1 3-4262 0 0,0 0 0 0 0,1 1 0 0 0,0 1-1 0 0,1-1 1 0 0,1 2 0 0 0,24-21-1 0 0,-23 24-278 0 0,0 0 0 0 0,1 0 0 0 0,0 2 0 0 0,1 0 0 0 0,0 0 0 0 0,-1 1 0 0 0,2 1-1 0 0,-1 0 1 0 0,19-1 0 0 0,-29 4-50 0 0,-1 1 0 0 0,0 0 0 0 0,1 0 0 0 0,-1 0 0 0 0,1 0 1 0 0,-1 1-1 0 0,1 0 0 0 0,-1 0 0 0 0,0 0 0 0 0,0 0 0 0 0,1 1 0 0 0,-1-1 0 0 0,0 1 0 0 0,0 0 0 0 0,-1 1 0 0 0,1-1 0 0 0,0 1 0 0 0,-1-1 0 0 0,1 1 0 0 0,-1 0 1 0 0,0 0-1 0 0,0 1 0 0 0,0-1 0 0 0,0 1 0 0 0,-1-1 0 0 0,1 1 0 0 0,-1 0 0 0 0,0 0 0 0 0,0 0 0 0 0,-1 0 0 0 0,1 0 0 0 0,-1 0 0 0 0,0 1 0 0 0,0-1 0 0 0,0 0 0 0 0,0 8 1 0 0,1 11-114 0 0,0-1 1 0 0,-2 1 0 0 0,-1-1-1 0 0,-1 1 1 0 0,-1-1-1 0 0,0 1 1 0 0,-9 25 0 0 0,0-7 139 0 0,-2-1 0 0 0,-37 73 0 0 0,38-88 123 0 0,-2-1 0 0 0,-1 0-1 0 0,-30 35 1 0 0,37-49 62 0 0,0-1 0 0 0,0 0 0 0 0,0 0 0 0 0,-1-1 0 0 0,-1 0 0 0 0,0-1 1 0 0,1 0-1 0 0,-2-1 0 0 0,1 0 0 0 0,-17 6 0 0 0,26-11-37 0 0,0-1 0 0 0,0 1 0 0 0,0 0 0 0 0,0-1 0 0 0,-1 1 0 0 0,1-1 0 0 0,0 0 0 0 0,0 0 0 0 0,0 0 0 0 0,0 0 0 0 0,0 0 0 0 0,-1 0 0 0 0,1-1-1 0 0,0 1 1 0 0,0-1 0 0 0,0 1 0 0 0,0-1 0 0 0,0 0 0 0 0,0 1 0 0 0,0-1 0 0 0,0 0 0 0 0,0-1 0 0 0,1 1 0 0 0,-1 0 0 0 0,0 0 0 0 0,1-1 0 0 0,-1 1 0 0 0,1-1 0 0 0,-1 0 0 0 0,1 1 0 0 0,0-1 0 0 0,-1 0 0 0 0,1 0 0 0 0,0 1 0 0 0,0-1-1 0 0,1 0 1 0 0,-1 0 0 0 0,0 0 0 0 0,1 0 0 0 0,-1-1 0 0 0,1 1 0 0 0,-1-4 0 0 0,0-2-9 0 0,0-1 0 0 0,1 0 0 0 0,0 1 0 0 0,0-1-1 0 0,1 1 1 0 0,0-1 0 0 0,0 1 0 0 0,1-1 0 0 0,5-12 0 0 0,0 3-105 0 0,0 0 0 0 0,2 0 1 0 0,0 0-1 0 0,1 1 0 0 0,1 1 1 0 0,1 0-1 0 0,0 0 0 0 0,1 1 1 0 0,28-25-1 0 0,-39 38 16 0 0,0 0 0 0 0,0 1 0 0 0,0-1 0 0 0,1 1 0 0 0,-1 0 0 0 0,0 0 0 0 0,1 0 0 0 0,-1 0 0 0 0,1 0 0 0 0,-1 0 0 0 0,1 1 0 0 0,0-1 0 0 0,-1 1 0 0 0,1-1 0 0 0,-1 1 0 0 0,1 0 0 0 0,0 0 1 0 0,-1 1-1 0 0,6 0 0 0 0,-4 0-29 0 0,0 1 0 0 0,-1-1 0 0 0,1 1 1 0 0,-1 0-1 0 0,0 0 0 0 0,1 1 0 0 0,-1-1 0 0 0,0 1 1 0 0,0-1-1 0 0,0 1 0 0 0,4 6 0 0 0,4 6-100 0 0,-2-1 0 0 0,0 2 0 0 0,-1 0 0 0 0,12 29 0 0 0,-10-19-432 0 0,-1 1 0 0 0,-1 1-1 0 0,7 41 1 0 0,-13-53 510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8.5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274 15 15019 0 0,'-11'-11'3483'0'0,"9"10"-3567"0"0,0 1 0 0 0,0-1 0 0 0,-1 1 0 0 0,1-1 0 0 0,0 1 0 0 0,0 0 0 0 0,0 0 0 0 0,0 0 0 0 0,-1 0 0 0 0,1 0 0 0 0,0 0 0 0 0,-2 1 0 0 0,2-1 307 0 0,-3 2-335 0 0,1 0 1 0 0,0 0-1 0 0,0 0 0 0 0,0 0 0 0 0,0 1 1 0 0,0 0-1 0 0,0 0 0 0 0,1 0 0 0 0,-1 0 1 0 0,1 0-1 0 0,0 1 0 0 0,0-1 1 0 0,0 1-1 0 0,-3 5 0 0 0,-4 4-71 0 0,-10 13 131 0 0,1 0 1 0 0,1 2-1 0 0,1 0 0 0 0,1 1 0 0 0,2 0 1 0 0,1 1-1 0 0,2 1 0 0 0,0 0 0 0 0,-7 43 1 0 0,16-64 59 0 0,0 1 0 0 0,1-1 0 0 0,1 0 0 0 0,-1 0 0 0 0,2 1 0 0 0,-1-1 1 0 0,2 0-1 0 0,-1 0 0 0 0,1 0 0 0 0,1 0 0 0 0,4 11 0 0 0,-5-16 72 0 0,0 0-1 0 0,0-1 1 0 0,1 1-1 0 0,0-1 1 0 0,0 0-1 0 0,0 0 0 0 0,0 0 1 0 0,1 0-1 0 0,0 0 1 0 0,0-1-1 0 0,0 0 1 0 0,0 0-1 0 0,0 0 1 0 0,0 0-1 0 0,1 0 0 0 0,0-1 1 0 0,-1 0-1 0 0,1 0 1 0 0,0 0-1 0 0,0-1 1 0 0,0 0-1 0 0,0 1 1 0 0,9-1-1 0 0,-6 0 82 0 0,1-1 1 0 0,0 0-1 0 0,0 0 1 0 0,0-1-1 0 0,0-1 1 0 0,0 1-1 0 0,-1-1 1 0 0,1-1-1 0 0,-1 0 1 0 0,1 0-1 0 0,-1 0 1 0 0,0-1-1 0 0,0 0 0 0 0,-1-1 1 0 0,1 0-1 0 0,-1 0 1 0 0,0-1-1 0 0,12-11 1 0 0,-9 6-33 0 0,-1 1 0 0 0,-1-1 0 0 0,0 0 0 0 0,0-1 0 0 0,-1 0 0 0 0,0 0 0 0 0,-1-1 0 0 0,-1 1 0 0 0,0-1 0 0 0,-1-1 0 0 0,5-19 0 0 0,-5 6 143 0 0,0 1-1 0 0,-1-1 1 0 0,-2 0 0 0 0,-2-29 0 0 0,1 49-307 0 0,-1-1 1 0 0,0 0-1 0 0,0 1 1 0 0,0-1-1 0 0,-1 1 1 0 0,0 0-1 0 0,-1 0 0 0 0,0-1 1 0 0,0 1-1 0 0,0 1 1 0 0,-1-1-1 0 0,0 0 1 0 0,0 1-1 0 0,0 0 1 0 0,-1 0-1 0 0,0 0 0 0 0,-1 1 1 0 0,1 0-1 0 0,-8-6 1 0 0,11 10-64 0 0,0 0 1 0 0,-1 0 0 0 0,1 0-1 0 0,-1 0 1 0 0,0 1 0 0 0,1-1-1 0 0,-1 1 1 0 0,0-1 0 0 0,1 1-1 0 0,-1 0 1 0 0,0 0-1 0 0,1 0 1 0 0,-1 0 0 0 0,0 1-1 0 0,1-1 1 0 0,-1 1 0 0 0,0 0-1 0 0,1 0 1 0 0,-5 1 0 0 0,5-1-137 0 0,0 0 0 0 0,0 0 0 0 0,0 1 1 0 0,1-1-1 0 0,-1 0 0 0 0,0 1 0 0 0,0-1 0 0 0,1 1 1 0 0,-1-1-1 0 0,-2 4 0 0 0,4-4-152 0 0,-1 1-1 0 0,0-1 1 0 0,0 1-1 0 0,1-1 0 0 0,-1 1 1 0 0,1-1-1 0 0,-1 1 1 0 0,1-1-1 0 0,0 1 1 0 0,-1 0-1 0 0,1-1 0 0 0,0 1 1 0 0,0-1-1 0 0,0 1 1 0 0,1 3-1 0 0,1 2-2572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48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49 9258 0 0,'-11'-20'1321'0'0,"-6"-8"-492"0"0,22 57-3363 0 0,105 353 1182 0 0,-48-144 1982 0 0,-52-198 7439 0 0,-13-41-6694 0 0,-6-7-1026 0 0,1 0 1 0 0,-1 0 0 0 0,2 0-1 0 0,-1-1 1 0 0,1 0-1 0 0,0-1 1 0 0,-6-12 0 0 0,-28-35-252 0 0,28 42-149 0 0,0 0-1 0 0,-1 1 0 0 0,-1 1 1 0 0,0 1-1 0 0,-26-17 1 0 0,37 26-13 0 0,0 1-1 0 0,-1 0 1 0 0,1 0 0 0 0,0 0 0 0 0,-1 0-1 0 0,1 1 1 0 0,-1-1 0 0 0,0 1 0 0 0,1 0-1 0 0,-1 1 1 0 0,0-1 0 0 0,0 1 0 0 0,1 0-1 0 0,-1 0 1 0 0,0 0 0 0 0,0 1 0 0 0,1 0-1 0 0,-1 0 1 0 0,0 0 0 0 0,1 0 0 0 0,-1 1-1 0 0,1 0 1 0 0,-1 0 0 0 0,1 0 0 0 0,0 0-1 0 0,0 1 1 0 0,0-1 0 0 0,-5 6 0 0 0,5-4 21 0 0,0 0 1 0 0,0 0 0 0 0,1 0 0 0 0,-1 0 0 0 0,1 0 0 0 0,0 1-1 0 0,1 0 1 0 0,-1-1 0 0 0,1 1 0 0 0,0 0 0 0 0,0 0 0 0 0,0 1 0 0 0,1-1-1 0 0,0 0 1 0 0,0 0 0 0 0,0 1 0 0 0,1-1 0 0 0,0 0 0 0 0,0 1-1 0 0,0-1 1 0 0,0 1 0 0 0,1-1 0 0 0,0 0 0 0 0,0 1 0 0 0,0-1 0 0 0,1 0-1 0 0,0 0 1 0 0,0 0 0 0 0,0 0 0 0 0,1 0 0 0 0,0-1 0 0 0,-1 1-1 0 0,2-1 1 0 0,-1 1 0 0 0,5 4 0 0 0,0 0 6 0 0,0 0-1 0 0,0-1 1 0 0,1 0-1 0 0,0-1 1 0 0,1 1 0 0 0,-1-2-1 0 0,1 1 1 0 0,1-2 0 0 0,-1 1-1 0 0,1-1 1 0 0,0-1 0 0 0,0 0-1 0 0,0 0 1 0 0,22 3-1 0 0,-2-4-779 0 0,-1-1-1 0 0,47-2 1 0 0,-52-3 733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18.8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295 10 17172 0 0,'0'0'374'0'0,"-8"-2"68"0"0,1 0-480 0 0,0 0 1 0 0,0 1-1 0 0,-1 0 1 0 0,1 0-1 0 0,-1 0 0 0 0,1 1 1 0 0,-1 0-1 0 0,1 1 1 0 0,-1-1-1 0 0,1 2 1 0 0,0-1-1 0 0,-1 1 0 0 0,1 0 1 0 0,-12 5-1 0 0,10-3-50 0 0,0 1 1 0 0,0 1-1 0 0,1 0 0 0 0,0 0 0 0 0,0 0 1 0 0,0 1-1 0 0,1 0 0 0 0,-1 1 0 0 0,-10 15 1 0 0,8-9 58 0 0,1 1 0 0 0,1 0-1 0 0,0 0 1 0 0,1 1 0 0 0,1-1 0 0 0,0 2 0 0 0,1-1 0 0 0,1 0 0 0 0,1 1 0 0 0,0 0 0 0 0,1 0 0 0 0,1 0 0 0 0,1 19-1 0 0,1-24 138 0 0,1 0-1 0 0,0 0 1 0 0,1 0-1 0 0,1 0 1 0 0,0-1-1 0 0,1 1 0 0 0,0-1 1 0 0,0 0-1 0 0,1 0 1 0 0,1-1-1 0 0,0 1 1 0 0,0-2-1 0 0,1 1 0 0 0,0-1 1 0 0,0 0-1 0 0,1 0 1 0 0,1-1-1 0 0,-1-1 1 0 0,1 0-1 0 0,1 0 0 0 0,-1 0 1 0 0,1-2-1 0 0,0 1 1 0 0,1-1-1 0 0,-1-1 1 0 0,1 0-1 0 0,0-1 0 0 0,0 0 1 0 0,0-1-1 0 0,0 0 1 0 0,0-1-1 0 0,1 0 1 0 0,-1-1-1 0 0,0 0 0 0 0,0-1 1 0 0,1 0-1 0 0,21-6 1 0 0,-28 5-23 0 0,1 0 1 0 0,-1-1-1 0 0,0 1 1 0 0,0-1-1 0 0,0-1 1 0 0,0 1 0 0 0,0-1-1 0 0,-1 0 1 0 0,1 0-1 0 0,-1-1 1 0 0,0 1-1 0 0,0-1 1 0 0,-1 0-1 0 0,5-8 1 0 0,-3 5 6 0 0,-1-1 0 0 0,0-1 0 0 0,-1 1 1 0 0,0-1-1 0 0,-1 0 0 0 0,0 0 0 0 0,0 0 0 0 0,1-16 0 0 0,-1 0 19 0 0,-2-1 0 0 0,-2 1-1 0 0,0-1 1 0 0,-1 1 0 0 0,-2 0-1 0 0,-10-40 1 0 0,11 54-87 0 0,-1 1-1 0 0,0 0 1 0 0,0 0 0 0 0,-1 0-1 0 0,-1 0 1 0 0,0 1 0 0 0,0 0-1 0 0,-1 0 1 0 0,-13-14 0 0 0,15 19-126 0 0,0 0 1 0 0,-1 0-1 0 0,0 1 1 0 0,0-1-1 0 0,0 1 0 0 0,0 1 1 0 0,0-1-1 0 0,-1 1 1 0 0,0 0-1 0 0,1 1 1 0 0,-1-1-1 0 0,0 1 1 0 0,-1 0-1 0 0,1 1 0 0 0,0 0 1 0 0,-14 0-1 0 0,21 1 28 0 0,0 0 0 0 0,-1-1-1 0 0,1 1 1 0 0,0 0-1 0 0,-1 0 1 0 0,1 0 0 0 0,0 0-1 0 0,-1 0 1 0 0,1 0-1 0 0,0 0 1 0 0,-1 1 0 0 0,1-1-1 0 0,-1 0 1 0 0,1 0 0 0 0,0 0-1 0 0,-1 0 1 0 0,1 0-1 0 0,0 1 1 0 0,-1-1 0 0 0,1 0-1 0 0,0 0 1 0 0,0 0 0 0 0,-1 1-1 0 0,1-1 1 0 0,0 0-1 0 0,0 0 1 0 0,-1 1 0 0 0,1-1-1 0 0,0 0 1 0 0,0 1-1 0 0,0-1 1 0 0,-1 0 0 0 0,1 1-1 0 0,0-1 1 0 0,0 0 0 0 0,0 1-1 0 0,0-1 1 0 0,0 0-1 0 0,0 1 1 0 0,0-1 0 0 0,0 0-1 0 0,0 1 1 0 0,0 0 0 0 0,1 3-61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30.1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68 4641 0 0,'0'-41'3149'0'0,"1"21"-2054"0"0,-2 13-2401 0 0,6 19 961 0 0,-1 1 0 0 0,0 0 0 0 0,-1 0 0 0 0,0 0 0 0 0,-1 0 0 0 0,0 0 0 0 0,-1 27 0 0 0,-10 102 1649 0 0,7-121-1366 0 0,-4 34 445 0 0,1-22 194 0 0,2 0 1 0 0,2 64-1 0 0,1-96-550 0 0,1-1 0 0 0,-1 1 0 0 0,0 0 0 0 0,0-1 0 0 0,0 1 0 0 0,1 0 0 0 0,-1-1 0 0 0,0 1 0 0 0,1 0 0 0 0,-1-1 0 0 0,0 1 0 0 0,1-1 0 0 0,-1 1-1 0 0,1 0 1 0 0,-1-1 0 0 0,1 0 0 0 0,-1 1 0 0 0,1-1 0 0 0,-1 1 0 0 0,1-1 0 0 0,0 1 0 0 0,-1-1 0 0 0,1 0 0 0 0,0 0 0 0 0,-1 1 0 0 0,1-1 0 0 0,0 0-1 0 0,-1 0 1 0 0,1 0 0 0 0,0 0 0 0 0,-1 1 0 0 0,1-1 0 0 0,0 0 0 0 0,0 0 0 0 0,-1-1 0 0 0,1 1 0 0 0,0 0 0 0 0,-1 0 0 0 0,1 0 0 0 0,0 0 0 0 0,-1-1 0 0 0,1 1-1 0 0,0 0 1 0 0,-1 0 0 0 0,1-1 0 0 0,1 0 0 0 0,0 0-160 0 0,9-3-174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30.6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393 1 11707 0 0,'0'0'1408'0'0,"-3"4"-2751"0"0,-17 20 1628 0 0,-2-1-1 0 0,-1-1 1 0 0,0-2 0 0 0,-52 36-1 0 0,-15 13 305 0 0,4-4 141 0 0,36-30 3069 0 0,52-43-3100 0 0,0 4-835 0 0,1 1 0 0 0,-1 0 1 0 0,1 0-1 0 0,0-1 0 0 0,0 2 0 0 0,0-1 0 0 0,0 0 0 0 0,1 0 1 0 0,-1 1-1 0 0,1 0 0 0 0,-1 0 0 0 0,1 0 0 0 0,0 0 0 0 0,0 1 0 0 0,0-1 1 0 0,0 1-1 0 0,0 0 0 0 0,0 0 0 0 0,0 0 0 0 0,8 0 0 0 0,-6 1-26 0 0,-1 0 0 0 0,1 1 0 0 0,-1-1 0 0 0,1 1 0 0 0,-1 0 0 0 0,1 0 0 0 0,-1 1 0 0 0,1-1 0 0 0,-1 1 0 0 0,0 0 0 0 0,0 1 0 0 0,0-1 0 0 0,0 1 0 0 0,-1 0 0 0 0,1 0 0 0 0,-1 1 0 0 0,8 6 0 0 0,1 5 113 0 0,-1 0 0 0 0,0 1 0 0 0,17 30 0 0 0,-16-25 153 0 0,23 31 0 0 0,-17-36-5264 0 0,-15-16 2778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31.2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305 30 12043 0 0,'-1'-2'483'0'0,"-1"0"0"0"0,1 0 0 0 0,-1 0 1 0 0,0 1-1 0 0,0-1 0 0 0,0 1 0 0 0,1-1 1 0 0,-1 1-1 0 0,-1 0 0 0 0,-3-2 0 0 0,-28-6 1339 0 0,27 8-1835 0 0,1 1 0 0 0,-1 0 0 0 0,0 0-1 0 0,0 0 1 0 0,1 1 0 0 0,-1 0 0 0 0,-12 3 0 0 0,12 0-92 0 0,1-1 1 0 0,-1 1-1 0 0,1 0 0 0 0,0 0 1 0 0,0 0-1 0 0,0 1 1 0 0,1 0-1 0 0,0 0 0 0 0,0 1 1 0 0,0 0-1 0 0,0-1 1 0 0,1 2-1 0 0,0-1 1 0 0,0 0-1 0 0,-4 12 0 0 0,5-11 43 0 0,0 0 0 0 0,0 1 0 0 0,1-1 0 0 0,0 1 0 0 0,0-1-1 0 0,0 1 1 0 0,1 0 0 0 0,1 0 0 0 0,-1 0 0 0 0,1 0 0 0 0,1 0-1 0 0,-1-1 1 0 0,1 1 0 0 0,4 12 0 0 0,-5-18 8 0 0,1 0 0 0 0,-1 0 0 0 0,1 0 0 0 0,0-1 0 0 0,0 1 0 0 0,0 0 0 0 0,0-1 0 0 0,0 1 0 0 0,0 0 0 0 0,0-1 0 0 0,0 1 0 0 0,1-1 0 0 0,-1 0 0 0 0,1 0 0 0 0,-1 1 0 0 0,1-1 0 0 0,-1 0 0 0 0,1 0 0 0 0,0 0 0 0 0,-1 0 0 0 0,1-1 0 0 0,2 2 0 0 0,-1-2 32 0 0,0 1 0 0 0,1-1 0 0 0,-1 0 0 0 0,0 0 0 0 0,0 0 0 0 0,0-1 0 0 0,1 1 0 0 0,-1-1 0 0 0,0 0 0 0 0,0 1 0 0 0,0-1 1 0 0,3-2-1 0 0,7-3 114 0 0,-1-1 0 0 0,0 0 1 0 0,0 0-1 0 0,20-19 0 0 0,-20 16 76 0 0,-1 0 1 0 0,0-1-1 0 0,0 0 0 0 0,-1-1 0 0 0,0 0 0 0 0,-1 0 1 0 0,-1-1-1 0 0,11-22 0 0 0,-18 34-45 0 0,8 175-4561 0 0,1 0 4601 0 0,-10-169-138 0 0,0 30 50 0 0,-1-1 1 0 0,-7 37 0 0 0,7-63 57 0 0,0 0 0 0 0,-1 0 1 0 0,0 1-1 0 0,-1-1 1 0 0,0 0-1 0 0,0-1 1 0 0,-1 1-1 0 0,0 0 0 0 0,0-1 1 0 0,0 0-1 0 0,-1 0 1 0 0,0 0-1 0 0,-1-1 0 0 0,-7 7 1 0 0,11-11 13 0 0,0 0-1 0 0,-1 0 1 0 0,1-1 0 0 0,-1 1 0 0 0,1-1 0 0 0,-1 0-1 0 0,0 0 1 0 0,0 0 0 0 0,1 0 0 0 0,-1 0 0 0 0,0 0-1 0 0,0-1 1 0 0,0 0 0 0 0,0 1 0 0 0,0-1 0 0 0,0 0-1 0 0,-3-1 1 0 0,0 0 26 0 0,1 0-1 0 0,0 0 1 0 0,1-1-1 0 0,-1 0 1 0 0,0 0-1 0 0,0 0 1 0 0,1-1-1 0 0,-1 1 1 0 0,-4-4-1 0 0,-5-6 129 0 0,0-1-1 0 0,0 0 1 0 0,1 0 0 0 0,-14-20-1 0 0,13 14-107 0 0,0-1 0 0 0,1-1 0 0 0,-19-41 0 0 0,27 50-138 0 0,0 1 1 0 0,1-1 0 0 0,1-1 0 0 0,0 1-1 0 0,0 0 1 0 0,2-1 0 0 0,-1 1-1 0 0,1-1 1 0 0,2-15 0 0 0,-1 24-148 0 0,1 0 0 0 0,-1 0 0 0 0,1 0 0 0 0,0 0 0 0 0,1 0 1 0 0,-1 1-1 0 0,1-1 0 0 0,-1 0 0 0 0,1 1 0 0 0,0-1 0 0 0,1 1 0 0 0,-1-1 1 0 0,1 1-1 0 0,-1 0 0 0 0,1 0 0 0 0,0 0 0 0 0,0 1 0 0 0,0-1 0 0 0,0 1 0 0 0,1-1 1 0 0,-1 1-1 0 0,1 0 0 0 0,-1 0 0 0 0,1 1 0 0 0,0-1 0 0 0,0 1 0 0 0,-1 0 1 0 0,1 0-1 0 0,7-1 0 0 0,10-1-656 0 0,1 1 1 0 0,0 0-1 0 0,0 2 0 0 0,29 3 0 0 0,-14-1-448 0 0,-8-1 1073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31.6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 19372 0 0,'0'0'-91'0'0,"14"12"-5904"0"0,-3-1 5291 0 0,0 0-1 0 0,-1 1 1 0 0,0 0-1 0 0,11 18 1 0 0,38 74 701 0 0,-6 6 81 0 0,-5 3 0 0 0,-5 1 0 0 0,31 134 0 0 0,-61-200 4 0 0,-3 0-1 0 0,-1 1 1 0 0,3 84 0 0 0,-12-114 143 0 0,0 0 1 0 0,-2 0 0 0 0,0 1-1 0 0,-1-1 1 0 0,-1 0-1 0 0,-1-1 1 0 0,-1 1-1 0 0,0-1 1 0 0,-1 0-1 0 0,-1-1 1 0 0,-1 1 0 0 0,-16 23-1 0 0,14-25 46 0 0,-1-1 0 0 0,-1 0 0 0 0,0-1 0 0 0,-1 0 0 0 0,0-1 0 0 0,-1 0 0 0 0,-1-1 0 0 0,0-1 0 0 0,-1-1 0 0 0,0 0 0 0 0,0-1 0 0 0,-1-1 0 0 0,0-1 0 0 0,0 0 0 0 0,-33 7 0 0 0,36-11-232 0 0,-27 5-1761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32.1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541 1 5577 0 0,'0'0'294'0'0,"-3"6"276"0"0,-109 163 703 0 0,28-38 179 0 0,35-55-1041 0 0,3 3-1 0 0,4 2 1 0 0,4 1-1 0 0,3 2 1 0 0,4 1 0 0 0,4 2-1 0 0,3 0 1 0 0,-15 116-1 0 0,34-159-352 0 0,1 0 1 0 0,2 0-1 0 0,3 0 0 0 0,1 0 0 0 0,2 0 0 0 0,2-1 0 0 0,15 58 0 0 0,-11-67-54 0 0,1 0 1 0 0,2-1 0 0 0,1-1-1 0 0,1 0 1 0 0,2-1 0 0 0,1-1-1 0 0,2 0 1 0 0,1-2 0 0 0,39 43-1 0 0,65 43-63 0 0,-68-70-2945 0 0,-46-36 1481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33.2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367 81 9946 0 0,'30'-80'8671'0'0,"-30"79"-8589"0"0,-2 8-1518 0 0,0-1 1315 0 0,0 1-1 0 0,-1-1 1 0 0,0 0 0 0 0,-1 0 0 0 0,1 0 0 0 0,-1 0 0 0 0,0-1 0 0 0,-5 6 0 0 0,4-6 119 0 0,-32 40 323 0 0,-59 55-1 0 0,66-73-234 0 0,1 2-1 0 0,1 2 1 0 0,2 0-1 0 0,-42 66 1 0 0,62-84-101 0 0,0-1 1 0 0,0 1 0 0 0,1 0-1 0 0,1 1 1 0 0,1-1 0 0 0,-1 1-1 0 0,2 0 1 0 0,0 0 0 0 0,1 0-1 0 0,0 0 1 0 0,3 28 0 0 0,-1-34-25 0 0,0 1 1 0 0,1-1-1 0 0,0 1 1 0 0,1-1-1 0 0,0 0 1 0 0,0 0-1 0 0,1 0 1 0 0,0 0-1 0 0,0 0 1 0 0,1-1-1 0 0,0 0 1 0 0,0 0-1 0 0,1 0 1 0 0,-1 0-1 0 0,1-1 1 0 0,1 0-1 0 0,-1-1 1 0 0,1 1-1 0 0,0-1 1 0 0,10 5-1 0 0,-2-3-3 0 0,0 0-1 0 0,0-1 0 0 0,1-1 1 0 0,-1 0-1 0 0,1-1 0 0 0,1-1 1 0 0,-1 0-1 0 0,33 0 0 0 0,-36-3 94 0 0,0 0 0 0 0,0-1-1 0 0,0 0 1 0 0,0-1 0 0 0,0-1-1 0 0,0 0 1 0 0,-1-1 0 0 0,1 0-1 0 0,-1-1 1 0 0,0-1 0 0 0,19-11 0 0 0,-28 15 53 0 0,1 0 0 0 0,-1 0 0 0 0,0-1 0 0 0,0 1 0 0 0,0-1 0 0 0,0 0 0 0 0,-1 0 0 0 0,1 0 0 0 0,-1 0 0 0 0,0-1 0 0 0,0 1 0 0 0,0-1 0 0 0,0 1 0 0 0,-1-1 0 0 0,1 1 0 0 0,-1-1 0 0 0,0 0 0 0 0,0 0 0 0 0,0 0 0 0 0,0 0 0 0 0,-1 0 0 0 0,0 0 0 0 0,0 0 0 0 0,0-6 0 0 0,-2 4 9 0 0,1 0 1 0 0,-1 0-1 0 0,0 0 1 0 0,0 0-1 0 0,-1 1 1 0 0,1-1-1 0 0,-1 1 1 0 0,-1-1-1 0 0,1 1 0 0 0,-1 0 1 0 0,0 0-1 0 0,0 0 1 0 0,0 1-1 0 0,-10-8 1 0 0,-1 1-107 0 0,0 1 0 0 0,0 1 0 0 0,-1 1 0 0 0,0 0 0 0 0,-1 1 1 0 0,0 0-1 0 0,0 2 0 0 0,0 0 0 0 0,-20-3 0 0 0,8 3-147 0 0,-1 1-1 0 0,0 2 1 0 0,0 1-1 0 0,-51 4 1 0 0,47 3-1617 0 0,33-6 1362 0 0,-1 1-1 0 0,0-1 1 0 0,1 1 0 0 0,-1-1-1 0 0,0 1 1 0 0,1-1-1 0 0,-1 1 1 0 0,1 0 0 0 0,-1 0-1 0 0,1 0 1 0 0,0 0-1 0 0,-1 0 1 0 0,1 0 0 0 0,0 0-1 0 0,0 1 1 0 0,0-1-1 0 0,-2 3 1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34.0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0 144 7154 0 0,'1'-3'5819'0'0,"0"-2"-4240"0"0,0 5-1652 0 0,-1 0-1 0 0,0 0 0 0 0,0 0 0 0 0,0-1 0 0 0,0 1 1 0 0,0 0-1 0 0,0 0 0 0 0,1 0 0 0 0,-1 0 0 0 0,0 0 1 0 0,0 0-1 0 0,0 0 0 0 0,0 0 0 0 0,1 0 0 0 0,-1 0 1 0 0,0 0-1 0 0,0 0 0 0 0,0-1 0 0 0,0 1 0 0 0,1 0 1 0 0,-1 0-1 0 0,0 0 0 0 0,0 0 0 0 0,0 1 0 0 0,0-1 1 0 0,1 0-1 0 0,-1 0 0 0 0,0 0 0 0 0,0 0 0 0 0,0 0 1 0 0,0 0-1 0 0,1 0 0 0 0,-1 0 0 0 0,0 0 0 0 0,0 0 1 0 0,0 0-1 0 0,0 0 0 0 0,0 1 0 0 0,1-1 0 0 0,-1 0 1 0 0,0 0-1 0 0,0 0 0 0 0,0 0 0 0 0,0 0 0 0 0,0 1 1 0 0,0-1-1 0 0,0 0 0 0 0,0 0 0 0 0,0 0 0 0 0,3 4-190 0 0,0 0-1 0 0,-1 0 0 0 0,0 0 1 0 0,0 0-1 0 0,0 0 0 0 0,0 0 0 0 0,-1 1 1 0 0,1-1-1 0 0,-1 1 0 0 0,0-1 1 0 0,0 8-1 0 0,4 61 674 0 0,-5-52-405 0 0,3 6 250 0 0,-2-18 69 0 0,0 0 0 0 0,-1-1-1 0 0,0 1 1 0 0,0-1 0 0 0,-1 1 0 0 0,-3 17 8240 0 0,4-31-7222 0 0,1-8-1221 0 0,1-1 0 0 0,0 1 0 0 0,1 0 1 0 0,0 0-1 0 0,1 1 0 0 0,1-1 0 0 0,0 1 1 0 0,1 0-1 0 0,7-12 0 0 0,4-6-465 0 0,2 1 1 0 0,31-37-1 0 0,-47 63 193 0 0,0-1 1 0 0,0 1 0 0 0,0 0-1 0 0,0 0 1 0 0,0 0 0 0 0,1 0-1 0 0,0 0 1 0 0,-1 1 0 0 0,1 0-1 0 0,7-3 1 0 0,-10 4 49 0 0,1 1-1 0 0,0 0 0 0 0,-1 0 1 0 0,1 0-1 0 0,0-1 1 0 0,-1 2-1 0 0,1-1 1 0 0,0 0-1 0 0,0 0 1 0 0,-1 1-1 0 0,1-1 0 0 0,-1 1 1 0 0,1-1-1 0 0,0 1 1 0 0,-1-1-1 0 0,1 1 1 0 0,-1 0-1 0 0,0 0 1 0 0,1 0-1 0 0,-1 0 0 0 0,0 0 1 0 0,1 0-1 0 0,-1 0 1 0 0,0 1-1 0 0,0-1 1 0 0,0 0-1 0 0,0 1 1 0 0,0-1-1 0 0,0 1 1 0 0,1 1-1 0 0,5 10 34 0 0,0 0 0 0 0,-1 1 0 0 0,0 0 0 0 0,-1-1-1 0 0,-1 2 1 0 0,0-1 0 0 0,-1 0 0 0 0,0 1 0 0 0,-1 0 0 0 0,0 18 0 0 0,-5-16 1541 0 0,3-17-1376 0 0,0 0 1 0 0,-1 0 0 0 0,1 0 0 0 0,0 0 0 0 0,0 0-1 0 0,-1 0 1 0 0,1 0 0 0 0,0 0 0 0 0,0 0-1 0 0,0 0 1 0 0,-1 0 0 0 0,1 0 0 0 0,0 0 0 0 0,0 0-1 0 0,0 0 1 0 0,-1 0 0 0 0,1 0 0 0 0,0-1 0 0 0,0 1-1 0 0,0 0 1 0 0,0 0 0 0 0,-1 0 0 0 0,1 0 0 0 0,0 0-1 0 0,0-1 1 0 0,0 1 0 0 0,0 0 0 0 0,0 0 0 0 0,-1 0-1 0 0,1-1 1 0 0,0 1 0 0 0,0 0 0 0 0,0 0 0 0 0,0 0-1 0 0,0-1 1 0 0,0 1 0 0 0,0 0 0 0 0,0-1-1 0 0,-6-20 3189 0 0,6 4-4284 0 0,3 7 964 0 0,0 0 0 0 0,0-1-1 0 0,1 1 1 0 0,0 0 0 0 0,1 1 0 0 0,0-1-1 0 0,10-13 1 0 0,3-2-424 0 0,30-31 0 0 0,-41 48 296 0 0,41-40-226 0 0,-45 45 260 0 0,1 0 0 0 0,0 0 0 0 0,0 0 0 0 0,0 0-1 0 0,0 1 1 0 0,0-1 0 0 0,0 1 0 0 0,1 0 0 0 0,-1 1 0 0 0,10-3-1 0 0,-13 4 47 0 0,0 0-1 0 0,0 0 1 0 0,0 1-1 0 0,0-1 0 0 0,1 1 1 0 0,-1-1-1 0 0,0 0 1 0 0,0 1-1 0 0,0 0 1 0 0,0-1-1 0 0,0 1 0 0 0,0 0 1 0 0,0-1-1 0 0,0 1 1 0 0,0 0-1 0 0,-1 0 0 0 0,1 0 1 0 0,0 0-1 0 0,0 0 1 0 0,-1 0-1 0 0,1 0 0 0 0,0 0 1 0 0,-1 0-1 0 0,1 0 1 0 0,-1 0-1 0 0,0 0 1 0 0,1 1-1 0 0,-1-1 0 0 0,0 0 1 0 0,0 0-1 0 0,1 0 1 0 0,-1 3-1 0 0,3 42-420 0 0,-3-46 500 0 0,-9 121-75 0 0,4-82-207 0 0,1 65 1 0 0,6-87-41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34.3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788 0 6689 0 0,'-37'36'1433'0'0,"19"-20"-812"0"0,1 1 0 0 0,0 1 0 0 0,-26 37 0 0 0,-101 189 1691 0 0,9-13-1384 0 0,-207 372 537 0 0,334-586-1383 0 0,1-6-60 0 0,5-9-71 0 0,0 0-1 0 0,0 1 1 0 0,0-1-1 0 0,0 1 1 0 0,1 0-1 0 0,-1-1 1 0 0,1 1 0 0 0,0 0-1 0 0,0 0 1 0 0,0 0-1 0 0,0 0 1 0 0,0 0 0 0 0,1 0-1 0 0,-1 5 1 0 0,4-9-62 0 0,12-1-201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35.1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246 114 10226 0 0,'0'0'1974'0'0,"2"-4"1865"0"0,8-18-2830 0 0,4-10-905 0 0,-10 24 88 0 0,-4-34 3378 0 0,0 41-3554 0 0,0 1-31 0 0,0 0 0 0 0,0-1 0 0 0,0 1 0 0 0,0 0-1 0 0,0 0 1 0 0,0 0 0 0 0,0 0 0 0 0,0-1 0 0 0,0 1-1 0 0,0 0 1 0 0,0 0 0 0 0,-1 0 0 0 0,1 0 0 0 0,0-1 0 0 0,0 1-1 0 0,0 0 1 0 0,0 0 0 0 0,0 0 0 0 0,0 0 0 0 0,0 0-1 0 0,-1 0 1 0 0,1 0 0 0 0,0-1 0 0 0,0 1 0 0 0,0 0-1 0 0,0 0 1 0 0,-1 0 0 0 0,1 0 0 0 0,0 0 0 0 0,0 0-1 0 0,0 0 1 0 0,0 0 0 0 0,-1 0 0 0 0,1 0 0 0 0,0 0 0 0 0,0 0-1 0 0,0 0 1 0 0,0 0 0 0 0,-1 0 0 0 0,1 0 0 0 0,0 0-1 0 0,0 0 1 0 0,0 0 0 0 0,0 0 0 0 0,-1 0 0 0 0,1 0-1 0 0,0 0 1 0 0,0 0 0 0 0,0 1 0 0 0,0-1 0 0 0,0 0 0 0 0,-1 0-1 0 0,-5 0 2 0 0,-5 0-17 0 0,1 1-1 0 0,0 0 1 0 0,0 1 0 0 0,0 0-1 0 0,1 0 1 0 0,-18 7 0 0 0,21-7 19 0 0,1 0 0 0 0,0 1 1 0 0,-1-1-1 0 0,1 1 0 0 0,0 0 0 0 0,0 1 1 0 0,1-1-1 0 0,-1 1 0 0 0,1 0 1 0 0,-1 0-1 0 0,1 0 0 0 0,0 1 1 0 0,1 0-1 0 0,-4 5 0 0 0,7-9-89 0 0,0 1 0 0 0,0-1-1 0 0,0 1 1 0 0,0-1 0 0 0,0 1-1 0 0,1-1 1 0 0,-1 1 0 0 0,0-1-1 0 0,1 0 1 0 0,-1 1 0 0 0,1-1-1 0 0,0 0 1 0 0,0 1 0 0 0,-1-1 0 0 0,1 0-1 0 0,0 0 1 0 0,0 0 0 0 0,0 0-1 0 0,0 0 1 0 0,0 0 0 0 0,0 0-1 0 0,3 2 1 0 0,-3-2-108 0 0,7 6 104 0 0,-1-1 0 0 0,1 0-1 0 0,0-1 1 0 0,1 0 0 0 0,-1 0 0 0 0,1-1 0 0 0,11 4-1 0 0,19 11 12 0 0,-15-5 8 0 0,0 2 0 0 0,34 28-1 0 0,-51-38 99 0 0,0 0-1 0 0,-1 1 1 0 0,0-1-1 0 0,0 1 0 0 0,0 0 1 0 0,-1 1-1 0 0,-1-1 0 0 0,1 1 1 0 0,-1 0-1 0 0,0 0 0 0 0,-1 1 1 0 0,4 11-1 0 0,-7-17 38 0 0,1-1 0 0 0,-1 1 0 0 0,1 0 0 0 0,-1-1-1 0 0,0 1 1 0 0,0 0 0 0 0,0-1 0 0 0,-1 1 0 0 0,1 0 0 0 0,-1-1 0 0 0,1 1 0 0 0,-1-1-1 0 0,0 1 1 0 0,0-1 0 0 0,0 1 0 0 0,0-1 0 0 0,0 1 0 0 0,-1-1 0 0 0,1 0 0 0 0,-3 3-1 0 0,0-2 139 0 0,1 1 0 0 0,-1-1 0 0 0,0 0 0 0 0,0 0 0 0 0,0-1 0 0 0,-1 1 0 0 0,1-1 0 0 0,-1 0 0 0 0,1 0 0 0 0,-8 2 0 0 0,1-1 136 0 0,-1 0-1 0 0,0-1 0 0 0,1-1 1 0 0,-1 0-1 0 0,0 0 0 0 0,0-1 0 0 0,0 0 1 0 0,-18-4-1 0 0,7-1-87 0 0,0-2 1 0 0,0 0-1 0 0,-27-13 0 0 0,42 16-539 0 0,-1 0 0 0 0,2-1 0 0 0,-1 0-1 0 0,0 0 1 0 0,1 0 0 0 0,0-1-1 0 0,0 0 1 0 0,1 0 0 0 0,0-1 0 0 0,0 0-1 0 0,-9-13 1 0 0,9 6-351 0 0,4-1 510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48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 15003 0 0,'0'0'-56'0'0,"0"0"-1"0"0,0 0 1 0 0,0 0 0 0 0,-1-1-1 0 0,1 1 1 0 0,0 0 0 0 0,0 0-1 0 0,0 0 1 0 0,-1 0 0 0 0,1 0-1 0 0,0 0 1 0 0,0 0 0 0 0,0 0-1 0 0,-1 0 1 0 0,1 0-1 0 0,0 0 1 0 0,0 0 0 0 0,0 0-1 0 0,-1 0 1 0 0,1 0 0 0 0,0 0-1 0 0,0 0 1 0 0,0 0 0 0 0,0 0-1 0 0,-1 0 1 0 0,1 0 0 0 0,0 0-1 0 0,0 1 1 0 0,0-1 0 0 0,-1 0-1 0 0,1 0 1 0 0,0 0-1 0 0,0 0 1 0 0,0 0 0 0 0,0 0-1 0 0,0 1 1 0 0,-1-1 0 0 0,1 0-1 0 0,0 0 1 0 0,0 0 0 0 0,0 0-1 0 0,0 1 1 0 0,-3 13-388 0 0,3-12 449 0 0,0 1 0 0 0,0-1 0 0 0,1 1 0 0 0,-1-1 0 0 0,0 1 1 0 0,1-1-1 0 0,0 1 0 0 0,0-1 0 0 0,-1 0 0 0 0,1 1 0 0 0,1-1 0 0 0,0 3 1 0 0,2-1 91 0 0,-1-1 1 0 0,1 1-1 0 0,0-1 1 0 0,0 1 0 0 0,0-1-1 0 0,0 0 1 0 0,0 0-1 0 0,1-1 1 0 0,-1 1 0 0 0,1-1-1 0 0,0 0 1 0 0,0-1 0 0 0,0 1-1 0 0,0-1 1 0 0,0 0-1 0 0,0 0 1 0 0,0 0 0 0 0,0-1-1 0 0,0 1 1 0 0,1-1-1 0 0,-1-1 1 0 0,0 1 0 0 0,0-1-1 0 0,0 0 1 0 0,0 0-1 0 0,0 0 1 0 0,0-1 0 0 0,0 0-1 0 0,0 0 1 0 0,-1 0-1 0 0,1 0 1 0 0,0-1 0 0 0,-1 0-1 0 0,0 0 1 0 0,0 0 0 0 0,0 0-1 0 0,0-1 1 0 0,0 1-1 0 0,-1-1 1 0 0,0 0 0 0 0,5-6-1 0 0,-16 47-4659 0 0,4-1 4460 0 0,2 1-1 0 0,3 50 1 0 0,3-57 126 0 0,-3-6 25 0 0,2 0-1 0 0,1 0 1 0 0,1-1 0 0 0,1 1-1 0 0,16 41 1 0 0,-21-63-222 0 0,1 0 0 0 0,-1 0 1 0 0,0 0-1 0 0,1 0 0 0 0,-1 0 0 0 0,1-1 0 0 0,0 1 0 0 0,-1 0 0 0 0,1-1 0 0 0,0 1 0 0 0,0-1 0 0 0,0 0 1 0 0,4 2-1 0 0,5 1-1138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35.8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33 12603 0 0,'-7'-12'1143'0'0,"-1"-5"913"0"0,11 13-1663 0 0,7 7-903 0 0,0 2 11 0 0,-1 1 1 0 0,1 0-1 0 0,-1 1 1 0 0,0 0 0 0 0,12 12-1 0 0,4 3 81 0 0,15 12 379 0 0,0 1 0 0 0,-3 1 1 0 0,-1 2-1 0 0,-2 2 0 0 0,-1 1 0 0 0,-3 2 1 0 0,-1 1-1 0 0,-2 1 0 0 0,-2 1 0 0 0,-2 1 0 0 0,-3 1 1 0 0,19 62-1 0 0,-26-62 156 0 0,-2 1 0 0 0,-3 0 0 0 0,-1 0 0 0 0,-3 1 1 0 0,-2 81-1 0 0,-5-94 60 0 0,-1-1 1 0 0,-1 0 0 0 0,-3 0-1 0 0,0-1 1 0 0,-3 0 0 0 0,-1-1-1 0 0,-1 0 1 0 0,-26 47 0 0 0,25-58 108 0 0,-1-1 0 0 0,-2 0 0 0 0,0-1 0 0 0,-1-1 0 0 0,-41 35 0 0 0,-115 72 896 0 0,158-116-1112 0 0,8-5-272 0 0,0 0-1 0 0,0-1 0 0 0,0 0 1 0 0,-1-1-1 0 0,0 0 0 0 0,1 0 0 0 0,-15 3 1 0 0,13-6-576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36.7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 9586 0 0,'0'0'7748'0'0,"9"-1"-8578"0"0,26-4 825 0 0,0 2 0 0 0,49 1 0 0 0,-8 0 166 0 0,-49 0-123 0 0,53 0 39 0 0,-71 2-86 0 0,0 0 0 0 0,0 1 0 0 0,-1 1 0 0 0,1-1 0 0 0,-1 1 0 0 0,15 6 0 0 0,-22-8 0 0 0,0 1 0 0 0,0-1 0 0 0,0 1-1 0 0,0-1 1 0 0,0 1 0 0 0,0-1 0 0 0,0 1 0 0 0,-1 0-1 0 0,1-1 1 0 0,0 1 0 0 0,0 0 0 0 0,-1 0 0 0 0,1 0-1 0 0,0 0 1 0 0,-1-1 0 0 0,1 1 0 0 0,-1 0-1 0 0,1 0 1 0 0,-1 0 0 0 0,1 0 0 0 0,-1 0 0 0 0,0 0-1 0 0,1 0 1 0 0,-1 2 0 0 0,0-1 3 0 0,0 0 0 0 0,-1 0 0 0 0,1 0 0 0 0,0 0 0 0 0,-1 0 0 0 0,0 0-1 0 0,1 0 1 0 0,-1 0 0 0 0,0 0 0 0 0,0 0 0 0 0,0 0 0 0 0,-1 1 0 0 0,-6 7 14 0 0,1-1 0 0 0,-1 0 0 0 0,-14 11 0 0 0,18-16-7 0 0,-139 110 243 0 0,95-78 94 0 0,1 2 1 0 0,-50 52-1 0 0,96-89-326 0 0,0 0-1 0 0,-1 0 0 0 0,2 0 1 0 0,-1 0-1 0 0,0 0 0 0 0,0 0 1 0 0,0 0-1 0 0,0 1 1 0 0,1-1-1 0 0,-1 0 0 0 0,1 0 1 0 0,-1 1-1 0 0,1-1 1 0 0,-1 0-1 0 0,1 1 0 0 0,0-1 1 0 0,-1 0-1 0 0,1 1 1 0 0,0-1-1 0 0,0 1 0 0 0,0-1 1 0 0,0 0-1 0 0,0 1 1 0 0,1 1-1 0 0,0-1-8 0 0,0-1 0 0 0,0 1 0 0 0,0-1 0 0 0,0 0 0 0 0,0 1 0 0 0,1-1 0 0 0,-1 0 0 0 0,0 1-1 0 0,1-1 1 0 0,-1 0 0 0 0,1 0 0 0 0,0 0 0 0 0,-1-1 0 0 0,1 1 0 0 0,3 1 0 0 0,9 2 60 0 0,-1 0 0 0 0,1-1 0 0 0,25 2 0 0 0,-33-5 33 0 0,107 10 277 0 0,-54-6 51 0 0,-1 2 1 0 0,110 27 0 0 0,-167-33-537 0 0,0 0 0 0 0,0 0 0 0 0,-1 1 0 0 0,1-1 0 0 0,0 0 0 0 0,0 0 0 0 0,-1 1 0 0 0,1-1 0 0 0,0 0 0 0 0,-1 1 0 0 0,1-1 0 0 0,-1 1 0 0 0,1-1 0 0 0,0 1 0 0 0,-1-1 0 0 0,1 1 0 0 0,-1-1 0 0 0,1 1 0 0 0,-1-1 0 0 0,1 1 0 0 0,-1 0 0 0 0,0-1 0 0 0,1 1 1 0 0,-1 0-1 0 0,0-1 0 0 0,1 1 0 0 0,-1 0 0 0 0,0 0 0 0 0,0-1 0 0 0,0 1 0 0 0,0 0 0 0 0,0 0 0 0 0,0-1 0 0 0,0 1 0 0 0,0 0 0 0 0,0 0 0 0 0,0-1 0 0 0,0 2 0 0 0,-7 4-698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41.0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5 2577 0 0,'-3'-3'-369'0'0,"2"1"361"0"0,-4 4-440 0 0,1-4-480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41.4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8 0 0,'0'0'0'0'0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48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73 3553 0 0,'0'0'1187'0'0,"-1"-9"4894"0"0,7-6-3851 0 0,-2 11-2255 0 0,1 1 0 0 0,0-1 0 0 0,-1 1 0 0 0,1 0 0 0 0,1 0-1 0 0,-1 1 1 0 0,0-1 0 0 0,1 1 0 0 0,-1 0 0 0 0,1 0 0 0 0,0 1 0 0 0,-1 0 0 0 0,9-1 0 0 0,32-4-128 0 0,1 1 1 0 0,0 2-1 0 0,67 6 0 0 0,-30 5 61 0 0,86 19-1 0 0,-144-22 50 0 0,1-1 0 0 0,40-1 0 0 0,-66-3 83 0 0,-7-1-397 0 0,-17-6 231 0 0,-1 2-1 0 0,0 0 0 0 0,-1 2 0 0 0,-30-1 0 0 0,-108 6 452 0 0,115-1-368 0 0,-227 12 565 0 0,275-13 126 0 0,2 0-1056 0 0,358-10-683 0 0,3-1 1383 0 0,-362 11 156 0 0,-14 0-428 0 0,0 0-1 0 0,0 1 1 0 0,1 0 0 0 0,-16 4-1 0 0,-3-1-129 0 0,-448 40-163 0 0,357-34-35 0 0,33 2-1797 0 0,68-8 1008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50.2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503 78 4305 0 0,'0'0'549'0'0,"16"-5"1848"0"0,12-5-1559 0 0,39-7-1 0 0,-54 15-764 0 0,1-1 0 0 0,-1 2 0 0 0,1 0 1 0 0,-1 0-1 0 0,25 4 0 0 0,-75-7 542 0 0,-55 3 1 0 0,30 1-250 0 0,-178-14 356 0 0,-47 1 301 0 0,287 13-922 0 0,32 3-1317 0 0,411-5-305 0 0,-174-7 1253 0 0,-200 9 216 0 0,19-1 106 0 0,122 14-1 0 0,-182-6 107 0 0,-26-3-87 0 0,-17-1-153 0 0,-801 51-492 0 0,641-45 2253 0 0,174-9-1561 0 0,8 4-298 0 0,14 0-161 0 0,1 0-1 0 0,-1-2 0 0 0,33 1 0 0 0,-12-1 228 0 0,393 10-179 0 0,-202-9 332 0 0,-150-3 1572 0 0,-87 0-1449 0 0,-403 14-790 0 0,153-3 1074 0 0,189-8-248 0 0,15 0 279 0 0,-93-7-1 0 0,141 4-406 0 0,15-2-859 0 0,-1 0 425 0 0,1 1-1 0 0,0 1 0 0 0,19 1 1 0 0,8 0 19 0 0,83-3 20 0 0,418 4-85 0 0,-536-2 411 0 0,178 16 90 0 0,-279-17 1897 0 0,9 2-1488 0 0,-224-17 1406 0 0,-120-2-543 0 0,419 18-1380 0 0,6-1-91 0 0,1 1 0 0 0,-1 0 1 0 0,0 0-1 0 0,0 1 1 0 0,1 0-1 0 0,-1 0 1 0 0,0 0-1 0 0,1 0 1 0 0,-9 4-1 0 0,3 2 69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5:51.5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80 7474 0 0,'0'0'4126'0'0,"6"-1"-3857"0"0,39-6-684 0 0,0 2-1 0 0,57 2 0 0 0,-15 0 264 0 0,1058-15-19 0 0,-1 63 197 0 0,-1057-39 61 0 0,61 1 1836 0 0,-147-7-976 0 0,-4-2-858 0 0,0 0 0 0 0,0 0 0 0 0,0 0 1 0 0,0 0-1 0 0,0 0 0 0 0,-1 1 0 0 0,-6-3 1 0 0,10 4-87 0 0,-58-18-326 0 0,-1 1 0 0 0,-80-10-1 0 0,-35 8-3458 0 0,128 17 2022 0 0,-2 2-486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2.5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80 8194 0 0,'0'0'9243'0'0,"8"1"-9158"0"0,12 0-65 0 0,1 0 0 0 0,0-2 0 0 0,-1 0 0 0 0,1-1 0 0 0,0-1 0 0 0,21-7 0 0 0,7 1-24 0 0,253-44-2575 0 0,-284 50 2503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2.9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43 4993 0 0,'-2'0'12939'0'0,"112"-16"-11732"0"0,-37 4-1789 0 0,111-3 1 0 0,-148 20-1440 0 0,-21-1 637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3.6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1 186 8714 0 0,'0'0'6295'0'0,"5"-16"-2576"0"0,3 4-3667 0 0,-1 0 0 0 0,1 0-1 0 0,1 1 1 0 0,0 1 0 0 0,0-1 0 0 0,1 1-1 0 0,1 1 1 0 0,-1 0 0 0 0,1 1 0 0 0,13-8-1 0 0,-13 9-225 0 0,0 1-1 0 0,0 0 0 0 0,1 1 0 0 0,-1 0 0 0 0,1 0 1 0 0,1 1-1 0 0,-1 1 0 0 0,0 0 0 0 0,1 1 0 0 0,0 1 0 0 0,23-1 1 0 0,-33 2 16 0 0,0 0 0 0 0,0 1 1 0 0,0-1-1 0 0,0 1 0 0 0,0 0 0 0 0,-1 0 1 0 0,1 0-1 0 0,0 0 0 0 0,0 0 1 0 0,-1 0-1 0 0,1 1 0 0 0,-1-1 1 0 0,1 1-1 0 0,-1 0 0 0 0,0 0 0 0 0,0 0 1 0 0,1 0-1 0 0,2 4 0 0 0,-2-1-121 0 0,0-1-1 0 0,-1 1 0 0 0,1 0 0 0 0,-1 0 0 0 0,0 0 0 0 0,-1 0 1 0 0,1 1-1 0 0,-1-1 0 0 0,1 9 0 0 0,-1 2-121 0 0,0 1 1 0 0,-1-1-1 0 0,-1 0 0 0 0,-1 0 0 0 0,-7 31 1 0 0,4-26 646 0 0,-2 1 0 0 0,-1-1 1 0 0,-1 0-1 0 0,0-1 0 0 0,-2 0 1 0 0,0 0-1 0 0,-27 34 1 0 0,32-46 35 0 0,-1 0-1 0 0,0 0 1 0 0,-1 0 0 0 0,0-1 0 0 0,0 0 0 0 0,-1 0 0 0 0,0-1 0 0 0,0 0 0 0 0,0-1 0 0 0,-1 0 0 0 0,0-1 0 0 0,0 0 0 0 0,0 0 0 0 0,0-1 0 0 0,-1 0 0 0 0,1-1 0 0 0,-1 0 0 0 0,-16 1 0 0 0,25-3-155 0 0,0 0-1 0 0,1 0 1 0 0,-1 0 0 0 0,1 0 0 0 0,-1-1 0 0 0,0 1-1 0 0,1 0 1 0 0,-1-1 0 0 0,1 1 0 0 0,-1-1-1 0 0,1 0 1 0 0,-1 1 0 0 0,1-1 0 0 0,0 0 0 0 0,-1 0-1 0 0,1 0 1 0 0,0 0 0 0 0,-1 0 0 0 0,1 0-1 0 0,0 0 1 0 0,0 0 0 0 0,0 0 0 0 0,-1-3 0 0 0,1 2-10 0 0,0-1 0 0 0,0 0 1 0 0,0 1-1 0 0,0-1 0 0 0,1 0 1 0 0,-1 0-1 0 0,1 1 1 0 0,0-1-1 0 0,0 0 0 0 0,0 0 1 0 0,0 0-1 0 0,1-4 0 0 0,0 1-141 0 0,0 1 0 0 0,0 0 0 0 0,1-1-1 0 0,0 1 1 0 0,0 0 0 0 0,0 0 0 0 0,0 0-1 0 0,1 0 1 0 0,0 0 0 0 0,0 1 0 0 0,0-1-1 0 0,1 1 1 0 0,6-7 0 0 0,-4 8-151 0 0,0 0 0 0 0,0 0 0 0 0,0 0 0 0 0,0 1 0 0 0,1-1-1 0 0,-1 2 1 0 0,1-1 0 0 0,0 1 0 0 0,-1 0 0 0 0,1 0 0 0 0,0 1 0 0 0,0 0 0 0 0,-1 0 0 0 0,1 0 0 0 0,0 1 0 0 0,-1 0 0 0 0,1 1 0 0 0,11 3 0 0 0,-5-1 151 0 0,-1 1 0 0 0,0 0 0 0 0,-1 0 0 0 0,1 1 0 0 0,-1 1 0 0 0,0 0 0 0 0,-1 1 0 0 0,19 16 0 0 0,-2 6-4113 0 0,-20-25 3373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49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28 124 14491 0 0,'-5'-9'494'0'0,"1"-1"-1"0"0,-1 1 1 0 0,2-1 0 0 0,-4-11-1 0 0,6 17-408 0 0,0 1 0 0 0,1-1 0 0 0,-1 1 0 0 0,1-1 0 0 0,0 0 0 0 0,0 1 0 0 0,0-1 0 0 0,0 0 0 0 0,0 1 0 0 0,1-1 0 0 0,0 1 0 0 0,-1-1 0 0 0,1 1 0 0 0,1-1 0 0 0,1-4 0 0 0,-3 8-179 0 0,1 0 1 0 0,-1-1-1 0 0,0 1 1 0 0,0 0-1 0 0,0 0 1 0 0,1 0-1 0 0,-1 0 1 0 0,0 0-1 0 0,0-1 1 0 0,1 1-1 0 0,-1 0 1 0 0,0 0-1 0 0,0 0 1 0 0,1 0-1 0 0,-1 0 1 0 0,0 0-1 0 0,0 0 1 0 0,1 0-1 0 0,-1 0 1 0 0,0 0-1 0 0,0 0 1 0 0,1 0-1 0 0,-1 0 1 0 0,0 0-1 0 0,0 0 1 0 0,1 0-1 0 0,-1 0 1 0 0,0 0-1 0 0,0 1 1 0 0,1-1-1 0 0,-1 0 1 0 0,0 0-1 0 0,0 0 1 0 0,0 0-1 0 0,1 0 1 0 0,-1 1-1 0 0,0-1 1 0 0,0 0-1 0 0,0 0 1 0 0,1 0-1 0 0,-1 1 1 0 0,0-1-1 0 0,0 0 1 0 0,0 0-1 0 0,0 1 1 0 0,0-1-1 0 0,0 0 1 0 0,0 0 0 0 0,1 1-1 0 0,-1-1 1 0 0,6 12 5 0 0,-2 0-143 0 0,0 0 1 0 0,-1 0 0 0 0,-1 1-1 0 0,0-1 1 0 0,-1 1 0 0 0,0 13-1 0 0,1 8-30 0 0,0-15 288 0 0,-1 1 153 0 0,1-1-1 0 0,1 1 1 0 0,1 0-1 0 0,1-1 0 0 0,0 0 1 0 0,14 27 8185 0 0,-18-52-8977 0 0,11-46 1272 0 0,-9 34-708 0 0,1-1 0 0 0,1 1 0 0 0,0 0 0 0 0,1 1 1 0 0,1-1-1 0 0,1 1 0 0 0,17-27 0 0 0,-24 43-37 0 0,0-1 0 0 0,-1 1 0 0 0,1 0 0 0 0,0 0-1 0 0,1 0 1 0 0,-1 0 0 0 0,0 0 0 0 0,0 0 0 0 0,0 1 0 0 0,0-1 0 0 0,1 0 0 0 0,-1 1-1 0 0,0-1 1 0 0,1 1 0 0 0,-1-1 0 0 0,0 1 0 0 0,1-1 0 0 0,-1 1 0 0 0,1 0-1 0 0,-1 0 1 0 0,1 0 0 0 0,1 0 0 0 0,-1 0-17 0 0,1 1 1 0 0,0 0-1 0 0,-1-1 0 0 0,1 1 0 0 0,-1 0 1 0 0,1 1-1 0 0,-1-1 0 0 0,1 0 0 0 0,-1 1 1 0 0,5 3-1 0 0,4 5-60 0 0,-1 0 0 0 0,0 1-1 0 0,14 18 1 0 0,-16-18 162 0 0,7 9-268 0 0,41 46 655 0 0,-52-61-830 0 0,1 0-1 0 0,0-1 0 0 0,0 0 0 0 0,0 0 0 0 0,1 0 1 0 0,0 0-1 0 0,-1-1 0 0 0,1 0 0 0 0,0 0 0 0 0,7 1 1 0 0,-4-2-422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4.1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115 0 7202 0 0,'0'0'8191'0'0,"1"1"-8293"0"0,0-1 0 0 0,0 0 0 0 0,0 1 0 0 0,0-1 0 0 0,0 1 0 0 0,0-1 1 0 0,0 1-1 0 0,0 0 0 0 0,0-1 0 0 0,0 1 0 0 0,-1 0 0 0 0,1-1 1 0 0,0 1-1 0 0,0 0 0 0 0,0 1 0 0 0,-1 2 1 0 0,0 1-1 0 0,0-1 1 0 0,-1 0-1 0 0,1 1 1 0 0,-1-1 0 0 0,0 0-1 0 0,0 1 1 0 0,-1-1-1 0 0,-3 8 1 0 0,2-4 92 0 0,-40 103 302 0 0,23-63-113 0 0,2-1 0 0 0,-16 69 1 0 0,34-114-409 0 0,1 8-1872 0 0,1-7 824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5.0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297 7 6529 0 0,'13'-7'5882'0'0,"-19"12"-3296"0"0,-21 13-3149 0 0,-55 53-8 0 0,-17 15 592 0 0,85-72-13 0 0,0 0 1 0 0,2 1 0 0 0,-1 1-1 0 0,-14 24 1 0 0,25-36-10 0 0,0 0 1 0 0,0-1-1 0 0,0 1 1 0 0,1 0-1 0 0,-1 1 0 0 0,1-1 1 0 0,0 0-1 0 0,0 0 1 0 0,0 0-1 0 0,1 1 0 0 0,-1-1 1 0 0,1 0-1 0 0,0 1 1 0 0,0-1-1 0 0,1 0 1 0 0,0 7-1 0 0,1-8-8 0 0,-1 0 0 0 0,0 0 0 0 0,1 0 0 0 0,0-1 0 0 0,-1 1 0 0 0,1-1 1 0 0,0 1-1 0 0,0-1 0 0 0,1 0 0 0 0,-1 1 0 0 0,0-1 0 0 0,1 0 0 0 0,-1-1 0 0 0,1 1 0 0 0,0 0 0 0 0,0-1 0 0 0,-1 1 0 0 0,1-1 1 0 0,0 0-1 0 0,0 0 0 0 0,0 0 0 0 0,0 0 0 0 0,4 0 0 0 0,5 1 134 0 0,1-1 0 0 0,-1 0 0 0 0,0 0 1 0 0,1-1-1 0 0,-1-1 0 0 0,0 0 0 0 0,19-4 0 0 0,-23 3-14 0 0,0 0 0 0 0,0 0 0 0 0,0-1 0 0 0,-1 0 0 0 0,1 0 0 0 0,-1 0 0 0 0,0-1 0 0 0,0-1 0 0 0,0 1 0 0 0,-1-1 0 0 0,0 0 0 0 0,9-9 0 0 0,-13 12-38 0 0,-1 1 0 0 0,1-1 0 0 0,-1 0 0 0 0,1 0 0 0 0,-1 0 0 0 0,0 0 0 0 0,0 0 0 0 0,0 0 0 0 0,0 0-1 0 0,0 0 1 0 0,0 0 0 0 0,-1-1 0 0 0,1 1 0 0 0,-1 0 0 0 0,1-1 0 0 0,-1 1 0 0 0,0 0 0 0 0,0-1 0 0 0,0-3-1 0 0,-1 4-59 0 0,0 0 0 0 0,0 0-1 0 0,0 0 1 0 0,0-1 0 0 0,0 2 0 0 0,-1-1-1 0 0,1 0 1 0 0,0 0 0 0 0,-1 0-1 0 0,1 0 1 0 0,-1 1 0 0 0,0-1-1 0 0,0 1 1 0 0,0 0 0 0 0,1-1-1 0 0,-4 0 1 0 0,-4-3-198 0 0,1 1 0 0 0,-1 1-1 0 0,0 0 1 0 0,-1 0 0 0 0,1 1 0 0 0,0 0 0 0 0,-1 0-1 0 0,-11 0 1 0 0,18 2 85 0 0,-53 1-427 0 0,54-1 456 0 0,-1 0 0 0 0,1 0 0 0 0,-1 1 0 0 0,1-1 0 0 0,-1 1 0 0 0,1 0 1 0 0,-1 0-1 0 0,1 0 0 0 0,0 0 0 0 0,-1 0 0 0 0,1 0 0 0 0,0 0 0 0 0,0 1 1 0 0,0-1-1 0 0,0 1 0 0 0,0 0 0 0 0,0-1 0 0 0,-2 4 0 0 0,4-5-60 0 0,-1 1-1 0 0,1 0 0 0 0,0 0 1 0 0,0 0-1 0 0,0-1 1 0 0,-1 1-1 0 0,1 0 0 0 0,0 0 1 0 0,0 0-1 0 0,0-1 1 0 0,0 1-1 0 0,0 0 0 0 0,0 0 1 0 0,1 0-1 0 0,-1-1 0 0 0,0 1 1 0 0,0 0-1 0 0,1 0 1 0 0,-1 0-1 0 0,0-1 0 0 0,1 1 1 0 0,0 1-1 0 0,4 4 13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5.4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303 3 10218 0 0,'-15'-1'253'0'0,"1"0"0"0"0,-1 1 0 0 0,0 0 0 0 0,0 1 0 0 0,0 1-1 0 0,1 1 1 0 0,-1 0 0 0 0,1 0 0 0 0,-25 11 0 0 0,30-11-203 0 0,1 1-1 0 0,-1 1 1 0 0,1-1 0 0 0,0 1 0 0 0,0 1-1 0 0,1-1 1 0 0,-1 2 0 0 0,1-1-1 0 0,0 1 1 0 0,1 0 0 0 0,0 0 0 0 0,0 0-1 0 0,0 1 1 0 0,1 0 0 0 0,0 0 0 0 0,-4 12-1 0 0,7-17-43 0 0,1 1 0 0 0,0-1 1 0 0,-1 1-1 0 0,1 0 0 0 0,1 0 0 0 0,-1-1 0 0 0,0 1 0 0 0,1 0 0 0 0,0 0 0 0 0,0 0 0 0 0,0 0 0 0 0,1 0 1 0 0,-1 0-1 0 0,1-1 0 0 0,0 1 0 0 0,0 0 0 0 0,0 0 0 0 0,3 5 0 0 0,-1-4-5 0 0,-1-1 1 0 0,1 0-1 0 0,1 0 0 0 0,-1-1 0 0 0,0 1 0 0 0,1-1 0 0 0,0 0 1 0 0,0 0-1 0 0,0 0 0 0 0,0 0 0 0 0,0-1 0 0 0,10 4 1 0 0,0 0 67 0 0,0-1 0 0 0,1-1 0 0 0,-1-1 0 0 0,1 0 0 0 0,0-1 0 0 0,0 0 0 0 0,1-2 1 0 0,24-1-1 0 0,-25 0 72 0 0,1-2 0 0 0,-1 0 1 0 0,1-1-1 0 0,-1 0 1 0 0,-1-2-1 0 0,1 1 0 0 0,-1-2 1 0 0,0 0-1 0 0,18-12 1 0 0,-27 16-84 0 0,0 0 0 0 0,0-1 0 0 0,0 1 0 0 0,-1-1 0 0 0,0 0 0 0 0,1-1 0 0 0,-1 1 0 0 0,-1-1 0 0 0,1 0 0 0 0,-1 0 0 0 0,0 0 0 0 0,0 0 0 0 0,0 0 0 0 0,-1-1 0 0 0,0 1 0 0 0,0-1 0 0 0,0 0 1 0 0,-1 1-1 0 0,1-1 0 0 0,-1 0 0 0 0,-1 0 0 0 0,1 0 0 0 0,-1 0 0 0 0,0 0 0 0 0,-1 0 0 0 0,1 0 0 0 0,-3-7 0 0 0,3 10-147 0 0,-1 1-1 0 0,0-1 1 0 0,0 1-1 0 0,0-1 1 0 0,0 1 0 0 0,0 0-1 0 0,-1-1 1 0 0,1 1-1 0 0,-1 0 1 0 0,1 0 0 0 0,-1 0-1 0 0,0 0 1 0 0,0 0-1 0 0,0 0 1 0 0,0 1 0 0 0,0-1-1 0 0,0 1 1 0 0,0-1-1 0 0,0 1 1 0 0,-1 0 0 0 0,1 0-1 0 0,-1 0 1 0 0,1 0-1 0 0,-1 0 1 0 0,1 0 0 0 0,-4 0-1 0 0,4 1-90 0 0,-1 0 0 0 0,1 0 0 0 0,0 0 0 0 0,0 1 0 0 0,0-1 0 0 0,-1 0-1 0 0,1 1 1 0 0,0-1 0 0 0,0 1 0 0 0,0 0 0 0 0,0 0 0 0 0,0 0 0 0 0,0 0 0 0 0,0 0-1 0 0,0 0 1 0 0,0 1 0 0 0,1-1 0 0 0,-1 0 0 0 0,0 1 0 0 0,1 0 0 0 0,0-1 0 0 0,-1 1-1 0 0,1 0 1 0 0,0 0 0 0 0,-1-1 0 0 0,1 1 0 0 0,0 0 0 0 0,1 0 0 0 0,-1 0 0 0 0,0 1-1 0 0,0 2 1 0 0,-3 8-425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5.8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281 65 10026 0 0,'-1'-2'246'0'0,"-1"1"-1"0"0,1-1 1 0 0,-1 0 0 0 0,0 1-1 0 0,0-1 1 0 0,0 1 0 0 0,0 0-1 0 0,0-1 1 0 0,0 1-1 0 0,0 0 1 0 0,0 0 0 0 0,0 0-1 0 0,0 1 1 0 0,-1-1 0 0 0,1 0-1 0 0,0 1 1 0 0,-1-1-1 0 0,1 1 1 0 0,0 0 0 0 0,-1 0-1 0 0,-3 0 1 0 0,-4 0-185 0 0,1 1 0 0 0,-1 0 0 0 0,-18 4 0 0 0,15-2-42 0 0,0 1-1 0 0,0 0 1 0 0,1 1 0 0 0,0 1-1 0 0,0 0 1 0 0,-21 15-1 0 0,27-17-12 0 0,1 0 0 0 0,0 0-1 0 0,0 1 1 0 0,0 0-1 0 0,0 0 1 0 0,1 1-1 0 0,0-1 1 0 0,0 1-1 0 0,1 0 1 0 0,-1 0-1 0 0,1 0 1 0 0,0 0-1 0 0,1 0 1 0 0,0 1-1 0 0,-3 9 1 0 0,5-14-34 0 0,-1 0 0 0 0,1 0 1 0 0,0 0-1 0 0,0 1 0 0 0,0-1 1 0 0,0 0-1 0 0,0 0 0 0 0,0 0 1 0 0,1 0-1 0 0,-1 1 0 0 0,1-1 1 0 0,-1 0-1 0 0,1 0 0 0 0,0 0 1 0 0,0 0-1 0 0,0 0 1 0 0,0 0-1 0 0,0-1 0 0 0,0 1 1 0 0,1 0-1 0 0,1 2 0 0 0,0-2-21 0 0,0 1 0 0 0,1 0 0 0 0,-1-1 0 0 0,1 0 0 0 0,0 0 0 0 0,0 0 0 0 0,0 0 0 0 0,0-1 0 0 0,0 1 0 0 0,5 0 0 0 0,6 1 7 0 0,1-1 1 0 0,-1 0 0 0 0,1-1 0 0 0,29-2 0 0 0,-18-2 139 0 0,-1 0-1 0 0,1-2 1 0 0,27-9-1 0 0,-41 10-10 0 0,0 0 1 0 0,-1-1-1 0 0,1-1 0 0 0,-1 0 1 0 0,-1-1-1 0 0,1 0 1 0 0,-1 0-1 0 0,12-11 0 0 0,-21 16-68 0 0,1-1 0 0 0,0 1 0 0 0,-1-1 0 0 0,0 0 0 0 0,1 0 1 0 0,-1 1-1 0 0,0-1 0 0 0,-1-1 0 0 0,1 1 0 0 0,0 0 0 0 0,-1 0 0 0 0,0-1 0 0 0,0 1 0 0 0,0-1 0 0 0,0 1 0 0 0,0-1 0 0 0,-1 1 0 0 0,1-1 0 0 0,-1 1 0 0 0,0-1 0 0 0,0 1 0 0 0,-1-1 0 0 0,1 0 0 0 0,-1 1 0 0 0,1-1 0 0 0,-1 1 0 0 0,0-1 0 0 0,-1 1 0 0 0,1 0 0 0 0,0-1 0 0 0,-5-5 0 0 0,3 4-156 0 0,-2-1 0 0 0,1 1 0 0 0,-1 0 0 0 0,1 0 0 0 0,-1 0 0 0 0,-1 0 0 0 0,1 1 0 0 0,-1 0 0 0 0,1 0 0 0 0,-1 1 0 0 0,0 0 0 0 0,-1 0 0 0 0,1 0 0 0 0,0 0 0 0 0,-13-2 0 0 0,7 3-613 0 0,-1 0-1 0 0,1 1 0 0 0,-16 0 0 0 0,17 1-440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6.4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177 0 11723 0 0,'0'0'3695'0'0,"7"7"-1092"0"0,24 23-3410 0 0,-14-8 747 0 0,51 75-40 0 0,-61-86 100 0 0,-1 0 0 0 0,0 1 0 0 0,0 0-1 0 0,-2 0 1 0 0,1 0 0 0 0,4 24 0 0 0,-9-35-14 0 0,0 0-1 0 0,1 1 1 0 0,-1-1 0 0 0,0 0-1 0 0,0 1 1 0 0,0-1 0 0 0,0 0-1 0 0,0 0 1 0 0,0 1 0 0 0,-1-1-1 0 0,1 0 1 0 0,0 1-1 0 0,-1-1 1 0 0,1 0 0 0 0,-1 0-1 0 0,1 0 1 0 0,-1 0 0 0 0,1 1-1 0 0,-1-1 1 0 0,0 0 0 0 0,0 0-1 0 0,1 0 1 0 0,-3 1 0 0 0,1 0 52 0 0,0-1 1 0 0,0-1 0 0 0,0 1-1 0 0,0 0 1 0 0,0 0-1 0 0,0-1 1 0 0,0 1 0 0 0,0-1-1 0 0,0 0 1 0 0,0 1 0 0 0,-1-1-1 0 0,1 0 1 0 0,-3-1-1 0 0,-9 0 358 0 0,0-2-1 0 0,1 0 0 0 0,-23-7 0 0 0,25 6-292 0 0,-42-12 243 0 0,-94-44-1 0 0,146 60-448 0 0,0 0 0 0 0,0-1 0 0 0,0 1-1 0 0,0-1 1 0 0,0 1 0 0 0,1-1 0 0 0,-1 1-1 0 0,0-1 1 0 0,0 0 0 0 0,1 1 0 0 0,-1-1 0 0 0,0 0-1 0 0,1 0 1 0 0,-1 0 0 0 0,1 1 0 0 0,-1-1-1 0 0,1 0 1 0 0,-1-1 0 0 0,1 1-53 0 0,0 1 0 0 0,1 0 0 0 0,-1-1 0 0 0,0 1 1 0 0,0-1-1 0 0,0 1 0 0 0,1-1 0 0 0,-1 1 0 0 0,0 0 0 0 0,1-1 0 0 0,-1 1 0 0 0,0 0 0 0 0,1-1 0 0 0,-1 1 0 0 0,1 0 1 0 0,-1-1-1 0 0,0 1 0 0 0,1 0 0 0 0,-1 0 0 0 0,1-1 0 0 0,-1 1 0 0 0,1 0 0 0 0,-1 0 0 0 0,1 0 0 0 0,-1 0 1 0 0,1 0-1 0 0,-1 0 0 0 0,0 0 0 0 0,1 0 0 0 0,-1 0 0 0 0,1 0 0 0 0,-1 0 0 0 0,1 0 0 0 0,-1 0 0 0 0,1 0 0 0 0,0 0 1 0 0,13 0-2658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6.75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40 12059 0 0,'0'0'6808'0'0,"5"-2"-5909"0"0,5-2-844 0 0,1 1 0 0 0,0 0 0 0 0,1 1 0 0 0,-1 0 0 0 0,0 1 0 0 0,0 0 0 0 0,1 1 0 0 0,13 1 0 0 0,19-2 55 0 0,59-8-95 0 0,74-3-266 0 0,-144 12-1547 0 0,50 6 1 0 0,-57-1 220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7.1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14 10082 0 0,'-3'-10'9809'0'0,"-10"7"-11177"0"0,6 3 1286 0 0,-1-1 0 0 0,1 2 1 0 0,-1-1-1 0 0,1 1 0 0 0,0 0 1 0 0,-1 1-1 0 0,1-1 0 0 0,0 2 1 0 0,0-1-1 0 0,0 1 0 0 0,0 0 1 0 0,-10 6-1 0 0,10-4 66 0 0,-1 0-1 0 0,1 0 1 0 0,0 1-1 0 0,1-1 1 0 0,-1 2-1 0 0,1-1 1 0 0,1 1-1 0 0,-1 0 1 0 0,-6 11-1 0 0,10-16 7 0 0,1 0 0 0 0,0 0 0 0 0,0 1 0 0 0,1-1-1 0 0,-1 0 1 0 0,0 1 0 0 0,1-1 0 0 0,-1 0 0 0 0,1 1 0 0 0,0-1-1 0 0,0 0 1 0 0,0 1 0 0 0,0-1 0 0 0,0 1 0 0 0,0-1 0 0 0,1 4-1 0 0,0-4-15 0 0,1 0-1 0 0,-1 1 0 0 0,0-1 0 0 0,1 0 1 0 0,-1 0-1 0 0,1 0 0 0 0,0 0 1 0 0,0 0-1 0 0,0 0 0 0 0,0-1 0 0 0,0 1 1 0 0,0-1-1 0 0,0 1 0 0 0,0-1 0 0 0,0 0 1 0 0,1 0-1 0 0,-1 0 0 0 0,5 1 1 0 0,2 1 97 0 0,0-1 0 0 0,0 0 0 0 0,1-1 0 0 0,-1 0 1 0 0,0 0-1 0 0,1-1 0 0 0,-1-1 0 0 0,0 1 0 0 0,1-1 1 0 0,-1-1-1 0 0,15-4 0 0 0,-13 3 86 0 0,-1 0 0 0 0,1-1 0 0 0,-1 0 0 0 0,0-1-1 0 0,0 0 1 0 0,0-1 0 0 0,-1 0 0 0 0,0 0 0 0 0,12-11 0 0 0,-20 16-110 0 0,1-1 1 0 0,0 0-1 0 0,-1 0 0 0 0,1 1 1 0 0,-1-1-1 0 0,0 0 0 0 0,0 0 1 0 0,0 0-1 0 0,0-1 1 0 0,0 1-1 0 0,0 0 0 0 0,0 0 1 0 0,-1 0-1 0 0,1-1 1 0 0,-1 1-1 0 0,0 0 0 0 0,0-1 1 0 0,1 1-1 0 0,-1 0 1 0 0,-1-1-1 0 0,1 1 0 0 0,0 0 1 0 0,-1 0-1 0 0,1-1 1 0 0,-1 1-1 0 0,1 0 0 0 0,-1 0 1 0 0,0 0-1 0 0,0-1 0 0 0,0 1 1 0 0,0 0-1 0 0,-1 0 1 0 0,1 1-1 0 0,0-1 0 0 0,-1 0 1 0 0,-3-3-1 0 0,3 3-218 0 0,-1-1-1 0 0,0 0 1 0 0,0 1-1 0 0,0 0 1 0 0,0 0-1 0 0,0 0 1 0 0,-1 0-1 0 0,1 0 1 0 0,-1 1-1 0 0,1-1 1 0 0,-1 1-1 0 0,0 0 1 0 0,1 0-1 0 0,-1 0 1 0 0,0 1-1 0 0,0-1 1 0 0,1 1-1 0 0,-1 0 1 0 0,0 0-1 0 0,0 0 1 0 0,0 1-1 0 0,-3 0 1 0 0,6-1 51 0 0,0 1 0 0 0,0-1 1 0 0,0 0-1 0 0,0 1 0 0 0,0-1 1 0 0,0 1-1 0 0,0-1 0 0 0,0 1 1 0 0,0-1-1 0 0,1 1 1 0 0,-1 0-1 0 0,0-1 0 0 0,0 1 1 0 0,1 0-1 0 0,-1 0 0 0 0,0 0 1 0 0,1-1-1 0 0,-1 1 0 0 0,1 0 1 0 0,-1 2-1 0 0,-2 4 4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7.7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73 264 12827 0 0,'-1'-1'104'0'0,"0"1"0"0"0,1-1 0 0 0,-1 1 0 0 0,0-1 0 0 0,1 1 0 0 0,-1-1 0 0 0,0 1 0 0 0,0 0 0 0 0,0-1 0 0 0,1 1 0 0 0,-1 0 0 0 0,0 0 0 0 0,0-1 0 0 0,0 1 0 0 0,0 0 0 0 0,1 0 0 0 0,-1 0 0 0 0,0 0 0 0 0,0 0 0 0 0,0 0 0 0 0,0 0 0 0 0,1 0 0 0 0,-1 1 0 0 0,0-1 0 0 0,0 0 0 0 0,0 0 0 0 0,0 1 0 0 0,1-1 0 0 0,-1 1 0 0 0,0-1 0 0 0,1 0 0 0 0,-1 1 0 0 0,0 0 0 0 0,1-1 0 0 0,-1 1 0 0 0,0 0 0 0 0,-20 25-760 0 0,18-19 668 0 0,-1 0-1 0 0,1 0 1 0 0,0 0 0 0 0,1 1-1 0 0,0-1 1 0 0,0 1-1 0 0,0-1 1 0 0,1 1-1 0 0,1 0 1 0 0,-1 0-1 0 0,2 13 1 0 0,-1-19-8 0 0,0 1 0 0 0,1 0 0 0 0,-1-1 1 0 0,1 0-1 0 0,0 1 0 0 0,-1-1 0 0 0,1 1 0 0 0,0-1 0 0 0,1 0 1 0 0,-1 0-1 0 0,0 1 0 0 0,1-1 0 0 0,-1 0 0 0 0,1 0 0 0 0,0-1 1 0 0,-1 1-1 0 0,1 0 0 0 0,0 0 0 0 0,0-1 0 0 0,0 1 1 0 0,0-1-1 0 0,1 0 0 0 0,-1 0 0 0 0,0 0 0 0 0,1 0 0 0 0,-1 0 1 0 0,0 0-1 0 0,1 0 0 0 0,-1-1 0 0 0,1 1 0 0 0,-1-1 0 0 0,1 0 1 0 0,-1 0-1 0 0,1 0 0 0 0,-1 0 0 0 0,1 0 0 0 0,-1 0 0 0 0,1-1 1 0 0,3 0-1 0 0,0 0-26 0 0,1-1 0 0 0,-1 0 1 0 0,0 0-1 0 0,1 0 0 0 0,-1 0 0 0 0,0-1 1 0 0,0 0-1 0 0,-1 0 0 0 0,1-1 0 0 0,-1 0 1 0 0,0 0-1 0 0,1 0 0 0 0,4-7 0 0 0,5-5-245 0 0,-1-1 1 0 0,18-30-1 0 0,-25 37 362 0 0,-7 14-413 0 0,-1 0-1 0 0,1 0 1 0 0,1-1-1 0 0,-1 1 1 0 0,0 0-1 0 0,1 0 1 0 0,0 0-1 0 0,-1-1 1 0 0,2 1-1 0 0,1 5 0 0 0,0 0 611 0 0,0 0 0 0 0,0-1-1 0 0,1 1 1 0 0,6 9 0 0 0,-5-12-66 0 0,-1 0 0 0 0,1-1 0 0 0,0 1 0 0 0,0-1 0 0 0,1 0 0 0 0,-1-1 0 0 0,1 1 1 0 0,0-1-1 0 0,0 0 0 0 0,1-1 0 0 0,-1 1 0 0 0,1-1 0 0 0,0-1 0 0 0,0 1 1 0 0,0-1-1 0 0,0 0 0 0 0,0-1 0 0 0,0 0 0 0 0,11 1 0 0 0,-7-2-45 0 0,0-1 0 0 0,0 0 0 0 0,0-1 0 0 0,0 0 0 0 0,-1-1 0 0 0,1 0 0 0 0,-1 0 0 0 0,1-1 0 0 0,-1-1 1 0 0,0 0-1 0 0,-1 0 0 0 0,13-9 0 0 0,-12 6-126 0 0,0 0 1 0 0,0 0-1 0 0,-1-1 1 0 0,0 0-1 0 0,-1-1 0 0 0,0 0 1 0 0,0 0-1 0 0,-1-1 1 0 0,-1 0-1 0 0,0 0 1 0 0,0-1-1 0 0,7-22 1 0 0,-7 15-257 0 0,-1-1 1 0 0,-1 1 0 0 0,-1-1-1 0 0,0 0 1 0 0,-1 0 0 0 0,-2 0-1 0 0,-2-31 1 0 0,1 44 140 0 0,0 1 0 0 0,0 0-1 0 0,0-1 1 0 0,-1 1 0 0 0,0 0-1 0 0,-1 0 1 0 0,1 0 0 0 0,-1 0 0 0 0,0 1-1 0 0,-1-1 1 0 0,-3-5 0 0 0,6 10 16 0 0,-1 0 0 0 0,1-1 0 0 0,0 1 0 0 0,0 0 0 0 0,-1 0 1 0 0,1 0-1 0 0,-1 0 0 0 0,1 0 0 0 0,-1 0 0 0 0,1 0 0 0 0,-1 1 0 0 0,1-1 1 0 0,-1 1-1 0 0,0-1 0 0 0,1 1 0 0 0,-1-1 0 0 0,0 1 0 0 0,-1 0 0 0 0,0 0-4 0 0,1 1 0 0 0,0-1-1 0 0,-1 1 1 0 0,1-1 0 0 0,0 1-1 0 0,0 0 1 0 0,0 0 0 0 0,0 0-1 0 0,0 1 1 0 0,0-1-1 0 0,0 0 1 0 0,0 1 0 0 0,0-1-1 0 0,0 1 1 0 0,1-1 0 0 0,-1 1-1 0 0,-1 2 1 0 0,-5 7 77 0 0,0 0-1 0 0,0 0 1 0 0,1 1 0 0 0,1 0-1 0 0,0 0 1 0 0,1 0 0 0 0,0 1 0 0 0,1 0-1 0 0,0 0 1 0 0,1 0 0 0 0,1 0-1 0 0,0 0 1 0 0,1 1 0 0 0,0-1 0 0 0,1 1-1 0 0,0-1 1 0 0,5 27 0 0 0,-2-25-70 0 0,0 0 1 0 0,1 0 0 0 0,0 0 0 0 0,1-1 0 0 0,1 0-1 0 0,0 0 1 0 0,1 0 0 0 0,1-1 0 0 0,0 0 0 0 0,1-1-1 0 0,0 1 1 0 0,1-2 0 0 0,0 1 0 0 0,1-1-1 0 0,20 16 1 0 0,-28-25-232 0 0,0 0 0 0 0,1 0 0 0 0,-1 0 0 0 0,1 0-1 0 0,0 0 1 0 0,-1-1 0 0 0,1 0 0 0 0,0 0 0 0 0,0 0 0 0 0,0 0-1 0 0,7 0 1 0 0,5 0 151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8.1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63 12315 0 0,'0'0'4463'0'0,"17"2"-3014"0"0,-3 1-1264 0 0,0 0 0 0 0,0-1 0 0 0,0 0 0 0 0,0-1 0 0 0,0-1 1 0 0,0-1-1 0 0,0 0 0 0 0,20-3 0 0 0,6-4-15 0 0,69-22 1 0 0,-107 29-180 0 0,1 1-20 0 0,-1-1-1 0 0,1 0 1 0 0,-1 0 0 0 0,1 0-1 0 0,-1 0 1 0 0,1 0-1 0 0,-1-1 1 0 0,0 1 0 0 0,1-1-1 0 0,-1 1 1 0 0,0-1-1 0 0,4-4 1 0 0,-6 6-214 0 0,-19-5-2699 0 0,-7 0 1207 0 0,11 6 1439 0 0,0 1 0 0 0,0 1-1 0 0,1 0 1 0 0,-1 1 0 0 0,1 1 0 0 0,-20 9-1 0 0,27-12 371 0 0,0 2-1 0 0,1-1 1 0 0,-1 1-1 0 0,1 0 1 0 0,0 0-1 0 0,0 1 0 0 0,1 0 1 0 0,0 0-1 0 0,-1 0 1 0 0,2 0-1 0 0,-1 1 1 0 0,0 0-1 0 0,1 0 0 0 0,0 0 1 0 0,-3 8-1 0 0,6-12-75 0 0,0 1 0 0 0,0 0 0 0 0,0 0 0 0 0,1-1 0 0 0,-1 1 0 0 0,1 0 0 0 0,0 0 1 0 0,-1 0-1 0 0,1-1 0 0 0,0 1 0 0 0,1 0 0 0 0,-1 0 0 0 0,0 0 0 0 0,1 0 0 0 0,0-1 0 0 0,-1 1 0 0 0,1 0 0 0 0,0-1 0 0 0,0 1 0 0 0,1 0 0 0 0,-1-1 0 0 0,1 1 0 0 0,-1-1 0 0 0,1 0 0 0 0,0 0 0 0 0,-1 1 0 0 0,1-1 0 0 0,1 0 0 0 0,-1-1 0 0 0,0 1 0 0 0,0 0 0 0 0,1 0 0 0 0,4 1 0 0 0,1 2-200 0 0,1-1 0 0 0,1 0 0 0 0,-1-1-1 0 0,1 0 1 0 0,-1 0 0 0 0,1-1 0 0 0,0-1-1 0 0,12 1 1 0 0,15 0-525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18.5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419 10 14819 0 0,'0'0'3512'0'0,"-15"-2"-1091"0"0,4 0-2498 0 0,1 0-1 0 0,-1 0 0 0 0,0 1 1 0 0,1 0-1 0 0,-1 1 0 0 0,0 0 1 0 0,1 1-1 0 0,-1 0 0 0 0,-12 4 0 0 0,-3 0-32 0 0,0 2-1 0 0,-44 19 0 0 0,35-2-1831 0 0,36-23 1778 0 0,0 0 0 0 0,0 1 0 0 0,1-1 1 0 0,-1 0-1 0 0,1 0 0 0 0,-1 0 0 0 0,1 0 0 0 0,-1 0 0 0 0,1 0 0 0 0,2 1 0 0 0,-4-2 52 0 0,10 5-232 0 0,1-1-1 0 0,0 0 1 0 0,0-1 0 0 0,0 0-1 0 0,22 3 1 0 0,4 1 258 0 0,-19-3-22 0 0,1 2 1 0 0,-1 0 0 0 0,-1 1-1 0 0,1 1 1 0 0,-1 0 0 0 0,17 12 0 0 0,-29-17 151 0 0,0 0 0 0 0,0 1 0 0 0,0-1 0 0 0,-1 1 0 0 0,0 0 0 0 0,0 0 1 0 0,0 1-1 0 0,0-1 0 0 0,-1 1 0 0 0,1 0 0 0 0,-1 0 0 0 0,0 0 0 0 0,-1 0 0 0 0,1 0 0 0 0,-1 1 1 0 0,0-1-1 0 0,-1 1 0 0 0,1-1 0 0 0,-1 1 0 0 0,0 0 0 0 0,0 0 0 0 0,-1-1 0 0 0,0 1 1 0 0,0 6-1 0 0,-1-9 35 0 0,0 0 1 0 0,0 0 0 0 0,0 0 0 0 0,0-1 0 0 0,-1 1 0 0 0,1-1-1 0 0,-1 1 1 0 0,0-1 0 0 0,0 1 0 0 0,0-1 0 0 0,0 0-1 0 0,0 0 1 0 0,0 0 0 0 0,0 0 0 0 0,-1 0 0 0 0,1-1-1 0 0,-1 1 1 0 0,1-1 0 0 0,-1 0 0 0 0,1 1 0 0 0,-1-1-1 0 0,0 0 1 0 0,0 0 0 0 0,0-1 0 0 0,0 1 0 0 0,-3 0-1 0 0,-11 2 438 0 0,-1 0-1 0 0,-34 0 1 0 0,49-3-475 0 0,-24 0 120 0 0,0-1 0 0 0,0-2 0 0 0,-43-9 0 0 0,44 6-1114 0 0,1-2 0 0 0,0 0 0 0 0,-43-22 0 0 0,35 12-905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5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114 159 9202 0 0,'13'-37'2417'0'0,"-3"11"-219"0"0,-1-2 1 0 0,7-40 0 0 0,-22 74-2728 0 0,0 0 0 0 0,0 0 0 0 0,0 1 0 0 0,-5 8 0 0 0,-30 44 164 0 0,26-39 380 0 0,1 0 1 0 0,1 1-1 0 0,1 0 1 0 0,-14 32-1 0 0,25-51 0 0 0,1-1-1 0 0,-1 1 1 0 0,0 0-1 0 0,0 0 1 0 0,1-1 0 0 0,-1 1-1 0 0,1 0 1 0 0,0 0-1 0 0,-1 0 1 0 0,1-1 0 0 0,0 1-1 0 0,0 0 1 0 0,0 0-1 0 0,0 0 1 0 0,1 0 0 0 0,-1 0-1 0 0,0-1 1 0 0,1 1-1 0 0,-1 0 1 0 0,1 0 0 0 0,0-1-1 0 0,0 1 1 0 0,-1 0-1 0 0,1-1 1 0 0,0 1 0 0 0,0-1-1 0 0,1 1 1 0 0,-1-1-1 0 0,0 1 1 0 0,0-1 0 0 0,1 0-1 0 0,-1 0 1 0 0,1 1-1 0 0,-1-1 1 0 0,3 1 0 0 0,0-1 63 0 0,-1 0 0 0 0,1 0 1 0 0,-1 0-1 0 0,1-1 0 0 0,0 1 1 0 0,0-1-1 0 0,-1 0 1 0 0,1 0-1 0 0,0-1 0 0 0,-1 1 1 0 0,1-1-1 0 0,0 0 0 0 0,-1 1 1 0 0,1-2-1 0 0,-1 1 1 0 0,1 0-1 0 0,3-3 0 0 0,1 0-4 0 0,0-1-1 0 0,0 0 1 0 0,-1-1-1 0 0,0 1 0 0 0,0-2 1 0 0,0 1-1 0 0,-1-1 1 0 0,0 0-1 0 0,0 0 0 0 0,0 0 1 0 0,-1-1-1 0 0,0 0 1 0 0,-1 0-1 0 0,0 0 0 0 0,0-1 1 0 0,-1 1-1 0 0,0-1 1 0 0,0 0-1 0 0,-1 0 1 0 0,0 0-1 0 0,0-13 0 0 0,-2 22-149 0 0,0 9-3114 0 0,-1-5 3196 0 0,1 1 0 0 0,0-1 0 0 0,1 0 0 0 0,-1 0 0 0 0,1 0 0 0 0,0 0 0 0 0,0 0 0 0 0,0 0 0 0 0,0 0 0 0 0,1 0 0 0 0,0 0 0 0 0,0 0 0 0 0,0 0 0 0 0,0-1 0 0 0,0 1 0 0 0,1-1 0 0 0,-1 0 0 0 0,1 0 0 0 0,0 0 0 0 0,0 0 0 0 0,6 4 0 0 0,0 0 98 0 0,-1-1-1 0 0,1 0 0 0 0,1-1 0 0 0,17 8 0 0 0,-23-11-202 0 0,1 0-1 0 0,-1-1 0 0 0,1 0 0 0 0,-1 1 1 0 0,1-1-1 0 0,-1-1 0 0 0,1 1 0 0 0,0-1 1 0 0,-1 0-1 0 0,1 0 0 0 0,0 0 1 0 0,0 0-1 0 0,5-2 0 0 0,-8 1-92 0 0,0 0 0 0 0,0-1 1 0 0,1 1-1 0 0,-1-1 0 0 0,0 1 0 0 0,0-1 0 0 0,0 0 0 0 0,0 0 0 0 0,-1 0 1 0 0,1 0-1 0 0,0 0 0 0 0,-1 0 0 0 0,0 0 0 0 0,1 0 0 0 0,-1-1 0 0 0,0 1 1 0 0,0-1-1 0 0,0 1 0 0 0,0 0 0 0 0,-1-1 0 0 0,1 0 0 0 0,-1 1 0 0 0,1-5 1 0 0,0-9 1048 0 0,0 0 1 0 0,-2-29 0 0 0,0 21 572 0 0,-1-13 1114 0 0,2 37-2336 0 0,1 5-1871 0 0,1 25 1365 0 0,8 36 1 0 0,-9-57 383 0 0,2 1 1 0 0,-1-1 0 0 0,1 1 0 0 0,1-1 0 0 0,0 0-1 0 0,0 0 1 0 0,1 0 0 0 0,6 8 0 0 0,-7-13 3366 0 0,3-12-2240 0 0,14-29-898 0 0,22-52 1 0 0,-12 23-811 0 0,-30 65 208 0 0,8 6-1574 0 0,-4 3 1795 0 0,1 0 0 0 0,-1 1 0 0 0,-1-1 0 0 0,0 1 0 0 0,4 10 0 0 0,-5-9 127 0 0,1-1-1 0 0,0 0 1 0 0,0 0 0 0 0,1-1-1 0 0,0 0 1 0 0,13 16 685 0 0,-15-23-164 0 0,8-9 473 0 0,0-5-1010 0 0,0 0 1 0 0,-2-1-1 0 0,1 0 1 0 0,-2-1-1 0 0,0 0 1 0 0,7-20-1 0 0,3-5-427 0 0,-18 39 179 0 0,2 8-1432 0 0,20 55 1535 0 0,-18-46 84 0 0,1-1-1 0 0,0 0 0 0 0,1-1 1 0 0,1 0-1 0 0,0 0 1 0 0,13 19-1 0 0,-18-31-372 0 0,0 1 1 0 0,0 0 0 0 0,0-1-1 0 0,0 1 1 0 0,1-1-1 0 0,-1 1 1 0 0,1-1-1 0 0,-1 0 1 0 0,1 0-1 0 0,0 0 1 0 0,0-1-1 0 0,0 1 1 0 0,0-1-1 0 0,0 1 1 0 0,0-1-1 0 0,6 1 1 0 0,2 1-2066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20.3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89 7762 0 0,'0'0'11889'0'0,"3"-8"-11665"0"0,1 2-366 0 0,0 1 0 0 0,1-1 1 0 0,0 1-1 0 0,0 0 0 0 0,0 0 1 0 0,0 0-1 0 0,1 1 0 0 0,0 0 1 0 0,0 0-1 0 0,0 1 0 0 0,0-1 0 0 0,1 1 1 0 0,-1 1-1 0 0,10-3 0 0 0,-6 1-222 0 0,1 1-1 0 0,0 1 0 0 0,0 0 1 0 0,0 0-1 0 0,0 1 0 0 0,0 1 0 0 0,0-1 1 0 0,22 4-1 0 0,-31-3 187 0 0,0 0-1 0 0,0 1 1 0 0,0-1 0 0 0,0 1-1 0 0,0 0 1 0 0,0-1 0 0 0,0 1 0 0 0,0 0-1 0 0,0 0 1 0 0,-1 0 0 0 0,1 0-1 0 0,0 0 1 0 0,-1 1 0 0 0,1-1-1 0 0,-1 0 1 0 0,1 1 0 0 0,-1-1-1 0 0,1 1 1 0 0,-1 0 0 0 0,0-1-1 0 0,0 1 1 0 0,0 0 0 0 0,1 2-1 0 0,-1 0 59 0 0,0-1-1 0 0,-1 1 0 0 0,1 0 0 0 0,-1 0 0 0 0,0 0 0 0 0,0 0 1 0 0,0 0-1 0 0,0-1 0 0 0,-1 1 0 0 0,1 0 0 0 0,-3 6 0 0 0,-2 5 363 0 0,0 0-1 0 0,-1 0 0 0 0,-1-1 0 0 0,-16 25 0 0 0,-109 130 2843 0 0,131-169-3085 0 0,1 0 1 0 0,0 1 0 0 0,-1-1-1 0 0,1 0 1 0 0,0 1 0 0 0,0-1-1 0 0,-1 0 1 0 0,1 1 0 0 0,0-1-1 0 0,0 0 1 0 0,-1 1 0 0 0,1-1-1 0 0,0 0 1 0 0,0 1 0 0 0,0-1-1 0 0,0 1 1 0 0,0-1 0 0 0,0 0-1 0 0,0 1 1 0 0,0-1 0 0 0,0 1-1 0 0,0-1 1 0 0,0 0 0 0 0,0 1-1 0 0,0-1 1 0 0,0 1 0 0 0,0-1-1 0 0,0 0 1 0 0,0 1 0 0 0,0-1-1 0 0,1 0 1 0 0,-1 1 0 0 0,0-1-1 0 0,0 1 1 0 0,1-1 0 0 0,16 8-194 0 0,37-3-284 0 0,-40-4 414 0 0,165 7-644 0 0,-100-7-77 0 0,-55 1 433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20.6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5 10554 0 0,'-2'-4'1485'0'0,"0"5"-896"0"0,1 12-1149 0 0,2 23-840 0 0,4 22 1351 0 0,-1 64 1 0 0,0 8 747 0 0,-3-110-599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21.8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36 1936 0 0,'0'0'1461'0'0,"12"-8"6998"0"0,12-8-2965 0 0,-24 15-5513 0 0,1 1 0 0 0,-1-1 0 0 0,1 0 0 0 0,-1 0 0 0 0,1 1 0 0 0,-1-1 0 0 0,1 0-1 0 0,0 1 1 0 0,-1-1 0 0 0,1 1 0 0 0,0-1 0 0 0,0 1 0 0 0,-1-1 0 0 0,1 1 0 0 0,0-1-1 0 0,0 1 1 0 0,0 0 0 0 0,0 0 0 0 0,0-1 0 0 0,1 1 0 0 0,-7 17-1104 0 0,-21 28-585 0 0,4-11 1721 0 0,-2 3 59 0 0,-23 47 1 0 0,42-73-67 0 0,0 1-1 0 0,0-1 1 0 0,1 1-1 0 0,1-1 1 0 0,0 1 0 0 0,1 0-1 0 0,0 0 1 0 0,1 1 0 0 0,0 13-1 0 0,1-23-61 0 0,0 0 0 0 0,1 1-1 0 0,-1-1 1 0 0,1 0-1 0 0,0 1 1 0 0,0-1 0 0 0,0 0-1 0 0,0 0 1 0 0,0 0-1 0 0,1 0 1 0 0,-1 0 0 0 0,1 0-1 0 0,0 0 1 0 0,0-1-1 0 0,0 1 1 0 0,0-1 0 0 0,1 1-1 0 0,3 3 1 0 0,-1-3-32 0 0,0 0 1 0 0,0-1-1 0 0,0 1 0 0 0,0-1 1 0 0,0 0-1 0 0,0 0 0 0 0,1 0 1 0 0,-1-1-1 0 0,1 0 0 0 0,6 1 1 0 0,7-2 73 0 0,0 1 0 0 0,-1-2 0 0 0,1-1 0 0 0,0 0 0 0 0,29-8 0 0 0,-37 7 182 0 0,1-1 0 0 0,0 0-1 0 0,-1-1 1 0 0,0 0 0 0 0,11-7 0 0 0,-19 10-48 0 0,-1 0 0 0 0,1 0 0 0 0,0 0 1 0 0,0-1-1 0 0,-1 1 0 0 0,1-1 1 0 0,-1 1-1 0 0,0-1 0 0 0,0 0 1 0 0,2-3-1 0 0,-3 4 1 0 0,-1 1 1 0 0,1-1-1 0 0,-1 0 1 0 0,1 1-1 0 0,-1-1 1 0 0,0 1-1 0 0,1-1 1 0 0,-1 0-1 0 0,0 1 1 0 0,0-1-1 0 0,0 0 1 0 0,0 1-1 0 0,-1-1 1 0 0,1 0-1 0 0,0 1 1 0 0,-1-1-1 0 0,1 0 1 0 0,-1 1-1 0 0,0-1 1 0 0,1 1-1 0 0,-1-1 1 0 0,-1-1-1 0 0,0 1-11 0 0,0 0 0 0 0,0-1 0 0 0,-1 1 0 0 0,1 0 1 0 0,-1 0-1 0 0,0 1 0 0 0,1-1 0 0 0,-1 0 0 0 0,0 1 0 0 0,0 0 0 0 0,0-1 0 0 0,0 1 1 0 0,0 1-1 0 0,0-1 0 0 0,0 0 0 0 0,0 1 0 0 0,-1-1 0 0 0,1 1 0 0 0,0 0 0 0 0,0 0 0 0 0,-4 1 1 0 0,-8-1-17 0 0,-1 2 0 0 0,-29 6 1 0 0,27-5-181 0 0,1 2-1 0 0,-1 0 1 0 0,1 1-1 0 0,0 1 1 0 0,0 0 0 0 0,1 1-1 0 0,0 1 1 0 0,-16 11-1 0 0,32-19 7 0 0,-1-1 0 0 0,1 0-1 0 0,-1 1 1 0 0,1-1-1 0 0,-1 0 1 0 0,1 1-1 0 0,0-1 1 0 0,-1 1 0 0 0,1-1-1 0 0,0 1 1 0 0,-1-1-1 0 0,1 1 1 0 0,0-1-1 0 0,0 1 1 0 0,-1-1-1 0 0,1 1 1 0 0,0-1 0 0 0,0 1-1 0 0,0-1 1 0 0,0 1-1 0 0,0-1 1 0 0,0 1-1 0 0,-1-1 1 0 0,2 1 0 0 0,-1 0-1 0 0,0-1 1 0 0,0 1-1 0 0,0-1 1 0 0,0 1-1 0 0,0-1 1 0 0,0 1 0 0 0,0-1-1 0 0,1 1 1 0 0,-1-1-1 0 0,0 1 1 0 0,0-1-1 0 0,1 1 1 0 0,-1-1-1 0 0,0 1 1 0 0,1-1 0 0 0,-1 1-1 0 0,1-1 1 0 0,-1 0-1 0 0,0 1 1 0 0,1-1-1 0 0,-1 0 1 0 0,1 1 0 0 0,-1-1-1 0 0,1 0 1 0 0,-1 0-1 0 0,1 1 1 0 0,-1-1-1 0 0,2 0 1 0 0,31 12-3134 0 0,-30-11 3163 0 0,15 3-180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22.2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166 54 13083 0 0,'-11'-1'781'0'0,"1"2"0"0"0,0-1 0 0 0,0 1 1 0 0,0 0-1 0 0,-1 1 0 0 0,-9 3 0 0 0,15-3-814 0 0,1 0-1 0 0,0 0 1 0 0,0 1-1 0 0,1-1 0 0 0,-1 1 1 0 0,0 0-1 0 0,1 0 0 0 0,0 0 1 0 0,-1 0-1 0 0,1 0 1 0 0,0 1-1 0 0,1 0 0 0 0,-1-1 1 0 0,1 1-1 0 0,-1 0 0 0 0,-1 5 1 0 0,0 1-99 0 0,0 0 0 0 0,0 0 0 0 0,1 0 0 0 0,0 1 0 0 0,0 0 1 0 0,2-1-1 0 0,-1 1 0 0 0,1 0 0 0 0,1 0 0 0 0,1 16 0 0 0,-1-23 7 0 0,0-1 0 0 0,1 1 0 0 0,-1-1 0 0 0,1 1 1 0 0,0-1-1 0 0,0 1 0 0 0,0-1 0 0 0,1 1 0 0 0,-1-1 0 0 0,1 0 0 0 0,0 0 0 0 0,0 0 0 0 0,0 0 0 0 0,0 0 0 0 0,1 0 0 0 0,-1-1 0 0 0,1 1 1 0 0,-1-1-1 0 0,1 1 0 0 0,0-1 0 0 0,0 0 0 0 0,0 0 0 0 0,0-1 0 0 0,0 1 0 0 0,1 0 0 0 0,-1-1 0 0 0,0 0 0 0 0,1 0 0 0 0,-1 0 0 0 0,1 0 1 0 0,0-1-1 0 0,-1 1 0 0 0,1-1 0 0 0,-1 0 0 0 0,5 0 0 0 0,2 0 284 0 0,0-1 0 0 0,0-1 0 0 0,0 0 0 0 0,-1 0 0 0 0,1-1 0 0 0,-1 0 0 0 0,1 0 0 0 0,-1-1 0 0 0,0 0 0 0 0,0-1 0 0 0,-1 0 0 0 0,1-1 0 0 0,-1 1 0 0 0,-1-2 0 0 0,1 1 0 0 0,-1-1-1 0 0,0 0 1 0 0,0 0 0 0 0,-1-1 0 0 0,0 0 0 0 0,0 0 0 0 0,-1-1 0 0 0,0 1 0 0 0,0-1 0 0 0,-1 0 0 0 0,-1-1 0 0 0,1 1 0 0 0,-1-1 0 0 0,-1 1 0 0 0,0-1 0 0 0,0 0 0 0 0,-1 0 0 0 0,0-14 0 0 0,-1 19-44 0 0,0-1 0 0 0,0 0 0 0 0,-1 0 0 0 0,0 1 0 0 0,0-1 0 0 0,-1 1-1 0 0,1-1 1 0 0,-1 1 0 0 0,0-1 0 0 0,-1 1 0 0 0,1 0 0 0 0,-5-5 0 0 0,6 8-127 0 0,-1 0 0 0 0,0 0-1 0 0,0 0 1 0 0,0 0 0 0 0,0 0 0 0 0,0 0 0 0 0,0 1-1 0 0,0-1 1 0 0,-1 1 0 0 0,1 0 0 0 0,-1 0 0 0 0,1 0-1 0 0,-1 0 1 0 0,1 0 0 0 0,-1 0 0 0 0,1 1 0 0 0,-1-1-1 0 0,0 1 1 0 0,1 0 0 0 0,-1-1 0 0 0,0 1 0 0 0,0 1-1 0 0,1-1 1 0 0,-1 0 0 0 0,0 1 0 0 0,1-1 0 0 0,-6 3-1 0 0,7-3-115 0 0,1 0-1 0 0,-1 0 0 0 0,0 0 1 0 0,1 1-1 0 0,-1-1 1 0 0,0 0-1 0 0,1 1 0 0 0,-1-1 1 0 0,1 0-1 0 0,-1 1 1 0 0,0-1-1 0 0,1 1 0 0 0,-1-1 1 0 0,1 1-1 0 0,-1-1 1 0 0,1 1-1 0 0,0 0 0 0 0,-1-1 1 0 0,1 1-1 0 0,-1 0 1 0 0,1-1-1 0 0,0 1 0 0 0,0 0 1 0 0,-1-1-1 0 0,1 1 1 0 0,0 0-1 0 0,0-1 0 0 0,0 1 1 0 0,0 0-1 0 0,0 0 0 0 0,0-1 1 0 0,0 1-1 0 0,0 0 1 0 0,0 0-1 0 0,0-1 0 0 0,0 1 1 0 0,0 0-1 0 0,1-1 1 0 0,-1 1-1 0 0,0 0 0 0 0,0-1 1 0 0,1 1-1 0 0,-1 0 1 0 0,1-1-1 0 0,-1 1 0 0 0,0-1 1 0 0,1 1-1 0 0,-1 0 1 0 0,1-1-1 0 0,-1 1 0 0 0,1-1 1 0 0,0 0-1 0 0,-1 1 0 0 0,1-1 1 0 0,-1 1-1 0 0,1-1 1 0 0,0 0-1 0 0,-1 1 0 0 0,1-1 1 0 0,0 0-1 0 0,1 0 1 0 0,9 3-102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22.6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254 7 10850 0 0,'0'0'3886'0'0,"-6"1"-1916"0"0,-12 3-1646 0 0,0 1-1 0 0,0 1 0 0 0,1 1 1 0 0,0 0-1 0 0,0 2 1 0 0,-21 13-1 0 0,29-16-377 0 0,1 0 1 0 0,-1 0-1 0 0,1 1 0 0 0,1 0 1 0 0,-1 0-1 0 0,1 1 0 0 0,0 0 1 0 0,1 0-1 0 0,0 1 0 0 0,0 0 1 0 0,1 0-1 0 0,0 0 0 0 0,-5 13 1 0 0,10-19-54 0 0,-1-1 0 0 0,0 1 0 0 0,0 0 0 0 0,1-1 1 0 0,0 1-1 0 0,-1 0 0 0 0,1-1 0 0 0,0 1 1 0 0,0 0-1 0 0,0 0 0 0 0,1-1 0 0 0,-1 1 0 0 0,1 0 1 0 0,0-1-1 0 0,-1 1 0 0 0,1 0 0 0 0,0-1 1 0 0,0 1-1 0 0,1-1 0 0 0,1 4 0 0 0,0-3-56 0 0,1 1-1 0 0,-1-1 0 0 0,0 0 0 0 0,1 0 1 0 0,0 0-1 0 0,0-1 0 0 0,-1 1 0 0 0,2-1 1 0 0,-1 0-1 0 0,0 0 0 0 0,5 2 0 0 0,10 1-158 0 0,0 0 0 0 0,-1-1 0 0 0,2-1 0 0 0,31 1 0 0 0,-21-4 326 0 0,0 0 0 0 0,53-8 1 0 0,-67 5 248 0 0,0 0 1 0 0,-1-1-1 0 0,1-1 1 0 0,-1 0-1 0 0,0-1 1 0 0,27-16-1 0 0,-40 21-83 0 0,0 0 0 0 0,0 0 0 0 0,0-1 0 0 0,0 1 0 0 0,-1-1 0 0 0,1 1 0 0 0,0-1 0 0 0,-1 0 0 0 0,1 1 0 0 0,-1-1 0 0 0,1 0 0 0 0,-1 0 0 0 0,0 0 0 0 0,0 0 0 0 0,0-1 0 0 0,0 1 0 0 0,0 0 0 0 0,-1 0 0 0 0,1 0 0 0 0,-1-1 0 0 0,1 1 0 0 0,-1-4 0 0 0,0 2 3 0 0,-1 0-1 0 0,1 0 1 0 0,-1 0-1 0 0,0 1 1 0 0,-1-1-1 0 0,1 0 1 0 0,-1 0-1 0 0,1 1 0 0 0,-1-1 1 0 0,0 1-1 0 0,-1-1 1 0 0,-2-3-1 0 0,-5-5-31 0 0,-1 0-1 0 0,0 1 1 0 0,-1 0-1 0 0,0 0 1 0 0,-22-13-1 0 0,16 13-268 0 0,0 1 0 0 0,0 1 0 0 0,-26-9 0 0 0,28 13-1260 0 0,1 0-1 0 0,-25-3 1 0 0,25 7-347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51.9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219 58 1744 0 0,'-46'-5'-659'0'0,"-22"8"398"0"0,11-1 911 0 0,56-2-124 0 0,5 1-484 0 0,12 2 62 0 0,2-1 1 0 0,-1-1 0 0 0,0 0-1 0 0,0-1 1 0 0,0-1 0 0 0,26-4-1 0 0,9 0 95 0 0,304-19 384 0 0,16-1 573 0 0,-319 21-436 0 0,-46 3 276 0 0,-34 1-545 0 0,-297 29-638 0 0,142-10 242 0 0,62-9 35 0 0,-108 11 39 0 0,77-3 319 0 0,147-17-306 0 0,7 1-93 0 0,19 0-135 0 0,31-1-139 0 0,384-31 325 0 0,-242 14-71 0 0,-20 0 0 0 0,248-10 557 0 0,-421 26-474 0 0,-22 1 114 0 0,-293 29-309 0 0,-335 27 1708 0 0,1248-91-364 0 0,-203 14-894 0 0,-486 11 326 0 0,77 9-687 0 0,-139-7-639 0 0,-266 24-1 0 0,353-9 434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58.5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1 172 1768 0 0,'0'0'6459'0'0,"1"-7"-1690"0"0,2-7-4138 0 0,38-21-440 0 0,-27 26-174 0 0,-4 0 94 0 0,0 2 0 0 0,1-1 0 0 0,21-10 0 0 0,1 1 37 0 0,-17 9-328 0 0,0 0-1 0 0,1 2 1 0 0,-1 0-1 0 0,1 1 1 0 0,0 1-1 0 0,1 0 1 0 0,-1 1-1 0 0,1 1 1 0 0,-1 1-1 0 0,1 0 1 0 0,24 3-1 0 0,-39-1-198 0 0,1 0-1 0 0,-1 0 1 0 0,1 0-1 0 0,-1 1 1 0 0,0 0 0 0 0,0-1-1 0 0,0 1 1 0 0,0 0-1 0 0,0 1 1 0 0,0-1-1 0 0,-1 0 1 0 0,1 1-1 0 0,-1-1 1 0 0,1 1-1 0 0,-1 0 1 0 0,0 0 0 0 0,0 0-1 0 0,0 0 1 0 0,-1 0-1 0 0,1 0 1 0 0,1 7-1 0 0,3 5 26 0 0,-1 0 0 0 0,-1 0 0 0 0,4 25 0 0 0,-2 6 299 0 0,-2 1 1 0 0,-2 0-1 0 0,-2 0 1 0 0,-2 0-1 0 0,-9 50 1 0 0,7-75 96 0 0,-1-1 0 0 0,-10 28 0 0 0,12-41-20 0 0,0 1-1 0 0,-1-1 1 0 0,0 0 0 0 0,0-1-1 0 0,0 1 1 0 0,-1-1 0 0 0,-1 0-1 0 0,-9 11 1 0 0,7-11 317 0 0,-1-1-1 0 0,1 0 1 0 0,-1-1-1 0 0,0 0 1 0 0,0 0-1 0 0,-1-1 0 0 0,1 0 1 0 0,-1 0-1 0 0,0-1 1 0 0,0-1-1 0 0,0 0 1 0 0,-12 2-1 0 0,16-4-78 0 0,1 1 0 0 0,-1-1 1 0 0,1 0-1 0 0,-1 0 0 0 0,0-1 0 0 0,1 0 0 0 0,-1 0 0 0 0,1 0 0 0 0,0 0 0 0 0,-1-1 0 0 0,1 0 0 0 0,0 0 0 0 0,0-1 1 0 0,0 1-1 0 0,0-1 0 0 0,1 0 0 0 0,-1 0 0 0 0,1-1 0 0 0,-1 1 0 0 0,1-1 0 0 0,0 0 0 0 0,1 0 0 0 0,-1-1 0 0 0,-2-4 1 0 0,3 4-155 0 0,1-1 1 0 0,-1 1 0 0 0,2-1 0 0 0,-1 0 0 0 0,1 0 0 0 0,0 0 0 0 0,0 0 0 0 0,0 0 0 0 0,1 0-1 0 0,0 0 1 0 0,0 0 0 0 0,1 0 0 0 0,1-9 0 0 0,-1 10-122 0 0,0 0-1 0 0,0 0 1 0 0,0 0-1 0 0,0 0 1 0 0,1 1-1 0 0,0-1 1 0 0,0 0-1 0 0,0 1 1 0 0,1 0-1 0 0,-1-1 1 0 0,1 1-1 0 0,0 0 1 0 0,1 0 0 0 0,-1 1-1 0 0,0-1 1 0 0,7-4-1 0 0,-2 5-49 0 0,-1 0 0 0 0,1 0 0 0 0,0 0 0 0 0,1 1 0 0 0,-1 1 0 0 0,0-1 0 0 0,0 1 0 0 0,1 1 0 0 0,-1 0 0 0 0,1 0 0 0 0,-1 0 0 0 0,0 1 0 0 0,1 1 0 0 0,-1-1 0 0 0,14 5 0 0 0,-11 0-7 0 0,-1-1 0 0 0,0 2 0 0 0,0-1-1 0 0,0 1 1 0 0,-1 1 0 0 0,0-1 0 0 0,0 2 0 0 0,7 9 0 0 0,20 17 103 0 0,-24-25 170 0 0,1 0-1 0 0,27 17 0 0 0,5-9-1129 0 0,-14-14-2635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59.0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20 4985 0 0,'0'-19'3480'0'0,"4"27"-9994"0"0,-1 3 6436 0 0,-1-1 0 0 0,-1 1 1 0 0,0 0-1 0 0,0 0 0 0 0,-1 0 0 0 0,-1 0 1 0 0,0-1-1 0 0,-2 12 0 0 0,-1 16 46 0 0,-3 69 83 0 0,2-50 66 0 0,2 1 0 0 0,2 0 0 0 0,8 59 0 0 0,-6-115-30 0 0,-1 0-1 0 0,1 0 1 0 0,-1 1 0 0 0,0-1 0 0 0,1 0 0 0 0,-1 0-1 0 0,0 0 1 0 0,-1 1 0 0 0,1-1 0 0 0,0 0 0 0 0,-1 0-1 0 0,1 0 1 0 0,-1 1 0 0 0,1-1 0 0 0,-1 0 0 0 0,0 0 0 0 0,0 0-1 0 0,0 0 1 0 0,0 0 0 0 0,-2 1 0 0 0,-4 1 73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6:59.7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242 22 7458 0 0,'8'-22'419'0'0,"-16"27"-3933"0"0,-12 18-439 0 0,8-7 4577 0 0,-23 31-690 0 0,3 2 0 0 0,1 1 0 0 0,3 2 0 0 0,2 0 1 0 0,-20 61-1 0 0,43-107 96 0 0,1 0 0 0 0,0 1 0 0 0,1-1 1 0 0,-1 1-1 0 0,1 0 0 0 0,1-1 0 0 0,-1 1 0 0 0,1 0 0 0 0,0-1 1 0 0,1 1-1 0 0,0 0 0 0 0,0-1 0 0 0,0 1 0 0 0,1-1 0 0 0,0 1 1 0 0,3 6-1 0 0,-3-8 236 0 0,1 0 0 0 0,0-1 0 0 0,0 0 1 0 0,0 0-1 0 0,1 0 0 0 0,0 0 0 0 0,-1 0 0 0 0,1-1 1 0 0,1 1-1 0 0,-1-1 0 0 0,0 0 0 0 0,1-1 0 0 0,-1 1 1 0 0,1-1-1 0 0,0 1 0 0 0,0-2 0 0 0,0 1 0 0 0,0 0 1 0 0,0-1-1 0 0,0 0 0 0 0,6 0 0 0 0,-1 0 181 0 0,-1 0 0 0 0,0-1 0 0 0,0-1 1 0 0,0 1-1 0 0,0-2 0 0 0,0 1 0 0 0,0-1 0 0 0,0 0 0 0 0,0-1 0 0 0,0 0 0 0 0,15-9 0 0 0,-19 10-303 0 0,-1 0 0 0 0,0-1-1 0 0,1 0 1 0 0,-1 0-1 0 0,0 0 1 0 0,0 0 0 0 0,-1 0-1 0 0,1-1 1 0 0,-1 0 0 0 0,0 0-1 0 0,0 0 1 0 0,0 0 0 0 0,0 0-1 0 0,-1-1 1 0 0,1 1 0 0 0,-1-1-1 0 0,-1 1 1 0 0,1-1-1 0 0,0 0 1 0 0,-1 0 0 0 0,0 0-1 0 0,0 0 1 0 0,0-6 0 0 0,-2 9-169 0 0,1-1 0 0 0,-1 0 1 0 0,0 0-1 0 0,0 1 0 0 0,0-1 1 0 0,0 1-1 0 0,0-1 0 0 0,-1 1 1 0 0,1-1-1 0 0,-1 1 1 0 0,0 0-1 0 0,1 0 0 0 0,-1 0 1 0 0,0 0-1 0 0,0 0 0 0 0,-1 0 1 0 0,1 0-1 0 0,0 1 0 0 0,0-1 1 0 0,-1 1-1 0 0,1-1 0 0 0,-1 1 1 0 0,1 0-1 0 0,-1 0 0 0 0,-4-1 1 0 0,-5-2-331 0 0,0 1-1 0 0,0 0 1 0 0,-1 0 0 0 0,-17 0 0 0 0,29 2 343 0 0,-30 2-345 0 0,30-1 271 0 0,0 0 0 0 0,0 0-1 0 0,0 0 1 0 0,0 1 0 0 0,-1-1 0 0 0,1 0-1 0 0,0 1 1 0 0,0-1 0 0 0,0 1 0 0 0,0-1-1 0 0,0 1 1 0 0,0 0 0 0 0,0-1 0 0 0,0 1-1 0 0,0 0 1 0 0,0 0 0 0 0,1-1 0 0 0,-1 1-1 0 0,0 0 1 0 0,0 0 0 0 0,1 0 0 0 0,-1 0-1 0 0,0 2 1 0 0,-1 1-709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7:00.6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379 35 6817 0 0,'1'-1'111'0'0,"-1"-1"-1"0"0,0 0 0 0 0,0 1 1 0 0,-1-1-1 0 0,1 1 0 0 0,0-1 1 0 0,-1 1-1 0 0,1-1 0 0 0,-1 0 0 0 0,1 1 1 0 0,-1 0-1 0 0,1-1 0 0 0,-1 1 1 0 0,0-1-1 0 0,0 1 0 0 0,-1-2 0 0 0,1 2-176 0 0,-1 0 0 0 0,1 0-1 0 0,-1 1 1 0 0,1-1-1 0 0,-1 0 1 0 0,1 1 0 0 0,-1-1-1 0 0,0 1 1 0 0,1-1-1 0 0,-1 1 1 0 0,0 0 0 0 0,1-1-1 0 0,-1 1 1 0 0,0 0-1 0 0,1 0 1 0 0,-1 0 0 0 0,0 1-1 0 0,1-1 1 0 0,-1 0-1 0 0,-2 1 1 0 0,-8 3-714 0 0,0 0 1 0 0,0 1-1 0 0,0 0 1 0 0,-11 8-1 0 0,18-11 841 0 0,-16 11-263 0 0,0 0 1 0 0,1 1-1 0 0,0 1 1 0 0,1 1-1 0 0,1 1 0 0 0,-27 31 1 0 0,34-34 216 0 0,0 0-1 0 0,1 0 1 0 0,1 1-1 0 0,0 0 1 0 0,1 1 0 0 0,1 0-1 0 0,0 0 1 0 0,1 0 0 0 0,1 1-1 0 0,-4 22 1 0 0,8-34 98 0 0,0 1-1 0 0,1 0 0 0 0,-1-1 1 0 0,1 1-1 0 0,1 0 0 0 0,-1-1 1 0 0,1 1-1 0 0,0 0 1 0 0,0-1-1 0 0,0 1 0 0 0,1-1 1 0 0,0 1-1 0 0,0-1 0 0 0,0 0 1 0 0,1 0-1 0 0,0 0 1 0 0,0 0-1 0 0,0 0 0 0 0,0-1 1 0 0,1 1-1 0 0,0-1 0 0 0,0 0 1 0 0,0 0-1 0 0,0 0 1 0 0,1-1-1 0 0,-1 1 0 0 0,1-1 1 0 0,0 0-1 0 0,9 3 0 0 0,-3-1 388 0 0,0-1-1 0 0,0-1 0 0 0,1 0 0 0 0,-1 0 1 0 0,1-1-1 0 0,0-1 0 0 0,0 0 0 0 0,0-1 1 0 0,0 0-1 0 0,0 0 0 0 0,0-2 1 0 0,-1 1-1 0 0,17-5 0 0 0,-14 2-240 0 0,-1-1-1 0 0,0 0 1 0 0,0 0-1 0 0,0-2 1 0 0,0 1 0 0 0,-1-2-1 0 0,0 1 1 0 0,0-2-1 0 0,18-17 1 0 0,-23 19-176 0 0,0-1 1 0 0,-1 1-1 0 0,0-1 0 0 0,0 0 1 0 0,-1-1-1 0 0,0 1 1 0 0,0-1-1 0 0,-1 0 0 0 0,0 0 1 0 0,-1-1-1 0 0,0 1 1 0 0,0-1-1 0 0,-1 0 0 0 0,2-18 1 0 0,-4 25-124 0 0,0-1 1 0 0,0 1 0 0 0,0 0-1 0 0,0 0 1 0 0,-1-1 0 0 0,1 1-1 0 0,-1 0 1 0 0,0 0 0 0 0,0 0-1 0 0,0 0 1 0 0,0 0 0 0 0,0 0-1 0 0,-1 0 1 0 0,1 0 0 0 0,-1 0-1 0 0,0 1 1 0 0,0-1 0 0 0,0 1-1 0 0,0-1 1 0 0,-3-1 0 0 0,-3-2-751 0 0,0 0 1 0 0,-1 1-1 0 0,1 0 1 0 0,-1 1-1 0 0,-10-4 0 0 0,14 6 197 0 0,0-1-738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50.4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3 324 12859 0 0,'-2'15'518'0'0,"2"-10"-525"0"0,1 0 1 0 0,-1-1-1 0 0,1 1 0 0 0,1 0 0 0 0,2 8 0 0 0,6 7 18 0 0,12 31-1215 0 0,-10-109-4192 0 0,-8 16 4646 0 0,-1-28 2347 0 0,1-1 3068 0 0,-10-135 0 0 0,15 208-9138 0 0,20 9 4319 0 0,-21-8-84 0 0,7 0 198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7:01.0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338 43 7746 0 0,'25'-38'4653'0'0,"-25"37"-4524"0"0,-3-1-2280 0 0,3 2 2059 0 0,-1 0 0 0 0,0-1 0 0 0,0 1 1 0 0,0 0-1 0 0,1 0 0 0 0,-1-1 1 0 0,0 1-1 0 0,0 0 0 0 0,0 0 0 0 0,0 0 1 0 0,0 0-1 0 0,0 0 0 0 0,1 0 0 0 0,-1 1 1 0 0,0-1-1 0 0,0 0 0 0 0,0 0 0 0 0,-1 1 1 0 0,-20 6-1656 0 0,-2 4 1241 0 0,0 2 0 0 0,1 1 1 0 0,0 0-1 0 0,2 2 0 0 0,-1 0 0 0 0,2 2 1 0 0,-25 26-1 0 0,32-30 536 0 0,0 1 0 0 0,2 1 0 0 0,-1 0 0 0 0,2 0 0 0 0,0 1 0 0 0,1 1 0 0 0,0-1 0 0 0,2 1 0 0 0,0 1 0 0 0,-7 33 0 0 0,12-45 9 0 0,1 0 0 0 0,1 1 1 0 0,-1-1-1 0 0,1 0 0 0 0,0 0 0 0 0,1 0 0 0 0,0 0 0 0 0,0 0 0 0 0,0 0 0 0 0,1 0 0 0 0,0 0 0 0 0,1 0 0 0 0,-1-1 0 0 0,1 1 0 0 0,1-1 0 0 0,6 11 0 0 0,-4-10 147 0 0,0 1-1 0 0,1-2 0 0 0,0 1 0 0 0,0-1 0 0 0,1 0 0 0 0,-1 0 0 0 0,1-1 0 0 0,0 0 0 0 0,1 0 0 0 0,-1-1 0 0 0,1 0 0 0 0,10 3 0 0 0,0-2 205 0 0,0 0 0 0 0,0-1-1 0 0,0-1 1 0 0,0-1 0 0 0,1 0-1 0 0,-1-2 1 0 0,1 0 0 0 0,27-4-1 0 0,-35 2-218 0 0,1 0-1 0 0,-1 0 0 0 0,0-1 0 0 0,0-1 0 0 0,0 0 1 0 0,0-1-1 0 0,0 0 0 0 0,-1-1 0 0 0,0 0 0 0 0,0-1 1 0 0,-1 0-1 0 0,0-1 0 0 0,0 0 0 0 0,9-9 0 0 0,-15 12-32 0 0,0-1 0 0 0,0 1 0 0 0,-1-1 0 0 0,1 1 0 0 0,-1-1 0 0 0,0 0 0 0 0,-1-1 0 0 0,1 1 0 0 0,-1 0 0 0 0,-1-1 0 0 0,1 1 0 0 0,-1-1 0 0 0,1-10 0 0 0,-2 7 12 0 0,0-1 0 0 0,-1 1 0 0 0,0-1 0 0 0,-1 1 0 0 0,0 0 0 0 0,-1-1 0 0 0,0 1-1 0 0,-4-10 1 0 0,-1 4-115 0 0,0 0 0 0 0,0 0 0 0 0,-2 1-1 0 0,0 0 1 0 0,0 0 0 0 0,-1 1 0 0 0,-1 1 0 0 0,-1 0-1 0 0,-25-21 1 0 0,-11 3-636 0 0,45 29 417 0 0,1 0 1 0 0,-1 1-1 0 0,0-1 0 0 0,0 1 1 0 0,1 0-1 0 0,-1 0 1 0 0,0 0-1 0 0,0 0 1 0 0,0 1-1 0 0,0 0 1 0 0,0 0-1 0 0,-6 0 1 0 0,3 3-613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7:01.6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418 0 10290 0 0,'1'7'-7584'0'0,"18"29"6778"0"0,7 10 780 0 0,-2 1 0 0 0,-2 1 0 0 0,-3 1 0 0 0,-1 1 0 0 0,14 67 0 0 0,-30-107 207 0 0,0-1 0 0 0,0 1 0 0 0,-1 0 1 0 0,-1 0-1 0 0,1 0 0 0 0,-2 11 0 0 0,0-18-127 0 0,1-1 0 0 0,0 0 0 0 0,-1 1 0 0 0,0-1 0 0 0,1 0 0 0 0,-1 1-1 0 0,0-1 1 0 0,0 0 0 0 0,0 0 0 0 0,0 0 0 0 0,-1 0 0 0 0,1 0 0 0 0,0 0 0 0 0,-1 0 0 0 0,0 0 0 0 0,1-1 0 0 0,-1 1 0 0 0,0 0 0 0 0,0-1 0 0 0,0 0 0 0 0,0 1 0 0 0,0-1 0 0 0,0 0 0 0 0,0 0 0 0 0,0 0 0 0 0,-1 0 0 0 0,1-1 0 0 0,0 1 0 0 0,-1-1 0 0 0,-3 1 0 0 0,-13 1 882 0 0,0-2-1 0 0,0 0 1 0 0,1-1-1 0 0,-1-1 1 0 0,0 0-1 0 0,-32-10 1 0 0,-109-44 58 0 0,93 30-709 0 0,58 23-318 0 0,-69-28-589 0 0,30 4-3710 0 0,40 21 2335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7:02.0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0 100 11106 0 0,'1'-3'186'0'0,"-1"-1"1"0"0,0 1-1 0 0,1 0 0 0 0,0-1 0 0 0,0 1 0 0 0,0-1 0 0 0,0 1 0 0 0,0 0 0 0 0,1 0 0 0 0,-1 0 1 0 0,1 0-1 0 0,0 0 0 0 0,0 0 0 0 0,0 0 0 0 0,1 0 0 0 0,-1 1 0 0 0,0-1 0 0 0,1 1 0 0 0,0 0 1 0 0,0-1-1 0 0,-1 1 0 0 0,1 1 0 0 0,1-1 0 0 0,-1 0 0 0 0,0 1 0 0 0,0-1 0 0 0,0 1 0 0 0,7-1 1 0 0,9-3-193 0 0,0 0 0 0 0,1 2 0 0 0,37-2 0 0 0,-40 4 124 0 0,44-2-571 0 0,1 2 1 0 0,-1 3-1 0 0,0 2 0 0 0,0 4 0 0 0,76 18 1 0 0,-102-16-571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7:02.4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100 33 8394 0 0,'0'-12'651'0'0,"-2"-4"1149"0"0,-11 12-4995 0 0,10 4 3029 0 0,0 0 1 0 0,-1 0-1 0 0,1 0 1 0 0,0 1 0 0 0,0 0-1 0 0,0-1 1 0 0,-1 1-1 0 0,1 0 1 0 0,0 0-1 0 0,0 1 1 0 0,0-1 0 0 0,0 1-1 0 0,1-1 1 0 0,-1 1-1 0 0,0 0 1 0 0,1 0-1 0 0,-1 0 1 0 0,1 1 0 0 0,0-1-1 0 0,-1 0 1 0 0,1 1-1 0 0,0 0 1 0 0,1-1 0 0 0,-1 1-1 0 0,-2 5 1 0 0,2-4 186 0 0,0-1 0 0 0,0 1 0 0 0,1 0 0 0 0,0 0 0 0 0,0 0-1 0 0,0 0 1 0 0,0 0 0 0 0,0 0 0 0 0,1 0 0 0 0,-1 1 0 0 0,1-1 0 0 0,0 0 0 0 0,1 0 0 0 0,-1 0 0 0 0,1 0 0 0 0,0 0 0 0 0,0 0 0 0 0,0 0 0 0 0,0 0 0 0 0,4 6 0 0 0,-2-5 200 0 0,0 0 1 0 0,0-1 0 0 0,1 1-1 0 0,0-1 1 0 0,0 0-1 0 0,0 0 1 0 0,0 0-1 0 0,1-1 1 0 0,-1 0-1 0 0,1 1 1 0 0,0-2 0 0 0,0 1-1 0 0,0 0 1 0 0,10 2-1 0 0,-3-1 269 0 0,1 0-1 0 0,0-2 0 0 0,0 1 1 0 0,0-2-1 0 0,1 1 0 0 0,-1-2 1 0 0,0 0-1 0 0,0-1 0 0 0,17-2 1 0 0,-24 2-361 0 0,0 0 1 0 0,0-1 0 0 0,0 0-1 0 0,0 0 1 0 0,0 0-1 0 0,-1-1 1 0 0,0 0 0 0 0,1 0-1 0 0,9-7 1 0 0,-12 7-49 0 0,-1 0 0 0 0,1 0 0 0 0,0 0 1 0 0,-1 0-1 0 0,0 0 0 0 0,0 0 0 0 0,0-1 0 0 0,0 1 0 0 0,0-1 1 0 0,-1 1-1 0 0,1-1 0 0 0,-1 0 0 0 0,0 1 0 0 0,0-1 0 0 0,-1 0 1 0 0,2-7-1 0 0,-2 8-153 0 0,-1 0-1 0 0,1-1 1 0 0,0 1 0 0 0,-1 0-1 0 0,0 0 1 0 0,1-1 0 0 0,-1 1-1 0 0,-1 0 1 0 0,1 0 0 0 0,0 0 0 0 0,-1 0-1 0 0,1 0 1 0 0,-1 1 0 0 0,0-1-1 0 0,0 0 1 0 0,0 1 0 0 0,0-1 0 0 0,-1 1-1 0 0,1 0 1 0 0,-1 0 0 0 0,1 0-1 0 0,-1 0 1 0 0,0 0 0 0 0,0 0 0 0 0,1 1-1 0 0,-1-1 1 0 0,-1 1 0 0 0,1 0-1 0 0,0 0 1 0 0,0 0 0 0 0,0 1 0 0 0,-7-2-1 0 0,5 1-297 0 0,-1 0 0 0 0,1 0 0 0 0,-1 1 0 0 0,1 0 0 0 0,-1 0 0 0 0,0 0 0 0 0,1 0 0 0 0,-1 1 0 0 0,1 0 0 0 0,-1 0 0 0 0,1 1 0 0 0,0 0 0 0 0,-1 0 0 0 0,1 0 0 0 0,0 0 0 0 0,0 1 0 0 0,0 0 0 0 0,-8 6 0 0 0,5 0-1671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7:03.0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68 655 11490 0 0,'0'-1'58'0'0,"0"0"0"0"0,0 1 0 0 0,0-1-1 0 0,0 0 1 0 0,0 0 0 0 0,0 0 0 0 0,0 1 0 0 0,-1-1-1 0 0,1 0 1 0 0,0 0 0 0 0,0 1 0 0 0,0-1-1 0 0,-1 0 1 0 0,1 0 0 0 0,-1 1 0 0 0,1-1-1 0 0,0 0 1 0 0,-1 1 0 0 0,1-1 0 0 0,-1 0-1 0 0,0 0 1 0 0,0 1-241 0 0,1 0 1 0 0,-1 0-1 0 0,0-1 0 0 0,1 1 1 0 0,-1 0-1 0 0,1 0 0 0 0,-1 0 0 0 0,0 0 1 0 0,1 0-1 0 0,-1 0 0 0 0,0 0 1 0 0,1 0-1 0 0,-1 1 0 0 0,1-1 0 0 0,-1 0 1 0 0,1 0-1 0 0,-1 0 0 0 0,0 1 1 0 0,1-1-1 0 0,-1 0 0 0 0,0 1 0 0 0,-16 15-4349 0 0,9-5 5819 0 0,4-2-1337 0 0,0 1 1 0 0,0 0-1 0 0,2 0 0 0 0,-1 0 1 0 0,1 0-1 0 0,-1 17 0 0 0,2-20 151 0 0,1-1 0 0 0,0 1 0 0 0,0 0 0 0 0,1 0 0 0 0,0 0 0 0 0,0 0 0 0 0,0-1 0 0 0,1 1 0 0 0,0 0 0 0 0,6 11 0 0 0,-8-17-4 0 0,1 1 0 0 0,0-1 1 0 0,-1 0-1 0 0,1 0 0 0 0,0 0 1 0 0,0 0-1 0 0,0 0 0 0 0,0 0 1 0 0,0 0-1 0 0,0-1 0 0 0,0 1 1 0 0,0 0-1 0 0,0 0 0 0 0,0-1 1 0 0,0 1-1 0 0,1-1 0 0 0,-1 1 1 0 0,0-1-1 0 0,0 1 0 0 0,1-1 1 0 0,-1 0-1 0 0,0 1 0 0 0,0-1 1 0 0,2 0-1 0 0,0 0 34 0 0,0-1 0 0 0,-1 1-1 0 0,1-1 1 0 0,0 0 0 0 0,-1 0 0 0 0,1 0 0 0 0,-1 0-1 0 0,1 0 1 0 0,-1 0 0 0 0,0-1 0 0 0,3-1 0 0 0,2-2 64 0 0,-1 0 0 0 0,-1-1 0 0 0,1 1-1 0 0,-1-1 1 0 0,0 0 0 0 0,0 0 0 0 0,6-11 0 0 0,3-8 476 0 0,11-27 1934 0 0,-25 51-2429 0 0,10 4-2277 0 0,5 3 2239 0 0,0 0 0 0 0,0-1-1 0 0,1 0 1 0 0,0-1 0 0 0,0-1 0 0 0,0 0-1 0 0,0-1 1 0 0,21-1 0 0 0,-25-1-34 0 0,0-1 0 0 0,-1 0 0 0 0,1-1 0 0 0,0 0 0 0 0,-1-1 0 0 0,0 0 0 0 0,1 0 0 0 0,-1-2 0 0 0,-1 1 0 0 0,1-2 1 0 0,-1 1-1 0 0,18-13 0 0 0,-16 7-21 0 0,-1 1 0 0 0,0-2 1 0 0,-1 0-1 0 0,0 0 1 0 0,-1-1-1 0 0,0 0 0 0 0,-1 0 1 0 0,-1-1-1 0 0,0 0 1 0 0,-1-1-1 0 0,0 1 0 0 0,-1-1 1 0 0,6-31-1 0 0,-5 15 46 0 0,-2-1-1 0 0,-1 1 0 0 0,-1-1 1 0 0,-2 0-1 0 0,-8-62 0 0 0,5 72-245 0 0,0 1 0 0 0,-2 0-1 0 0,-1 1 1 0 0,-1-1 0 0 0,0 1-1 0 0,-1 0 1 0 0,-2 1 0 0 0,-13-23-1 0 0,21 40-7 0 0,1 0-1 0 0,-1 0 0 0 0,0 0 1 0 0,1 0-1 0 0,-1 0 0 0 0,0 0 1 0 0,0 0-1 0 0,0 1 0 0 0,-4-2 1 0 0,6 2 4 0 0,-1 1-1 0 0,0-1 1 0 0,0 1 0 0 0,0 0 0 0 0,0 0 0 0 0,0-1 0 0 0,1 1-1 0 0,-1 0 1 0 0,0 0 0 0 0,0 0 0 0 0,0 0 0 0 0,0 0 0 0 0,0 0-1 0 0,0 0 1 0 0,0 0 0 0 0,0 1 0 0 0,1-1 0 0 0,-1 0 0 0 0,-1 1-1 0 0,0 0-41 0 0,0 1 0 0 0,0 0-1 0 0,0 0 1 0 0,0-1-1 0 0,1 1 1 0 0,-1 0-1 0 0,1 0 1 0 0,-1 0 0 0 0,1 1-1 0 0,0-1 1 0 0,0 0-1 0 0,0 1 1 0 0,0-1 0 0 0,0 0-1 0 0,0 1 1 0 0,1-1-1 0 0,-1 5 1 0 0,-2 10 72 0 0,1 1 0 0 0,1-1-1 0 0,1 1 1 0 0,0-1 0 0 0,1 1 0 0 0,1-1 0 0 0,1 1 0 0 0,0-1 0 0 0,8 22-1 0 0,10 20 163 0 0,35 71 0 0 0,-34-81-36 0 0,-2-1-118 0 0,2-2 0 0 0,2 0 0 0 0,3-2 0 0 0,49 66 0 0 0,-58-89 58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7:03.4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93 15299 0 0,'0'0'-5'0'0,"0"-1"-1"0"0,0 1 0 0 0,0-1 0 0 0,0 1 1 0 0,-1-1-1 0 0,1 1 0 0 0,0-1 1 0 0,0 1-1 0 0,0-1 0 0 0,0 1 1 0 0,1-1-1 0 0,-1 1 0 0 0,0-1 0 0 0,0 1 1 0 0,0-1-1 0 0,0 1 0 0 0,0-1 1 0 0,1 1-1 0 0,-1 0 0 0 0,0-1 1 0 0,0 1-1 0 0,1-1 0 0 0,-1 1 0 0 0,0 0 1 0 0,1-1-1 0 0,-1 1 0 0 0,0 0 1 0 0,1-1-1 0 0,0 1 0 0 0,17-4-339 0 0,31 9-269 0 0,-34-2 620 0 0,4-1-107 0 0,0-1 0 0 0,1-1-1 0 0,-1 0 1 0 0,0-1 0 0 0,0-1 0 0 0,1-1-1 0 0,-1-1 1 0 0,-1-1 0 0 0,34-12 0 0 0,-50 17-69 0 0,0-1 1 0 0,-1 0-1 0 0,1 0 1 0 0,0 0 0 0 0,0 0-1 0 0,-1 0 1 0 0,1 0-1 0 0,-1 0 1 0 0,1-1-1 0 0,-1 1 1 0 0,0 0-1 0 0,1-1 1 0 0,-1 1-1 0 0,0-1 1 0 0,0 1 0 0 0,0-1-1 0 0,0 0 1 0 0,0 0-1 0 0,0 1 1 0 0,1-5-1 0 0,-2 5 103 0 0,0 1-1 0 0,0-1 1 0 0,-1 0-1 0 0,1 1 1 0 0,0-1-1 0 0,0 0 1 0 0,0 1-1 0 0,0-1 1 0 0,-1 0-1 0 0,1 1 1 0 0,0-1-1 0 0,-1 0 1 0 0,1 1-1 0 0,0-1 1 0 0,-1 1-1 0 0,1-1 1 0 0,-1 1-1 0 0,1-1 1 0 0,-1 1-1 0 0,1-1 1 0 0,-2 0-1 0 0,0 0 85 0 0,0 0-1 0 0,0 0 0 0 0,0 0 1 0 0,0 0-1 0 0,0 0 1 0 0,-1 1-1 0 0,1-1 0 0 0,0 1 1 0 0,-4-1-1 0 0,-6 0-194 0 0,0 1 1 0 0,0 0-1 0 0,0 1 0 0 0,0 0 0 0 0,0 1 0 0 0,0 0 1 0 0,-15 5-1 0 0,21-5 124 0 0,1 0 0 0 0,-1 0 0 0 0,1 0 1 0 0,0 0-1 0 0,-1 1 0 0 0,1 0 0 0 0,1 0 1 0 0,-1 0-1 0 0,0 1 0 0 0,1 0 0 0 0,0-1 1 0 0,-1 2-1 0 0,2-1 0 0 0,-1 0 1 0 0,0 1-1 0 0,1 0 0 0 0,-4 6 0 0 0,6-7 75 0 0,0 0-1 0 0,1 0 0 0 0,-1 0 1 0 0,1 0-1 0 0,0 1 0 0 0,0-1 1 0 0,0 0-1 0 0,0 0 0 0 0,1 0 1 0 0,0 0-1 0 0,0 0 0 0 0,0 0 1 0 0,0 0-1 0 0,0 0 1 0 0,1 0-1 0 0,0-1 0 0 0,0 1 1 0 0,0 0-1 0 0,0-1 0 0 0,1 0 1 0 0,-1 1-1 0 0,1-1 0 0 0,5 5 1 0 0,4 5 184 0 0,1-1 1 0 0,1 0-1 0 0,0-1 1 0 0,16 10 0 0 0,-10-9-268 0 0,1-1 0 0 0,0-1 1 0 0,24 9-1 0 0,-16-10 77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7:03.8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374 17 17564 0 0,'-9'-10'-3616'0'0,"6"9"3476"0"0,0 0 0 0 0,0 0 1 0 0,0 0-1 0 0,0 0 0 0 0,0 1 0 0 0,0-1 0 0 0,0 1 0 0 0,-1 0 0 0 0,-5 0 0 0 0,-1 1-171 0 0,1 1 1 0 0,-1 0-1 0 0,1 1 0 0 0,0 0 0 0 0,0 1 0 0 0,0-1 0 0 0,0 2 0 0 0,-12 7 0 0 0,4-2 314 0 0,2 2 0 0 0,0-1-1 0 0,-19 19 1 0 0,33-29 9 0 0,0 0 0 0 0,0 0-1 0 0,0 0 1 0 0,0 0 0 0 0,0 0-1 0 0,0 0 1 0 0,1 0 0 0 0,-1 0 0 0 0,0 1-1 0 0,1-1 1 0 0,-1 0 0 0 0,0 0 0 0 0,1 1-1 0 0,0-1 1 0 0,-1 0 0 0 0,1 1-1 0 0,0-1 1 0 0,-1 0 0 0 0,1 3 0 0 0,1-4-10 0 0,-1 1-1 0 0,0 0 1 0 0,1 0 0 0 0,-1 0 0 0 0,1 0 0 0 0,-1 0 0 0 0,1-1 0 0 0,-1 1 0 0 0,1 0 0 0 0,0 0-1 0 0,-1-1 1 0 0,1 1 0 0 0,0 0 0 0 0,0-1 0 0 0,-1 1 0 0 0,1-1 0 0 0,0 1 0 0 0,0-1 0 0 0,0 1-1 0 0,1-1 1 0 0,8 3-25 0 0,-1 0 0 0 0,1-1 0 0 0,-1-1 0 0 0,15 2-1 0 0,-9-2 33 0 0,2 2-123 0 0,-1 0 0 0 0,1 1 0 0 0,-1 1 0 0 0,1 0 0 0 0,-1 2 0 0 0,24 12-1 0 0,-33-15 52 0 0,0 0-1 0 0,0 1 0 0 0,0 0 0 0 0,-1 0 0 0 0,1 1 0 0 0,-1 0 0 0 0,0 0 0 0 0,-1 0 1 0 0,0 1-1 0 0,0 0 0 0 0,0 0 0 0 0,-1 0 0 0 0,0 0 0 0 0,0 1 0 0 0,3 10 0 0 0,-6-16 81 0 0,-1-1 0 0 0,1 1-1 0 0,-1 0 1 0 0,1-1 0 0 0,-1 1-1 0 0,0 0 1 0 0,0 0 0 0 0,0-1-1 0 0,0 1 1 0 0,0 0 0 0 0,0 0-1 0 0,-1-1 1 0 0,1 1 0 0 0,0 0 0 0 0,-1-1-1 0 0,1 1 1 0 0,-1 0 0 0 0,0-1-1 0 0,0 1 1 0 0,1-1 0 0 0,-1 1-1 0 0,0-1 1 0 0,0 1 0 0 0,0-1-1 0 0,-1 0 1 0 0,1 1 0 0 0,0-1-1 0 0,0 0 1 0 0,-1 0 0 0 0,1 0-1 0 0,-1 0 1 0 0,1 0 0 0 0,-1 0-1 0 0,1-1 1 0 0,-1 1 0 0 0,1 0-1 0 0,-1-1 1 0 0,0 1 0 0 0,1-1-1 0 0,-1 0 1 0 0,-2 1 0 0 0,-10 1 344 0 0,0 0 1 0 0,0-1-1 0 0,0 0 1 0 0,-17-2-1 0 0,14 1-116 0 0,-12-1-4 0 0,1 0-1 0 0,-1-2 1 0 0,1-1 0 0 0,0-1-1 0 0,1-2 1 0 0,-1-1-1 0 0,1 0 1 0 0,-32-17 0 0 0,39 17-256 0 0,0 0-58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7:07.2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406 0 7098 0 0,'0'0'217'0'0,"-4"3"-1323"0"0,-6 9 932 0 0,1 0 0 0 0,0 2 0 0 0,0-1-1 0 0,-10 24 1 0 0,-13 21 184 0 0,-10 7 139 0 0,3 2 1 0 0,3 1-1 0 0,-50 136 0 0 0,59-119-25 0 0,-20 55 333 0 0,12-49 827 0 0,33-83-2399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7:07.7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349 75 5673 0 0,'9'-14'2931'0'0,"-15"9"-2904"0"0,3 5-122 0 0,1 0 0 0 0,0 1 0 0 0,-1-1 0 0 0,1 0 0 0 0,0 1 0 0 0,0-1 1 0 0,-1 1-1 0 0,1 0 0 0 0,0-1 0 0 0,-3 3 0 0 0,-17 12-122 0 0,0 2 0 0 0,1 0 0 0 0,1 1 0 0 0,1 1 0 0 0,-19 23 0 0 0,22-22 490 0 0,-1-1 0 0 0,-1-1 0 0 0,0-1 0 0 0,-2-1 0 0 0,0 0 0 0 0,-23 13 0 0 0,17-13 1448 0 0,23-12 444 0 0,15-8-1303 0 0,2-2-810 0 0,-1-1-1 0 0,0 0 1 0 0,0-1 0 0 0,-1 0-1 0 0,0-1 1 0 0,-1 0 0 0 0,15-15 0 0 0,1-5 66 0 0,35-47 1 0 0,50-82 114 0 0,-112 157-310 0 0,20 40-3529 0 0,-4 10 3595 0 0,2 0 0 0 0,3-2 1 0 0,1 0-1 0 0,2-1 0 0 0,3-2 1 0 0,44 58-1 0 0,-36-52 149 0 0,-19-25-80 0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08.2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39 3625 0 0,'0'0'5565'0'0,"15"-6"-3405"0"0,16-2-1602 0 0,1 1 0 0 0,-1 1 0 0 0,50-2 0 0 0,106 4 136 0 0,-154 4-656 0 0,57 0 33 0 0,158 3 62 0 0,-180 1-139 0 0,110 21 0 0 0,-94-13 53 0 0,1-3 0 0 0,0-4 0 0 0,91-6-1 0 0,-60 0-48 0 0,-20 5-18 0 0,99 18-1 0 0,21 1 94 0 0,105-18 5 0 0,-20-1 78 0 0,107 4 426 0 0,-402-8-582 0 0,19 0-189 0 0,0 1 0 0 0,-1 2 0 0 0,1 0 0 0 0,-1 2 0 0 0,0 0 0 0 0,0 2 0 0 0,-1 1 0 0 0,0 0 0 0 0,0 2 0 0 0,27 16 0 0 0,-40-20 132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5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45 7618 0 0,'-11'-43'7621'0'0,"10"42"-7539"0"0,-1 4-1615 0 0,-1 2 1408 0 0,0 1 0 0 0,0 0 0 0 0,1 0 0 0 0,0 0 0 0 0,0 0 0 0 0,1 0 0 0 0,-1 1 0 0 0,1-1 0 0 0,0 0 0 0 0,1 1 0 0 0,0-1 0 0 0,1 11 0 0 0,1 16 156 0 0,8 37 0 0 0,-8-60-45 0 0,95 455 1217 0 0,-89-431 848 0 0,-9-37-907 0 0,-14-84-3075 0 0,13 65 818 0 0,-8-68-3031 0 0,8 82 4247 0 0,0-1 0 0 0,0 0 1 0 0,-1 1-1 0 0,0-1 0 0 0,0 1 1 0 0,-1 0-1 0 0,-8-13 1 0 0,8 17-490 0 0,7 13 428 0 0,-1-6-13 0 0,-1-1-1 0 0,1 1 1 0 0,0 0 0 0 0,0-1-1 0 0,0 0 1 0 0,0 1 0 0 0,0-1-1 0 0,3 2 1 0 0,8 3 97 0 0,1-1 0 0 0,-1-1 0 0 0,1 0 0 0 0,1-1 0 0 0,-1 0 0 0 0,0-1 0 0 0,1-1 0 0 0,22 1 0 0 0,1 1 67 0 0,-34-2-133 0 0,1 0 0 0 0,-1 0 0 0 0,1 1 0 0 0,-1 0 0 0 0,0 0 0 0 0,0 0 0 0 0,0 0 0 0 0,-1 0 0 0 0,1 1 0 0 0,-1 0 0 0 0,1 0 0 0 0,4 7 0 0 0,14 15 466 0 0,-17-23-413 0 0,-1 0 0 0 0,1 0 0 0 0,0 0 1 0 0,0 0-1 0 0,0-1 0 0 0,0 0 0 0 0,1 0 1 0 0,-1 0-1 0 0,1-1 0 0 0,-1 0 0 0 0,1 0 0 0 0,-1 0 1 0 0,1-1-1 0 0,0 0 0 0 0,-1 0 0 0 0,1 0 1 0 0,-1-1-1 0 0,1 0 0 0 0,-1 0 0 0 0,1 0 0 0 0,-1-1 1 0 0,1 1-1 0 0,-1-1 0 0 0,8-4 0 0 0,-7 3-145 0 0,0 0 0 0 0,-1 0 0 0 0,1 0 0 0 0,-1 0 0 0 0,0-1 0 0 0,1 0 0 0 0,-2 0 0 0 0,1-1 0 0 0,0 1 0 0 0,-1-1 0 0 0,0 0 0 0 0,0 0 0 0 0,0-1 0 0 0,-1 1 0 0 0,0-1 0 0 0,0 0 0 0 0,0 1 0 0 0,-1-1 0 0 0,0 0 0 0 0,0-1 0 0 0,1-6 0 0 0,-2 10-134 0 0,-1 0 1 0 0,1-1-1 0 0,-1 1 1 0 0,0 0-1 0 0,0-1 1 0 0,0 1-1 0 0,-1 0 1 0 0,1-1-1 0 0,-1 1 1 0 0,0 0-1 0 0,0 0 1 0 0,0 0-1 0 0,0-1 1 0 0,-1 1-1 0 0,1 0 1 0 0,-1 1-1 0 0,1-1 1 0 0,-5-4-1 0 0,3 4 163 0 0,0 1-1 0 0,0 0 1 0 0,0 0 0 0 0,0 0-1 0 0,-1 0 1 0 0,1 1-1 0 0,-1-1 1 0 0,0 1 0 0 0,1 0-1 0 0,-1 0 1 0 0,0 0-1 0 0,1 1 1 0 0,-1-1 0 0 0,0 1-1 0 0,0 0 1 0 0,-4 0 0 0 0,-5 1 146 0 0,0 1 0 0 0,0 0 0 0 0,0 0 1 0 0,0 1-1 0 0,0 1 0 0 0,1 0 0 0 0,0 1 1 0 0,0 1-1 0 0,0-1 0 0 0,-20 15 0 0 0,27-17-79 0 0,-1 1-1 0 0,1 1 1 0 0,0-1-1 0 0,1 1 0 0 0,-1 0 1 0 0,1 0-1 0 0,0 0 1 0 0,0 1-1 0 0,0-1 1 0 0,-3 9-1 0 0,5-10 7 0 0,1 0-1 0 0,-1 0 1 0 0,1 0-1 0 0,0 0 1 0 0,1 0 0 0 0,-1 0-1 0 0,1 1 1 0 0,0-1-1 0 0,0 0 1 0 0,0 0 0 0 0,0 0-1 0 0,1 0 1 0 0,0 1-1 0 0,0-1 1 0 0,0 0-1 0 0,0 0 1 0 0,3 6 0 0 0,-1-5 77 0 0,1 1 0 0 0,-1-1-1 0 0,1 0 1 0 0,0-1 0 0 0,0 1 0 0 0,1-1 0 0 0,-1 0 0 0 0,1 0 0 0 0,0 0 0 0 0,0 0 0 0 0,0-1 0 0 0,1 0 0 0 0,-1 0 0 0 0,1 0 0 0 0,6 1 0 0 0,13 5 291 0 0,-1-1 0 0 0,31 5-1 0 0,-13-6-31 0 0,0-1-1 0 0,84 0 1 0 0,84-17-2277 0 0,-200 10 1572 0 0,18 0-3383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3.6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 23 7882 0 0,'0'0'1328'0'0,"12"-13"2990"0"0,0 3-3646 0 0,-13 15-666 0 0,0-1 0 0 0,-1 1-1 0 0,0-1 1 0 0,0 0 0 0 0,0 0-1 0 0,-1 0 1 0 0,1 0 0 0 0,-1-1-1 0 0,0 1 1 0 0,0 0 0 0 0,0-1-1 0 0,-5 4 1 0 0,-5 7 83 0 0,-15 19 80 0 0,16-20-75 0 0,1 0-1 0 0,0 1 1 0 0,0 0-1 0 0,1 1 1 0 0,1 0 0 0 0,-11 25-1 0 0,20-40-85 0 0,0 1 0 0 0,-1 0-1 0 0,1-1 1 0 0,0 1 0 0 0,0 0 0 0 0,0 0-1 0 0,0-1 1 0 0,0 1 0 0 0,0 0 0 0 0,0-1-1 0 0,0 1 1 0 0,0 0 0 0 0,0 0-1 0 0,0-1 1 0 0,0 1 0 0 0,0 0 0 0 0,0-1-1 0 0,1 1 1 0 0,-1 0 0 0 0,0-1 0 0 0,0 1-1 0 0,1 0 1 0 0,-1-1 0 0 0,1 1 0 0 0,-1 0-1 0 0,0-1 1 0 0,1 1 0 0 0,0 0-1 0 0,1 0-3 0 0,-1 0 0 0 0,1-1 0 0 0,-1 1 0 0 0,1 0 0 0 0,0-1 0 0 0,0 1-1 0 0,-1-1 1 0 0,1 1 0 0 0,0-1 0 0 0,0 0 0 0 0,2 0 0 0 0,9 0-38 0 0,-1-1 1 0 0,23-4-1 0 0,-24 3 32 0 0,106-19-2342 0 0,-99 18 1392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3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284 0 18476 0 0,'-3'0'-88'0'0,"0"1"0"0"0,0 0 0 0 0,0-1 1 0 0,0 1-1 0 0,0 0 0 0 0,0 1 0 0 0,0-1 0 0 0,0 0 0 0 0,0 1 1 0 0,1 0-1 0 0,-1-1 0 0 0,1 1 0 0 0,-1 0 0 0 0,1 0 1 0 0,0 1-1 0 0,-3 2 0 0 0,-34 47 347 0 0,28-36-428 0 0,2-3 139 0 0,-87 129-63 0 0,81-118 130 0 0,2 1 1 0 0,0 1 0 0 0,-17 53 0 0 0,29-76-79 0 0,0 1-274 0 0,-1 1 0 0 0,1 0 0 0 0,0 0 0 0 0,0 0 0 0 0,0 0 0 0 0,1 0 1 0 0,0 0-1 0 0,0 0 0 0 0,0 7 0 0 0,3-8-1009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4.3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216 41 5353 0 0,'5'-12'924'0'0,"-4"9"-713"0"0,0 1 1 0 0,0-1 0 0 0,0 1-1 0 0,1 0 1 0 0,-1 0 0 0 0,0-1-1 0 0,1 1 1 0 0,0 0 0 0 0,-1 0-1 0 0,1 0 1 0 0,3-2 0 0 0,-25 22 2353 0 0,-27 28 1 0 0,-21 38-1524 0 0,53-63-1068 0 0,1 2 1 0 0,0 0-1 0 0,2 0 1 0 0,1 1-1 0 0,1 1 1 0 0,-9 29-1 0 0,9 4-228 0 0,10-55 72 0 0,0-1 0 0 0,0 1 0 0 0,0 0 0 0 0,0 0 1 0 0,0 0-1 0 0,1 0 0 0 0,-1 0 0 0 0,1 0 0 0 0,0-1 0 0 0,-1 1 1 0 0,2 0-1 0 0,-1-1 0 0 0,0 1 0 0 0,0 0 0 0 0,1-1 0 0 0,-1 1 1 0 0,5 3-1 0 0,5 3-1196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5.0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82 65 5905 0 0,'0'-1'194'0'0,"0"0"0"0"0,1 0 1 0 0,-1 0-1 0 0,0 0 0 0 0,1 0 0 0 0,-1 0 0 0 0,1 0 0 0 0,-1 0 0 0 0,1 0 0 0 0,0 1 0 0 0,-1-1 1 0 0,1 0-1 0 0,0 0 0 0 0,-1 1 0 0 0,1-1 0 0 0,0 0 0 0 0,0 1 0 0 0,0-1 0 0 0,0 1 0 0 0,-1-1 1 0 0,3 0-1 0 0,25-11-1069 0 0,-17 7 1179 0 0,6 0-236 0 0,1 0 0 0 0,-1 0 0 0 0,1 2 1 0 0,-1 0-1 0 0,1 1 0 0 0,32 1 1 0 0,-1-2 66 0 0,59 0 2271 0 0,-109 4-2368 0 0,-1 0 1 0 0,1 0-1 0 0,-1 0 1 0 0,1 0-1 0 0,-1 0 1 0 0,1 0-1 0 0,-1 0 1 0 0,1 0-1 0 0,0 0 0 0 0,0 0 1 0 0,-2 3-1 0 0,1-2 29 0 0,-30 23 375 0 0,-39 23-1 0 0,-25 18 921 0 0,92-62-1342 0 0,0 0 0 0 0,0 0 0 0 0,0 0 0 0 0,0 1 0 0 0,1-1 0 0 0,0 1 0 0 0,0 0 0 0 0,0 0 0 0 0,0 0 0 0 0,1 0 0 0 0,0 0 0 0 0,0 0 0 0 0,-1 8 0 0 0,1-4-25 0 0,1 1-1 0 0,0-1 1 0 0,1 0 0 0 0,0 0 0 0 0,0 1 0 0 0,1-1 0 0 0,3 14-1 0 0,1-2 13 0 0,1 0 0 0 0,1 0 0 0 0,1-1 0 0 0,1 0 0 0 0,1-1-1 0 0,15 22 1 0 0,-20-33 24 0 0,0-1 0 0 0,1 0-1 0 0,0 0 1 0 0,12 10 0 0 0,-16-15 24 0 0,0 0 0 0 0,1 0 0 0 0,-1-1 1 0 0,0 1-1 0 0,1-1 0 0 0,-1 1 0 0 0,1-1 0 0 0,-1 0 1 0 0,1 0-1 0 0,0 0 0 0 0,0 0 0 0 0,-1 0 0 0 0,1-1 1 0 0,0 1-1 0 0,0-1 0 0 0,0 0 0 0 0,-1 0 1 0 0,1 0-1 0 0,3-1 0 0 0,-4 1 16 0 0,-1-1 1 0 0,1 0-1 0 0,-1 0 0 0 0,0 0 1 0 0,1 0-1 0 0,-1-1 0 0 0,0 1 0 0 0,0 0 1 0 0,0-1-1 0 0,0 1 0 0 0,0 0 1 0 0,0-1-1 0 0,0 1 0 0 0,0-1 1 0 0,0 1-1 0 0,-1-1 0 0 0,1 0 1 0 0,-1 1-1 0 0,1-1 0 0 0,-1 0 0 0 0,0 1 1 0 0,1-1-1 0 0,-1 0 0 0 0,0 0 1 0 0,0 1-1 0 0,0-1 0 0 0,-1-2 1 0 0,-5-49 837 0 0,2 37-823 0 0,-1 1 1 0 0,-1-1 0 0 0,0 1-1 0 0,-1 0 1 0 0,0 1-1 0 0,-1 0 1 0 0,-1 0-1 0 0,0 0 1 0 0,-1 1-1 0 0,-1 1 1 0 0,0 0 0 0 0,0 0-1 0 0,-16-11 1 0 0,11 11-220 0 0,0 0 0 0 0,-1 0 0 0 0,-1 2 0 0 0,0 0 1 0 0,0 1-1 0 0,-1 1 0 0 0,0 1 0 0 0,0 1 0 0 0,-1 0 0 0 0,-23-3 1 0 0,31 9-1557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5.5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251 46 8762 0 0,'-2'-6'5196'0'0,"-3"-6"-2959"0"0,-37-13-2090 0 0,40 24-145 0 0,-1 1 0 0 0,0-1 0 0 0,0 1 0 0 0,1-1-1 0 0,-1 1 1 0 0,0 0 0 0 0,0 0 0 0 0,1 1 0 0 0,-1-1 0 0 0,0 0 0 0 0,0 1 0 0 0,1 0-1 0 0,-1-1 1 0 0,0 1 0 0 0,1 0 0 0 0,-1 1 0 0 0,-4 1 0 0 0,-5 3 16 0 0,1-3-4 0 0,0 1 1 0 0,0 0-1 0 0,1 1 0 0 0,0 0 0 0 0,0 1 0 0 0,0 0 1 0 0,1 1-1 0 0,0-1 0 0 0,-12 12 0 0 0,19-15-30 0 0,-1 0 0 0 0,1 0 0 0 0,0 0 0 0 0,0 0 0 0 0,0 0 0 0 0,0 0 0 0 0,0 1-1 0 0,1-1 1 0 0,0 1 0 0 0,-1-1 0 0 0,1 1 0 0 0,1 0 0 0 0,-1-1 0 0 0,0 1 0 0 0,1 0 0 0 0,0-1-1 0 0,0 1 1 0 0,0 0 0 0 0,0 0 0 0 0,0-1 0 0 0,1 1 0 0 0,0 0 0 0 0,0-1 0 0 0,0 1 0 0 0,0-1-1 0 0,0 1 1 0 0,1-1 0 0 0,-1 1 0 0 0,1-1 0 0 0,0 0 0 0 0,0 0 0 0 0,3 4 0 0 0,5 5-8 0 0,1 1 1 0 0,0-1 0 0 0,0-1-1 0 0,1 0 1 0 0,1-1 0 0 0,0 0-1 0 0,0-1 1 0 0,1 0 0 0 0,0-1-1 0 0,26 10 1 0 0,-29-13 53 0 0,1 0-1 0 0,0-1 1 0 0,0-1-1 0 0,1 0 0 0 0,-1 0 1 0 0,1-2-1 0 0,-1 1 1 0 0,1-2-1 0 0,-1 1 1 0 0,1-2-1 0 0,0 0 1 0 0,-1 0-1 0 0,1-1 1 0 0,14-5-1 0 0,-21 5 74 0 0,0-1-1 0 0,0 0 1 0 0,0 0 0 0 0,0 0 0 0 0,0-1-1 0 0,-1 0 1 0 0,0 0 0 0 0,1 0-1 0 0,-2-1 1 0 0,1 0 0 0 0,0 1-1 0 0,-1-2 1 0 0,0 1 0 0 0,0-1-1 0 0,-1 1 1 0 0,1-1 0 0 0,-1 0-1 0 0,-1 0 1 0 0,1 0 0 0 0,-1-1-1 0 0,0 1 1 0 0,0-1 0 0 0,1-10-1 0 0,-3 11-105 0 0,1 0 0 0 0,-1 0-1 0 0,0-1 1 0 0,-1 1-1 0 0,1 0 1 0 0,-1-1 0 0 0,0 1-1 0 0,-1 0 1 0 0,0 0-1 0 0,-5-12 1 0 0,5 13-367 0 0,-1-1 1 0 0,0 1 0 0 0,-1 0-1 0 0,0 0 1 0 0,1 1 0 0 0,-1-1-1 0 0,-1 1 1 0 0,1 0-1 0 0,-1 0 1 0 0,0 0 0 0 0,0 0-1 0 0,-8-4 1 0 0,0 4-1163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5.9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269 27 11650 0 0,'1'-27'5154'0'0,"-1"44"-5092"0"0,1-3-115 0 0,0-1 0 0 0,2 1 0 0 0,-1 0-1 0 0,2 0 1 0 0,0-1 0 0 0,0 0 0 0 0,2 0 0 0 0,11 22 0 0 0,6 18 36 0 0,-13-27 45 0 0,-4-14 30 0 0,-1 1 1 0 0,-1 0-1 0 0,0 0 0 0 0,-1 1 1 0 0,0-1-1 0 0,1 21 1 0 0,-4-33-24 0 0,0 0 0 0 0,0-1 1 0 0,0 1-1 0 0,0 0 0 0 0,0-1 1 0 0,-1 1-1 0 0,1 0 0 0 0,0-1 1 0 0,0 1-1 0 0,-1 0 1 0 0,1-1-1 0 0,0 1 0 0 0,-1 0 1 0 0,1-1-1 0 0,0 1 0 0 0,-1-1 1 0 0,1 1-1 0 0,-1-1 0 0 0,1 1 1 0 0,-1-1-1 0 0,1 1 0 0 0,-1-1 1 0 0,0 0-1 0 0,1 1 1 0 0,-1-1-1 0 0,0 1 0 0 0,-24 3 655 0 0,-27-11 98 0 0,49 6-737 0 0,-19-4-52 0 0,0-1 0 0 0,1-1 0 0 0,0-1 1 0 0,1-1-1 0 0,0 0 0 0 0,-29-20 0 0 0,30 16-1621 0 0,0 0 0 0 0,1-2 0 0 0,-24-25 0 0 0,31 28 572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6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10 105 17044 0 0,'-2'-4'244'0'0,"1"1"0"0"0,-1 0 1 0 0,1-1-1 0 0,0 1 0 0 0,0-1 1 0 0,1 1-1 0 0,-1-1 0 0 0,1 1 1 0 0,0-1-1 0 0,0 0 0 0 0,0-4 1 0 0,1 7-212 0 0,0-1 0 0 0,0 0 0 0 0,0 0 1 0 0,0 0-1 0 0,0 1 0 0 0,1-1 0 0 0,-1 1 0 0 0,0-1 0 0 0,1 1 1 0 0,0-1-1 0 0,-1 1 0 0 0,1 0 0 0 0,0 0 0 0 0,-1 0 0 0 0,1 0 1 0 0,0 0-1 0 0,0 0 0 0 0,0 0 0 0 0,0 0 0 0 0,4 0 0 0 0,25-7-262 0 0,0 1-1 0 0,0 1 1 0 0,1 2-1 0 0,-1 1 1 0 0,1 1-1 0 0,0 2 1 0 0,0 2-1 0 0,45 7 1 0 0,-58-6-319 0 0,0 0 0 0 0,0 2 0 0 0,0 1 0 0 0,21 8 0 0 0,-16-2 460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7.6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 95 4865 0 0,'-2'-10'575'0'0,"1"1"-1"0"0,1-1 1 0 0,0 1 0 0 0,1-17-1 0 0,1-5 5954 0 0,7 53-7428 0 0,-9 51 967 0 0,-3 0 1 0 0,-3-1 0 0 0,-22 101 0 0 0,2-9-313 0 0,21-107-1517 0 0,2-46 1270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8.1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61 6817 0 0,'-7'-60'6342'0'0,"7"63"-7322"0"0,1 332 609 0 0,-4-266 398 0 0,5 101-1033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8.5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376 1 12067 0 0,'0'0'-267'0'0,"-4"6"-1005"0"0,-23 25 1740 0 0,-1-2 1 0 0,-48 38 0 0 0,-74 47 527 0 0,139-106-898 0 0,-10 7 538 0 0,-36 20 0 0 0,56-35 191 0 0,25-12-804 0 0,12-7-362 0 0,-27 12 288 0 0,1 1 0 0 0,0 1 0 0 0,0 0 0 0 0,1 1 0 0 0,0-1 1 0 0,-1 2-1 0 0,1 0 0 0 0,0 0 0 0 0,16-1 0 0 0,-25 4-2 0 0,-1 0 0 0 0,1 1 0 0 0,-1-1 0 0 0,1 1 1 0 0,-1-1-1 0 0,0 1 0 0 0,1 0 0 0 0,-1 0 0 0 0,0-1 1 0 0,1 1-1 0 0,-1 0 0 0 0,0 0 0 0 0,0 0 0 0 0,0 1 0 0 0,0-1 1 0 0,0 0-1 0 0,0 0 0 0 0,0 0 0 0 0,1 2 0 0 0,18 34-381 0 0,-10-18 392 0 0,7 8 79 0 0,2-1 0 0 0,0-1 0 0 0,2 0 0 0 0,25 22 0 0 0,-30-33-1281 0 0,33 23 0 0 0,-34-28 100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20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11610 0 0,'0'0'4603'0'0,"0"3"-5335"0"0,11 244 254 0 0,-12-122 849 0 0,-2-23-7 0 0,14 123-1 0 0,-4-201-99 0 0,-1-6-1313 0 0,-5-7-2922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8.90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241 36 7986 0 0,'0'0'171'0'0,"0"-1"0"0"0,1 0 1 0 0,-1 0-1 0 0,0 0 0 0 0,0 0 0 0 0,0 0 1 0 0,0 1-1 0 0,0-1 0 0 0,0 0 1 0 0,0 0-1 0 0,0 0 0 0 0,0 0 0 0 0,-1 0 1 0 0,1 0-1 0 0,0 1 0 0 0,0-1 1 0 0,-1 0-1 0 0,1 0 0 0 0,0 0 0 0 0,-1 1 1 0 0,1-1-1 0 0,-1 0 0 0 0,1 1 0 0 0,-1-1 1 0 0,0 0-1 0 0,1 1 0 0 0,-1-1 1 0 0,1 1-1 0 0,-1-1 0 0 0,0 0 0 0 0,0 1 1 0 0,1 0-1 0 0,-1-1 0 0 0,0 1 1 0 0,0-1-1 0 0,-1 1 0 0 0,-1-2-100 0 0,0 1 0 0 0,-1-1 0 0 0,1 1 0 0 0,-1 0 0 0 0,1 0 0 0 0,-1 1 0 0 0,-6-2 0 0 0,-3 4-11 0 0,1 0 1 0 0,-1 1-1 0 0,1 0 0 0 0,0 1 0 0 0,0 0 0 0 0,0 1 1 0 0,1 0-1 0 0,0 1 0 0 0,0 1 0 0 0,0-1 1 0 0,1 2-1 0 0,-17 14 0 0 0,24-20-112 0 0,1 1 1 0 0,0-1-1 0 0,0 1 0 0 0,0-1 1 0 0,0 1-1 0 0,0 0 0 0 0,0 0 1 0 0,1 0-1 0 0,-1 0 0 0 0,1 1 0 0 0,0-1 1 0 0,0 0-1 0 0,0 0 0 0 0,0 1 1 0 0,1-1-1 0 0,0 0 0 0 0,-1 1 1 0 0,1-1-1 0 0,1 5 0 0 0,0-2-7 0 0,0-1-1 0 0,0 1 0 0 0,1 0 1 0 0,0 0-1 0 0,0-1 0 0 0,1 1 0 0 0,0-1 1 0 0,0 0-1 0 0,0 0 0 0 0,5 6 1 0 0,5 5-447 0 0,2-1 1 0 0,0 0 0 0 0,0-1-1 0 0,2 0 1 0 0,22 14 0 0 0,-11-10-684 0 0,3-2-372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9.3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233 144 15347 0 0,'-1'-1'20'0'0,"0"-1"0"0"0,0 0 0 0 0,0 0 0 0 0,0 1 0 0 0,0-1 0 0 0,0 0 0 0 0,0 1 0 0 0,0-1 0 0 0,-1 1 0 0 0,1 0 0 0 0,0-1 0 0 0,-1 1 0 0 0,0 0 0 0 0,1 0 0 0 0,-1 0 0 0 0,1 0 0 0 0,-1 0 0 0 0,0 0 0 0 0,0 0 0 0 0,0 1 0 0 0,1-1 0 0 0,-1 1 0 0 0,0-1 0 0 0,0 1 0 0 0,0 0 0 0 0,0 0 0 0 0,0-1-1 0 0,0 1 1 0 0,0 1 0 0 0,0-1 0 0 0,0 0 0 0 0,-3 1 0 0 0,-3 2-19 0 0,1 0-1 0 0,-1 0 0 0 0,1 1 0 0 0,0 0 0 0 0,0 0 0 0 0,-11 10 0 0 0,-2 0 68 0 0,-31 33 0 0 0,47-43-85 0 0,-1 0 0 0 0,1 1 0 0 0,0 0 0 0 0,0 0 0 0 0,1 0 1 0 0,0 1-1 0 0,0-1 0 0 0,0 1 0 0 0,0 0 0 0 0,1 0 0 0 0,0 0 0 0 0,-2 10 0 0 0,4-14-20 0 0,0-1 0 0 0,-1 0 0 0 0,1 1-1 0 0,0-1 1 0 0,0 0 0 0 0,0 0-1 0 0,0 1 1 0 0,1-1 0 0 0,-1 0 0 0 0,0 1-1 0 0,0-1 1 0 0,1 0 0 0 0,-1 1 0 0 0,1-1-1 0 0,-1 0 1 0 0,1 0 0 0 0,0 0-1 0 0,-1 0 1 0 0,1 0 0 0 0,0 0 0 0 0,0 0-1 0 0,0 0 1 0 0,0 0 0 0 0,1 2 0 0 0,0-2 15 0 0,0-1 1 0 0,0 1-1 0 0,0 0 1 0 0,0-1 0 0 0,0 1-1 0 0,0-1 1 0 0,0 0 0 0 0,0 0-1 0 0,1 1 1 0 0,-1-1-1 0 0,0-1 1 0 0,0 1 0 0 0,0 0-1 0 0,2-1 1 0 0,4-1 7 0 0,0 0-1 0 0,-1 0 1 0 0,0-1 0 0 0,1 0-1 0 0,-1-1 1 0 0,0 1 0 0 0,9-7-1 0 0,-3-1 141 0 0,-1-1-1 0 0,0 0 1 0 0,-1 0-1 0 0,0-1 0 0 0,14-23 891 0 0,-21 41-1281 0 0,5 8 327 0 0,1-1 0 0 0,0-1 0 0 0,1 1 0 0 0,0-2 0 0 0,1 0 0 0 0,0 0 0 0 0,17 10 0 0 0,-21-16-15 0 0,0 0 1 0 0,-1-1-1 0 0,1 0 0 0 0,0 0 1 0 0,1 0-1 0 0,-1-1 1 0 0,0 0-1 0 0,1-1 1 0 0,-1 0-1 0 0,1 0 1 0 0,-1-1-1 0 0,1 0 1 0 0,-1 0-1 0 0,1-1 1 0 0,12-3-1 0 0,-7 0-21 0 0,0 0 0 0 0,0-1 0 0 0,0-1 0 0 0,-1 0 0 0 0,0-1 0 0 0,0 0 0 0 0,0-1 0 0 0,-1 0 0 0 0,-1-1 0 0 0,1-1 0 0 0,-1 0 0 0 0,13-15 0 0 0,-8 5-889 0 0,-1 0 0 0 0,0-1 0 0 0,-2-1-1 0 0,0 0 1 0 0,-2-1 0 0 0,13-33 0 0 0,-12 24-1228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19.7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137 0 8730 0 0,'-9'5'215'0'0,"1"-1"1"0"0,-1 1-1 0 0,1 0 1 0 0,0 1-1 0 0,0 0 0 0 0,0 0 1 0 0,1 1-1 0 0,0 0 1 0 0,0 0-1 0 0,1 1 1 0 0,0-1-1 0 0,0 2 0 0 0,1-1 1 0 0,0 0-1 0 0,0 1 1 0 0,1 0-1 0 0,0 0 0 0 0,1 0 1 0 0,0 1-1 0 0,0-1 1 0 0,1 1-1 0 0,1 0 1 0 0,-2 14-1 0 0,2-5 23 0 0,0 1-1 0 0,2 0 1 0 0,0-1-1 0 0,1 1 1 0 0,1-1-1 0 0,0 0 1 0 0,2 1-1 0 0,0-2 1 0 0,2 1-1 0 0,16 34 1 0 0,100 143 151 0 0,-60-102-370 0 0,26 26-886 0 0,-66-92 472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20.0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 18364 0 0,'5'-3'-432'0'0,"7"0"-160"0"0,3 2-8 0 0,3-1 296 0 0,1 1-169 0 0,2-1-167 0 0,5-1 352 0 0,2 2 24 0 0,0 1 104 0 0,2 0 40 0 0,0 0 16 0 0,2 0 0 0 0,-1 3 16 0 0,2 0-8 0 0,0 0 8 0 0,0 3 0 0 0,-2 1 8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20.44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 17172 0 0,'5'-3'0'0'0,"2"0"-368"0"0,5 2-8 0 0,6-1 151 0 0,2-1-215 0 0,7 0-152 0 0,4 3 160 0 0,8 0-72 0 0,4-1 320 0 0,4-1 24 0 0,-1 1 160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31.11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318 124 7202 0 0,'1'-8'454'0'0,"1"-1"1"0"0,-1 1 0 0 0,2 0-1 0 0,-1-1 1 0 0,1 1 0 0 0,0 1-1 0 0,1-1 1 0 0,0 0 0 0 0,0 1-1 0 0,1 0 1 0 0,9-12 0 0 0,-2 1 1758 0 0,-16 20-2809 0 0,1 0 521 0 0,-1 0 0 0 0,0 0 0 0 0,0 1-1 0 0,1-1 1 0 0,0 1 0 0 0,-1 0 0 0 0,1 0 0 0 0,-3 4 0 0 0,1-2 42 0 0,-14 13 44 0 0,-128 131 816 0 0,147-149-825 0 0,-5 6 129 0 0,0 0 0 0 0,1 0 0 0 0,-1 0 0 0 0,-3 8 0 0 0,8-14 105 0 0,14 7-1142 0 0,2 1 554 0 0,15-3-14 0 0,-1 1 0 0 0,0 1 0 0 0,56 21 1 0 0,-78-25 326 0 0,0 1 0 0 0,0 0 1 0 0,0 0-1 0 0,-1 1 0 0 0,1-1 1 0 0,-1 2-1 0 0,0-1 0 0 0,-1 1 1 0 0,1 0-1 0 0,-1 1 0 0 0,0-1 1 0 0,-1 1-1 0 0,0 0 0 0 0,0 1 1 0 0,0-1-1 0 0,-1 1 1 0 0,0 0-1 0 0,4 12 0 0 0,-7-16 133 0 0,0 1-1 0 0,-1-1 0 0 0,1 1 1 0 0,-1 0-1 0 0,0 0 1 0 0,0-1-1 0 0,0 1 0 0 0,-1 0 1 0 0,0-1-1 0 0,0 1 1 0 0,0-1-1 0 0,0 1 0 0 0,-1-1 1 0 0,0 1-1 0 0,0-1 0 0 0,0 0 1 0 0,0 0-1 0 0,-1 0 1 0 0,1 0-1 0 0,-1 0 0 0 0,0 0 1 0 0,0-1-1 0 0,-1 0 1 0 0,1 1-1 0 0,-1-1 0 0 0,-5 3 1 0 0,-9 7 194 0 0,0 0 1 0 0,-1-2 0 0 0,-1-1-1 0 0,-24 10 1 0 0,34-15-249 0 0,0-2 0 0 0,0 1-1 0 0,-1-2 1 0 0,1 1 0 0 0,-1-1 0 0 0,0-1 0 0 0,0 0-1 0 0,1-1 1 0 0,-1 0 0 0 0,0 0 0 0 0,0-1-1 0 0,0 0 1 0 0,1-1 0 0 0,-1-1 0 0 0,-14-4 0 0 0,15 3-814 0 0,1 0 0 0 0,-1-1 1 0 0,1 0-1 0 0,0 0 1 0 0,0-1-1 0 0,1 0 1 0 0,-1-1-1 0 0,1 0 1 0 0,-13-15-1 0 0,4 1-2428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31.4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1 144 5665 0 0,'5'-7'496'0'0,"0"0"-1"0"0,0 1 0 0 0,1 0 1 0 0,0 0-1 0 0,0 0 1 0 0,0 1-1 0 0,1-1 0 0 0,0 2 1 0 0,0-1-1 0 0,0 1 1 0 0,0 0-1 0 0,17-6 0 0 0,8-1 554 0 0,59-14 0 0 0,-83 24-870 0 0,42-10-141 0 0,1 3 0 0 0,95-4 0 0 0,-39 17-3814 0 0,-84-4 2154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32.0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96 1 7370 0 0,'0'0'1112'0'0,"0"5"-1608"0"0,-8 56 1425 0 0,-1 101 0 0 0,4-27-573 0 0,-27 107 65 0 0,-1-82 1237 0 0,31-155-3659 0 0,-4-11 933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32.4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334 2 9250 0 0,'0'0'336'0'0,"0"0"-310"0"0,1 0 0 0 0,-1-1 0 0 0,0 1 0 0 0,0 0 0 0 0,0 0 0 0 0,0 0 0 0 0,0 0 0 0 0,0 0 1 0 0,0 0-1 0 0,1 0 0 0 0,-1 0 0 0 0,0 0 0 0 0,0 0 0 0 0,0 0 0 0 0,0 0 0 0 0,0 0 0 0 0,0 0 0 0 0,1 0 0 0 0,-1 0 0 0 0,0 0 0 0 0,0 0 0 0 0,0 0 0 0 0,0 0 0 0 0,0 0 0 0 0,0 0 0 0 0,1 0 0 0 0,-1 0 1 0 0,0 0-1 0 0,0 0 0 0 0,0 0 0 0 0,0 0 0 0 0,0 0 0 0 0,0 0 0 0 0,0 1 0 0 0,1-1 0 0 0,-1 0 0 0 0,0 0 0 0 0,0 0 0 0 0,0 0 0 0 0,0 0 0 0 0,0 0 0 0 0,0 0 0 0 0,0 0 0 0 0,0 1 0 0 0,0-1 0 0 0,0 0 0 0 0,0 0 1 0 0,0 0-1 0 0,0 0 0 0 0,0 0 0 0 0,0 0 0 0 0,0 1 0 0 0,0-1 0 0 0,0 0 0 0 0,0 0 0 0 0,0 0 0 0 0,0 0 0 0 0,-4 9 18 0 0,0-1-1 0 0,-1 0 1 0 0,0 0-1 0 0,-1-1 1 0 0,0 1 0 0 0,0-1-1 0 0,0 0 1 0 0,-1-1 0 0 0,-9 8-1 0 0,-8 4 244 0 0,-42 26 0 0 0,29-22 223 0 0,0-2 1 0 0,-72 28 1061 0 0,114-49-2768 0 0,5-1 1121 0 0,1 0 1 0 0,0 1-1 0 0,-1 0 0 0 0,1 1 0 0 0,0 0 0 0 0,0 1 1 0 0,-1 0-1 0 0,1 0 0 0 0,-1 1 0 0 0,1 1 1 0 0,-1 0-1 0 0,0 0 0 0 0,0 1 0 0 0,0 0 0 0 0,0 1 1 0 0,16 10-1 0 0,8 9 4 0 0,-2 1 1 0 0,0 1-1 0 0,31 35 0 0 0,5 4-1173 0 0,-49-50 556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32.8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282 34 9970 0 0,'-1'-2'31'0'0,"0"0"0"0"0,-1 0 0 0 0,1 0 0 0 0,0 0 0 0 0,-1 0 0 0 0,0 0 0 0 0,1 0 0 0 0,-1 0 0 0 0,0 1 0 0 0,0-1 0 0 0,0 1 0 0 0,0 0 0 0 0,0-1 0 0 0,0 1 0 0 0,-1 0 0 0 0,1 0 0 0 0,0 0 0 0 0,-4-1 0 0 0,1 1-28 0 0,-1 1 0 0 0,1-1 0 0 0,0 1 0 0 0,0 0-1 0 0,0 0 1 0 0,-1 1 0 0 0,1-1 0 0 0,-7 3 0 0 0,-5 2 257 0 0,0 0 0 0 0,1 1 0 0 0,0 1 0 0 0,-20 13 0 0 0,27-16 84 0 0,0 1 0 0 0,1 1 0 0 0,0-1 1 0 0,0 2-1 0 0,0-1 0 0 0,1 1 0 0 0,-9 10 0 0 0,14-15-348 0 0,0 1 0 0 0,1 0 0 0 0,-1-1 0 0 0,1 1 0 0 0,0 0 0 0 0,0 0 0 0 0,0 0-1 0 0,0 0 1 0 0,0 0 0 0 0,1 0 0 0 0,-1 0 0 0 0,1 0 0 0 0,0 1 0 0 0,0-1 0 0 0,0 0 0 0 0,0 0 0 0 0,0 0 0 0 0,1 0 0 0 0,0 0 0 0 0,-1 0 0 0 0,1 0 0 0 0,0 0 0 0 0,1 0 0 0 0,-1 0 0 0 0,0 0 0 0 0,1 0-1 0 0,1 2 1 0 0,2 3-223 0 0,1 1 0 0 0,0-2 0 0 0,0 1 0 0 0,1 0 0 0 0,0-1 0 0 0,0-1 0 0 0,0 1 0 0 0,1-1 0 0 0,0 0-1 0 0,0-1 1 0 0,1 0 0 0 0,0 0 0 0 0,11 4 0 0 0,3-2-820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2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420 199 5761 0 0,'-11'-30'11771'0'0,"3"-18"-8739"0"0,2 10-2043 0 0,2 17-712 0 0,3 16-256 0 0,1 1 0 0 0,-1-1 0 0 0,0 1 0 0 0,0 0 0 0 0,-1-1 0 0 0,1 1 0 0 0,-5-8 0 0 0,5 10-71 0 0,-1 1 0 0 0,1-1 1 0 0,-1 1-1 0 0,0-1 0 0 0,1 1 1 0 0,-1 0-1 0 0,0 0 0 0 0,0 0 0 0 0,0 0 1 0 0,0 0-1 0 0,0 0 0 0 0,0 0 1 0 0,0 1-1 0 0,0-1 0 0 0,0 1 1 0 0,0-1-1 0 0,0 1 0 0 0,0 0 1 0 0,0 0-1 0 0,-1 0 0 0 0,-1 0 0 0 0,-10 1-313 0 0,1 1 0 0 0,0 0 0 0 0,0 0 0 0 0,0 1 0 0 0,1 1 0 0 0,-1 0 0 0 0,1 1 0 0 0,0 1 0 0 0,0 0 0 0 0,0 0 0 0 0,1 1 0 0 0,0 0 0 0 0,-16 15 0 0 0,11-9 133 0 0,0 2-1 0 0,2 0 1 0 0,0 0-1 0 0,1 1 1 0 0,0 1 0 0 0,1 1-1 0 0,-18 35 1 0 0,27-47 63 0 0,1-1 1 0 0,-1 1-1 0 0,1 0 1 0 0,0 0-1 0 0,1 0 1 0 0,-1 0-1 0 0,1 1 1 0 0,0-1-1 0 0,1 0 1 0 0,0 0-1 0 0,0 1 1 0 0,0-1-1 0 0,2 10 1 0 0,-1-13 24 0 0,1 1 1 0 0,-1-1-1 0 0,1 1 1 0 0,0-1-1 0 0,-1 1 1 0 0,2-1 0 0 0,-1 0-1 0 0,0 0 1 0 0,1 0-1 0 0,-1 0 1 0 0,1-1 0 0 0,0 1-1 0 0,0-1 1 0 0,0 1-1 0 0,0-1 1 0 0,0 0 0 0 0,1 0-1 0 0,-1 0 1 0 0,1-1-1 0 0,-1 1 1 0 0,1-1 0 0 0,7 2-1 0 0,49 12 104 0 0,-33-8-557 0 0,1 0-1 0 0,-1 2 0 0 0,48 21 0 0 0,-68-26 544 0 0,0 0 0 0 0,0 0 0 0 0,-1 1 0 0 0,1 0 0 0 0,-1 0 1 0 0,0 0-1 0 0,-1 1 0 0 0,1 0 0 0 0,-1 0 0 0 0,0 1 0 0 0,0-1 0 0 0,-1 1 0 0 0,0 0 0 0 0,0 0 0 0 0,-1 0 0 0 0,0 1 1 0 0,0-1-1 0 0,2 12 0 0 0,-4-14 244 0 0,0 0 0 0 0,0 1 0 0 0,0-1 1 0 0,-1 0-1 0 0,0 1 0 0 0,0-1 0 0 0,0 1 0 0 0,-1-1 1 0 0,1 0-1 0 0,-2 1 0 0 0,1-1 0 0 0,0 0 1 0 0,-1 0-1 0 0,0 0 0 0 0,0 0 0 0 0,-1 0 0 0 0,1 0 1 0 0,-1 0-1 0 0,0-1 0 0 0,0 0 0 0 0,-1 1 0 0 0,1-1 1 0 0,-5 4-1 0 0,1-2 195 0 0,-1 0 0 0 0,0-1 0 0 0,0 0 0 0 0,0 0 1 0 0,-1-1-1 0 0,0 1 0 0 0,0-2 0 0 0,0 0 0 0 0,0 0 0 0 0,0 0 1 0 0,-1-1-1 0 0,-10 1 0 0 0,17-3-332 0 0,-14 2 274 0 0,0 0 1 0 0,-29-1-1 0 0,42-2-369 0 0,-1 1 0 0 0,1-1-1 0 0,0 1 1 0 0,-1-1 0 0 0,1-1 0 0 0,0 1 0 0 0,0 0 0 0 0,0-1 0 0 0,0 0 0 0 0,0 0 0 0 0,0 0 0 0 0,0-1 0 0 0,1 1-1 0 0,-1-1 1 0 0,-5-5 0 0 0,-3-8-496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 14731 0 0,'0'0'915'0'0,"-2"7"395"0"0,1-4-1280 0 0,1-1-1 0 0,-1 1 1 0 0,0 0 0 0 0,1-1 0 0 0,-1 1 0 0 0,1 0 0 0 0,0 0 0 0 0,0 0 0 0 0,0-1-1 0 0,0 1 1 0 0,0 0 0 0 0,1 0 0 0 0,-1-1 0 0 0,1 1 0 0 0,0 0 0 0 0,0 0 0 0 0,0-1 0 0 0,0 1-1 0 0,0-1 1 0 0,1 1 0 0 0,-1-1 0 0 0,1 0 0 0 0,-1 1 0 0 0,1-1 0 0 0,0 0 0 0 0,3 3-1 0 0,2 1 14 0 0,0-1-1 0 0,0 0 0 0 0,1 0 0 0 0,-1 0 0 0 0,1-1 1 0 0,0-1-1 0 0,0 1 0 0 0,1-1 0 0 0,-1 0 0 0 0,1-1 0 0 0,-1 0 1 0 0,1 0-1 0 0,0-1 0 0 0,0 0 0 0 0,0-1 0 0 0,-1 0 0 0 0,14-1 1 0 0,1-2-918 0 0,-1-1 0 0 0,0-1 1 0 0,0-1-1 0 0,0-1 0 0 0,34-15 1 0 0,-27 9-918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33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242 180 15555 0 0,'-2'-6'800'0'0,"1"6"-806"0"0,1-1-1 0 0,0 0 1 0 0,0 1-1 0 0,-1-1 1 0 0,1 1 0 0 0,0-1-1 0 0,-1 1 1 0 0,1-1 0 0 0,0 1-1 0 0,-1-1 1 0 0,1 1 0 0 0,-1 0-1 0 0,1-1 1 0 0,-1 1 0 0 0,1 0-1 0 0,-1-1 1 0 0,1 1-1 0 0,-1 0 1 0 0,1-1 0 0 0,-1 1-1 0 0,0 0 1 0 0,1 0 0 0 0,-1 0-1 0 0,1 0 1 0 0,-1 0 0 0 0,0 0-1 0 0,1 0 1 0 0,-1 0 0 0 0,0 0-1 0 0,1 0 1 0 0,-2 0-1 0 0,-2-1-32 0 0,0 0 0 0 0,-1 1-1 0 0,1-1 1 0 0,-1 1 0 0 0,1 0-1 0 0,-1 0 1 0 0,1 1-1 0 0,-1-1 1 0 0,1 1 0 0 0,-1 0-1 0 0,1 1 1 0 0,0-1-1 0 0,-1 1 1 0 0,1-1 0 0 0,0 1-1 0 0,-5 3 1 0 0,-5 3-25 0 0,-7 3 159 0 0,-36 27 1 0 0,52-35-59 0 0,1 0 0 0 0,0 1 0 0 0,0 0 0 0 0,0 0 0 0 0,0 0 1 0 0,1 0-1 0 0,-1 1 0 0 0,1-1 0 0 0,0 1 0 0 0,1 0 0 0 0,-1 0 0 0 0,1 0 1 0 0,-4 10-1 0 0,6-14-59 0 0,0 0-1 0 0,0 0 1 0 0,-1 0 0 0 0,1 0-1 0 0,0-1 1 0 0,0 1 0 0 0,0 0 0 0 0,0 0-1 0 0,0 0 1 0 0,0 0 0 0 0,0-1-1 0 0,1 1 1 0 0,-1 0 0 0 0,0 0 0 0 0,0 0-1 0 0,1 0 1 0 0,-1-1 0 0 0,0 1 0 0 0,1 0-1 0 0,-1 0 1 0 0,1-1 0 0 0,-1 1-1 0 0,1 0 1 0 0,-1-1 0 0 0,1 1 0 0 0,0-1-1 0 0,-1 1 1 0 0,2 0 0 0 0,0 0-33 0 0,0 0 0 0 0,0 0 0 0 0,0-1 0 0 0,0 1 0 0 0,0-1 0 0 0,0 0 0 0 0,0 1 0 0 0,0-1 0 0 0,0 0 0 0 0,0 0-1 0 0,3-1 1 0 0,4 0-54 0 0,0-1 0 0 0,0 0 0 0 0,0 0 0 0 0,13-6-1 0 0,-11 2 197 0 0,0 0 0 0 0,1-1 0 0 0,-2 0 0 0 0,1 0-1 0 0,-1-1 1 0 0,-1-1 0 0 0,1 0 0 0 0,-1 0 0 0 0,12-18 0 0 0,-20 27 419 0 0,5 2-1172 0 0,7 9 756 0 0,0 0 0 0 0,16 20 0 0 0,-16-16 45 0 0,1-2 0 0 0,22 19-1 0 0,-28-27-96 0 0,0 1-1 0 0,0-1 0 0 0,1-1 0 0 0,0 1 1 0 0,0-2-1 0 0,0 1 0 0 0,0-1 0 0 0,0 0 1 0 0,1-1-1 0 0,-1 0 0 0 0,1-1 0 0 0,17 1 1 0 0,-15-3 5 0 0,-1 0 0 0 0,1-1 0 0 0,0 0 0 0 0,-1-1 0 0 0,1 0 0 0 0,-1 0 0 0 0,0-2 0 0 0,0 1 0 0 0,-1-1 0 0 0,14-9 0 0 0,6-5-172 0 0,-1-1 0 0 0,42-38 0 0 0,-51 40-699 0 0,-1-2 1 0 0,0 0-1 0 0,-2-1 1 0 0,-1-1-1 0 0,0-1 0 0 0,24-48 1 0 0,-20 24 608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33.6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314 27 12827 0 0,'-6'-4'-31'0'0,"-1"0"0"0"0,0 1 1 0 0,0 0-1 0 0,0 0 0 0 0,0 1 1 0 0,-1 0-1 0 0,1 0 0 0 0,-1 1 1 0 0,1 0-1 0 0,-1 0 0 0 0,0 1 1 0 0,1 0-1 0 0,-1 0 0 0 0,0 0 0 0 0,1 1 1 0 0,-1 1-1 0 0,1-1 0 0 0,-1 1 1 0 0,-7 3-1 0 0,6-1 215 0 0,0 1 0 0 0,0 0 1 0 0,1 0-1 0 0,0 1 0 0 0,0 0 0 0 0,0 0 1 0 0,1 1-1 0 0,0 0 0 0 0,0 0 0 0 0,1 1 1 0 0,0-1-1 0 0,0 2 0 0 0,1-1 0 0 0,-7 13 1 0 0,4-2-87 0 0,0 0 1 0 0,2 0 0 0 0,0 0 0 0 0,1 1 0 0 0,2 0-1 0 0,-1 0 1 0 0,2 0 0 0 0,1 0 0 0 0,0 0 0 0 0,2 0-1 0 0,0 0 1 0 0,1 0 0 0 0,6 23 0 0 0,-3-18-23 0 0,2 0 0 0 0,0 0 0 0 0,2-1 0 0 0,0 0 0 0 0,2-1 1 0 0,1 0-1 0 0,1 0 0 0 0,0-1 0 0 0,32 37 0 0 0,-28-40-103 0 0,2 0 0 0 0,0-2-1 0 0,1 0 1 0 0,1-2 0 0 0,1 0 0 0 0,0-1-1 0 0,1-1 1 0 0,0-2 0 0 0,0 0 0 0 0,47 14 0 0 0,-48-19-630 0 0,-1-1 1 0 0,2-1 0 0 0,-1-2-1 0 0,30 1 1 0 0,-29-3 551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8:34.5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 10106 0 0,'0'0'4437'0'0,"8"-1"-3975"0"0,36-4-297 0 0,0 3 1 0 0,63 3-1 0 0,8 0 296 0 0,837 0 741 0 0,0 37-1234 0 0,525-8 1348 0 0,-1410-32 608 0 0,95-14-1 0 0,-153 14-1184 0 0,8-1 166 0 0,-2 7-6369 0 0,9 6 5289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28.1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46 2921 0 0,'-7'-14'1696'0'0,"5"11"-959"0"0,1 0 1 0 0,-1 0-1 0 0,1 0 0 0 0,0-1 1 0 0,0 1-1 0 0,0 0 0 0 0,-1-6 1137 0 0,2 13-3943 0 0,-1 0 1857 0 0,1 0 0 0 0,0 0 0 0 0,1 0 0 0 0,-1 0 0 0 0,2 7 0 0 0,-1-8 76 0 0,19 196-894 0 0,-8-73 1232 0 0,11 96 118 0 0,48 434 1297 0 0,-21-220 537 0 0,-43-391-1995 0 0,-3-15 111 0 0,2 42 0 0 0,-6-72-55 0 0,0-3-2516 0 0,-2-13 2220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28.5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22 303 8514 0 0,'-1'0'102'0'0,"0"0"0"0"0,0 0 1 0 0,0-1-1 0 0,-1 1 0 0 0,1 0 0 0 0,0 0 0 0 0,0-1 1 0 0,0 1-1 0 0,0-1 0 0 0,0 1 0 0 0,0-1 1 0 0,0 1-1 0 0,0-1 0 0 0,0 1 0 0 0,0-1 1 0 0,1 0-1 0 0,-1 0 0 0 0,0 1 0 0 0,0-1 0 0 0,-1-2 1 0 0,3 3-31 0 0,-1-1 1 0 0,1 0-1 0 0,-1 1 1 0 0,1-1-1 0 0,-1 0 1 0 0,1 1 0 0 0,-1-1-1 0 0,1 1 1 0 0,-1-1-1 0 0,1 1 1 0 0,0-1-1 0 0,-1 1 1 0 0,1 0 0 0 0,0-1-1 0 0,-1 1 1 0 0,1 0-1 0 0,0-1 1 0 0,0 1-1 0 0,-1 0 1 0 0,3 0-1 0 0,51-12 644 0 0,1216-121 1196 0 0,-448 89-1829 0 0,218-17 109 0 0,-927 47-307 0 0,18-1-1622 0 0,-46 13-2384 0 0,-69 3 3137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29.2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16412 0 0,'0'0'382'0'0,"2"4"-3345"0"0,16 35 2744 0 0,-1 0 0 0 0,-3 1 0 0 0,-1 1 0 0 0,11 58 0 0 0,-9-39-522 0 0,-2 13-900 0 0,-9-37 433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0.1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345 277 2112 0 0,'0'0'10552'0'0,"1"-20"-8019"0"0,0 5-2608 0 0,-1-1-1 0 0,0 0 1 0 0,0 1 0 0 0,-2-1 0 0 0,0 1 0 0 0,-1-1 0 0 0,0 1 0 0 0,-1 0 0 0 0,-9-22 0 0 0,10 31 40 0 0,0 1 0 0 0,0-1 0 0 0,0 1 0 0 0,0 0 0 0 0,-1-1 0 0 0,0 2 0 0 0,0-1 0 0 0,-1 0 0 0 0,1 1 0 0 0,-1 0 0 0 0,0 0 0 0 0,-5-3 0 0 0,5 4 58 0 0,1 1-1 0 0,-1 0 0 0 0,0 0 0 0 0,0 1 0 0 0,0 0 0 0 0,0-1 0 0 0,0 2 0 0 0,0-1 0 0 0,0 1 0 0 0,0-1 1 0 0,0 1-1 0 0,0 1 0 0 0,-1-1 0 0 0,1 1 0 0 0,0 0 0 0 0,-9 3 0 0 0,5-2-51 0 0,0 1 0 0 0,0 0-1 0 0,1 1 1 0 0,-1 0 0 0 0,1 1-1 0 0,0-1 1 0 0,0 1 0 0 0,1 1 0 0 0,0 0-1 0 0,-1 0 1 0 0,2 0 0 0 0,-1 1 0 0 0,-7 10-1 0 0,7-7-39 0 0,1 1-1 0 0,0-1 0 0 0,0 1 1 0 0,1 0-1 0 0,1 0 1 0 0,0 1-1 0 0,0-1 0 0 0,1 1 1 0 0,-2 17-1 0 0,3-7 17 0 0,1-1 0 0 0,1 1 0 0 0,1 0 0 0 0,0-1 0 0 0,2 1 0 0 0,1-1 0 0 0,0 1 0 0 0,1-1 0 0 0,2-1 0 0 0,0 1 0 0 0,11 21 0 0 0,-10-26-32 0 0,1-1 1 0 0,1 0-1 0 0,0 0 0 0 0,1-1 0 0 0,0 0 0 0 0,1-1 0 0 0,1 0 0 0 0,0-1 0 0 0,1-1 1 0 0,0 0-1 0 0,1-1 0 0 0,0 0 0 0 0,0-1 0 0 0,1-1 0 0 0,0 0 0 0 0,1-1 0 0 0,-1-1 0 0 0,1-1 1 0 0,21 4-1 0 0,-4-2-89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0.8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0 12307 0 0,'0'0'884'0'0,"-1"5"-4353"0"0,-2 8 2782 0 0,1 1 1 0 0,0-1-1 0 0,2 1 0 0 0,-1-1 0 0 0,2 1 1 0 0,3 26-1 0 0,0-2 558 0 0,32 451 804 0 0,-28-445-690 0 0,-2-13 1701 0 0,-4-11 3345 0 0,-1-26-4661 0 0,0 1 0 0 0,1-1 1 0 0,0 1-1 0 0,0 0 1 0 0,4-8-1 0 0,3-9-137 0 0,8-34-51 0 0,46-125-278 0 0,-63 180 47 0 0,0 0 0 0 0,0 1 0 0 0,0-1 0 0 0,1 1 0 0 0,-1-1 0 0 0,0 0 0 0 0,0 1-1 0 0,0-1 1 0 0,1 1 0 0 0,-1-1 0 0 0,0 0 0 0 0,0 1 0 0 0,1-1 0 0 0,-1 1 0 0 0,1-1-1 0 0,-1 1 1 0 0,0-1 0 0 0,1 1 0 0 0,-1 0 0 0 0,1-1 0 0 0,-1 1 0 0 0,1-1 0 0 0,-1 1-1 0 0,1 0 1 0 0,0-1 0 0 0,-1 1 0 0 0,1 0 0 0 0,-1 0 0 0 0,1-1 0 0 0,-1 1-1 0 0,1 0 1 0 0,0 0 0 0 0,-1 0 0 0 0,1 0 0 0 0,0 0 0 0 0,-1 0 0 0 0,1 0 0 0 0,0 0-1 0 0,-1 0 1 0 0,1 0 0 0 0,-1 0 0 0 0,1 1 0 0 0,0-1 0 0 0,-1 0 0 0 0,1 0 0 0 0,-1 0-1 0 0,1 1 1 0 0,-1-1 0 0 0,1 0 0 0 0,0 1 0 0 0,-1-1 0 0 0,1 1 0 0 0,-1-1 0 0 0,0 0-1 0 0,1 1 1 0 0,-1-1 0 0 0,1 1 0 0 0,-1-1 0 0 0,0 1 0 0 0,1 0 0 0 0,-1-1 0 0 0,0 1-1 0 0,1 0 1 0 0,5 9-298 0 0,0 0 1 0 0,8 22-1 0 0,-6-12 156 0 0,-1-7 233 0 0,1 0 0 0 0,0 0 0 0 0,0-1 1 0 0,1 0-1 0 0,1-1 0 0 0,0 0 0 0 0,19 16 0 0 0,-26-24 32 0 0,1 0 0 0 0,-1-1 0 0 0,1 1 1 0 0,0-1-1 0 0,0 0 0 0 0,0 0 0 0 0,0-1 0 0 0,0 1 0 0 0,0-1 0 0 0,0 1 0 0 0,0-1 0 0 0,1-1 0 0 0,-1 1 0 0 0,0-1 0 0 0,1 1 1 0 0,-1-1-1 0 0,0 0 0 0 0,1-1 0 0 0,-1 1 0 0 0,0-1 0 0 0,1 0 0 0 0,-1 0 0 0 0,0 0 0 0 0,0-1 0 0 0,0 1 0 0 0,0-1 0 0 0,0 0 1 0 0,0 0-1 0 0,0 0 0 0 0,5-5 0 0 0,-3 2-12 0 0,-1-1-1 0 0,0 1 1 0 0,1-1 0 0 0,-2 0 0 0 0,1-1-1 0 0,-1 1 1 0 0,0-1 0 0 0,0 0 0 0 0,-1 0-1 0 0,0 0 1 0 0,0 0 0 0 0,-1-1 0 0 0,1 1 0 0 0,-2-1-1 0 0,1 1 1 0 0,-1-1 0 0 0,0-13 0 0 0,0 7-14 0 0,-1 0 0 0 0,-1 0 0 0 0,0 0 0 0 0,-1 1 0 0 0,-1-1 0 0 0,0 0 0 0 0,-1 1 0 0 0,-10-27 0 0 0,13 39-9 0 0,1-1 0 0 0,-1 1 1 0 0,0-1-1 0 0,0 1 0 0 0,1-1 0 0 0,-1 1 0 0 0,0 0 0 0 0,0 0 1 0 0,0-1-1 0 0,-1 1 0 0 0,1 0 0 0 0,0 0 0 0 0,0 0 1 0 0,-1 0-1 0 0,1 0 0 0 0,0 0 0 0 0,-1 0 0 0 0,1 1 0 0 0,-1-1 1 0 0,1 0-1 0 0,-1 1 0 0 0,1-1 0 0 0,-1 1 0 0 0,1 0 0 0 0,-3-1 1 0 0,3 2-84 0 0,-1-1 0 0 0,1 0 1 0 0,-1 1-1 0 0,1-1 1 0 0,0 1-1 0 0,-1 0 1 0 0,1-1-1 0 0,0 1 0 0 0,0 0 1 0 0,-1 0-1 0 0,1 0 1 0 0,0 0-1 0 0,0 0 1 0 0,0 0-1 0 0,0 0 1 0 0,0 0-1 0 0,0 0 0 0 0,1 1 1 0 0,-1-1-1 0 0,0 0 1 0 0,0 1-1 0 0,1-1 1 0 0,-1 0-1 0 0,1 1 0 0 0,-1-1 1 0 0,1 1-1 0 0,0 2 1 0 0,-3 9-8 0 0,2 0 0 0 0,0 0 1 0 0,0 0-1 0 0,1 1 1 0 0,1-1-1 0 0,0 0 0 0 0,1 0 1 0 0,0 0-1 0 0,1 0 0 0 0,0 0 1 0 0,2 0-1 0 0,-1-1 1 0 0,1 0-1 0 0,9 15 0 0 0,-7-13 11 0 0,1 0-1 0 0,1 0 0 0 0,0-1 1 0 0,1 0-1 0 0,1-1 1 0 0,0 0-1 0 0,0-1 0 0 0,1 0 1 0 0,0-1-1 0 0,1 0 0 0 0,21 12 1 0 0,1-11-820 0 0,-15-7 231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1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90 7602 0 0,'0'0'7689'0'0,"-1"4"-10241"0"0,-1 5 2480 0 0,0-1 1 0 0,0 0 0 0 0,1 0-1 0 0,0 1 1 0 0,0-1 0 0 0,1 0-1 0 0,0 1 1 0 0,0-1 0 0 0,3 10-1 0 0,15 82 395 0 0,-15-88-315 0 0,7 30 2593 0 0,-8-47-1991 0 0,9-21-701 0 0,-1-2 0 0 0,-1 1 0 0 0,6-38 0 0 0,11-38 219 0 0,-26 103-148 0 0,0-1-1 0 0,0 1 1 0 0,0-1 0 0 0,0 1-1 0 0,0 0 1 0 0,0-1 0 0 0,0 1-1 0 0,0 0 1 0 0,1-1-1 0 0,-1 1 1 0 0,0-1 0 0 0,0 1-1 0 0,0 0 1 0 0,0-1-1 0 0,1 1 1 0 0,-1 0 0 0 0,0-1-1 0 0,0 1 1 0 0,1 0-1 0 0,-1 0 1 0 0,0-1 0 0 0,0 1-1 0 0,1 0 1 0 0,-1 0-1 0 0,0-1 1 0 0,1 1 0 0 0,-1 0-1 0 0,0 0 1 0 0,1 0-1 0 0,-1 0 1 0 0,1-1 0 0 0,-1 1-1 0 0,0 0 1 0 0,1 0-1 0 0,-1 0 1 0 0,0 0 0 0 0,1 0-1 0 0,-1 0 1 0 0,1 0 0 0 0,-1 0-1 0 0,0 0 1 0 0,1 0-1 0 0,-1 0 1 0 0,1 0 0 0 0,-1 1-1 0 0,15 18-482 0 0,11 45 304 0 0,-23-56 223 0 0,2 6 111 0 0,1-1 1 0 0,0 0-1 0 0,1 0 0 0 0,0 0 0 0 0,1-1 1 0 0,1 0-1 0 0,0-1 0 0 0,13 14 1 0 0,-21-25-104 0 0,-1 0 1 0 0,0 0 0 0 0,0 0 0 0 0,1 0 0 0 0,-1 0 0 0 0,0 0-1 0 0,0 0 1 0 0,1 0 0 0 0,-1 0 0 0 0,0 0 0 0 0,0 0 0 0 0,1 0-1 0 0,-1 0 1 0 0,0 0 0 0 0,0 0 0 0 0,1 0 0 0 0,-1 0 0 0 0,0 0-1 0 0,0 0 1 0 0,1 0 0 0 0,-1-1 0 0 0,0 1 0 0 0,0 0-1 0 0,1 0 1 0 0,-1 0 0 0 0,0 0 0 0 0,0-1 0 0 0,0 1 0 0 0,0 0-1 0 0,1 0 1 0 0,-1 0 0 0 0,0-1 0 0 0,0 1 0 0 0,0 0 0 0 0,0 0-1 0 0,0-1 1 0 0,0 1 0 0 0,1 0 0 0 0,-1 0 0 0 0,0-1 0 0 0,0 1-1 0 0,8-17 76 0 0,0 1-1 0 0,-1-1 0 0 0,0 0 1 0 0,6-29-1 0 0,-6 22-173 0 0,-6 20 60 0 0,25-73-59 0 0,-23 70 78 0 0,0 0 0 0 0,1 0 0 0 0,-1 0 0 0 0,2 0 0 0 0,-1 1 0 0 0,1 0 0 0 0,0-1 0 0 0,5-4 0 0 0,-9 10-19 0 0,-1 1 0 0 0,1-1 0 0 0,0 1 1 0 0,-1-1-1 0 0,1 1 0 0 0,-1 0 1 0 0,1-1-1 0 0,0 1 0 0 0,-1-1 1 0 0,1 1-1 0 0,0 0 0 0 0,-1 0 0 0 0,1-1 1 0 0,0 1-1 0 0,0 0 0 0 0,-1 0 1 0 0,1 0-1 0 0,0 0 0 0 0,0 0 0 0 0,-1 0 1 0 0,1 0-1 0 0,0 0 0 0 0,0 0 1 0 0,-1 0-1 0 0,1 0 0 0 0,1 1 0 0 0,-1 0-22 0 0,1 0 0 0 0,-1 0 0 0 0,0 0 0 0 0,0 0 0 0 0,0 0 0 0 0,0 0 0 0 0,0 0 0 0 0,0 0 0 0 0,0 1 0 0 0,0-1 0 0 0,-1 0 0 0 0,2 3 0 0 0,2 7-156 0 0,0 0 1 0 0,-1 0-1 0 0,2 12 1 0 0,-2-11 107 0 0,3 9-158 0 0,0-1 0 0 0,2 0 0 0 0,0 0 0 0 0,14 25 0 0 0,-16-35 59 0 0,1 0 0 0 0,0-1 0 0 0,1 0 0 0 0,0 0-1 0 0,0 0 1 0 0,0-1 0 0 0,1 0 0 0 0,1-1 0 0 0,13 9-1 0 0,1-2-1167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2.1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104 102 12803 0 0,'-1'0'25'0'0,"1"0"1"0"0,0-1-1 0 0,0 1 1 0 0,0 0 0 0 0,0 0-1 0 0,-1 0 1 0 0,1-1-1 0 0,0 1 1 0 0,0 0-1 0 0,0 0 1 0 0,-1 0-1 0 0,1 0 1 0 0,0 0 0 0 0,0-1-1 0 0,-1 1 1 0 0,1 0-1 0 0,0 0 1 0 0,0 0-1 0 0,-1 0 1 0 0,1 0-1 0 0,0 0 1 0 0,0 0 0 0 0,-1 0-1 0 0,1 0 1 0 0,0 0-1 0 0,0 0 1 0 0,-1 0-1 0 0,1 0 1 0 0,0 0-1 0 0,0 0 1 0 0,-1 0 0 0 0,1 0-1 0 0,0 0 1 0 0,0 1-1 0 0,-1-1 1 0 0,1 0-1 0 0,0 0 1 0 0,-1 0-1 0 0,-4 12-157 0 0,3 18-612 0 0,12 113 706 0 0,-6 1 1 0 0,-24 233 0 0 0,8-309 2739 0 0,10-72-2574 0 0,1 1 0 0 0,-1 0 1 0 0,1 0-1 0 0,0-1 1 0 0,0 1-1 0 0,0-1 0 0 0,0 1 1 0 0,0-1-1 0 0,1 0 1 0 0,0-4-1 0 0,-1 5-52 0 0,-15-265-1353 0 0,15 188 2196 0 0,-4 1 1 0 0,-21-115 0 0 0,22 177-356 0 0,3 17-578 0 0,1-1 0 0 0,-1 1 0 0 0,1-1-1 0 0,-1 0 1 0 0,1 1 0 0 0,0-1 0 0 0,0 0 0 0 0,-1 0 0 0 0,1 1 0 0 0,0-1 0 0 0,0 0-1 0 0,0 0 1 0 0,0 1 0 0 0,0-1 0 0 0,0 0 0 0 0,0 0 0 0 0,0 1 0 0 0,0-1-1 0 0,0 0 1 0 0,0 0 0 0 0,0 1 0 0 0,0-1 0 0 0,1 0 0 0 0,-1 1 0 0 0,0-1 0 0 0,1 0-1 0 0,-1 1 1 0 0,0-1 0 0 0,1 0 0 0 0,-1 1 0 0 0,1-1 0 0 0,-1 1 0 0 0,1-1-1 0 0,-1 0 1 0 0,1 1 0 0 0,-1 0 0 0 0,1-1 0 0 0,0 1 0 0 0,-1-1 0 0 0,1 1-1 0 0,0 0 1 0 0,-1-1 0 0 0,1 1 0 0 0,0 0 0 0 0,0 0 0 0 0,-1-1 0 0 0,1 1 0 0 0,0 0-1 0 0,0 0 1 0 0,-1 0 0 0 0,2 0 0 0 0,60-11-476 0 0,-18 5 509 0 0,249-68 423 0 0,-58 13-1935 0 0,-175 52-2769 0 0,-41 8 2176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2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33 7266 0 0,'1'-1'334'0'0,"-1"0"0"0"0,1 0 1 0 0,-1 0-1 0 0,0-1 1 0 0,1 1-1 0 0,-1 0 1 0 0,0 0-1 0 0,0 0 1 0 0,0-1-1 0 0,0 1 0 0 0,0 0 1 0 0,0 0-1 0 0,0-1 1 0 0,0 1-1 0 0,0 0 1 0 0,0 0-1 0 0,-1-1 0 0 0,1 1 1 0 0,-1 0-1 0 0,1 0 1 0 0,-1 0-1 0 0,1 0 1 0 0,-1 0-1 0 0,-1-2 1 0 0,1 2-161 0 0,0 1 0 0 0,0 0 0 0 0,-1 0 0 0 0,1-1 0 0 0,0 1 0 0 0,0 0 0 0 0,0 0 0 0 0,-1 0 0 0 0,1 0 0 0 0,0 1 0 0 0,0-1 0 0 0,-1 0 0 0 0,1 0 0 0 0,0 1 0 0 0,0-1 0 0 0,0 1 0 0 0,0-1 0 0 0,0 1 0 0 0,-2 1 0 0 0,-5 2-68 0 0,0 1 0 0 0,0 1 0 0 0,0-1 0 0 0,1 1 0 0 0,-9 10 0 0 0,-9 15 80 0 0,1 0 1 0 0,-32 58-1 0 0,46-70-159 0 0,0-1 0 0 0,2 1 1 0 0,1 1-1 0 0,0 0 0 0 0,1 0 0 0 0,-5 38 0 0 0,10-54-21 0 0,1-1 1 0 0,0 1-1 0 0,-1 0 0 0 0,1 0 0 0 0,1 0 0 0 0,-1 0 0 0 0,1-1 0 0 0,-1 1 0 0 0,1 0 1 0 0,0 0-1 0 0,1-1 0 0 0,-1 1 0 0 0,0-1 0 0 0,1 1 0 0 0,0-1 0 0 0,0 1 0 0 0,0-1 1 0 0,0 0-1 0 0,1 0 0 0 0,3 4 0 0 0,-1-3 12 0 0,-1-1 1 0 0,1 0-1 0 0,0 0 0 0 0,0-1 1 0 0,0 0-1 0 0,0 1 0 0 0,1-2 1 0 0,-1 1-1 0 0,0-1 0 0 0,1 1 1 0 0,-1-1-1 0 0,1-1 0 0 0,9 1 1 0 0,-2-1 42 0 0,0-1 1 0 0,0-1-1 0 0,0 0 0 0 0,0 0 1 0 0,0-1-1 0 0,0-1 0 0 0,-1 0 1 0 0,1-1-1 0 0,-1 0 0 0 0,0-1 1 0 0,-1 0-1 0 0,0-1 1 0 0,0 0-1 0 0,0-1 0 0 0,-1 0 1 0 0,14-14-1 0 0,-15 13 8 0 0,0 0-1 0 0,-1-1 1 0 0,0 0 0 0 0,0 0 0 0 0,-1-1-1 0 0,-1 0 1 0 0,1 0 0 0 0,-2-1-1 0 0,0 0 1 0 0,0 0 0 0 0,-1 0-1 0 0,-1 0 1 0 0,0-1 0 0 0,0 1 0 0 0,-1-1-1 0 0,0-22 1 0 0,-3 26-22 0 0,0 0 0 0 0,0 0-1 0 0,-1 1 1 0 0,0-1 0 0 0,-1 0 0 0 0,0 1 0 0 0,0-1-1 0 0,-1 1 1 0 0,0 0 0 0 0,0 0 0 0 0,-10-13 0 0 0,11 17-86 0 0,0 0 1 0 0,0 1 0 0 0,-1-1 0 0 0,1 0 0 0 0,-1 1 0 0 0,0 0-1 0 0,0 0 1 0 0,0 0 0 0 0,-1 0 0 0 0,1 1 0 0 0,0-1 0 0 0,-1 1-1 0 0,0 1 1 0 0,1-1 0 0 0,-1 0 0 0 0,0 1 0 0 0,0 0 0 0 0,0 0 0 0 0,0 1-1 0 0,0-1 1 0 0,0 1 0 0 0,-7 1 0 0 0,11-1-74 0 0,0 0 0 0 0,1 0 0 0 0,-1 1 0 0 0,0-1 1 0 0,0 0-1 0 0,1 1 0 0 0,-1-1 0 0 0,0 1 0 0 0,1-1 0 0 0,-1 1 0 0 0,0-1 1 0 0,1 1-1 0 0,-1-1 0 0 0,1 1 0 0 0,-1 0 0 0 0,1-1 0 0 0,-1 1 0 0 0,1 0 0 0 0,-1-1 1 0 0,1 1-1 0 0,0 0 0 0 0,-1 0 0 0 0,1-1 0 0 0,0 1 0 0 0,0 0 0 0 0,0 0 1 0 0,0 0-1 0 0,-1-1 0 0 0,1 1 0 0 0,0 0 0 0 0,0 0 0 0 0,1 0 0 0 0,-1-1 1 0 0,0 1-1 0 0,0 0 0 0 0,0 0 0 0 0,0 0 0 0 0,1-1 0 0 0,-1 1 0 0 0,0 0 0 0 0,1 0 1 0 0,-1-1-1 0 0,0 1 0 0 0,1 0 0 0 0,-1-1 0 0 0,1 1 0 0 0,-1 0 0 0 0,1-1 1 0 0,1 2-1 0 0,7 4-753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2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58 124 18220 0 0,'0'0'1181'0'0,"4"-3"-1126"0"0,25-11-337 0 0,0 0 0 0 0,2 2 0 0 0,-1 1 0 0 0,37-8 0 0 0,-25 7 256 0 0,-4 1-392 0 0,1 3 0 0 0,0 0 0 0 0,75-3-1 0 0,-88 11-101 0 0</inkml:trace>
  <inkml:trace contextRef="#ctx0" brushRef="#br0" timeOffset="1">3 421 15723 0 0,'0'0'78'0'0,"-1"0"0"0"0,1 0 0 0 0,0-1 0 0 0,0 1 0 0 0,0 0 0 0 0,-1 0 0 0 0,1-1 0 0 0,0 1 0 0 0,0 0 0 0 0,0 0 0 0 0,0-1 1 0 0,0 1-1 0 0,0 0 0 0 0,-1-1 0 0 0,1 1 0 0 0,0 0 0 0 0,0 0 0 0 0,0-1 0 0 0,0 1 0 0 0,0 0 0 0 0,0-1 0 0 0,0 1 0 0 0,0 0 0 0 0,0-1 0 0 0,0 1 0 0 0,0 0 0 0 0,1 0 0 0 0,-1-1 0 0 0,0 1 0 0 0,0 0 0 0 0,0-1 0 0 0,0 1 0 0 0,0 0 0 0 0,1 0 0 0 0,-1-1 0 0 0,0 1 0 0 0,0 0 0 0 0,0 0 0 0 0,1 0 0 0 0,-1-1 0 0 0,18-9 347 0 0,30-4-2029 0 0,-38 12 1848 0 0,192-48-3333 0 0,-168 40 1962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2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91 18508 0 0,'-6'2'-359'0'0,"0"1"-1"0"0,0 0 1 0 0,1 0 0 0 0,-1 1 0 0 0,1-1-1 0 0,0 1 1 0 0,0 0 0 0 0,1 1 0 0 0,-1-1-1 0 0,1 1 1 0 0,0 0 0 0 0,0 0 0 0 0,-5 9-1 0 0,5-7 352 0 0,0 0 0 0 0,0 0 0 0 0,1 1 0 0 0,0-1 0 0 0,0 1 0 0 0,1 0 0 0 0,0 0 0 0 0,0 0 0 0 0,1 0 0 0 0,0 10 1659 0 0,7-39-1634 0 0,18-19-409 0 0,3 1 1 0 0,39-46-1 0 0,-40 54 704 0 0,-24 28-241 0 0,0 0 0 0 0,0 0 0 0 0,0 1 0 0 0,1-1 0 0 0,-1 1 0 0 0,1 0 0 0 0,-1 0 0 0 0,1 0 0 0 0,0 0 0 0 0,0 0 0 0 0,0 1 0 0 0,0-1 0 0 0,0 1 0 0 0,6-2 0 0 0,-8 3-92 0 0,1 0 0 0 0,-1 1 0 0 0,1-1 0 0 0,0 0 0 0 0,-1 1 0 0 0,1-1 0 0 0,-1 1 0 0 0,1-1 0 0 0,-1 1 0 0 0,1 0 0 0 0,-1-1 0 0 0,0 1 0 0 0,1 0 0 0 0,-1 0 0 0 0,0 0 0 0 0,1 0 0 0 0,-1 0 0 0 0,0 1 0 0 0,0-1 0 0 0,0 0 0 0 0,0 0 0 0 0,0 1 0 0 0,0-1 0 0 0,-1 1 0 0 0,1-1 0 0 0,0 1 0 0 0,-1-1 0 0 0,1 1 0 0 0,-1-1 0 0 0,1 1 0 0 0,-1 2 0 0 0,20 73-107 0 0,5 17 355 0 0,-22-86-495 0 0,0 1 0 0 0,1-1-1 0 0,0 0 1 0 0,0 0 0 0 0,1 0 0 0 0,0-1 0 0 0,0 0-1 0 0,8 8 1 0 0,-2-5 198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3.2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1 223 17300 0 0,'0'0'2318'0'0,"7"0"-4247"0"0,51-5 1247 0 0,-26 3 734 0 0,61-13 0 0 0,-82 13-97 0 0,0-2 1 0 0,0 0-1 0 0,-1 0 0 0 0,1-1 1 0 0,-1 0-1 0 0,0 0 1 0 0,0-1-1 0 0,-1-1 0 0 0,13-10 1 0 0,-14 10-275 0 0,0-1 0 0 0,-1 0 0 0 0,0-1-1 0 0,9-13 1 0 0,-14 20 289 0 0,-1-1 0 0 0,1 0 1 0 0,-1 1-1 0 0,1-1 0 0 0,-1 0 0 0 0,0 0 0 0 0,0 1 0 0 0,0-1 0 0 0,0 0 0 0 0,-1 0 0 0 0,1 0 0 0 0,-1 0 0 0 0,0 0 0 0 0,0 0 0 0 0,0-1 0 0 0,0 1 0 0 0,0 0 0 0 0,-1 0 0 0 0,1 0 0 0 0,-3-5 0 0 0,2 6 87 0 0,0 0-1 0 0,-1 1 1 0 0,1-1-1 0 0,0 1 0 0 0,-1-1 1 0 0,0 1-1 0 0,1 0 0 0 0,-1-1 1 0 0,0 1-1 0 0,0 0 0 0 0,0 0 1 0 0,1 0-1 0 0,-1 0 1 0 0,0 1-1 0 0,0-1 0 0 0,0 1 1 0 0,-1-1-1 0 0,1 1 0 0 0,0-1 1 0 0,0 1-1 0 0,0 0 0 0 0,0 0 1 0 0,0 0-1 0 0,0 0 1 0 0,0 1-1 0 0,0-1 0 0 0,0 0 1 0 0,-1 1-1 0 0,-1 1 0 0 0,-5 0-4 0 0,2 0 0 0 0,-1 1 0 0 0,0 0 0 0 0,0 0 0 0 0,1 1-1 0 0,-8 5 1 0 0,3 0-39 0 0,1-1 0 0 0,1 2 0 0 0,-1-1 0 0 0,2 2 0 0 0,-1-1 0 0 0,1 1 0 0 0,1 1 0 0 0,0-1 0 0 0,1 2 0 0 0,0-1 0 0 0,0 1 0 0 0,-6 21 0 0 0,10-26-21 0 0,0 1-1 0 0,1-1 1 0 0,1 1-1 0 0,-1 0 1 0 0,1 0-1 0 0,1 0 0 0 0,0-1 1 0 0,0 1-1 0 0,1 0 1 0 0,0 0-1 0 0,0 0 1 0 0,1 0-1 0 0,0-1 1 0 0,1 1-1 0 0,-1-1 0 0 0,2 0 1 0 0,-1 1-1 0 0,1-1 1 0 0,1-1-1 0 0,9 15 1 0 0,-10-17-195 0 0,0 1 1 0 0,1-1-1 0 0,-1 0 1 0 0,1-1-1 0 0,0 1 1 0 0,0-1-1 0 0,0 0 1 0 0,1 0-1 0 0,0-1 1 0 0,0 1-1 0 0,0-1 1 0 0,0 0-1 0 0,0-1 1 0 0,0 0-1 0 0,1 0 1 0 0,-1 0-1 0 0,1-1 1 0 0,7 1-1 0 0,17-2-494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3.6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34 142 17596 0 0,'0'0'1099'0'0,"-1"6"-3435"0"0,-1 154 3612 0 0,2-148-402 0 0,-6-18 557 0 0,2-1-1306 0 0,1-1-1 0 0,-1 1 0 0 0,1-1 0 0 0,1 0 1 0 0,-1 0-1 0 0,1 0 0 0 0,1 0 1 0 0,0-1-1 0 0,0 1 0 0 0,0 0 0 0 0,1 0 1 0 0,0-1-1 0 0,1 1 0 0 0,2-12 1 0 0,-1 7-77 0 0,0 0 1 0 0,1 0 0 0 0,1 1 0 0 0,0-1-1 0 0,1 1 1 0 0,0 0 0 0 0,0 0 0 0 0,15-21-1 0 0,-17 29-159 0 0,0 0-1 0 0,0 1 0 0 0,0-1 0 0 0,1 1 1 0 0,-1-1-1 0 0,1 1 0 0 0,0 0 0 0 0,0 0 1 0 0,0 1-1 0 0,1 0 0 0 0,-1-1 0 0 0,1 1 0 0 0,-1 1 1 0 0,1-1-1 0 0,0 1 0 0 0,-1-1 0 0 0,1 1 1 0 0,0 1-1 0 0,0-1 0 0 0,0 1 0 0 0,0 0 1 0 0,0 0-1 0 0,0 0 0 0 0,0 0 0 0 0,-1 1 0 0 0,1 0 1 0 0,8 3-1 0 0,8 3-813 0 0,-1 1 0 0 0,0 1 0 0 0,0 1 0 0 0,32 22 0 0 0,-49-31 875 0 0,29 20-794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4.0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281 12 19300 0 0,'-14'-4'232'0'0,"-1"2"0"0"0,0-1 0 0 0,0 2 0 0 0,0 0 0 0 0,0 0 0 0 0,0 1 0 0 0,0 1 0 0 0,-28 6 0 0 0,36-6-262 0 0,1 1 0 0 0,0 0 0 0 0,0 0 0 0 0,0 1 0 0 0,0 0 0 0 0,0 0 0 0 0,1 0 0 0 0,-1 0 0 0 0,1 1 1 0 0,0 0-1 0 0,0 0 0 0 0,0 1 0 0 0,1-1 0 0 0,-1 1 0 0 0,1 0 0 0 0,0 0 0 0 0,1 1 0 0 0,-1-1 0 0 0,1 1 0 0 0,0-1 0 0 0,0 1 1 0 0,1 0-1 0 0,-3 9 0 0 0,4-12 12 0 0,0 0 0 0 0,0 0 1 0 0,1 0-1 0 0,-1 0 0 0 0,1 0 0 0 0,-1 0 1 0 0,1 0-1 0 0,0 0 0 0 0,0 0 1 0 0,0-1-1 0 0,1 1 0 0 0,-1 0 0 0 0,1 0 1 0 0,0 0-1 0 0,0 0 0 0 0,-1 0 1 0 0,2 0-1 0 0,-1-1 0 0 0,0 1 0 0 0,1 0 1 0 0,-1-1-1 0 0,1 1 0 0 0,0-1 1 0 0,0 0-1 0 0,0 1 0 0 0,0-1 0 0 0,4 3 1 0 0,-3-3-30 0 0,1 0 0 0 0,-1-1 0 0 0,1 1 0 0 0,-1-1 0 0 0,1 0 0 0 0,-1 0 0 0 0,1 0 0 0 0,-1-1 0 0 0,1 1 0 0 0,0-1 0 0 0,0 0 0 0 0,-1 0 0 0 0,1 0 0 0 0,0-1 0 0 0,-1 1 0 0 0,1-1 0 0 0,-1 0 0 0 0,1 0 0 0 0,-1 0 0 0 0,1 0 0 0 0,-1-1 0 0 0,4-1 0 0 0,2-3-8 0 0,0 1 0 0 0,-1-1-1 0 0,0 0 1 0 0,14-15 0 0 0,23-15-114 0 0,-45 35 131 0 0,1 0-1 0 0,0 1 1 0 0,0 0-1 0 0,0-1 1 0 0,0 1-1 0 0,0-1 1 0 0,0 1-1 0 0,-1 0 1 0 0,1 0-1 0 0,0 0 1 0 0,0-1-1 0 0,0 1 1 0 0,0 0-1 0 0,0 0 1 0 0,0 0-1 0 0,0 1 1 0 0,0-1-1 0 0,0 0 1 0 0,0 0-1 0 0,0 0 1 0 0,0 1-1 0 0,0-1 1 0 0,0 0 0 0 0,1 2-1 0 0,0-1-31 0 0,0 1 1 0 0,0 0-1 0 0,0-1 1 0 0,0 1-1 0 0,0 0 0 0 0,0 0 1 0 0,-1 1-1 0 0,1-1 1 0 0,1 3-1 0 0,3 7-105 0 0,0 1 1 0 0,6 23-1 0 0,-10-31 198 0 0,21 64 9 0 0,-7-26 122 0 0,-2 0 0 0 0,13 81-1 0 0,-26-121-102 0 0,-1-1-1 0 0,1 1 0 0 0,-1 0 1 0 0,0 0-1 0 0,0 0 0 0 0,0 0 1 0 0,0 0-1 0 0,-1 0 1 0 0,1 0-1 0 0,-1 0 0 0 0,0-1 1 0 0,0 1-1 0 0,0 0 0 0 0,0 0 1 0 0,0-1-1 0 0,0 1 0 0 0,-1-1 1 0 0,0 1-1 0 0,1-1 0 0 0,-1 0 1 0 0,0 1-1 0 0,0-1 0 0 0,0 0 1 0 0,-3 2-1 0 0,0-1 98 0 0,0-1-1 0 0,0 0 1 0 0,0 0 0 0 0,0 0-1 0 0,0 0 1 0 0,0-1 0 0 0,0 0-1 0 0,0 0 1 0 0,-1 0-1 0 0,1-1 1 0 0,0 0 0 0 0,-10 0-1 0 0,8-1-61 0 0,0 1-1 0 0,0-1 1 0 0,0 0-1 0 0,0-1 1 0 0,0 1-1 0 0,0-2 1 0 0,0 1-1 0 0,0-1 1 0 0,1 0-1 0 0,-1 0 1 0 0,1 0-1 0 0,0-1 1 0 0,0 0-1 0 0,0-1 1 0 0,1 1-1 0 0,-11-11 1 0 0,12 10-134 0 0,1 0 0 0 0,-1-1 0 0 0,1 1 1 0 0,0-1-1 0 0,0 0 0 0 0,0 0 1 0 0,1 0-1 0 0,0 0 0 0 0,0-1 0 0 0,0 1 1 0 0,1 0-1 0 0,0-1 0 0 0,1 1 1 0 0,-1-1-1 0 0,1 1 0 0 0,0-1 1 0 0,1 1-1 0 0,2-13 0 0 0,1 1-333 0 0,1 1-1 0 0,1 0 1 0 0,0 0-1 0 0,1 0 1 0 0,1 1-1 0 0,1 0 0 0 0,0 0 1 0 0,1 1-1 0 0,0 0 1 0 0,24-24-1 0 0,-20 24-719 0 0,2 0 1 0 0,0 1-1 0 0,1 1 0 0 0,0 1 0 0 0,0 0 0 0 0,2 1 0 0 0,-1 1 0 0 0,1 1 0 0 0,21-7 0 0 0,-13 7-71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4.4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35 1008 0 0,'-9'46'3636'0'0,"8"-41"-3126"0"0,-1 0 1 0 0,1 0-1 0 0,-1 0 0 0 0,1 0 0 0 0,1 1 0 0 0,-1-1 0 0 0,1 0 0 0 0,0 1 0 0 0,0-1 0 0 0,1 0 1 0 0,-1 1-1 0 0,3 4 0 0 0,-2-8-445 0 0,0 0 1 0 0,0 0 0 0 0,0 0 0 0 0,1-1-1 0 0,-1 1 1 0 0,1-1 0 0 0,-1 1-1 0 0,1-1 1 0 0,0 1 0 0 0,0-1-1 0 0,-1 0 1 0 0,1 0 0 0 0,0 0 0 0 0,0 0-1 0 0,0 0 1 0 0,0 0 0 0 0,0-1-1 0 0,0 1 1 0 0,1-1 0 0 0,-1 1-1 0 0,0-1 1 0 0,0 0 0 0 0,0 0 0 0 0,0 0-1 0 0,0 0 1 0 0,1 0 0 0 0,-1 0-1 0 0,0-1 1 0 0,4 0 0 0 0,8-2 53 0 0,0-1 0 0 0,0 0 0 0 0,17-8 0 0 0,-23 9-244 0 0,183-85-5746 0 0,-161 73 5642 0 0</inkml:trace>
  <inkml:trace contextRef="#ctx0" brushRef="#br0" timeOffset="1">476 1 3417 0 0,'0'0'628'0'0,"-1"4"233"0"0,-9 20 132 0 0,-1 0 0 0 0,-1-1-1 0 0,-2-1 1 0 0,-30 41 0 0 0,4-6-390 0 0,-119 221 59 0 0,139-239-627 0 0,-9 14-3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4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 8034 0 0,'0'0'1031'0'0,"-2"15"4211"0"0,-11 54-5394 0 0,6-12 20 0 0,2 0 1 0 0,3 1-1 0 0,2-1 1 0 0,3 0-1 0 0,10 59 1 0 0,-12-105-342 0 0,-1-1-177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5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4 158 18740 0 0,'-1'-1'37'0'0,"1"1"1"0"0,0-1-1 0 0,-1 1 1 0 0,1-1-1 0 0,0 1 0 0 0,-1-1 1 0 0,1 1-1 0 0,0-1 1 0 0,0 0-1 0 0,0 1 0 0 0,0-1 1 0 0,-1 1-1 0 0,1-1 1 0 0,0 0-1 0 0,0 1 0 0 0,0-1 1 0 0,0 0-1 0 0,0 1 0 0 0,1-1 1 0 0,-1 0-1 0 0,0 1 1 0 0,0-1-1 0 0,0 1 0 0 0,0-1 1 0 0,1 1-1 0 0,-1-1 1 0 0,0 0-1 0 0,1 1 0 0 0,-1-1 1 0 0,20-12 91 0 0,41-2-756 0 0,-45 11 775 0 0,168-32-21 0 0,204-13 0 0 0,-369 47-142 0 0,214-16-1209 0 0,-183 16 701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5.8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246 194 13979 0 0,'3'-61'4353'0'0,"0"2"-3437"0"0,-3 57-899 0 0,0 0-1 0 0,0 0 1 0 0,0 0 0 0 0,0 0-1 0 0,0 0 1 0 0,-1 0-1 0 0,1 0 1 0 0,-1 0 0 0 0,1 0-1 0 0,-1 1 1 0 0,0-1 0 0 0,1 0-1 0 0,-1 0 1 0 0,0 0-1 0 0,-1 1 1 0 0,1-1 0 0 0,0 0-1 0 0,0 1 1 0 0,-1 0 0 0 0,1-1-1 0 0,-1 1 1 0 0,-2-2-1 0 0,1 1-43 0 0,0 1 0 0 0,0 0 0 0 0,0 0 0 0 0,0 0 0 0 0,0 0 0 0 0,-1 0 0 0 0,1 1-1 0 0,0-1 1 0 0,-1 1 0 0 0,1 0 0 0 0,0 0 0 0 0,-6 1 0 0 0,-2 1-122 0 0,0 0 0 0 0,1 0 0 0 0,-1 1 0 0 0,1 1 0 0 0,-1 0 0 0 0,1 0 0 0 0,-13 9 1 0 0,16-8 108 0 0,0 0 1 0 0,1 0 0 0 0,-1 1-1 0 0,1 0 1 0 0,1 0 0 0 0,-1 0 0 0 0,1 1-1 0 0,0 0 1 0 0,0 0 0 0 0,1 0 0 0 0,0 0-1 0 0,0 1 1 0 0,1 0 0 0 0,0-1 0 0 0,1 1-1 0 0,-1 1 1 0 0,1-1 0 0 0,1 0 0 0 0,0 0-1 0 0,0 1 1 0 0,0-1 0 0 0,2 11-1 0 0,-1-9 4 0 0,1-1-1 0 0,0 0 0 0 0,1-1 0 0 0,0 1 0 0 0,0 0 1 0 0,1 0-1 0 0,0-1 0 0 0,1 0 0 0 0,0 1 0 0 0,0-1 0 0 0,1-1 1 0 0,0 1-1 0 0,0-1 0 0 0,0 1 0 0 0,1-2 0 0 0,0 1 0 0 0,1-1 1 0 0,0 1-1 0 0,0-2 0 0 0,11 8 0 0 0,-11-8 48 0 0,0-2-1 0 0,0 1 0 0 0,0-1 1 0 0,1 0-1 0 0,-1-1 0 0 0,1 1 1 0 0,0-2-1 0 0,0 1 0 0 0,0-1 1 0 0,-1 0-1 0 0,1 0 1 0 0,0-1-1 0 0,0-1 0 0 0,0 1 1 0 0,0-1-1 0 0,0 0 0 0 0,0-1 1 0 0,0 0-1 0 0,-1 0 1 0 0,1-1-1 0 0,-1 1 0 0 0,0-2 1 0 0,13-6-1 0 0,-11 4 46 0 0,0 0 0 0 0,-1-1 0 0 0,0 0 1 0 0,0-1-1 0 0,0 0 0 0 0,-1 0 0 0 0,0 0 0 0 0,0-1 0 0 0,-1 0 0 0 0,0-1 0 0 0,-1 1 0 0 0,0-1 1 0 0,0 0-1 0 0,-1 0 0 0 0,-1-1 0 0 0,5-18 0 0 0,-5 14-71 0 0,-1-1 1 0 0,-1 1-1 0 0,0-1 0 0 0,-1 0 0 0 0,0 1 1 0 0,-5-25-1 0 0,4 35-54 0 0,1-1 0 0 0,-2 1 0 0 0,1 0 0 0 0,-1 0 0 0 0,1 0 0 0 0,-2-1 0 0 0,1 2 0 0 0,0-1 0 0 0,-1 0 0 0 0,0 0 0 0 0,0 1 0 0 0,0 0 0 0 0,-1-1 0 0 0,1 1 0 0 0,-1 0 0 0 0,0 1 0 0 0,0-1 0 0 0,-1 1 0 0 0,1 0 0 0 0,-1 0 0 0 0,1 0 0 0 0,-8-2 0 0 0,11 4-36 0 0,0 1 0 0 0,0-1 0 0 0,0 1 0 0 0,0 0 0 0 0,0-1 0 0 0,0 1 0 0 0,0 0 0 0 0,0 0 0 0 0,0 0 0 0 0,0 0 0 0 0,-1 0 0 0 0,1 0 0 0 0,0 0 0 0 0,0 0 0 0 0,0 1 0 0 0,0-1 0 0 0,0 0 0 0 0,0 0 0 0 0,0 1 0 0 0,0-1 0 0 0,0 1 0 0 0,0-1 0 0 0,0 1 0 0 0,0 0 0 0 0,0-1 0 0 0,0 1 0 0 0,0 0 0 0 0,1-1 0 0 0,-1 1 0 0 0,0 0 0 0 0,0 0 0 0 0,1 0 0 0 0,-1 0 0 0 0,1 0 0 0 0,-1 0 0 0 0,1 0 0 0 0,-1 2 0 0 0,-1 6-1082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6.9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288 267 8930 0 0,'-6'-4'729'0'0,"-1"0"1"0"0,1 0 0 0 0,0 1-1 0 0,-1 0 1 0 0,0 0-1 0 0,0 1 1 0 0,-14-4 0 0 0,12 4-413 0 0,0 1 0 0 0,0 0 0 0 0,0 1 0 0 0,0 0-1 0 0,0 0 1 0 0,-11 2 0 0 0,13-1-356 0 0,0 0 0 0 0,0 1 0 0 0,0 0 0 0 0,0 0 0 0 0,1 1 0 0 0,-1-1 0 0 0,1 1-1 0 0,-1 1 1 0 0,1-1 0 0 0,0 1 0 0 0,1 0 0 0 0,-1 1 0 0 0,1-1 0 0 0,-1 1 0 0 0,1 0-1 0 0,1 0 1 0 0,-1 1 0 0 0,-6 9 0 0 0,7-6-2 0 0,0 0 1 0 0,0 0-1 0 0,1 0 0 0 0,0 0 1 0 0,1 0-1 0 0,0 1 0 0 0,0-1 1 0 0,1 1-1 0 0,0-1 0 0 0,1 16 0 0 0,0-20 17 0 0,1 1 0 0 0,-1 0 0 0 0,1 0 0 0 0,0-1 0 0 0,1 1 0 0 0,0 0 0 0 0,-1-1 0 0 0,2 1 0 0 0,-1-1 0 0 0,1 0 0 0 0,0 0 0 0 0,0 0 0 0 0,0 0 0 0 0,0 0 0 0 0,1-1 0 0 0,0 1 0 0 0,0-1 0 0 0,8 6 0 0 0,-11-9 37 0 0,1 0 0 0 0,0 0 0 0 0,0 0 0 0 0,-1 0-1 0 0,1 0 1 0 0,0 0 0 0 0,0 0 0 0 0,0-1 0 0 0,0 1 0 0 0,0-1 0 0 0,1 1 0 0 0,-1-1 0 0 0,0 0 0 0 0,0 0 0 0 0,0 0-1 0 0,0 0 1 0 0,0 0 0 0 0,0-1 0 0 0,4 0 0 0 0,-3 0 41 0 0,1-1-1 0 0,0 1 1 0 0,0-1 0 0 0,-1 0-1 0 0,1 0 1 0 0,-1-1-1 0 0,0 1 1 0 0,0-1 0 0 0,5-4-1 0 0,0-2 41 0 0,0-1 0 0 0,0 0 0 0 0,-1 0 0 0 0,0-1 0 0 0,7-17 0 0 0,-10 20-77 0 0,-1 0 1 0 0,0 0 0 0 0,-1-1 0 0 0,0 1 0 0 0,1-16-1 0 0,-2 21 57 0 0,-1 0 0 0 0,0-1 0 0 0,0 1 0 0 0,0 0 0 0 0,0-1 0 0 0,-1 1 0 0 0,1 0 0 0 0,-1 0 0 0 0,0-1 0 0 0,0 1 0 0 0,0 0 0 0 0,-1 0 0 0 0,1 0-1 0 0,-1 0 1 0 0,1 0 0 0 0,-1 1 0 0 0,-4-6 1338 0 0,11 11-2858 0 0,0-1 1393 0 0,1 2 0 0 0,-2-1 0 0 0,1 1 0 0 0,0-1 0 0 0,-1 1-1 0 0,1 0 1 0 0,4 7 0 0 0,-5-7 41 0 0,6 6 20 0 0,1 0 0 0 0,0 0 0 0 0,0-1 0 0 0,1-1-1 0 0,0 0 1 0 0,0 0 0 0 0,17 6 0 0 0,-21-11 24 0 0,-1 0-1 0 0,1-1 1 0 0,0 0-1 0 0,0-1 1 0 0,0 0-1 0 0,0 0 1 0 0,0 0-1 0 0,0-1 1 0 0,0-1-1 0 0,1 1 1 0 0,-1-1-1 0 0,0-1 1 0 0,0 1-1 0 0,11-5 1 0 0,-7 2 42 0 0,1-1 0 0 0,0-1 0 0 0,-1 0 1 0 0,0 0-1 0 0,-1-1 0 0 0,1-1 0 0 0,-1 0 0 0 0,-1-1 0 0 0,0 0 1 0 0,11-12-1 0 0,-14 14 15 0 0,-1-1 0 0 0,0 0-1 0 0,-1 0 1 0 0,0 0 0 0 0,0-1 0 0 0,-1 0 0 0 0,0 0 0 0 0,0 0 0 0 0,-1 0 0 0 0,0-1 0 0 0,-1 1 0 0 0,0-1 0 0 0,0 0 0 0 0,-1-17 0 0 0,0 10-27 0 0,-1-1 1 0 0,-1 0 0 0 0,-1 1-1 0 0,-1-1 1 0 0,0 1 0 0 0,-1 0-1 0 0,-1 0 1 0 0,-1 0 0 0 0,-9-21-1 0 0,15 38-11 0 0,12 25-3236 0 0,-3-4 3174 0 0,2 0-1 0 0,25 36 1 0 0,-15-27-9 0 0,-1 2 0 0 0,18 39 0 0 0,15 27-16 0 0,-49-93 45 0 0,-1 1 1 0 0,0 0-1 0 0,0 0 0 0 0,0 0 1 0 0,-1 0-1 0 0,0 1 0 0 0,0-1 1 0 0,-1 1-1 0 0,0-1 0 0 0,0 1 1 0 0,0-1-1 0 0,-1 1 1 0 0,0 0-1 0 0,-1 7 0 0 0,1-10 24 0 0,-1 1-1 0 0,-1-1 0 0 0,1 1 1 0 0,-1-1-1 0 0,1 0 1 0 0,-1 1-1 0 0,0-1 0 0 0,-1 0 1 0 0,1 0-1 0 0,-1 0 0 0 0,0-1 1 0 0,0 1-1 0 0,0-1 0 0 0,0 1 1 0 0,-1-1-1 0 0,1 0 0 0 0,-1 0 1 0 0,0-1-1 0 0,0 1 1 0 0,-7 3-1 0 0,-5 2 100 0 0,0 0 1 0 0,0-2-1 0 0,-33 10 0 0 0,44-15-67 0 0,0 0 1 0 0,1 0-1 0 0,-1-1 0 0 0,0 1 0 0 0,1-1 0 0 0,-1 0 1 0 0,0-1-1 0 0,1 1 0 0 0,-1-1 0 0 0,0 0 1 0 0,1 0-1 0 0,-1 0 0 0 0,1-1 0 0 0,-1 0 1 0 0,1 0-1 0 0,0 0 0 0 0,0 0 0 0 0,0 0 0 0 0,-7-6 1 0 0,10 7-71 0 0,1 1 1 0 0,0-1 0 0 0,-1 1 0 0 0,1-1-1 0 0,-1 1 1 0 0,1-1 0 0 0,0 1-1 0 0,-1-1 1 0 0,1 0 0 0 0,0 1 0 0 0,0-1-1 0 0,-1 1 1 0 0,1-1 0 0 0,0 0 0 0 0,0 1-1 0 0,0-1 1 0 0,0 0 0 0 0,0 1-1 0 0,0-1 1 0 0,0 0 0 0 0,0 1 0 0 0,0-1-1 0 0,0 1 1 0 0,0-1 0 0 0,0 0 0 0 0,1 1-1 0 0,-1-2 1 0 0,14-19-343 0 0,21-11-313 0 0,7 4 467 0 0,1 2-1 0 0,1 1 1 0 0,1 3 0 0 0,71-26 0 0 0,-76 35-1315 0 0,56-10 0 0 0,-77 20 970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21.6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13 344 12555 0 0,'0'0'6333'0'0,"1"7"-6548"0"0,13 139-2137 0 0,-11-203-3109 0 0,-3 34 3627 0 0</inkml:trace>
  <inkml:trace contextRef="#ctx0" brushRef="#br0" timeOffset="1">16 0 11226 0 0,'0'0'1209'0'0,"0"1"-1137"0"0,-1-1 1 0 0,0 1-1 0 0,0-1 1 0 0,0 1 0 0 0,1 0-1 0 0,-1-1 1 0 0,0 1-1 0 0,1 0 1 0 0,-1-1-1 0 0,0 1 1 0 0,1 0 0 0 0,-1 0-1 0 0,1 0 1 0 0,-1-1-1 0 0,1 1 1 0 0,0 0-1 0 0,-1 0 1 0 0,1 0 0 0 0,0 0-1 0 0,0 0 1 0 0,-1 0-1 0 0,1 0 1 0 0,0 2-1 0 0,-4 30-69 0 0,5-31-66 0 0,-1 0 0 0 0,0 0-1 0 0,0 0 1 0 0,1 0 0 0 0,-1 0 0 0 0,1-1-1 0 0,-1 1 1 0 0,1 0 0 0 0,0 0 0 0 0,-1-1-1 0 0,1 1 1 0 0,0 0 0 0 0,0-1 0 0 0,1 1-1 0 0,-1-1 1 0 0,0 1 0 0 0,0-1 0 0 0,1 0-1 0 0,-1 1 1 0 0,1-1 0 0 0,-1 0 0 0 0,1 0-1 0 0,-1 0 1 0 0,1 0 0 0 0,0 0 0 0 0,-1 0-1 0 0,1-1 1 0 0,0 1 0 0 0,0-1 0 0 0,0 1-1 0 0,0-1 1 0 0,2 1 0 0 0,7 0-2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7.3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4 20500 0 0,'0'0'-38'0'0,"-1"0"0"0"0,1 0 0 0 0,0-1 0 0 0,0 1 0 0 0,0 0 0 0 0,0 0 0 0 0,0-1 0 0 0,0 1 0 0 0,-1 0-1 0 0,1 0 1 0 0,0 0 0 0 0,0 0 0 0 0,0-1 0 0 0,-1 1 0 0 0,1 0 0 0 0,0 0 0 0 0,0 0 0 0 0,0 0 0 0 0,-1 0 0 0 0,1 0-1 0 0,0 0 1 0 0,0 0 0 0 0,-1-1 0 0 0,1 1 0 0 0,0 0 0 0 0,0 0 0 0 0,-1 0 0 0 0,1 0 0 0 0,0 0 0 0 0,0 0 0 0 0,-1 0-1 0 0,1 0 1 0 0,0 1 0 0 0,0-1 0 0 0,-1 0 0 0 0,1 0 0 0 0,0 0 0 0 0,0 0 0 0 0,0 0 0 0 0,-1 0 0 0 0,1 0-1 0 0,0 0 1 0 0,0 1 0 0 0,0-1 0 0 0,-1 0 0 0 0,1 0 0 0 0,0 0 0 0 0,0 0 0 0 0,0 1 0 0 0,-3 18-879 0 0,8 44 658 0 0,-2-36 193 0 0,3 170 26 0 0,8 116 160 0 0,-14-309-125 0 0,0-1-1 0 0,0 1 0 0 0,1 0 0 0 0,0 0 0 0 0,-1 0 0 0 0,2 0 0 0 0,-1-1 0 0 0,0 1 0 0 0,1 0 1 0 0,-1-1-1 0 0,1 0 0 0 0,0 1 0 0 0,0-1 0 0 0,1 0 0 0 0,-1 0 0 0 0,5 5 0 0 0,-4-6-21 0 0,1 0 0 0 0,-1 0 0 0 0,1-1-1 0 0,0 1 1 0 0,0-1 0 0 0,-1 0 0 0 0,1 0 0 0 0,0 0-1 0 0,0 0 1 0 0,0-1 0 0 0,0 0 0 0 0,0 1-1 0 0,0-2 1 0 0,0 1 0 0 0,0 0 0 0 0,5-2 0 0 0,6 0-359 0 0,-1-2-1 0 0,1 0 1 0 0,-1-1 0 0 0,1 0 0 0 0,-1-1 0 0 0,-1-1 0 0 0,23-13 0 0 0,-14 5 286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7.6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1 116 17620 0 0,'0'0'3320'0'0,"0"-1"-3400"0"0,13-14-368 0 0,2 9 184 0 0,4-2-40 0 0,7 1-128 0 0,4-2 216 0 0,3-2-24 0 0,4-1-72 0 0,-1 2-208 0 0,4-2-144 0 0,2-2 24 0 0,-1 4-329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9.4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441 1397 13347 0 0,'0'0'720'0'0,"3"-1"-489"0"0,11-6-192 0 0,0 1 0 0 0,0 1 1 0 0,1 1-1 0 0,0 0 0 0 0,24-4 1 0 0,9-2 170 0 0,30-8-191 0 0,1 3 0 0 0,1 3 0 0 0,0 4 0 0 0,119 3 0 0 0,-164 10-205 0 0,-13-4 4714 0 0,-34-14-4311 0 0,1-1 0 0 0,1 0 0 0 0,1 0 0 0 0,0-1 1 0 0,1-1-1 0 0,0 1 0 0 0,1-1 0 0 0,1-1 0 0 0,0 1 0 0 0,-4-28 0 0 0,-37-270 982 0 0,40 243-1073 0 0,-5-27 20 0 0,-4 1 0 0 0,-53-176 0 0 0,65 263-213 0 0,1-1 0 0 0,0 0 1 0 0,0-1-1 0 0,-1-17 0 0 0,4 29 34 0 0,0-40-414 0 0,0 33 377 0 0,-2-10-86 0 0,-21-4-843 0 0,-9-2 807 0 0,29 21 129 0 0,-1 1 1 0 0,0-1-1 0 0,1 1 1 0 0,-1 0 0 0 0,0 0-1 0 0,0 0 1 0 0,0 0 0 0 0,0 1-1 0 0,0 0 1 0 0,0 0 0 0 0,0 0-1 0 0,-6 1 1 0 0,-3-1-90 0 0,-54 0-145 0 0,-76 1 283 0 0,-150-20 1 0 0,219 11 28 0 0,31 4 101 0 0,1-1-1 0 0,-81-22 0 0 0,122 26 236 0 0,16 17-4055 0 0,-7-10 3676 0 0,3 10-42 0 0,-2-1-1 0 0,1 1 0 0 0,-2 0 1 0 0,0 1-1 0 0,8 28 0 0 0,1-3 24 0 0,31 93 39 0 0,-5 2 0 0 0,34 189 0 0 0,-52-118 85 0 0,-19-138 14 0 0,18 85-1 0 0,-14-126-108 0 0,-7-23 454 0 0,-1-1 1 0 0,0 1-1 0 0,0 0 1 0 0,0-1-1 0 0,1 12 0 0 0,3-10-464 0 0,-6-7 26 0 0,0 0 1 0 0,1 1 0 0 0,-1-1-1 0 0,1 0 1 0 0,-1 0-1 0 0,0 0 1 0 0,1 1 0 0 0,-1-1-1 0 0,1 0 1 0 0,-1 1-1 0 0,0-1 1 0 0,0 0-1 0 0,1 1 1 0 0,-1-1 0 0 0,0 0-1 0 0,1 1 1 0 0,-1-1-1 0 0,0 1 1 0 0,0-1 0 0 0,0 0-1 0 0,0 1 1 0 0,1-1-1 0 0,-1 1 1 0 0,0-1-1 0 0,0 2 1 0 0,4 17 142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0.0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85 12763 0 0,'0'0'2822'0'0,"0"-1"-2676"0"0,0 0 1 0 0,0 0-1 0 0,0 0 1 0 0,0 0-1 0 0,0 0 1 0 0,0 0-1 0 0,0 0 0 0 0,0 0 1 0 0,0 0-1 0 0,1 0 1 0 0,-1 1-1 0 0,0-1 1 0 0,1 0-1 0 0,-1 0 1 0 0,0 0-1 0 0,1 0 1 0 0,0-1-1 0 0,3 0-127 0 0,1 1 0 0 0,-1-1 0 0 0,1 1 0 0 0,0 0 0 0 0,0 0 0 0 0,-1 0 0 0 0,1 1 0 0 0,7-1 0 0 0,6-1-16 0 0,634-53 101 0 0,-574 56-405 0 0,-25-1-4482 0 0,-47 0 3067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0.5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 15395 0 0,'0'0'987'0'0,"5"-2"-1034"0"0,11-5-123 0 0,0 0 0 0 0,1 0-1 0 0,0 2 1 0 0,0 0 0 0 0,0 1-1 0 0,1 1 1 0 0,22-1 0 0 0,135-1-206 0 0,-132 5 355 0 0,-7 0-161 0 0,0 2 0 0 0,0 2 0 0 0,55 11 0 0 0,-62-6-127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0.9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0 107 6657 0 0,'0'0'10364'0'0,"3"-2"-10181"0"0,11-5-141 0 0,1 0 0 0 0,1 1 1 0 0,-1 0-1 0 0,24-4 0 0 0,-10 2 29 0 0,154-39 14 0 0,-151 41-1005 0 0,1 2 0 0 0,-1 1 0 0 0,60 3 0 0 0,-61 3-552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7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29 13075 0 0,'-15'-26'3250'0'0,"13"23"-2039"0"0,3 10-651 0 0,2 9-942 0 0,16 155 434 0 0,-15-113 31 0 0,19 99 0 0 0,-21-148-152 0 0,1 0 0 0 0,0 0-1 0 0,9 16 1 0 0,5-2-2194 0 0,-16-22 1754 0 0,0 0 0 0 0,1 0 0 0 0,-1 0-1 0 0,1 1 1 0 0,0-2 0 0 0,-1 1-1 0 0,1 0 1 0 0,0 0 0 0 0,-1 0-1 0 0,1-1 1 0 0,3 1 0 0 0,4 0-2755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8.2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388 0 13395 0 0,'0'0'5096'0'0,"-2"3"-5805"0"0,-39 34 768 0 0,-2-1-1 0 0,-1-2 0 0 0,-2-2 1 0 0,-1-3-1 0 0,-1-1 0 0 0,-61 25 1 0 0,103-51-14 0 0,5-1-37 0 0,58 3-424 0 0,-41-4 379 0 0,-1 1 0 0 0,1 1-1 0 0,0 0 1 0 0,-1 1 0 0 0,1 1 0 0 0,-1 0 0 0 0,0 1 0 0 0,17 8 0 0 0,-9 0 20 0 0,0 0 1 0 0,-1 1 0 0 0,0 1-1 0 0,22 20 1 0 0,2 6 3 0 0,-25-22-506 0 0,0 0 0 0 0,1-2 0 0 0,1 0 0 0 0,31 17 1 0 0,-39-27 52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8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25 153 17308 0 0,'-5'-10'1794'0'0,"4"19"-2009"0"0,0 1 215 0 0,-2 29-16 0 0,2 1 0 0 0,4 41 0 0 0,0 4 200 0 0,-3-64 110 0 0,-2-23 297 0 0,-1-36-437 0 0,3 36-213 0 0,-11-247-465 0 0,10 242 595 0 0,0 1 83 0 0,0-1 0 0 0,1 0 0 0 0,0 0 1 0 0,0 0-1 0 0,0 0 0 0 0,1 1 0 0 0,0-1 1 0 0,3-11-1 0 0,-1 16-142 0 0,0-1 1 0 0,0 1 0 0 0,1 0-1 0 0,-1 1 1 0 0,0-1-1 0 0,1 0 1 0 0,-1 1 0 0 0,1 0-1 0 0,0 0 1 0 0,-1 0-1 0 0,1 0 1 0 0,0 1 0 0 0,0-1-1 0 0,0 1 1 0 0,5 0-1 0 0,10-1-20 0 0,301-32-417 0 0,-183 30-3351 0 0,-124 3 2373 0 0,0 1-297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9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3 15371 0 0,'0'0'2650'0'0,"20"-3"-3338"0"0,35 5 292 0 0,-36-2-486 0 0,1 0 0 0 0,-1 2 0 0 0,1 0 0 0 0,27 7 0 0 0,-36-4 126 0 0</inkml:trace>
  <inkml:trace contextRef="#ctx0" brushRef="#br0" timeOffset="1">1 346 16019 0 0,'0'0'1385'0'0,"12"0"-1049"0"0,0 1-464 0 0,1-1-288 0 0,4 0 120 0 0,4 0 104 0 0,1 0 88 0 0,5-1 120 0 0,-1-2 72 0 0,0 0-48 0 0,1-2-80 0 0,5-1-208 0 0,-2 0-89 0 0,1-3 9 0 0,0 0-200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2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15955 0 0,'0'0'1063'0'0,"-2"5"-1265"0"0,-1 2 101 0 0,0-1 1 0 0,1 1 0 0 0,0 0-1 0 0,0 0 1 0 0,1 0 0 0 0,0 0 0 0 0,-1 11-1 0 0,3 59-13 0 0,0-36 298 0 0,21 595 1563 0 0,-22-634-1821 0 0,1 11 81 0 0,0 0 0 0 0,6 22 0 0 0,-7-33-119 0 0,1 0 1 0 0,-1 0 0 0 0,1-1-1 0 0,0 1 1 0 0,-1 0-1 0 0,1 0 1 0 0,0-1 0 0 0,0 1-1 0 0,0-1 1 0 0,1 1 0 0 0,-1-1-1 0 0,2 3 1 0 0,-2-4-25 0 0,-1 0 1 0 0,1 1-1 0 0,0-1 1 0 0,0 0-1 0 0,-1 0 1 0 0,1 0-1 0 0,0 1 0 0 0,0-1 1 0 0,-1 0-1 0 0,1 0 1 0 0,0 0-1 0 0,0 0 1 0 0,0 0-1 0 0,-1 0 0 0 0,1 0 1 0 0,0-1-1 0 0,0 1 1 0 0,-1 0-1 0 0,1 0 1 0 0,0-1-1 0 0,0 1 1 0 0,-1 0-1 0 0,1-1 0 0 0,0 1 1 0 0,-1 0-1 0 0,1-1 1 0 0,0 1-1 0 0,-1-1 1 0 0,1 1-1 0 0,0-2 1 0 0,10-10-902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6.6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24 7610 0 0,'-1'-21'7665'0'0,"1"20"-7651"0"0,0 1-1 0 0,0 0 0 0 0,0 0 1 0 0,0 0-1 0 0,0 0 0 0 0,0 0 0 0 0,0 0 1 0 0,1-1-1 0 0,-1 1 0 0 0,0 0 0 0 0,0 0 1 0 0,0 0-1 0 0,0 0 0 0 0,0 0 0 0 0,0 0 1 0 0,1 0-1 0 0,-1 0 0 0 0,0 0 0 0 0,0 0 1 0 0,0 0-1 0 0,0 0 0 0 0,0-1 0 0 0,1 1 1 0 0,-1 0-1 0 0,0 0 0 0 0,0 0 1 0 0,0 0-1 0 0,0 0 0 0 0,1 0 0 0 0,-1 1 1 0 0,0-1-1 0 0,0 0 0 0 0,0 0 0 0 0,0 0 1 0 0,0 0-1 0 0,1 0 0 0 0,-1 0 0 0 0,0 0 1 0 0,0 0-1 0 0,0 0 0 0 0,0 0 0 0 0,0 0 1 0 0,0 0-1 0 0,1 1 0 0 0,-1-1 1 0 0,0 0-1 0 0,0 0 0 0 0,0 0 0 0 0,0 0 1 0 0,0 0-1 0 0,0 0 0 0 0,0 1 0 0 0,0-1 1 0 0,24 34-1366 0 0,-8-5 1378 0 0,-2 1-1 0 0,-1 0 1 0 0,-2 1-1 0 0,-1 0 1 0 0,-1 1-1 0 0,6 43 0 0 0,12 200 199 0 0,-24-231-215 0 0,0 432 180 0 0,-6-326-75 0 0,2 3 138 0 0,-7 1 0 0 0,-34 182 0 0 0,33-307-2340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7.0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107 170 10634 0 0,'-106'-25'8654'0'0,"367"12"-9280"0"0,-136 11 797 0 0,886-19 244 0 0,-838 19-380 0 0,1389-61 190 0 0,-1528 61-286 0 0,-2 1-110 0 0,1-2 1 0 0,-1-1-1 0 0,0-1 1 0 0,42-13 0 0 0,-66 13-1450 0 0,-8 5 1558 0 0,0 0 1 0 0,0-1-1 0 0,0 1 0 0 0,0 0 0 0 0,0 0 0 0 0,0 0 0 0 0,0 0 0 0 0,0-1 0 0 0,0 1 1 0 0,0 0-1 0 0,0 0 0 0 0,0 0 0 0 0,0 0 0 0 0,0-1 0 0 0,0 1 0 0 0,0 0 0 0 0,0 0 1 0 0,0 0-1 0 0,0 0 0 0 0,0 0 0 0 0,0-1 0 0 0,0 1 0 0 0,-1 0 0 0 0,1 0 0 0 0,0 0 1 0 0,0 0-1 0 0,0 0 0 0 0,0 0 0 0 0,0-1 0 0 0,0 1 0 0 0,-1 0 0 0 0,1 0 0 0 0,0 0 1 0 0,0 0-1 0 0,0 0 0 0 0,0 0 0 0 0,0 0 0 0 0,-1 0 0 0 0,1 0 0 0 0,0 0 0 0 0,0 0 1 0 0,0 0-1 0 0,0 0 0 0 0,-1 0 0 0 0,1 0 0 0 0,0 0 0 0 0,0 0 0 0 0,0 0 0 0 0,0 0 1 0 0,-1 0-1 0 0,1 0 0 0 0,0 0 0 0 0,0 0 0 0 0,0 0 0 0 0,-10 0-1932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7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16716 0 0,'0'0'2016'0'0,"3"5"-2673"0"0,19 28 649 0 0,-2 0 1 0 0,0 2 0 0 0,-3 0 0 0 0,-1 2 0 0 0,-1-1 0 0 0,19 78 0 0 0,-28-83-1244 0 0,-2 1-1 0 0,2 59 1 0 0,-6-51-465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0.5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139 1670 15523 0 0,'0'0'1843'0'0,"5"0"-2461"0"0,150 12 1017 0 0,224-12 0 0 0,-320-2-372 0 0,-41 2 123 0 0,-1 0-1 0 0,1-1 1 0 0,-1-1-1 0 0,0-1 1 0 0,0 0-1 0 0,0-2 1 0 0,27-9-1 0 0,-40 7 2959 0 0,-7-12-2309 0 0,-8-16-488 0 0,-22-53 1 0 0,-6-13 66 0 0,23 46-144 0 0,3-1 1 0 0,-10-80-1 0 0,3-117 142 0 0,14 155-415 0 0,2-36-17 0 0,17-189-1 0 0,-1 223-21 0 0,-7 69 0 0 0,-1 0 1 0 0,-1-1-1 0 0,-2 1 1 0 0,-1 0 0 0 0,-8-57-1 0 0,8 86-123 0 0,-10 4-3376 0 0,-151 74 3296 0 0,136-67 315 0 0,1-1 0 0 0,-1-1 0 0 0,0-1 0 0 0,0-1 0 0 0,-30 2 0 0 0,-7-4 145 0 0,1-2 0 0 0,-1-2 0 0 0,1-4 0 0 0,-83-15 0 0 0,127 15-34 0 0,7 3-250 0 0,26 20-126 0 0,-9-10 211 0 0,-1-1 0 0 0,1 1 1 0 0,-1 1-1 0 0,-1-1 0 0 0,0 1 1 0 0,0 0-1 0 0,0 0 0 0 0,4 16 0 0 0,14 59-51 0 0,-4 1-1 0 0,-4 2 0 0 0,7 120 0 0 0,-18 263 36 0 0,-4-444 34 0 0,-2 44 18 0 0,0 79 58 0 0,4-125-56 0 0,0 0 1 0 0,2 0-1 0 0,0-1 0 0 0,10 28 0 0 0,-5-15 106 0 0,-8-21-2813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1.0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54 9506 0 0,'0'0'8535'0'0,"9"-2"-8740"0"0,19-6 199 0 0,-1 1-1 0 0,2 1 1 0 0,56-4 0 0 0,-53 6 7 0 0,353-12-5582 0 0,-370 16 3432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1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99 14283 0 0,'0'0'648'0'0,"-4"-16"3653"0"0,7 3-4322 0 0,2 9-48 0 0,0 0 0 0 0,0 1 0 0 0,0 0 0 0 0,0 0 0 0 0,1 0 0 0 0,0 1 0 0 0,-1 0 0 0 0,1 0 0 0 0,8-1 0 0 0,65-10-306 0 0,-52 10 338 0 0,174-19-156 0 0,-165 20-464 0 0,0 2 0 0 0,1 1 0 0 0,54 10 1 0 0,-61-4-414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1.8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50 12011 0 0,'0'0'3274'0'0,"22"-9"-2690"0"0,323-23 1001 0 0,-230 26-3594 0 0,1 4-3617 0 0,-85 2 2576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5.7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0 516 6529 0 0,'0'0'1733'0'0,"2"-14"5735"0"0,1-1-4567 0 0,11 1-2555 0 0,0 1 1 0 0,1 1 0 0 0,1 0 0 0 0,24-14-1 0 0,79-46-490 0 0,218-94 0 0 0,-239 127 46 0 0,2 4-1 0 0,194-40 0 0 0,-234 65 60 0 0,1 3-1 0 0,0 3 1 0 0,1 3-1 0 0,96 9 0 0 0,-47 7-65 0 0,174 47 0 0 0,443 118 49 0 0,-591-149 140 0 0,220 80 0 0 0,-344-105-245 0 0,6 2 162 0 0,-7-5-9268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6.1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10 18628 0 0,'-6'-5'1948'0'0,"1"0"-4263"0"0,32 23 1915 0 0,244 173-139 0 0,-262-184 539 0 0,8 7-12 0 0,29 28 1 0 0,-42-38 9 0 0,-1 0 0 0 0,1 0 0 0 0,-1 0 0 0 0,0 1 0 0 0,0-1 0 0 0,-1 1 0 0 0,1-1 0 0 0,-1 1 0 0 0,0 0-1 0 0,0 0 1 0 0,-1 0 0 0 0,1 0 0 0 0,0 7 0 0 0,-2-9 10 0 0,0-1 0 0 0,-1 0 0 0 0,1 0 0 0 0,0 0 0 0 0,-1 0-1 0 0,0 0 1 0 0,1 0 0 0 0,-1 0 0 0 0,0 0 0 0 0,0 0 0 0 0,0 0-1 0 0,0 0 1 0 0,0-1 0 0 0,-1 1 0 0 0,1 0 0 0 0,-1-1 0 0 0,1 1-1 0 0,-1-1 1 0 0,1 0 0 0 0,-1 1 0 0 0,0-1 0 0 0,1 0 0 0 0,-1 0-1 0 0,-3 1 1 0 0,-6 4 61 0 0,0-1-1 0 0,0-1 0 0 0,-13 4 0 0 0,11-4-10 0 0,-127 30 388 0 0,100-27-792 0 0,0 2-1 0 0,-47 19 1 0 0,86-28 282 0 0,1 0 22 0 0,-1 0 0 0 0,1 0 0 0 0,0 0 1 0 0,-1 0-1 0 0,1 0 0 0 0,0 0 0 0 0,-1 0 0 0 0,1 0 1 0 0,0 0-1 0 0,-1 1 0 0 0,1-1 0 0 0,0 0 1 0 0,-1 0-1 0 0,1 0 0 0 0,0 0 0 0 0,0 1 0 0 0,-1-1 1 0 0,1 0-1 0 0,0 0 0 0 0,0 1 0 0 0,-1-1 1 0 0,1 0-1 0 0,0 0 0 0 0,0 1 0 0 0,0-1 1 0 0,0 0-1 0 0,-1 1 0 0 0,1-1 0 0 0,0 0 0 0 0,0 1 1 0 0,0-1-1 0 0,0 0 0 0 0,0 1 0 0 0,0-1 1 0 0,0 0-1 0 0,0 1 0 0 0,5 3-1069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2.3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290 618 14667 0 0,'0'-19'416'0'0,"0"1"0"0"0,2 0 0 0 0,0 0 0 0 0,1 0 1 0 0,8-28-1 0 0,2 5-267 0 0,-2-1 0 0 0,10-82 0 0 0,-20 105-78 0 0,0 0 0 0 0,-1-1 1 0 0,-1 1-1 0 0,-1 0 1 0 0,-1-1-1 0 0,0 1 0 0 0,-1 0 1 0 0,-14-35-1 0 0,17 50-82 0 0,-1 0-1 0 0,0 0 0 0 0,0 1 1 0 0,0-1-1 0 0,0 0 1 0 0,-1 1-1 0 0,1-1 0 0 0,-1 1 1 0 0,0 0-1 0 0,0 0 1 0 0,0 0-1 0 0,-1 0 0 0 0,1 1 1 0 0,-1-1-1 0 0,1 1 1 0 0,-1 0-1 0 0,0 0 0 0 0,0 0 1 0 0,0 0-1 0 0,0 1 0 0 0,-6-2 1 0 0,5 2-79 0 0,0 1 1 0 0,0 0-1 0 0,0 0 0 0 0,0 0 1 0 0,0 0-1 0 0,0 1 1 0 0,0 0-1 0 0,0 0 0 0 0,0 0 1 0 0,0 1-1 0 0,0 0 1 0 0,1 0-1 0 0,-1 0 0 0 0,1 0 1 0 0,-1 1-1 0 0,1-1 0 0 0,-8 7 1 0 0,-2 4-107 0 0,1 0 1 0 0,0 1-1 0 0,0 1 1 0 0,2 0-1 0 0,0 0 1 0 0,1 1-1 0 0,0 1 1 0 0,1-1-1 0 0,1 2 1 0 0,1-1-1 0 0,0 1 1 0 0,1 0-1 0 0,1 0 1 0 0,-4 31-1 0 0,4-11 126 0 0,1 1-1 0 0,2-1 0 0 0,1 1 0 0 0,3 0 0 0 0,1-1 0 0 0,9 47 0 0 0,-7-59 70 0 0,1-1 0 0 0,2 1 0 0 0,0-2 0 0 0,2 1 0 0 0,0-1 0 0 0,19 30 1 0 0,-20-40-237 0 0,0-1 1 0 0,1 0-1 0 0,0-1 1 0 0,1 0 0 0 0,0-1-1 0 0,1 0 1 0 0,0-1-1 0 0,1 0 1 0 0,0-1 0 0 0,0 0-1 0 0,23 10 1 0 0,-8-8-243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2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56 12427 0 0,'-1'1'102'0'0,"0"0"0"0"0,0-1-1 0 0,0 1 1 0 0,0 0 0 0 0,1 0 0 0 0,-1 0 0 0 0,0 0 0 0 0,0 0 0 0 0,1 1 0 0 0,-1-1 0 0 0,1 0 0 0 0,-1 0 0 0 0,1 0 0 0 0,0 0 0 0 0,-1 1-1 0 0,1-1 1 0 0,0 0 0 0 0,0 0 0 0 0,0 1 0 0 0,0-1 0 0 0,0 0 0 0 0,0 0 0 0 0,0 1 0 0 0,0-1 0 0 0,1 0 0 0 0,-1 0 0 0 0,0 0 0 0 0,2 3 0 0 0,12 33 650 0 0,-12-33-665 0 0,0-1 0 0 0,1 1 0 0 0,-1 0 0 0 0,0-1-1 0 0,1 0 1 0 0,0 0 0 0 0,0 0 0 0 0,0 0-1 0 0,0 0 1 0 0,0 0 0 0 0,1-1 0 0 0,-1 0 0 0 0,1 0-1 0 0,0 0 1 0 0,-1 0 0 0 0,1 0 0 0 0,0-1-1 0 0,0 1 1 0 0,0-1 0 0 0,0 0 0 0 0,1 0 0 0 0,-1-1-1 0 0,0 1 1 0 0,0-1 0 0 0,0 0 0 0 0,1 0-1 0 0,6-1 1 0 0,-5-1-23 0 0,-1 1 0 0 0,1-1 0 0 0,-1 1 0 0 0,0-1 0 0 0,1-1 0 0 0,-1 1-1 0 0,0-1 1 0 0,0 0 0 0 0,-1 0 0 0 0,1-1 0 0 0,-1 1 0 0 0,1-1 0 0 0,-1 0 0 0 0,0 0-1 0 0,0 0 1 0 0,-1-1 0 0 0,0 1 0 0 0,1-1 0 0 0,4-10 0 0 0,10-39-245 0 0,-17 53 147 0 0,0-1 0 0 0,-1 0 0 0 0,1 0 0 0 0,-1 0 0 0 0,0 0 1 0 0,1 0-1 0 0,-1 0 0 0 0,0 0 0 0 0,0 0 0 0 0,0 0 0 0 0,-1 0 0 0 0,1 0 0 0 0,0 0 0 0 0,-1 0 0 0 0,1 0 0 0 0,-1 1 0 0 0,0-1 0 0 0,1 0 0 0 0,-1 0 1 0 0,0 0-1 0 0,0 1 0 0 0,0-1 0 0 0,-1 0 0 0 0,1 1 0 0 0,-3-3 0 0 0,2 3-11 0 0,0 0 0 0 0,0 1 0 0 0,1 0 0 0 0,-2-1 0 0 0,1 1 0 0 0,0 0 0 0 0,0 0 0 0 0,0 0 0 0 0,0 0-1 0 0,0 0 1 0 0,0 0 0 0 0,0 1 0 0 0,0-1 0 0 0,0 1 0 0 0,0-1 0 0 0,0 1 0 0 0,1 0 0 0 0,-1-1 0 0 0,-3 3 0 0 0,-36 24-344 0 0,35-23 340 0 0,-4 4 47 0 0,0 1 0 0 0,1 0 0 0 0,0 1 0 0 0,0-1 0 0 0,1 2 0 0 0,1-1 0 0 0,0 1 0 0 0,0 0 0 0 0,1 1 0 0 0,-9 23 0 0 0,10-24 113 0 0,2 0-1 0 0,-1 0 0 0 0,2 0 0 0 0,-1 1 1 0 0,2-1-1 0 0,0 1 0 0 0,0 0 1 0 0,1-1-1 0 0,0 1 0 0 0,1 0 1 0 0,0-1-1 0 0,4 18 0 0 0,-3-25-55 0 0,-1 0-1 0 0,1 0 1 0 0,0 0-1 0 0,0-1 0 0 0,0 1 1 0 0,1 0-1 0 0,-1-1 0 0 0,1 1 1 0 0,0-1-1 0 0,0 0 1 0 0,0 0-1 0 0,0 0 0 0 0,0 0 1 0 0,1 0-1 0 0,0-1 1 0 0,-1 0-1 0 0,1 0 0 0 0,0 0 1 0 0,0 0-1 0 0,0 0 1 0 0,0-1-1 0 0,0 0 0 0 0,1 0 1 0 0,-1 0-1 0 0,0 0 0 0 0,0-1 1 0 0,1 1-1 0 0,6-1 1 0 0,-1 0-113 0 0,1-1 1 0 0,-1 0-1 0 0,0 0 0 0 0,0-1 1 0 0,0 0-1 0 0,-1-1 1 0 0,1 0-1 0 0,0-1 1 0 0,-1 0-1 0 0,0 0 1 0 0,13-8-1 0 0,-3-3-1235 0 0,0 0-1 0 0,-1-1 0 0 0,22-25 1 0 0,-14 12 210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2.8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145 27 19100 0 0,'-9'-4'-106'0'0,"1"0"0"0"0,-1 0 0 0 0,1 1 1 0 0,-1 0-1 0 0,0 1 0 0 0,0 0 0 0 0,0 0 0 0 0,-1 1 0 0 0,-11-1 0 0 0,19 3-33 0 0,1-1 0 0 0,-1 1 0 0 0,1-1 0 0 0,0 1 0 0 0,0-1-1 0 0,-1 1 1 0 0,1 0 0 0 0,0 0 0 0 0,0-1 0 0 0,0 1 0 0 0,0 0 0 0 0,0 0-1 0 0,0 0 1 0 0,0 0 0 0 0,0 0 0 0 0,0 1 0 0 0,0-1 0 0 0,1 0 0 0 0,-1 0-1 0 0,0 1 1 0 0,1-1 0 0 0,-1 0 0 0 0,1 1 0 0 0,-1-1 0 0 0,1 3 0 0 0,-10 39-1328 0 0,10-39 1465 0 0,-1-1-13 0 0,-6 78-201 0 0,6-75 236 0 0,1-1-1 0 0,1 1 1 0 0,-1 0 0 0 0,1-1-1 0 0,0 1 1 0 0,0 0-1 0 0,1-1 1 0 0,-1 0-1 0 0,1 1 1 0 0,0-1-1 0 0,6 9 1 0 0,-7-13 23 0 0,0 0 1 0 0,0 0 0 0 0,-1 0-1 0 0,1 0 1 0 0,1-1 0 0 0,-1 1-1 0 0,0 0 1 0 0,0-1 0 0 0,0 1-1 0 0,0-1 1 0 0,0 1 0 0 0,0-1-1 0 0,1 0 1 0 0,-1 1 0 0 0,0-1-1 0 0,0 0 1 0 0,1 0 0 0 0,-1 0-1 0 0,0 0 1 0 0,0 0 0 0 0,1 0-1 0 0,-1 0 1 0 0,0-1 0 0 0,0 1-1 0 0,1 0 1 0 0,-1-1 0 0 0,0 1-1 0 0,0 0 1 0 0,0-1 0 0 0,0 0-1 0 0,0 1 1 0 0,0-1 0 0 0,0 0-1 0 0,0 1 1 0 0,0-1 0 0 0,0 0-1 0 0,0 0 1 0 0,1-1 0 0 0,4-3 221 0 0,0-1 1 0 0,0 0 0 0 0,-1 1 0 0 0,8-11 0 0 0,-6 4-10 0 0,0-1 0 0 0,-1 0-1 0 0,-1 0 1 0 0,1-1-1 0 0,4-22 1 0 0,-10 35 295 0 0,2 2-1770 0 0,-1-1 1135 0 0,1 1-1 0 0,-1-1 1 0 0,1 1 0 0 0,-1 0 0 0 0,0-1 0 0 0,1 1-1 0 0,-1 0 1 0 0,0 0 0 0 0,1 0 0 0 0,-1 0 0 0 0,0 0-1 0 0,0 0 1 0 0,0 1 0 0 0,2 1 0 0 0,18 28 109 0 0,-12-18-105 0 0,9 11-77 0 0,1-2 1 0 0,32 31-1 0 0,-37-41-1014 0 0,1-1 1 0 0,27 18-1 0 0,-26-21 1048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3.1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16 133 18508 0 0,'-5'-14'714'0'0,"1"7"-1608"0"0,3 178 1346 0 0,-3-184 1404 0 0,4 10-1855 0 0,-1 0 0 0 0,1 0-1 0 0,0 0 1 0 0,0 0 0 0 0,0 0 0 0 0,0 0 0 0 0,0 0 0 0 0,1 0 0 0 0,0-4-1 0 0,5-9 32 0 0,0-1-1 0 0,1 1 0 0 0,1 0 1 0 0,0 1-1 0 0,1 0 0 0 0,1 0 1 0 0,14-15-1 0 0,-17 21-183 0 0,1 1 0 0 0,0 1 0 0 0,1-1 0 0 0,0 2 0 0 0,0-1 0 0 0,0 1 1 0 0,1 0-1 0 0,0 1 0 0 0,0 0 0 0 0,0 1 0 0 0,1 0 0 0 0,15-3 0 0 0,-3 2-688 0 0,0 1 0 0 0,0 1 0 0 0,29 1-1 0 0,-21 2-443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3.8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288 15 15747 0 0,'-11'-13'1369'0'0,"11"12"-1379"0"0,0 1 1 0 0,0 0-1 0 0,0 0 1 0 0,0 0-1 0 0,0 0 0 0 0,0 0 1 0 0,0 0-1 0 0,0 0 1 0 0,0 0-1 0 0,0 0 0 0 0,0 0 1 0 0,-1 0-1 0 0,1 0 1 0 0,0 0-1 0 0,0-1 0 0 0,0 1 1 0 0,0 0-1 0 0,0 0 1 0 0,0 0-1 0 0,0 0 1 0 0,0 0-1 0 0,0 0 0 0 0,0 0 1 0 0,0 0-1 0 0,0 0 1 0 0,-1 0-1 0 0,1 0 0 0 0,0 0 1 0 0,0 0-1 0 0,0 0 1 0 0,0 0-1 0 0,0 0 0 0 0,0 0 1 0 0,0 0-1 0 0,0 0 1 0 0,0 0-1 0 0,0 0 1 0 0,-1 0-1 0 0,1 0 0 0 0,0 0 1 0 0,0 0-1 0 0,0 0 1 0 0,0 1-1 0 0,0-1 0 0 0,0 0 1 0 0,0 0-1 0 0,0 0 1 0 0,0 0-1 0 0,0 0 0 0 0,0 0 1 0 0,0 0-1 0 0,0 0 1 0 0,0 0-1 0 0,0 0 1 0 0,-1 0-1 0 0,1 0 0 0 0,0 0 1 0 0,0 1-1 0 0,0-1 1 0 0,0 0-1 0 0,0 0 0 0 0,0 0 1 0 0,0 0-1 0 0,0 0 1 0 0,5 27-3252 0 0,0 2 3409 0 0,0 102-237 0 0,6 54 372 0 0,-20-192 4010 0 0,-34-40-3936 0 0,32 34-287 0 0,0 1 1 0 0,-1 0-1 0 0,-1 1 0 0 0,0 0 1 0 0,0 1-1 0 0,-16-9 0 0 0,25 16-83 0 0,0 1-1 0 0,0 0 1 0 0,0 0-1 0 0,-1 0 1 0 0,1 0-1 0 0,0 1 1 0 0,-1-1-1 0 0,0 1 1 0 0,1 0-1 0 0,-1 1 1 0 0,1-1-1 0 0,-1 1 1 0 0,0 0-1 0 0,0 0 1 0 0,1 1-1 0 0,-1-1 1 0 0,1 1-1 0 0,-1 0 1 0 0,0 0-1 0 0,1 0 1 0 0,0 1-1 0 0,-1 0 1 0 0,1 0-1 0 0,0 0 1 0 0,0 0-1 0 0,-7 5 1 0 0,10-6-26 0 0,-1 1 0 0 0,1-1 1 0 0,-1 0-1 0 0,1 1 0 0 0,0-1 0 0 0,0 0 0 0 0,0 1 1 0 0,0 0-1 0 0,0-1 0 0 0,0 1 0 0 0,0 0 1 0 0,0-1-1 0 0,0 1 0 0 0,1 0 0 0 0,-1 0 0 0 0,1-1 1 0 0,-1 1-1 0 0,1 0 0 0 0,0 0 0 0 0,0 0 1 0 0,0 3-1 0 0,1-1-7 0 0,0 0 1 0 0,0 0 0 0 0,0 0-1 0 0,0 0 1 0 0,1 0-1 0 0,-1-1 1 0 0,1 1-1 0 0,0-1 1 0 0,5 7 0 0 0,4 4-13 0 0,1-1 1 0 0,1 0-1 0 0,21 17 1 0 0,-31-27 55 0 0,23 18-140 0 0,0-1 0 0 0,35 19 0 0 0,-45-31-1825 0 0,0 0-1 0 0,0-1 1 0 0,21 6 0 0 0,-19-8-1214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4.2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163 40 16516 0 0,'-1'-2'81'0'0,"0"-1"0"0"0,0 1 1 0 0,-1 0-1 0 0,1 0 1 0 0,0 0-1 0 0,-1 0 1 0 0,1 0-1 0 0,-1 1 0 0 0,0-1 1 0 0,0 0-1 0 0,0 1 1 0 0,0-1-1 0 0,0 1 1 0 0,0 0-1 0 0,0-1 0 0 0,0 1 1 0 0,0 0-1 0 0,0 0 1 0 0,-1 1-1 0 0,1-1 1 0 0,-1 0-1 0 0,1 1 1 0 0,0 0-1 0 0,-1-1 0 0 0,1 1 1 0 0,-1 0-1 0 0,1 0 1 0 0,0 0-1 0 0,-1 0 1 0 0,1 1-1 0 0,-5 0 0 0 0,2 0-216 0 0,0 1 0 0 0,1-1 0 0 0,-1 1-1 0 0,1-1 1 0 0,-1 1 0 0 0,1 1-1 0 0,0-1 1 0 0,-1 1 0 0 0,1-1 0 0 0,1 1-1 0 0,-1 0 1 0 0,0 1 0 0 0,1-1 0 0 0,-1 0-1 0 0,-2 6 1 0 0,2-4 67 0 0,1-1 1 0 0,0 2-1 0 0,1-1 1 0 0,-1 0-1 0 0,1 0 1 0 0,0 1-1 0 0,0-1 1 0 0,1 1-1 0 0,0 0 1 0 0,0 0-1 0 0,-1 8 1 0 0,3-11 47 0 0,-1 1-1 0 0,1 0 1 0 0,0 0 0 0 0,-1 0 0 0 0,2 0 0 0 0,-1 0 0 0 0,0 0 0 0 0,1-1 0 0 0,0 1 0 0 0,0-1 0 0 0,0 1 0 0 0,0-1 0 0 0,0 0 0 0 0,1 0 0 0 0,-1 0 0 0 0,1 0 0 0 0,4 4 0 0 0,-4-5 30 0 0,-1 0 0 0 0,1 0 0 0 0,-1 0 0 0 0,1 0-1 0 0,0 0 1 0 0,0 0 0 0 0,0-1 0 0 0,0 1 0 0 0,0-1 0 0 0,0 0 0 0 0,0 0-1 0 0,0 0 1 0 0,0-1 0 0 0,0 1 0 0 0,1-1 0 0 0,-1 1 0 0 0,0-1 0 0 0,4 0 0 0 0,-5-1 36 0 0,1 0 0 0 0,-1 1 0 0 0,0-1 0 0 0,0 0 0 0 0,0 0 0 0 0,0 0 1 0 0,0 0-1 0 0,0-1 0 0 0,0 1 0 0 0,0-1 0 0 0,0 1 0 0 0,0-1 1 0 0,-1 1-1 0 0,1-1 0 0 0,-1 0 0 0 0,1 0 0 0 0,-1 0 0 0 0,0 0 0 0 0,0 0 1 0 0,0 0-1 0 0,0 0 0 0 0,0 0 0 0 0,0 0 0 0 0,-1-1 0 0 0,1 1 1 0 0,0-3-1 0 0,1-4-73 0 0,-1 0 0 0 0,0 0 1 0 0,0 0-1 0 0,-1 0 1 0 0,-1 0-1 0 0,1 0 0 0 0,-1 0 1 0 0,-3-11-1 0 0,3 16-88 0 0,0 0-1 0 0,0 0 1 0 0,0 0-1 0 0,0 0 1 0 0,-1 0-1 0 0,0 0 1 0 0,1 0-1 0 0,-2 0 1 0 0,1 1-1 0 0,0-1 1 0 0,-1 1-1 0 0,1 0 0 0 0,-1 0 1 0 0,0 0-1 0 0,0 0 1 0 0,-1 0-1 0 0,1 0 1 0 0,0 1-1 0 0,-7-4 1 0 0,9 5-50 0 0,0 1 0 0 0,0-1 0 0 0,0 1 0 0 0,0 0 0 0 0,-1-1 0 0 0,1 1 0 0 0,0 0 0 0 0,0 0 0 0 0,0 0 0 0 0,0 0 0 0 0,0 0 0 0 0,0 0 0 0 0,0 0 0 0 0,0 0 0 0 0,-1 0 0 0 0,1 0 0 0 0,0 1 0 0 0,0-1 0 0 0,0 0 0 0 0,0 1 0 0 0,0-1 1 0 0,0 1-1 0 0,0-1 0 0 0,0 1 0 0 0,0-1 0 0 0,0 1 0 0 0,1 0 0 0 0,-1-1 0 0 0,0 1 0 0 0,0 0 0 0 0,1 0 0 0 0,-1 0 0 0 0,0 0 0 0 0,1 0 0 0 0,-1 0 0 0 0,0-1 0 0 0,1 1 0 0 0,0 1 0 0 0,-1 0 0 0 0,-1 7-1681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4.6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1 164 5097 0 0,'0'0'9251'0'0,"12"0"-8432"0"0,56 6-1040 0 0,-45-3 317 0 0,0 0 1 0 0,35-3-1 0 0,-48 0-62 0 0,1-2 0 0 0,0 0-1 0 0,0 0 1 0 0,-1-1-1 0 0,1 0 1 0 0,-1-1 0 0 0,0 0-1 0 0,11-6 1 0 0,-17 8-174 0 0,0-1 0 0 0,1 0 0 0 0,-1 0 0 0 0,-1 0 1 0 0,1 0-1 0 0,0-1 0 0 0,-1 0 0 0 0,1 1 0 0 0,-1-1 0 0 0,0 0 0 0 0,-1-1 0 0 0,1 1 0 0 0,-1 0 0 0 0,1-1 1 0 0,-1 1-1 0 0,-1-1 0 0 0,1 0 0 0 0,-1 0 0 0 0,2-8 0 0 0,-3 11 168 0 0,0-1 0 0 0,0 1 1 0 0,0 0-1 0 0,0 0 0 0 0,0 0 0 0 0,-1 0 0 0 0,1-1 1 0 0,-1 1-1 0 0,1 0 0 0 0,-1 0 0 0 0,0 0 0 0 0,0 0 0 0 0,0 0 1 0 0,0 0-1 0 0,0 1 0 0 0,0-1 0 0 0,-1 0 0 0 0,1 0 1 0 0,-1 1-1 0 0,1-1 0 0 0,-1 1 0 0 0,0-1 0 0 0,1 1 0 0 0,-1 0 1 0 0,0 0-1 0 0,0-1 0 0 0,0 1 0 0 0,0 1 0 0 0,0-1 1 0 0,0 0-1 0 0,0 0 0 0 0,0 1 0 0 0,-2-1 0 0 0,-1 0 133 0 0,0 0 0 0 0,0 0 1 0 0,0 0-1 0 0,0 1 0 0 0,0-1 0 0 0,0 1 0 0 0,-1 1 0 0 0,1-1 0 0 0,0 1 1 0 0,0 0-1 0 0,1 0 0 0 0,-1 0 0 0 0,-7 3 0 0 0,4 0-127 0 0,0 1 1 0 0,1 0-1 0 0,0 0 1 0 0,0 0-1 0 0,0 1 0 0 0,0 0 1 0 0,1 1-1 0 0,0-1 1 0 0,0 1-1 0 0,1 0 0 0 0,0 0 1 0 0,-8 15-1 0 0,11-17-37 0 0,0 0 0 0 0,0 0 0 0 0,0 0 0 0 0,1 0 0 0 0,0 1 0 0 0,-1-1 0 0 0,2 0 0 0 0,-1 0 0 0 0,1 1 0 0 0,0-1 0 0 0,0 0 0 0 0,0 1 0 0 0,1-1 0 0 0,0 0 0 0 0,0 1 0 0 0,0-1 0 0 0,0 0 0 0 0,1 0 0 0 0,0 0 0 0 0,0 0 0 0 0,1 0 0 0 0,3 6-1 0 0,2 0-85 0 0,0 0 0 0 0,1-1-1 0 0,0 1 1 0 0,0-2-1 0 0,1 0 1 0 0,0 0-1 0 0,15 9 1 0 0,-15-11-735 0 0,1-1 1 0 0,0 0-1 0 0,0-1 1 0 0,22 7-1 0 0,-9-6-1008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4.9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305 63 19484 0 0,'-6'-19'61'0'0,"5"15"0"0"0,0 1 0 0 0,0-1 0 0 0,-1 0 0 0 0,1 1 0 0 0,-1-1 0 0 0,0 1 0 0 0,-4-7 0 0 0,5 9-86 0 0,0 1 1 0 0,0-1 0 0 0,0 0 0 0 0,0 0 0 0 0,-1 0-1 0 0,1 1 1 0 0,0-1 0 0 0,-1 1 0 0 0,1-1-1 0 0,0 1 1 0 0,-1-1 0 0 0,1 1 0 0 0,0 0 0 0 0,-1 0-1 0 0,1 0 1 0 0,-1 0 0 0 0,1 0 0 0 0,0 0 0 0 0,-1 0-1 0 0,1 0 1 0 0,0 0 0 0 0,-1 1 0 0 0,1-1 0 0 0,-1 1-1 0 0,1-1 1 0 0,0 1 0 0 0,-2 0 0 0 0,-19 7-562 0 0,-40 22-1 0 0,54-26 489 0 0,1 0-1 0 0,0 1 1 0 0,0 0 0 0 0,1 0-1 0 0,0 0 1 0 0,0 1-1 0 0,0 0 1 0 0,0 1 0 0 0,-4 6-1 0 0,9-12 49 0 0,1 0 1 0 0,-1 1-1 0 0,1-1 0 0 0,-1 0 0 0 0,1 0 0 0 0,-1 1 0 0 0,1-1 0 0 0,0 0 0 0 0,0 0 0 0 0,-1 1 0 0 0,1-1 0 0 0,0 0 0 0 0,0 1 1 0 0,0-1-1 0 0,0 0 0 0 0,1 1 0 0 0,-1-1 0 0 0,0 0 0 0 0,1 1 0 0 0,-1-1 0 0 0,0 0 0 0 0,1 0 0 0 0,0 1 0 0 0,-1-1 1 0 0,1 0-1 0 0,0 0 0 0 0,-1 0 0 0 0,1 0 0 0 0,0 0 0 0 0,0 0 0 0 0,0 0 0 0 0,0 0 0 0 0,0 0 0 0 0,0 0 0 0 0,2 0 0 0 0,5 5-144 0 0,1-1 0 0 0,-1 0 0 0 0,19 7-1 0 0,-7-3 93 0 0,-3 0 104 0 0,-4-2-151 0 0,0 0-1 0 0,0 1 1 0 0,22 18 0 0 0,-33-24 166 0 0,0-1 0 0 0,0 1 0 0 0,0 0 0 0 0,0 0 0 0 0,0 0 0 0 0,0 0 0 0 0,-1 1 0 0 0,1-1 0 0 0,-1 0 0 0 0,0 1 0 0 0,1-1 0 0 0,-1 1 0 0 0,0 0 0 0 0,0-1 0 0 0,-1 1 0 0 0,1 0 0 0 0,-1-1 0 0 0,1 1 0 0 0,-1 0 0 0 0,0 0 0 0 0,0-1 0 0 0,0 1 0 0 0,0 0 0 0 0,-1 0 0 0 0,1-1 0 0 0,-1 1 0 0 0,-1 4 0 0 0,1-4 74 0 0,-1 0 0 0 0,0 0 0 0 0,-1 0 1 0 0,1-1-1 0 0,0 1 0 0 0,-1-1 0 0 0,1 1 0 0 0,-1-1 0 0 0,0 0 0 0 0,0 0 0 0 0,0 0 0 0 0,0-1 1 0 0,0 1-1 0 0,0 0 0 0 0,-6 1 0 0 0,-54 15 477 0 0,55-16-535 0 0,-24 6 144 0 0,-26 6-1788 0 0,-1-2-3651 0 0,38-8 2401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5.4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1 143 11779 0 0,'-1'-2'101'0'0,"1"-1"0"0"0,1 1 1 0 0,-1 0-1 0 0,0 0 1 0 0,0-1-1 0 0,1 1 1 0 0,-1 0-1 0 0,1 0 1 0 0,0 0-1 0 0,0-1 1 0 0,0 1-1 0 0,0 0 1 0 0,0 0-1 0 0,0 0 1 0 0,1 1-1 0 0,-1-1 1 0 0,0 0-1 0 0,1 0 1 0 0,0 1-1 0 0,-1-1 1 0 0,1 1-1 0 0,0-1 1 0 0,0 1-1 0 0,0 0 1 0 0,0 0-1 0 0,0-1 1 0 0,3 0-1 0 0,11-6 98 0 0,0 0 0 0 0,24-7 0 0 0,-29 11-178 0 0,27-10-100 0 0,0 2 1 0 0,57-11-1 0 0,-83 21 27 0 0,1 0-1 0 0,0 1 0 0 0,-1 0 1 0 0,1 1-1 0 0,-1 0 0 0 0,1 1 1 0 0,0 1-1 0 0,-1 0 0 0 0,0 1 1 0 0,1 0-1 0 0,-1 0 0 0 0,12 6 1 0 0,-21-7 13 0 0,1 0 1 0 0,-1 1 0 0 0,0-1-1 0 0,0 1 1 0 0,0-1-1 0 0,0 1 1 0 0,0 0 0 0 0,0 0-1 0 0,-1 1 1 0 0,0-1 0 0 0,1 0-1 0 0,-1 1 1 0 0,0-1-1 0 0,-1 1 1 0 0,1 0 0 0 0,-1-1-1 0 0,1 1 1 0 0,-1 0-1 0 0,0 0 1 0 0,-1 0 0 0 0,1 0-1 0 0,-1 0 1 0 0,0 0 0 0 0,0 0-1 0 0,0 0 1 0 0,0 0-1 0 0,-1 0 1 0 0,1 0 0 0 0,-1 0-1 0 0,0 0 1 0 0,0 0-1 0 0,-1 0 1 0 0,1 0 0 0 0,-1-1-1 0 0,0 1 1 0 0,0-1 0 0 0,0 1-1 0 0,0-1 1 0 0,-1 0-1 0 0,-3 5 1 0 0,-8 5 321 0 0,-2 0-1 0 0,1-1 1 0 0,-1 0 0 0 0,-21 10 0 0 0,22-14-249 0 0,1 1 0 0 0,0 0 0 0 0,1 1 0 0 0,0 1 0 0 0,0 0 0 0 0,-16 19 0 0 0,27-26-226 0 0,0 0 0 0 0,-1 0 0 0 0,1 0 0 0 0,1 0 0 0 0,-1 1 0 0 0,1-1 0 0 0,0 1 0 0 0,-1 6 0 0 0,0 1 127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5.7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16396 0 0,'0'0'2088'0'0,"0"1"-2600"0"0,0 1 200 0 0,0-1 16 0 0,0 0-104 0 0,0 1 120 0 0,13 17-481 0 0,1-14-1167 0 0,0-1-136 0 0,1-2 63 0 0,3-2-1080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2.5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 12667 0 0,'0'0'-406'0'0,"20"-18"3812"0"0,-20 18-3434 0 0,1 1 0 0 0,-1-1-1 0 0,1 0 1 0 0,-1 1 0 0 0,1-1 0 0 0,-1 1-1 0 0,1-1 1 0 0,-1 1 0 0 0,0-1-1 0 0,1 1 1 0 0,-1-1 0 0 0,0 1-1 0 0,1-1 1 0 0,-1 1 0 0 0,0-1-1 0 0,0 1 1 0 0,1 0 0 0 0,-1-1 0 0 0,0 1-1 0 0,0-1 1 0 0,0 1 0 0 0,0 0-1 0 0,0-1 1 0 0,0 1 0 0 0,0 0-1 0 0,0-1 1 0 0,0 1 0 0 0,0 1-1 0 0,-1 19-455 0 0,-5 27 91 0 0,3 1 1 0 0,4 86-1 0 0,24 98 413 0 0,-15-150-488 0 0,0-22-1159 0 0,-4-34 400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2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254 4 18124 0 0,'0'0'-29'0'0,"0"-1"1"0"0,0 1-1 0 0,-1 0 1 0 0,1 0-1 0 0,0-1 0 0 0,-1 1 1 0 0,1 0-1 0 0,0 0 1 0 0,-1-1-1 0 0,1 1 1 0 0,0 0-1 0 0,-1 0 0 0 0,1 0 1 0 0,-1 0-1 0 0,1-1 1 0 0,0 1-1 0 0,-1 0 1 0 0,1 0-1 0 0,-1 0 0 0 0,1 0 1 0 0,0 0-1 0 0,-1 0 1 0 0,1 0-1 0 0,-1 0 1 0 0,1 0-1 0 0,0 0 0 0 0,-1 0 1 0 0,1 1-1 0 0,-1-1 1 0 0,1 0-1 0 0,0 0 1 0 0,-1 0-1 0 0,0 1 0 0 0,-13 3-143 0 0,6 1 36 0 0,0 0 1 0 0,0 0-1 0 0,1 1 1 0 0,0 0 0 0 0,0 1-1 0 0,0-1 1 0 0,1 1-1 0 0,0 0 1 0 0,0 1 0 0 0,1 0-1 0 0,-5 8 1 0 0,-5 6-103 0 0,-6 6 83 0 0,2 2 0 0 0,1 1-1 0 0,-25 55 1 0 0,38-75 159 0 0,1 0 0 0 0,0 1-1 0 0,1-1 1 0 0,0 1-1 0 0,1-1 1 0 0,0 1-1 0 0,1 0 1 0 0,0 0-1 0 0,0 0 1 0 0,2 0 0 0 0,-1 0-1 0 0,2-1 1 0 0,0 1-1 0 0,5 21 1 0 0,-5-29 67 0 0,0 1 1 0 0,-1-1-1 0 0,1 1 1 0 0,1-1-1 0 0,-1 0 1 0 0,1 0-1 0 0,0 0 1 0 0,0 0-1 0 0,0-1 1 0 0,0 1-1 0 0,0-1 1 0 0,1 1-1 0 0,0-1 0 0 0,-1-1 1 0 0,1 1-1 0 0,0 0 1 0 0,1-1-1 0 0,-1 0 1 0 0,0 0-1 0 0,1 0 1 0 0,-1 0-1 0 0,1-1 1 0 0,-1 0-1 0 0,1 0 1 0 0,0 0-1 0 0,0 0 1 0 0,-1-1-1 0 0,1 0 1 0 0,0 0-1 0 0,0 0 1 0 0,0-1-1 0 0,-1 1 1 0 0,8-3-1 0 0,0 0 147 0 0,0-1 1 0 0,1 0-1 0 0,-2 0 0 0 0,1-2 1 0 0,0 1-1 0 0,-1-2 0 0 0,0 1 1 0 0,-1-2-1 0 0,1 1 0 0 0,-1-1 1 0 0,12-14-1 0 0,-8 7-31 0 0,-2-1 0 0 0,0 0-1 0 0,-1-1 1 0 0,0 0-1 0 0,-2 0 1 0 0,0-1 0 0 0,0-1-1 0 0,7-29 1 0 0,-12 37-174 0 0,-1 0 0 0 0,-1-1 0 0 0,1 0 0 0 0,-2 1-1 0 0,0-1 1 0 0,-1 0 0 0 0,0 1 0 0 0,0-1 0 0 0,-1 0 0 0 0,-1 0 0 0 0,0 1-1 0 0,0-1 1 0 0,-1 1 0 0 0,-1 0 0 0 0,-8-20 0 0 0,8 26-90 0 0,0-1-1 0 0,0 0 1 0 0,0 1-1 0 0,-1 0 1 0 0,1 0 0 0 0,-8-5-1 0 0,11 8 3 0 0,-1 1 0 0 0,1 0 0 0 0,-1-1 0 0 0,0 1 0 0 0,1 0 0 0 0,-1 0 0 0 0,0 0 1 0 0,0 0-1 0 0,0 0 0 0 0,0 0 0 0 0,0 1 0 0 0,0-1 0 0 0,0 1 0 0 0,0-1 0 0 0,0 1 0 0 0,0 0 0 0 0,0 0 0 0 0,0 0 0 0 0,0 0 0 0 0,-1 0 0 0 0,1 0 0 0 0,0 1 0 0 0,-4 0 0 0 0,5 0-64 0 0,0-1-1 0 0,1 1 0 0 0,-1 0 0 0 0,0-1 1 0 0,0 1-1 0 0,0 0 0 0 0,1 0 1 0 0,-1 0-1 0 0,0 0 0 0 0,1 0 0 0 0,-1-1 1 0 0,1 1-1 0 0,-1 0 0 0 0,1 0 0 0 0,0 0 1 0 0,-1 1-1 0 0,1-1 0 0 0,0 0 0 0 0,0 0 1 0 0,-1 0-1 0 0,1 0 0 0 0,0 0 1 0 0,0 0-1 0 0,0 0 0 0 0,0 0 0 0 0,1 0 1 0 0,-1 3-1 0 0,11 26-2346 0 0,-2-15 2270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22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1 17596 0 0,'-9'16'-3'0'0,"0"-1"0"0"0,2 2 0 0 0,0-1 1 0 0,1 1-1 0 0,0 0 0 0 0,2 0 0 0 0,0 1 0 0 0,-3 31 1 0 0,2 16 566 0 0,5 65 1 0 0,0-115-538 0 0,8 209 823 0 0,0 61-223 0 0,-9-284-691 0 0,1-1 0 0 0,0 0-1 0 0,0 0 1 0 0,0 1 0 0 0,0-1-1 0 0,0 0 1 0 0,0 0-1 0 0,0 1 1 0 0,-1-1 0 0 0,1 0-1 0 0,0 1 1 0 0,0-1 0 0 0,0 0-1 0 0,0 0 1 0 0,0 1 0 0 0,0-1-1 0 0,0 0 1 0 0,0 1 0 0 0,0-1-1 0 0,1 0 1 0 0,-1 0-1 0 0,0 1 1 0 0,0-1 0 0 0,0 0-1 0 0,0 1 1 0 0,0-1 0 0 0,0 0-1 0 0,0 0 1 0 0,1 0 0 0 0,-1 1-1 0 0,0-1 1 0 0,0 0 0 0 0,0 0-1 0 0,1 1 1 0 0,-1-1 0 0 0,0 0-1 0 0,0 0 1 0 0,1 0-1 0 0,-1 0 1 0 0,0 0 0 0 0,1 1-1 0 0,6-15-1950 0 0,7-28 287 0 0,-10 16 485 0 0</inkml:trace>
  <inkml:trace contextRef="#ctx0" brushRef="#br0" timeOffset="1">40 580 12427 0 0,'-8'0'815'0'0,"5"0"-375"0"0,0 0 0 0 0,-1 0 0 0 0,1 0 0 0 0,0 0 0 0 0,0 0-1 0 0,0 1 1 0 0,0 0 0 0 0,-4 1 1550 0 0,34 1-1533 0 0,3-5-705 0 0,0-2-1 0 0,0 0 0 0 0,48-15 1 0 0,3 0-4315 0 0,-55 14 2627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3.3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265 57 14875 0 0,'0'0'187'0'0,"-10"0"-244"0"0,5 0-4 0 0,-1 1 1 0 0,1 0 0 0 0,-1 0 0 0 0,1 0 0 0 0,-1 1 0 0 0,1 0 0 0 0,0 0 0 0 0,-1 0 0 0 0,1 1 0 0 0,0 0-1 0 0,1 0 1 0 0,-1 0 0 0 0,0 0 0 0 0,-3 5 0 0 0,-15 10-178 0 0,1 1-1 0 0,0 1 1 0 0,-35 44-1 0 0,51-57 228 0 0,1 0 0 0 0,0 0-1 0 0,0 0 1 0 0,1 1-1 0 0,0 0 1 0 0,0 0 0 0 0,1 0-1 0 0,0 0 1 0 0,0 1-1 0 0,1-1 1 0 0,0 1 0 0 0,1-1-1 0 0,0 1 1 0 0,0 0-1 0 0,1 0 1 0 0,0 0 0 0 0,1 12-1 0 0,2-13 71 0 0,-1 0 0 0 0,1-1 0 0 0,0 1 0 0 0,1-1 0 0 0,0 0 0 0 0,0 0 0 0 0,1 0 1 0 0,-1 0-1 0 0,2-1 0 0 0,-1 0 0 0 0,1 0 0 0 0,-1 0 0 0 0,2-1 0 0 0,-1 0 0 0 0,0 0 0 0 0,1 0 0 0 0,0-1 0 0 0,14 7 0 0 0,-9-6 96 0 0,0 0-1 0 0,0 0 0 0 0,0-1 1 0 0,1-1-1 0 0,-1 0 1 0 0,1-1-1 0 0,0 0 1 0 0,0-1-1 0 0,0 0 1 0 0,0-1-1 0 0,15-2 0 0 0,-12-1 33 0 0,-1 0-1 0 0,0-1 0 0 0,0-1 0 0 0,0-1 1 0 0,0 0-1 0 0,-1 0 0 0 0,0-2 0 0 0,0 0 0 0 0,-1 0 1 0 0,0-1-1 0 0,0-1 0 0 0,16-16 0 0 0,-24 21-101 0 0,0 0-1 0 0,0-1 1 0 0,0 0-1 0 0,-1 1 1 0 0,0-2-1 0 0,0 1 1 0 0,0 0-1 0 0,-1-1 0 0 0,0 0 1 0 0,-1 1-1 0 0,1-1 1 0 0,-1 0-1 0 0,0 0 1 0 0,-1-1-1 0 0,0 1 1 0 0,0 0-1 0 0,0-1 1 0 0,-1 1-1 0 0,0 0 1 0 0,-1 0-1 0 0,0-1 1 0 0,0 1-1 0 0,0 0 0 0 0,-1 0 1 0 0,0 0-1 0 0,0 0 1 0 0,-1 0-1 0 0,-6-12 1 0 0,-5-2-235 0 0,0 1 1 0 0,-2 0 0 0 0,0 1-1 0 0,-1 1 1 0 0,-36-29 0 0 0,-5-6-5121 0 0,58 52 5162 0 0,-1 1 25 0 0,1-1-1 0 0,0 1 1 0 0,-1 0 0 0 0,1-1 0 0 0,-1 1 0 0 0,1 0-1 0 0,0-1 1 0 0,-1 1 0 0 0,1-1 0 0 0,0 1 0 0 0,0-1-1 0 0,-1 1 1 0 0,1 0 0 0 0,0-1 0 0 0,0 1 0 0 0,0-1-1 0 0,0 1 1 0 0,-1-1 0 0 0,1 1 0 0 0,0-1 0 0 0,0 1 0 0 0,0-1-1 0 0,0 0 1 0 0,0 0 0 0 0,3-5-166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4.2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17532 0 0,'15'117'-4258'0'0,"-12"18"3288"0"0,-12 151 2640 0 0,5-207-1680 0 0,3-69 33 0 0,1-6-56 0 0,-1 0 0 0 0,1 0-1 0 0,0 0 1 0 0,0 0-1 0 0,0-1 1 0 0,1 1 0 0 0,-1 0-1 0 0,1 0 1 0 0,2 5 0 0 0,-3-9-6 0 0,0 0 0 0 0,1 0 0 0 0,-1 1 1 0 0,0-1-1 0 0,0 0 0 0 0,1 0 0 0 0,-1 0 1 0 0,0 0-1 0 0,1 0 0 0 0,-1 1 0 0 0,0-1 1 0 0,1 0-1 0 0,-1 0 0 0 0,0 0 0 0 0,1 0 1 0 0,-1 0-1 0 0,0 0 0 0 0,1 0 0 0 0,-1 0 0 0 0,0 0 1 0 0,1-1-1 0 0,-1 1 0 0 0,0 0 0 0 0,1 0 1 0 0,-1 0-1 0 0,0 0 0 0 0,1 0 0 0 0,-1 0 1 0 0,0-1-1 0 0,1 1 0 0 0,-1 0 0 0 0,0 0 1 0 0,0 0-1 0 0,1-1 0 0 0,-1 1 0 0 0,0 0 1 0 0,0-1-1 0 0,0 1 0 0 0,1 0 0 0 0,-1 0 1 0 0,0-1-1 0 0,0 1 0 0 0,0 0 0 0 0,0-1 1 0 0,0 1-1 0 0,0 0 0 0 0,1-1 0 0 0,-1 1 1 0 0,0-1-1 0 0,4-12-507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4.6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310 1 17148 0 0,'0'0'161'0'0,"-1"4"-2019"0"0,0 1 1755 0 0,-1-1 0 0 0,1 1-1 0 0,-1-1 1 0 0,-1 1 0 0 0,1-1 0 0 0,-1 0-1 0 0,1 0 1 0 0,-1 0 0 0 0,-1 0 0 0 0,1 0-1 0 0,0-1 1 0 0,-1 0 0 0 0,-6 5-1 0 0,-60 41 342 0 0,54-39-222 0 0,15-9-6 0 0,-31 20 321 0 0,-1-1 0 0 0,0-2 0 0 0,-48 19 928 0 0,125-38-1282 0 0,-30 0-58 0 0,1 0 0 0 0,27 4 0 0 0,-35-2-7 0 0,-1 0-1 0 0,0 1 1 0 0,1 0 0 0 0,-1 0 0 0 0,0 1-1 0 0,0 0 1 0 0,-1 0 0 0 0,1 0 0 0 0,9 7 0 0 0,13 14-120 0 0,-2 1-1 0 0,39 46 1 0 0,-39-41 352 0 0,59 53 1 0 0,-28-39-140 0 0,-28-25-44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4.9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243 42 18060 0 0,'-1'-3'56'0'0,"1"1"-1"0"0,-1-1 1 0 0,-1 1 0 0 0,1 0 0 0 0,0-1-1 0 0,0 1 1 0 0,-1 0 0 0 0,0 0 0 0 0,1 0-1 0 0,-1 0 1 0 0,0 0 0 0 0,0 1 0 0 0,0-1-1 0 0,0 1 1 0 0,0-1 0 0 0,0 1 0 0 0,0-1-1 0 0,-1 1 1 0 0,1 0 0 0 0,0 0 0 0 0,-1 0-1 0 0,1 1 1 0 0,-4-2 0 0 0,2 2-165 0 0,0 0 0 0 0,-1 0 0 0 0,1 1-1 0 0,-1-1 1 0 0,1 1 0 0 0,0 0 0 0 0,-1 0 0 0 0,1 0 0 0 0,0 0 0 0 0,0 1 0 0 0,0 0 0 0 0,0 0 0 0 0,-4 3-1 0 0,-6 3 7 0 0,0 0-1 0 0,0 1 0 0 0,1 1 0 0 0,1 0 0 0 0,0 1 1 0 0,-16 18-1 0 0,25-26 102 0 0,0 0 0 0 0,1 1 0 0 0,-1-1 0 0 0,1 1 0 0 0,0-1 1 0 0,0 1-1 0 0,0 0 0 0 0,1 0 0 0 0,-1 0 0 0 0,1 0 0 0 0,0 0 0 0 0,0 0 0 0 0,1 1 1 0 0,-1-1-1 0 0,1 0 0 0 0,0 0 0 0 0,0 1 0 0 0,0-1 0 0 0,0 0 0 0 0,1 0 1 0 0,0 0-1 0 0,0 1 0 0 0,0-1 0 0 0,0 0 0 0 0,0 0 0 0 0,1 0 0 0 0,0-1 0 0 0,0 1 1 0 0,4 6-1 0 0,2 2-42 0 0,1-1 1 0 0,1 0-1 0 0,-1 0 1 0 0,1-1 0 0 0,1-1-1 0 0,0 1 1 0 0,14 8 0 0 0,-16-13-291 0 0,0 0 0 0 0,0 0 1 0 0,1-1-1 0 0,-1 0 0 0 0,1 0 1 0 0,0-1-1 0 0,0 0 1 0 0,0-1-1 0 0,1-1 0 0 0,16 2 1 0 0,6-3 201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5.6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265 566 19444 0 0,'-2'-2'-34'0'0,"0"0"-1"0"0,0 0 1 0 0,0 0 0 0 0,0 1-1 0 0,0-1 1 0 0,0 1 0 0 0,-1-1-1 0 0,1 1 1 0 0,0 0 0 0 0,-1 0-1 0 0,1 0 1 0 0,-1 0 0 0 0,1 0-1 0 0,-1 1 1 0 0,0-1 0 0 0,1 1-1 0 0,-1 0 1 0 0,-3-1 0 0 0,1 2-153 0 0,0 0 1 0 0,0 0 0 0 0,0 1-1 0 0,0-1 1 0 0,0 1-1 0 0,1 0 1 0 0,-1 1 0 0 0,-8 5-1 0 0,-13 7-113 0 0,1 2 1 0 0,-24 22-1 0 0,43-35 304 0 0,0 1 0 0 0,1 0 0 0 0,0 0 1 0 0,0 1-1 0 0,1-1 0 0 0,-1 1 0 0 0,1 0 1 0 0,0 1-1 0 0,1-1 0 0 0,0 1 0 0 0,0-1 0 0 0,0 1 1 0 0,1 0-1 0 0,-3 13 0 0 0,4-19 11 0 0,1 0-1 0 0,0 0 1 0 0,0-1-1 0 0,0 1 1 0 0,0 0-1 0 0,0 0 1 0 0,0 0 0 0 0,0 0-1 0 0,0 0 1 0 0,0 0-1 0 0,1 0 1 0 0,-1 0-1 0 0,0 0 1 0 0,1 0-1 0 0,-1-1 1 0 0,0 1 0 0 0,1 0-1 0 0,-1 0 1 0 0,1 0-1 0 0,-1 0 1 0 0,1-1-1 0 0,-1 1 1 0 0,1 0-1 0 0,0-1 1 0 0,0 1 0 0 0,-1-1-1 0 0,1 1 1 0 0,0 0-1 0 0,1 0 1 0 0,0-1 19 0 0,1 1-1 0 0,-1-1 1 0 0,0 1 0 0 0,1-1 0 0 0,-1 0 0 0 0,0 0 0 0 0,1 0-1 0 0,-1 0 1 0 0,0 0 0 0 0,1-1 0 0 0,3 0 0 0 0,5-3 95 0 0,1 1-1 0 0,0-2 1 0 0,14-7 0 0 0,-11 2 23 0 0,1 0 1 0 0,-2-1-1 0 0,0 0 1 0 0,25-27 0 0 0,-38 38-33 0 0,5 2-1657 0 0,9 10 1761 0 0,1 0 1 0 0,0-1-1 0 0,34 15 0 0 0,-40-21-46 0 0,0-2 0 0 0,0 1 0 0 0,1-2 0 0 0,0 1 1 0 0,-1-1-1 0 0,1-1 0 0 0,0 0 0 0 0,0 0 0 0 0,11-2 0 0 0,-4-1-24 0 0,0-1-1 0 0,0-1 0 0 0,0 0 1 0 0,0-2-1 0 0,-1 0 1 0 0,0 0-1 0 0,0-2 1 0 0,-1 0-1 0 0,20-14 0 0 0,-17 10-177 0 0,0-2-1 0 0,-1 0 0 0 0,-1-1 0 0 0,0-1 1 0 0,-1-1-1 0 0,0 0 0 0 0,13-20 0 0 0,-19 21-144 0 0,-1-2-1 0 0,0 1 0 0 0,-1-1 0 0 0,-1 0 0 0 0,0-1 0 0 0,-2 0 0 0 0,0 0 0 0 0,-1 0 0 0 0,1-22 0 0 0,-3 13 113 0 0,0-1 1 0 0,-2 0 0 0 0,-2 1-1 0 0,0-1 1 0 0,-11-44 0 0 0,12 66 70 0 0,-1 1 0 0 0,0 0 0 0 0,0-1 0 0 0,-1 1 0 0 0,0 0 0 0 0,0 0-1 0 0,0 0 1 0 0,-1 1 0 0 0,0-1 0 0 0,0 1 0 0 0,0 0 0 0 0,-1 0 0 0 0,1 0 0 0 0,-11-7 0 0 0,11 10-84 0 0,0-1-1 0 0,0 1 1 0 0,-1 0-1 0 0,1 0 1 0 0,0 0-1 0 0,-1 1 1 0 0,0 0-1 0 0,1 0 1 0 0,-1 0-1 0 0,0 0 1 0 0,0 1-1 0 0,1-1 1 0 0,-1 1-1 0 0,0 0 1 0 0,0 1-1 0 0,1-1 1 0 0,-1 1-1 0 0,0 0 1 0 0,1 0-1 0 0,-1 1 1 0 0,-7 2-1 0 0,7-1 44 0 0,-1 1 0 0 0,0-1-1 0 0,1 1 1 0 0,-1 0 0 0 0,1 0 0 0 0,0 1-1 0 0,1 0 1 0 0,-1-1 0 0 0,1 2 0 0 0,0-1-1 0 0,0 0 1 0 0,0 1 0 0 0,1 0 0 0 0,0 0-1 0 0,0 0 1 0 0,1 0 0 0 0,-1 0 0 0 0,-2 13-1 0 0,-1 6 20 0 0,2 1 0 0 0,0-1 0 0 0,0 40-1 0 0,2-37 8 0 0,2 1-1 0 0,2 0 0 0 0,0-1 1 0 0,2 0-1 0 0,7 31 0 0 0,-7-46 24 0 0,1 0-1 0 0,0 0 0 0 0,0 0 1 0 0,1-1-1 0 0,1 1 1 0 0,0-2-1 0 0,1 1 0 0 0,0-1 1 0 0,1 0-1 0 0,0-1 1 0 0,1 0-1 0 0,17 15 0 0 0,-15-16-179 0 0,0 0 0 0 0,0 0 0 0 0,1-1 0 0 0,0-1 0 0 0,1 0 0 0 0,-1-1 0 0 0,1 0 1 0 0,1-1-1 0 0,-1-1 0 0 0,0 0 0 0 0,1-1 0 0 0,23 2 0 0 0,-14-5 88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5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404 4 19388 0 0,'-8'-2'-194'0'0,"0"1"0"0"0,1 1-1 0 0,-1 0 1 0 0,0 0 0 0 0,0 0 0 0 0,0 1-1 0 0,0 0 1 0 0,1 1 0 0 0,-1-1 0 0 0,-10 5-1 0 0,-13 5 68 0 0,-33 18-1 0 0,39-18 24 0 0,23-10 94 0 0,-39 21 80 0 0,40-22-78 0 0,-1 1 1 0 0,1 0-1 0 0,0-1 0 0 0,0 1 0 0 0,-1 0 0 0 0,1 0 0 0 0,0 0 1 0 0,0 0-1 0 0,0 0 0 0 0,0 0 0 0 0,0 0 0 0 0,0 0 1 0 0,0 0-1 0 0,0 1 0 0 0,1-1 0 0 0,-1 0 0 0 0,0 1 0 0 0,1-1 1 0 0,-1 0-1 0 0,1 1 0 0 0,-1-1 0 0 0,1 1 0 0 0,0-1 1 0 0,0 1-1 0 0,-1 1 0 0 0,5 1-97 0 0,-1-1 0 0 0,0 0 1 0 0,1 0-1 0 0,0 0 0 0 0,0-1 1 0 0,0 1-1 0 0,0-1 0 0 0,0 0 0 0 0,0 0 1 0 0,9 2-1 0 0,-8-2 31 0 0,72 27-357 0 0,-40-17 232 0 0,68 34 0 0 0,-96-41 142 0 0,0 0 0 0 0,0 1 0 0 0,0 0 0 0 0,-1 1 0 0 0,0-1 0 0 0,0 2 0 0 0,0-1 0 0 0,-1 1 0 0 0,-1 0 0 0 0,1 1 0 0 0,9 17 0 0 0,-15-24 52 0 0,0-1 0 0 0,0 1 0 0 0,0 0 0 0 0,-1-1 0 0 0,1 1 0 0 0,0 0 0 0 0,-1 0 0 0 0,0 0 1 0 0,1-1-1 0 0,-1 1 0 0 0,0 0 0 0 0,0 0 0 0 0,0 0 0 0 0,0 0 0 0 0,0-1 0 0 0,-1 1 0 0 0,1 0 0 0 0,0 0 0 0 0,-1 0 1 0 0,1-1-1 0 0,-1 1 0 0 0,0 0 0 0 0,0-1 0 0 0,-1 3 0 0 0,0-1 70 0 0,-1-1 0 0 0,1 1 0 0 0,-1-1 0 0 0,0 1 0 0 0,0-1 0 0 0,0 0 0 0 0,0 0 0 0 0,0-1 0 0 0,0 1 0 0 0,0-1 0 0 0,-7 3-1 0 0,-8 1 323 0 0,-1-1 0 0 0,1-1 0 0 0,-33 2 0 0 0,-7-2-534 0 0,0-2 1 0 0,-1-3-1 0 0,-88-14 0 0 0,114 9-53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6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 16380 0 0,'0'0'1779'0'0,"3"-1"-1514"0"0,11-3-132 0 0,0 1 1 0 0,1 1 0 0 0,-1 1-1 0 0,1 0 1 0 0,0 1-1 0 0,20 2 1 0 0,3-1-65 0 0,33-2-84 0 0,77 2-85 0 0,-125 0-796 0 0,1 2 0 0 0,0 0 0 0 0,-1 2 0 0 0,23 7 0 0 0,-25-5 738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6.8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60 20708 0 0,'18'-8'-64'0'0,"-6"5"168"0"0,3 2-48 0 0,6-4-56 0 0,1 2 184 0 0,6-3-95 0 0,2 2 31 0 0,3-1 40 0 0,5 1-128 0 0,3 1-296 0 0,1 1-801 0 0,5-1-943 0 0,-1 0-713 0 0,-3-1 57 0 0,-1-2-1401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7.3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19956 0 0,'5'60'-4569'0'0,"11"39"4246"0"0,0 0 488 0 0,-13-78-534 0 0,1 0 0 0 0,11 30 0 0 0,-3-23 130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7.6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695 0 14779 0 0,'-35'20'-43'0'0,"1"1"0"0"0,1 1 0 0 0,0 2 0 0 0,2 1 0 0 0,1 1 0 0 0,2 2 0 0 0,-27 32 0 0 0,-161 235 761 0 0,123-159-548 0 0,65-95-316 0 0,-35 45-2067 0 0,48-68 1124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23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13523 0 0,'0'0'1272'0'0,"-5"-1"-193"0"0,-5 1-751 0 0,-1 0-1 0 0,1 1 1 0 0,-1 0 0 0 0,1 1-1 0 0,-1 0 1 0 0,1 0-1 0 0,0 1 1 0 0,0 1 0 0 0,1 0-1 0 0,-1 0 1 0 0,-17 11 0 0 0,-6 5-478 0 0,-59 47 1 0 0,88-64 126 0 0,0 1 0 0 0,0-1 0 0 0,0 1 1 0 0,0 0-1 0 0,1 0 0 0 0,-1 0 0 0 0,1 1 0 0 0,-4 6 0 0 0,7-10 11 0 0,-1 0 0 0 0,1 0-1 0 0,0 0 1 0 0,0-1 0 0 0,-1 1-1 0 0,1 0 1 0 0,0 0 0 0 0,0 0-1 0 0,0 0 1 0 0,0 0 0 0 0,0 0-1 0 0,0 0 1 0 0,0 0 0 0 0,1 0-1 0 0,-1 0 1 0 0,0-1 0 0 0,0 1 0 0 0,1 0-1 0 0,-1 0 1 0 0,1 1 0 0 0,1 0-4 0 0,-1-1 0 0 0,1 1 0 0 0,-1-1 0 0 0,1 1 0 0 0,-1-1 0 0 0,1 0 0 0 0,0 0 0 0 0,0 0 0 0 0,-1 0 0 0 0,1 0 0 0 0,0 0 0 0 0,0-1 0 0 0,3 2 0 0 0,33 8 18 0 0,46 6 1 0 0,-47-10 5 0 0,65 19-1 0 0,-92-22-2 0 0,1 1 1 0 0,0 1-1 0 0,-1 0 0 0 0,0 0 0 0 0,0 1 0 0 0,-1 1 0 0 0,1-1 1 0 0,-1 1-1 0 0,-1 1 0 0 0,10 10 0 0 0,-16-16 27 0 0,0 0-1 0 0,0 0 1 0 0,0 1-1 0 0,-1-1 1 0 0,1 0 0 0 0,-1 1-1 0 0,1 0 1 0 0,-1-1 0 0 0,0 1-1 0 0,0 0 1 0 0,0 0-1 0 0,0 0 1 0 0,-1 0 0 0 0,1 0-1 0 0,-1-1 1 0 0,1 1-1 0 0,-1 0 1 0 0,0 0 0 0 0,0 0-1 0 0,-1 5 1 0 0,-1-4 58 0 0,1 0 1 0 0,-1 0-1 0 0,0 0 0 0 0,0 0 1 0 0,0 0-1 0 0,0-1 1 0 0,-1 1-1 0 0,0-1 0 0 0,1 1 1 0 0,-1-1-1 0 0,0 0 1 0 0,-6 4-1 0 0,-5 4 193 0 0,-1-1 0 0 0,0-1 1 0 0,0 0-1 0 0,-1-1 0 0 0,-29 9 0 0 0,28-11-204 0 0,0-1-1 0 0,-1 0 1 0 0,1-2-1 0 0,-1 0 1 0 0,-34 0 0 0 0,44-3-301 0 0,0 0 1 0 0,0 0-1 0 0,0-1 1 0 0,-1-1-1 0 0,1 1 1 0 0,1-1-1 0 0,-1-1 1 0 0,0 1-1 0 0,0-1 1 0 0,1-1-1 0 0,0 1 1 0 0,0-1-1 0 0,0 0 0 0 0,0-1 1 0 0,-8-7-1 0 0,-3-6 105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8.1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69 16468 0 0,'0'-1'92'0'0,"1"-1"0"0"0,-1 1 0 0 0,1 0 1 0 0,-1-1-1 0 0,1 1 0 0 0,0 0 0 0 0,-1 0 1 0 0,1 0-1 0 0,0 0 0 0 0,0-1 1 0 0,0 1-1 0 0,0 0 0 0 0,0 0 0 0 0,0 1 1 0 0,0-1-1 0 0,0 0 0 0 0,0 0 1 0 0,1 0-1 0 0,-1 1 0 0 0,0-1 0 0 0,0 1 1 0 0,3-2-1 0 0,34-10 139 0 0,-33 10-164 0 0,27-6-122 0 0,0 0 0 0 0,1 2 0 0 0,0 2 1 0 0,0 1-1 0 0,-1 1 0 0 0,2 2 0 0 0,61 8 0 0 0,-92-8-12 0 0,0 0-1 0 0,-1 1 0 0 0,1 0 1 0 0,0-1-1 0 0,0 1 1 0 0,-1 0-1 0 0,1 1 0 0 0,0-1 1 0 0,-1 0-1 0 0,1 1 1 0 0,-1-1-1 0 0,0 1 0 0 0,0 0 1 0 0,1 0-1 0 0,1 2 1 0 0,-3-2 0 0 0,0 0 1 0 0,0-1 0 0 0,-1 1-1 0 0,1 0 1 0 0,-1 0 0 0 0,0-1-1 0 0,0 1 1 0 0,1 0 0 0 0,-1 0-1 0 0,0-1 1 0 0,0 1 0 0 0,-1 0 0 0 0,1 0-1 0 0,0 0 1 0 0,0-1 0 0 0,-1 1-1 0 0,1 0 1 0 0,-1-1 0 0 0,0 1-1 0 0,1 0 1 0 0,-1-1 0 0 0,0 1-1 0 0,0-1 1 0 0,0 1 0 0 0,-2 1-1 0 0,-27 43-91 0 0,-3-1 0 0 0,-1-2 0 0 0,-48 47 0 0 0,58-66 303 0 0,0-2 0 0 0,-2-1 0 0 0,0-1 1 0 0,-2-2-1 0 0,0 0 0 0 0,-50 22 0 0 0,112-60 1431 0 0,31-12-1794 0 0,-56 29 260 0 0,0 1-1 0 0,0 0 1 0 0,1 0 0 0 0,-1 1-1 0 0,0 1 1 0 0,1-1 0 0 0,-1 1-1 0 0,1 1 1 0 0,9 2 0 0 0,13 3-21 0 0,41 13 0 0 0,-2 1 27 0 0,210 25 13 0 0,-91-25-3480 0 0,-142-15 1832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5.5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161 1 4961 0 0,'0'0'4513'0'0,"-9"28"-2554"0"0,-33 7-1616 0 0,35-28-182 0 0,-10-9 621 0 0,28 8-3960 0 0,-9-3 2945 0 0,-1-3 366 0 0,0 1 1 0 0,0-1-1 0 0,0 1 1 0 0,0 0-1 0 0,-1 0 1 0 0,1-1-1 0 0,0 1 1 0 0,0 0-1 0 0,-1 0 1 0 0,1 0-1 0 0,0 0 1 0 0,-1 0-1 0 0,1 0 0 0 0,-1 0 1 0 0,1 0-1 0 0,-1 0 1 0 0,0 0-1 0 0,1 0 1 0 0,-1 0-1 0 0,0 0 1 0 0,0 0-1 0 0,0 0 1 0 0,0 0-1 0 0,0 1 1 0 0,0-1-1 0 0,0 0 1 0 0,0 0-1 0 0,0 0 0 0 0,0 0 1 0 0,-1 0-1 0 0,1 0 1 0 0,0 0-1 0 0,-1 0 1 0 0,1 0-1 0 0,-1 0 1 0 0,1 0-1 0 0,-1 0 1 0 0,1 0-1 0 0,-1 0 1 0 0,0 0-1 0 0,0 0 1 0 0,1 0-1 0 0,-1-1 0 0 0,-2 2 1 0 0,-22 21 187 0 0,23-22-281 0 0,0 1 0 0 0,1-2 0 0 0,-1 1 0 0 0,0 0 0 0 0,0 0-1 0 0,0 0 1 0 0,0-1 0 0 0,0 1 0 0 0,0-1 0 0 0,0 0 0 0 0,0 1 0 0 0,0-1-1 0 0,0 0 1 0 0,0 0 0 0 0,0 0 0 0 0,-2-1 0 0 0,-2 1 88 0 0,5 0 16 0 0,1-3-964 0 0,1 1 751 0 0,0 0 0 0 0,0 0-1 0 0,0 0 1 0 0,0 0 0 0 0,0 0 0 0 0,0 0 0 0 0,1 0-1 0 0,-1 1 1 0 0,1-1 0 0 0,-1 0 0 0 0,1 1 0 0 0,-1-1 0 0 0,1 1-1 0 0,0-1 1 0 0,0 1 0 0 0,2-1 0 0 0,-2 0 9 0 0,0 1 1 0 0,0 0 0 0 0,-1 0-1 0 0,1 0 1 0 0,0 0-1 0 0,0 0 1 0 0,0 0-1 0 0,0 1 1 0 0,0-1 0 0 0,0 0-1 0 0,0 1 1 0 0,1 0-1 0 0,-1 0 1 0 0,0-1-1 0 0,0 1 1 0 0,0 0 0 0 0,0 1-1 0 0,0-1 1 0 0,3 1-1 0 0,-3 0-96 0 0,0 1-1 0 0,0 0 1 0 0,0-1 0 0 0,-1 1-1 0 0,1 0 1 0 0,0 0 0 0 0,-1 0-1 0 0,1 1 1 0 0,-1-1 0 0 0,0 0-1 0 0,1 0 1 0 0,-1 1-1 0 0,0-1 1 0 0,-1 1 0 0 0,1-1-1 0 0,0 1 1 0 0,-1-1 0 0 0,1 4-1 0 0,0-4 283 0 0,-1 0 0 0 0,0 0 1 0 0,0-1-1 0 0,1 1 0 0 0,-1 0 0 0 0,0 0 0 0 0,0-1 0 0 0,-1 1 0 0 0,1 0 1 0 0,0 0-1 0 0,-1-1 0 0 0,1 1 0 0 0,-1 0 0 0 0,1-1 0 0 0,-1 1 0 0 0,0-1 1 0 0,1 1-1 0 0,-1 0 0 0 0,0-1 0 0 0,0 0 0 0 0,0 1 0 0 0,0-1 0 0 0,-1 0 1 0 0,1 1-1 0 0,0-1 0 0 0,-3 2 0 0 0,-5 1 521 0 0,-1-1 0 0 0,1 0 0 0 0,-17 2 0 0 0,22-4-571 0 0,0 0 0 0 0,0-1 0 0 0,0 0 0 0 0,0 1 1 0 0,0-2-1 0 0,-1 1 0 0 0,1 0 0 0 0,0-1 0 0 0,0 0 1 0 0,0 0-1 0 0,-5-2 0 0 0,8 2-115 0 0,1 0 0 0 0,-1 0 0 0 0,1 0-1 0 0,0-1 1 0 0,-1 1 0 0 0,1 0 0 0 0,0 0 0 0 0,0-1 0 0 0,-1 1 0 0 0,1 0-1 0 0,0 0 1 0 0,0-1 0 0 0,1 1 0 0 0,-1 0 0 0 0,0 0 0 0 0,0-1 0 0 0,1 1-1 0 0,-1 0 1 0 0,1-2 0 0 0,-1 3-21 0 0,2-4-209 0 0,0 0 1 0 0,0 1-1 0 0,0-1 0 0 0,0 1 0 0 0,1-1 0 0 0,-1 1 0 0 0,1 0 1 0 0,0 0-1 0 0,0 0 0 0 0,0 0 0 0 0,1 1 0 0 0,-1-1 1 0 0,4-1-1 0 0,5-4-860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6.9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78 100 4673 0 0,'18'-21'3764'0'0,"29"-25"0"0"0,-13 14-2425 0 0,-34 32-1085 0 0,-1 4-1377 0 0,-6 9 1084 0 0,0 0 0 0 0,-1-1 1 0 0,-1 1-1 0 0,0-2 0 0 0,-19 20 0 0 0,-11 14 34 0 0,26-29-17 0 0,3-4-56 0 0,0 1-1 0 0,-14 24 1 0 0,23-34 53 0 0,-1-1 1 0 0,1 1-1 0 0,-1 0 0 0 0,1 0 1 0 0,0-1-1 0 0,0 1 0 0 0,1 0 0 0 0,-1 0 1 0 0,1 0-1 0 0,-1 0 0 0 0,1 0 0 0 0,0 0 1 0 0,0 0-1 0 0,0 0 0 0 0,0 0 0 0 0,1 0 1 0 0,-1 0-1 0 0,1 0 0 0 0,0 0 0 0 0,0 0 1 0 0,1 3-1 0 0,0-4-10 0 0,-1 0 1 0 0,1-1-1 0 0,0 1 0 0 0,0 0 1 0 0,0-1-1 0 0,0 1 0 0 0,0-1 1 0 0,1 0-1 0 0,-1 1 0 0 0,0-1 1 0 0,1 0-1 0 0,-1 0 0 0 0,1-1 1 0 0,-1 1-1 0 0,1 0 0 0 0,-1-1 1 0 0,1 0-1 0 0,4 1 0 0 0,53-2 232 0 0,-49 1-179 0 0,40-6-773 0 0,-32 3 732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7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284 0 11931 0 0,'0'0'2533'0'0,"-11"5"-2130"0"0,-12 15-584 0 0,1 1-1 0 0,1 2 1 0 0,1 0-1 0 0,1 1 1 0 0,-24 40-1 0 0,15-17 55 0 0,3 0 0 0 0,-26 71 1 0 0,46-104-1158 0 0,1 1 1 0 0,-4 21-1 0 0,4-15-749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259 1 9354 0 0,'0'0'2426'0'0,"-3"2"-2686"0"0,-14 14 197 0 0,0 1 1 0 0,1 1 0 0 0,1 0-1 0 0,-25 40 1 0 0,25-36 98 0 0,6-9-173 0 0,-71 112 1144 0 0,73-111-1304 0 0,0 0 1 0 0,0 1-1 0 0,1 0 0 0 0,1 0 1 0 0,0 0-1 0 0,1 1 0 0 0,-1 17 1 0 0,4-18-203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8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49 6825 0 0,'0'0'3180'0'0,"0"-1"-3110"0"0,0 1-1 0 0,0-1 1 0 0,0 1 0 0 0,0 0 0 0 0,0-1-1 0 0,0 1 1 0 0,0-1 0 0 0,0 1 0 0 0,0-1 0 0 0,0 1-1 0 0,0-1 1 0 0,0 1 0 0 0,0-1 0 0 0,0 1-1 0 0,1 0 1 0 0,-1-1 0 0 0,0 1 0 0 0,0-1 0 0 0,0 1-1 0 0,1 0 1 0 0,-1-1 0 0 0,0 1 0 0 0,1 0-1 0 0,-1-1 1 0 0,0 1 0 0 0,1 0 0 0 0,0-1 0 0 0,5-4-183 0 0,1 1 1 0 0,0 0 0 0 0,1 0 0 0 0,-1 1 0 0 0,1 0 0 0 0,-1 0 0 0 0,1 0-1 0 0,0 1 1 0 0,0 1 0 0 0,0-1 0 0 0,0 1 0 0 0,14 0 0 0 0,-7 0-59 0 0,0 1 0 0 0,-1 1 0 0 0,1 0 0 0 0,0 1-1 0 0,-1 0 1 0 0,23 8 0 0 0,-36-10 180 0 0,1 0 0 0 0,-1 0 0 0 0,1 1 0 0 0,-1-1-1 0 0,1 1 1 0 0,-1 0 0 0 0,0-1 0 0 0,1 1 0 0 0,-1 0-1 0 0,0 0 1 0 0,1-1 0 0 0,-1 1 0 0 0,0 0 0 0 0,0 1-1 0 0,0-1 1 0 0,0 0 0 0 0,0 0 0 0 0,0 0 0 0 0,0 0 0 0 0,0 1-1 0 0,-1-1 1 0 0,2 2 0 0 0,-2-1 27 0 0,-1 0-1 0 0,1-1 1 0 0,-1 1-1 0 0,1-1 1 0 0,-1 1-1 0 0,0-1 1 0 0,0 0-1 0 0,0 1 1 0 0,1-1 0 0 0,-1 0-1 0 0,0 1 1 0 0,-1-1-1 0 0,1 0 1 0 0,0 0-1 0 0,0 0 1 0 0,0 0 0 0 0,-1 0-1 0 0,1 0 1 0 0,-1 0-1 0 0,-1 0 1 0 0,-50 34 631 0 0,3-3-243 0 0,-56 47 1 0 0,91-67-480 0 0,2 1 0 0 0,-1 1 1 0 0,2 0-1 0 0,0 1 1 0 0,1 0-1 0 0,0 0 0 0 0,1 1 1 0 0,-8 19-1 0 0,16-32-13 0 0,1 1 0 0 0,-1-1 0 0 0,1 0 0 0 0,0 0 0 0 0,1 1-1 0 0,-1-1 1 0 0,0 1 0 0 0,1-1 0 0 0,0 1 0 0 0,0-1 0 0 0,0 1 0 0 0,0-1 0 0 0,0 0 0 0 0,1 1 0 0 0,0-1 0 0 0,0 1-1 0 0,0-1 1 0 0,0 0 0 0 0,0 0 0 0 0,0 1 0 0 0,1-1 0 0 0,0 0 0 0 0,-1 0 0 0 0,1-1 0 0 0,0 1 0 0 0,1 0-1 0 0,-1 0 1 0 0,0-1 0 0 0,1 0 0 0 0,-1 1 0 0 0,1-1 0 0 0,0 0 0 0 0,0 0 0 0 0,0 0 0 0 0,0-1 0 0 0,0 1-1 0 0,0-1 1 0 0,5 2 0 0 0,-2-1 168 0 0,-1 0-1 0 0,0 0 1 0 0,1-1-1 0 0,-1 1 1 0 0,1-1-1 0 0,-1-1 1 0 0,1 1-1 0 0,-1-1 1 0 0,1 0-1 0 0,-1 0 1 0 0,1 0-1 0 0,0-1 1 0 0,-1 0-1 0 0,1 0 1 0 0,-1-1-1 0 0,0 1 1 0 0,1-1-1 0 0,-1 0 1 0 0,0 0-1 0 0,0-1 1 0 0,0 0-1 0 0,0 0 1 0 0,6-5-1 0 0,-9 6 110 0 0,-1 0 0 0 0,1 0 1 0 0,0-1-1 0 0,-1 1 0 0 0,1 0 0 0 0,-1-1 1 0 0,0 1-1 0 0,0-1 0 0 0,0 1 0 0 0,0-1 0 0 0,0 0 1 0 0,0 1-1 0 0,-1-1 0 0 0,0 0 0 0 0,1-4 0 0 0,-1 1 42 0 0,-1-1-1 0 0,1 1 0 0 0,-1 0 0 0 0,0 0 0 0 0,-1 0 0 0 0,-3-10 0 0 0,-2-2-20 0 0,-1 0-1 0 0,-2 0 1 0 0,-13-21-1 0 0,18 33-251 0 0,0-1 0 0 0,0 1 0 0 0,0 0 0 0 0,0 0 0 0 0,-1 1 0 0 0,0-1 0 0 0,-1 1 0 0 0,1 0 0 0 0,-9-4 0 0 0,10 6-461 0 0,1 1-1 0 0,-1 0 1 0 0,0 0 0 0 0,0 1 0 0 0,0-1 0 0 0,0 1 0 0 0,0 0 0 0 0,0 1-1 0 0,-8-1 1 0 0,12 1-336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8.8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346 7 4865 0 0,'0'0'67'0'0,"0"0"0"0"0,1 0 1 0 0,-1 0-1 0 0,0 0 0 0 0,0 0 0 0 0,0 0 1 0 0,0 0-1 0 0,0-1 0 0 0,0 1 0 0 0,1 0 0 0 0,-1 0 1 0 0,0 0-1 0 0,0 0 0 0 0,0 0 0 0 0,0 0 0 0 0,0 0 1 0 0,0 0-1 0 0,0 0 0 0 0,1 0 0 0 0,-1-1 1 0 0,0 1-1 0 0,0 0 0 0 0,0 0 0 0 0,0 0 0 0 0,0 0 1 0 0,0 0-1 0 0,0 0 0 0 0,0-1 0 0 0,0 1 0 0 0,0 0 1 0 0,0 0-1 0 0,0 0 0 0 0,0 0 0 0 0,0 0 1 0 0,0-1-1 0 0,0 1 0 0 0,0 0 0 0 0,0 0 0 0 0,0 0 1 0 0,0 0-1 0 0,0 0 0 0 0,0 0 0 0 0,0-1 0 0 0,0 1 1 0 0,0 0-1 0 0,0 0 0 0 0,0 0 0 0 0,0 0 0 0 0,0 0 1 0 0,0 0-1 0 0,-1-1 0 0 0,1 1 0 0 0,0 0 1 0 0,0 0-1 0 0,0 0 0 0 0,0 0 0 0 0,0 0 0 0 0,-1 0 1 0 0,-11 1 741 0 0,-17 9-896 0 0,0 4 99 0 0,0 1 1 0 0,1 2 0 0 0,0 1 0 0 0,1 1-1 0 0,2 1 1 0 0,0 2 0 0 0,1 0 0 0 0,-36 44-1 0 0,57-62-114 0 0,0 0-1 0 0,-1 1 0 0 0,2 0 1 0 0,-1-1-1 0 0,0 1 0 0 0,1 0 1 0 0,0 0-1 0 0,0 1 0 0 0,1-1 1 0 0,-1 0-1 0 0,1 1 0 0 0,0-1 1 0 0,1 1-1 0 0,-1 9 1 0 0,2-11-16 0 0,-1 0 1 0 0,1-1 0 0 0,0 1 0 0 0,1-1 0 0 0,-1 1 0 0 0,1-1 0 0 0,-1 0 0 0 0,1 0 0 0 0,0 0 0 0 0,0 1 0 0 0,1-2 0 0 0,-1 1 0 0 0,0 0 0 0 0,1 0 0 0 0,0-1 0 0 0,0 0 0 0 0,-1 1 0 0 0,1-1 0 0 0,1 0 0 0 0,-1 0 0 0 0,0-1 0 0 0,7 3 0 0 0,1 1 429 0 0,1-2-1 0 0,0 0 1 0 0,0 0 0 0 0,0-1 0 0 0,0 0 0 0 0,0-1-1 0 0,0-1 1 0 0,1 0 0 0 0,-1 0 0 0 0,0-1 0 0 0,0-1-1 0 0,0 0 1 0 0,0-1 0 0 0,17-5 0 0 0,-11 2 245 0 0,0-1 1 0 0,-1 0-1 0 0,0-1 1 0 0,0-1-1 0 0,-1-1 0 0 0,0 0 1 0 0,0-1-1 0 0,23-22 1 0 0,-32 25-286 0 0,0-1 1 0 0,0 0-1 0 0,0 0 1 0 0,-2-1-1 0 0,1 0 1 0 0,-1 0-1 0 0,0 0 1 0 0,-1 0-1 0 0,-1-1 1 0 0,6-20-1 0 0,-9 26-286 0 0,1 0-1 0 0,0 0 0 0 0,-1 0 1 0 0,0 0-1 0 0,0 0 0 0 0,-1 0 1 0 0,1 0-1 0 0,-1 0 0 0 0,0 1 0 0 0,0-1 1 0 0,-4-8-1 0 0,3 9-198 0 0,1 1 1 0 0,-1 0-1 0 0,0 0 0 0 0,-1 1 1 0 0,1-1-1 0 0,0 0 1 0 0,-1 1-1 0 0,1-1 0 0 0,-1 1 1 0 0,0 0-1 0 0,0 0 0 0 0,0 0 1 0 0,0 0-1 0 0,0 1 1 0 0,0-1-1 0 0,-1 1 0 0 0,1 0 1 0 0,-5-1-1 0 0,-13-3-143 0 0,-2 5-548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9.3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1 127 7802 0 0,'0'-2'315'0'0,"0"0"1"0"0,0 1-1 0 0,0-1 0 0 0,0 1 1 0 0,0-1-1 0 0,0 1 1 0 0,1-1-1 0 0,-1 1 1 0 0,0-1-1 0 0,1 1 1 0 0,0-1-1 0 0,-1 1 0 0 0,1-1 1 0 0,0 1-1 0 0,0 0 1 0 0,-1-1-1 0 0,1 1 1 0 0,0 0-1 0 0,2-2 0 0 0,-1 2-299 0 0,1-1-1 0 0,-1 1 0 0 0,1 0 0 0 0,-1 0 0 0 0,1 0 0 0 0,-1 0 0 0 0,1 1 0 0 0,0-1 0 0 0,-1 1 0 0 0,1-1 0 0 0,4 1 0 0 0,749-53-179 0 0,1 26 383 0 0,-540 24-245 0 0,125 0 300 0 0,-115 7-2384 0 0,-188-1 1755 0 0,-5 0 277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1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151 69 4281 0 0,'17'-62'8258'0'0,"-17"62"-8286"0"0,0-1 0 0 0,0 1 0 0 0,0 0 0 0 0,0 0 0 0 0,0 0 1 0 0,0-1-1 0 0,0 1 0 0 0,0 0 0 0 0,0 0 0 0 0,0 0 0 0 0,0-1 0 0 0,0 1 1 0 0,0 0-1 0 0,0 0 0 0 0,0 0 0 0 0,0-1 0 0 0,0 1 0 0 0,1 0 0 0 0,-1 0 1 0 0,0 0-1 0 0,0 0 0 0 0,0-1 0 0 0,0 1 0 0 0,0 0 0 0 0,1 0 1 0 0,-1 0-1 0 0,0 0 0 0 0,0 0 0 0 0,0 0 0 0 0,0-1 0 0 0,1 1 0 0 0,-1 0 1 0 0,0 0-1 0 0,0 0 0 0 0,0 0 0 0 0,1 0 0 0 0,-1 0 0 0 0,0 0 0 0 0,0 0 1 0 0,1 0-1 0 0,7 7-1548 0 0,4 16-119 0 0,-8 190 1202 0 0,-4-183 470 0 0,0-16 326 0 0,-2 1 1 0 0,0-1-1 0 0,-1 0 1 0 0,0 0-1 0 0,-10 25 1 0 0,8-25 3901 0 0,-9-13-1643 0 0,5-2-2687 0 0,0 0 1 0 0,0 0-1 0 0,1-1 1 0 0,-1 0-1 0 0,1 0 0 0 0,-1-1 1 0 0,1 0-1 0 0,0 0 0 0 0,0-1 1 0 0,1 0-1 0 0,-1-1 0 0 0,-12-10 1 0 0,-8-17-2873 0 0,21 20 2818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1.6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11474 0 0,'0'0'342'0'0,"3"2"-2047"0"0,7 4 1235 0 0,0-2-1 0 0,0 1 0 0 0,0-1 0 0 0,1-1 0 0 0,-1 0 0 0 0,1 0 0 0 0,14 1 0 0 0,85 5 1002 0 0,-80-8-439 0 0,102 7 515 0 0,-83-4-571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23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411 0 14467 0 0,'-4'17'148'0'0,"1"0"0"0"0,0-1 0 0 0,2 1 0 0 0,0 0 0 0 0,1 0 0 0 0,0 0 0 0 0,2 0 0 0 0,0 0 0 0 0,1 0 0 0 0,8 28 0 0 0,7 11 362 0 0,46 93 1 0 0,-32-79-243 0 0,-3-4-121 0 0,10 20-56 0 0,-3 2 0 0 0,30 116 0 0 0,-62-185-77 0 0,-1-1 1 0 0,-1 0-1 0 0,-1 1 0 0 0,0-1 1 0 0,-1 1-1 0 0,-1-1 0 0 0,-1 0 1 0 0,-1 1-1 0 0,0-1 0 0 0,-1 0 1 0 0,-11 29-1 0 0,2-17 29 0 0,-1-1 1 0 0,-1 0-1 0 0,-2 0 0 0 0,-1-2 1 0 0,-36 44-1 0 0,1-13-202 0 0,-2-2 1 0 0,-3-2-1 0 0,-1-3 1 0 0,-3-3 0 0 0,-85 50-1 0 0,88-60-334 0 0,0 1-144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2.0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0 10114 0 0,'0'0'366'0'0,"2"3"-2483"0"0,1 5 1818 0 0,0 0 0 0 0,-1 0 0 0 0,0 0 0 0 0,0 0 0 0 0,0 1 0 0 0,-1-1 0 0 0,-1 0 0 0 0,0 16 0 0 0,-10 77 978 0 0,2-35-357 0 0,3-20-49 0 0,3-30 1 0 0,0-1 0 0 0,1 1 0 0 0,0 0-1 0 0,2 0 1 0 0,-1-1 0 0 0,4 17 0 0 0,7-12-258 0 0,-4-13-165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2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384 1 9802 0 0,'0'0'55'0'0,"-2"4"-6"0"0,-51 80 337 0 0,34-50-124 0 0,-45 56 0 0 0,44-66-36 0 0,-2-1 0 0 0,0-1 0 0 0,-1-2 0 0 0,-1 0 0 0 0,-2-1 0 0 0,1-1 1 0 0,-2-2-1 0 0,-29 14 0 0 0,68-35-540 0 0,1 0-1 0 0,-1 1 1 0 0,1 0 0 0 0,15-2 0 0 0,-22 5 53 0 0,0 0 0 0 0,0 1-1 0 0,1-1 1 0 0,-1 2 0 0 0,0-1 0 0 0,1 1 0 0 0,-1-1-1 0 0,0 2 1 0 0,0-1 0 0 0,0 1 0 0 0,0 0 0 0 0,12 5-1 0 0,5 8 316 0 0,-1 0 0 0 0,0 1 0 0 0,28 29 0 0 0,12 8 987 0 0,-44-40-740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2.8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200 145 5297 0 0,'0'0'1110'0'0,"21"-30"4903"0"0,2-4-5402 0 0,-23 34-522 0 0,1 0 0 0 0,-1-1 0 0 0,1 1 0 0 0,-1-1-1 0 0,1 1 1 0 0,-1-1 0 0 0,1 1 0 0 0,-1-1 0 0 0,0 0 0 0 0,1 1 0 0 0,-1-1 0 0 0,0 1 0 0 0,1-1 0 0 0,-1 0 0 0 0,0 1 0 0 0,0-1 0 0 0,1 0 0 0 0,-1 1 0 0 0,0-1 0 0 0,0 0-1 0 0,0 0 1 0 0,0 1 0 0 0,0-1 0 0 0,0 0 0 0 0,0 1 0 0 0,0-1 0 0 0,0 0 0 0 0,-1 1 0 0 0,1-1 0 0 0,0 0 0 0 0,0 1 0 0 0,-1-1 0 0 0,1 0 0 0 0,-1 0 0 0 0,-3-7 276 0 0,-10-23-61 0 0,12 27-116 0 0,-1-1 197 0 0,-3 4-269 0 0,1-1-132 0 0,-1 0-1 0 0,1 0 0 0 0,-1 1 0 0 0,1 0 1 0 0,-1 0-1 0 0,0 1 0 0 0,1 0 0 0 0,-1 0 1 0 0,0 0-1 0 0,0 0 0 0 0,1 1 0 0 0,-1 0 1 0 0,1 0-1 0 0,-1 1 0 0 0,-9 3 0 0 0,5-1-141 0 0,1 0 0 0 0,0 1 0 0 0,0 0 0 0 0,0 0-1 0 0,1 1 1 0 0,0 0 0 0 0,0 1 0 0 0,0 0 0 0 0,-11 13 0 0 0,17-17 73 0 0,-1 0 0 0 0,1 0 1 0 0,0 1-1 0 0,0-1 0 0 0,0 1 1 0 0,0-1-1 0 0,1 1 1 0 0,0 0-1 0 0,-1 0 0 0 0,1-1 1 0 0,1 1-1 0 0,-1 0 0 0 0,0 0 1 0 0,1 0-1 0 0,0 0 0 0 0,0 0 1 0 0,0 0-1 0 0,1 0 1 0 0,-1 0-1 0 0,1 0 0 0 0,0 0 1 0 0,0-1-1 0 0,0 1 0 0 0,0 0 1 0 0,1 0-1 0 0,0-1 0 0 0,3 7 1 0 0,1-1-176 0 0,0-1 1 0 0,0 1 0 0 0,1-1-1 0 0,0-1 1 0 0,1 0 0 0 0,-1 0-1 0 0,1 0 1 0 0,1-1-1 0 0,-1 0 1 0 0,1 0 0 0 0,15 6-1 0 0,2-1-1028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3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170 351 13315 0 0,'-4'-2'152'0'0,"1"0"0"0"0,-1 1-1 0 0,0 0 1 0 0,0-1 0 0 0,1 1 0 0 0,-1 0 0 0 0,0 1 0 0 0,0-1 0 0 0,0 1 0 0 0,0-1-1 0 0,0 1 1 0 0,0 1 0 0 0,0-1 0 0 0,0 0 0 0 0,0 1 0 0 0,-7 2 0 0 0,5 0-371 0 0,-1 0 0 0 0,1 0 1 0 0,-1 1-1 0 0,1 0 0 0 0,0 0 0 0 0,1 0 1 0 0,-1 1-1 0 0,-7 8 0 0 0,9-9 22 0 0,0 1 1 0 0,1 0-1 0 0,-1 0 0 0 0,1 0 0 0 0,0 1 0 0 0,0-1 0 0 0,1 1 0 0 0,-3 8 1 0 0,4-13 169 0 0,1 0 1 0 0,-1 0-1 0 0,1 0 1 0 0,0 0-1 0 0,0 0 0 0 0,-1 0 1 0 0,1 0-1 0 0,0 0 1 0 0,0 0-1 0 0,0 0 1 0 0,0 0-1 0 0,0 0 1 0 0,0 0-1 0 0,0 1 1 0 0,1-1-1 0 0,-1 0 1 0 0,0 0-1 0 0,1 0 1 0 0,-1 0-1 0 0,0 0 1 0 0,1 0-1 0 0,-1 0 1 0 0,1 0-1 0 0,0 0 1 0 0,-1-1-1 0 0,1 1 1 0 0,0 0-1 0 0,-1 0 1 0 0,1 0-1 0 0,0-1 1 0 0,0 1-1 0 0,0 0 1 0 0,0-1-1 0 0,0 1 1 0 0,0-1-1 0 0,0 1 1 0 0,0-1-1 0 0,0 1 1 0 0,0-1-1 0 0,0 0 1 0 0,0 1-1 0 0,0-1 1 0 0,0 0-1 0 0,0 0 1 0 0,0 0-1 0 0,0 0 1 0 0,0 0-1 0 0,0 0 1 0 0,0 0-1 0 0,1 0 1 0 0,-1 0-1 0 0,0-1 0 0 0,1 0 1 0 0,7 0 78 0 0,0-1 0 0 0,-1-1-1 0 0,0 0 1 0 0,1 0 0 0 0,-1-1 0 0 0,0 0 0 0 0,-1 0-1 0 0,1-1 1 0 0,-1 0 0 0 0,0 0 0 0 0,0 0 0 0 0,7-8-1 0 0,-14 12 330 0 0,12 10-7707 0 0,-2-1 7540 0 0,1-1 0 0 0,-1 0 0 0 0,1-1 0 0 0,0 0 0 0 0,1-1 0 0 0,-1 0 0 0 0,1-1 0 0 0,0 0 0 0 0,0-1-1 0 0,1 0 1 0 0,-1-1 0 0 0,1 0 0 0 0,-1-1 0 0 0,1-1 0 0 0,-1 0 0 0 0,1 0 0 0 0,14-3 0 0 0,-8 0 192 0 0,-1 0 0 0 0,1-1 0 0 0,-1-1 1 0 0,1 0-1 0 0,-1-2 0 0 0,-1 0 0 0 0,1-1 0 0 0,-1-1 0 0 0,-1 0 0 0 0,0-1 0 0 0,18-15 0 0 0,-24 16-296 0 0,0-1-1 0 0,-1-1 0 0 0,0 1 0 0 0,-1-2 1 0 0,0 1-1 0 0,-1-1 0 0 0,0 0 0 0 0,0-1 1 0 0,-2 0-1 0 0,9-25 0 0 0,-9 19-48 0 0,0-1 1 0 0,-1 0-1 0 0,-1 0 0 0 0,-1 0 1 0 0,-1 0-1 0 0,-3-38 0 0 0,2 55-68 0 0,0 0 0 0 0,0 1 0 0 0,0-1 0 0 0,0 1 0 0 0,-1-1 0 0 0,1 1-1 0 0,-1-1 1 0 0,0 1 0 0 0,0-1 0 0 0,1 1 0 0 0,-2-1 0 0 0,1 1 0 0 0,0 0-1 0 0,0 0 1 0 0,-1 0 0 0 0,1 0 0 0 0,-1 0 0 0 0,0 0 0 0 0,0 0 0 0 0,0 0-1 0 0,0 0 1 0 0,0 1 0 0 0,0-1 0 0 0,0 1 0 0 0,0 0 0 0 0,0-1 0 0 0,-1 1-1 0 0,1 0 1 0 0,-1 0 0 0 0,1 0 0 0 0,-1 1 0 0 0,1-1 0 0 0,-1 1-1 0 0,1-1 1 0 0,-1 1 0 0 0,1 0 0 0 0,-1 0 0 0 0,0 0 0 0 0,1 0 0 0 0,-1 1-1 0 0,1-1 1 0 0,-1 1 0 0 0,-2 0 0 0 0,-5 2-123 0 0,0 0 0 0 0,0 0 0 0 0,1 1 0 0 0,0 1 0 0 0,0-1 0 0 0,0 1 0 0 0,0 1 0 0 0,1 0 0 0 0,-14 12-1 0 0,12-9-4 0 0,0 1-1 0 0,1 0 0 0 0,0 1 1 0 0,1 0-1 0 0,0 0 1 0 0,1 1-1 0 0,1 0 0 0 0,-1 0 1 0 0,-5 17-1 0 0,11-24 90 0 0,-1 1 1 0 0,1 0-1 0 0,0-1 1 0 0,0 1-1 0 0,1 0 1 0 0,-1 0-1 0 0,1 0 1 0 0,1 0-1 0 0,-1 0 1 0 0,1 0-1 0 0,0-1 1 0 0,0 1-1 0 0,1 0 1 0 0,0-1-1 0 0,0 1 1 0 0,0-1-1 0 0,0 1 1 0 0,1-1-1 0 0,0 0 1 0 0,0 0-1 0 0,1 0 1 0 0,-1-1-1 0 0,9 9 1 0 0,1-1 26 0 0,1 0 0 0 0,0-1-1 0 0,0-1 1 0 0,1-1 0 0 0,1 0 0 0 0,-1 0 0 0 0,1-2 0 0 0,1 0 0 0 0,24 7-1 0 0,22 3 352 0 0,79 10-1 0 0,-108-21-242 0 0,-3-1 517 0 0,55 3 7950 0 0,-88-10-9978 0 0,-20 4-8797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7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 9098 0 0,'8'1'280'0'0,"68"4"425"0"0,44-12 361 0 0,-73 3-2451 0 0,76 2 0 0 0,-102 5 176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8.3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30 14251 0 0,'0'0'2337'0'0,"19"-10"-2241"0"0,-5 7-64 0 0,2 0-96 0 0,5 0-120 0 0,2 0-57 0 0,4 0 65 0 0,4 1 40 0 0,-1 1 24 0 0,3-1 64 0 0,0 2-904 0 0,1 0 896 0 0,2 2-200 0 0,1 1 256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9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239 2 10882 0 0,'0'0'758'0'0,"0"-1"-594"0"0,0 0-302 0 0,0 8-1347 0 0,-1 0 1103 0 0,0-1 0 0 0,-1 1 0 0 0,1-1 0 0 0,-1 0-1 0 0,0 1 1 0 0,-6 9 0 0 0,-26 45-532 0 0,23-41 610 0 0,-8 10 410 0 0,-2-1 0 0 0,0-1 0 0 0,-2-1 0 0 0,-1-1 0 0 0,-35 31 0 0 0,58-57 41 0 0,1 0 0 0 0,-1 0 0 0 0,1 1 0 0 0,-1-1-1 0 0,1 0 1 0 0,-1 1 0 0 0,1-1 0 0 0,-1 0 0 0 0,1 1 0 0 0,-1-1-1 0 0,1 1 1 0 0,-1-1 0 0 0,1 1 0 0 0,0-1 0 0 0,-1 1 0 0 0,1-1-1 0 0,0 1 1 0 0,-1 0 0 0 0,1-1 0 0 0,0 1 0 0 0,0-1 0 0 0,0 1 0 0 0,0 0-1 0 0,-1-1 1 0 0,1 1 0 0 0,0 0 0 0 0,0-1 0 0 0,0 1 0 0 0,0-1-1 0 0,0 1 1 0 0,1 1 0 0 0,0-2-21 0 0,0 1-1 0 0,0-1 1 0 0,1 1-1 0 0,-1-1 1 0 0,0 0 0 0 0,0 1-1 0 0,1-1 1 0 0,-1 0-1 0 0,0 0 1 0 0,1 0-1 0 0,-1 0 1 0 0,0 0 0 0 0,0 0-1 0 0,2-1 1 0 0,57-11 685 0 0,-55 11-522 0 0,15-5-328 0 0,5 0 211 0 0,36-6-1 0 0,-53 12-355 0 0,0-1 0 0 0,-1 1-1 0 0,1 0 1 0 0,0 0 0 0 0,-1 1 0 0 0,1 0 0 0 0,0 0 0 0 0,-1 1 0 0 0,10 3-1 0 0,-6 1-577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9.7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409 0 10250 0 0,'0'0'-467'0'0,"-4"4"-1514"0"0,-9 13 560 0 0,1 0 0 0 0,-10 22 1 0 0,9-17 1039 0 0,-23 32 0 0 0,-68 59 1749 0 0,-12 15-330 0 0,103-111-790 0 0,1 0 0 0 0,1 1 0 0 0,0 0 1 0 0,2 0-1 0 0,0 1 0 0 0,-8 23 0 0 0,16-37-184 0 0,-1 0 0 0 0,1 0 0 0 0,0 0-1 0 0,1 0 1 0 0,-1 0 0 0 0,1 0-1 0 0,0 8 1 0 0,1-9-29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1.1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291 5 5929 0 0,'0'0'1862'0'0,"0"-5"-336"0"0,-63 111-7974 0 0,-8-5 5959 0 0,34-50 1499 0 0,2 0 0 0 0,-38 79-1 0 0,71-127-1024 0 0,1-1 32 0 0,-1 1-1 0 0,1-1 1 0 0,0 0 0 0 0,0 1 0 0 0,0-1 0 0 0,1 0 0 0 0,-1 1 0 0 0,0-1 0 0 0,1 1 0 0 0,0-1-1 0 0,0 1 1 0 0,0 2 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1.9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11 135 4841 0 0,'0'0'758'0'0,"2"-21"6398"0"0,-1 9-5867 0 0,6 6-1369 0 0,0 0-1 0 0,0 0 0 0 0,1 1 1 0 0,-1 0-1 0 0,1 0 1 0 0,0 1-1 0 0,1 0 0 0 0,-1 0 1 0 0,1 1-1 0 0,0 0 0 0 0,-1 1 1 0 0,13-3-1 0 0,53-10-286 0 0,77-13 409 0 0,-150 28-86 0 0,-1 0 1 0 0,0 0-1 0 0,0 0 1 0 0,0 0-1 0 0,1-1 1 0 0,-1 1-1 0 0,0 0 1 0 0,0 0-1 0 0,1 0 1 0 0,-1 0-1 0 0,0 0 1 0 0,1 0-1 0 0,-1 0 1 0 0,0 0 0 0 0,0 0-1 0 0,0 0 1 0 0,1 1-1 0 0,-1-1 1 0 0,0 0-1 0 0,0 0 1 0 0,1 0-1 0 0,-1 0 1 0 0,0 0-1 0 0,0 0 1 0 0,1 0-1 0 0,-1 1 1 0 0,0-1-1 0 0,0 0 1 0 0,0 0-1 0 0,0 0 1 0 0,1 0-1 0 0,-1 1 1 0 0,0-1-1 0 0,0 0 1 0 0,0 0-1 0 0,0 1 1 0 0,0-1 0 0 0,1 0-1 0 0,-1 0 1 0 0,0 0-1 0 0,0 1 1 0 0,-5 11-518 0 0,-15 12-52 0 0,-8-1 133 0 0,-1-2-1 0 0,-40 23 1 0 0,41-28 180 0 0,2 1 1 0 0,0 1-1 0 0,-44 42 1 0 0,63-53 296 0 0,1 0 0 0 0,0 0 0 0 0,1 1 0 0 0,-1-1 0 0 0,2 1 0 0 0,-1 1 1 0 0,1-1-1 0 0,0 0 0 0 0,1 1 0 0 0,0 0 0 0 0,0 0 0 0 0,1 0 0 0 0,0 0 1 0 0,1 0-1 0 0,0 1 0 0 0,0-1 0 0 0,2 16 0 0 0,-1-23 56 0 0,0 1 1 0 0,0-1-1 0 0,0 0 0 0 0,0 0 1 0 0,0 1-1 0 0,1-1 0 0 0,0 0 1 0 0,-1 0-1 0 0,1 0 0 0 0,0 1 0 0 0,0-1 1 0 0,0 0-1 0 0,0 0 0 0 0,0 0 1 0 0,1-1-1 0 0,-1 1 0 0 0,0 0 0 0 0,1 0 1 0 0,0-1-1 0 0,-1 1 0 0 0,1-1 1 0 0,0 1-1 0 0,0-1 0 0 0,0 0 1 0 0,0 0-1 0 0,0 0 0 0 0,0 0 0 0 0,0 0 1 0 0,0 0-1 0 0,0 0 0 0 0,0-1 1 0 0,0 1-1 0 0,1-1 0 0 0,-1 1 0 0 0,0-1 1 0 0,1 0-1 0 0,-1 0 0 0 0,0 0 1 0 0,3-1-1 0 0,0 1 190 0 0,0-1 1 0 0,0 0-1 0 0,0-1 0 0 0,0 1 0 0 0,0-1 1 0 0,0 0-1 0 0,-1 0 0 0 0,1 0 1 0 0,-1-1-1 0 0,1 1 0 0 0,-1-1 1 0 0,0 0-1 0 0,0-1 0 0 0,0 1 1 0 0,0-1-1 0 0,4-6 0 0 0,-4 4 39 0 0,0-1 0 0 0,-1 0 0 0 0,0 0 0 0 0,0 0 0 0 0,-1 0 0 0 0,0 0 0 0 0,0-1 0 0 0,0 1-1 0 0,-1-1 1 0 0,0 1 0 0 0,-1-1 0 0 0,0 1 0 0 0,0-1 0 0 0,-1 1 0 0 0,1-1 0 0 0,-2 0 0 0 0,-3-13 0 0 0,3 14-326 0 0,0 0 0 0 0,0 1 0 0 0,-1-1 1 0 0,0 1-1 0 0,0-1 0 0 0,0 1 0 0 0,-1 0 1 0 0,0 0-1 0 0,0 0 0 0 0,-1 1 0 0 0,0 0 1 0 0,0-1-1 0 0,0 2 0 0 0,0-1 0 0 0,-1 0 1 0 0,1 1-1 0 0,-1 0 0 0 0,-1 1 0 0 0,-7-4 1 0 0,13 6-243 0 0,-1 0 0 0 0,1 1-1 0 0,-1 0 1 0 0,0-1 0 0 0,1 1 0 0 0,-1 0 0 0 0,1 0 0 0 0,-1 0 0 0 0,0 0 0 0 0,1 0 0 0 0,-1 0 0 0 0,1 0-1 0 0,-1 1 1 0 0,0-1 0 0 0,1 0 0 0 0,-2 2 0 0 0,-6 2-704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2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0 12211 0 0,'0'0'1507'0'0,"-6"2"-689"0"0,1 2-845 0 0,-1 0-1 0 0,1 0 1 0 0,-1 0-1 0 0,1 1 1 0 0,0-1-1 0 0,1 1 1 0 0,0 1-1 0 0,-1-1 1 0 0,1 0-1 0 0,-5 12 1 0 0,-34 72 33 0 0,26-50 68 0 0,-39 91 145 0 0,5 3 0 0 0,6 2 1 0 0,7 1-1 0 0,5 2 1 0 0,-28 269-1 0 0,56-351-103 0 0,2 1 0 0 0,3 0 0 0 0,3-1 0 0 0,15 91 0 0 0,-13-122-87 0 0,1 0 0 0 0,1 0-1 0 0,1-1 1 0 0,2 0 0 0 0,0 0 0 0 0,2-1 0 0 0,0 0 0 0 0,1-2 0 0 0,2 1-1 0 0,0-1 1 0 0,1-1 0 0 0,29 27 0 0 0,-26-30-196 0 0,1 0 0 0 0,1-2 0 0 0,0 0 0 0 0,1-2 0 0 0,0 0 0 0 0,1-1 0 0 0,1-2 0 0 0,0 0 0 0 0,0-2 0 0 0,1 0 0 0 0,0-2 0 0 0,41 6 0 0 0,18-6-252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3.2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379 7 10042 0 0,'1'-2'-22'0'0,"-8"-2"2110"0"0,1 4-2243 0 0,0 0-1 0 0,0 0 1 0 0,0 0 0 0 0,0 0 0 0 0,0 1-1 0 0,0 0 1 0 0,0 1 0 0 0,0-1-1 0 0,1 1 1 0 0,-1 0 0 0 0,0 1 0 0 0,1-1-1 0 0,-7 5 1 0 0,-6 2-25 0 0,-15 6-196 0 0,1 2 1 0 0,0 2 0 0 0,2 0 0 0 0,-35 29-1 0 0,59-42 328 0 0,-1-1 0 0 0,1 1 0 0 0,0 0 0 0 0,1 1 0 0 0,-1 0 0 0 0,2 0 0 0 0,-1 0-1 0 0,1 0 1 0 0,-1 0 0 0 0,2 1 0 0 0,-1 0 0 0 0,1 0 0 0 0,1 0 0 0 0,-1 0 0 0 0,2 0 0 0 0,-1 1-1 0 0,1-1 1 0 0,0 1 0 0 0,0-1 0 0 0,1 1 0 0 0,1-1 0 0 0,-1 1 0 0 0,4 15 0 0 0,-3-18 132 0 0,1-1 0 0 0,-1 1 0 0 0,1-1 0 0 0,1 0 1 0 0,-1 1-1 0 0,0-1 0 0 0,1 0 0 0 0,0 0 0 0 0,1-1 0 0 0,-1 1 0 0 0,1-1 1 0 0,-1 1-1 0 0,2-1 0 0 0,-1 0 0 0 0,0-1 0 0 0,1 1 0 0 0,-1-1 0 0 0,1 0 1 0 0,0 0-1 0 0,0 0 0 0 0,0 0 0 0 0,1-1 0 0 0,-1 0 0 0 0,0 0 0 0 0,1-1 1 0 0,-1 0-1 0 0,1 0 0 0 0,0 0 0 0 0,-1 0 0 0 0,8-1 0 0 0,-2 0 121 0 0,0 0 1 0 0,0-1-1 0 0,0-1 0 0 0,0 0 0 0 0,0 0 0 0 0,0-1 0 0 0,0-1 0 0 0,-1 0 0 0 0,1 0 0 0 0,-1-1 1 0 0,0 0-1 0 0,-1-1 0 0 0,1 0 0 0 0,14-12 0 0 0,-1-3 88 0 0,-2 0-1 0 0,0-2 1 0 0,27-36 0 0 0,-41 49-187 0 0,0-1-1 0 0,-1 1 1 0 0,0-1 0 0 0,-1 0 0 0 0,0 0 0 0 0,-1-1-1 0 0,0 0 1 0 0,-1 1 0 0 0,0-1 0 0 0,-1 0 0 0 0,2-22 0 0 0,-4 32-144 0 0,0 0 1 0 0,0 0-1 0 0,0 0 1 0 0,-1 0-1 0 0,1 0 1 0 0,0-1-1 0 0,-1 1 1 0 0,0 0-1 0 0,1 0 1 0 0,-1 0-1 0 0,0 0 1 0 0,0 0-1 0 0,0 0 1 0 0,0 1-1 0 0,0-1 1 0 0,0 0-1 0 0,-1 0 1 0 0,1 1-1 0 0,-1-1 1 0 0,1 1-1 0 0,-1-1 1 0 0,-2-1 0 0 0,3 3-141 0 0,-1-1 1 0 0,0 0 0 0 0,0 1 0 0 0,1-1 0 0 0,-1 1 0 0 0,0 0 0 0 0,0 0 0 0 0,1 0 0 0 0,-1 0 0 0 0,0 0 0 0 0,0 0 0 0 0,0 0 0 0 0,1 0 0 0 0,-1 1 0 0 0,0-1 0 0 0,0 0 0 0 0,1 1-1 0 0,-1 0 1 0 0,0-1 0 0 0,1 1 0 0 0,-1 0 0 0 0,1 0 0 0 0,-1 0 0 0 0,1 0 0 0 0,-1 0 0 0 0,-1 2 0 0 0,-5 5-627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3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347 15 14435 0 0,'-2'-2'-20'0'0,"0"1"-1"0"0,0-1 1 0 0,0 1 0 0 0,-1 0-1 0 0,1-1 1 0 0,0 1-1 0 0,-1 0 1 0 0,1 0 0 0 0,0 1-1 0 0,-1-1 1 0 0,1 0-1 0 0,-1 1 1 0 0,0 0 0 0 0,1-1-1 0 0,-1 1 1 0 0,1 0 0 0 0,-1 0-1 0 0,1 1 1 0 0,-1-1-1 0 0,1 0 1 0 0,-1 1 0 0 0,1 0-1 0 0,-5 1 1 0 0,-10 3-492 0 0,1 0 0 0 0,-19 10 0 0 0,34-15 509 0 0,-17 9-228 0 0,0 0 1 0 0,1 0 0 0 0,0 2 0 0 0,1 0 0 0 0,0 1 0 0 0,1 0 0 0 0,0 1-1 0 0,1 1 1 0 0,-15 20 0 0 0,24-28 226 0 0,1-1-1 0 0,-1 1 1 0 0,2 1-1 0 0,-1-1 0 0 0,1 1 1 0 0,0-1-1 0 0,0 1 1 0 0,1 0-1 0 0,0 0 1 0 0,0 0-1 0 0,0 1 1 0 0,1-1-1 0 0,0 0 1 0 0,1 0-1 0 0,0 1 1 0 0,0-1-1 0 0,0 0 0 0 0,1 1 1 0 0,0-1-1 0 0,0 0 1 0 0,1 0-1 0 0,0 0 1 0 0,0 0-1 0 0,1 0 1 0 0,0 0-1 0 0,0-1 1 0 0,8 13-1 0 0,-9-16 97 0 0,1 1 0 0 0,0-1 0 0 0,-1 1 0 0 0,1-1 0 0 0,0 0 0 0 0,1 0 0 0 0,-1-1 0 0 0,0 1 0 0 0,1 0 0 0 0,-1-1 0 0 0,1 0 0 0 0,0 0 0 0 0,0 0 0 0 0,0-1 0 0 0,0 1 0 0 0,5 0 0 0 0,-2 0 26 0 0,1-2-1 0 0,-1 1 0 0 0,0-1 0 0 0,0 0 1 0 0,1 0-1 0 0,-1-1 0 0 0,0 0 0 0 0,14-4 0 0 0,0-2 32 0 0,0-1 0 0 0,0-1 0 0 0,0 0 0 0 0,-1-2 0 0 0,21-16 0 0 0,-30 20-55 0 0,-1-1 0 0 0,0 0 0 0 0,0-1 0 0 0,-1 0 0 0 0,0 0 0 0 0,-1-1 0 0 0,0 0 0 0 0,0-1 0 0 0,10-19 0 0 0,-14 22-15 0 0,0-1 1 0 0,-1 1-1 0 0,0-1 1 0 0,0 1-1 0 0,-1-1 1 0 0,0 0-1 0 0,-1 0 1 0 0,0-1-1 0 0,0 1 1 0 0,-1 0-1 0 0,0 0 1 0 0,-1 0-1 0 0,0 0 1 0 0,-3-14-1 0 0,4 22-161 0 0,0 1 0 0 0,0-1 0 0 0,-1 0 0 0 0,1 1 0 0 0,0-1 0 0 0,-1 0 0 0 0,1 1 0 0 0,0-1 0 0 0,-1 0 0 0 0,1 1 0 0 0,-1-1 0 0 0,1 0 0 0 0,-1 1 0 0 0,1-1 0 0 0,-1 1 0 0 0,0-1 0 0 0,1 1 0 0 0,-1 0 0 0 0,1-1 0 0 0,-1 1 0 0 0,0-1 0 0 0,0 1 0 0 0,1 0 0 0 0,-1 0 0 0 0,0-1 0 0 0,1 1 0 0 0,-1 0 0 0 0,0 0 0 0 0,0 0 0 0 0,1 0 0 0 0,-1 0 0 0 0,0 0 0 0 0,0 0 0 0 0,0 0 0 0 0,1 0 0 0 0,-1 0 0 0 0,0 1 0 0 0,1-1 0 0 0,-1 0 0 0 0,0 0 0 0 0,0 1 0 0 0,1-1 0 0 0,-1 0 0 0 0,0 1 0 0 0,1-1 0 0 0,-1 1 0 0 0,1-1 0 0 0,-1 1 0 0 0,0-1 0 0 0,1 1 0 0 0,-1-1 0 0 0,1 1 0 0 0,-1-1 0 0 0,1 1 0 0 0,0 0 0 0 0,-1-1 0 0 0,1 1 0 0 0,0 0 0 0 0,-1 0 0 0 0,1 0 0 0 0,-3 6-65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4.1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310 20 8258 0 0,'1'-1'257'0'0,"0"1"-1"0"0,0-1 1 0 0,0 0 0 0 0,1 1 0 0 0,-1-1 0 0 0,0 0 0 0 0,0 0-1 0 0,0 0 1 0 0,0 0 0 0 0,-1 0 0 0 0,1 0 0 0 0,0 0-1 0 0,0 0 1 0 0,0 0 0 0 0,0-2 0 0 0,-1 2-203 0 0,-1 1 0 0 0,1 0 0 0 0,0-1 0 0 0,-1 1 0 0 0,1 0 0 0 0,-1-1 0 0 0,1 1 0 0 0,-1 0 0 0 0,1 0 0 0 0,-1 0 0 0 0,1-1 0 0 0,-1 1 0 0 0,1 0 0 0 0,-1 0 1 0 0,1 0-1 0 0,-1 0 0 0 0,1 0 0 0 0,-1 0 0 0 0,0 0 0 0 0,1 0 0 0 0,-1 0 0 0 0,1 0 0 0 0,-1 0 0 0 0,0 1 0 0 0,-47 11-873 0 0,23-3 536 0 0,1 2 0 0 0,1 0 1 0 0,0 2-1 0 0,1 1 0 0 0,-41 32 0 0 0,55-40 265 0 0,1 1 0 0 0,0 0 0 0 0,1 0 0 0 0,-1 0 0 0 0,1 1 1 0 0,0 0-1 0 0,1 1 0 0 0,0-1 0 0 0,1 1 0 0 0,-1 0 0 0 0,2 0 0 0 0,-1 0 0 0 0,1 1 0 0 0,1-1 0 0 0,0 1 0 0 0,0 0 0 0 0,1-1 0 0 0,-1 20 0 0 0,2-26 128 0 0,0 0-1 0 0,1 0 1 0 0,-1 0 0 0 0,1-1-1 0 0,-1 1 1 0 0,1 0 0 0 0,0 0-1 0 0,0-1 1 0 0,0 1-1 0 0,0-1 1 0 0,0 1 0 0 0,1-1-1 0 0,-1 1 1 0 0,1-1 0 0 0,-1 0-1 0 0,1 1 1 0 0,0-1 0 0 0,0 0-1 0 0,4 3 1 0 0,-2-3 34 0 0,0 0 1 0 0,-1 0-1 0 0,1 0 0 0 0,1-1 1 0 0,-1 0-1 0 0,0 1 0 0 0,0-1 1 0 0,0-1-1 0 0,1 1 1 0 0,-1 0-1 0 0,7-1 0 0 0,6-1 154 0 0,0-1-1 0 0,0 0 0 0 0,0-2 1 0 0,-1 1-1 0 0,24-10 0 0 0,-17 4-170 0 0,1-1-1 0 0,-1-1 1 0 0,-1-1-1 0 0,0 0 1 0 0,-1-2-1 0 0,0-1 1 0 0,-1-1-1 0 0,-1 0 0 0 0,-1-1 1 0 0,0-1-1 0 0,20-28 1 0 0,-35 43-123 0 0,-1-1 1 0 0,1 0-1 0 0,-1 0 0 0 0,0 0 0 0 0,-1 0 1 0 0,1-1-1 0 0,-1 1 0 0 0,1-1 1 0 0,-1 1-1 0 0,-1 0 0 0 0,1-1 1 0 0,-1 1-1 0 0,1-1 0 0 0,-1 0 1 0 0,-1 1-1 0 0,0-7 0 0 0,0 8-129 0 0,1 1-1 0 0,-1 0 1 0 0,0-1-1 0 0,0 1 1 0 0,0 0-1 0 0,0 0 1 0 0,-1 0-1 0 0,1 0 1 0 0,0 0-1 0 0,-1 0 1 0 0,1 0-1 0 0,-1 0 1 0 0,-3-2-1 0 0,3 2-300 0 0,-1 1-1 0 0,0-1 0 0 0,0 1 0 0 0,0-1 1 0 0,1 1-1 0 0,-2 0 0 0 0,1 0 1 0 0,0 0-1 0 0,0 0 0 0 0,0 1 0 0 0,0-1 1 0 0,-4 1-1 0 0,-8 0-2063 0 0,0 1-548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4.7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1 14219 0 0,'0'0'2055'0'0,"4"1"-3271"0"0,1 1 1096 0 0,0 1 0 0 0,0 0 0 0 0,-1 0 1 0 0,1 0-1 0 0,-1 0 0 0 0,0 1 0 0 0,0 0 0 0 0,0 0 0 0 0,-1 0 0 0 0,1 0 1 0 0,-1 1-1 0 0,0-1 0 0 0,0 1 0 0 0,3 5 0 0 0,7 16-217 0 0,12 34-1 0 0,-18-42 264 0 0,-2 0-1 0 0,0 0 1 0 0,-1 0-1 0 0,-1 0 1 0 0,2 36-1 0 0,-5-42 29 0 0,0 1 0 0 0,-1-1-1 0 0,0 0 1 0 0,-1 1-1 0 0,0-1 1 0 0,-1 0 0 0 0,-1 0-1 0 0,0 0 1 0 0,-9 20-1 0 0,9-27 187 0 0,0 0-1 0 0,0 0 1 0 0,0 0-1 0 0,-1 0 0 0 0,1-1 1 0 0,-1 1-1 0 0,0-1 0 0 0,-1 0 1 0 0,1-1-1 0 0,-1 1 1 0 0,0-1-1 0 0,1 0 0 0 0,-1-1 1 0 0,-1 0-1 0 0,1 1 0 0 0,0-2 1 0 0,0 1-1 0 0,-1-1 1 0 0,1 0-1 0 0,-1 0 0 0 0,1-1 1 0 0,-1 0-1 0 0,1 0 0 0 0,-13-2 1 0 0,13 1-13 0 0,-1 0-1 0 0,1 0 1 0 0,0-1 0 0 0,-1 0 0 0 0,1 0-1 0 0,0 0 1 0 0,0-1 0 0 0,0 0 0 0 0,1 0-1 0 0,-1-1 1 0 0,1 1 0 0 0,-1-1 0 0 0,-8-9-1 0 0,11 10-260 0 0,0-1-1 0 0,0 0 1 0 0,0 0-1 0 0,1 0 1 0 0,-1-1-1 0 0,1 1 1 0 0,0 0-1 0 0,0-1 1 0 0,1 0-1 0 0,-1 1 1 0 0,1-1-1 0 0,-1-6 1 0 0,2 0-1035 0 0,3-1-324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5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57 18916 0 0,'13'-6'488'0'0,"7"-2"-176"0"0,2 2-16 0 0,6 0-240 0 0,5 0-112 0 0,8-1-56 0 0,4 1 88 0 0,3 2 32 0 0,4-1-24 0 0,2 2 8 0 0,6 3-272 0 0,7 0-352 0 0,5 5-120 0 0,4 2 24 0 0,2 2-425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9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 17188 0 0,'-1'-4'-2226'0'0,"2"11"782"0"0,12 62-560 0 0,-9 28 1792 0 0,-3-45 930 0 0,12 68 4739 0 0,-5-124-3820 0 0,1-6-1779 0 0,0-1 369 0 0,-1-1-1 0 0,0 0 0 0 0,-1 0 1 0 0,-1-1-1 0 0,7-15 1 0 0,6-15-208 0 0,-1 9-57 0 0,-4 5-49 0 0,1 2-1 0 0,1 0 0 0 0,21-26 1 0 0,-36 52 42 0 0,0 0 1 0 0,0-1 0 0 0,0 1-1 0 0,0 0 1 0 0,0 0-1 0 0,0 0 1 0 0,0 0 0 0 0,0 0-1 0 0,0 0 1 0 0,1 0 0 0 0,-1 1-1 0 0,0-1 1 0 0,0 0 0 0 0,1 1-1 0 0,-1-1 1 0 0,1 1-1 0 0,-1-1 1 0 0,0 1 0 0 0,1 0-1 0 0,-1-1 1 0 0,1 1 0 0 0,-1 0-1 0 0,3 0 1 0 0,-2 1-45 0 0,0 0-1 0 0,0 0 1 0 0,-1-1 0 0 0,1 1 0 0 0,0 0 0 0 0,-1 1-1 0 0,1-1 1 0 0,-1 0 0 0 0,0 0 0 0 0,1 1-1 0 0,-1-1 1 0 0,0 0 0 0 0,1 1 0 0 0,-1 0 0 0 0,1 2-1 0 0,5 9-400 0 0,-1 0 0 0 0,-1 1 0 0 0,7 25 0 0 0,-9-29 502 0 0,12 42-233 0 0,-5-14 363 0 0,2 0 1 0 0,21 46-1 0 0,-33-84-76 0 0,1 0-1 0 0,-1 1 1 0 0,0-1-1 0 0,0 0 0 0 0,0 1 1 0 0,0-1-1 0 0,1 0 1 0 0,-1 0-1 0 0,0 1 0 0 0,0-1 1 0 0,1 0-1 0 0,-1 1 1 0 0,0-1-1 0 0,0 0 0 0 0,1 0 1 0 0,-1 0-1 0 0,0 1 1 0 0,1-1-1 0 0,-1 0 0 0 0,0 0 1 0 0,1 0-1 0 0,-1 0 1 0 0,0 0-1 0 0,1 0 0 0 0,-1 0 1 0 0,1 0-1 0 0,-1 0 1 0 0,0 0-1 0 0,1 0 0 0 0,-1 0 1 0 0,0 0-1 0 0,1 0 1 0 0,0 0-1 0 0,13-10 846 0 0,12-26-817 0 0,-20 27 54 0 0,40-56-443 0 0,34-45-252 0 0,-69 98 544 0 0,-1 1 0 0 0,2 0 1 0 0,-1 0-1 0 0,1 1 0 0 0,1 1 0 0 0,21-12 1 0 0,-33 20-24 0 0,1 0 1 0 0,-1 0-1 0 0,1 0 1 0 0,-1 0-1 0 0,1 0 1 0 0,0 1-1 0 0,-1-1 1 0 0,1 1-1 0 0,0-1 1 0 0,0 1-1 0 0,-1 0 1 0 0,1 0-1 0 0,0 0 1 0 0,0 0-1 0 0,0 0 1 0 0,-1 0-1 0 0,1 0 1 0 0,0 1-1 0 0,0-1 1 0 0,-1 0-1 0 0,1 1 1 0 0,0 0-1 0 0,-1-1 1 0 0,1 1-1 0 0,0 0 1 0 0,-1 0-1 0 0,1 0 1 0 0,-1 0-1 0 0,0 0 1 0 0,1 0-1 0 0,-1 0 1 0 0,0 0-1 0 0,1 1 1 0 0,-1-1-1 0 0,0 1 1 0 0,0-1-1 0 0,0 1 1 0 0,1 1-1 0 0,3 8-294 0 0,-1 0-1 0 0,1-1 1 0 0,-2 1 0 0 0,5 23-1 0 0,-3-12 402 0 0,7 18-264 0 0,1-1-1 0 0,2 0 0 0 0,2-1 0 0 0,1 0 0 0 0,40 59 0 0 0,-43-75-517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10.0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78 18484 0 0,'0'0'269'0'0,"5"2"-2026"0"0,3 5 1610 0 0,1-1 0 0 0,-1 1 1 0 0,0 0-1 0 0,-1 1 1 0 0,0 0-1 0 0,0 0 1 0 0,6 10-1 0 0,43 72 693 0 0,-35-52-367 0 0,9 9 190 0 0,1-1 1 0 0,2-1 0 0 0,56 57 0 0 0,-88-100-191 0 0,13 11 39 0 0,-13-12-133 0 0,-1-1-1 0 0,0 1 1 0 0,0-1 0 0 0,1 0-1 0 0,-1 1 1 0 0,0-1-1 0 0,0 0 1 0 0,1 0 0 0 0,-1 1-1 0 0,1-1 1 0 0,-1 0 0 0 0,0 0-1 0 0,1 1 1 0 0,-1-1 0 0 0,0 0-1 0 0,1 0 1 0 0,-1 0-1 0 0,1 0 1 0 0,-1 1 0 0 0,1-1-1 0 0,-1 0 1 0 0,0 0 0 0 0,1 0-1 0 0,-1 0 1 0 0,1 0 0 0 0,-1 0-1 0 0,1 0 1 0 0,-1 0 0 0 0,1-1-1 0 0,20-47 993 0 0,-2-2 0 0 0,15-59 0 0 0,12-35-1339 0 0,-37 120 252 0 0,2 0 0 0 0,0 1 0 0 0,26-39 0 0 0,-33 57-44 0 0,1 0 0 0 0,-1 0 1 0 0,1 1-1 0 0,-1 0 0 0 0,1 0 1 0 0,0 0-1 0 0,1 0 0 0 0,-1 1 0 0 0,9-4 1 0 0,-11 5-145 0 0,0 1 0 0 0,-1 0 0 0 0,1 0 1 0 0,0 1-1 0 0,0-1 0 0 0,0 1 0 0 0,0-1 1 0 0,0 1-1 0 0,6 0 0 0 0,-7 0-105 0 0,-1 1 0 0 0,1-1 0 0 0,0 0 0 0 0,0 1-1 0 0,-1 0 1 0 0,1-1 0 0 0,0 1 0 0 0,-1 0 0 0 0,1 0 0 0 0,-1 0 0 0 0,1 0 0 0 0,-1 0-1 0 0,1 0 1 0 0,-1 0 0 0 0,0 1 0 0 0,0-1 0 0 0,2 2 0 0 0,1 3-807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10.5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 16524 0 0,'-1'-1'115'0'0,"1"0"1"0"0,0 0-1 0 0,-1 0 1 0 0,1-1-1 0 0,0 1 1 0 0,0 0 0 0 0,0 0-1 0 0,0-1 1 0 0,0 1-1 0 0,1 0 1 0 0,-1 0 0 0 0,0-1-1 0 0,1 1 1 0 0,-1 0-1 0 0,0 0 1 0 0,1 0-1 0 0,0 0 1 0 0,-1 0 0 0 0,1-1-1 0 0,-1 1 1 0 0,1 0-1 0 0,0 0 1 0 0,0 1 0 0 0,0-1-1 0 0,0 0 1 0 0,0 0-1 0 0,0 0 1 0 0,0 0-1 0 0,1 0 1 0 0,2-1-48 0 0,1 0 0 0 0,0 1 0 0 0,0 0 0 0 0,-1-1-1 0 0,1 1 1 0 0,6 0 0 0 0,-1 0 94 0 0,20-3-169 0 0,0 1 0 0 0,48 1 0 0 0,-68 2-42 0 0,-1 1 1 0 0,1 0 0 0 0,-1 0 0 0 0,0 1 0 0 0,0 1 0 0 0,0-1-1 0 0,0 1 1 0 0,0 1 0 0 0,0-1 0 0 0,-1 2 0 0 0,0-1-1 0 0,12 9 1 0 0,-18-12-18 0 0,0 1 0 0 0,-1 0 0 0 0,1-1 0 0 0,0 1 0 0 0,-1 0-1 0 0,1 0 1 0 0,-1 0 0 0 0,0 0 0 0 0,0 0 0 0 0,1 1 0 0 0,-1-1 0 0 0,-1 0-1 0 0,1 0 1 0 0,0 1 0 0 0,0-1 0 0 0,-1 1 0 0 0,0-1 0 0 0,1 0-1 0 0,-1 1 1 0 0,0 2 0 0 0,-1 0-54 0 0,0 0 0 0 0,0-1 0 0 0,0 1-1 0 0,0-1 1 0 0,-1 1 0 0 0,0-1 0 0 0,0 0 0 0 0,0 0-1 0 0,-5 8 1 0 0,-5 4-152 0 0,-1-1-1 0 0,0-1 0 0 0,-28 24 0 0 0,41-38 274 0 0,-70 57 35 0 0,36-31 366 0 0,-56 57 1 0 0,89-82-378 0 0,0-1 0 0 0,0 1 1 0 0,0 0-1 0 0,0 0 0 0 0,0 0 1 0 0,0 0-1 0 0,0 0 1 0 0,1 1-1 0 0,-1-1 0 0 0,0 0 1 0 0,1 0-1 0 0,-1 0 0 0 0,1 1 1 0 0,0-1-1 0 0,-1 0 1 0 0,1 0-1 0 0,0 1 0 0 0,-1-1 1 0 0,1 0-1 0 0,0 1 0 0 0,0-1 1 0 0,0 0-1 0 0,0 1 0 0 0,1 1 1 0 0,0-1 38 0 0,0-1 0 0 0,0 0 0 0 0,0 0 0 0 0,0 0 0 0 0,0 0 0 0 0,0 0 1 0 0,1 0-1 0 0,-1 0 0 0 0,0 0 0 0 0,1 0 0 0 0,-1 0 0 0 0,1-1 0 0 0,-1 1 0 0 0,1 0 0 0 0,-1-1 1 0 0,1 1-1 0 0,1-1 0 0 0,11 3 420 0 0,0-1 0 0 0,0-1 0 0 0,21 0 0 0 0,-31-1-437 0 0,54-3 869 0 0,70-12 0 0 0,-78 8-2057 0 0,0 2-1 0 0,61 1 1 0 0,-109 4 808 0 0,-1 0 117 0 0,0 0 0 0 0,0 0 1 0 0,0 0-1 0 0,0 0 1 0 0,0 0-1 0 0,0 0 0 0 0,0 0 1 0 0,0 0-1 0 0,0 1 0 0 0,0-1 1 0 0,0 0-1 0 0,0 1 0 0 0,-1-1 1 0 0,1 0-1 0 0,0 1 0 0 0,0 0 1 0 0,0-1-1 0 0,1 2 1 0 0,0 3-2735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18.3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2282 8154 0 0,'0'0'8248'0'0,"0"-9"-6802"0"0,4-8-1340 0 0,0 1 0 0 0,1 0 0 0 0,0 0-1 0 0,15-27 1 0 0,6-21-2 0 0,7-30-22 0 0,223-575 66 0 0,-29 229 38 0 0,-158 327-58 0 0,143-180 0 0 0,-73 141-100 0 0,14-17-316 0 0,-128 136-1734 0 0,36-59 1 0 0,-48 62 585 0 0,-9 15 505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19.0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5 269 5993 0 0,'-4'11'2351'0'0,"5"-11"-2014"0"0,0-1 1 0 0,0 1 0 0 0,0 0-1 0 0,0-1 1 0 0,0 1 0 0 0,0-1-1 0 0,0 1 1 0 0,0-1 0 0 0,0 1-1 0 0,0-1 1 0 0,0 0 0 0 0,0 1-1 0 0,0-1 1 0 0,0 0 0 0 0,-1 0-1 0 0,1 1 1 0 0,1-3 0 0 0,24-23 515 0 0,-24 23-644 0 0,0 0 0 0 0,0-1-1 0 0,-1 1 1 0 0,1-1-1 0 0,-1 0 1 0 0,0 1 0 0 0,0-1-1 0 0,0 0 1 0 0,0 0 0 0 0,0 0-1 0 0,-1 0 1 0 0,0 0 0 0 0,0 0-1 0 0,0 0 1 0 0,0 0-1 0 0,-2-4 1 0 0,2-6 134 0 0,0 1-253 0 0,0 1 0 0 0,1 0 0 0 0,1 0 0 0 0,0-1 0 0 0,1 1 0 0 0,0 0 0 0 0,1 1 0 0 0,0-1 0 0 0,1 1 0 0 0,0-1-1 0 0,10-14 1 0 0,-15 26-82 0 0,0 0 0 0 0,0 0 0 0 0,0 0 0 0 0,0-1 0 0 0,1 1 0 0 0,-1 0 0 0 0,0 0 0 0 0,0 0 0 0 0,0 0 0 0 0,0 0 0 0 0,1 0 0 0 0,-1 0 0 0 0,0 0 0 0 0,0-1 0 0 0,0 1-1 0 0,0 0 1 0 0,1 0 0 0 0,-1 0 0 0 0,0 0 0 0 0,0 0 0 0 0,0 0 0 0 0,0 0 0 0 0,1 0 0 0 0,-1 0 0 0 0,0 0 0 0 0,0 0 0 0 0,0 0 0 0 0,1 0 0 0 0,-1 1 0 0 0,0-1 0 0 0,0 0 0 0 0,0 0 0 0 0,0 0-1 0 0,1 0 1 0 0,-1 0 0 0 0,0 0 0 0 0,0 0 0 0 0,0 0 0 0 0,0 0 0 0 0,0 1 0 0 0,1-1 0 0 0,-1 0 0 0 0,7 11-20 0 0,2 14-211 0 0,20 116 220 0 0,0-5 291 0 0,-25-117-221 0 0,5 18 69 0 0,-9-35-90 0 0,1-1 1 0 0,0 1-1 0 0,-1 0 0 0 0,1-1 1 0 0,0 1-1 0 0,0 0 0 0 0,0-1 1 0 0,0 1-1 0 0,0-1 1 0 0,1 1-1 0 0,-1-1 0 0 0,0 0 1 0 0,1 1-1 0 0,-1-1 0 0 0,3 1 591 0 0,4-5 69 0 0,2-5-625 0 0,-1-2 1 0 0,0 1 0 0 0,0-1-1 0 0,-1-1 1 0 0,-1 0-1 0 0,10-17 1 0 0,27-36-65 0 0,-26 45-7 0 0,0 0 0 0 0,1 1-1 0 0,1 1 1 0 0,38-25 0 0 0,18-2-1247 0 0,4 2-3716 0 0,-63 32 3966 0 0,0-3 765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34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50 154 11682 0 0,'-10'-24'888'0'0,"3"12"-189"0"0,1-1 1 0 0,0-1-1 0 0,2 1 1 0 0,-1-1-1 0 0,1 0 1 0 0,-3-29-1 0 0,10 36-1383 0 0,3 15-162 0 0,5 14-511 0 0,9 45 1002 0 0,-3 2 0 0 0,-3 0-1 0 0,6 78 1 0 0,-2 212 2024 0 0,-17-314-1794 0 0,1-14 494 0 0,0 16-88 0 0,-3-37 1940 0 0,-2-19 2672 0 0,1-1-4787 0 0,1 0 0 0 0,1-1 1 0 0,0 1-1 0 0,0 0 0 0 0,1-1 0 0 0,1 1 0 0 0,4-19 1 0 0,1-7-91 0 0,-1-5-52 0 0,14-50 1 0 0,-17 79 4 0 0,1 0 0 0 0,0 0 0 0 0,1 0 0 0 0,1 1 0 0 0,-1-1 0 0 0,2 2 0 0 0,0-1 0 0 0,13-16 0 0 0,-16 23-2 0 0,-1 0 1 0 0,1 1-1 0 0,0-1 0 0 0,0 1 0 0 0,0 0 1 0 0,1 0-1 0 0,-1 1 0 0 0,1-1 0 0 0,-1 1 0 0 0,1 0 1 0 0,0 0-1 0 0,0 0 0 0 0,0 1 0 0 0,0 0 1 0 0,0 0-1 0 0,0 0 0 0 0,1 1 0 0 0,-1-1 0 0 0,0 1 1 0 0,0 0-1 0 0,1 1 0 0 0,-1 0 0 0 0,0-1 0 0 0,6 3 1 0 0,-2 0-26 0 0,-1 1-1 0 0,0-1 1 0 0,0 1 0 0 0,0 1 0 0 0,0 0 0 0 0,-1 0 0 0 0,0 0-1 0 0,0 1 1 0 0,0 0 0 0 0,-1 0 0 0 0,0 1 0 0 0,0 0 0 0 0,7 11 0 0 0,2 5-21 0 0,0 1 1 0 0,-2 1 0 0 0,17 44 0 0 0,-24-53 97 0 0,-1 0 0 0 0,-1-1 0 0 0,0 1 1 0 0,-2 1-1 0 0,1-1 0 0 0,-2 0 1 0 0,-1 29-1 0 0,0-41 11 0 0,0-1 0 0 0,-1 1 1 0 0,0 0-1 0 0,0 0 0 0 0,0-1 0 0 0,-1 1 1 0 0,1-1-1 0 0,-1 1 0 0 0,0-1 0 0 0,0 0 1 0 0,0 1-1 0 0,0-1 0 0 0,0 0 0 0 0,-1 0 1 0 0,-3 3-1 0 0,1-2 25 0 0,-1 1 0 0 0,0-1 1 0 0,0 0-1 0 0,0-1 0 0 0,-1 0 0 0 0,1 1 0 0 0,-12 2 1 0 0,-1-1 38 0 0,1 0 1 0 0,-2-1 0 0 0,1-2 0 0 0,0 0 0 0 0,-22 0 0 0 0,28-3-65 0 0,1 1 1 0 0,-1-2-1 0 0,1 0 1 0 0,0 0-1 0 0,0-1 1 0 0,0-1-1 0 0,-23-9 1 0 0,31 11-179 0 0,0 0-1 0 0,0 0 1 0 0,1-1 0 0 0,0 1-1 0 0,-1-1 1 0 0,1 0 0 0 0,0 1-1 0 0,0-1 1 0 0,0-1-1 0 0,1 1 1 0 0,-1 0 0 0 0,-1-5-1 0 0,2 6-177 0 0,1-1 0 0 0,0 0 0 0 0,0 0-1 0 0,0 0 1 0 0,1 0 0 0 0,-1 0 0 0 0,1-1-1 0 0,0 1 1 0 0,0 0 0 0 0,0 0 0 0 0,0 0 0 0 0,0 0-1 0 0,1 0 1 0 0,-1 0 0 0 0,1 0 0 0 0,0 0-1 0 0,0 0 1 0 0,1-4 0 0 0,9-10-2211 0 0,4 0-350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19.8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1 126 5921 0 0,'3'-6'205'0'0,"1"0"-1"0"0,0 0 0 0 0,0 1 1 0 0,0-1-1 0 0,1 1 1 0 0,0 0-1 0 0,0 0 1 0 0,0 0-1 0 0,0 1 0 0 0,1 0 1 0 0,0 0-1 0 0,0 0 1 0 0,0 1-1 0 0,0 0 0 0 0,0 0 1 0 0,1 0-1 0 0,9-2 1 0 0,16-4 205 0 0,-1 1 1 0 0,44-4-1 0 0,-69 11-352 0 0,41-5 156 0 0,77-1 0 0 0,-101 7-236 0 0,0 2 0 0 0,1 0 0 0 0,-1 2 0 0 0,0 0 0 0 0,29 11 0 0 0,-49-14 3 0 0,1 0 1 0 0,-1 0-1 0 0,0 0 0 0 0,1 1 0 0 0,-1-1 0 0 0,0 1 0 0 0,0 0 0 0 0,0 0 0 0 0,0 1 0 0 0,-1-1 0 0 0,1 0 0 0 0,0 1 0 0 0,-1-1 0 0 0,0 1 0 0 0,1 0 0 0 0,-1 0 0 0 0,0 0 0 0 0,-1 0 0 0 0,1 0 0 0 0,0 1 1 0 0,-1-1-1 0 0,2 7 0 0 0,-2-5 17 0 0,-1 0 0 0 0,0 0 0 0 0,0 0 1 0 0,-1-1-1 0 0,1 1 0 0 0,-1 0 0 0 0,0 0 1 0 0,0-1-1 0 0,0 1 0 0 0,-1 0 0 0 0,0-1 1 0 0,0 0-1 0 0,0 1 0 0 0,0-1 0 0 0,-1 0 1 0 0,-4 6-1 0 0,-8 7 331 0 0,0 0 0 0 0,-1-2 0 0 0,-1 0-1 0 0,0-1 1 0 0,-1 0 0 0 0,-34 19 0 0 0,25-16 210 0 0,0 1-1 0 0,-27 24 1 0 0,52-39-556 0 0,-1-1-1 0 0,1 0 1 0 0,0 1 0 0 0,0 0-1 0 0,0-1 1 0 0,0 1 0 0 0,1 0-1 0 0,-1 0 1 0 0,1 0 0 0 0,0 0-1 0 0,0 0 1 0 0,0 0 0 0 0,0 0-1 0 0,0 0 1 0 0,1 1 0 0 0,-1-1-1 0 0,1 0 1 0 0,0 0 0 0 0,0 1-1 0 0,0-1 1 0 0,0 0 0 0 0,1 1-1 0 0,0 2 1 0 0,1 1-237 0 0,0-1 0 0 0,1 1 0 0 0,-1-1 0 0 0,1 0 0 0 0,0 0 0 0 0,1 0 0 0 0,0 0 0 0 0,0 0 0 0 0,0-1 0 0 0,5 6 0 0 0,3 1-925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20.1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13 18028 0 0,'-9'-6'672'0'0,"1"1"-272"0"0,4 5 8 0 0,-2-1 0 0 0,21 1-2360 0 0,-2 1-113 0 0,5 2 1049 0 0,2 2 1032 0 0,-3 1-912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27.3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307 44 7098 0 0,'-3'-18'3263'0'0,"0"-8"1857"0"0,-3 43-5635 0 0,1 0 0 0 0,1 0 0 0 0,0 0 1 0 0,2 0-1 0 0,-2 29 0 0 0,-2 7 215 0 0,-98 406 510 0 0,38-197-47 0 0,39-149-72 0 0,9-46 173 0 0,3-1-1 0 0,-9 101 1 0 0,20-125 364 0 0,4-42-28 0 0,-9-24-6397 0 0,6 12 5637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28.2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20 415 3441 0 0,'0'0'2719'0'0,"-6"-16"3685"0"0,0-1-3723 0 0,0-25-294 0 0,5 14-4550 0 0,5 29 726 0 0,1 1 1316 0 0,-1 0 0 0 0,1 0 0 0 0,-1 1-1 0 0,0-1 1 0 0,0 1 0 0 0,0 0-1 0 0,0 0 1 0 0,0 1 0 0 0,-1-1 0 0 0,1 1-1 0 0,5 7 1 0 0,4 4 59 0 0,6 3 143 0 0,-1 0 0 0 0,0 2 0 0 0,-2 0 0 0 0,-1 1 1 0 0,0 1-1 0 0,-2 0 0 0 0,16 33 0 0 0,-27-50-45 0 0,1 0-1 0 0,1 0 1 0 0,-1-1-1 0 0,0 1 1 0 0,8 5-1 0 0,12 20 220 0 0,-23-30-85 0 0,16 1 606 0 0,-15-1-711 0 0,0 1-1 0 0,0-1 1 0 0,0 0-1 0 0,0 1 1 0 0,1-1-1 0 0,-1 0 1 0 0,0 0-1 0 0,0 0 1 0 0,1 0-1 0 0,-1 0 1 0 0,0 0-1 0 0,0 0 0 0 0,1 0 1 0 0,-1 0-1 0 0,0-1 1 0 0,0 1-1 0 0,0-1 1 0 0,2 0-1 0 0,3-7-36 0 0,0 0-1 0 0,0 0 0 0 0,-1 0 1 0 0,-1-1-1 0 0,1 0 0 0 0,3-11 0 0 0,11-21-32 0 0,69-136 155 0 0,-57 110 123 0 0,74-120 0 0 0,-80 155 374 0 0,-23 23-2473 0 0,-2-1-2070 0 0,-2-26 1776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29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87 4577 0 0,'0'0'795'0'0,"0"-22"4001"0"0,0-42-1128 0 0,0 63-3767 0 0,1 1-1 0 0,-1 0 1 0 0,1 1-1 0 0,-1-1 1 0 0,1 0-1 0 0,-1 0 1 0 0,1 0-1 0 0,-1 0 1 0 0,1 0-1 0 0,-1 0 1 0 0,1 1-1 0 0,-1-1 1 0 0,0 0-1 0 0,1 0 1 0 0,-1 1-1 0 0,1-1 1 0 0,-1 0-1 0 0,0 0 1 0 0,1 1-1 0 0,-1-1 1 0 0,0 1-1 0 0,1-1 1 0 0,-1 0-1 0 0,0 1 1 0 0,0-1-1 0 0,1 1 1 0 0,-1-1-1 0 0,0 0 1 0 0,0 1-1 0 0,0-1 1 0 0,1 1-1 0 0,-1 0 1 0 0,32 162-2526 0 0,6 220 3019 0 0,-37-373-312 0 0,1 1 1 0 0,0-1-1 0 0,0 0 0 0 0,1 0 1 0 0,4 10-1 0 0,-3-7 1600 0 0,-3-17-3563 0 0,6-14 1442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2.3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1 248 5585 0 0,'0'0'2407'0'0,"2"-13"169"0"0,3-4-2529 0 0,1 1 1 0 0,1 0 0 0 0,0 1 0 0 0,1-1 0 0 0,1 1-1 0 0,18-23 1 0 0,-19 28-209 0 0,0 0 1 0 0,1 1-1 0 0,0 0 0 0 0,0 0 0 0 0,1 1 1 0 0,0 0-1 0 0,0 1 0 0 0,1 0 0 0 0,-1 1 1 0 0,19-8-1 0 0,-27 13 37 0 0,0 0 0 0 0,0 1 0 0 0,0-1 0 0 0,0 0-1 0 0,0 1 1 0 0,0 0 0 0 0,0 0 0 0 0,0-1 0 0 0,0 1 0 0 0,0 0 0 0 0,0 1 0 0 0,0-1 0 0 0,0 0 0 0 0,0 0-1 0 0,0 1 1 0 0,0-1 0 0 0,0 1 0 0 0,0 0 0 0 0,0 0 0 0 0,-1 0 0 0 0,1 0 0 0 0,2 1 0 0 0,-2 0-30 0 0,1 1-1 0 0,-1-1 1 0 0,0 1 0 0 0,0-1 0 0 0,0 1 0 0 0,0 0 0 0 0,0 0 0 0 0,-1 0-1 0 0,1 0 1 0 0,-1 0 0 0 0,0 1 0 0 0,1 3 0 0 0,1 9-150 0 0,0 1 0 0 0,-1 0-1 0 0,0 0 1 0 0,-2 18 0 0 0,0-34 307 0 0,-2 37 310 0 0,-1 0-1 0 0,-2 0 1 0 0,-2-1-1 0 0,-1 1 1 0 0,-2-2 0 0 0,-1 1-1 0 0,-3-1 1 0 0,0-1-1 0 0,-33 56 1 0 0,16-47 1015 0 0,30-42-1158 0 0,0-1 0 0 0,-1 1-1 0 0,1 0 1 0 0,-1-1-1 0 0,0 1 1 0 0,0-1 0 0 0,1 1-1 0 0,-1-1 1 0 0,0 0 0 0 0,0 0-1 0 0,0 0 1 0 0,-1 0-1 0 0,1 0 1 0 0,0 0 0 0 0,0-1-1 0 0,0 1 1 0 0,0-1-1 0 0,-1 0 1 0 0,1 1 0 0 0,-4-1-1 0 0,5-1-110 0 0,0 1-1 0 0,-1-1 0 0 0,1 1 0 0 0,0-1 0 0 0,0 0 1 0 0,0 1-1 0 0,0-1 0 0 0,0 0 0 0 0,0 0 0 0 0,0 0 1 0 0,0 0-1 0 0,0 0 0 0 0,0 0 0 0 0,0 0 1 0 0,1 0-1 0 0,-1 0 0 0 0,0 0 0 0 0,1 0 0 0 0,-1-1 1 0 0,1 1-1 0 0,-1 0 0 0 0,1 0 0 0 0,0-1 0 0 0,-1 1 1 0 0,1 0-1 0 0,0-1 0 0 0,0 1 0 0 0,0 0 1 0 0,0 0-1 0 0,0-1 0 0 0,0 1 0 0 0,0 0 0 0 0,1-3 1 0 0,0-3-195 0 0,0-1 0 0 0,1 0 0 0 0,0 1 0 0 0,3-10 1 0 0,-4 14 80 0 0,8-21-363 0 0,22-41 0 0 0,-28 60 294 0 0,0 0 1 0 0,0 0-1 0 0,0 0 1 0 0,1 0-1 0 0,0 0 1 0 0,0 1-1 0 0,0 0 1 0 0,1 0-1 0 0,-1 0 1 0 0,1 0-1 0 0,0 1 1 0 0,0 0-1 0 0,0 0 1 0 0,6-3-1 0 0,-9 5-2 0 0,-1 1 0 0 0,1-1 0 0 0,0 1 0 0 0,0 0 0 0 0,-1-1 1 0 0,1 1-1 0 0,0 0 0 0 0,0 0 0 0 0,-1 0 0 0 0,1 0 0 0 0,0 1 0 0 0,0-1 0 0 0,-1 0 0 0 0,1 1 0 0 0,0-1 0 0 0,0 1 0 0 0,-1 0 0 0 0,1-1 0 0 0,-1 1 0 0 0,1 0 0 0 0,-1 0 0 0 0,1 0 0 0 0,-1 0 0 0 0,3 2 0 0 0,0 2 61 0 0,1 1 0 0 0,0 0 0 0 0,-1 0 1 0 0,6 12-1 0 0,-8-14-41 0 0,0 0 0 0 0,0 0 1 0 0,0 0-1 0 0,1 0 0 0 0,-1-1 1 0 0,1 1-1 0 0,0-1 0 0 0,0 0 1 0 0,0 0-1 0 0,0 0 0 0 0,0 0 1 0 0,1 0-1 0 0,6 3 0 0 0,-6-5-1191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2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 62 8642 0 0,'0'-1'125'0'0,"0"1"1"0"0,-1 0-1 0 0,1-1 0 0 0,-1 1 1 0 0,1 0-1 0 0,-1-1 0 0 0,0 1 1 0 0,1 0-1 0 0,-1-1 0 0 0,1 1 1 0 0,-1 0-1 0 0,1 0 0 0 0,-1 0 1 0 0,0 0-1 0 0,1-1 0 0 0,-1 1 1 0 0,0 0-1 0 0,1 0 0 0 0,-1 0 1 0 0,1 0-1 0 0,-1 1 0 0 0,0-1 1 0 0,1 0-1 0 0,-1 0 0 0 0,0 0 1 0 0,-17 13-313 0 0,-10 24-2429 0 0,25-33 2776 0 0,-19 30-627 0 0,3 2-1 0 0,0 0 1 0 0,2 1 0 0 0,2 1-1 0 0,2 0 1 0 0,-16 72 0 0 0,27-102 353 0 0,1-1 1 0 0,0 1-1 0 0,0 0 1 0 0,1-1-1 0 0,0 1 1 0 0,1-1-1 0 0,-1 1 1 0 0,1 0-1 0 0,1-1 1 0 0,2 10-1 0 0,-3-14 97 0 0,0-1 1 0 0,0 1-1 0 0,0-1 0 0 0,1 1 0 0 0,-1-1 0 0 0,1 0 1 0 0,0 0-1 0 0,0 1 0 0 0,0-1 0 0 0,0 0 0 0 0,0-1 0 0 0,0 1 1 0 0,0 0-1 0 0,0 0 0 0 0,1-1 0 0 0,-1 0 0 0 0,1 1 1 0 0,-1-1-1 0 0,1 0 0 0 0,0 0 0 0 0,-1 0 0 0 0,1-1 0 0 0,0 1 1 0 0,-1-1-1 0 0,1 1 0 0 0,0-1 0 0 0,0 0 0 0 0,0 0 1 0 0,0 0-1 0 0,4-1 0 0 0,2-1 419 0 0,0 0 0 0 0,-1 0 0 0 0,1-1 0 0 0,-1 0 0 0 0,0 0 0 0 0,0-1 0 0 0,0 0 0 0 0,0-1 1 0 0,-1 0-1 0 0,1 0 0 0 0,-1 0 0 0 0,-1-1 0 0 0,1 0 0 0 0,-1 0 0 0 0,0-1 0 0 0,8-10 0 0 0,3-6 449 0 0,-1-1 0 0 0,-2-1-1 0 0,22-46 1 0 0,-21 36-472 0 0,-1-1 1 0 0,10-42-1 0 0,-20 65-262 0 0,-2 0 1 0 0,1 0 0 0 0,-2 0-1 0 0,0 0 1 0 0,0 0-1 0 0,-1-1 1 0 0,-1 1 0 0 0,0 0-1 0 0,-6-24 1 0 0,5 33-241 0 0,1 0 0 0 0,-1 0 0 0 0,0 0 0 0 0,-1 1 0 0 0,1-1 0 0 0,0 1 0 0 0,-1-1 0 0 0,-3-2-1 0 0,5 5 2 0 0,1 0-1 0 0,-1 1 1 0 0,1-1-1 0 0,-1 1 1 0 0,0-1-1 0 0,1 1 0 0 0,-1-1 1 0 0,0 1-1 0 0,1 0 1 0 0,-1-1-1 0 0,0 1 1 0 0,0 0-1 0 0,1 0 0 0 0,-1-1 1 0 0,0 1-1 0 0,0 0 1 0 0,1 0-1 0 0,-1 0 1 0 0,0 0-1 0 0,-1 0 0 0 0,1 0-18 0 0,1 1-1 0 0,-1-1 0 0 0,0 1 0 0 0,0 0 1 0 0,1-1-1 0 0,-1 1 0 0 0,0-1 0 0 0,1 1 1 0 0,-1 0-1 0 0,1 0 0 0 0,-1-1 1 0 0,0 1-1 0 0,1 0 0 0 0,0 0 0 0 0,-1 0 1 0 0,1-1-1 0 0,0 1 0 0 0,-1 0 0 0 0,1 0 1 0 0,0 0-1 0 0,0 0 0 0 0,-1 1 0 0 0,0 8-603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3.2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124 45 1232 0 0,'0'0'9634'0'0,"-1"4"-10342"0"0,-2 10 97 0 0,-2-1-1 0 0,0 1 0 0 0,-1-1 1 0 0,-12 23-1 0 0,-7 13 233 0 0,9-8 147 0 0,-14 50 0 0 0,25-73 133 0 0,1-1 0 0 0,2 1 0 0 0,-1 0 0 0 0,2-1 0 0 0,1 34 0 0 0,0-49 61 0 0,0 0 0 0 0,0 0 1 0 0,1 1-1 0 0,-1-1 0 0 0,0 0 1 0 0,1 1-1 0 0,-1-1 0 0 0,1 0 1 0 0,0 0-1 0 0,0 0 0 0 0,0 0 1 0 0,0 0-1 0 0,0 0 0 0 0,0 0 1 0 0,1 0-1 0 0,-1 0 0 0 0,1 0 1 0 0,-1-1-1 0 0,1 1 0 0 0,3 2 1 0 0,-3-3 99 0 0,0 0 1 0 0,0-1-1 0 0,0 1 1 0 0,0-1 0 0 0,0 1-1 0 0,1-1 1 0 0,-1 0 0 0 0,0 0-1 0 0,0 0 1 0 0,0 0-1 0 0,1 0 1 0 0,-1 0 0 0 0,0-1-1 0 0,0 1 1 0 0,0-1 0 0 0,0 0-1 0 0,3-1 1 0 0,6-3 622 0 0,0 0 0 0 0,0-2 1 0 0,-1 1-1 0 0,0-1 0 0 0,0-1 0 0 0,11-10 1 0 0,2-5 114 0 0,-1-1 0 0 0,-1 0 1 0 0,-1-1-1 0 0,-1-2 0 0 0,22-41 1 0 0,-34 55-683 0 0,-1 0 0 0 0,-1-1 0 0 0,0 1 0 0 0,-1-1 1 0 0,-1-1-1 0 0,3-17 0 0 0,-5 23-26 0 0,-1 0 1 0 0,0 0-1 0 0,0 0 0 0 0,-1 0 1 0 0,0 0-1 0 0,0 0 0 0 0,-1 1 1 0 0,0-1-1 0 0,-1 0 0 0 0,0 1 1 0 0,-5-10-1 0 0,8 17-164 0 0,-1-1 0 0 0,1 1-1 0 0,-1-1 1 0 0,0 1 0 0 0,0-1-1 0 0,0 1 1 0 0,1 0 0 0 0,-1-1 0 0 0,-1 1-1 0 0,1 0 1 0 0,0 0 0 0 0,0 0-1 0 0,0 0 1 0 0,0 0 0 0 0,-1 0 0 0 0,1 0-1 0 0,-1 0 1 0 0,1 0 0 0 0,0 1-1 0 0,-1-1 1 0 0,1 1 0 0 0,-1-1 0 0 0,0 1-1 0 0,1-1 1 0 0,-1 1 0 0 0,1 0 0 0 0,-1 0-1 0 0,0 0 1 0 0,1 0 0 0 0,-1 0-1 0 0,1 0 1 0 0,-4 0 0 0 0,2 2-353 0 0,-1 0 0 0 0,0-1 1 0 0,0 1-1 0 0,1 1 0 0 0,-1-1 1 0 0,1 0-1 0 0,0 1 0 0 0,0 0 1 0 0,0 0-1 0 0,0 0 0 0 0,-4 5 0 0 0,-3 5 216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3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7498 0 0,'15'145'672'0'0,"-13"-47"-408"0"0,-15 129 1 0 0,12-215-175 0 0,0-7 33 0 0,0 1 0 0 0,1-1 1 0 0,0 1-1 0 0,0-1 1 0 0,0 1-1 0 0,2 9 1836 0 0,11-28-3202 0 0,-7 3 408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4.1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258 7 8370 0 0,'0'0'104'0'0,"0"0"0"0"0,0 0 0 0 0,0 0 1 0 0,0-1-1 0 0,0 1 0 0 0,1 0 0 0 0,-1 0 0 0 0,0-1 1 0 0,0 1-1 0 0,0 0 0 0 0,0 0 0 0 0,0 0 0 0 0,-1-1 1 0 0,1 1-1 0 0,0 0 0 0 0,0 0 0 0 0,0 0 0 0 0,0-1 1 0 0,0 1-1 0 0,0 0 0 0 0,0 0 0 0 0,0 0 1 0 0,0-1-1 0 0,0 1 0 0 0,-1 0 0 0 0,1 0 0 0 0,0 0 1 0 0,0 0-1 0 0,0 0 0 0 0,0-1 0 0 0,-1 1 0 0 0,1 0 1 0 0,0 0-1 0 0,0 0 0 0 0,0 0 0 0 0,0 0 0 0 0,-1 0 1 0 0,1 0-1 0 0,0 0 0 0 0,0 0 0 0 0,-1-1 0 0 0,1 1 1 0 0,0 0-1 0 0,0 0 0 0 0,0 0 0 0 0,-1 0 0 0 0,1 0 1 0 0,0 0-1 0 0,0 0 0 0 0,0 1 0 0 0,-1-1 0 0 0,1 0 1 0 0,0 0-1 0 0,0 0 0 0 0,0 0 0 0 0,-1 0 0 0 0,1 0 1 0 0,0 0-1 0 0,0 0 0 0 0,0 0 0 0 0,-1 1 0 0 0,-17 15 509 0 0,-19 30-2354 0 0,36-44 2079 0 0,-50 71-427 0 0,3 3-1 0 0,-43 93 0 0 0,91-169 92 0 0,0 0 1 0 0,0 0-1 0 0,-1 0 0 0 0,1 1 1 0 0,0-1-1 0 0,0 0 1 0 0,-1 0-1 0 0,1 1 0 0 0,0-1 1 0 0,0 0-1 0 0,0 0 1 0 0,-1 1-1 0 0,1-1 0 0 0,0 0 1 0 0,0 0-1 0 0,0 1 0 0 0,0-1 1 0 0,0 0-1 0 0,0 1 1 0 0,0-1-1 0 0,0 0 0 0 0,0 1 1 0 0,0-1-1 0 0,0 0 0 0 0,0 1 1 0 0,0-1-1 0 0,0 0 1 0 0,0 1-1 0 0,0-1 0 0 0,0 0 1 0 0,0 0-1 0 0,0 1 0 0 0,0-1 1 0 0,0 0-1 0 0,0 1 1 0 0,1-1-1 0 0,-1 0 0 0 0,0 0 1 0 0,0 1-1 0 0,0-1 1 0 0,1 0-1 0 0,-1 0 0 0 0,0 1 1 0 0,0-1-1 0 0,1 0 0 0 0,-1 0 1 0 0,0 0-1 0 0,0 1 1 0 0,1-1-1 0 0,-1 0 0 0 0,21-7 189 0 0,24-22 221 0 0,-16 6-203 0 0,-23 17-176 0 0,-1 0-1 0 0,2 1 1 0 0,-1 0-1 0 0,1 0 1 0 0,-1 0-1 0 0,1 1 1 0 0,1 0-1 0 0,-1 1 1 0 0,1-1-1 0 0,7-1 1 0 0,-13 5-50 0 0,0 0 0 0 0,-1 0-1 0 0,1 0 1 0 0,0 1 0 0 0,-1-1 0 0 0,1 1 0 0 0,0-1-1 0 0,-1 1 1 0 0,1 0 0 0 0,-1 0 0 0 0,1-1 0 0 0,-1 1 0 0 0,1 0-1 0 0,-1 0 1 0 0,0 1 0 0 0,0-1 0 0 0,2 1 0 0 0,25 29-374 0 0,-15-14 312 0 0,-5-10 76 0 0,0-1 1 0 0,1 0-1 0 0,-1 0 0 0 0,1 0 0 0 0,0-1 1 0 0,0 0-1 0 0,1-1 0 0 0,17 6 0 0 0,9-1 47 0 0,41 7 1 0 0,-46-10-37 0 0,5 2 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2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31 17236 0 0,'-21'6'-267'0'0,"1"1"0"0"0,0 1 0 0 0,0 1 0 0 0,1 0 0 0 0,0 1 0 0 0,0 1 0 0 0,-24 21 1 0 0,26-18 96 0 0,2 2 1 0 0,-20 22-1 0 0,30-32 50 0 0,1 0 0 0 0,0 0-1 0 0,0 0 1 0 0,1 0-1 0 0,0 1 1 0 0,0-1-1 0 0,0 1 1 0 0,1 0-1 0 0,0 0 1 0 0,0-1-1 0 0,-1 11 1 0 0,3-15 50 0 0,0 0 0 0 0,0 0 0 0 0,0 0 0 0 0,0 0 0 0 0,0 0 1 0 0,0 0-1 0 0,0 0 0 0 0,1-1 0 0 0,-1 1 0 0 0,1 0 0 0 0,0 0 0 0 0,-1 0 0 0 0,1 0 1 0 0,0-1-1 0 0,0 1 0 0 0,0 0 0 0 0,0-1 0 0 0,0 1 0 0 0,0-1 0 0 0,1 1 0 0 0,-1-1 1 0 0,0 0-1 0 0,3 2 0 0 0,-1-1 101 0 0,0-1 0 0 0,0 1 0 0 0,1-1 0 0 0,-1 0 0 0 0,0 0 0 0 0,1 0 0 0 0,-1 0 1 0 0,1-1-1 0 0,-1 1 0 0 0,1-1 0 0 0,6 0 0 0 0,1-1 409 0 0,1 0-1 0 0,0-1 1 0 0,-1 0 0 0 0,0-1-1 0 0,1 0 1 0 0,19-8 0 0 0,-21 6-15 0 0,-1-1 0 0 0,1 0 1 0 0,-1 0-1 0 0,0-1 0 0 0,0 0 1 0 0,-1 0-1 0 0,0-1 0 0 0,0 0 1 0 0,-1 0-1 0 0,0-1 0 0 0,10-17 1 0 0,-14 21-316 0 0,0 0 1 0 0,-1 0-1 0 0,0 0 0 0 0,0 0 1 0 0,0-1-1 0 0,-1 1 0 0 0,0 0 1 0 0,0-1-1 0 0,0 0 0 0 0,-1 1 1 0 0,1-1-1 0 0,-1 1 1 0 0,-1-1-1 0 0,1 1 0 0 0,-1-1 1 0 0,0 0-1 0 0,0 1 0 0 0,-1 0 1 0 0,1-1-1 0 0,-1 1 0 0 0,-1 0 1 0 0,1 0-1 0 0,-1 0 0 0 0,1 0 1 0 0,-6-6-1 0 0,4 6-486 0 0,-1 1 0 0 0,1 0 0 0 0,-1 0 0 0 0,1 0 0 0 0,-1 0-1 0 0,0 1 1 0 0,-1 0 0 0 0,1 0 0 0 0,-12-5 0 0 0,-12-6-1939 0 0,22 9 1636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35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99 112 14787 0 0,'2'-3'170'0'0,"0"-3"198"0"0,1 0 0 0 0,-1 0 0 0 0,0 0 0 0 0,0 0-1 0 0,0-1 1 0 0,-1 1 0 0 0,1-8 775 0 0,-5 15-1393 0 0,0 1 185 0 0,1 0 1 0 0,-1 0-1 0 0,1 0 1 0 0,0 0-1 0 0,0 1 1 0 0,0-1-1 0 0,0 1 1 0 0,0-1-1 0 0,1 1 1 0 0,-1 0-1 0 0,1 0 1 0 0,-1-1-1 0 0,0 5 1 0 0,-2 0-102 0 0,-1 3 47 0 0,-13 23-144 0 0,-24 61 1 0 0,38-86 277 0 0,2 0 1 0 0,-1 0-1 0 0,1 1 1 0 0,0-1-1 0 0,1 1 1 0 0,0 0-1 0 0,0-1 1 0 0,1 1-1 0 0,0 0 1 0 0,0-1-1 0 0,1 1 1 0 0,0 0-1 0 0,4 12 1 0 0,-3-17 14 0 0,0 0 0 0 0,0 0-1 0 0,0 0 1 0 0,0 0 0 0 0,0-1 0 0 0,1 1-1 0 0,0-1 1 0 0,0 0 0 0 0,0 0 0 0 0,0 0 0 0 0,0 0-1 0 0,0 0 1 0 0,1-1 0 0 0,-1 1 0 0 0,1-1 0 0 0,0 0-1 0 0,0 0 1 0 0,0 0 0 0 0,0-1 0 0 0,0 0 0 0 0,0 1-1 0 0,0-1 1 0 0,1-1 0 0 0,-1 1 0 0 0,0 0 0 0 0,1-1-1 0 0,-1 0 1 0 0,0 0 0 0 0,0-1 0 0 0,1 1 0 0 0,-1-1-1 0 0,5-1 1 0 0,0 0 33 0 0,-1 1 0 0 0,0-2 1 0 0,0 1-1 0 0,-1-1 0 0 0,1-1 0 0 0,0 1 1 0 0,-1-1-1 0 0,0 0 0 0 0,0-1 0 0 0,0 0 0 0 0,-1 0 1 0 0,1 0-1 0 0,-1-1 0 0 0,-1 0 0 0 0,1 0 0 0 0,5-8 1 0 0,-6 3-17 0 0,0 1-1 0 0,-1-1 1 0 0,0 0 0 0 0,0 0 0 0 0,-1 0 0 0 0,-1 0 0 0 0,0-1 0 0 0,0 1 0 0 0,-1-1-1 0 0,0 1 1 0 0,-1-1 0 0 0,-1 1 0 0 0,-2-16 0 0 0,1 16-78 0 0,1 0-1 0 0,-2 1 1 0 0,0-1 0 0 0,0 1-1 0 0,-1 0 1 0 0,0 0 0 0 0,0 0-1 0 0,-1 0 1 0 0,-1 1 0 0 0,0 0 0 0 0,0 0-1 0 0,-1 0 1 0 0,0 1 0 0 0,-11-11-1 0 0,-12 2-464 0 0,29 16 323 0 0,0 1-1 0 0,0-1 1 0 0,-1 1-1 0 0,1-1 1 0 0,0 1-1 0 0,0 0 1 0 0,-1-1-1 0 0,1 1 1 0 0,0 0-1 0 0,-1 0 1 0 0,1 0-1 0 0,0 0 1 0 0,-1 0 0 0 0,1 0-1 0 0,0 0 1 0 0,-1 0-1 0 0,1 1 1 0 0,0-1-1 0 0,0 0 1 0 0,-1 1-1 0 0,1-1 1 0 0,-2 2-1 0 0,1 0 42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6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69 3505 0 0,'11'-18'6371'0'0,"-10"-11"-4726"0"0,-1 8-459 0 0,-6 22-1868 0 0,1 1 547 0 0,1 1 0 0 0,-1-1 0 0 0,1 1-1 0 0,-1 0 1 0 0,1 1 0 0 0,0-1 0 0 0,1 1 0 0 0,-1 0-1 0 0,0 0 1 0 0,1 0 0 0 0,0 0 0 0 0,0 0 0 0 0,0 1-1 0 0,-2 4 1 0 0,-8 17-249 0 0,-13 32 0 0 0,25-53 372 0 0,-7 15-71 0 0,1 1 1 0 0,2 0 0 0 0,0 0 0 0 0,-2 22-1 0 0,5-29 64 0 0,1 0 0 0 0,1 1-1 0 0,0-1 1 0 0,1 0-1 0 0,0 0 1 0 0,1 0-1 0 0,5 16 1 0 0,-7-28 35 0 0,0 0 0 0 0,1 0 1 0 0,0 0-1 0 0,-1 0 0 0 0,1 0 1 0 0,0 0-1 0 0,0 0 0 0 0,0-1 1 0 0,0 1-1 0 0,1 0 0 0 0,-1 0 0 0 0,0-1 1 0 0,1 1-1 0 0,-1-1 0 0 0,1 1 1 0 0,0-1-1 0 0,-1 0 0 0 0,1 1 0 0 0,0-1 1 0 0,0 0-1 0 0,0 0 0 0 0,0-1 1 0 0,0 1-1 0 0,0 0 0 0 0,0 0 1 0 0,0-1-1 0 0,4 1 0 0 0,-3-1 54 0 0,0 0 0 0 0,0-1 0 0 0,0 1 0 0 0,0-1 0 0 0,-1 0 1 0 0,1 0-1 0 0,0 0 0 0 0,0 0 0 0 0,0-1 0 0 0,-1 1 0 0 0,1-1 0 0 0,-1 1 0 0 0,1-1 0 0 0,-1 0 0 0 0,0 0 0 0 0,1 0 0 0 0,-1 0 0 0 0,0-1 0 0 0,2-2 1 0 0,6-11 260 0 0,-1 0 1 0 0,0-1 0 0 0,-1 0-1 0 0,0-1 1 0 0,-2 1 0 0 0,8-34-1 0 0,11-26-15 0 0,-14 48-259 0 0,-7 16-70 0 0,0 0 0 0 0,1 1 0 0 0,1 0 1 0 0,0 0-1 0 0,1 0 0 0 0,0 1 0 0 0,13-17 0 0 0,-19 28-74 0 0,2 19-716 0 0,-3-7 707 0 0,0 1-1 0 0,-1-1 1 0 0,0 0-1 0 0,-4 17 1 0 0,-2 13-10 0 0,-1 72-149 0 0,-12 96-59 0 0,14-174 326 0 0,-21 96 101 0 0,23-118-6 0 0,0 0 0 0 0,-1 0 0 0 0,-1-1-1 0 0,0 1 1 0 0,-1-1 0 0 0,-16 22 0 0 0,22-34-75 0 0,1 0 1 0 0,-1 0-1 0 0,1 0 0 0 0,-1 0 0 0 0,0 0 1 0 0,1 0-1 0 0,-1-1 0 0 0,0 1 0 0 0,1 0 0 0 0,-1 0 1 0 0,0-1-1 0 0,0 1 0 0 0,0-1 0 0 0,0 1 1 0 0,0 0-1 0 0,0-1 0 0 0,0 0 0 0 0,0 1 1 0 0,0-1-1 0 0,0 0 0 0 0,0 1 0 0 0,0-1 0 0 0,0 0 1 0 0,0 0-1 0 0,0 0 0 0 0,0 0 0 0 0,0 0 1 0 0,0 0-1 0 0,0 0 0 0 0,0 0 0 0 0,0 0 1 0 0,0-1-1 0 0,0 1 0 0 0,0 0 0 0 0,0-1 0 0 0,0 1 1 0 0,0-1-1 0 0,0 1 0 0 0,0-1 0 0 0,0 1 1 0 0,0-1-1 0 0,0 0 0 0 0,1 1 0 0 0,-1-1 0 0 0,0 0 1 0 0,0 0-1 0 0,1 0 0 0 0,-1 1 0 0 0,1-1 1 0 0,-1 0-1 0 0,0 0 0 0 0,1 0 0 0 0,0 0 1 0 0,-1-2-1 0 0,-3-5 114 0 0,0 0 0 0 0,1 0 0 0 0,0 0 0 0 0,0-1 0 0 0,-1-11 0 0 0,0-6-69 0 0,2-1 0 0 0,1 1 0 0 0,1-1 0 0 0,1 0 0 0 0,1 1 0 0 0,2-1 1 0 0,1 1-1 0 0,0 0 0 0 0,2 1 0 0 0,1-1 0 0 0,1 1 0 0 0,2 0 0 0 0,0 1 0 0 0,1 1 1 0 0,2 0-1 0 0,27-36 0 0 0,-31 48-233 0 0,0 0 1 0 0,1 1-1 0 0,0 0 1 0 0,21-12-1 0 0,-19 13-810 0 0,1 2 0 0 0,1-1 0 0 0,0 2 0 0 0,16-6 0 0 0,-4 5-1341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28.1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46 2921 0 0,'-7'-14'1696'0'0,"5"11"-959"0"0,1 0 1 0 0,-1 0-1 0 0,1 0 0 0 0,0-1 1 0 0,0 1-1 0 0,0 0 0 0 0,-1-6 1137 0 0,2 13-3943 0 0,-1 0 1857 0 0,1 0 0 0 0,0 0 0 0 0,1 0 0 0 0,-1 0 0 0 0,2 7 0 0 0,-1-8 76 0 0,19 196-894 0 0,-8-73 1232 0 0,11 96 118 0 0,48 434 1297 0 0,-21-220 537 0 0,-43-391-1995 0 0,-3-15 111 0 0,2 42 0 0 0,-6-72-55 0 0,0-3-2516 0 0,-2-13 2220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28.5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22 303 8514 0 0,'-1'0'102'0'0,"0"0"0"0"0,0 0 1 0 0,0-1-1 0 0,-1 1 0 0 0,1 0 0 0 0,0 0 0 0 0,0-1 1 0 0,0 1-1 0 0,0-1 0 0 0,0 1 0 0 0,0-1 1 0 0,0 1-1 0 0,0-1 0 0 0,0 1 0 0 0,0-1 1 0 0,1 0-1 0 0,-1 0 0 0 0,0 1 0 0 0,0-1 0 0 0,-1-2 1 0 0,3 3-31 0 0,-1-1 1 0 0,1 0-1 0 0,-1 1 1 0 0,1-1-1 0 0,-1 0 1 0 0,1 1 0 0 0,-1-1-1 0 0,1 1 1 0 0,-1-1-1 0 0,1 1 1 0 0,0-1-1 0 0,-1 1 1 0 0,1 0 0 0 0,0-1-1 0 0,-1 1 1 0 0,1 0-1 0 0,0-1 1 0 0,0 1-1 0 0,-1 0 1 0 0,3 0-1 0 0,51-12 644 0 0,1216-121 1196 0 0,-448 89-1829 0 0,218-17 109 0 0,-927 47-307 0 0,18-1-1622 0 0,-46 13-2384 0 0,-69 3 3137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29.2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16412 0 0,'0'0'382'0'0,"2"4"-3345"0"0,16 35 2744 0 0,-1 0 0 0 0,-3 1 0 0 0,-1 1 0 0 0,11 58 0 0 0,-9-39-522 0 0,-2 13-900 0 0,-9-37 433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0.1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345 277 2112 0 0,'0'0'10552'0'0,"1"-20"-8019"0"0,0 5-2608 0 0,-1-1-1 0 0,0 0 1 0 0,0 1 0 0 0,-2-1 0 0 0,0 1 0 0 0,-1-1 0 0 0,0 1 0 0 0,-1 0 0 0 0,-9-22 0 0 0,10 31 40 0 0,0 1 0 0 0,0-1 0 0 0,0 1 0 0 0,0 0 0 0 0,-1-1 0 0 0,0 2 0 0 0,0-1 0 0 0,-1 0 0 0 0,1 1 0 0 0,-1 0 0 0 0,0 0 0 0 0,-5-3 0 0 0,5 4 58 0 0,1 1-1 0 0,-1 0 0 0 0,0 0 0 0 0,0 1 0 0 0,0 0 0 0 0,0-1 0 0 0,0 2 0 0 0,0-1 0 0 0,0 1 0 0 0,0-1 1 0 0,0 1-1 0 0,0 1 0 0 0,-1-1 0 0 0,1 1 0 0 0,0 0 0 0 0,-9 3 0 0 0,5-2-51 0 0,0 1 0 0 0,0 0-1 0 0,1 1 1 0 0,-1 0 0 0 0,1 1-1 0 0,0-1 1 0 0,0 1 0 0 0,1 1 0 0 0,0 0-1 0 0,-1 0 1 0 0,2 0 0 0 0,-1 1 0 0 0,-7 10-1 0 0,7-7-39 0 0,1 1-1 0 0,0-1 0 0 0,0 1 1 0 0,1 0-1 0 0,1 0 1 0 0,0 1-1 0 0,0-1 0 0 0,1 1 1 0 0,-2 17-1 0 0,3-7 17 0 0,1-1 0 0 0,1 1 0 0 0,1 0 0 0 0,0-1 0 0 0,2 1 0 0 0,1-1 0 0 0,0 1 0 0 0,1-1 0 0 0,2-1 0 0 0,0 1 0 0 0,11 21 0 0 0,-10-26-32 0 0,1-1 1 0 0,1 0-1 0 0,0 0 0 0 0,1-1 0 0 0,0 0 0 0 0,1-1 0 0 0,1 0 0 0 0,0-1 0 0 0,1-1 1 0 0,0 0-1 0 0,1-1 0 0 0,0 0 0 0 0,0-1 0 0 0,1-1 0 0 0,0 0 0 0 0,1-1 0 0 0,-1-1 0 0 0,1-1 1 0 0,21 4-1 0 0,-4-2-89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0.8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 0 12307 0 0,'0'0'884'0'0,"-1"5"-4353"0"0,-2 8 2782 0 0,1 1 1 0 0,0-1-1 0 0,2 1 0 0 0,-1-1 0 0 0,2 1 1 0 0,3 26-1 0 0,0-2 558 0 0,32 451 804 0 0,-28-445-690 0 0,-2-13 1701 0 0,-4-11 3345 0 0,-1-26-4661 0 0,0 1 0 0 0,1-1 1 0 0,0 1-1 0 0,0 0 1 0 0,4-8-1 0 0,3-9-137 0 0,8-34-51 0 0,46-125-278 0 0,-63 180 47 0 0,0 0 0 0 0,0 1 0 0 0,0-1 0 0 0,1 1 0 0 0,-1-1 0 0 0,0 0 0 0 0,0 1-1 0 0,0-1 1 0 0,1 1 0 0 0,-1-1 0 0 0,0 0 0 0 0,0 1 0 0 0,1-1 0 0 0,-1 1 0 0 0,1-1-1 0 0,-1 1 1 0 0,0-1 0 0 0,1 1 0 0 0,-1 0 0 0 0,1-1 0 0 0,-1 1 0 0 0,1-1 0 0 0,-1 1-1 0 0,1 0 1 0 0,0-1 0 0 0,-1 1 0 0 0,1 0 0 0 0,-1 0 0 0 0,1-1 0 0 0,-1 1-1 0 0,1 0 1 0 0,0 0 0 0 0,-1 0 0 0 0,1 0 0 0 0,0 0 0 0 0,-1 0 0 0 0,1 0 0 0 0,0 0-1 0 0,-1 0 1 0 0,1 0 0 0 0,-1 0 0 0 0,1 1 0 0 0,0-1 0 0 0,-1 0 0 0 0,1 0 0 0 0,-1 0-1 0 0,1 1 1 0 0,-1-1 0 0 0,1 0 0 0 0,0 1 0 0 0,-1-1 0 0 0,1 1 0 0 0,-1-1 0 0 0,0 0-1 0 0,1 1 1 0 0,-1-1 0 0 0,1 1 0 0 0,-1-1 0 0 0,0 1 0 0 0,1 0 0 0 0,-1-1 0 0 0,0 1-1 0 0,1 0 1 0 0,5 9-298 0 0,0 0 1 0 0,8 22-1 0 0,-6-12 156 0 0,-1-7 233 0 0,1 0 0 0 0,0 0 0 0 0,0-1 1 0 0,1 0-1 0 0,1-1 0 0 0,0 0 0 0 0,19 16 0 0 0,-26-24 32 0 0,1 0 0 0 0,-1-1 0 0 0,1 1 1 0 0,0-1-1 0 0,0 0 0 0 0,0 0 0 0 0,0-1 0 0 0,0 1 0 0 0,0-1 0 0 0,0 1 0 0 0,0-1 0 0 0,1-1 0 0 0,-1 1 0 0 0,0-1 0 0 0,1 1 1 0 0,-1-1-1 0 0,0 0 0 0 0,1-1 0 0 0,-1 1 0 0 0,0-1 0 0 0,1 0 0 0 0,-1 0 0 0 0,0 0 0 0 0,0-1 0 0 0,0 1 0 0 0,0-1 0 0 0,0 0 1 0 0,0 0-1 0 0,0 0 0 0 0,5-5 0 0 0,-3 2-12 0 0,-1-1-1 0 0,0 1 1 0 0,1-1 0 0 0,-2 0 0 0 0,1-1-1 0 0,-1 1 1 0 0,0-1 0 0 0,0 0 0 0 0,-1 0-1 0 0,0 0 1 0 0,0 0 0 0 0,-1-1 0 0 0,1 1 0 0 0,-2-1-1 0 0,1 1 1 0 0,-1-1 0 0 0,0-13 0 0 0,0 7-14 0 0,-1 0 0 0 0,-1 0 0 0 0,0 0 0 0 0,-1 1 0 0 0,-1-1 0 0 0,0 0 0 0 0,-1 1 0 0 0,-10-27 0 0 0,13 39-9 0 0,1-1 0 0 0,-1 1 1 0 0,0-1-1 0 0,0 1 0 0 0,1-1 0 0 0,-1 1 0 0 0,0 0 0 0 0,0 0 1 0 0,0-1-1 0 0,-1 1 0 0 0,1 0 0 0 0,0 0 0 0 0,0 0 1 0 0,-1 0-1 0 0,1 0 0 0 0,0 0 0 0 0,-1 0 0 0 0,1 1 0 0 0,-1-1 1 0 0,1 0-1 0 0,-1 1 0 0 0,1-1 0 0 0,-1 1 0 0 0,1 0 0 0 0,-3-1 1 0 0,3 2-84 0 0,-1-1 0 0 0,1 0 1 0 0,-1 1-1 0 0,1-1 1 0 0,0 1-1 0 0,-1 0 1 0 0,1-1-1 0 0,0 1 0 0 0,0 0 1 0 0,-1 0-1 0 0,1 0 1 0 0,0 0-1 0 0,0 0 1 0 0,0 0-1 0 0,0 0 1 0 0,0 0-1 0 0,0 0 0 0 0,1 1 1 0 0,-1-1-1 0 0,0 0 1 0 0,0 1-1 0 0,1-1 1 0 0,-1 0-1 0 0,1 1 0 0 0,-1-1 1 0 0,1 1-1 0 0,0 2 1 0 0,-3 9-8 0 0,2 0 0 0 0,0 0 1 0 0,0 0-1 0 0,1 1 1 0 0,1-1-1 0 0,0 0 0 0 0,1 0 1 0 0,0 0-1 0 0,1 0 0 0 0,0 0 1 0 0,2 0-1 0 0,-1-1 1 0 0,1 0-1 0 0,9 15 0 0 0,-7-13 11 0 0,1 0-1 0 0,1 0 0 0 0,0-1 1 0 0,1 0-1 0 0,1-1 1 0 0,0 0-1 0 0,0-1 0 0 0,1 0 1 0 0,0-1-1 0 0,1 0 0 0 0,21 12 1 0 0,1-11-820 0 0,-15-7 231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1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90 7602 0 0,'0'0'7689'0'0,"-1"4"-10241"0"0,-1 5 2480 0 0,0-1 1 0 0,0 0 0 0 0,1 0-1 0 0,0 1 1 0 0,0-1 0 0 0,1 0-1 0 0,0 1 1 0 0,0-1 0 0 0,3 10-1 0 0,15 82 395 0 0,-15-88-315 0 0,7 30 2593 0 0,-8-47-1991 0 0,9-21-701 0 0,-1-2 0 0 0,-1 1 0 0 0,6-38 0 0 0,11-38 219 0 0,-26 103-148 0 0,0-1-1 0 0,0 1 1 0 0,0-1 0 0 0,0 1-1 0 0,0 0 1 0 0,0-1 0 0 0,0 1-1 0 0,0 0 1 0 0,1-1-1 0 0,-1 1 1 0 0,0-1 0 0 0,0 1-1 0 0,0 0 1 0 0,0-1-1 0 0,1 1 1 0 0,-1 0 0 0 0,0-1-1 0 0,0 1 1 0 0,1 0-1 0 0,-1 0 1 0 0,0-1 0 0 0,0 1-1 0 0,1 0 1 0 0,-1 0-1 0 0,0-1 1 0 0,1 1 0 0 0,-1 0-1 0 0,0 0 1 0 0,1 0-1 0 0,-1 0 1 0 0,1-1 0 0 0,-1 1-1 0 0,0 0 1 0 0,1 0-1 0 0,-1 0 1 0 0,0 0 0 0 0,1 0-1 0 0,-1 0 1 0 0,1 0 0 0 0,-1 0-1 0 0,0 0 1 0 0,1 0-1 0 0,-1 0 1 0 0,1 0 0 0 0,-1 1-1 0 0,15 18-482 0 0,11 45 304 0 0,-23-56 223 0 0,2 6 111 0 0,1-1 1 0 0,0 0-1 0 0,1 0 0 0 0,0 0 0 0 0,1-1 1 0 0,1 0-1 0 0,0-1 0 0 0,13 14 1 0 0,-21-25-104 0 0,-1 0 1 0 0,0 0 0 0 0,0 0 0 0 0,1 0 0 0 0,-1 0 0 0 0,0 0-1 0 0,0 0 1 0 0,1 0 0 0 0,-1 0 0 0 0,0 0 0 0 0,0 0 0 0 0,1 0-1 0 0,-1 0 1 0 0,0 0 0 0 0,0 0 0 0 0,1 0 0 0 0,-1 0 0 0 0,0 0-1 0 0,0 0 1 0 0,1 0 0 0 0,-1-1 0 0 0,0 1 0 0 0,0 0-1 0 0,1 0 1 0 0,-1 0 0 0 0,0 0 0 0 0,0-1 0 0 0,0 1 0 0 0,0 0-1 0 0,1 0 1 0 0,-1 0 0 0 0,0-1 0 0 0,0 1 0 0 0,0 0 0 0 0,0 0-1 0 0,0-1 1 0 0,0 1 0 0 0,1 0 0 0 0,-1 0 0 0 0,0-1 0 0 0,0 1-1 0 0,8-17 76 0 0,0 1-1 0 0,-1-1 0 0 0,0 0 1 0 0,6-29-1 0 0,-6 22-173 0 0,-6 20 60 0 0,25-73-59 0 0,-23 70 78 0 0,0 0 0 0 0,1 0 0 0 0,-1 0 0 0 0,2 0 0 0 0,-1 1 0 0 0,1 0 0 0 0,0-1 0 0 0,5-4 0 0 0,-9 10-19 0 0,-1 1 0 0 0,1-1 0 0 0,0 1 1 0 0,-1-1-1 0 0,1 1 0 0 0,-1 0 1 0 0,1-1-1 0 0,0 1 0 0 0,-1-1 1 0 0,1 1-1 0 0,0 0 0 0 0,-1 0 0 0 0,1-1 1 0 0,0 1-1 0 0,0 0 0 0 0,-1 0 1 0 0,1 0-1 0 0,0 0 0 0 0,0 0 0 0 0,-1 0 1 0 0,1 0-1 0 0,0 0 0 0 0,0 0 1 0 0,-1 0-1 0 0,1 0 0 0 0,1 1 0 0 0,-1 0-22 0 0,1 0 0 0 0,-1 0 0 0 0,0 0 0 0 0,0 0 0 0 0,0 0 0 0 0,0 0 0 0 0,0 0 0 0 0,0 0 0 0 0,0 1 0 0 0,0-1 0 0 0,-1 0 0 0 0,2 3 0 0 0,2 7-156 0 0,0 0 1 0 0,-1 0-1 0 0,2 12 1 0 0,-2-11 107 0 0,3 9-158 0 0,0-1 0 0 0,2 0 0 0 0,0 0 0 0 0,14 25 0 0 0,-16-35 59 0 0,1 0 0 0 0,0-1 0 0 0,1 0 0 0 0,0 0-1 0 0,0 0 1 0 0,0-1 0 0 0,1 0 0 0 0,1-1 0 0 0,13 9-1 0 0,1-2-1167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2.14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104 102 12803 0 0,'-1'0'25'0'0,"1"0"1"0"0,0-1-1 0 0,0 1 1 0 0,0 0 0 0 0,0 0-1 0 0,-1 0 1 0 0,1-1-1 0 0,0 1 1 0 0,0 0-1 0 0,0 0 1 0 0,-1 0-1 0 0,1 0 1 0 0,0 0 0 0 0,0-1-1 0 0,-1 1 1 0 0,1 0-1 0 0,0 0 1 0 0,0 0-1 0 0,-1 0 1 0 0,1 0-1 0 0,0 0 1 0 0,0 0 0 0 0,-1 0-1 0 0,1 0 1 0 0,0 0-1 0 0,0 0 1 0 0,-1 0-1 0 0,1 0 1 0 0,0 0-1 0 0,0 0 1 0 0,-1 0 0 0 0,1 0-1 0 0,0 0 1 0 0,0 1-1 0 0,-1-1 1 0 0,1 0-1 0 0,0 0 1 0 0,-1 0-1 0 0,-4 12-157 0 0,3 18-612 0 0,12 113 706 0 0,-6 1 1 0 0,-24 233 0 0 0,8-309 2739 0 0,10-72-2574 0 0,1 1 0 0 0,-1 0 1 0 0,1 0-1 0 0,0-1 1 0 0,0 1-1 0 0,0-1 0 0 0,0 1 1 0 0,0-1-1 0 0,1 0 1 0 0,0-4-1 0 0,-1 5-52 0 0,-15-265-1353 0 0,15 188 2196 0 0,-4 1 1 0 0,-21-115 0 0 0,22 177-356 0 0,3 17-578 0 0,1-1 0 0 0,-1 1 0 0 0,1-1-1 0 0,-1 0 1 0 0,1 1 0 0 0,0-1 0 0 0,0 0 0 0 0,-1 0 0 0 0,1 1 0 0 0,0-1 0 0 0,0 0-1 0 0,0 0 1 0 0,0 1 0 0 0,0-1 0 0 0,0 0 0 0 0,0 0 0 0 0,0 1 0 0 0,0-1-1 0 0,0 0 1 0 0,0 0 0 0 0,0 1 0 0 0,0-1 0 0 0,1 0 0 0 0,-1 1 0 0 0,0-1 0 0 0,1 0-1 0 0,-1 1 1 0 0,0-1 0 0 0,1 0 0 0 0,-1 1 0 0 0,1-1 0 0 0,-1 1 0 0 0,1-1-1 0 0,-1 0 1 0 0,1 1 0 0 0,-1 0 0 0 0,1-1 0 0 0,0 1 0 0 0,-1-1 0 0 0,1 1-1 0 0,0 0 1 0 0,-1-1 0 0 0,1 1 0 0 0,0 0 0 0 0,0 0 0 0 0,-1-1 0 0 0,1 1 0 0 0,0 0-1 0 0,0 0 1 0 0,-1 0 0 0 0,2 0 0 0 0,60-11-476 0 0,-18 5 509 0 0,249-68 423 0 0,-58 13-1935 0 0,-175 52-2769 0 0,-41 8 2176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2.5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58 124 18220 0 0,'0'0'1181'0'0,"4"-3"-1126"0"0,25-11-337 0 0,0 0 0 0 0,2 2 0 0 0,-1 1 0 0 0,37-8 0 0 0,-25 7 256 0 0,-4 1-392 0 0,1 3 0 0 0,0 0 0 0 0,75-3-1 0 0,-88 11-101 0 0</inkml:trace>
  <inkml:trace contextRef="#ctx0" brushRef="#br0" timeOffset="1">3 421 15723 0 0,'0'0'78'0'0,"-1"0"0"0"0,1 0 0 0 0,0-1 0 0 0,0 1 0 0 0,0 0 0 0 0,-1 0 0 0 0,1-1 0 0 0,0 1 0 0 0,0 0 0 0 0,0 0 0 0 0,0-1 1 0 0,0 1-1 0 0,0 0 0 0 0,-1-1 0 0 0,1 1 0 0 0,0 0 0 0 0,0 0 0 0 0,0-1 0 0 0,0 1 0 0 0,0 0 0 0 0,0-1 0 0 0,0 1 0 0 0,0 0 0 0 0,0-1 0 0 0,0 1 0 0 0,0 0 0 0 0,1 0 0 0 0,-1-1 0 0 0,0 1 0 0 0,0 0 0 0 0,0-1 0 0 0,0 1 0 0 0,0 0 0 0 0,1 0 0 0 0,-1-1 0 0 0,0 1 0 0 0,0 0 0 0 0,0 0 0 0 0,1 0 0 0 0,-1-1 0 0 0,18-9 347 0 0,30-4-2029 0 0,-38 12 1848 0 0,192-48-3333 0 0,-168 40 1962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2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104 91 18508 0 0,'-6'2'-359'0'0,"0"1"-1"0"0,0 0 1 0 0,1 0 0 0 0,-1 1 0 0 0,1-1-1 0 0,0 1 1 0 0,0 0 0 0 0,1 1 0 0 0,-1-1-1 0 0,1 1 1 0 0,0 0 0 0 0,0 0 0 0 0,-5 9-1 0 0,5-7 352 0 0,0 0 0 0 0,0 0 0 0 0,1 1 0 0 0,0-1 0 0 0,0 1 0 0 0,1 0 0 0 0,0 0 0 0 0,0 0 0 0 0,1 0 0 0 0,0 10 1659 0 0,7-39-1634 0 0,18-19-409 0 0,3 1 1 0 0,39-46-1 0 0,-40 54 704 0 0,-24 28-241 0 0,0 0 0 0 0,0 0 0 0 0,0 1 0 0 0,1-1 0 0 0,-1 1 0 0 0,1 0 0 0 0,-1 0 0 0 0,1 0 0 0 0,0 0 0 0 0,0 0 0 0 0,0 1 0 0 0,0-1 0 0 0,0 1 0 0 0,6-2 0 0 0,-8 3-92 0 0,1 0 0 0 0,-1 1 0 0 0,1-1 0 0 0,0 0 0 0 0,-1 1 0 0 0,1-1 0 0 0,-1 1 0 0 0,1-1 0 0 0,-1 1 0 0 0,1 0 0 0 0,-1-1 0 0 0,0 1 0 0 0,1 0 0 0 0,-1 0 0 0 0,0 0 0 0 0,1 0 0 0 0,-1 0 0 0 0,0 1 0 0 0,0-1 0 0 0,0 0 0 0 0,0 0 0 0 0,0 1 0 0 0,0-1 0 0 0,-1 1 0 0 0,1-1 0 0 0,0 1 0 0 0,-1-1 0 0 0,1 1 0 0 0,-1-1 0 0 0,1 1 0 0 0,-1 2 0 0 0,20 73-107 0 0,5 17 355 0 0,-22-86-495 0 0,0 1 0 0 0,1-1-1 0 0,0 0 1 0 0,0 0 0 0 0,1 0 0 0 0,0-1 0 0 0,0 0-1 0 0,8 8 1 0 0,-2-5 198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35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18092 0 0,'0'0'-16'0'0,"0"5"-1668"0"0,5 77 978 0 0,6 138 1624 0 0,-11-120 3337 0 0,2-103-3867 0 0,10-17-229 0 0,-1 0 0 0 0,-1-1-1 0 0,0 0 1 0 0,10-38 0 0 0,-4 15-162 0 0,-1-1-49 0 0,-10 29 6 0 0,0 0-1 0 0,1 0 0 0 0,1 0 0 0 0,0 1 1 0 0,1 0-1 0 0,17-23 0 0 0,-25 37 24 0 0,1 0-1 0 0,-1 1 1 0 0,1-1 0 0 0,-1 1-1 0 0,1-1 1 0 0,0 1-1 0 0,-1-1 1 0 0,1 1-1 0 0,-1-1 1 0 0,1 1 0 0 0,0 0-1 0 0,-1-1 1 0 0,1 1-1 0 0,0 0 1 0 0,-1 0-1 0 0,1-1 1 0 0,0 1 0 0 0,0 0-1 0 0,-1 0 1 0 0,1 0-1 0 0,0 0 1 0 0,0 0-1 0 0,-1 0 1 0 0,1 0 0 0 0,0 0-1 0 0,0 0 1 0 0,-1 0-1 0 0,1 0 1 0 0,0 0-1 0 0,-1 1 1 0 0,1-1 0 0 0,0 0-1 0 0,-1 1 1 0 0,1-1-1 0 0,0 0 1 0 0,-1 1 0 0 0,1-1-1 0 0,0 1 1 0 0,-1-1-1 0 0,1 1 1 0 0,-1-1-1 0 0,1 1 1 0 0,-1-1 0 0 0,1 1-1 0 0,-1 0 1 0 0,0-1-1 0 0,1 1 1 0 0,-1 0-1 0 0,0-1 1 0 0,1 1 0 0 0,-1 1-1 0 0,16 39-274 0 0,12 105 577 0 0,-27-154 78 0 0,1 0 0 0 0,0 1 1 0 0,0-1-1 0 0,0 1 0 0 0,1 0 1 0 0,6-11-1 0 0,0-4-211 0 0,-1 0-187 0 0,1-1 0 0 0,1 1-1 0 0,1 1 1 0 0,1 0 0 0 0,0 0 0 0 0,2 2 0 0 0,23-29 0 0 0,-36 48 24 0 0,-1 0 0 0 0,0-1 0 0 0,1 1 1 0 0,-1-1-1 0 0,0 1 0 0 0,1 0 0 0 0,-1-1 1 0 0,1 1-1 0 0,-1 0 0 0 0,0 0 0 0 0,1-1 1 0 0,-1 1-1 0 0,1 0 0 0 0,-1 0 0 0 0,1-1 1 0 0,-1 1-1 0 0,1 0 0 0 0,-1 0 0 0 0,1 0 1 0 0,-1 0-1 0 0,1 0 0 0 0,-1 0 0 0 0,1 0 1 0 0,-1 0-1 0 0,1 0 0 0 0,-1 0 1 0 0,1 0-1 0 0,-1 0 0 0 0,1 0 0 0 0,-1 1 1 0 0,1-1-1 0 0,-1 0 0 0 0,1 0 0 0 0,-1 0 1 0 0,0 1-1 0 0,1-1 0 0 0,-1 0 0 0 0,1 1 1 0 0,-1-1-1 0 0,0 0 0 0 0,1 1 0 0 0,-1-1 1 0 0,0 0-1 0 0,1 1 0 0 0,-1-1 0 0 0,0 1 1 0 0,0-1-1 0 0,1 1 0 0 0,-1-1 0 0 0,0 0 1 0 0,0 1-1 0 0,0-1 0 0 0,1 1 0 0 0,-1-1 1 0 0,0 1-1 0 0,0 0 0 0 0,8 36-425 0 0,-7-29 388 0 0,4 12 64 0 0,0-1 1 0 0,1 1-1 0 0,1-1 1 0 0,15 29-1 0 0,-19-42-116 0 0,0 0-1 0 0,1 0 1 0 0,0-1-1 0 0,0 1 1 0 0,0-1-1 0 0,1 0 0 0 0,0 0 1 0 0,0-1-1 0 0,0 1 1 0 0,0-1-1 0 0,1 0 0 0 0,0-1 1 0 0,-1 1-1 0 0,1-1 1 0 0,1 0-1 0 0,-1-1 0 0 0,12 4 1 0 0,-17-5-157 0 0,1-1 1 0 0,0 0-1 0 0,0 0 1 0 0,0 1-1 0 0,0-1 0 0 0,-1 0 1 0 0,1-1-1 0 0,0 1 1 0 0,0 0-1 0 0,0 0 1 0 0,-1-1-1 0 0,1 1 0 0 0,0-1 1 0 0,0 0-1 0 0,-1 1 1 0 0,4-3-1 0 0,5-7 59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3.2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1 223 17300 0 0,'0'0'2318'0'0,"7"0"-4247"0"0,51-5 1247 0 0,-26 3 734 0 0,61-13 0 0 0,-82 13-97 0 0,0-2 1 0 0,0 0-1 0 0,-1 0 0 0 0,1-1 1 0 0,-1 0-1 0 0,0 0 1 0 0,0-1-1 0 0,-1-1 0 0 0,13-10 1 0 0,-14 10-275 0 0,0-1 0 0 0,-1 0 0 0 0,0-1-1 0 0,9-13 1 0 0,-14 20 289 0 0,-1-1 0 0 0,1 0 1 0 0,-1 1-1 0 0,1-1 0 0 0,-1 0 0 0 0,0 0 0 0 0,0 1 0 0 0,0-1 0 0 0,0 0 0 0 0,-1 0 0 0 0,1 0 0 0 0,-1 0 0 0 0,0 0 0 0 0,0 0 0 0 0,0-1 0 0 0,0 1 0 0 0,0 0 0 0 0,-1 0 0 0 0,1 0 0 0 0,-3-5 0 0 0,2 6 87 0 0,0 0-1 0 0,-1 1 1 0 0,1-1-1 0 0,0 1 0 0 0,-1-1 1 0 0,0 1-1 0 0,1 0 0 0 0,-1-1 1 0 0,0 1-1 0 0,0 0 0 0 0,0 0 1 0 0,1 0-1 0 0,-1 0 1 0 0,0 1-1 0 0,0-1 0 0 0,0 1 1 0 0,-1-1-1 0 0,1 1 0 0 0,0-1 1 0 0,0 1-1 0 0,0 0 0 0 0,0 0 1 0 0,0 0-1 0 0,0 0 1 0 0,0 1-1 0 0,0-1 0 0 0,0 0 1 0 0,-1 1-1 0 0,-1 1 0 0 0,-5 0-4 0 0,2 0 0 0 0,-1 1 0 0 0,0 0 0 0 0,0 0 0 0 0,1 1-1 0 0,-8 5 1 0 0,3 0-39 0 0,1-1 0 0 0,1 2 0 0 0,-1-1 0 0 0,2 2 0 0 0,-1-1 0 0 0,1 1 0 0 0,1 1 0 0 0,0-1 0 0 0,1 2 0 0 0,0-1 0 0 0,0 1 0 0 0,-6 21 0 0 0,10-26-21 0 0,0 1-1 0 0,1-1 1 0 0,1 1-1 0 0,-1 0 1 0 0,1 0-1 0 0,1 0 0 0 0,0-1 1 0 0,0 1-1 0 0,1 0 1 0 0,0 0-1 0 0,0 0 1 0 0,1 0-1 0 0,0-1 1 0 0,1 1-1 0 0,-1-1 0 0 0,2 0 1 0 0,-1 1-1 0 0,1-1 1 0 0,1-1-1 0 0,9 15 1 0 0,-10-17-195 0 0,0 1 1 0 0,1-1-1 0 0,-1 0 1 0 0,1-1-1 0 0,0 1 1 0 0,0-1-1 0 0,0 0 1 0 0,1 0-1 0 0,0-1 1 0 0,0 1-1 0 0,0-1 1 0 0,0 0-1 0 0,0-1 1 0 0,0 0-1 0 0,1 0 1 0 0,-1 0-1 0 0,1-1 1 0 0,7 1-1 0 0,17-2-494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3.6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34 142 17596 0 0,'0'0'1099'0'0,"-1"6"-3435"0"0,-1 154 3612 0 0,2-148-402 0 0,-6-18 557 0 0,2-1-1306 0 0,1-1-1 0 0,-1 1 0 0 0,1-1 0 0 0,1 0 1 0 0,-1 0-1 0 0,1 0 0 0 0,1 0 1 0 0,0-1-1 0 0,0 1 0 0 0,0 0 0 0 0,1 0 1 0 0,0-1-1 0 0,1 1 0 0 0,2-12 1 0 0,-1 7-77 0 0,0 0 1 0 0,1 0 0 0 0,1 1 0 0 0,0-1-1 0 0,1 1 1 0 0,0 0 0 0 0,0 0 0 0 0,15-21-1 0 0,-17 29-159 0 0,0 0-1 0 0,0 1 0 0 0,0-1 0 0 0,1 1 1 0 0,-1-1-1 0 0,1 1 0 0 0,0 0 0 0 0,0 0 1 0 0,0 1-1 0 0,1 0 0 0 0,-1-1 0 0 0,1 1 0 0 0,-1 1 1 0 0,1-1-1 0 0,0 1 0 0 0,-1-1 0 0 0,1 1 1 0 0,0 1-1 0 0,0-1 0 0 0,0 1 0 0 0,0 0 1 0 0,0 0-1 0 0,0 0 0 0 0,0 0 0 0 0,-1 1 0 0 0,1 0 1 0 0,8 3-1 0 0,8 3-813 0 0,-1 1 0 0 0,0 1 0 0 0,0 1 0 0 0,32 22 0 0 0,-49-31 875 0 0,29 20-794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4.04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281 12 19300 0 0,'-14'-4'232'0'0,"-1"2"0"0"0,0-1 0 0 0,0 2 0 0 0,0 0 0 0 0,0 0 0 0 0,0 1 0 0 0,0 1 0 0 0,-28 6 0 0 0,36-6-262 0 0,1 1 0 0 0,0 0 0 0 0,0 0 0 0 0,0 1 0 0 0,0 0 0 0 0,0 0 0 0 0,1 0 0 0 0,-1 0 0 0 0,1 1 1 0 0,0 0-1 0 0,0 0 0 0 0,0 1 0 0 0,1-1 0 0 0,-1 1 0 0 0,1 0 0 0 0,0 0 0 0 0,1 1 0 0 0,-1-1 0 0 0,1 1 0 0 0,0-1 0 0 0,0 1 1 0 0,1 0-1 0 0,-3 9 0 0 0,4-12 12 0 0,0 0 0 0 0,0 0 1 0 0,1 0-1 0 0,-1 0 0 0 0,1 0 0 0 0,-1 0 1 0 0,1 0-1 0 0,0 0 0 0 0,0 0 1 0 0,0-1-1 0 0,1 1 0 0 0,-1 0 0 0 0,1 0 1 0 0,0 0-1 0 0,0 0 0 0 0,-1 0 1 0 0,2 0-1 0 0,-1-1 0 0 0,0 1 0 0 0,1 0 1 0 0,-1-1-1 0 0,1 1 0 0 0,0-1 1 0 0,0 0-1 0 0,0 1 0 0 0,0-1 0 0 0,4 3 1 0 0,-3-3-30 0 0,1 0 0 0 0,-1-1 0 0 0,1 1 0 0 0,-1-1 0 0 0,1 0 0 0 0,-1 0 0 0 0,1 0 0 0 0,-1-1 0 0 0,1 1 0 0 0,0-1 0 0 0,0 0 0 0 0,-1 0 0 0 0,1 0 0 0 0,0-1 0 0 0,-1 1 0 0 0,1-1 0 0 0,-1 0 0 0 0,1 0 0 0 0,-1 0 0 0 0,1 0 0 0 0,-1-1 0 0 0,4-1 0 0 0,2-3-8 0 0,0 1 0 0 0,-1-1-1 0 0,0 0 1 0 0,14-15 0 0 0,23-15-114 0 0,-45 35 131 0 0,1 0-1 0 0,0 1 1 0 0,0 0-1 0 0,0-1 1 0 0,0 1-1 0 0,0-1 1 0 0,0 1-1 0 0,-1 0 1 0 0,1 0-1 0 0,0 0 1 0 0,0-1-1 0 0,0 1 1 0 0,0 0-1 0 0,0 0 1 0 0,0 0-1 0 0,0 1 1 0 0,0-1-1 0 0,0 0 1 0 0,0 0-1 0 0,0 0 1 0 0,0 1-1 0 0,0-1 1 0 0,0 0 0 0 0,1 2-1 0 0,0-1-31 0 0,0 1 1 0 0,0 0-1 0 0,0-1 1 0 0,0 1-1 0 0,0 0 0 0 0,0 0 1 0 0,-1 1-1 0 0,1-1 1 0 0,1 3-1 0 0,3 7-105 0 0,0 1 1 0 0,6 23-1 0 0,-10-31 198 0 0,21 64 9 0 0,-7-26 122 0 0,-2 0 0 0 0,13 81-1 0 0,-26-121-102 0 0,-1-1-1 0 0,1 1 0 0 0,-1 0 1 0 0,0 0-1 0 0,0 0 0 0 0,0 0 1 0 0,0 0-1 0 0,-1 0 1 0 0,1 0-1 0 0,-1 0 0 0 0,0-1 1 0 0,0 1-1 0 0,0 0 0 0 0,0 0 1 0 0,0-1-1 0 0,0 1 0 0 0,-1-1 1 0 0,0 1-1 0 0,1-1 0 0 0,-1 0 1 0 0,0 1-1 0 0,0-1 0 0 0,0 0 1 0 0,-3 2-1 0 0,0-1 98 0 0,0-1-1 0 0,0 0 1 0 0,0 0 0 0 0,0 0-1 0 0,0 0 1 0 0,0-1 0 0 0,0 0-1 0 0,0 0 1 0 0,-1 0-1 0 0,1-1 1 0 0,0 0 0 0 0,-10 0-1 0 0,8-1-61 0 0,0 1-1 0 0,0-1 1 0 0,0 0-1 0 0,0-1 1 0 0,0 1-1 0 0,0-2 1 0 0,0 1-1 0 0,0-1 1 0 0,1 0-1 0 0,-1 0 1 0 0,1 0-1 0 0,0-1 1 0 0,0 0-1 0 0,0-1 1 0 0,1 1-1 0 0,-11-11 1 0 0,12 10-134 0 0,1 0 0 0 0,-1-1 0 0 0,1 1 1 0 0,0-1-1 0 0,0 0 0 0 0,0 0 1 0 0,1 0-1 0 0,0 0 0 0 0,0-1 0 0 0,0 1 1 0 0,1 0-1 0 0,0-1 0 0 0,1 1 1 0 0,-1-1-1 0 0,1 1 0 0 0,0-1 1 0 0,1 1-1 0 0,2-13 0 0 0,1 1-333 0 0,1 1-1 0 0,1 0 1 0 0,0 0-1 0 0,1 0 1 0 0,1 1-1 0 0,1 0 0 0 0,0 0 1 0 0,1 1-1 0 0,0 0 1 0 0,24-24-1 0 0,-20 24-719 0 0,2 0 1 0 0,0 1-1 0 0,1 1 0 0 0,0 1 0 0 0,0 0 0 0 0,2 1 0 0 0,-1 1 0 0 0,1 1 0 0 0,21-7 0 0 0,-13 7-71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4.4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35 1008 0 0,'-9'46'3636'0'0,"8"-41"-3126"0"0,-1 0 1 0 0,1 0-1 0 0,-1 0 0 0 0,1 0 0 0 0,1 1 0 0 0,-1-1 0 0 0,1 0 0 0 0,0 1 0 0 0,0-1 0 0 0,1 0 1 0 0,-1 1-1 0 0,3 4 0 0 0,-2-8-445 0 0,0 0 1 0 0,0 0 0 0 0,0 0 0 0 0,1-1-1 0 0,-1 1 1 0 0,1-1 0 0 0,-1 1-1 0 0,1-1 1 0 0,0 1 0 0 0,0-1-1 0 0,-1 0 1 0 0,1 0 0 0 0,0 0 0 0 0,0 0-1 0 0,0 0 1 0 0,0 0 0 0 0,0-1-1 0 0,0 1 1 0 0,1-1 0 0 0,-1 1-1 0 0,0-1 1 0 0,0 0 0 0 0,0 0 0 0 0,0 0-1 0 0,0 0 1 0 0,1 0 0 0 0,-1 0-1 0 0,0-1 1 0 0,4 0 0 0 0,8-2 53 0 0,0-1 0 0 0,0 0 0 0 0,17-8 0 0 0,-23 9-244 0 0,183-85-5746 0 0,-161 73 5642 0 0</inkml:trace>
  <inkml:trace contextRef="#ctx0" brushRef="#br0" timeOffset="1">476 1 3417 0 0,'0'0'628'0'0,"-1"4"233"0"0,-9 20 132 0 0,-1 0 0 0 0,-1-1-1 0 0,-2-1 1 0 0,-30 41 0 0 0,4-6-390 0 0,-119 221 59 0 0,139-239-627 0 0,-9 14-3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4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1 8034 0 0,'0'0'1031'0'0,"-2"15"4211"0"0,-11 54-5394 0 0,6-12 20 0 0,2 0 1 0 0,3 1-1 0 0,2-1 1 0 0,3 0-1 0 0,10 59 1 0 0,-12-105-342 0 0,-1-1-177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5.2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4 158 18740 0 0,'-1'-1'37'0'0,"1"1"1"0"0,0-1-1 0 0,-1 1 1 0 0,1-1-1 0 0,0 1 0 0 0,-1-1 1 0 0,1 1-1 0 0,0-1 1 0 0,0 0-1 0 0,0 1 0 0 0,0-1 1 0 0,-1 1-1 0 0,1-1 1 0 0,0 0-1 0 0,0 1 0 0 0,0-1 1 0 0,0 0-1 0 0,0 1 0 0 0,1-1 1 0 0,-1 0-1 0 0,0 1 1 0 0,0-1-1 0 0,0 1 0 0 0,0-1 1 0 0,1 1-1 0 0,-1-1 1 0 0,0 0-1 0 0,1 1 0 0 0,-1-1 1 0 0,20-12 91 0 0,41-2-756 0 0,-45 11 775 0 0,168-32-21 0 0,204-13 0 0 0,-369 47-142 0 0,214-16-1209 0 0,-183 16 701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5.8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246 194 13979 0 0,'3'-61'4353'0'0,"0"2"-3437"0"0,-3 57-899 0 0,0 0-1 0 0,0 0 1 0 0,0 0 0 0 0,0 0-1 0 0,0 0 1 0 0,-1 0-1 0 0,1 0 1 0 0,-1 0 0 0 0,1 0-1 0 0,-1 1 1 0 0,0-1 0 0 0,1 0-1 0 0,-1 0 1 0 0,0 0-1 0 0,-1 1 1 0 0,1-1 0 0 0,0 0-1 0 0,0 1 1 0 0,-1 0 0 0 0,1-1-1 0 0,-1 1 1 0 0,-2-2-1 0 0,1 1-43 0 0,0 1 0 0 0,0 0 0 0 0,0 0 0 0 0,0 0 0 0 0,0 0 0 0 0,-1 0 0 0 0,1 1-1 0 0,0-1 1 0 0,-1 1 0 0 0,1 0 0 0 0,0 0 0 0 0,-6 1 0 0 0,-2 1-122 0 0,0 0 0 0 0,1 0 0 0 0,-1 1 0 0 0,1 1 0 0 0,-1 0 0 0 0,1 0 0 0 0,-13 9 1 0 0,16-8 108 0 0,0 0 1 0 0,1 0 0 0 0,-1 1-1 0 0,1 0 1 0 0,1 0 0 0 0,-1 0 0 0 0,1 1-1 0 0,0 0 1 0 0,0 0 0 0 0,1 0 0 0 0,0 0-1 0 0,0 1 1 0 0,1 0 0 0 0,0-1 0 0 0,1 1-1 0 0,-1 1 1 0 0,1-1 0 0 0,1 0 0 0 0,0 0-1 0 0,0 1 1 0 0,0-1 0 0 0,2 11-1 0 0,-1-9 4 0 0,1-1-1 0 0,0 0 0 0 0,1-1 0 0 0,0 1 0 0 0,0 0 1 0 0,1 0-1 0 0,0-1 0 0 0,1 0 0 0 0,0 1 0 0 0,0-1 0 0 0,1-1 1 0 0,0 1-1 0 0,0-1 0 0 0,0 1 0 0 0,1-2 0 0 0,0 1 0 0 0,1-1 1 0 0,0 1-1 0 0,0-2 0 0 0,11 8 0 0 0,-11-8 48 0 0,0-2-1 0 0,0 1 0 0 0,0-1 1 0 0,1 0-1 0 0,-1-1 0 0 0,1 1 1 0 0,0-2-1 0 0,0 1 0 0 0,0-1 1 0 0,-1 0-1 0 0,1 0 1 0 0,0-1-1 0 0,0-1 0 0 0,0 1 1 0 0,0-1-1 0 0,0 0 0 0 0,0-1 1 0 0,0 0-1 0 0,-1 0 1 0 0,1-1-1 0 0,-1 1 0 0 0,0-2 1 0 0,13-6-1 0 0,-11 4 46 0 0,0 0 0 0 0,-1-1 0 0 0,0 0 1 0 0,0-1-1 0 0,0 0 0 0 0,-1 0 0 0 0,0 0 0 0 0,0-1 0 0 0,-1 0 0 0 0,0-1 0 0 0,-1 1 0 0 0,0-1 1 0 0,0 0-1 0 0,-1 0 0 0 0,-1-1 0 0 0,5-18 0 0 0,-5 14-71 0 0,-1-1 1 0 0,-1 1-1 0 0,0-1 0 0 0,-1 0 0 0 0,0 1 1 0 0,-5-25-1 0 0,4 35-54 0 0,1-1 0 0 0,-2 1 0 0 0,1 0 0 0 0,-1 0 0 0 0,1 0 0 0 0,-2-1 0 0 0,1 2 0 0 0,0-1 0 0 0,-1 0 0 0 0,0 0 0 0 0,0 1 0 0 0,0 0 0 0 0,-1-1 0 0 0,1 1 0 0 0,-1 0 0 0 0,0 1 0 0 0,0-1 0 0 0,-1 1 0 0 0,1 0 0 0 0,-1 0 0 0 0,1 0 0 0 0,-8-2 0 0 0,11 4-36 0 0,0 1 0 0 0,0-1 0 0 0,0 1 0 0 0,0 0 0 0 0,0-1 0 0 0,0 1 0 0 0,0 0 0 0 0,0 0 0 0 0,0 0 0 0 0,0 0 0 0 0,-1 0 0 0 0,1 0 0 0 0,0 0 0 0 0,0 0 0 0 0,0 1 0 0 0,0-1 0 0 0,0 0 0 0 0,0 0 0 0 0,0 1 0 0 0,0-1 0 0 0,0 1 0 0 0,0-1 0 0 0,0 1 0 0 0,0 0 0 0 0,0-1 0 0 0,0 1 0 0 0,0 0 0 0 0,1-1 0 0 0,-1 1 0 0 0,0 0 0 0 0,0 0 0 0 0,1 0 0 0 0,-1 0 0 0 0,1 0 0 0 0,-1 0 0 0 0,1 0 0 0 0,-1 2 0 0 0,-1 6-1082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6.9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288 267 8930 0 0,'-6'-4'729'0'0,"-1"0"1"0"0,1 0 0 0 0,0 1-1 0 0,-1 0 1 0 0,0 0-1 0 0,0 1 1 0 0,-14-4 0 0 0,12 4-413 0 0,0 1 0 0 0,0 0 0 0 0,0 1 0 0 0,0 0-1 0 0,0 0 1 0 0,-11 2 0 0 0,13-1-356 0 0,0 0 0 0 0,0 1 0 0 0,0 0 0 0 0,0 0 0 0 0,1 1 0 0 0,-1-1 0 0 0,1 1-1 0 0,-1 1 1 0 0,1-1 0 0 0,0 1 0 0 0,1 0 0 0 0,-1 1 0 0 0,1-1 0 0 0,-1 1 0 0 0,1 0-1 0 0,1 0 1 0 0,-1 1 0 0 0,-6 9 0 0 0,7-6-2 0 0,0 0 1 0 0,0 0-1 0 0,1 0 0 0 0,0 0 1 0 0,1 0-1 0 0,0 1 0 0 0,0-1 1 0 0,1 1-1 0 0,0-1 0 0 0,1 16 0 0 0,0-20 17 0 0,1 1 0 0 0,-1 0 0 0 0,1 0 0 0 0,0-1 0 0 0,1 1 0 0 0,0 0 0 0 0,-1-1 0 0 0,2 1 0 0 0,-1-1 0 0 0,1 0 0 0 0,0 0 0 0 0,0 0 0 0 0,0 0 0 0 0,0 0 0 0 0,1-1 0 0 0,0 1 0 0 0,0-1 0 0 0,8 6 0 0 0,-11-9 37 0 0,1 0 0 0 0,0 0 0 0 0,0 0 0 0 0,-1 0-1 0 0,1 0 1 0 0,0 0 0 0 0,0 0 0 0 0,0-1 0 0 0,0 1 0 0 0,0-1 0 0 0,1 1 0 0 0,-1-1 0 0 0,0 0 0 0 0,0 0 0 0 0,0 0-1 0 0,0 0 1 0 0,0 0 0 0 0,0-1 0 0 0,4 0 0 0 0,-3 0 41 0 0,1-1-1 0 0,0 1 1 0 0,0-1 0 0 0,-1 0-1 0 0,1 0 1 0 0,-1-1-1 0 0,0 1 1 0 0,0-1 0 0 0,5-4-1 0 0,0-2 41 0 0,0-1 0 0 0,0 0 0 0 0,-1 0 0 0 0,0-1 0 0 0,7-17 0 0 0,-10 20-77 0 0,-1 0 1 0 0,0 0 0 0 0,-1-1 0 0 0,0 1 0 0 0,1-16-1 0 0,-2 21 57 0 0,-1 0 0 0 0,0-1 0 0 0,0 1 0 0 0,0 0 0 0 0,0-1 0 0 0,-1 1 0 0 0,1 0 0 0 0,-1 0 0 0 0,0-1 0 0 0,0 1 0 0 0,0 0 0 0 0,-1 0 0 0 0,1 0-1 0 0,-1 0 1 0 0,1 0 0 0 0,-1 1 0 0 0,-4-6 1338 0 0,11 11-2858 0 0,0-1 1393 0 0,1 2 0 0 0,-2-1 0 0 0,1 1 0 0 0,0-1 0 0 0,-1 1-1 0 0,1 0 1 0 0,4 7 0 0 0,-5-7 41 0 0,6 6 20 0 0,1 0 0 0 0,0 0 0 0 0,0-1 0 0 0,1-1-1 0 0,0 0 1 0 0,0 0 0 0 0,17 6 0 0 0,-21-11 24 0 0,-1 0-1 0 0,1-1 1 0 0,0 0-1 0 0,0-1 1 0 0,0 0-1 0 0,0 0 1 0 0,0 0-1 0 0,0-1 1 0 0,0-1-1 0 0,1 1 1 0 0,-1-1-1 0 0,0-1 1 0 0,0 1-1 0 0,11-5 1 0 0,-7 2 42 0 0,1-1 0 0 0,0-1 0 0 0,-1 0 1 0 0,0 0-1 0 0,-1-1 0 0 0,1-1 0 0 0,-1 0 0 0 0,-1-1 0 0 0,0 0 1 0 0,11-12-1 0 0,-14 14 15 0 0,-1-1 0 0 0,0 0-1 0 0,-1 0 1 0 0,0 0 0 0 0,0-1 0 0 0,-1 0 0 0 0,0 0 0 0 0,0 0 0 0 0,-1 0 0 0 0,0-1 0 0 0,-1 1 0 0 0,0-1 0 0 0,0 0 0 0 0,-1-17 0 0 0,0 10-27 0 0,-1-1 1 0 0,-1 0 0 0 0,-1 1-1 0 0,-1-1 1 0 0,0 1 0 0 0,-1 0-1 0 0,-1 0 1 0 0,-1 0 0 0 0,-9-21-1 0 0,15 38-11 0 0,12 25-3236 0 0,-3-4 3174 0 0,2 0-1 0 0,25 36 1 0 0,-15-27-9 0 0,-1 2 0 0 0,18 39 0 0 0,15 27-16 0 0,-49-93 45 0 0,-1 1 1 0 0,0 0-1 0 0,0 0 0 0 0,0 0 1 0 0,-1 0-1 0 0,0 1 0 0 0,0-1 1 0 0,-1 1-1 0 0,0-1 0 0 0,0 1 1 0 0,0-1-1 0 0,-1 1 1 0 0,0 0-1 0 0,-1 7 0 0 0,1-10 24 0 0,-1 1-1 0 0,-1-1 0 0 0,1 1 1 0 0,-1-1-1 0 0,1 0 1 0 0,-1 1-1 0 0,0-1 0 0 0,-1 0 1 0 0,1 0-1 0 0,-1 0 0 0 0,0-1 1 0 0,0 1-1 0 0,0-1 0 0 0,0 1 1 0 0,-1-1-1 0 0,1 0 0 0 0,-1 0 1 0 0,0-1-1 0 0,0 1 1 0 0,-7 3-1 0 0,-5 2 100 0 0,0 0 1 0 0,0-2-1 0 0,-33 10 0 0 0,44-15-67 0 0,0 0 1 0 0,1 0-1 0 0,-1-1 0 0 0,0 1 0 0 0,1-1 0 0 0,-1 0 1 0 0,0-1-1 0 0,1 1 0 0 0,-1-1 0 0 0,0 0 1 0 0,1 0-1 0 0,-1 0 0 0 0,1-1 0 0 0,-1 0 1 0 0,1 0-1 0 0,0 0 0 0 0,0 0 0 0 0,0 0 0 0 0,-7-6 1 0 0,10 7-71 0 0,1 1 1 0 0,0-1 0 0 0,-1 1 0 0 0,1-1-1 0 0,-1 1 1 0 0,1-1 0 0 0,0 1-1 0 0,-1-1 1 0 0,1 0 0 0 0,0 1 0 0 0,0-1-1 0 0,-1 1 1 0 0,1-1 0 0 0,0 0 0 0 0,0 1-1 0 0,0-1 1 0 0,0 0 0 0 0,0 1-1 0 0,0-1 1 0 0,0 0 0 0 0,0 1 0 0 0,0-1-1 0 0,0 1 1 0 0,0-1 0 0 0,0 0 0 0 0,1 1-1 0 0,-1-2 1 0 0,14-19-343 0 0,21-11-313 0 0,7 4 467 0 0,1 2-1 0 0,1 1 1 0 0,1 3 0 0 0,71-26 0 0 0,-76 35-1315 0 0,56-10 0 0 0,-77 20 970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7.3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4 20500 0 0,'0'0'-38'0'0,"-1"0"0"0"0,1 0 0 0 0,0-1 0 0 0,0 1 0 0 0,0 0 0 0 0,0 0 0 0 0,0-1 0 0 0,0 1 0 0 0,-1 0-1 0 0,1 0 1 0 0,0 0 0 0 0,0 0 0 0 0,0-1 0 0 0,-1 1 0 0 0,1 0 0 0 0,0 0 0 0 0,0 0 0 0 0,0 0 0 0 0,-1 0 0 0 0,1 0-1 0 0,0 0 1 0 0,0 0 0 0 0,-1-1 0 0 0,1 1 0 0 0,0 0 0 0 0,0 0 0 0 0,-1 0 0 0 0,1 0 0 0 0,0 0 0 0 0,0 0 0 0 0,-1 0-1 0 0,1 0 1 0 0,0 1 0 0 0,0-1 0 0 0,-1 0 0 0 0,1 0 0 0 0,0 0 0 0 0,0 0 0 0 0,0 0 0 0 0,-1 0 0 0 0,1 0-1 0 0,0 0 1 0 0,0 1 0 0 0,0-1 0 0 0,-1 0 0 0 0,1 0 0 0 0,0 0 0 0 0,0 0 0 0 0,0 1 0 0 0,-3 18-879 0 0,8 44 658 0 0,-2-36 193 0 0,3 170 26 0 0,8 116 160 0 0,-14-309-125 0 0,0-1-1 0 0,0 1 0 0 0,1 0 0 0 0,0 0 0 0 0,-1 0 0 0 0,2 0 0 0 0,-1-1 0 0 0,0 1 0 0 0,1 0 1 0 0,-1-1-1 0 0,1 0 0 0 0,0 1 0 0 0,0-1 0 0 0,1 0 0 0 0,-1 0 0 0 0,5 5 0 0 0,-4-6-21 0 0,1 0 0 0 0,-1 0 0 0 0,1-1-1 0 0,0 1 1 0 0,0-1 0 0 0,-1 0 0 0 0,1 0 0 0 0,0 0-1 0 0,0 0 1 0 0,0-1 0 0 0,0 0 0 0 0,0 1-1 0 0,0-2 1 0 0,0 1 0 0 0,0 0 0 0 0,5-2 0 0 0,6 0-359 0 0,-1-2-1 0 0,1 0 1 0 0,-1-1 0 0 0,1 0 0 0 0,-1-1 0 0 0,-1-1 0 0 0,23-13 0 0 0,-14 5 286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7.6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1 116 17620 0 0,'0'0'3320'0'0,"0"-1"-3400"0"0,13-14-368 0 0,2 9 184 0 0,4-2-40 0 0,7 1-128 0 0,4-2 216 0 0,3-2-24 0 0,4-1-72 0 0,-1 2-208 0 0,4-2-144 0 0,2-2 24 0 0,-1 4-329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36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0 18900 0 0,'-5'3'-35'0'0,"0"0"1"0"0,0 0-1 0 0,1 0 0 0 0,0 0 1 0 0,-1 1-1 0 0,1 0 0 0 0,1 0 1 0 0,-1 0-1 0 0,0 0 0 0 0,1 1 0 0 0,0-1 1 0 0,0 1-1 0 0,0 0 0 0 0,1 0 1 0 0,0 0-1 0 0,0 0 0 0 0,0 0 1 0 0,0 0-1 0 0,-1 10 0 0 0,-1 7-10 0 0,0 0 0 0 0,2 0 0 0 0,0 34 1 0 0,5-1 348 0 0,3 1 1 0 0,2-1 0 0 0,29 99 0 0 0,1 10 169 0 0,-35-144-160 0 0,0-1-1 0 0,-1 21 2289 0 0,-2-43-2134 0 0,-1-10-293 0 0,0 0 0 0 0,1 0 1 0 0,0-1-1 0 0,1 1 0 0 0,1 0 0 0 0,0 0 1 0 0,1 0-1 0 0,5-16 0 0 0,2-4-218 0 0,3 1 0 0 0,15-32 0 0 0,-24 56 9 0 0,0 1-1 0 0,1-1 1 0 0,-1 1 0 0 0,1 0-1 0 0,1 0 1 0 0,0 0-1 0 0,-1 1 1 0 0,2 0-1 0 0,-1 0 1 0 0,1 0-1 0 0,12-7 1 0 0,-15 11-6 0 0,0 0 1 0 0,0 0 0 0 0,1 1-1 0 0,-1-1 1 0 0,1 1-1 0 0,-1 0 1 0 0,1 0-1 0 0,-1 1 1 0 0,1 0-1 0 0,-1-1 1 0 0,1 1-1 0 0,0 1 1 0 0,-1-1 0 0 0,1 1-1 0 0,-1-1 1 0 0,1 1-1 0 0,-1 1 1 0 0,1-1-1 0 0,-1 1 1 0 0,0 0-1 0 0,1 0 1 0 0,-1 0-1 0 0,5 4 1 0 0,-1-1-2 0 0,-1 1 1 0 0,0 0-1 0 0,0 0 0 0 0,0 0 0 0 0,-1 1 1 0 0,0 0-1 0 0,0 1 0 0 0,6 11 1 0 0,-9-15 45 0 0,0 1 1 0 0,-1-1-1 0 0,1 1 0 0 0,-1 0 1 0 0,0 0-1 0 0,-1 0 1 0 0,1 0-1 0 0,-1 0 1 0 0,0 0-1 0 0,0 1 1 0 0,-1-1-1 0 0,1 0 1 0 0,-1 0-1 0 0,0 1 1 0 0,-1-1-1 0 0,0 7 1 0 0,-1-7 13 0 0,0-1 0 0 0,-1 1 0 0 0,1-1 0 0 0,-1 1 1 0 0,0-1-1 0 0,0 0 0 0 0,0 0 0 0 0,-1 0 0 0 0,1-1 1 0 0,-1 1-1 0 0,0-1 0 0 0,0 0 0 0 0,0 0 0 0 0,-6 3 1 0 0,-7 4 53 0 0,-1-1 1 0 0,-24 9 0 0 0,27-13-24 0 0,-1 0-1 0 0,1-1 1 0 0,-1-1 0 0 0,-31 3-1 0 0,39-6-89 0 0,0 1-1 0 0,0-2 0 0 0,0 1 0 0 0,0-1 1 0 0,0 0-1 0 0,0 0 0 0 0,1-1 1 0 0,-1 0-1 0 0,0-1 0 0 0,1 1 1 0 0,-14-8-1 0 0,19 9-132 0 0,1-1 0 0 0,0 1 0 0 0,-1 0 0 0 0,1-1 0 0 0,0 1 0 0 0,0-1 0 0 0,0 0 0 0 0,0 1 0 0 0,0-1 0 0 0,0 0 0 0 0,0 1 0 0 0,0-1 0 0 0,1 0 0 0 0,-1 0-1 0 0,1 0 1 0 0,-1 0 0 0 0,1 0 0 0 0,0 0 0 0 0,0 0 0 0 0,0 0 0 0 0,0 0 0 0 0,0 1 0 0 0,1-5 0 0 0,0-8-691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39.4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441 1397 13347 0 0,'0'0'720'0'0,"3"-1"-489"0"0,11-6-192 0 0,0 1 0 0 0,0 1 1 0 0,1 1-1 0 0,0 0 0 0 0,24-4 1 0 0,9-2 170 0 0,30-8-191 0 0,1 3 0 0 0,1 3 0 0 0,0 4 0 0 0,119 3 0 0 0,-164 10-205 0 0,-13-4 4714 0 0,-34-14-4311 0 0,1-1 0 0 0,1 0 0 0 0,1 0 0 0 0,0-1 1 0 0,1-1-1 0 0,0 1 0 0 0,1-1 0 0 0,1-1 0 0 0,0 1 0 0 0,-4-28 0 0 0,-37-270 982 0 0,40 243-1073 0 0,-5-27 20 0 0,-4 1 0 0 0,-53-176 0 0 0,65 263-213 0 0,1-1 0 0 0,0 0 1 0 0,0-1-1 0 0,-1-17 0 0 0,4 29 34 0 0,0-40-414 0 0,0 33 377 0 0,-2-10-86 0 0,-21-4-843 0 0,-9-2 807 0 0,29 21 129 0 0,-1 1 1 0 0,0-1-1 0 0,1 1 1 0 0,-1 0 0 0 0,0 0-1 0 0,0 0 1 0 0,0 0 0 0 0,0 1-1 0 0,0 0 1 0 0,0 0 0 0 0,0 0-1 0 0,-6 1 1 0 0,-3-1-90 0 0,-54 0-145 0 0,-76 1 283 0 0,-150-20 1 0 0,219 11 28 0 0,31 4 101 0 0,1-1-1 0 0,-81-22 0 0 0,122 26 236 0 0,16 17-4055 0 0,-7-10 3676 0 0,3 10-42 0 0,-2-1-1 0 0,1 1 0 0 0,-2 0 1 0 0,0 1-1 0 0,8 28 0 0 0,1-3 24 0 0,31 93 39 0 0,-5 2 0 0 0,34 189 0 0 0,-52-118 85 0 0,-19-138 14 0 0,18 85-1 0 0,-14-126-108 0 0,-7-23 454 0 0,-1-1 1 0 0,0 1-1 0 0,0 0 1 0 0,0-1-1 0 0,1 12 0 0 0,3-10-464 0 0,-6-7 26 0 0,0 0 1 0 0,1 1 0 0 0,-1-1-1 0 0,1 0 1 0 0,-1 0-1 0 0,0 0 1 0 0,1 1 0 0 0,-1-1-1 0 0,1 0 1 0 0,-1 1-1 0 0,0-1 1 0 0,0 0-1 0 0,1 1 1 0 0,-1-1 0 0 0,0 0-1 0 0,1 1 1 0 0,-1-1-1 0 0,0 1 1 0 0,0-1 0 0 0,0 0-1 0 0,0 1 1 0 0,1-1-1 0 0,-1 1 1 0 0,0-1-1 0 0,0 2 1 0 0,4 17 142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0.03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85 12763 0 0,'0'0'2822'0'0,"0"-1"-2676"0"0,0 0 1 0 0,0 0-1 0 0,0 0 1 0 0,0 0-1 0 0,0 0 1 0 0,0 0-1 0 0,0 0 0 0 0,0 0 1 0 0,0 0-1 0 0,1 0 1 0 0,-1 1-1 0 0,0-1 1 0 0,1 0-1 0 0,-1 0 1 0 0,0 0-1 0 0,1 0 1 0 0,0-1-1 0 0,3 0-127 0 0,1 1 0 0 0,-1-1 0 0 0,1 1 0 0 0,0 0 0 0 0,0 0 0 0 0,-1 0 0 0 0,1 1 0 0 0,7-1 0 0 0,6-1-16 0 0,634-53 101 0 0,-574 56-405 0 0,-25-1-4482 0 0,-47 0 3067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0.5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50 15395 0 0,'0'0'987'0'0,"5"-2"-1034"0"0,11-5-123 0 0,0 0 0 0 0,1 0-1 0 0,0 2 1 0 0,0 0 0 0 0,0 1-1 0 0,1 1 1 0 0,22-1 0 0 0,135-1-206 0 0,-132 5 355 0 0,-7 0-161 0 0,0 2 0 0 0,0 2 0 0 0,55 11 0 0 0,-62-6-127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0.9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0 107 6657 0 0,'0'0'10364'0'0,"3"-2"-10181"0"0,11-5-141 0 0,1 0 0 0 0,1 1 1 0 0,-1 0-1 0 0,24-4 0 0 0,-10 2 29 0 0,154-39 14 0 0,-151 41-1005 0 0,1 2 0 0 0,-1 1 0 0 0,60 3 0 0 0,-61 3-552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7.8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29 13075 0 0,'-15'-26'3250'0'0,"13"23"-2039"0"0,3 10-651 0 0,2 9-942 0 0,16 155 434 0 0,-15-113 31 0 0,19 99 0 0 0,-21-148-152 0 0,1 0 0 0 0,0 0-1 0 0,9 16 1 0 0,5-2-2194 0 0,-16-22 1754 0 0,0 0 0 0 0,1 0 0 0 0,-1 0-1 0 0,1 1 1 0 0,0-2 0 0 0,-1 1-1 0 0,1 0 1 0 0,0 0 0 0 0,-1 0-1 0 0,1-1 1 0 0,3 1 0 0 0,4 0-2755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8.2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388 0 13395 0 0,'0'0'5096'0'0,"-2"3"-5805"0"0,-39 34 768 0 0,-2-1-1 0 0,-1-2 0 0 0,-2-2 1 0 0,-1-3-1 0 0,-1-1 0 0 0,-61 25 1 0 0,103-51-14 0 0,5-1-37 0 0,58 3-424 0 0,-41-4 379 0 0,-1 1 0 0 0,1 1-1 0 0,0 0 1 0 0,-1 1 0 0 0,1 1 0 0 0,-1 0 0 0 0,0 1 0 0 0,17 8 0 0 0,-9 0 20 0 0,0 0 1 0 0,-1 1 0 0 0,0 1-1 0 0,22 20 1 0 0,2 6 3 0 0,-25-22-506 0 0,0 0 0 0 0,1-2 0 0 0,1 0 0 0 0,31 17 1 0 0,-39-27 52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8.69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25 153 17308 0 0,'-5'-10'1794'0'0,"4"19"-2009"0"0,0 1 215 0 0,-2 29-16 0 0,2 1 0 0 0,4 41 0 0 0,0 4 200 0 0,-3-64 110 0 0,-2-23 297 0 0,-1-36-437 0 0,3 36-213 0 0,-11-247-465 0 0,10 242 595 0 0,0 1 83 0 0,0-1 0 0 0,1 0 0 0 0,0 0 1 0 0,0 0-1 0 0,0 0 0 0 0,1 1 0 0 0,0-1 1 0 0,3-11-1 0 0,-1 16-142 0 0,0-1 1 0 0,0 1 0 0 0,1 0-1 0 0,-1 1 1 0 0,0-1-1 0 0,1 0 1 0 0,-1 1 0 0 0,1 0-1 0 0,0 0 1 0 0,-1 0-1 0 0,1 0 1 0 0,0 1 0 0 0,0-1-1 0 0,0 1 1 0 0,5 0-1 0 0,10-1-20 0 0,301-32-417 0 0,-183 30-3351 0 0,-124 3 2373 0 0,0 1-297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9.0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3 15371 0 0,'0'0'2650'0'0,"20"-3"-3338"0"0,35 5 292 0 0,-36-2-486 0 0,1 0 0 0 0,-1 2 0 0 0,1 0 0 0 0,27 7 0 0 0,-36-4 126 0 0</inkml:trace>
  <inkml:trace contextRef="#ctx0" brushRef="#br0" timeOffset="1">1 346 16019 0 0,'0'0'1385'0'0,"12"0"-1049"0"0,0 1-464 0 0,1-1-288 0 0,4 0 120 0 0,4 0 104 0 0,1 0 88 0 0,5-1 120 0 0,-1-2 72 0 0,0 0-48 0 0,1-2-80 0 0,5-1-208 0 0,-2 0-89 0 0,1-3 9 0 0,0 0-200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6.6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24 7610 0 0,'-1'-21'7665'0'0,"1"20"-7651"0"0,0 1-1 0 0,0 0 0 0 0,0 0 1 0 0,0 0-1 0 0,0 0 0 0 0,0 0 0 0 0,0 0 1 0 0,1-1-1 0 0,-1 1 0 0 0,0 0 0 0 0,0 0 1 0 0,0 0-1 0 0,0 0 0 0 0,0 0 0 0 0,0 0 1 0 0,1 0-1 0 0,-1 0 0 0 0,0 0 0 0 0,0 0 1 0 0,0 0-1 0 0,0 0 0 0 0,0-1 0 0 0,1 1 1 0 0,-1 0-1 0 0,0 0 0 0 0,0 0 1 0 0,0 0-1 0 0,0 0 0 0 0,1 0 0 0 0,-1 1 1 0 0,0-1-1 0 0,0 0 0 0 0,0 0 0 0 0,0 0 1 0 0,0 0-1 0 0,1 0 0 0 0,-1 0 0 0 0,0 0 1 0 0,0 0-1 0 0,0 0 0 0 0,0 0 0 0 0,0 0 1 0 0,0 0-1 0 0,1 1 0 0 0,-1-1 1 0 0,0 0-1 0 0,0 0 0 0 0,0 0 0 0 0,0 0 1 0 0,0 0-1 0 0,0 0 0 0 0,0 1 0 0 0,0-1 1 0 0,24 34-1366 0 0,-8-5 1378 0 0,-2 1-1 0 0,-1 0 1 0 0,-2 1-1 0 0,-1 0 1 0 0,-1 1-1 0 0,6 43 0 0 0,12 200 199 0 0,-24-231-215 0 0,0 432 180 0 0,-6-326-75 0 0,2 3 138 0 0,-7 1 0 0 0,-34 182 0 0 0,33-307-2340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7.0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107 170 10634 0 0,'-106'-25'8654'0'0,"367"12"-9280"0"0,-136 11 797 0 0,886-19 244 0 0,-838 19-380 0 0,1389-61 190 0 0,-1528 61-286 0 0,-2 1-110 0 0,1-2 1 0 0,-1-1-1 0 0,0-1 1 0 0,42-13 0 0 0,-66 13-1450 0 0,-8 5 1558 0 0,0 0 1 0 0,0-1-1 0 0,0 1 0 0 0,0 0 0 0 0,0 0 0 0 0,0 0 0 0 0,0 0 0 0 0,0-1 0 0 0,0 1 1 0 0,0 0-1 0 0,0 0 0 0 0,0 0 0 0 0,0 0 0 0 0,0-1 0 0 0,0 1 0 0 0,0 0 0 0 0,0 0 1 0 0,0 0-1 0 0,0 0 0 0 0,0 0 0 0 0,0-1 0 0 0,0 1 0 0 0,-1 0 0 0 0,1 0 0 0 0,0 0 1 0 0,0 0-1 0 0,0 0 0 0 0,0 0 0 0 0,0-1 0 0 0,0 1 0 0 0,-1 0 0 0 0,1 0 0 0 0,0 0 1 0 0,0 0-1 0 0,0 0 0 0 0,0 0 0 0 0,0 0 0 0 0,-1 0 0 0 0,1 0 0 0 0,0 0 0 0 0,0 0 1 0 0,0 0-1 0 0,0 0 0 0 0,-1 0 0 0 0,1 0 0 0 0,0 0 0 0 0,0 0 0 0 0,0 0 0 0 0,0 0 1 0 0,-1 0-1 0 0,1 0 0 0 0,0 0 0 0 0,0 0 0 0 0,0 0 0 0 0,-10 0-1932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36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495 44 17124 0 0,'-1'-2'156'0'0,"0"-1"0"0"0,-1 0 0 0 0,1 1 0 0 0,-1-1 0 0 0,0 1 1 0 0,1-1-1 0 0,-1 1 0 0 0,0 0 0 0 0,-1 0 0 0 0,1 0 0 0 0,0 0 1 0 0,-1 0-1 0 0,1 0 0 0 0,-1 1 0 0 0,1-1 0 0 0,-1 1 0 0 0,0-1 1 0 0,0 1-1 0 0,1 0 0 0 0,-1 0 0 0 0,0 1 0 0 0,0-1 0 0 0,0 1 0 0 0,0-1 1 0 0,0 1-1 0 0,0 0 0 0 0,0 0 0 0 0,0 0 0 0 0,0 0 0 0 0,0 1 1 0 0,0-1-1 0 0,-4 2 0 0 0,-9 3-449 0 0,1 1 0 0 0,0 1-1 0 0,0 0 1 0 0,-26 18 0 0 0,8-6 593 0 0,3-3-343 0 0,15-10 44 0 0,1 1 0 0 0,0 1 1 0 0,0 1-1 0 0,1 0 0 0 0,0 0 0 0 0,-14 15 1 0 0,26-24-5 0 0,1 1 1 0 0,-1-1-1 0 0,1 1 1 0 0,0-1-1 0 0,-1 0 1 0 0,1 1-1 0 0,-1 0 1 0 0,1-1 0 0 0,0 1-1 0 0,0-1 1 0 0,-1 1-1 0 0,1-1 1 0 0,0 1-1 0 0,0 0 1 0 0,-1-1-1 0 0,1 1 1 0 0,0-1 0 0 0,0 1-1 0 0,0 0 1 0 0,0-1-1 0 0,0 1 1 0 0,0 0-1 0 0,0-1 1 0 0,0 1-1 0 0,0-1 1 0 0,1 1 0 0 0,-1 0-1 0 0,0-1 1 0 0,1 2-1 0 0,-1-1-4 0 0,1 0-1 0 0,0 0 1 0 0,1 0-1 0 0,-1 0 1 0 0,0-1-1 0 0,0 1 1 0 0,0 0-1 0 0,0-1 1 0 0,1 1-1 0 0,-1 0 1 0 0,0-1-1 0 0,1 1 1 0 0,0-1-1 0 0,54 8-160 0 0,-47-7 160 0 0,8 0-4 0 0,44 5-73 0 0,80 18-1 0 0,-124-19 59 0 0,1-1 0 0 0,-1 2 1 0 0,-1 0-1 0 0,1 2 0 0 0,-1-1 0 0 0,0 2 0 0 0,-1 0 0 0 0,0 1 0 0 0,17 14 0 0 0,-28-21 42 0 0,-1 0 1 0 0,1 0-1 0 0,-1 1 1 0 0,0-1 0 0 0,0 1-1 0 0,-1-1 1 0 0,1 1-1 0 0,-1 0 1 0 0,0 0 0 0 0,0 0-1 0 0,0 0 1 0 0,0 1-1 0 0,-1-1 1 0 0,1 0-1 0 0,-1 1 1 0 0,-1-1 0 0 0,2 7-1 0 0,-3-7 45 0 0,1-1 0 0 0,-1 1 0 0 0,0-1 0 0 0,0 1 0 0 0,0-1-1 0 0,0 1 1 0 0,0-1 0 0 0,-1 1 0 0 0,0-1 0 0 0,1 0 0 0 0,-1 0 0 0 0,-1 0 0 0 0,1 0-1 0 0,0 0 1 0 0,-1-1 0 0 0,1 1 0 0 0,-1-1 0 0 0,0 1 0 0 0,0-1 0 0 0,0 0-1 0 0,-6 3 1 0 0,-4 3 109 0 0,-1-1 0 0 0,-1-1 0 0 0,1 0 0 0 0,-1-1 0 0 0,0-1 0 0 0,0 0 0 0 0,-1-1 0 0 0,1-1 0 0 0,0 0 0 0 0,-1-1-1 0 0,-17-1 1 0 0,-21-4 69 0 0,-99-18 0 0 0,113 15-197 0 0,28 5 150 0 0,-3 0-526 0 0,0-1 0 0 0,-1 0 1 0 0,1-1-1 0 0,0 0 0 0 0,1-2 1 0 0,-1 1-1 0 0,-17-11 1 0 0,20 5 262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7.4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16716 0 0,'0'0'2016'0'0,"3"5"-2673"0"0,19 28 649 0 0,-2 0 1 0 0,0 2 0 0 0,-3 0 0 0 0,-1 2 0 0 0,-1-1 0 0 0,19 78 0 0 0,-28-83-1244 0 0,-2 1-1 0 0,2 59 1 0 0,-6-51-465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0.5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139 1670 15523 0 0,'0'0'1843'0'0,"5"0"-2461"0"0,150 12 1017 0 0,224-12 0 0 0,-320-2-372 0 0,-41 2 123 0 0,-1 0-1 0 0,1-1 1 0 0,-1-1-1 0 0,0-1 1 0 0,0 0-1 0 0,0-2 1 0 0,27-9-1 0 0,-40 7 2959 0 0,-7-12-2309 0 0,-8-16-488 0 0,-22-53 1 0 0,-6-13 66 0 0,23 46-144 0 0,3-1 1 0 0,-10-80-1 0 0,3-117 142 0 0,14 155-415 0 0,2-36-17 0 0,17-189-1 0 0,-1 223-21 0 0,-7 69 0 0 0,-1 0 1 0 0,-1-1-1 0 0,-2 1 1 0 0,-1 0 0 0 0,-8-57-1 0 0,8 86-123 0 0,-10 4-3376 0 0,-151 74 3296 0 0,136-67 315 0 0,1-1 0 0 0,-1-1 0 0 0,0-1 0 0 0,0-1 0 0 0,-30 2 0 0 0,-7-4 145 0 0,1-2 0 0 0,-1-2 0 0 0,1-4 0 0 0,-83-15 0 0 0,127 15-34 0 0,7 3-250 0 0,26 20-126 0 0,-9-10 211 0 0,-1-1 0 0 0,1 1 1 0 0,-1 1-1 0 0,-1-1 0 0 0,0 1 1 0 0,0 0-1 0 0,0 0 0 0 0,4 16 0 0 0,14 59-51 0 0,-4 1-1 0 0,-4 2 0 0 0,7 120 0 0 0,-18 263 36 0 0,-4-444 34 0 0,-2 44 18 0 0,0 79 58 0 0,4-125-56 0 0,0 0 1 0 0,2 0-1 0 0,0-1 0 0 0,10 28 0 0 0,-5-15 106 0 0,-8-21-2813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1.0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54 9506 0 0,'0'0'8535'0'0,"9"-2"-8740"0"0,19-6 199 0 0,-1 1-1 0 0,2 1 1 0 0,56-4 0 0 0,-53 6 7 0 0,353-12-5582 0 0,-370 16 3432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1.3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99 14283 0 0,'0'0'648'0'0,"-4"-16"3653"0"0,7 3-4322 0 0,2 9-48 0 0,0 0 0 0 0,0 1 0 0 0,0 0 0 0 0,0 0 0 0 0,1 0 0 0 0,0 1 0 0 0,-1 0 0 0 0,1 0 0 0 0,8-1 0 0 0,65-10-306 0 0,-52 10 338 0 0,174-19-156 0 0,-165 20-464 0 0,0 2 0 0 0,1 1 0 0 0,54 10 1 0 0,-61-4-414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1.80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50 12011 0 0,'0'0'3274'0'0,"22"-9"-2690"0"0,323-23 1001 0 0,-230 26-3594 0 0,1 4-3617 0 0,-85 2 2576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5.7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0 516 6529 0 0,'0'0'1733'0'0,"2"-14"5735"0"0,1-1-4567 0 0,11 1-2555 0 0,0 1 1 0 0,1 1 0 0 0,1 0 0 0 0,24-14-1 0 0,79-46-490 0 0,218-94 0 0 0,-239 127 46 0 0,2 4-1 0 0,194-40 0 0 0,-234 65 60 0 0,1 3-1 0 0,0 3 1 0 0,1 3-1 0 0,96 9 0 0 0,-47 7-65 0 0,174 47 0 0 0,443 118 49 0 0,-591-149 140 0 0,220 80 0 0 0,-344-105-245 0 0,6 2 162 0 0,-7-5-9268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46.1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10 18628 0 0,'-6'-5'1948'0'0,"1"0"-4263"0"0,32 23 1915 0 0,244 173-139 0 0,-262-184 539 0 0,8 7-12 0 0,29 28 1 0 0,-42-38 9 0 0,-1 0 0 0 0,1 0 0 0 0,-1 0 0 0 0,0 1 0 0 0,0-1 0 0 0,-1 1 0 0 0,1-1 0 0 0,-1 1 0 0 0,0 0-1 0 0,0 0 1 0 0,-1 0 0 0 0,1 0 0 0 0,0 7 0 0 0,-2-9 10 0 0,0-1 0 0 0,-1 0 0 0 0,1 0 0 0 0,0 0 0 0 0,-1 0-1 0 0,0 0 1 0 0,1 0 0 0 0,-1 0 0 0 0,0 0 0 0 0,0 0 0 0 0,0 0-1 0 0,0 0 1 0 0,0-1 0 0 0,-1 1 0 0 0,1 0 0 0 0,-1-1 0 0 0,1 1-1 0 0,-1-1 1 0 0,1 0 0 0 0,-1 1 0 0 0,0-1 0 0 0,1 0 0 0 0,-1 0-1 0 0,-3 1 1 0 0,-6 4 61 0 0,0-1-1 0 0,0-1 0 0 0,-13 4 0 0 0,11-4-10 0 0,-127 30 388 0 0,100-27-792 0 0,0 2-1 0 0,-47 19 1 0 0,86-28 282 0 0,1 0 22 0 0,-1 0 0 0 0,1 0 0 0 0,0 0 1 0 0,-1 0-1 0 0,1 0 0 0 0,0 0 0 0 0,-1 0 0 0 0,1 0 1 0 0,0 0-1 0 0,-1 1 0 0 0,1-1 0 0 0,0 0 1 0 0,-1 0-1 0 0,1 0 0 0 0,0 0 0 0 0,0 1 0 0 0,-1-1 1 0 0,1 0-1 0 0,0 0 0 0 0,0 1 0 0 0,-1-1 1 0 0,1 0-1 0 0,0 0 0 0 0,0 1 0 0 0,0-1 1 0 0,0 0-1 0 0,-1 1 0 0 0,1-1 0 0 0,0 0 0 0 0,0 1 1 0 0,0-1-1 0 0,0 0 0 0 0,0 1 0 0 0,0-1 1 0 0,0 0-1 0 0,0 1 0 0 0,5 3-1069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2.3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290 618 14667 0 0,'0'-19'416'0'0,"0"1"0"0"0,2 0 0 0 0,0 0 0 0 0,1 0 1 0 0,8-28-1 0 0,2 5-267 0 0,-2-1 0 0 0,10-82 0 0 0,-20 105-78 0 0,0 0 0 0 0,-1-1 1 0 0,-1 1-1 0 0,-1 0 1 0 0,-1-1-1 0 0,0 1 0 0 0,-1 0 1 0 0,-14-35-1 0 0,17 50-82 0 0,-1 0-1 0 0,0 0 0 0 0,0 1 1 0 0,0-1-1 0 0,0 0 1 0 0,-1 1-1 0 0,1-1 0 0 0,-1 1 1 0 0,0 0-1 0 0,0 0 1 0 0,0 0-1 0 0,-1 0 0 0 0,1 1 1 0 0,-1-1-1 0 0,1 1 1 0 0,-1 0-1 0 0,0 0 0 0 0,0 0 1 0 0,0 0-1 0 0,0 1 0 0 0,-6-2 1 0 0,5 2-79 0 0,0 1 1 0 0,0 0-1 0 0,0 0 0 0 0,0 0 1 0 0,0 0-1 0 0,0 1 1 0 0,0 0-1 0 0,0 0 0 0 0,0 0 1 0 0,0 1-1 0 0,0 0 1 0 0,1 0-1 0 0,-1 0 0 0 0,1 0 1 0 0,-1 1-1 0 0,1-1 0 0 0,-8 7 1 0 0,-2 4-107 0 0,1 0 1 0 0,0 1-1 0 0,0 1 1 0 0,2 0-1 0 0,0 0 1 0 0,1 1-1 0 0,0 1 1 0 0,1-1-1 0 0,1 2 1 0 0,1-1-1 0 0,0 1 1 0 0,1 0-1 0 0,1 0 1 0 0,-4 31-1 0 0,4-11 126 0 0,1 1-1 0 0,2-1 0 0 0,1 1 0 0 0,3 0 0 0 0,1-1 0 0 0,9 47 0 0 0,-7-59 70 0 0,1-1 0 0 0,2 1 0 0 0,0-2 0 0 0,2 1 0 0 0,0-1 0 0 0,19 30 1 0 0,-20-40-237 0 0,0-1 1 0 0,1 0-1 0 0,0-1 1 0 0,1 0 0 0 0,0-1-1 0 0,1 0 1 0 0,0-1-1 0 0,1 0 1 0 0,0-1 0 0 0,0 0-1 0 0,23 10 1 0 0,-8-8-243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2.8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145 27 19100 0 0,'-9'-4'-106'0'0,"1"0"0"0"0,-1 0 0 0 0,1 1 1 0 0,-1 0-1 0 0,0 1 0 0 0,0 0 0 0 0,0 0 0 0 0,-1 1 0 0 0,-11-1 0 0 0,19 3-33 0 0,1-1 0 0 0,-1 1 0 0 0,1-1 0 0 0,0 1 0 0 0,0-1-1 0 0,-1 1 1 0 0,1 0 0 0 0,0 0 0 0 0,0-1 0 0 0,0 1 0 0 0,0 0 0 0 0,0 0-1 0 0,0 0 1 0 0,0 0 0 0 0,0 0 0 0 0,0 1 0 0 0,0-1 0 0 0,1 0 0 0 0,-1 0-1 0 0,0 1 1 0 0,1-1 0 0 0,-1 0 0 0 0,1 1 0 0 0,-1-1 0 0 0,1 3 0 0 0,-10 39-1328 0 0,10-39 1465 0 0,-1-1-13 0 0,-6 78-201 0 0,6-75 236 0 0,1-1-1 0 0,1 1 1 0 0,-1 0 0 0 0,1-1-1 0 0,0 1 1 0 0,0 0-1 0 0,1-1 1 0 0,-1 0-1 0 0,1 1 1 0 0,0-1-1 0 0,6 9 1 0 0,-7-13 23 0 0,0 0 1 0 0,0 0 0 0 0,-1 0-1 0 0,1 0 1 0 0,1-1 0 0 0,-1 1-1 0 0,0 0 1 0 0,0-1 0 0 0,0 1-1 0 0,0-1 1 0 0,0 1 0 0 0,0-1-1 0 0,1 0 1 0 0,-1 1 0 0 0,0-1-1 0 0,0 0 1 0 0,1 0 0 0 0,-1 0-1 0 0,0 0 1 0 0,0 0 0 0 0,1 0-1 0 0,-1 0 1 0 0,0-1 0 0 0,0 1-1 0 0,1 0 1 0 0,-1-1 0 0 0,0 1-1 0 0,0 0 1 0 0,0-1 0 0 0,0 0-1 0 0,0 1 1 0 0,0-1 0 0 0,0 0-1 0 0,0 1 1 0 0,0-1 0 0 0,0 0-1 0 0,0 0 1 0 0,1-1 0 0 0,4-3 221 0 0,0-1 1 0 0,0 0 0 0 0,-1 1 0 0 0,8-11 0 0 0,-6 4-10 0 0,0-1 0 0 0,-1 0-1 0 0,-1 0 1 0 0,1-1-1 0 0,4-22 1 0 0,-10 35 295 0 0,2 2-1770 0 0,-1-1 1135 0 0,1 1-1 0 0,-1-1 1 0 0,1 1 0 0 0,-1 0 0 0 0,0-1 0 0 0,1 1-1 0 0,-1 0 1 0 0,0 0 0 0 0,1 0 0 0 0,-1 0 0 0 0,0 0-1 0 0,0 0 1 0 0,0 1 0 0 0,2 1 0 0 0,18 28 109 0 0,-12-18-105 0 0,9 11-77 0 0,1-2 1 0 0,32 31-1 0 0,-37-41-1014 0 0,1-1 1 0 0,27 18-1 0 0,-26-21 1048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3.1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16 133 18508 0 0,'-5'-14'714'0'0,"1"7"-1608"0"0,3 178 1346 0 0,-3-184 1404 0 0,4 10-1855 0 0,-1 0 0 0 0,1 0-1 0 0,0 0 1 0 0,0 0 0 0 0,0 0 0 0 0,0 0 0 0 0,0 0 0 0 0,1 0 0 0 0,0-4-1 0 0,5-9 32 0 0,0-1-1 0 0,1 1 0 0 0,1 0 1 0 0,0 1-1 0 0,1 0 0 0 0,1 0 1 0 0,14-15-1 0 0,-17 21-183 0 0,1 1 0 0 0,0 1 0 0 0,1-1 0 0 0,0 2 0 0 0,0-1 0 0 0,0 1 1 0 0,1 0-1 0 0,0 1 0 0 0,0 0 0 0 0,0 1 0 0 0,1 0 0 0 0,15-3 0 0 0,-3 2-688 0 0,0 1 0 0 0,0 1 0 0 0,29 1-1 0 0,-21 2-443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6:46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1272 0 0,'43'-16'96'0'0,"7"3"-368"0"0,6 1 312 0 0,6 0-272 0 0,8 3 232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3.8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288 15 15747 0 0,'-11'-13'1369'0'0,"11"12"-1379"0"0,0 1 1 0 0,0 0-1 0 0,0 0 1 0 0,0 0-1 0 0,0 0 0 0 0,0 0 1 0 0,0 0-1 0 0,0 0 1 0 0,0 0-1 0 0,0 0 0 0 0,0 0 1 0 0,-1 0-1 0 0,1 0 1 0 0,0 0-1 0 0,0-1 0 0 0,0 1 1 0 0,0 0-1 0 0,0 0 1 0 0,0 0-1 0 0,0 0 1 0 0,0 0-1 0 0,0 0 0 0 0,0 0 1 0 0,0 0-1 0 0,0 0 1 0 0,-1 0-1 0 0,1 0 0 0 0,0 0 1 0 0,0 0-1 0 0,0 0 1 0 0,0 0-1 0 0,0 0 0 0 0,0 0 1 0 0,0 0-1 0 0,0 0 1 0 0,0 0-1 0 0,0 0 1 0 0,-1 0-1 0 0,1 0 0 0 0,0 0 1 0 0,0 0-1 0 0,0 0 1 0 0,0 1-1 0 0,0-1 0 0 0,0 0 1 0 0,0 0-1 0 0,0 0 1 0 0,0 0-1 0 0,0 0 0 0 0,0 0 1 0 0,0 0-1 0 0,0 0 1 0 0,0 0-1 0 0,0 0 1 0 0,-1 0-1 0 0,1 0 0 0 0,0 0 1 0 0,0 1-1 0 0,0-1 1 0 0,0 0-1 0 0,0 0 0 0 0,0 0 1 0 0,0 0-1 0 0,0 0 1 0 0,5 27-3252 0 0,0 2 3409 0 0,0 102-237 0 0,6 54 372 0 0,-20-192 4010 0 0,-34-40-3936 0 0,32 34-287 0 0,0 1 1 0 0,-1 0-1 0 0,-1 1 0 0 0,0 0 1 0 0,0 1-1 0 0,-16-9 0 0 0,25 16-83 0 0,0 1-1 0 0,0 0 1 0 0,0 0-1 0 0,-1 0 1 0 0,1 0-1 0 0,0 1 1 0 0,-1-1-1 0 0,0 1 1 0 0,1 0-1 0 0,-1 1 1 0 0,1-1-1 0 0,-1 1 1 0 0,0 0-1 0 0,0 0 1 0 0,1 1-1 0 0,-1-1 1 0 0,1 1-1 0 0,-1 0 1 0 0,0 0-1 0 0,1 0 1 0 0,0 1-1 0 0,-1 0 1 0 0,1 0-1 0 0,0 0 1 0 0,0 0-1 0 0,-7 5 1 0 0,10-6-26 0 0,-1 1 0 0 0,1-1 1 0 0,-1 0-1 0 0,1 1 0 0 0,0-1 0 0 0,0 0 0 0 0,0 1 1 0 0,0 0-1 0 0,0-1 0 0 0,0 1 0 0 0,0 0 1 0 0,0-1-1 0 0,0 1 0 0 0,1 0 0 0 0,-1 0 0 0 0,1-1 1 0 0,-1 1-1 0 0,1 0 0 0 0,0 0 0 0 0,0 0 1 0 0,0 3-1 0 0,1-1-7 0 0,0 0 1 0 0,0 0 0 0 0,0 0-1 0 0,0 0 1 0 0,1 0-1 0 0,-1-1 1 0 0,1 1-1 0 0,0-1 1 0 0,5 7 0 0 0,4 4-13 0 0,1-1 1 0 0,1 0-1 0 0,21 17 1 0 0,-31-27 55 0 0,23 18-140 0 0,0-1 0 0 0,35 19 0 0 0,-45-31-1825 0 0,0 0-1 0 0,0-1 1 0 0,21 6 0 0 0,-19-8-1214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4.2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163 40 16516 0 0,'-1'-2'81'0'0,"0"-1"0"0"0,0 1 1 0 0,-1 0-1 0 0,1 0 1 0 0,0 0-1 0 0,-1 0 1 0 0,1 0-1 0 0,-1 1 0 0 0,0-1 1 0 0,0 0-1 0 0,0 1 1 0 0,0-1-1 0 0,0 1 1 0 0,0 0-1 0 0,0-1 0 0 0,0 1 1 0 0,0 0-1 0 0,0 0 1 0 0,-1 1-1 0 0,1-1 1 0 0,-1 0-1 0 0,1 1 1 0 0,0 0-1 0 0,-1-1 0 0 0,1 1 1 0 0,-1 0-1 0 0,1 0 1 0 0,0 0-1 0 0,-1 0 1 0 0,1 1-1 0 0,-5 0 0 0 0,2 0-216 0 0,0 1 0 0 0,1-1 0 0 0,-1 1-1 0 0,1-1 1 0 0,-1 1 0 0 0,1 1-1 0 0,0-1 1 0 0,-1 1 0 0 0,1-1 0 0 0,1 1-1 0 0,-1 0 1 0 0,0 1 0 0 0,1-1 0 0 0,-1 0-1 0 0,-2 6 1 0 0,2-4 67 0 0,1-1 1 0 0,0 2-1 0 0,1-1 1 0 0,-1 0-1 0 0,1 0 1 0 0,0 1-1 0 0,0-1 1 0 0,1 1-1 0 0,0 0 1 0 0,0 0-1 0 0,-1 8 1 0 0,3-11 47 0 0,-1 1-1 0 0,1 0 1 0 0,0 0 0 0 0,-1 0 0 0 0,2 0 0 0 0,-1 0 0 0 0,0 0 0 0 0,1-1 0 0 0,0 1 0 0 0,0-1 0 0 0,0 1 0 0 0,0-1 0 0 0,0 0 0 0 0,1 0 0 0 0,-1 0 0 0 0,1 0 0 0 0,4 4 0 0 0,-4-5 30 0 0,-1 0 0 0 0,1 0 0 0 0,-1 0 0 0 0,1 0-1 0 0,0 0 1 0 0,0 0 0 0 0,0-1 0 0 0,0 1 0 0 0,0-1 0 0 0,0 0 0 0 0,0 0-1 0 0,0 0 1 0 0,0-1 0 0 0,0 1 0 0 0,1-1 0 0 0,-1 1 0 0 0,0-1 0 0 0,4 0 0 0 0,-5-1 36 0 0,1 0 0 0 0,-1 1 0 0 0,0-1 0 0 0,0 0 0 0 0,0 0 0 0 0,0 0 1 0 0,0 0-1 0 0,0-1 0 0 0,0 1 0 0 0,0-1 0 0 0,0 1 0 0 0,0-1 1 0 0,-1 1-1 0 0,1-1 0 0 0,-1 0 0 0 0,1 0 0 0 0,-1 0 0 0 0,0 0 0 0 0,0 0 1 0 0,0 0-1 0 0,0 0 0 0 0,0 0 0 0 0,0 0 0 0 0,-1-1 0 0 0,1 1 1 0 0,0-3-1 0 0,1-4-73 0 0,-1 0 0 0 0,0 0 1 0 0,0 0-1 0 0,-1 0 1 0 0,-1 0-1 0 0,1 0 0 0 0,-1 0 1 0 0,-3-11-1 0 0,3 16-88 0 0,0 0-1 0 0,0 0 1 0 0,0 0-1 0 0,0 0 1 0 0,-1 0-1 0 0,0 0 1 0 0,1 0-1 0 0,-2 0 1 0 0,1 1-1 0 0,0-1 1 0 0,-1 1-1 0 0,1 0 0 0 0,-1 0 1 0 0,0 0-1 0 0,0 0 1 0 0,-1 0-1 0 0,1 0 1 0 0,0 1-1 0 0,-7-4 1 0 0,9 5-50 0 0,0 1 0 0 0,0-1 0 0 0,0 1 0 0 0,0 0 0 0 0,-1-1 0 0 0,1 1 0 0 0,0 0 0 0 0,0 0 0 0 0,0 0 0 0 0,0 0 0 0 0,0 0 0 0 0,0 0 0 0 0,0 0 0 0 0,0 0 0 0 0,-1 0 0 0 0,1 0 0 0 0,0 1 0 0 0,0-1 0 0 0,0 0 0 0 0,0 1 0 0 0,0-1 1 0 0,0 1-1 0 0,0-1 0 0 0,0 1 0 0 0,0-1 0 0 0,0 1 0 0 0,1 0 0 0 0,-1-1 0 0 0,0 1 0 0 0,0 0 0 0 0,1 0 0 0 0,-1 0 0 0 0,0 0 0 0 0,1 0 0 0 0,-1 0 0 0 0,0-1 0 0 0,1 1 0 0 0,0 1 0 0 0,-1 0 0 0 0,-1 7-1681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4.6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1 164 5097 0 0,'0'0'9251'0'0,"12"0"-8432"0"0,56 6-1040 0 0,-45-3 317 0 0,0 0 1 0 0,35-3-1 0 0,-48 0-62 0 0,1-2 0 0 0,0 0-1 0 0,0 0 1 0 0,-1-1-1 0 0,1 0 1 0 0,-1-1 0 0 0,0 0-1 0 0,11-6 1 0 0,-17 8-174 0 0,0-1 0 0 0,1 0 0 0 0,-1 0 0 0 0,-1 0 1 0 0,1 0-1 0 0,0-1 0 0 0,-1 0 0 0 0,1 1 0 0 0,-1-1 0 0 0,0 0 0 0 0,-1-1 0 0 0,1 1 0 0 0,-1 0 0 0 0,1-1 1 0 0,-1 1-1 0 0,-1-1 0 0 0,1 0 0 0 0,-1 0 0 0 0,2-8 0 0 0,-3 11 168 0 0,0-1 0 0 0,0 1 1 0 0,0 0-1 0 0,0 0 0 0 0,0 0 0 0 0,-1 0 0 0 0,1-1 1 0 0,-1 1-1 0 0,1 0 0 0 0,-1 0 0 0 0,0 0 0 0 0,0 0 0 0 0,0 0 1 0 0,0 0-1 0 0,0 1 0 0 0,0-1 0 0 0,-1 0 0 0 0,1 0 1 0 0,-1 1-1 0 0,1-1 0 0 0,-1 1 0 0 0,0-1 0 0 0,1 1 0 0 0,-1 0 1 0 0,0 0-1 0 0,0-1 0 0 0,0 1 0 0 0,0 1 0 0 0,0-1 1 0 0,0 0-1 0 0,0 0 0 0 0,0 1 0 0 0,-2-1 0 0 0,-1 0 133 0 0,0 0 0 0 0,0 0 1 0 0,0 0-1 0 0,0 1 0 0 0,0-1 0 0 0,0 1 0 0 0,-1 1 0 0 0,1-1 0 0 0,0 1 1 0 0,0 0-1 0 0,1 0 0 0 0,-1 0 0 0 0,-7 3 0 0 0,4 0-127 0 0,0 1 1 0 0,1 0-1 0 0,0 0 1 0 0,0 0-1 0 0,0 1 0 0 0,0 0 1 0 0,1 1-1 0 0,0-1 1 0 0,0 1-1 0 0,1 0 0 0 0,0 0 1 0 0,-8 15-1 0 0,11-17-37 0 0,0 0 0 0 0,0 0 0 0 0,0 0 0 0 0,1 0 0 0 0,0 1 0 0 0,-1-1 0 0 0,2 0 0 0 0,-1 0 0 0 0,1 1 0 0 0,0-1 0 0 0,0 0 0 0 0,0 1 0 0 0,1-1 0 0 0,0 0 0 0 0,0 1 0 0 0,0-1 0 0 0,0 0 0 0 0,1 0 0 0 0,0 0 0 0 0,0 0 0 0 0,1 0 0 0 0,3 6-1 0 0,2 0-85 0 0,0 0 0 0 0,1-1-1 0 0,0 1 1 0 0,0-2-1 0 0,1 0 1 0 0,0 0-1 0 0,15 9 1 0 0,-15-11-735 0 0,1-1 1 0 0,0 0-1 0 0,0-1 1 0 0,22 7-1 0 0,-9-6-1008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4.9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305 63 19484 0 0,'-6'-19'61'0'0,"5"15"0"0"0,0 1 0 0 0,0-1 0 0 0,-1 0 0 0 0,1 1 0 0 0,-1-1 0 0 0,0 1 0 0 0,-4-7 0 0 0,5 9-86 0 0,0 1 1 0 0,0-1 0 0 0,0 0 0 0 0,0 0 0 0 0,-1 0-1 0 0,1 1 1 0 0,0-1 0 0 0,-1 1 0 0 0,1-1-1 0 0,0 1 1 0 0,-1-1 0 0 0,1 1 0 0 0,0 0 0 0 0,-1 0-1 0 0,1 0 1 0 0,-1 0 0 0 0,1 0 0 0 0,0 0 0 0 0,-1 0-1 0 0,1 0 1 0 0,0 0 0 0 0,-1 1 0 0 0,1-1 0 0 0,-1 1-1 0 0,1-1 1 0 0,0 1 0 0 0,-2 0 0 0 0,-19 7-562 0 0,-40 22-1 0 0,54-26 489 0 0,1 0-1 0 0,0 1 1 0 0,0 0 0 0 0,1 0-1 0 0,0 0 1 0 0,0 1-1 0 0,0 0 1 0 0,0 1 0 0 0,-4 6-1 0 0,9-12 49 0 0,1 0 1 0 0,-1 1-1 0 0,1-1 0 0 0,-1 0 0 0 0,1 0 0 0 0,-1 1 0 0 0,1-1 0 0 0,0 0 0 0 0,0 0 0 0 0,-1 1 0 0 0,1-1 0 0 0,0 0 0 0 0,0 1 1 0 0,0-1-1 0 0,0 0 0 0 0,1 1 0 0 0,-1-1 0 0 0,0 0 0 0 0,1 1 0 0 0,-1-1 0 0 0,0 0 0 0 0,1 0 0 0 0,0 1 0 0 0,-1-1 1 0 0,1 0-1 0 0,0 0 0 0 0,-1 0 0 0 0,1 0 0 0 0,0 0 0 0 0,0 0 0 0 0,0 0 0 0 0,0 0 0 0 0,0 0 0 0 0,0 0 0 0 0,2 0 0 0 0,5 5-144 0 0,1-1 0 0 0,-1 0 0 0 0,19 7-1 0 0,-7-3 93 0 0,-3 0 104 0 0,-4-2-151 0 0,0 0-1 0 0,0 1 1 0 0,22 18 0 0 0,-33-24 166 0 0,0-1 0 0 0,0 1 0 0 0,0 0 0 0 0,0 0 0 0 0,0 0 0 0 0,0 0 0 0 0,-1 1 0 0 0,1-1 0 0 0,-1 0 0 0 0,0 1 0 0 0,1-1 0 0 0,-1 1 0 0 0,0 0 0 0 0,0-1 0 0 0,-1 1 0 0 0,1 0 0 0 0,-1-1 0 0 0,1 1 0 0 0,-1 0 0 0 0,0 0 0 0 0,0-1 0 0 0,0 1 0 0 0,0 0 0 0 0,-1 0 0 0 0,1-1 0 0 0,-1 1 0 0 0,-1 4 0 0 0,1-4 74 0 0,-1 0 0 0 0,0 0 0 0 0,-1 0 1 0 0,1-1-1 0 0,0 1 0 0 0,-1-1 0 0 0,1 1 0 0 0,-1-1 0 0 0,0 0 0 0 0,0 0 0 0 0,0 0 0 0 0,0-1 1 0 0,0 1-1 0 0,0 0 0 0 0,-6 1 0 0 0,-54 15 477 0 0,55-16-535 0 0,-24 6 144 0 0,-26 6-1788 0 0,-1-2-3651 0 0,38-8 2401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5.43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1 143 11779 0 0,'-1'-2'101'0'0,"1"-1"0"0"0,1 1 1 0 0,-1 0-1 0 0,0 0 1 0 0,0-1-1 0 0,1 1 1 0 0,-1 0-1 0 0,1 0 1 0 0,0 0-1 0 0,0-1 1 0 0,0 1-1 0 0,0 0 1 0 0,0 0-1 0 0,0 0 1 0 0,1 1-1 0 0,-1-1 1 0 0,0 0-1 0 0,1 0 1 0 0,0 1-1 0 0,-1-1 1 0 0,1 1-1 0 0,0-1 1 0 0,0 1-1 0 0,0 0 1 0 0,0 0-1 0 0,0-1 1 0 0,3 0-1 0 0,11-6 98 0 0,0 0 0 0 0,24-7 0 0 0,-29 11-178 0 0,27-10-100 0 0,0 2 1 0 0,57-11-1 0 0,-83 21 27 0 0,1 0-1 0 0,0 1 0 0 0,-1 0 1 0 0,1 1-1 0 0,-1 0 0 0 0,1 1 1 0 0,0 1-1 0 0,-1 0 0 0 0,0 1 1 0 0,1 0-1 0 0,-1 0 0 0 0,12 6 1 0 0,-21-7 13 0 0,1 0 1 0 0,-1 1 0 0 0,0-1-1 0 0,0 1 1 0 0,0-1-1 0 0,0 1 1 0 0,0 0 0 0 0,0 0-1 0 0,-1 1 1 0 0,0-1 0 0 0,1 0-1 0 0,-1 1 1 0 0,0-1-1 0 0,-1 1 1 0 0,1 0 0 0 0,-1-1-1 0 0,1 1 1 0 0,-1 0-1 0 0,0 0 1 0 0,-1 0 0 0 0,1 0-1 0 0,-1 0 1 0 0,0 0 0 0 0,0 0-1 0 0,0 0 1 0 0,0 0-1 0 0,-1 0 1 0 0,1 0 0 0 0,-1 0-1 0 0,0 0 1 0 0,0 0-1 0 0,-1 0 1 0 0,1 0 0 0 0,-1-1-1 0 0,0 1 1 0 0,0-1 0 0 0,0 1-1 0 0,0-1 1 0 0,-1 0-1 0 0,-3 5 1 0 0,-8 5 321 0 0,-2 0-1 0 0,1-1 1 0 0,-1 0 0 0 0,-21 10 0 0 0,22-14-249 0 0,1 1 0 0 0,0 0 0 0 0,1 1 0 0 0,0 1 0 0 0,0 0 0 0 0,-16 19 0 0 0,27-26-226 0 0,0 0 0 0 0,-1 0 0 0 0,1 0 0 0 0,1 0 0 0 0,-1 1 0 0 0,1-1 0 0 0,0 1 0 0 0,-1 6 0 0 0,0 1 127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9:55.7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16396 0 0,'0'0'2088'0'0,"0"1"-2600"0"0,0 1 200 0 0,0-1 16 0 0,0 0-104 0 0,0 1 120 0 0,13 17-481 0 0,1-14-1167 0 0,0-1-136 0 0,1-2 63 0 0,3-2-1080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2.5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 12667 0 0,'0'0'-406'0'0,"20"-18"3812"0"0,-20 18-3434 0 0,1 1 0 0 0,-1-1-1 0 0,1 0 1 0 0,-1 1 0 0 0,1-1 0 0 0,-1 1-1 0 0,1-1 1 0 0,-1 1 0 0 0,0-1-1 0 0,1 1 1 0 0,-1-1 0 0 0,0 1-1 0 0,1-1 1 0 0,-1 1 0 0 0,0-1-1 0 0,0 1 1 0 0,1 0 0 0 0,-1-1 0 0 0,0 1-1 0 0,0-1 1 0 0,0 1 0 0 0,0 0-1 0 0,0-1 1 0 0,0 1 0 0 0,0 0-1 0 0,0-1 1 0 0,0 1 0 0 0,0 1-1 0 0,-1 19-455 0 0,-5 27 91 0 0,3 1 1 0 0,4 86-1 0 0,24 98 413 0 0,-15-150-488 0 0,0-22-1159 0 0,-4-34 400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2.9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254 4 18124 0 0,'0'0'-29'0'0,"0"-1"1"0"0,0 1-1 0 0,-1 0 1 0 0,1 0-1 0 0,0-1 0 0 0,-1 1 1 0 0,1 0-1 0 0,0 0 1 0 0,-1-1-1 0 0,1 1 1 0 0,0 0-1 0 0,-1 0 0 0 0,1 0 1 0 0,-1 0-1 0 0,1-1 1 0 0,0 1-1 0 0,-1 0 1 0 0,1 0-1 0 0,-1 0 0 0 0,1 0 1 0 0,0 0-1 0 0,-1 0 1 0 0,1 0-1 0 0,-1 0 1 0 0,1 0-1 0 0,0 0 0 0 0,-1 0 1 0 0,1 1-1 0 0,-1-1 1 0 0,1 0-1 0 0,0 0 1 0 0,-1 0-1 0 0,0 1 0 0 0,-13 3-143 0 0,6 1 36 0 0,0 0 1 0 0,0 0-1 0 0,1 1 1 0 0,0 0 0 0 0,0 1-1 0 0,0-1 1 0 0,1 1-1 0 0,0 0 1 0 0,0 1 0 0 0,1 0-1 0 0,-5 8 1 0 0,-5 6-103 0 0,-6 6 83 0 0,2 2 0 0 0,1 1-1 0 0,-25 55 1 0 0,38-75 159 0 0,1 0 0 0 0,0 1-1 0 0,1-1 1 0 0,0 1-1 0 0,1-1 1 0 0,0 1-1 0 0,1 0 1 0 0,0 0-1 0 0,0 0 1 0 0,2 0 0 0 0,-1 0-1 0 0,2-1 1 0 0,0 1-1 0 0,5 21 1 0 0,-5-29 67 0 0,0 1 1 0 0,-1-1-1 0 0,1 1 1 0 0,1-1-1 0 0,-1 0 1 0 0,1 0-1 0 0,0 0 1 0 0,0 0-1 0 0,0-1 1 0 0,0 1-1 0 0,0-1 1 0 0,1 1-1 0 0,0-1 0 0 0,-1-1 1 0 0,1 1-1 0 0,0 0 1 0 0,1-1-1 0 0,-1 0 1 0 0,0 0-1 0 0,1 0 1 0 0,-1 0-1 0 0,1-1 1 0 0,-1 0-1 0 0,1 0 1 0 0,0 0-1 0 0,0 0 1 0 0,-1-1-1 0 0,1 0 1 0 0,0 0-1 0 0,0 0 1 0 0,0-1-1 0 0,-1 1 1 0 0,8-3-1 0 0,0 0 147 0 0,0-1 1 0 0,1 0-1 0 0,-2 0 0 0 0,1-2 1 0 0,0 1-1 0 0,-1-2 0 0 0,0 1 1 0 0,-1-2-1 0 0,1 1 0 0 0,-1-1 1 0 0,12-14-1 0 0,-8 7-31 0 0,-2-1 0 0 0,0 0-1 0 0,-1-1 1 0 0,0 0-1 0 0,-2 0 1 0 0,0-1 0 0 0,0-1-1 0 0,7-29 1 0 0,-12 37-174 0 0,-1 0 0 0 0,-1-1 0 0 0,1 0 0 0 0,-2 1-1 0 0,0-1 1 0 0,-1 0 0 0 0,0 1 0 0 0,0-1 0 0 0,-1 0 0 0 0,-1 0 0 0 0,0 1-1 0 0,0-1 1 0 0,-1 1 0 0 0,-1 0 0 0 0,-8-20 0 0 0,8 26-90 0 0,0-1-1 0 0,0 0 1 0 0,0 1-1 0 0,-1 0 1 0 0,1 0 0 0 0,-8-5-1 0 0,11 8 3 0 0,-1 1 0 0 0,1 0 0 0 0,-1-1 0 0 0,0 1 0 0 0,1 0 0 0 0,-1 0 0 0 0,0 0 1 0 0,0 0-1 0 0,0 0 0 0 0,0 0 0 0 0,0 1 0 0 0,0-1 0 0 0,0 1 0 0 0,0-1 0 0 0,0 1 0 0 0,0 0 0 0 0,0 0 0 0 0,0 0 0 0 0,0 0 0 0 0,-1 0 0 0 0,1 0 0 0 0,0 1 0 0 0,-4 0 0 0 0,5 0-64 0 0,0-1-1 0 0,1 1 0 0 0,-1 0 0 0 0,0-1 1 0 0,0 1-1 0 0,0 0 0 0 0,1 0 1 0 0,-1 0-1 0 0,0 0 0 0 0,1 0 0 0 0,-1-1 1 0 0,1 1-1 0 0,-1 0 0 0 0,1 0 0 0 0,0 0 1 0 0,-1 1-1 0 0,1-1 0 0 0,0 0 0 0 0,0 0 1 0 0,-1 0-1 0 0,1 0 0 0 0,0 0 1 0 0,0 0-1 0 0,0 0 0 0 0,0 0 0 0 0,1 0 1 0 0,-1 3-1 0 0,11 26-2346 0 0,-2-15 2270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3.3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265 57 14875 0 0,'0'0'187'0'0,"-10"0"-244"0"0,5 0-4 0 0,-1 1 1 0 0,1 0 0 0 0,-1 0 0 0 0,1 0 0 0 0,-1 1 0 0 0,1 0 0 0 0,0 0 0 0 0,-1 0 0 0 0,1 1 0 0 0,0 0-1 0 0,1 0 1 0 0,-1 0 0 0 0,0 0 0 0 0,-3 5 0 0 0,-15 10-178 0 0,1 1-1 0 0,0 1 1 0 0,-35 44-1 0 0,51-57 228 0 0,1 0 0 0 0,0 0-1 0 0,0 0 1 0 0,1 1-1 0 0,0 0 1 0 0,0 0 0 0 0,1 0-1 0 0,0 0 1 0 0,0 1-1 0 0,1-1 1 0 0,0 1 0 0 0,1-1-1 0 0,0 1 1 0 0,0 0-1 0 0,1 0 1 0 0,0 0 0 0 0,1 12-1 0 0,2-13 71 0 0,-1 0 0 0 0,1-1 0 0 0,0 1 0 0 0,1-1 0 0 0,0 0 0 0 0,0 0 0 0 0,1 0 1 0 0,-1 0-1 0 0,2-1 0 0 0,-1 0 0 0 0,1 0 0 0 0,-1 0 0 0 0,2-1 0 0 0,-1 0 0 0 0,0 0 0 0 0,1 0 0 0 0,0-1 0 0 0,14 7 0 0 0,-9-6 96 0 0,0 0-1 0 0,0 0 0 0 0,0-1 1 0 0,1-1-1 0 0,-1 0 1 0 0,1-1-1 0 0,0 0 1 0 0,0-1-1 0 0,0 0 1 0 0,0-1-1 0 0,15-2 0 0 0,-12-1 33 0 0,-1 0-1 0 0,0-1 0 0 0,0-1 0 0 0,0-1 1 0 0,0 0-1 0 0,-1 0 0 0 0,0-2 0 0 0,0 0 0 0 0,-1 0 1 0 0,0-1-1 0 0,0-1 0 0 0,16-16 0 0 0,-24 21-101 0 0,0 0-1 0 0,0-1 1 0 0,0 0-1 0 0,-1 1 1 0 0,0-2-1 0 0,0 1 1 0 0,0 0-1 0 0,-1-1 0 0 0,0 0 1 0 0,-1 1-1 0 0,1-1 1 0 0,-1 0-1 0 0,0 0 1 0 0,-1-1-1 0 0,0 1 1 0 0,0 0-1 0 0,0-1 1 0 0,-1 1-1 0 0,0 0 1 0 0,-1 0-1 0 0,0-1 1 0 0,0 1-1 0 0,0 0 0 0 0,-1 0 1 0 0,0 0-1 0 0,0 0 1 0 0,-1 0-1 0 0,-6-12 1 0 0,-5-2-235 0 0,0 1 1 0 0,-2 0 0 0 0,0 1-1 0 0,-1 1 1 0 0,-36-29 0 0 0,-5-6-5121 0 0,58 52 5162 0 0,-1 1 25 0 0,1-1-1 0 0,0 1 1 0 0,-1 0 0 0 0,1-1 0 0 0,-1 1 0 0 0,1 0-1 0 0,0-1 1 0 0,-1 1 0 0 0,1-1 0 0 0,0 1 0 0 0,0-1-1 0 0,-1 1 1 0 0,1 0 0 0 0,0-1 0 0 0,0 1 0 0 0,0-1-1 0 0,0 1 1 0 0,-1-1 0 0 0,1 1 0 0 0,0-1 0 0 0,0 1 0 0 0,0-1-1 0 0,0 0 1 0 0,0 0 0 0 0,3-5-166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4.2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17532 0 0,'15'117'-4258'0'0,"-12"18"3288"0"0,-12 151 2640 0 0,5-207-1680 0 0,3-69 33 0 0,1-6-56 0 0,-1 0 0 0 0,1 0-1 0 0,0 0 1 0 0,0 0-1 0 0,0-1 1 0 0,1 1 0 0 0,-1 0-1 0 0,1 0 1 0 0,2 5 0 0 0,-3-9-6 0 0,0 0 0 0 0,1 0 0 0 0,-1 1 1 0 0,0-1-1 0 0,0 0 0 0 0,1 0 0 0 0,-1 0 1 0 0,0 0-1 0 0,1 0 0 0 0,-1 1 0 0 0,0-1 1 0 0,1 0-1 0 0,-1 0 0 0 0,0 0 0 0 0,1 0 1 0 0,-1 0-1 0 0,0 0 0 0 0,1 0 0 0 0,-1 0 0 0 0,0 0 1 0 0,1-1-1 0 0,-1 1 0 0 0,0 0 0 0 0,1 0 1 0 0,-1 0-1 0 0,0 0 0 0 0,1 0 0 0 0,-1 0 1 0 0,0-1-1 0 0,1 1 0 0 0,-1 0 0 0 0,0 0 1 0 0,0 0-1 0 0,1-1 0 0 0,-1 1 0 0 0,0 0 1 0 0,0-1-1 0 0,0 1 0 0 0,1 0 0 0 0,-1 0 1 0 0,0-1-1 0 0,0 1 0 0 0,0 0 0 0 0,0-1 1 0 0,0 1-1 0 0,0 0 0 0 0,1-1 0 0 0,-1 1 1 0 0,0-1-1 0 0,4-12-507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1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307 258 3281 0 0,'0'-1'7108'0'0,"0"-13"-5933"0"0,0-11-910 0 0,1 6-91 0 0,-1 1 1 0 0,-1-1-1 0 0,0 0 1 0 0,-2 1 0 0 0,-5-22-1 0 0,7 35-159 0 0,0 0-1 0 0,-1 1 1 0 0,0-1-1 0 0,0 1 1 0 0,-1-1 0 0 0,1 1-1 0 0,-1 0 1 0 0,0 0-1 0 0,0 0 1 0 0,0 1-1 0 0,0-1 1 0 0,-1 1-1 0 0,1-1 1 0 0,-1 1 0 0 0,0 0-1 0 0,0 1 1 0 0,0-1-1 0 0,0 1 1 0 0,-1-1-1 0 0,1 1 1 0 0,-1 1 0 0 0,1-1-1 0 0,-1 1 1 0 0,0-1-1 0 0,-9 0 1 0 0,6 1-96 0 0,0 1-1 0 0,0 0 1 0 0,1 1 0 0 0,-1 0 0 0 0,0 0 0 0 0,0 0-1 0 0,1 1 1 0 0,-1 1 0 0 0,1-1 0 0 0,-1 1-1 0 0,1 0 1 0 0,0 0 0 0 0,0 1 0 0 0,1 0 0 0 0,-1 1-1 0 0,1-1 1 0 0,0 1 0 0 0,0 0 0 0 0,0 1-1 0 0,1-1 1 0 0,0 1 0 0 0,0 0 0 0 0,0 1 0 0 0,-6 11-1 0 0,7-13 97 0 0,1 1-1 0 0,0-1 1 0 0,1 1-1 0 0,0-1 1 0 0,-1 1-1 0 0,2 0 0 0 0,-1 0 1 0 0,1 0-1 0 0,0 0 1 0 0,0 0-1 0 0,0 0 1 0 0,1 0-1 0 0,0 0 1 0 0,0 0-1 0 0,1 0 1 0 0,0 0-1 0 0,0 0 0 0 0,0 0 1 0 0,1 0-1 0 0,-1 0 1 0 0,2-1-1 0 0,-1 1 1 0 0,0 0-1 0 0,1-1 1 0 0,0 0-1 0 0,1 0 0 0 0,-1 0 1 0 0,1 0-1 0 0,0 0 1 0 0,0-1-1 0 0,0 1 1 0 0,6 4-1 0 0,-3-4 44 0 0,1-1 0 0 0,-1 0-1 0 0,0 0 1 0 0,1 0 0 0 0,0-1-1 0 0,0 0 1 0 0,0-1 0 0 0,0 1-1 0 0,1-2 1 0 0,-1 1 0 0 0,0-1-1 0 0,1 0 1 0 0,-1-1 0 0 0,1 0 0 0 0,-1 0-1 0 0,1-1 1 0 0,14-3 0 0 0,-12 2-12 0 0,-1-1-1 0 0,1 0 1 0 0,0-1 0 0 0,-1 0 0 0 0,0 0 0 0 0,0-1 0 0 0,0-1 0 0 0,0 0 0 0 0,-1 0 0 0 0,0 0-1 0 0,0-2 1 0 0,14-14 0 0 0,11-16 37 0 0,-33 37-138 0 0,0 4-552 0 0,8 136-625 0 0,3-74 803 0 0,31 97 0 0 0,3 8 458 0 0,-40-142 6 0 0,-2 1 0 0 0,-1 0 0 0 0,-1 0 1 0 0,-2 30-1 0 0,0-53 81 0 0,-1 0-1 0 0,1 0 1 0 0,-1-1 0 0 0,0 1 0 0 0,-1 0 0 0 0,1 0 0 0 0,-1-1 0 0 0,-1 1-1 0 0,1-1 1 0 0,-1 0 0 0 0,1 0 0 0 0,-2 0 0 0 0,1 0 0 0 0,0 0 0 0 0,-1 0 0 0 0,0-1-1 0 0,0 0 1 0 0,0 0 0 0 0,-1 0 0 0 0,1 0 0 0 0,-1-1 0 0 0,0 1 0 0 0,0-1-1 0 0,0 0 1 0 0,-1-1 0 0 0,1 0 0 0 0,0 1 0 0 0,-1-2 0 0 0,0 1 0 0 0,1-1 0 0 0,-1 1-1 0 0,0-2 1 0 0,0 1 0 0 0,0-1 0 0 0,0 1 0 0 0,0-2 0 0 0,0 1 0 0 0,1-1-1 0 0,-1 0 1 0 0,0 0 0 0 0,0 0 0 0 0,1-1 0 0 0,-1 0 0 0 0,1 0 0 0 0,-1 0 0 0 0,1-1-1 0 0,0 0 1 0 0,0 0 0 0 0,0 0 0 0 0,-7-6 0 0 0,-2-3 33 0 0,1-1 0 0 0,0 0 0 0 0,0-1 0 0 0,2 0-1 0 0,-1-1 1 0 0,2 0 0 0 0,-14-27 0 0 0,16 29-95 0 0,2-1 1 0 0,0 0-1 0 0,1 0 1 0 0,0-1-1 0 0,1 0 0 0 0,1 0 1 0 0,0 0-1 0 0,1 0 1 0 0,0-25-1 0 0,2 36-56 0 0,1-1 1 0 0,0 1-1 0 0,0 0 1 0 0,0-1-1 0 0,1 1 0 0 0,0 0 1 0 0,0 0-1 0 0,0 0 1 0 0,0 0-1 0 0,0 1 0 0 0,1-1 1 0 0,-1 0-1 0 0,1 1 1 0 0,0 0-1 0 0,0-1 0 0 0,0 1 1 0 0,1 1-1 0 0,-1-1 1 0 0,1 0-1 0 0,0 1 0 0 0,0 0 1 0 0,7-4-1 0 0,10-3-246 0 0,0 1 0 0 0,0 0-1 0 0,29-5 1 0 0,-29 7-186 0 0,78-13-1806 0 0,-63 13 2127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4.6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310 1 17148 0 0,'0'0'161'0'0,"-1"4"-2019"0"0,0 1 1755 0 0,-1-1 0 0 0,1 1-1 0 0,-1-1 1 0 0,-1 1 0 0 0,1-1 0 0 0,-1 0-1 0 0,1 0 1 0 0,-1 0 0 0 0,-1 0 0 0 0,1 0-1 0 0,0-1 1 0 0,-1 0 0 0 0,-6 5-1 0 0,-60 41 342 0 0,54-39-222 0 0,15-9-6 0 0,-31 20 321 0 0,-1-1 0 0 0,0-2 0 0 0,-48 19 928 0 0,125-38-1282 0 0,-30 0-58 0 0,1 0 0 0 0,27 4 0 0 0,-35-2-7 0 0,-1 0-1 0 0,0 1 1 0 0,1 0 0 0 0,-1 0 0 0 0,0 1-1 0 0,0 0 1 0 0,-1 0 0 0 0,1 0 0 0 0,9 7 0 0 0,13 14-120 0 0,-2 1-1 0 0,39 46 1 0 0,-39-41 352 0 0,59 53 1 0 0,-28-39-140 0 0,-28-25-44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4.9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243 42 18060 0 0,'-1'-3'56'0'0,"1"1"-1"0"0,-1-1 1 0 0,-1 1 0 0 0,1 0 0 0 0,0-1-1 0 0,0 1 1 0 0,-1 0 0 0 0,0 0 0 0 0,1 0-1 0 0,-1 0 1 0 0,0 0 0 0 0,0 1 0 0 0,0-1-1 0 0,0 1 1 0 0,0-1 0 0 0,0 1 0 0 0,0-1-1 0 0,-1 1 1 0 0,1 0 0 0 0,0 0 0 0 0,-1 0-1 0 0,1 1 1 0 0,-4-2 0 0 0,2 2-165 0 0,0 0 0 0 0,-1 0 0 0 0,1 1-1 0 0,-1-1 1 0 0,1 1 0 0 0,0 0 0 0 0,-1 0 0 0 0,1 0 0 0 0,0 0 0 0 0,0 1 0 0 0,0 0 0 0 0,0 0 0 0 0,-4 3-1 0 0,-6 3 7 0 0,0 0-1 0 0,0 1 0 0 0,1 1 0 0 0,1 0 0 0 0,0 1 1 0 0,-16 18-1 0 0,25-26 102 0 0,0 0 0 0 0,1 1 0 0 0,-1-1 0 0 0,1 1 0 0 0,0-1 1 0 0,0 1-1 0 0,0 0 0 0 0,1 0 0 0 0,-1 0 0 0 0,1 0 0 0 0,0 0 0 0 0,0 0 0 0 0,1 1 1 0 0,-1-1-1 0 0,1 0 0 0 0,0 0 0 0 0,0 1 0 0 0,0-1 0 0 0,0 0 0 0 0,1 0 1 0 0,0 0-1 0 0,0 1 0 0 0,0-1 0 0 0,0 0 0 0 0,0 0 0 0 0,1 0 0 0 0,0-1 0 0 0,0 1 1 0 0,4 6-1 0 0,2 2-42 0 0,1-1 1 0 0,1 0-1 0 0,-1 0 1 0 0,1-1 0 0 0,1-1-1 0 0,0 1 1 0 0,14 8 0 0 0,-16-13-291 0 0,0 0 0 0 0,0 0 1 0 0,1-1-1 0 0,-1 0 0 0 0,1 0 1 0 0,0-1-1 0 0,0 0 1 0 0,0-1-1 0 0,1-1 0 0 0,16 2 1 0 0,6-3 201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5.6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265 566 19444 0 0,'-2'-2'-34'0'0,"0"0"-1"0"0,0 0 1 0 0,0 0 0 0 0,0 1-1 0 0,0-1 1 0 0,0 1 0 0 0,-1-1-1 0 0,1 1 1 0 0,0 0 0 0 0,-1 0-1 0 0,1 0 1 0 0,-1 0 0 0 0,1 0-1 0 0,-1 1 1 0 0,0-1 0 0 0,1 1-1 0 0,-1 0 1 0 0,-3-1 0 0 0,1 2-153 0 0,0 0 1 0 0,0 0 0 0 0,0 1-1 0 0,0-1 1 0 0,0 1-1 0 0,1 0 1 0 0,-1 1 0 0 0,-8 5-1 0 0,-13 7-113 0 0,1 2 1 0 0,-24 22-1 0 0,43-35 304 0 0,0 1 0 0 0,1 0 0 0 0,0 0 1 0 0,0 1-1 0 0,1-1 0 0 0,-1 1 0 0 0,1 0 1 0 0,0 1-1 0 0,1-1 0 0 0,0 1 0 0 0,0-1 0 0 0,0 1 1 0 0,1 0-1 0 0,-3 13 0 0 0,4-19 11 0 0,1 0-1 0 0,0 0 1 0 0,0-1-1 0 0,0 1 1 0 0,0 0-1 0 0,0 0 1 0 0,0 0 0 0 0,0 0-1 0 0,0 0 1 0 0,0 0-1 0 0,1 0 1 0 0,-1 0-1 0 0,0 0 1 0 0,1 0-1 0 0,-1-1 1 0 0,0 1 0 0 0,1 0-1 0 0,-1 0 1 0 0,1 0-1 0 0,-1 0 1 0 0,1-1-1 0 0,-1 1 1 0 0,1 0-1 0 0,0-1 1 0 0,0 1 0 0 0,-1-1-1 0 0,1 1 1 0 0,0 0-1 0 0,1 0 1 0 0,0-1 19 0 0,1 1-1 0 0,-1-1 1 0 0,0 1 0 0 0,1-1 0 0 0,-1 0 0 0 0,0 0 0 0 0,1 0-1 0 0,-1 0 1 0 0,0 0 0 0 0,1-1 0 0 0,3 0 0 0 0,5-3 95 0 0,1 1-1 0 0,0-2 1 0 0,14-7 0 0 0,-11 2 23 0 0,1 0 1 0 0,-2-1-1 0 0,0 0 1 0 0,25-27 0 0 0,-38 38-33 0 0,5 2-1657 0 0,9 10 1761 0 0,1 0 1 0 0,0-1-1 0 0,34 15 0 0 0,-40-21-46 0 0,0-2 0 0 0,0 1 0 0 0,1-2 0 0 0,0 1 1 0 0,-1-1-1 0 0,1-1 0 0 0,0 0 0 0 0,0 0 0 0 0,11-2 0 0 0,-4-1-24 0 0,0-1-1 0 0,0-1 0 0 0,0 0 1 0 0,0-2-1 0 0,-1 0 1 0 0,0 0-1 0 0,0-2 1 0 0,-1 0-1 0 0,20-14 0 0 0,-17 10-177 0 0,0-2-1 0 0,-1 0 0 0 0,-1-1 0 0 0,0-1 1 0 0,-1-1-1 0 0,0 0 0 0 0,13-20 0 0 0,-19 21-144 0 0,-1-2-1 0 0,0 1 0 0 0,-1-1 0 0 0,-1 0 0 0 0,0-1 0 0 0,-2 0 0 0 0,0 0 0 0 0,-1 0 0 0 0,1-22 0 0 0,-3 13 113 0 0,0-1 1 0 0,-2 0 0 0 0,-2 1-1 0 0,0-1 1 0 0,-11-44 0 0 0,12 66 70 0 0,-1 1 0 0 0,0 0 0 0 0,0-1 0 0 0,-1 1 0 0 0,0 0 0 0 0,0 0-1 0 0,0 0 1 0 0,-1 1 0 0 0,0-1 0 0 0,0 1 0 0 0,0 0 0 0 0,-1 0 0 0 0,1 0 0 0 0,-11-7 0 0 0,11 10-84 0 0,0-1-1 0 0,0 1 1 0 0,-1 0-1 0 0,1 0 1 0 0,0 0-1 0 0,-1 1 1 0 0,0 0-1 0 0,1 0 1 0 0,-1 0-1 0 0,0 0 1 0 0,0 1-1 0 0,1-1 1 0 0,-1 1-1 0 0,0 0 1 0 0,0 1-1 0 0,1-1 1 0 0,-1 1-1 0 0,0 0 1 0 0,1 0-1 0 0,-1 1 1 0 0,-7 2-1 0 0,7-1 44 0 0,-1 1 0 0 0,0-1-1 0 0,1 1 1 0 0,-1 0 0 0 0,1 0 0 0 0,0 1-1 0 0,1 0 1 0 0,-1-1 0 0 0,1 2 0 0 0,0-1-1 0 0,0 0 1 0 0,0 1 0 0 0,1 0 0 0 0,0 0-1 0 0,0 0 1 0 0,1 0 0 0 0,-1 0 0 0 0,-2 13-1 0 0,-1 6 20 0 0,2 1 0 0 0,0-1 0 0 0,0 40-1 0 0,2-37 8 0 0,2 1-1 0 0,2 0 0 0 0,0-1 1 0 0,2 0-1 0 0,7 31 0 0 0,-7-46 24 0 0,1 0-1 0 0,0 0 0 0 0,0 0 1 0 0,1-1-1 0 0,1 1 1 0 0,0-2-1 0 0,1 1 0 0 0,0-1 1 0 0,1 0-1 0 0,0-1 1 0 0,1 0-1 0 0,17 15 0 0 0,-15-16-179 0 0,0 0 0 0 0,0 0 0 0 0,1-1 0 0 0,0-1 0 0 0,1 0 0 0 0,-1-1 0 0 0,1 0 1 0 0,1-1-1 0 0,-1-1 0 0 0,0 0 0 0 0,1-1 0 0 0,23 2 0 0 0,-14-5 88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5.9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404 4 19388 0 0,'-8'-2'-194'0'0,"0"1"0"0"0,1 1-1 0 0,-1 0 1 0 0,0 0 0 0 0,0 0 0 0 0,0 1-1 0 0,0 0 1 0 0,1 1 0 0 0,-1-1 0 0 0,-10 5-1 0 0,-13 5 68 0 0,-33 18-1 0 0,39-18 24 0 0,23-10 94 0 0,-39 21 80 0 0,40-22-78 0 0,-1 1 1 0 0,1 0-1 0 0,0-1 0 0 0,0 1 0 0 0,-1 0 0 0 0,1 0 0 0 0,0 0 1 0 0,0 0-1 0 0,0 0 0 0 0,0 0 0 0 0,0 0 0 0 0,0 0 1 0 0,0 0-1 0 0,0 1 0 0 0,1-1 0 0 0,-1 0 0 0 0,0 1 0 0 0,1-1 1 0 0,-1 0-1 0 0,1 1 0 0 0,-1-1 0 0 0,1 1 0 0 0,0-1 1 0 0,0 1-1 0 0,-1 1 0 0 0,5 1-97 0 0,-1-1 0 0 0,0 0 1 0 0,1 0-1 0 0,0 0 0 0 0,0-1 1 0 0,0 1-1 0 0,0-1 0 0 0,0 0 0 0 0,0 0 1 0 0,9 2-1 0 0,-8-2 31 0 0,72 27-357 0 0,-40-17 232 0 0,68 34 0 0 0,-96-41 142 0 0,0 0 0 0 0,0 1 0 0 0,0 0 0 0 0,-1 1 0 0 0,0-1 0 0 0,0 2 0 0 0,0-1 0 0 0,-1 1 0 0 0,-1 0 0 0 0,1 1 0 0 0,9 17 0 0 0,-15-24 52 0 0,0-1 0 0 0,0 1 0 0 0,0 0 0 0 0,-1-1 0 0 0,1 1 0 0 0,0 0 0 0 0,-1 0 0 0 0,0 0 1 0 0,1-1-1 0 0,-1 1 0 0 0,0 0 0 0 0,0 0 0 0 0,0 0 0 0 0,0 0 0 0 0,0-1 0 0 0,-1 1 0 0 0,1 0 0 0 0,0 0 0 0 0,-1 0 1 0 0,1-1-1 0 0,-1 1 0 0 0,0 0 0 0 0,0-1 0 0 0,-1 3 0 0 0,0-1 70 0 0,-1-1 0 0 0,1 1 0 0 0,-1-1 0 0 0,0 1 0 0 0,0-1 0 0 0,0 0 0 0 0,0 0 0 0 0,0-1 0 0 0,0 1 0 0 0,0-1 0 0 0,-7 3-1 0 0,-8 1 323 0 0,-1-1 0 0 0,1-1 0 0 0,-33 2 0 0 0,-7-2-534 0 0,0-2 1 0 0,-1-3-1 0 0,-88-14 0 0 0,114 9-53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6.5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13 16380 0 0,'0'0'1779'0'0,"3"-1"-1514"0"0,11-3-132 0 0,0 1 1 0 0,1 1 0 0 0,-1 1-1 0 0,1 0 1 0 0,0 1-1 0 0,20 2 1 0 0,3-1-65 0 0,33-2-84 0 0,77 2-85 0 0,-125 0-796 0 0,1 2 0 0 0,0 0 0 0 0,-1 2 0 0 0,23 7 0 0 0,-25-5 738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6.8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60 20708 0 0,'18'-8'-64'0'0,"-6"5"168"0"0,3 2-48 0 0,6-4-56 0 0,1 2 184 0 0,6-3-95 0 0,2 2 31 0 0,3-1 40 0 0,5 1-128 0 0,3 1-296 0 0,1 1-801 0 0,5-1-943 0 0,-1 0-713 0 0,-3-1 57 0 0,-1-2-1401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7.3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19956 0 0,'5'60'-4569'0'0,"11"39"4246"0"0,0 0 488 0 0,-13-78-534 0 0,1 0 0 0 0,11 30 0 0 0,-3-23 130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7.6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695 0 14779 0 0,'-35'20'-43'0'0,"1"1"0"0"0,1 1 0 0 0,0 2 0 0 0,2 1 0 0 0,1 1 0 0 0,2 2 0 0 0,-27 32 0 0 0,-161 235 761 0 0,123-159-548 0 0,65-95-316 0 0,-35 45-2067 0 0,48-68 1124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8.1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69 16468 0 0,'0'-1'92'0'0,"1"-1"0"0"0,-1 1 0 0 0,1 0 1 0 0,-1-1-1 0 0,1 1 0 0 0,0 0 0 0 0,-1 0 1 0 0,1 0-1 0 0,0 0 0 0 0,0-1 1 0 0,0 1-1 0 0,0 0 0 0 0,0 0 0 0 0,0 1 1 0 0,0-1-1 0 0,0 0 0 0 0,0 0 1 0 0,1 0-1 0 0,-1 1 0 0 0,0-1 0 0 0,0 1 1 0 0,3-2-1 0 0,34-10 139 0 0,-33 10-164 0 0,27-6-122 0 0,0 0 0 0 0,1 2 0 0 0,0 2 1 0 0,0 1-1 0 0,-1 1 0 0 0,2 2 0 0 0,61 8 0 0 0,-92-8-12 0 0,0 0-1 0 0,-1 1 0 0 0,1 0 1 0 0,0-1-1 0 0,0 1 1 0 0,-1 0-1 0 0,1 1 0 0 0,0-1 1 0 0,-1 0-1 0 0,1 1 1 0 0,-1-1-1 0 0,0 1 0 0 0,0 0 1 0 0,1 0-1 0 0,1 2 1 0 0,-3-2 0 0 0,0 0 1 0 0,0-1 0 0 0,-1 1-1 0 0,1 0 1 0 0,-1 0 0 0 0,0-1-1 0 0,0 1 1 0 0,1 0 0 0 0,-1 0-1 0 0,0-1 1 0 0,0 1 0 0 0,-1 0 0 0 0,1 0-1 0 0,0 0 1 0 0,0-1 0 0 0,-1 1-1 0 0,1 0 1 0 0,-1-1 0 0 0,0 1-1 0 0,1 0 1 0 0,-1-1 0 0 0,0 1-1 0 0,0-1 1 0 0,0 1 0 0 0,-2 1-1 0 0,-27 43-91 0 0,-3-1 0 0 0,-1-2 0 0 0,-48 47 0 0 0,58-66 303 0 0,0-2 0 0 0,-2-1 0 0 0,0-1 1 0 0,-2-2-1 0 0,0 0 0 0 0,-50 22 0 0 0,112-60 1431 0 0,31-12-1794 0 0,-56 29 260 0 0,0 1-1 0 0,0 0 1 0 0,1 0 0 0 0,-1 1-1 0 0,0 1 1 0 0,1-1 0 0 0,-1 1-1 0 0,1 1 1 0 0,9 2 0 0 0,13 3-21 0 0,41 13 0 0 0,-2 1 27 0 0,210 25 13 0 0,-91-25-3480 0 0,-142-15 1832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5.5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161 1 4961 0 0,'0'0'4513'0'0,"-9"28"-2554"0"0,-33 7-1616 0 0,35-28-182 0 0,-10-9 621 0 0,28 8-3960 0 0,-9-3 2945 0 0,-1-3 366 0 0,0 1 1 0 0,0-1-1 0 0,0 1 1 0 0,0 0-1 0 0,-1 0 1 0 0,1-1-1 0 0,0 1 1 0 0,0 0-1 0 0,-1 0 1 0 0,1 0-1 0 0,0 0 1 0 0,-1 0-1 0 0,1 0 0 0 0,-1 0 1 0 0,1 0-1 0 0,-1 0 1 0 0,0 0-1 0 0,1 0 1 0 0,-1 0-1 0 0,0 0 1 0 0,0 0-1 0 0,0 0 1 0 0,0 0-1 0 0,0 1 1 0 0,0-1-1 0 0,0 0 1 0 0,0 0-1 0 0,0 0 0 0 0,0 0 1 0 0,-1 0-1 0 0,1 0 1 0 0,0 0-1 0 0,-1 0 1 0 0,1 0-1 0 0,-1 0 1 0 0,1 0-1 0 0,-1 0 1 0 0,1 0-1 0 0,-1 0 1 0 0,0 0-1 0 0,0 0 1 0 0,1 0-1 0 0,-1-1 0 0 0,-2 2 1 0 0,-22 21 187 0 0,23-22-281 0 0,0 1 0 0 0,1-2 0 0 0,-1 1 0 0 0,0 0 0 0 0,0 0-1 0 0,0 0 1 0 0,0-1 0 0 0,0 1 0 0 0,0-1 0 0 0,0 0 0 0 0,0 1 0 0 0,0-1-1 0 0,0 0 1 0 0,0 0 0 0 0,0 0 0 0 0,-2-1 0 0 0,-2 1 88 0 0,5 0 16 0 0,1-3-964 0 0,1 1 751 0 0,0 0 0 0 0,0 0-1 0 0,0 0 1 0 0,0 0 0 0 0,0 0 0 0 0,0 0 0 0 0,1 0-1 0 0,-1 1 1 0 0,1-1 0 0 0,-1 0 0 0 0,1 1 0 0 0,-1-1 0 0 0,1 1-1 0 0,0-1 1 0 0,0 1 0 0 0,2-1 0 0 0,-2 0 9 0 0,0 1 1 0 0,0 0 0 0 0,-1 0-1 0 0,1 0 1 0 0,0 0-1 0 0,0 0 1 0 0,0 0-1 0 0,0 1 1 0 0,0-1 0 0 0,0 0-1 0 0,0 1 1 0 0,1 0-1 0 0,-1 0 1 0 0,0-1-1 0 0,0 1 1 0 0,0 0 0 0 0,0 1-1 0 0,0-1 1 0 0,3 1-1 0 0,-3 0-96 0 0,0 1-1 0 0,0 0 1 0 0,0-1 0 0 0,-1 1-1 0 0,1 0 1 0 0,0 0 0 0 0,-1 0-1 0 0,1 1 1 0 0,-1-1 0 0 0,0 0-1 0 0,1 0 1 0 0,-1 1-1 0 0,0-1 1 0 0,-1 1 0 0 0,1-1-1 0 0,0 1 1 0 0,-1-1 0 0 0,1 4-1 0 0,0-4 283 0 0,-1 0 0 0 0,0 0 1 0 0,0-1-1 0 0,1 1 0 0 0,-1 0 0 0 0,0 0 0 0 0,0-1 0 0 0,-1 1 0 0 0,1 0 1 0 0,0 0-1 0 0,-1-1 0 0 0,1 1 0 0 0,-1 0 0 0 0,1-1 0 0 0,-1 1 0 0 0,0-1 1 0 0,1 1-1 0 0,-1 0 0 0 0,0-1 0 0 0,0 0 0 0 0,0 1 0 0 0,0-1 0 0 0,-1 0 1 0 0,1 1-1 0 0,0-1 0 0 0,-3 2 0 0 0,-5 1 521 0 0,-1-1 0 0 0,1 0 0 0 0,-17 2 0 0 0,22-4-571 0 0,0 0 0 0 0,0-1 0 0 0,0 0 0 0 0,0 1 1 0 0,0-2-1 0 0,-1 1 0 0 0,1 0 0 0 0,0-1 0 0 0,0 0 1 0 0,0 0-1 0 0,-5-2 0 0 0,8 2-115 0 0,1 0 0 0 0,-1 0 0 0 0,1 0-1 0 0,0-1 1 0 0,-1 1 0 0 0,1 0 0 0 0,0 0 0 0 0,0-1 0 0 0,-1 1 0 0 0,1 0-1 0 0,0 0 1 0 0,0-1 0 0 0,1 1 0 0 0,-1 0 0 0 0,0 0 0 0 0,0-1 0 0 0,1 1-1 0 0,-1 0 1 0 0,1-2 0 0 0,-1 3-21 0 0,2-4-209 0 0,0 0 1 0 0,0 1-1 0 0,0-1 0 0 0,0 1 0 0 0,1-1 0 0 0,-1 1 0 0 0,1 0 1 0 0,0 0-1 0 0,0 0 0 0 0,0 0 0 0 0,1 1 0 0 0,-1-1 1 0 0,4-1-1 0 0,5-4-860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12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48 267 9130 0 0,'0'0'1400'0'0,"7"0"-1016"0"0,5-1-214 0 0,-1 0 0 0 0,1-1 1 0 0,-1-1-1 0 0,1 0 0 0 0,-1 0 0 0 0,0-1 0 0 0,0 0 0 0 0,-1-1 0 0 0,1-1 0 0 0,-1 1 0 0 0,0-2 0 0 0,11-8 0 0 0,-14 10-145 0 0,1-1 0 0 0,-1 0-1 0 0,0-1 1 0 0,-1 1 0 0 0,1-2-1 0 0,-1 1 1 0 0,-1 0 0 0 0,1-1-1 0 0,-1 0 1 0 0,-1-1 0 0 0,0 1 0 0 0,0-1-1 0 0,0 0 1 0 0,-1 1 0 0 0,4-20-1 0 0,-7 26-27 0 0,1 0 0 0 0,-1-1 0 0 0,0 1 0 0 0,0 0 0 0 0,0-1 1 0 0,-1 1-1 0 0,1 0 0 0 0,0-1 0 0 0,-1 1 0 0 0,1 0 0 0 0,-1-1 0 0 0,0 1 0 0 0,0 0 0 0 0,0 0 0 0 0,0 0 0 0 0,0 0 0 0 0,-1 0 0 0 0,1 0 0 0 0,0 0 0 0 0,-3-2 0 0 0,1 1-15 0 0,0 1-1 0 0,0 0 1 0 0,0 0-1 0 0,0 1 1 0 0,-1-1-1 0 0,1 1 1 0 0,0-1-1 0 0,-1 1 1 0 0,1 0-1 0 0,-1 0 1 0 0,1 0-1 0 0,-5 0 1 0 0,-1 1-64 0 0,0-1 1 0 0,-1 1-1 0 0,1 1 1 0 0,0 0-1 0 0,0 0 1 0 0,0 0-1 0 0,0 1 1 0 0,0 1-1 0 0,-14 5 1 0 0,13-3 52 0 0,1 0 0 0 0,1 0 1 0 0,-1 1-1 0 0,1 0 0 0 0,0 0 1 0 0,0 1-1 0 0,1 0 0 0 0,0 0 1 0 0,0 1-1 0 0,1 0 0 0 0,0 0 1 0 0,0 1-1 0 0,1 0 0 0 0,0 0 1 0 0,-4 11-1 0 0,6-12 47 0 0,1-1-1 0 0,0 0 1 0 0,0 0 0 0 0,1 1 0 0 0,0-1-1 0 0,0 1 1 0 0,1-1 0 0 0,0 1 0 0 0,0-1-1 0 0,1 1 1 0 0,0-1 0 0 0,0 1 0 0 0,1-1 0 0 0,-1 0-1 0 0,2 0 1 0 0,-1 1 0 0 0,1-1 0 0 0,0-1-1 0 0,1 1 1 0 0,0 0 0 0 0,6 8 0 0 0,-2-5 72 0 0,1 0 1 0 0,1-1 0 0 0,0 0 0 0 0,0-1-1 0 0,1 0 1 0 0,0 0 0 0 0,0-1-1 0 0,0 0 1 0 0,1-1 0 0 0,0-1 0 0 0,21 7-1 0 0,-8-4-27 0 0,0-1 0 0 0,0-1-1 0 0,0-2 1 0 0,1-1-1 0 0,26 1 1 0 0,-37-4-178 0 0,-1-1 1 0 0,1 0-1 0 0,15-4 0 0 0,6-2-286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6.9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78 100 4673 0 0,'18'-21'3764'0'0,"29"-25"0"0"0,-13 14-2425 0 0,-34 32-1085 0 0,-1 4-1377 0 0,-6 9 1084 0 0,0 0 0 0 0,-1-1 1 0 0,-1 1-1 0 0,0-2 0 0 0,-19 20 0 0 0,-11 14 34 0 0,26-29-17 0 0,3-4-56 0 0,0 1-1 0 0,-14 24 1 0 0,23-34 53 0 0,-1-1 1 0 0,1 1-1 0 0,-1 0 0 0 0,1 0 1 0 0,0-1-1 0 0,0 1 0 0 0,1 0 0 0 0,-1 0 1 0 0,1 0-1 0 0,-1 0 0 0 0,1 0 0 0 0,0 0 1 0 0,0 0-1 0 0,0 0 0 0 0,0 0 0 0 0,1 0 1 0 0,-1 0-1 0 0,1 0 0 0 0,0 0 0 0 0,0 0 1 0 0,1 3-1 0 0,0-4-10 0 0,-1 0 1 0 0,1-1-1 0 0,0 1 0 0 0,0 0 1 0 0,0-1-1 0 0,0 1 0 0 0,0-1 1 0 0,1 0-1 0 0,-1 1 0 0 0,0-1 1 0 0,1 0-1 0 0,-1 0 0 0 0,1-1 1 0 0,-1 1-1 0 0,1 0 0 0 0,-1-1 1 0 0,1 0-1 0 0,4 1 0 0 0,53-2 232 0 0,-49 1-179 0 0,40-6-773 0 0,-32 3 732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7.3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284 0 11931 0 0,'0'0'2533'0'0,"-11"5"-2130"0"0,-12 15-584 0 0,1 1-1 0 0,1 2 1 0 0,1 0-1 0 0,1 1 1 0 0,-24 40-1 0 0,15-17 55 0 0,3 0 0 0 0,-26 71 1 0 0,46-104-1158 0 0,1 1 1 0 0,-4 21-1 0 0,4-15-749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7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259 1 9354 0 0,'0'0'2426'0'0,"-3"2"-2686"0"0,-14 14 197 0 0,0 1 1 0 0,1 1 0 0 0,1 0-1 0 0,-25 40 1 0 0,25-36 98 0 0,6-9-173 0 0,-71 112 1144 0 0,73-111-1304 0 0,0 0 1 0 0,0 1-1 0 0,1 0 0 0 0,1 0 1 0 0,0 0-1 0 0,1 1 0 0 0,-1 17 1 0 0,4-18-203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8.2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49 6825 0 0,'0'0'3180'0'0,"0"-1"-3110"0"0,0 1-1 0 0,0-1 1 0 0,0 1 0 0 0,0 0 0 0 0,0-1-1 0 0,0 1 1 0 0,0-1 0 0 0,0 1 0 0 0,0-1 0 0 0,0 1-1 0 0,0-1 1 0 0,0 1 0 0 0,0-1 0 0 0,0 1-1 0 0,1 0 1 0 0,-1-1 0 0 0,0 1 0 0 0,0-1 0 0 0,0 1-1 0 0,1 0 1 0 0,-1-1 0 0 0,0 1 0 0 0,1 0-1 0 0,-1-1 1 0 0,0 1 0 0 0,1 0 0 0 0,0-1 0 0 0,5-4-183 0 0,1 1 1 0 0,0 0 0 0 0,1 0 0 0 0,-1 1 0 0 0,1 0 0 0 0,-1 0 0 0 0,1 0-1 0 0,0 1 1 0 0,0 1 0 0 0,0-1 0 0 0,0 1 0 0 0,14 0 0 0 0,-7 0-59 0 0,0 1 0 0 0,-1 1 0 0 0,1 0 0 0 0,0 1-1 0 0,-1 0 1 0 0,23 8 0 0 0,-36-10 180 0 0,1 0 0 0 0,-1 0 0 0 0,1 1 0 0 0,-1-1-1 0 0,1 1 1 0 0,-1 0 0 0 0,0-1 0 0 0,1 1 0 0 0,-1 0-1 0 0,0 0 1 0 0,1-1 0 0 0,-1 1 0 0 0,0 0 0 0 0,0 1-1 0 0,0-1 1 0 0,0 0 0 0 0,0 0 0 0 0,0 0 0 0 0,0 0 0 0 0,0 1-1 0 0,-1-1 1 0 0,2 2 0 0 0,-2-1 27 0 0,-1 0-1 0 0,1-1 1 0 0,-1 1-1 0 0,1-1 1 0 0,-1 1-1 0 0,0-1 1 0 0,0 0-1 0 0,0 1 1 0 0,1-1 0 0 0,-1 0-1 0 0,0 1 1 0 0,-1-1-1 0 0,1 0 1 0 0,0 0-1 0 0,0 0 1 0 0,0 0 0 0 0,-1 0-1 0 0,1 0 1 0 0,-1 0-1 0 0,-1 0 1 0 0,-50 34 631 0 0,3-3-243 0 0,-56 47 1 0 0,91-67-480 0 0,2 1 0 0 0,-1 1 1 0 0,2 0-1 0 0,0 1 1 0 0,1 0-1 0 0,0 0 0 0 0,1 1 1 0 0,-8 19-1 0 0,16-32-13 0 0,1 1 0 0 0,-1-1 0 0 0,1 0 0 0 0,0 0 0 0 0,1 1-1 0 0,-1-1 1 0 0,0 1 0 0 0,1-1 0 0 0,0 1 0 0 0,0-1 0 0 0,0 1 0 0 0,0-1 0 0 0,0 0 0 0 0,1 1 0 0 0,0-1 0 0 0,0 1-1 0 0,0-1 1 0 0,0 0 0 0 0,0 0 0 0 0,0 1 0 0 0,1-1 0 0 0,0 0 0 0 0,-1 0 0 0 0,1-1 0 0 0,0 1 0 0 0,1 0-1 0 0,-1 0 1 0 0,0-1 0 0 0,1 0 0 0 0,-1 1 0 0 0,1-1 0 0 0,0 0 0 0 0,0 0 0 0 0,0 0 0 0 0,0-1 0 0 0,0 1-1 0 0,0-1 1 0 0,5 2 0 0 0,-2-1 168 0 0,-1 0-1 0 0,0 0 1 0 0,1-1-1 0 0,-1 1 1 0 0,1-1-1 0 0,-1-1 1 0 0,1 1-1 0 0,-1-1 1 0 0,1 0-1 0 0,-1 0 1 0 0,1 0-1 0 0,0-1 1 0 0,-1 0-1 0 0,1 0 1 0 0,-1-1-1 0 0,0 1 1 0 0,1-1-1 0 0,-1 0 1 0 0,0 0-1 0 0,0-1 1 0 0,0 0-1 0 0,0 0 1 0 0,6-5-1 0 0,-9 6 110 0 0,-1 0 0 0 0,1 0 1 0 0,0-1-1 0 0,-1 1 0 0 0,1 0 0 0 0,-1-1 1 0 0,0 1-1 0 0,0-1 0 0 0,0 1 0 0 0,0-1 0 0 0,0 0 1 0 0,0 1-1 0 0,-1-1 0 0 0,0 0 0 0 0,1-4 0 0 0,-1 1 42 0 0,-1-1-1 0 0,1 1 0 0 0,-1 0 0 0 0,0 0 0 0 0,-1 0 0 0 0,-3-10 0 0 0,-2-2-20 0 0,-1 0-1 0 0,-2 0 1 0 0,-13-21-1 0 0,18 33-251 0 0,0-1 0 0 0,0 1 0 0 0,0 0 0 0 0,0 0 0 0 0,-1 1 0 0 0,0-1 0 0 0,-1 1 0 0 0,1 0 0 0 0,-9-4 0 0 0,10 6-461 0 0,1 1-1 0 0,-1 0 1 0 0,0 0 0 0 0,0 1 0 0 0,0-1 0 0 0,0 1 0 0 0,0 0 0 0 0,0 1-1 0 0,-8-1 1 0 0,12 1-336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8.8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346 7 4865 0 0,'0'0'67'0'0,"0"0"0"0"0,1 0 1 0 0,-1 0-1 0 0,0 0 0 0 0,0 0 0 0 0,0 0 1 0 0,0 0-1 0 0,0-1 0 0 0,0 1 0 0 0,1 0 0 0 0,-1 0 1 0 0,0 0-1 0 0,0 0 0 0 0,0 0 0 0 0,0 0 0 0 0,0 0 1 0 0,0 0-1 0 0,0 0 0 0 0,1 0 0 0 0,-1-1 1 0 0,0 1-1 0 0,0 0 0 0 0,0 0 0 0 0,0 0 0 0 0,0 0 1 0 0,0 0-1 0 0,0 0 0 0 0,0-1 0 0 0,0 1 0 0 0,0 0 1 0 0,0 0-1 0 0,0 0 0 0 0,0 0 0 0 0,0 0 1 0 0,0-1-1 0 0,0 1 0 0 0,0 0 0 0 0,0 0 0 0 0,0 0 1 0 0,0 0-1 0 0,0 0 0 0 0,0 0 0 0 0,0-1 0 0 0,0 1 1 0 0,0 0-1 0 0,0 0 0 0 0,0 0 0 0 0,0 0 0 0 0,0 0 1 0 0,0 0-1 0 0,-1-1 0 0 0,1 1 0 0 0,0 0 1 0 0,0 0-1 0 0,0 0 0 0 0,0 0 0 0 0,0 0 0 0 0,-1 0 1 0 0,-11 1 741 0 0,-17 9-896 0 0,0 4 99 0 0,0 1 1 0 0,1 2 0 0 0,0 1 0 0 0,1 1-1 0 0,2 1 1 0 0,0 2 0 0 0,1 0 0 0 0,-36 44-1 0 0,57-62-114 0 0,0 0-1 0 0,-1 1 0 0 0,2 0 1 0 0,-1-1-1 0 0,0 1 0 0 0,1 0 1 0 0,0 0-1 0 0,0 1 0 0 0,1-1 1 0 0,-1 0-1 0 0,1 1 0 0 0,0-1 1 0 0,1 1-1 0 0,-1 9 1 0 0,2-11-16 0 0,-1 0 1 0 0,1-1 0 0 0,0 1 0 0 0,1-1 0 0 0,-1 1 0 0 0,1-1 0 0 0,-1 0 0 0 0,1 0 0 0 0,0 0 0 0 0,0 1 0 0 0,1-2 0 0 0,-1 1 0 0 0,0 0 0 0 0,1 0 0 0 0,0-1 0 0 0,0 0 0 0 0,-1 1 0 0 0,1-1 0 0 0,1 0 0 0 0,-1 0 0 0 0,0-1 0 0 0,7 3 0 0 0,1 1 429 0 0,1-2-1 0 0,0 0 1 0 0,0 0 0 0 0,0-1 0 0 0,0 0 0 0 0,0-1-1 0 0,0-1 1 0 0,1 0 0 0 0,-1 0 0 0 0,0-1 0 0 0,0-1-1 0 0,0 0 1 0 0,0-1 0 0 0,17-5 0 0 0,-11 2 245 0 0,0-1 1 0 0,-1 0-1 0 0,0-1 1 0 0,0-1-1 0 0,-1-1 0 0 0,0 0 1 0 0,0-1-1 0 0,23-22 1 0 0,-32 25-286 0 0,0-1 1 0 0,0 0-1 0 0,0 0 1 0 0,-2-1-1 0 0,1 0 1 0 0,-1 0-1 0 0,0 0 1 0 0,-1 0-1 0 0,-1-1 1 0 0,6-20-1 0 0,-9 26-286 0 0,1 0-1 0 0,0 0 0 0 0,-1 0 1 0 0,0 0-1 0 0,0 0 0 0 0,-1 0 1 0 0,1 0-1 0 0,-1 0 0 0 0,0 1 0 0 0,0-1 1 0 0,-4-8-1 0 0,3 9-198 0 0,1 1 1 0 0,-1 0-1 0 0,0 0 0 0 0,-1 1 1 0 0,1-1-1 0 0,0 0 1 0 0,-1 1-1 0 0,1-1 0 0 0,-1 1 1 0 0,0 0-1 0 0,0 0 0 0 0,0 0 1 0 0,0 0-1 0 0,0 1 1 0 0,0-1-1 0 0,-1 1 0 0 0,1 0 1 0 0,-5-1-1 0 0,-13-3-143 0 0,-2 5-548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59.3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1 127 7802 0 0,'0'-2'315'0'0,"0"0"1"0"0,0 1-1 0 0,0-1 0 0 0,0 1 1 0 0,0-1-1 0 0,0 1 1 0 0,1-1-1 0 0,-1 1 1 0 0,0-1-1 0 0,1 1 1 0 0,0-1-1 0 0,-1 1 0 0 0,1-1 1 0 0,0 1-1 0 0,0 0 1 0 0,-1-1-1 0 0,1 1 1 0 0,0 0-1 0 0,2-2 0 0 0,-1 2-299 0 0,1-1-1 0 0,-1 1 0 0 0,1 0 0 0 0,-1 0 0 0 0,1 0 0 0 0,-1 0 0 0 0,1 1 0 0 0,0-1 0 0 0,-1 1 0 0 0,1-1 0 0 0,4 1 0 0 0,749-53-179 0 0,1 26 383 0 0,-540 24-245 0 0,125 0 300 0 0,-115 7-2384 0 0,-188-1 1755 0 0,-5 0 277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1.2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151 69 4281 0 0,'17'-62'8258'0'0,"-17"62"-8286"0"0,0-1 0 0 0,0 1 0 0 0,0 0 0 0 0,0 0 0 0 0,0 0 1 0 0,0-1-1 0 0,0 1 0 0 0,0 0 0 0 0,0 0 0 0 0,0 0 0 0 0,0-1 0 0 0,0 1 1 0 0,0 0-1 0 0,0 0 0 0 0,0 0 0 0 0,0-1 0 0 0,0 1 0 0 0,1 0 0 0 0,-1 0 1 0 0,0 0-1 0 0,0 0 0 0 0,0-1 0 0 0,0 1 0 0 0,0 0 0 0 0,1 0 1 0 0,-1 0-1 0 0,0 0 0 0 0,0 0 0 0 0,0 0 0 0 0,0-1 0 0 0,1 1 0 0 0,-1 0 1 0 0,0 0-1 0 0,0 0 0 0 0,0 0 0 0 0,1 0 0 0 0,-1 0 0 0 0,0 0 0 0 0,0 0 1 0 0,1 0-1 0 0,7 7-1548 0 0,4 16-119 0 0,-8 190 1202 0 0,-4-183 470 0 0,0-16 326 0 0,-2 1 1 0 0,0-1-1 0 0,-1 0 1 0 0,0 0-1 0 0,-10 25 1 0 0,8-25 3901 0 0,-9-13-1643 0 0,5-2-2687 0 0,0 0 1 0 0,0 0-1 0 0,1-1 1 0 0,-1 0-1 0 0,1 0 0 0 0,-1-1 1 0 0,1 0-1 0 0,0 0 0 0 0,0-1 1 0 0,1 0-1 0 0,-1-1 0 0 0,-12-10 1 0 0,-8-17-2873 0 0,21 20 2818 0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1.6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11474 0 0,'0'0'342'0'0,"3"2"-2047"0"0,7 4 1235 0 0,0-2-1 0 0,0 1 0 0 0,0-1 0 0 0,1-1 0 0 0,-1 0 0 0 0,1 0 0 0 0,14 1 0 0 0,85 5 1002 0 0,-80-8-439 0 0,102 7 515 0 0,-83-4-571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2.0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0 10114 0 0,'0'0'366'0'0,"2"3"-2483"0"0,1 5 1818 0 0,0 0 0 0 0,-1 0 0 0 0,0 0 0 0 0,0 0 0 0 0,0 1 0 0 0,-1-1 0 0 0,-1 0 0 0 0,0 16 0 0 0,-10 77 978 0 0,2-35-357 0 0,3-20-49 0 0,3-30 1 0 0,0-1 0 0 0,1 1 0 0 0,0 0-1 0 0,2 0 1 0 0,-1-1 0 0 0,4 17 0 0 0,7-12-258 0 0,-4-13-165 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2.48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384 1 9802 0 0,'0'0'55'0'0,"-2"4"-6"0"0,-51 80 337 0 0,34-50-124 0 0,-45 56 0 0 0,44-66-36 0 0,-2-1 0 0 0,0-1 0 0 0,-1-2 0 0 0,-1 0 0 0 0,-2-1 0 0 0,1-1 1 0 0,-2-2-1 0 0,-29 14 0 0 0,68-35-540 0 0,1 0-1 0 0,-1 1 1 0 0,1 0 0 0 0,15-2 0 0 0,-22 5 53 0 0,0 0 0 0 0,0 1-1 0 0,1-1 1 0 0,-1 2 0 0 0,0-1 0 0 0,1 1 0 0 0,-1-1-1 0 0,0 2 1 0 0,0-1 0 0 0,0 1 0 0 0,0 0 0 0 0,12 5-1 0 0,5 8 316 0 0,-1 0 0 0 0,0 1 0 0 0,28 29 0 0 0,12 8 987 0 0,-44-40-740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12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11250 0 0,'-4'2'13'0'0,"0"-1"0"0"0,1 1 0 0 0,0 0-1 0 0,-1 0 1 0 0,1 0 0 0 0,0 0 0 0 0,0 0-1 0 0,0 1 1 0 0,0 0 0 0 0,0-1-1 0 0,1 1 1 0 0,-1 0 0 0 0,1 0 0 0 0,0 1-1 0 0,0-1 1 0 0,0 0 0 0 0,0 1 0 0 0,1-1-1 0 0,-1 1 1 0 0,1-1 0 0 0,-1 6-1 0 0,-2 4-189 0 0,1-1 0 0 0,1 1-1 0 0,0 0 1 0 0,-1 26 0 0 0,4-19 95 0 0,1 0-1 0 0,1 1 1 0 0,0-1 0 0 0,2-1 0 0 0,11 34 0 0 0,48 95 289 0 0,-30-75 8 0 0,-21-44-85 0 0,15 37 210 0 0,-25-60-238 0 0,-1 1 0 0 0,0-1 0 0 0,-1 1 0 0 0,1 0 0 0 0,-2-1 0 0 0,1 1 0 0 0,-1 10 0 0 0,0-16-162 0 0,0 0 1 0 0,0 0 0 0 0,-1 0 0 0 0,1 0 0 0 0,-1-1 0 0 0,1 1 0 0 0,-1 0 0 0 0,1 0 0 0 0,-1-1 0 0 0,1 1 0 0 0,-1 0 0 0 0,1-1 0 0 0,-1 1 0 0 0,0-1-1 0 0,1 1 1 0 0,-1-1 0 0 0,0 1 0 0 0,0-1 0 0 0,0 1 0 0 0,1-1 0 0 0,-1 0 0 0 0,0 1 0 0 0,0-1 0 0 0,0 0 0 0 0,0 0 0 0 0,0 0 0 0 0,1 1 0 0 0,-1-1 0 0 0,0 0-1 0 0,0 0 1 0 0,0 0 0 0 0,0-1 0 0 0,0 1 0 0 0,0 0 0 0 0,1 0 0 0 0,-1 0 0 0 0,0-1 0 0 0,0 1 0 0 0,0 0 0 0 0,-1-1 0 0 0,-9-4-1240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2.8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200 145 5297 0 0,'0'0'1110'0'0,"21"-30"4903"0"0,2-4-5402 0 0,-23 34-522 0 0,1 0 0 0 0,-1-1 0 0 0,1 1 0 0 0,-1-1-1 0 0,1 1 1 0 0,-1-1 0 0 0,1 1 0 0 0,-1-1 0 0 0,0 0 0 0 0,1 1 0 0 0,-1-1 0 0 0,0 1 0 0 0,1-1 0 0 0,-1 0 0 0 0,0 1 0 0 0,0-1 0 0 0,1 0 0 0 0,-1 1 0 0 0,0-1 0 0 0,0 0-1 0 0,0 0 1 0 0,0 1 0 0 0,0-1 0 0 0,0 0 0 0 0,0 1 0 0 0,0-1 0 0 0,0 0 0 0 0,-1 1 0 0 0,1-1 0 0 0,0 0 0 0 0,0 1 0 0 0,-1-1 0 0 0,1 0 0 0 0,-1 0 0 0 0,-3-7 276 0 0,-10-23-61 0 0,12 27-116 0 0,-1-1 197 0 0,-3 4-269 0 0,1-1-132 0 0,-1 0-1 0 0,1 0 0 0 0,-1 1 0 0 0,1 0 1 0 0,-1 0-1 0 0,0 1 0 0 0,1 0 0 0 0,-1 0 1 0 0,0 0-1 0 0,0 0 0 0 0,1 1 0 0 0,-1 0 1 0 0,1 0-1 0 0,-1 1 0 0 0,-9 3 0 0 0,5-1-141 0 0,1 0 0 0 0,0 1 0 0 0,0 0 0 0 0,0 0-1 0 0,1 1 1 0 0,0 0 0 0 0,0 1 0 0 0,0 0 0 0 0,-11 13 0 0 0,17-17 73 0 0,-1 0 0 0 0,1 0 1 0 0,0 1-1 0 0,0-1 0 0 0,0 1 1 0 0,0-1-1 0 0,1 1 1 0 0,0 0-1 0 0,-1 0 0 0 0,1-1 1 0 0,1 1-1 0 0,-1 0 0 0 0,0 0 1 0 0,1 0-1 0 0,0 0 0 0 0,0 0 1 0 0,0 0-1 0 0,1 0 1 0 0,-1 0-1 0 0,1 0 0 0 0,0 0 1 0 0,0-1-1 0 0,0 1 0 0 0,0 0 1 0 0,1 0-1 0 0,0-1 0 0 0,3 7 1 0 0,1-1-176 0 0,0-1 1 0 0,0 1 0 0 0,1-1-1 0 0,0-1 1 0 0,1 0 0 0 0,-1 0-1 0 0,1 0 1 0 0,1-1-1 0 0,-1 0 1 0 0,1 0 0 0 0,15 6-1 0 0,2-1-1028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3.7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170 351 13315 0 0,'-4'-2'152'0'0,"1"0"0"0"0,-1 1-1 0 0,0 0 1 0 0,0-1 0 0 0,1 1 0 0 0,-1 0 0 0 0,0 1 0 0 0,0-1 0 0 0,0 1 0 0 0,0-1-1 0 0,0 1 1 0 0,0 1 0 0 0,0-1 0 0 0,0 0 0 0 0,0 1 0 0 0,-7 2 0 0 0,5 0-371 0 0,-1 0 0 0 0,1 0 1 0 0,-1 1-1 0 0,1 0 0 0 0,0 0 0 0 0,1 0 1 0 0,-1 1-1 0 0,-7 8 0 0 0,9-9 22 0 0,0 1 1 0 0,1 0-1 0 0,-1 0 0 0 0,1 0 0 0 0,0 1 0 0 0,0-1 0 0 0,1 1 0 0 0,-3 8 1 0 0,4-13 169 0 0,1 0 1 0 0,-1 0-1 0 0,1 0 1 0 0,0 0-1 0 0,0 0 0 0 0,-1 0 1 0 0,1 0-1 0 0,0 0 1 0 0,0 0-1 0 0,0 0 1 0 0,0 0-1 0 0,0 0 1 0 0,0 0-1 0 0,0 1 1 0 0,1-1-1 0 0,-1 0 1 0 0,0 0-1 0 0,1 0 1 0 0,-1 0-1 0 0,0 0 1 0 0,1 0-1 0 0,-1 0 1 0 0,1 0-1 0 0,0 0 1 0 0,-1-1-1 0 0,1 1 1 0 0,0 0-1 0 0,-1 0 1 0 0,1 0-1 0 0,0-1 1 0 0,0 1-1 0 0,0 0 1 0 0,0-1-1 0 0,0 1 1 0 0,0-1-1 0 0,0 1 1 0 0,0-1-1 0 0,0 1 1 0 0,0-1-1 0 0,0 0 1 0 0,0 1-1 0 0,0-1 1 0 0,0 0-1 0 0,0 0 1 0 0,0 0-1 0 0,0 0 1 0 0,0 0-1 0 0,0 0 1 0 0,0 0-1 0 0,1 0 1 0 0,-1 0-1 0 0,0-1 0 0 0,1 0 1 0 0,7 0 78 0 0,0-1 0 0 0,-1-1-1 0 0,0 0 1 0 0,1 0 0 0 0,-1-1 0 0 0,0 0 0 0 0,-1 0-1 0 0,1-1 1 0 0,-1 0 0 0 0,0 0 0 0 0,0 0 0 0 0,7-8-1 0 0,-14 12 330 0 0,12 10-7707 0 0,-2-1 7540 0 0,1-1 0 0 0,-1 0 0 0 0,1-1 0 0 0,0 0 0 0 0,1-1 0 0 0,-1 0 0 0 0,1-1 0 0 0,0 0 0 0 0,0-1-1 0 0,1 0 1 0 0,-1-1 0 0 0,1 0 0 0 0,-1-1 0 0 0,1-1 0 0 0,-1 0 0 0 0,1 0 0 0 0,14-3 0 0 0,-8 0 192 0 0,-1 0 0 0 0,1-1 0 0 0,-1-1 1 0 0,1 0-1 0 0,-1-2 0 0 0,-1 0 0 0 0,1-1 0 0 0,-1-1 0 0 0,-1 0 0 0 0,0-1 0 0 0,18-15 0 0 0,-24 16-296 0 0,0-1-1 0 0,-1-1 0 0 0,0 1 0 0 0,-1-2 1 0 0,0 1-1 0 0,-1-1 0 0 0,0 0 0 0 0,0-1 1 0 0,-2 0-1 0 0,9-25 0 0 0,-9 19-48 0 0,0-1 1 0 0,-1 0-1 0 0,-1 0 0 0 0,-1 0 1 0 0,-1 0-1 0 0,-3-38 0 0 0,2 55-68 0 0,0 0 0 0 0,0 1 0 0 0,0-1 0 0 0,0 1 0 0 0,-1-1 0 0 0,1 1-1 0 0,-1-1 1 0 0,0 1 0 0 0,0-1 0 0 0,1 1 0 0 0,-2-1 0 0 0,1 1 0 0 0,0 0-1 0 0,0 0 1 0 0,-1 0 0 0 0,1 0 0 0 0,-1 0 0 0 0,0 0 0 0 0,0 0 0 0 0,0 0-1 0 0,0 0 1 0 0,0 1 0 0 0,0-1 0 0 0,0 1 0 0 0,0 0 0 0 0,0-1 0 0 0,-1 1-1 0 0,1 0 1 0 0,-1 0 0 0 0,1 0 0 0 0,-1 1 0 0 0,1-1 0 0 0,-1 1-1 0 0,1-1 1 0 0,-1 1 0 0 0,1 0 0 0 0,-1 0 0 0 0,0 0 0 0 0,1 0 0 0 0,-1 1-1 0 0,1-1 1 0 0,-1 1 0 0 0,-2 0 0 0 0,-5 2-123 0 0,0 0 0 0 0,0 0 0 0 0,1 1 0 0 0,0 1 0 0 0,0-1 0 0 0,0 1 0 0 0,0 1 0 0 0,1 0 0 0 0,-14 12-1 0 0,12-9-4 0 0,0 1-1 0 0,1 0 0 0 0,0 1 1 0 0,1 0-1 0 0,0 0 1 0 0,1 1-1 0 0,1 0 0 0 0,-1 0 1 0 0,-5 17-1 0 0,11-24 90 0 0,-1 1 1 0 0,1 0-1 0 0,0-1 1 0 0,0 1-1 0 0,1 0 1 0 0,-1 0-1 0 0,1 0 1 0 0,1 0-1 0 0,-1 0 1 0 0,1 0-1 0 0,0-1 1 0 0,0 1-1 0 0,1 0 1 0 0,0-1-1 0 0,0 1 1 0 0,0-1-1 0 0,0 1 1 0 0,1-1-1 0 0,0 0 1 0 0,0 0-1 0 0,1 0 1 0 0,-1-1-1 0 0,9 9 1 0 0,1-1 26 0 0,1 0 0 0 0,0-1-1 0 0,0-1 1 0 0,1-1 0 0 0,1 0 0 0 0,-1 0 0 0 0,1-2 0 0 0,1 0 0 0 0,24 7-1 0 0,22 3 352 0 0,79 10-1 0 0,-108-21-242 0 0,-3-1 517 0 0,55 3 7950 0 0,-88-10-9978 0 0,-20 4-8797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7.9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 9098 0 0,'8'1'280'0'0,"68"4"425"0"0,44-12 361 0 0,-73 3-2451 0 0,76 2 0 0 0,-102 5 176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8.3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30 14251 0 0,'0'0'2337'0'0,"19"-10"-2241"0"0,-5 7-64 0 0,2 0-96 0 0,5 0-120 0 0,2 0-57 0 0,4 0 65 0 0,4 1 40 0 0,-1 1 24 0 0,3-1 64 0 0,0 2-904 0 0,1 0 896 0 0,2 2-200 0 0,1 1 256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9.3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239 2 10882 0 0,'0'0'758'0'0,"0"-1"-594"0"0,0 0-302 0 0,0 8-1347 0 0,-1 0 1103 0 0,0-1 0 0 0,-1 1 0 0 0,1-1 0 0 0,-1 0-1 0 0,0 1 1 0 0,-6 9 0 0 0,-26 45-532 0 0,23-41 610 0 0,-8 10 410 0 0,-2-1 0 0 0,0-1 0 0 0,-2-1 0 0 0,-1-1 0 0 0,-35 31 0 0 0,58-57 41 0 0,1 0 0 0 0,-1 0 0 0 0,1 1 0 0 0,-1-1-1 0 0,1 0 1 0 0,-1 1 0 0 0,1-1 0 0 0,-1 0 0 0 0,1 1 0 0 0,-1-1-1 0 0,1 1 1 0 0,-1-1 0 0 0,1 1 0 0 0,0-1 0 0 0,-1 1 0 0 0,1-1-1 0 0,0 1 1 0 0,-1 0 0 0 0,1-1 0 0 0,0 1 0 0 0,0-1 0 0 0,0 1 0 0 0,0 0-1 0 0,-1-1 1 0 0,1 1 0 0 0,0 0 0 0 0,0-1 0 0 0,0 1 0 0 0,0-1-1 0 0,0 1 1 0 0,1 1 0 0 0,0-2-21 0 0,0 1-1 0 0,0-1 1 0 0,1 1-1 0 0,-1-1 1 0 0,0 0 0 0 0,0 1-1 0 0,1-1 1 0 0,-1 0-1 0 0,0 0 1 0 0,1 0-1 0 0,-1 0 1 0 0,0 0 0 0 0,0 0-1 0 0,2-1 1 0 0,57-11 685 0 0,-55 11-522 0 0,15-5-328 0 0,5 0 211 0 0,36-6-1 0 0,-53 12-355 0 0,0-1 0 0 0,-1 1-1 0 0,1 0 1 0 0,0 0 0 0 0,-1 1 0 0 0,1 0 0 0 0,0 0 0 0 0,-1 1 0 0 0,10 3-1 0 0,-6 1-577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09.7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409 0 10250 0 0,'0'0'-467'0'0,"-4"4"-1514"0"0,-9 13 560 0 0,1 0 0 0 0,-10 22 1 0 0,9-17 1039 0 0,-23 32 0 0 0,-68 59 1749 0 0,-12 15-330 0 0,103-111-790 0 0,1 0 0 0 0,1 1 0 0 0,0 0 1 0 0,2 0-1 0 0,0 1 0 0 0,-8 23 0 0 0,16-37-184 0 0,-1 0 0 0 0,1 0 0 0 0,0 0-1 0 0,1 0 1 0 0,-1 0 0 0 0,1 0-1 0 0,0 8 1 0 0,1-9-29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1.1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291 5 5929 0 0,'0'0'1862'0'0,"0"-5"-336"0"0,-63 111-7974 0 0,-8-5 5959 0 0,34-50 1499 0 0,2 0 0 0 0,-38 79-1 0 0,71-127-1024 0 0,1-1 32 0 0,-1 1-1 0 0,1-1 1 0 0,0 0 0 0 0,0 1 0 0 0,0-1 0 0 0,1 0 0 0 0,-1 1 0 0 0,0-1 0 0 0,1 1 0 0 0,0-1-1 0 0,0 1 1 0 0,0 2 0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1.9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11 135 4841 0 0,'0'0'758'0'0,"2"-21"6398"0"0,-1 9-5867 0 0,6 6-1369 0 0,0 0-1 0 0,0 0 0 0 0,1 1 1 0 0,-1 0-1 0 0,1 0 1 0 0,0 1-1 0 0,1 0 0 0 0,-1 0 1 0 0,1 1-1 0 0,0 0 0 0 0,-1 1 1 0 0,13-3-1 0 0,53-10-286 0 0,77-13 409 0 0,-150 28-86 0 0,-1 0 1 0 0,0 0-1 0 0,0 0 1 0 0,0 0-1 0 0,1-1 1 0 0,-1 1-1 0 0,0 0 1 0 0,0 0-1 0 0,1 0 1 0 0,-1 0-1 0 0,0 0 1 0 0,1 0-1 0 0,-1 0 1 0 0,0 0 0 0 0,0 0-1 0 0,0 0 1 0 0,1 1-1 0 0,-1-1 1 0 0,0 0-1 0 0,0 0 1 0 0,1 0-1 0 0,-1 0 1 0 0,0 0-1 0 0,0 0 1 0 0,1 0-1 0 0,-1 1 1 0 0,0-1-1 0 0,0 0 1 0 0,0 0-1 0 0,0 0 1 0 0,1 0-1 0 0,-1 1 1 0 0,0-1-1 0 0,0 0 1 0 0,0 0-1 0 0,0 1 1 0 0,0-1 0 0 0,1 0-1 0 0,-1 0 1 0 0,0 0-1 0 0,0 1 1 0 0,-5 11-518 0 0,-15 12-52 0 0,-8-1 133 0 0,-1-2-1 0 0,-40 23 1 0 0,41-28 180 0 0,2 1 1 0 0,0 1-1 0 0,-44 42 1 0 0,63-53 296 0 0,1 0 0 0 0,0 0 0 0 0,1 1 0 0 0,-1-1 0 0 0,2 1 0 0 0,-1 1 1 0 0,1-1-1 0 0,0 0 0 0 0,1 1 0 0 0,0 0 0 0 0,0 0 0 0 0,1 0 0 0 0,0 0 1 0 0,1 0-1 0 0,0 1 0 0 0,0-1 0 0 0,2 16 0 0 0,-1-23 56 0 0,0 1 1 0 0,0-1-1 0 0,0 0 0 0 0,0 0 1 0 0,0 1-1 0 0,1-1 0 0 0,0 0 1 0 0,-1 0-1 0 0,1 0 0 0 0,0 1 0 0 0,0-1 1 0 0,0 0-1 0 0,0 0 0 0 0,0 0 1 0 0,1-1-1 0 0,-1 1 0 0 0,0 0 0 0 0,1 0 1 0 0,0-1-1 0 0,-1 1 0 0 0,1-1 1 0 0,0 1-1 0 0,0-1 0 0 0,0 0 1 0 0,0 0-1 0 0,0 0 0 0 0,0 0 0 0 0,0 0 1 0 0,0 0-1 0 0,0 0 0 0 0,0-1 1 0 0,0 1-1 0 0,1-1 0 0 0,-1 1 0 0 0,0-1 1 0 0,1 0-1 0 0,-1 0 0 0 0,0 0 1 0 0,3-1-1 0 0,0 1 190 0 0,0-1 1 0 0,0 0-1 0 0,0-1 0 0 0,0 1 0 0 0,0-1 1 0 0,0 0-1 0 0,-1 0 0 0 0,1 0 1 0 0,-1-1-1 0 0,1 1 0 0 0,-1-1 1 0 0,0 0-1 0 0,0-1 0 0 0,0 1 1 0 0,0-1-1 0 0,4-6 0 0 0,-4 4 39 0 0,0-1 0 0 0,-1 0 0 0 0,0 0 0 0 0,0 0 0 0 0,-1 0 0 0 0,0 0 0 0 0,0-1 0 0 0,0 1-1 0 0,-1-1 1 0 0,0 1 0 0 0,-1-1 0 0 0,0 1 0 0 0,0-1 0 0 0,-1 1 0 0 0,1-1 0 0 0,-2 0 0 0 0,-3-13 0 0 0,3 14-326 0 0,0 0 0 0 0,0 1 0 0 0,-1-1 1 0 0,0 1-1 0 0,0-1 0 0 0,0 1 0 0 0,-1 0 1 0 0,0 0-1 0 0,0 0 0 0 0,-1 1 0 0 0,0 0 1 0 0,0-1-1 0 0,0 2 0 0 0,0-1 0 0 0,-1 0 1 0 0,1 1-1 0 0,-1 0 0 0 0,-1 1 0 0 0,-7-4 1 0 0,13 6-243 0 0,-1 0 0 0 0,1 1-1 0 0,-1 0 1 0 0,0-1 0 0 0,1 1 0 0 0,-1 0 0 0 0,1 0 0 0 0,-1 0 0 0 0,0 0 0 0 0,1 0 0 0 0,-1 0 0 0 0,1 0-1 0 0,-1 1 1 0 0,0-1 0 0 0,1 0 0 0 0,-2 2 0 0 0,-6 2-704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3.2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379 7 10042 0 0,'1'-2'-22'0'0,"-8"-2"2110"0"0,1 4-2243 0 0,0 0-1 0 0,0 0 1 0 0,0 0 0 0 0,0 0 0 0 0,0 1-1 0 0,0 0 1 0 0,0 1 0 0 0,0-1-1 0 0,1 1 1 0 0,-1 0 0 0 0,0 1 0 0 0,1-1-1 0 0,-7 5 1 0 0,-6 2-25 0 0,-15 6-196 0 0,1 2 1 0 0,0 2 0 0 0,2 0 0 0 0,-35 29-1 0 0,59-42 328 0 0,-1-1 0 0 0,1 1 0 0 0,0 0 0 0 0,1 1 0 0 0,-1 0 0 0 0,2 0 0 0 0,-1 0-1 0 0,1 0 1 0 0,-1 0 0 0 0,2 1 0 0 0,-1 0 0 0 0,1 0 0 0 0,1 0 0 0 0,-1 0 0 0 0,2 0 0 0 0,-1 1-1 0 0,1-1 1 0 0,0 1 0 0 0,0-1 0 0 0,1 1 0 0 0,1-1 0 0 0,-1 1 0 0 0,4 15 0 0 0,-3-18 132 0 0,1-1 0 0 0,-1 1 0 0 0,1-1 0 0 0,1 0 1 0 0,-1 1-1 0 0,0-1 0 0 0,1 0 0 0 0,0 0 0 0 0,1-1 0 0 0,-1 1 0 0 0,1-1 1 0 0,-1 1-1 0 0,2-1 0 0 0,-1 0 0 0 0,0-1 0 0 0,1 1 0 0 0,-1-1 0 0 0,1 0 1 0 0,0 0-1 0 0,0 0 0 0 0,0 0 0 0 0,1-1 0 0 0,-1 0 0 0 0,0 0 0 0 0,1-1 1 0 0,-1 0-1 0 0,1 0 0 0 0,0 0 0 0 0,-1 0 0 0 0,8-1 0 0 0,-2 0 121 0 0,0 0 1 0 0,0-1-1 0 0,0-1 0 0 0,0 0 0 0 0,0 0 0 0 0,0-1 0 0 0,0-1 0 0 0,-1 0 0 0 0,1 0 0 0 0,-1-1 1 0 0,0 0-1 0 0,-1-1 0 0 0,1 0 0 0 0,14-12 0 0 0,-1-3 88 0 0,-2 0-1 0 0,0-2 1 0 0,27-36 0 0 0,-41 49-187 0 0,0-1-1 0 0,-1 1 1 0 0,0-1 0 0 0,-1 0 0 0 0,0 0 0 0 0,-1-1-1 0 0,0 0 1 0 0,-1 1 0 0 0,0-1 0 0 0,-1 0 0 0 0,2-22 0 0 0,-4 32-144 0 0,0 0 1 0 0,0 0-1 0 0,0 0 1 0 0,-1 0-1 0 0,1 0 1 0 0,0-1-1 0 0,-1 1 1 0 0,0 0-1 0 0,1 0 1 0 0,-1 0-1 0 0,0 0 1 0 0,0 0-1 0 0,0 0 1 0 0,0 1-1 0 0,0-1 1 0 0,0 0-1 0 0,-1 0 1 0 0,1 1-1 0 0,-1-1 1 0 0,1 1-1 0 0,-1-1 1 0 0,-2-1 0 0 0,3 3-141 0 0,-1-1 1 0 0,0 0 0 0 0,0 1 0 0 0,1-1 0 0 0,-1 1 0 0 0,0 0 0 0 0,0 0 0 0 0,1 0 0 0 0,-1 0 0 0 0,0 0 0 0 0,0 0 0 0 0,0 0 0 0 0,1 0 0 0 0,-1 1 0 0 0,0-1 0 0 0,0 0 0 0 0,1 1-1 0 0,-1 0 1 0 0,0-1 0 0 0,1 1 0 0 0,-1 0 0 0 0,1 0 0 0 0,-1 0 0 0 0,1 0 0 0 0,-1 0 0 0 0,-1 2 0 0 0,-5 5-627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3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347 15 14435 0 0,'-2'-2'-20'0'0,"0"1"-1"0"0,0-1 1 0 0,0 1 0 0 0,-1 0-1 0 0,1-1 1 0 0,0 1-1 0 0,-1 0 1 0 0,1 0 0 0 0,0 1-1 0 0,-1-1 1 0 0,1 0-1 0 0,-1 1 1 0 0,0 0 0 0 0,1-1-1 0 0,-1 1 1 0 0,1 0 0 0 0,-1 0-1 0 0,1 1 1 0 0,-1-1-1 0 0,1 0 1 0 0,-1 1 0 0 0,1 0-1 0 0,-5 1 1 0 0,-10 3-492 0 0,1 0 0 0 0,-19 10 0 0 0,34-15 509 0 0,-17 9-228 0 0,0 0 1 0 0,1 0 0 0 0,0 2 0 0 0,1 0 0 0 0,0 1 0 0 0,1 0 0 0 0,0 1-1 0 0,1 1 1 0 0,-15 20 0 0 0,24-28 226 0 0,1-1-1 0 0,-1 1 1 0 0,2 1-1 0 0,-1-1 0 0 0,1 1 1 0 0,0-1-1 0 0,0 1 1 0 0,1 0-1 0 0,0 0 1 0 0,0 0-1 0 0,0 1 1 0 0,1-1-1 0 0,0 0 1 0 0,1 0-1 0 0,0 1 1 0 0,0-1-1 0 0,0 0 0 0 0,1 1 1 0 0,0-1-1 0 0,0 0 1 0 0,1 0-1 0 0,0 0 1 0 0,0 0-1 0 0,1 0 1 0 0,0 0-1 0 0,0-1 1 0 0,8 13-1 0 0,-9-16 97 0 0,1 1 0 0 0,0-1 0 0 0,-1 1 0 0 0,1-1 0 0 0,0 0 0 0 0,1 0 0 0 0,-1-1 0 0 0,0 1 0 0 0,1 0 0 0 0,-1-1 0 0 0,1 0 0 0 0,0 0 0 0 0,0 0 0 0 0,0-1 0 0 0,0 1 0 0 0,5 0 0 0 0,-2 0 26 0 0,1-2-1 0 0,-1 1 0 0 0,0-1 0 0 0,0 0 1 0 0,1 0-1 0 0,-1-1 0 0 0,0 0 0 0 0,14-4 0 0 0,0-2 32 0 0,0-1 0 0 0,0-1 0 0 0,0 0 0 0 0,-1-2 0 0 0,21-16 0 0 0,-30 20-55 0 0,-1-1 0 0 0,0 0 0 0 0,0-1 0 0 0,-1 0 0 0 0,0 0 0 0 0,-1-1 0 0 0,0 0 0 0 0,0-1 0 0 0,10-19 0 0 0,-14 22-15 0 0,0-1 1 0 0,-1 1-1 0 0,0-1 1 0 0,0 1-1 0 0,-1-1 1 0 0,0 0-1 0 0,-1 0 1 0 0,0-1-1 0 0,0 1 1 0 0,-1 0-1 0 0,0 0 1 0 0,-1 0-1 0 0,0 0 1 0 0,-3-14-1 0 0,4 22-161 0 0,0 1 0 0 0,0-1 0 0 0,-1 0 0 0 0,1 1 0 0 0,0-1 0 0 0,-1 0 0 0 0,1 1 0 0 0,0-1 0 0 0,-1 0 0 0 0,1 1 0 0 0,-1-1 0 0 0,1 0 0 0 0,-1 1 0 0 0,1-1 0 0 0,-1 1 0 0 0,0-1 0 0 0,1 1 0 0 0,-1 0 0 0 0,1-1 0 0 0,-1 1 0 0 0,0-1 0 0 0,0 1 0 0 0,1 0 0 0 0,-1 0 0 0 0,0-1 0 0 0,1 1 0 0 0,-1 0 0 0 0,0 0 0 0 0,0 0 0 0 0,1 0 0 0 0,-1 0 0 0 0,0 0 0 0 0,0 0 0 0 0,0 0 0 0 0,1 0 0 0 0,-1 0 0 0 0,0 1 0 0 0,1-1 0 0 0,-1 0 0 0 0,0 0 0 0 0,0 1 0 0 0,1-1 0 0 0,-1 0 0 0 0,0 1 0 0 0,1-1 0 0 0,-1 1 0 0 0,1-1 0 0 0,-1 1 0 0 0,0-1 0 0 0,1 1 0 0 0,-1-1 0 0 0,1 1 0 0 0,-1-1 0 0 0,1 1 0 0 0,0 0 0 0 0,-1-1 0 0 0,1 1 0 0 0,0 0 0 0 0,-1 0 0 0 0,1 0 0 0 0,-3 6-65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13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10770 0 0,'2'-1'220'0'0,"0"0"0"0"0,1 0-1 0 0,-1 0 1 0 0,0 1 0 0 0,1-1-1 0 0,-1 1 1 0 0,0-1 0 0 0,1 1 0 0 0,-1 0-1 0 0,1 0 1 0 0,-1 0 0 0 0,4 1-1 0 0,48-2 49 0 0,152-7-266 0 0,-69-5-5356 0 0,-105 8 2957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4.1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310 20 8258 0 0,'1'-1'257'0'0,"0"1"-1"0"0,0-1 1 0 0,0 0 0 0 0,1 1 0 0 0,-1-1 0 0 0,0 0 0 0 0,0 0-1 0 0,0 0 1 0 0,0 0 0 0 0,-1 0 0 0 0,1 0 0 0 0,0 0-1 0 0,0 0 1 0 0,0 0 0 0 0,0-2 0 0 0,-1 2-203 0 0,-1 1 0 0 0,1 0 0 0 0,0-1 0 0 0,-1 1 0 0 0,1 0 0 0 0,-1-1 0 0 0,1 1 0 0 0,-1 0 0 0 0,1 0 0 0 0,-1 0 0 0 0,1-1 0 0 0,-1 1 0 0 0,1 0 0 0 0,-1 0 1 0 0,1 0-1 0 0,-1 0 0 0 0,1 0 0 0 0,-1 0 0 0 0,0 0 0 0 0,1 0 0 0 0,-1 0 0 0 0,1 0 0 0 0,-1 0 0 0 0,0 1 0 0 0,-47 11-873 0 0,23-3 536 0 0,1 2 0 0 0,1 0 1 0 0,0 2-1 0 0,1 1 0 0 0,-41 32 0 0 0,55-40 265 0 0,1 1 0 0 0,0 0 0 0 0,1 0 0 0 0,-1 0 0 0 0,1 1 1 0 0,0 0-1 0 0,1 1 0 0 0,0-1 0 0 0,1 1 0 0 0,-1 0 0 0 0,2 0 0 0 0,-1 0 0 0 0,1 1 0 0 0,1-1 0 0 0,0 1 0 0 0,0 0 0 0 0,1-1 0 0 0,-1 20 0 0 0,2-26 128 0 0,0 0-1 0 0,1 0 1 0 0,-1 0 0 0 0,1-1-1 0 0,-1 1 1 0 0,1 0 0 0 0,0 0-1 0 0,0-1 1 0 0,0 1-1 0 0,0-1 1 0 0,0 1 0 0 0,1-1-1 0 0,-1 1 1 0 0,1-1 0 0 0,-1 0-1 0 0,1 1 1 0 0,0-1 0 0 0,0 0-1 0 0,4 3 1 0 0,-2-3 34 0 0,0 0 1 0 0,-1 0-1 0 0,1 0 0 0 0,1-1 1 0 0,-1 0-1 0 0,0 1 0 0 0,0-1 1 0 0,0-1-1 0 0,1 1 1 0 0,-1 0-1 0 0,7-1 0 0 0,6-1 154 0 0,0-1-1 0 0,0 0 0 0 0,0-2 1 0 0,-1 1-1 0 0,24-10 0 0 0,-17 4-170 0 0,1-1-1 0 0,-1-1 1 0 0,-1-1-1 0 0,0 0 1 0 0,-1-2-1 0 0,0-1 1 0 0,-1-1-1 0 0,-1 0 0 0 0,-1-1 1 0 0,0-1-1 0 0,20-28 1 0 0,-35 43-123 0 0,-1-1 1 0 0,1 0-1 0 0,-1 0 0 0 0,0 0 0 0 0,-1 0 1 0 0,1-1-1 0 0,-1 1 0 0 0,1-1 1 0 0,-1 1-1 0 0,-1 0 0 0 0,1-1 1 0 0,-1 1-1 0 0,1-1 0 0 0,-1 0 1 0 0,-1 1-1 0 0,0-7 0 0 0,0 8-129 0 0,1 1-1 0 0,-1 0 1 0 0,0-1-1 0 0,0 1 1 0 0,0 0-1 0 0,0 0 1 0 0,-1 0-1 0 0,1 0 1 0 0,0 0-1 0 0,-1 0 1 0 0,1 0-1 0 0,-1 0 1 0 0,-3-2-1 0 0,3 2-300 0 0,-1 1-1 0 0,0-1 0 0 0,0 1 0 0 0,0-1 1 0 0,1 1-1 0 0,-2 0 0 0 0,1 0 1 0 0,0 0-1 0 0,0 0 0 0 0,0 1 0 0 0,0-1 1 0 0,-4 1-1 0 0,-8 0-2063 0 0,0 1-548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4.7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1 14219 0 0,'0'0'2055'0'0,"4"1"-3271"0"0,1 1 1096 0 0,0 1 0 0 0,0 0 0 0 0,-1 0 1 0 0,1 0-1 0 0,-1 0 0 0 0,0 1 0 0 0,0 0 0 0 0,0 0 0 0 0,-1 0 0 0 0,1 0 1 0 0,-1 1-1 0 0,0-1 0 0 0,0 1 0 0 0,3 5 0 0 0,7 16-217 0 0,12 34-1 0 0,-18-42 264 0 0,-2 0-1 0 0,0 0 1 0 0,-1 0-1 0 0,-1 0 1 0 0,2 36-1 0 0,-5-42 29 0 0,0 1 0 0 0,-1-1-1 0 0,0 0 1 0 0,-1 1-1 0 0,0-1 1 0 0,-1 0 0 0 0,-1 0-1 0 0,0 0 1 0 0,-9 20-1 0 0,9-27 187 0 0,0 0-1 0 0,0 0 1 0 0,0 0-1 0 0,-1 0 0 0 0,1-1 1 0 0,-1 1-1 0 0,0-1 0 0 0,-1 0 1 0 0,1-1-1 0 0,-1 1 1 0 0,0-1-1 0 0,1 0 0 0 0,-1-1 1 0 0,-1 0-1 0 0,1 1 0 0 0,0-2 1 0 0,0 1-1 0 0,-1-1 1 0 0,1 0-1 0 0,-1 0 0 0 0,1-1 1 0 0,-1 0-1 0 0,1 0 0 0 0,-13-2 1 0 0,13 1-13 0 0,-1 0-1 0 0,1 0 1 0 0,0-1 0 0 0,-1 0 0 0 0,1 0-1 0 0,0 0 1 0 0,0-1 0 0 0,0 0 0 0 0,1 0-1 0 0,-1-1 1 0 0,1 1 0 0 0,-1-1 0 0 0,-8-9-1 0 0,11 10-260 0 0,0-1-1 0 0,0 0 1 0 0,0 0-1 0 0,1 0 1 0 0,-1-1-1 0 0,1 1 1 0 0,0 0-1 0 0,0-1 1 0 0,1 0-1 0 0,-1 1 1 0 0,1-1-1 0 0,-1-6 1 0 0,2 0-1035 0 0,3-1-324 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15.1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57 18916 0 0,'13'-6'488'0'0,"7"-2"-176"0"0,2 2-16 0 0,6 0-240 0 0,5 0-112 0 0,8-1-56 0 0,4 1 88 0 0,3 2 32 0 0,4-1-24 0 0,2 2 8 0 0,6 3-272 0 0,7 0-352 0 0,5 5-120 0 0,4 2 24 0 0,2 2-425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09.3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 17188 0 0,'-1'-4'-2226'0'0,"2"11"782"0"0,12 62-560 0 0,-9 28 1792 0 0,-3-45 930 0 0,12 68 4739 0 0,-5-124-3820 0 0,1-6-1779 0 0,0-1 369 0 0,-1-1-1 0 0,0 0 0 0 0,-1 0 1 0 0,-1-1-1 0 0,7-15 1 0 0,6-15-208 0 0,-1 9-57 0 0,-4 5-49 0 0,1 2-1 0 0,1 0 0 0 0,21-26 1 0 0,-36 52 42 0 0,0 0 1 0 0,0-1 0 0 0,0 1-1 0 0,0 0 1 0 0,0 0-1 0 0,0 0 1 0 0,0 0 0 0 0,0 0-1 0 0,0 0 1 0 0,1 0 0 0 0,-1 1-1 0 0,0-1 1 0 0,0 0 0 0 0,1 1-1 0 0,-1-1 1 0 0,1 1-1 0 0,-1-1 1 0 0,0 1 0 0 0,1 0-1 0 0,-1-1 1 0 0,1 1 0 0 0,-1 0-1 0 0,3 0 1 0 0,-2 1-45 0 0,0 0-1 0 0,0 0 1 0 0,-1-1 0 0 0,1 1 0 0 0,0 0 0 0 0,-1 1-1 0 0,1-1 1 0 0,-1 0 0 0 0,0 0 0 0 0,1 1-1 0 0,-1-1 1 0 0,0 0 0 0 0,1 1 0 0 0,-1 0 0 0 0,1 2-1 0 0,5 9-400 0 0,-1 0 0 0 0,-1 1 0 0 0,7 25 0 0 0,-9-29 502 0 0,12 42-233 0 0,-5-14 363 0 0,2 0 1 0 0,21 46-1 0 0,-33-84-76 0 0,1 0-1 0 0,-1 1 1 0 0,0-1-1 0 0,0 0 0 0 0,0 1 1 0 0,0-1-1 0 0,1 0 1 0 0,-1 0-1 0 0,0 1 0 0 0,0-1 1 0 0,1 0-1 0 0,-1 1 1 0 0,0-1-1 0 0,0 0 0 0 0,1 0 1 0 0,-1 0-1 0 0,0 1 1 0 0,1-1-1 0 0,-1 0 0 0 0,0 0 1 0 0,1 0-1 0 0,-1 0 1 0 0,0 0-1 0 0,1 0 0 0 0,-1 0 1 0 0,1 0-1 0 0,-1 0 1 0 0,0 0-1 0 0,1 0 0 0 0,-1 0 1 0 0,0 0-1 0 0,1 0 1 0 0,0 0-1 0 0,13-10 846 0 0,12-26-817 0 0,-20 27 54 0 0,40-56-443 0 0,34-45-252 0 0,-69 98 544 0 0,-1 1 0 0 0,2 0 1 0 0,-1 0-1 0 0,1 1 0 0 0,1 1 0 0 0,21-12 1 0 0,-33 20-24 0 0,1 0 1 0 0,-1 0-1 0 0,1 0 1 0 0,-1 0-1 0 0,1 0 1 0 0,0 1-1 0 0,-1-1 1 0 0,1 1-1 0 0,0-1 1 0 0,0 1-1 0 0,-1 0 1 0 0,1 0-1 0 0,0 0 1 0 0,0 0-1 0 0,0 0 1 0 0,-1 0-1 0 0,1 0 1 0 0,0 1-1 0 0,0-1 1 0 0,-1 0-1 0 0,1 1 1 0 0,0 0-1 0 0,-1-1 1 0 0,1 1-1 0 0,0 0 1 0 0,-1 0-1 0 0,1 0 1 0 0,-1 0-1 0 0,0 0 1 0 0,1 0-1 0 0,-1 0 1 0 0,0 0-1 0 0,1 1 1 0 0,-1-1-1 0 0,0 1 1 0 0,0-1-1 0 0,0 1 1 0 0,1 1-1 0 0,3 8-294 0 0,-1 0-1 0 0,1-1 1 0 0,-2 1 0 0 0,5 23-1 0 0,-3-12 402 0 0,7 18-264 0 0,1-1-1 0 0,2 0 0 0 0,2-1 0 0 0,1 0 0 0 0,40 59 0 0 0,-43-75-517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10.0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78 18484 0 0,'0'0'269'0'0,"5"2"-2026"0"0,3 5 1610 0 0,1-1 0 0 0,-1 1 1 0 0,0 0-1 0 0,-1 1 1 0 0,0 0-1 0 0,0 0 1 0 0,6 10-1 0 0,43 72 693 0 0,-35-52-367 0 0,9 9 190 0 0,1-1 1 0 0,2-1 0 0 0,56 57 0 0 0,-88-100-191 0 0,13 11 39 0 0,-13-12-133 0 0,-1-1-1 0 0,0 1 1 0 0,0-1 0 0 0,1 0-1 0 0,-1 1 1 0 0,0-1-1 0 0,0 0 1 0 0,1 0 0 0 0,-1 1-1 0 0,1-1 1 0 0,-1 0 0 0 0,0 0-1 0 0,1 1 1 0 0,-1-1 0 0 0,0 0-1 0 0,1 0 1 0 0,-1 0-1 0 0,1 0 1 0 0,-1 1 0 0 0,1-1-1 0 0,-1 0 1 0 0,0 0 0 0 0,1 0-1 0 0,-1 0 1 0 0,1 0 0 0 0,-1 0-1 0 0,1 0 1 0 0,-1 0 0 0 0,1-1-1 0 0,20-47 993 0 0,-2-2 0 0 0,15-59 0 0 0,12-35-1339 0 0,-37 120 252 0 0,2 0 0 0 0,0 1 0 0 0,26-39 0 0 0,-33 57-44 0 0,1 0 0 0 0,-1 0 1 0 0,1 1-1 0 0,-1 0 0 0 0,1 0 1 0 0,0 0-1 0 0,1 0 0 0 0,-1 1 0 0 0,9-4 1 0 0,-11 5-145 0 0,0 1 0 0 0,-1 0 0 0 0,1 0 1 0 0,0 1-1 0 0,0-1 0 0 0,0 1 0 0 0,0-1 1 0 0,0 1-1 0 0,6 0 0 0 0,-7 0-105 0 0,-1 1 0 0 0,1-1 0 0 0,0 0 0 0 0,0 1-1 0 0,-1 0 1 0 0,1-1 0 0 0,0 1 0 0 0,-1 0 0 0 0,1 0 0 0 0,-1 0 0 0 0,1 0 0 0 0,-1 0-1 0 0,1 0 1 0 0,-1 0 0 0 0,0 1 0 0 0,0-1 0 0 0,2 2 0 0 0,1 3-807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10.5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53 16524 0 0,'-1'-1'115'0'0,"1"0"1"0"0,0 0-1 0 0,-1 0 1 0 0,1-1-1 0 0,0 1 1 0 0,0 0 0 0 0,0 0-1 0 0,0-1 1 0 0,0 1-1 0 0,1 0 1 0 0,-1 0 0 0 0,0-1-1 0 0,1 1 1 0 0,-1 0-1 0 0,0 0 1 0 0,1 0-1 0 0,0 0 1 0 0,-1 0 0 0 0,1-1-1 0 0,-1 1 1 0 0,1 0-1 0 0,0 0 1 0 0,0 1 0 0 0,0-1-1 0 0,0 0 1 0 0,0 0-1 0 0,0 0 1 0 0,0 0-1 0 0,1 0 1 0 0,2-1-48 0 0,1 0 0 0 0,0 1 0 0 0,0 0 0 0 0,-1-1-1 0 0,1 1 1 0 0,6 0 0 0 0,-1 0 94 0 0,20-3-169 0 0,0 1 0 0 0,48 1 0 0 0,-68 2-42 0 0,-1 1 1 0 0,1 0 0 0 0,-1 0 0 0 0,0 1 0 0 0,0 1 0 0 0,0-1-1 0 0,0 1 1 0 0,0 1 0 0 0,0-1 0 0 0,-1 2 0 0 0,0-1-1 0 0,12 9 1 0 0,-18-12-18 0 0,0 1 0 0 0,-1 0 0 0 0,1-1 0 0 0,0 1 0 0 0,-1 0-1 0 0,1 0 1 0 0,-1 0 0 0 0,0 0 0 0 0,0 0 0 0 0,1 1 0 0 0,-1-1 0 0 0,-1 0-1 0 0,1 0 1 0 0,0 1 0 0 0,0-1 0 0 0,-1 1 0 0 0,0-1 0 0 0,1 0-1 0 0,-1 1 1 0 0,0 2 0 0 0,-1 0-54 0 0,0 0 0 0 0,0-1 0 0 0,0 1-1 0 0,0-1 1 0 0,-1 1 0 0 0,0-1 0 0 0,0 0 0 0 0,0 0-1 0 0,-5 8 1 0 0,-5 4-152 0 0,-1-1-1 0 0,0-1 0 0 0,-28 24 0 0 0,41-38 274 0 0,-70 57 35 0 0,36-31 366 0 0,-56 57 1 0 0,89-82-378 0 0,0-1 0 0 0,0 1 1 0 0,0 0-1 0 0,0 0 0 0 0,0 0 1 0 0,0 0-1 0 0,0 0 1 0 0,1 1-1 0 0,-1-1 0 0 0,0 0 1 0 0,1 0-1 0 0,-1 0 0 0 0,1 1 1 0 0,0-1-1 0 0,-1 0 1 0 0,1 0-1 0 0,0 1 0 0 0,-1-1 1 0 0,1 0-1 0 0,0 1 0 0 0,0-1 1 0 0,0 0-1 0 0,0 1 0 0 0,1 1 1 0 0,0-1 38 0 0,0-1 0 0 0,0 0 0 0 0,0 0 0 0 0,0 0 0 0 0,0 0 0 0 0,0 0 1 0 0,1 0-1 0 0,-1 0 0 0 0,0 0 0 0 0,1 0 0 0 0,-1 0 0 0 0,1-1 0 0 0,-1 1 0 0 0,1 0 0 0 0,-1-1 1 0 0,1 1-1 0 0,1-1 0 0 0,11 3 420 0 0,0-1 0 0 0,0-1 0 0 0,21 0 0 0 0,-31-1-437 0 0,54-3 869 0 0,70-12 0 0 0,-78 8-2057 0 0,0 2-1 0 0,61 1 1 0 0,-109 4 808 0 0,-1 0 117 0 0,0 0 0 0 0,0 0 1 0 0,0 0-1 0 0,0 0 1 0 0,0 0-1 0 0,0 0 0 0 0,0 0 1 0 0,0 0-1 0 0,0 1 0 0 0,0-1 1 0 0,0 0-1 0 0,0 1 0 0 0,-1-1 1 0 0,1 0-1 0 0,0 1 0 0 0,0 0 1 0 0,0-1-1 0 0,1 2 1 0 0,0 3-2735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18.3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2282 8154 0 0,'0'0'8248'0'0,"0"-9"-6802"0"0,4-8-1340 0 0,0 1 0 0 0,1 0 0 0 0,0 0-1 0 0,15-27 1 0 0,6-21-2 0 0,7-30-22 0 0,223-575 66 0 0,-29 229 38 0 0,-158 327-58 0 0,143-180 0 0 0,-73 141-100 0 0,14-17-316 0 0,-128 136-1734 0 0,36-59 1 0 0,-48 62 585 0 0,-9 15 505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19.0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5 269 5993 0 0,'-4'11'2351'0'0,"5"-11"-2014"0"0,0-1 1 0 0,0 1 0 0 0,0 0-1 0 0,0-1 1 0 0,0 1 0 0 0,0-1-1 0 0,0 1 1 0 0,0-1 0 0 0,0 1-1 0 0,0-1 1 0 0,0 0 0 0 0,0 1-1 0 0,0-1 1 0 0,0 0 0 0 0,-1 0-1 0 0,1 1 1 0 0,1-3 0 0 0,24-23 515 0 0,-24 23-644 0 0,0 0 0 0 0,0-1-1 0 0,-1 1 1 0 0,1-1-1 0 0,-1 0 1 0 0,0 1 0 0 0,0-1-1 0 0,0 0 1 0 0,0 0 0 0 0,0 0-1 0 0,-1 0 1 0 0,0 0 0 0 0,0 0-1 0 0,0 0 1 0 0,0 0-1 0 0,-2-4 1 0 0,2-6 134 0 0,0 1-253 0 0,0 1 0 0 0,1 0 0 0 0,1 0 0 0 0,0-1 0 0 0,1 1 0 0 0,0 0 0 0 0,1 1 0 0 0,0-1 0 0 0,1 1 0 0 0,0-1-1 0 0,10-14 1 0 0,-15 26-82 0 0,0 0 0 0 0,0 0 0 0 0,0 0 0 0 0,0-1 0 0 0,1 1 0 0 0,-1 0 0 0 0,0 0 0 0 0,0 0 0 0 0,0 0 0 0 0,0 0 0 0 0,1 0 0 0 0,-1 0 0 0 0,0 0 0 0 0,0-1 0 0 0,0 1-1 0 0,0 0 1 0 0,1 0 0 0 0,-1 0 0 0 0,0 0 0 0 0,0 0 0 0 0,0 0 0 0 0,0 0 0 0 0,1 0 0 0 0,-1 0 0 0 0,0 0 0 0 0,0 0 0 0 0,0 0 0 0 0,1 0 0 0 0,-1 1 0 0 0,0-1 0 0 0,0 0 0 0 0,0 0 0 0 0,0 0-1 0 0,1 0 1 0 0,-1 0 0 0 0,0 0 0 0 0,0 0 0 0 0,0 0 0 0 0,0 0 0 0 0,0 1 0 0 0,1-1 0 0 0,-1 0 0 0 0,7 11-20 0 0,2 14-211 0 0,20 116 220 0 0,0-5 291 0 0,-25-117-221 0 0,5 18 69 0 0,-9-35-90 0 0,1-1 1 0 0,0 1-1 0 0,-1 0 0 0 0,1-1 1 0 0,0 1-1 0 0,0 0 0 0 0,0-1 1 0 0,0 1-1 0 0,0-1 1 0 0,1 1-1 0 0,-1-1 0 0 0,0 0 1 0 0,1 1-1 0 0,-1-1 0 0 0,3 1 591 0 0,4-5 69 0 0,2-5-625 0 0,-1-2 1 0 0,0 1 0 0 0,0-1-1 0 0,-1-1 1 0 0,-1 0-1 0 0,10-17 1 0 0,27-36-65 0 0,-26 45-7 0 0,0 0 0 0 0,1 1-1 0 0,1 1 1 0 0,38-25 0 0 0,18-2-1247 0 0,4 2-3716 0 0,-63 32 3966 0 0,0-3 765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19.8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1 126 5921 0 0,'3'-6'205'0'0,"1"0"-1"0"0,0 0 0 0 0,0 1 1 0 0,0-1-1 0 0,1 1 1 0 0,0 0-1 0 0,0 0 1 0 0,0 0-1 0 0,0 1 0 0 0,1 0 1 0 0,0 0-1 0 0,0 0 1 0 0,0 1-1 0 0,0 0 0 0 0,0 0 1 0 0,1 0-1 0 0,9-2 1 0 0,16-4 205 0 0,-1 1 1 0 0,44-4-1 0 0,-69 11-352 0 0,41-5 156 0 0,77-1 0 0 0,-101 7-236 0 0,0 2 0 0 0,1 0 0 0 0,-1 2 0 0 0,0 0 0 0 0,29 11 0 0 0,-49-14 3 0 0,1 0 1 0 0,-1 0-1 0 0,0 0 0 0 0,1 1 0 0 0,-1-1 0 0 0,0 1 0 0 0,0 0 0 0 0,0 0 0 0 0,0 1 0 0 0,-1-1 0 0 0,1 0 0 0 0,0 1 0 0 0,-1-1 0 0 0,0 1 0 0 0,1 0 0 0 0,-1 0 0 0 0,0 0 0 0 0,-1 0 0 0 0,1 0 0 0 0,0 1 1 0 0,-1-1-1 0 0,2 7 0 0 0,-2-5 17 0 0,-1 0 0 0 0,0 0 0 0 0,0 0 1 0 0,-1-1-1 0 0,1 1 0 0 0,-1 0 0 0 0,0 0 1 0 0,0-1-1 0 0,0 1 0 0 0,-1 0 0 0 0,0-1 1 0 0,0 0-1 0 0,0 1 0 0 0,0-1 0 0 0,-1 0 1 0 0,-4 6-1 0 0,-8 7 331 0 0,0 0 0 0 0,-1-2 0 0 0,-1 0-1 0 0,0-1 1 0 0,-1 0 0 0 0,-34 19 0 0 0,25-16 210 0 0,0 1-1 0 0,-27 24 1 0 0,52-39-556 0 0,-1-1-1 0 0,1 0 1 0 0,0 1 0 0 0,0 0-1 0 0,0-1 1 0 0,0 1 0 0 0,1 0-1 0 0,-1 0 1 0 0,1 0 0 0 0,0 0-1 0 0,0 0 1 0 0,0 0 0 0 0,0 0-1 0 0,0 0 1 0 0,1 1 0 0 0,-1-1-1 0 0,1 0 1 0 0,0 0 0 0 0,0 1-1 0 0,0-1 1 0 0,0 0 0 0 0,1 1-1 0 0,0 2 1 0 0,1 1-237 0 0,0-1 0 0 0,1 1 0 0 0,-1-1 0 0 0,1 0 0 0 0,0 0 0 0 0,1 0 0 0 0,0 0 0 0 0,0 0 0 0 0,0-1 0 0 0,5 6 0 0 0,3 1-925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0:20.1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13 18028 0 0,'-9'-6'672'0'0,"1"1"-272"0"0,4 5 8 0 0,-2-1 0 0 0,21 1-2360 0 0,-2 1-113 0 0,5 2 1049 0 0,2 2 1032 0 0,-3 1-912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1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24 10890 0 0,'-6'-3'125'0'0,"1"-1"0"0"0,-1 2 0 0 0,1-1 0 0 0,-1 1-1 0 0,0 0 1 0 0,0 0 0 0 0,0 0 0 0 0,0 1 0 0 0,0 0 0 0 0,0 0-1 0 0,-1 1 1 0 0,1 0 0 0 0,0 0 0 0 0,0 0 0 0 0,-1 1 0 0 0,1 0-1 0 0,0 0 1 0 0,-6 2 0 0 0,-5 1-259 0 0,0 1 1 0 0,1 1-1 0 0,0 0 0 0 0,0 1 1 0 0,-20 12-1 0 0,26-12 109 0 0,-34 22-8 0 0,41-27 31 0 0,0 0 0 0 0,0 0 0 0 0,1 1 1 0 0,-1-1-1 0 0,1 1 0 0 0,0 0 1 0 0,-1 0-1 0 0,1 0 0 0 0,1 0 1 0 0,-1 0-1 0 0,-2 5 0 0 0,4-7 2 0 0,0 0-1 0 0,0 0 0 0 0,0 0 1 0 0,0 0-1 0 0,0 0 0 0 0,1-1 1 0 0,-1 1-1 0 0,0 0 0 0 0,1 0 1 0 0,-1 0-1 0 0,1-1 1 0 0,-1 1-1 0 0,0 0 0 0 0,1 0 1 0 0,0-1-1 0 0,-1 1 0 0 0,1 0 1 0 0,-1-1-1 0 0,1 1 0 0 0,0-1 1 0 0,-1 1-1 0 0,1-1 0 0 0,0 1 1 0 0,0-1-1 0 0,-1 1 0 0 0,1-1 1 0 0,0 0-1 0 0,0 1 0 0 0,0-1 1 0 0,0 0-1 0 0,0 0 1 0 0,-1 0-1 0 0,1 0 0 0 0,1 0 1 0 0,36 7-13 0 0,-33-7 14 0 0,49 6 6 0 0,-20-3-29 0 0,-1 1 0 0 0,1 2-1 0 0,47 13 1 0 0,-73-16 7 0 0,0 0 1 0 0,-1 0-1 0 0,1 0 1 0 0,-1 1-1 0 0,0 0 0 0 0,1 0 1 0 0,-2 1-1 0 0,1 0 1 0 0,-1 0-1 0 0,1 1 0 0 0,-2 0 1 0 0,1 0-1 0 0,0 0 1 0 0,-1 1-1 0 0,-1-1 1 0 0,1 1-1 0 0,-1 1 0 0 0,0-1 1 0 0,4 11-1 0 0,-7-15 44 0 0,0 0 0 0 0,0 1 0 0 0,0-1 0 0 0,0 0 0 0 0,0 1 0 0 0,-1-1 0 0 0,0 1 0 0 0,0-1 0 0 0,0 1 0 0 0,0-1 0 0 0,0 1 0 0 0,-1-1 0 0 0,1 1 0 0 0,-1-1 0 0 0,0 0 0 0 0,0 1 0 0 0,0-1 0 0 0,-4 6 0 0 0,2-5 75 0 0,0 0-1 0 0,0 0 1 0 0,-1 0 0 0 0,1 0 0 0 0,-1-1-1 0 0,0 0 1 0 0,0 1 0 0 0,0-1 0 0 0,-1-1-1 0 0,1 1 1 0 0,-8 3 0 0 0,-3 0 70 0 0,-1-1 0 0 0,1-1 0 0 0,-1 0 0 0 0,0-1 0 0 0,0 0 0 0 0,0-1 0 0 0,-18-1 0 0 0,29-1-113 0 0,-11 0-245 0 0,1 0-1 0 0,-1-1 0 0 0,0-1 1 0 0,-18-4-1 0 0,13-1 153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27.3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307 44 7098 0 0,'-3'-18'3263'0'0,"0"-8"1857"0"0,-3 43-5635 0 0,1 0 0 0 0,1 0 0 0 0,0 0 1 0 0,2 0-1 0 0,-2 29 0 0 0,-2 7 215 0 0,-98 406 510 0 0,38-197-47 0 0,39-149-72 0 0,9-46 173 0 0,3-1-1 0 0,-9 101 1 0 0,20-125 364 0 0,4-42-28 0 0,-9-24-6397 0 0,6 12 5637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28.2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20 415 3441 0 0,'0'0'2719'0'0,"-6"-16"3685"0"0,0-1-3723 0 0,0-25-294 0 0,5 14-4550 0 0,5 29 726 0 0,1 1 1316 0 0,-1 0 0 0 0,1 0 0 0 0,-1 1-1 0 0,0-1 1 0 0,0 1 0 0 0,0 0-1 0 0,0 0 1 0 0,0 1 0 0 0,-1-1 0 0 0,1 1-1 0 0,5 7 1 0 0,4 4 59 0 0,6 3 143 0 0,-1 0 0 0 0,0 2 0 0 0,-2 0 0 0 0,-1 1 1 0 0,0 1-1 0 0,-2 0 0 0 0,16 33 0 0 0,-27-50-45 0 0,1 0-1 0 0,1 0 1 0 0,-1-1-1 0 0,0 1 1 0 0,8 5-1 0 0,12 20 220 0 0,-23-30-85 0 0,16 1 606 0 0,-15-1-711 0 0,0 1-1 0 0,0-1 1 0 0,0 0-1 0 0,0 1 1 0 0,1-1-1 0 0,-1 0 1 0 0,0 0-1 0 0,0 0 1 0 0,1 0-1 0 0,-1 0 1 0 0,0 0-1 0 0,0 0 0 0 0,1 0 1 0 0,-1 0-1 0 0,0-1 1 0 0,0 1-1 0 0,0-1 1 0 0,2 0-1 0 0,3-7-36 0 0,0 0-1 0 0,0 0 0 0 0,-1 0 1 0 0,-1-1-1 0 0,1 0 0 0 0,3-11 0 0 0,11-21-32 0 0,69-136 155 0 0,-57 110 123 0 0,74-120 0 0 0,-80 155 374 0 0,-23 23-2473 0 0,-2-1-2070 0 0,-2-26 1776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29.9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87 4577 0 0,'0'0'795'0'0,"0"-22"4001"0"0,0-42-1128 0 0,0 63-3767 0 0,1 1-1 0 0,-1 0 1 0 0,1 1-1 0 0,-1-1 1 0 0,1 0-1 0 0,-1 0 1 0 0,1 0-1 0 0,-1 0 1 0 0,1 0-1 0 0,-1 0 1 0 0,1 1-1 0 0,-1-1 1 0 0,0 0-1 0 0,1 0 1 0 0,-1 1-1 0 0,1-1 1 0 0,-1 0-1 0 0,0 0 1 0 0,1 1-1 0 0,-1-1 1 0 0,0 1-1 0 0,1-1 1 0 0,-1 0-1 0 0,0 1 1 0 0,0-1-1 0 0,1 1 1 0 0,-1-1-1 0 0,0 0 1 0 0,0 1-1 0 0,0-1 1 0 0,1 1-1 0 0,-1 0 1 0 0,32 162-2526 0 0,6 220 3019 0 0,-37-373-312 0 0,1 1 1 0 0,0-1-1 0 0,0 0 0 0 0,1 0 1 0 0,4 10-1 0 0,-3-7 1600 0 0,-3-17-3563 0 0,6-14 1442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2.3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1 248 5585 0 0,'0'0'2407'0'0,"2"-13"169"0"0,3-4-2529 0 0,1 1 1 0 0,1 0 0 0 0,0 1 0 0 0,1-1 0 0 0,1 1-1 0 0,18-23 1 0 0,-19 28-209 0 0,0 0 1 0 0,1 1-1 0 0,0 0 0 0 0,0 0 0 0 0,1 1 1 0 0,0 0-1 0 0,0 1 0 0 0,1 0 0 0 0,-1 1 1 0 0,19-8-1 0 0,-27 13 37 0 0,0 0 0 0 0,0 1 0 0 0,0-1 0 0 0,0 0-1 0 0,0 1 1 0 0,0 0 0 0 0,0 0 0 0 0,0-1 0 0 0,0 1 0 0 0,0 0 0 0 0,0 1 0 0 0,0-1 0 0 0,0 0 0 0 0,0 0-1 0 0,0 1 1 0 0,0-1 0 0 0,0 1 0 0 0,0 0 0 0 0,0 0 0 0 0,-1 0 0 0 0,1 0 0 0 0,2 1 0 0 0,-2 0-30 0 0,1 1-1 0 0,-1-1 1 0 0,0 1 0 0 0,0-1 0 0 0,0 1 0 0 0,0 0 0 0 0,0 0 0 0 0,-1 0-1 0 0,1 0 1 0 0,-1 0 0 0 0,0 1 0 0 0,1 3 0 0 0,1 9-150 0 0,0 1 0 0 0,-1 0-1 0 0,0 0 1 0 0,-2 18 0 0 0,0-34 307 0 0,-2 37 310 0 0,-1 0-1 0 0,-2 0 1 0 0,-2-1-1 0 0,-1 1 1 0 0,-2-2 0 0 0,-1 1-1 0 0,-3-1 1 0 0,0-1-1 0 0,-33 56 1 0 0,16-47 1015 0 0,30-42-1158 0 0,0-1 0 0 0,-1 1-1 0 0,1 0 1 0 0,-1-1-1 0 0,0 1 1 0 0,0-1 0 0 0,1 1-1 0 0,-1-1 1 0 0,0 0 0 0 0,0 0-1 0 0,0 0 1 0 0,-1 0-1 0 0,1 0 1 0 0,0 0 0 0 0,0-1-1 0 0,0 1 1 0 0,0-1-1 0 0,-1 0 1 0 0,1 1 0 0 0,-4-1-1 0 0,5-1-110 0 0,0 1-1 0 0,-1-1 0 0 0,1 1 0 0 0,0-1 0 0 0,0 0 1 0 0,0 1-1 0 0,0-1 0 0 0,0 0 0 0 0,0 0 0 0 0,0 0 1 0 0,0 0-1 0 0,0 0 0 0 0,0 0 0 0 0,0 0 1 0 0,1 0-1 0 0,-1 0 0 0 0,0 0 0 0 0,1 0 0 0 0,-1-1 1 0 0,1 1-1 0 0,-1 0 0 0 0,1 0 0 0 0,0-1 0 0 0,-1 1 1 0 0,1 0-1 0 0,0-1 0 0 0,0 1 0 0 0,0 0 1 0 0,0 0-1 0 0,0-1 0 0 0,0 1 0 0 0,0 0 0 0 0,1-3 1 0 0,0-3-195 0 0,0-1 0 0 0,1 0 0 0 0,0 1 0 0 0,3-10 1 0 0,-4 14 80 0 0,8-21-363 0 0,22-41 0 0 0,-28 60 294 0 0,0 0 1 0 0,0 0-1 0 0,0 0 1 0 0,1 0-1 0 0,0 0 1 0 0,0 1-1 0 0,0 0 1 0 0,1 0-1 0 0,-1 0 1 0 0,1 0-1 0 0,0 1 1 0 0,0 0-1 0 0,0 0 1 0 0,6-3-1 0 0,-9 5-2 0 0,-1 1 0 0 0,1-1 0 0 0,0 1 0 0 0,0 0 0 0 0,-1-1 1 0 0,1 1-1 0 0,0 0 0 0 0,0 0 0 0 0,-1 0 0 0 0,1 0 0 0 0,0 1 0 0 0,0-1 0 0 0,-1 0 0 0 0,1 1 0 0 0,0-1 0 0 0,0 1 0 0 0,-1 0 0 0 0,1-1 0 0 0,-1 1 0 0 0,1 0 0 0 0,-1 0 0 0 0,1 0 0 0 0,-1 0 0 0 0,3 2 0 0 0,0 2 61 0 0,1 1 0 0 0,0 0 0 0 0,-1 0 1 0 0,6 12-1 0 0,-8-14-41 0 0,0 0 0 0 0,0 0 1 0 0,0 0-1 0 0,1 0 0 0 0,-1-1 1 0 0,1 1-1 0 0,0-1 0 0 0,0 0 1 0 0,0 0-1 0 0,0 0 0 0 0,0 0 1 0 0,1 0-1 0 0,6 3 0 0 0,-6-5-1191 0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2.90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203 62 8642 0 0,'0'-1'125'0'0,"0"1"1"0"0,-1 0-1 0 0,1-1 0 0 0,-1 1 1 0 0,1 0-1 0 0,-1-1 0 0 0,0 1 1 0 0,1 0-1 0 0,-1-1 0 0 0,1 1 1 0 0,-1 0-1 0 0,1 0 0 0 0,-1 0 1 0 0,0 0-1 0 0,1-1 0 0 0,-1 1 1 0 0,0 0-1 0 0,1 0 0 0 0,-1 0 1 0 0,1 0-1 0 0,-1 1 0 0 0,0-1 1 0 0,1 0-1 0 0,-1 0 0 0 0,0 0 1 0 0,-17 13-313 0 0,-10 24-2429 0 0,25-33 2776 0 0,-19 30-627 0 0,3 2-1 0 0,0 0 1 0 0,2 1 0 0 0,2 1-1 0 0,2 0 1 0 0,-16 72 0 0 0,27-102 353 0 0,1-1 1 0 0,0 1-1 0 0,0 0 1 0 0,1-1-1 0 0,0 1 1 0 0,1-1-1 0 0,-1 1 1 0 0,1 0-1 0 0,1-1 1 0 0,2 10-1 0 0,-3-14 97 0 0,0-1 1 0 0,0 1-1 0 0,0-1 0 0 0,1 1 0 0 0,-1-1 0 0 0,1 0 1 0 0,0 0-1 0 0,0 1 0 0 0,0-1 0 0 0,0 0 0 0 0,0-1 0 0 0,0 1 1 0 0,0 0-1 0 0,0 0 0 0 0,1-1 0 0 0,-1 0 0 0 0,1 1 1 0 0,-1-1-1 0 0,1 0 0 0 0,0 0 0 0 0,-1 0 0 0 0,1-1 0 0 0,0 1 1 0 0,-1-1-1 0 0,1 1 0 0 0,0-1 0 0 0,0 0 0 0 0,0 0 1 0 0,0 0-1 0 0,4-1 0 0 0,2-1 419 0 0,0 0 0 0 0,-1 0 0 0 0,1-1 0 0 0,-1 0 0 0 0,0 0 0 0 0,0-1 0 0 0,0 0 0 0 0,0-1 1 0 0,-1 0-1 0 0,1 0 0 0 0,-1 0 0 0 0,-1-1 0 0 0,1 0 0 0 0,-1 0 0 0 0,0-1 0 0 0,8-10 0 0 0,3-6 449 0 0,-1-1 0 0 0,-2-1-1 0 0,22-46 1 0 0,-21 36-472 0 0,-1-1 1 0 0,10-42-1 0 0,-20 65-262 0 0,-2 0 1 0 0,1 0 0 0 0,-2 0-1 0 0,0 0 1 0 0,0 0-1 0 0,-1-1 1 0 0,-1 1 0 0 0,0 0-1 0 0,-6-24 1 0 0,5 33-241 0 0,1 0 0 0 0,-1 0 0 0 0,0 0 0 0 0,-1 1 0 0 0,1-1 0 0 0,0 1 0 0 0,-1-1 0 0 0,-3-2-1 0 0,5 5 2 0 0,1 0-1 0 0,-1 1 1 0 0,1-1-1 0 0,-1 1 1 0 0,0-1-1 0 0,1 1 0 0 0,-1-1 1 0 0,0 1-1 0 0,1 0 1 0 0,-1-1-1 0 0,0 1 1 0 0,0 0-1 0 0,1 0 0 0 0,-1-1 1 0 0,0 1-1 0 0,0 0 1 0 0,1 0-1 0 0,-1 0 1 0 0,0 0-1 0 0,-1 0 0 0 0,1 0-18 0 0,1 1-1 0 0,-1-1 0 0 0,0 1 0 0 0,0 0 1 0 0,1-1-1 0 0,-1 1 0 0 0,0-1 0 0 0,1 1 1 0 0,-1 0-1 0 0,1 0 0 0 0,-1-1 1 0 0,0 1-1 0 0,1 0 0 0 0,0 0 0 0 0,-1 0 1 0 0,1-1-1 0 0,0 1 0 0 0,-1 0 0 0 0,1 0 1 0 0,0 0-1 0 0,0 0 0 0 0,-1 1 0 0 0,0 8-603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3.2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124 45 1232 0 0,'0'0'9634'0'0,"-1"4"-10342"0"0,-2 10 97 0 0,-2-1-1 0 0,0 1 0 0 0,-1-1 1 0 0,-12 23-1 0 0,-7 13 233 0 0,9-8 147 0 0,-14 50 0 0 0,25-73 133 0 0,1-1 0 0 0,2 1 0 0 0,-1 0 0 0 0,2-1 0 0 0,1 34 0 0 0,0-49 61 0 0,0 0 0 0 0,0 0 1 0 0,1 1-1 0 0,-1-1 0 0 0,0 0 1 0 0,1 1-1 0 0,-1-1 0 0 0,1 0 1 0 0,0 0-1 0 0,0 0 0 0 0,0 0 1 0 0,0 0-1 0 0,0 0 0 0 0,0 0 1 0 0,1 0-1 0 0,-1 0 0 0 0,1 0 1 0 0,-1-1-1 0 0,1 1 0 0 0,3 2 1 0 0,-3-3 99 0 0,0 0 1 0 0,0-1-1 0 0,0 1 1 0 0,0-1 0 0 0,0 1-1 0 0,1-1 1 0 0,-1 0 0 0 0,0 0-1 0 0,0 0 1 0 0,0 0-1 0 0,1 0 1 0 0,-1 0 0 0 0,0-1-1 0 0,0 1 1 0 0,0-1 0 0 0,0 0-1 0 0,3-1 1 0 0,6-3 622 0 0,0 0 0 0 0,0-2 1 0 0,-1 1-1 0 0,0-1 0 0 0,0-1 0 0 0,11-10 1 0 0,2-5 114 0 0,-1-1 0 0 0,-1 0 1 0 0,-1-1-1 0 0,-1-2 0 0 0,22-41 1 0 0,-34 55-683 0 0,-1 0 0 0 0,-1-1 0 0 0,0 1 0 0 0,-1-1 1 0 0,-1-1-1 0 0,3-17 0 0 0,-5 23-26 0 0,-1 0 1 0 0,0 0-1 0 0,0 0 0 0 0,-1 0 1 0 0,0 0-1 0 0,0 0 0 0 0,-1 1 1 0 0,0-1-1 0 0,-1 0 0 0 0,0 1 1 0 0,-5-10-1 0 0,8 17-164 0 0,-1-1 0 0 0,1 1-1 0 0,-1-1 1 0 0,0 1 0 0 0,0-1-1 0 0,0 1 1 0 0,1 0 0 0 0,-1-1 0 0 0,-1 1-1 0 0,1 0 1 0 0,0 0 0 0 0,0 0-1 0 0,0 0 1 0 0,0 0 0 0 0,-1 0 0 0 0,1 0-1 0 0,-1 0 1 0 0,1 0 0 0 0,0 1-1 0 0,-1-1 1 0 0,1 1 0 0 0,-1-1 0 0 0,0 1-1 0 0,1-1 1 0 0,-1 1 0 0 0,1 0 0 0 0,-1 0-1 0 0,0 0 1 0 0,1 0 0 0 0,-1 0-1 0 0,1 0 1 0 0,-4 0 0 0 0,2 2-353 0 0,-1 0 0 0 0,0-1 1 0 0,0 1-1 0 0,1 1 0 0 0,-1-1 1 0 0,1 0-1 0 0,0 1 0 0 0,0 0 1 0 0,0 0-1 0 0,0 0 0 0 0,-4 5 0 0 0,-3 5 216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3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7498 0 0,'15'145'672'0'0,"-13"-47"-408"0"0,-15 129 1 0 0,12-215-175 0 0,0-7 33 0 0,0 1 0 0 0,1-1 1 0 0,0 1-1 0 0,0-1 1 0 0,0 1-1 0 0,2 9 1836 0 0,11-28-3202 0 0,-7 3 408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4.1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258 7 8370 0 0,'0'0'104'0'0,"0"0"0"0"0,0 0 0 0 0,0 0 1 0 0,0-1-1 0 0,0 1 0 0 0,1 0 0 0 0,-1 0 0 0 0,0-1 1 0 0,0 1-1 0 0,0 0 0 0 0,0 0 0 0 0,0 0 0 0 0,-1-1 1 0 0,1 1-1 0 0,0 0 0 0 0,0 0 0 0 0,0 0 0 0 0,0-1 1 0 0,0 1-1 0 0,0 0 0 0 0,0 0 0 0 0,0 0 1 0 0,0-1-1 0 0,0 1 0 0 0,-1 0 0 0 0,1 0 0 0 0,0 0 1 0 0,0 0-1 0 0,0 0 0 0 0,0-1 0 0 0,-1 1 0 0 0,1 0 1 0 0,0 0-1 0 0,0 0 0 0 0,0 0 0 0 0,0 0 0 0 0,-1 0 1 0 0,1 0-1 0 0,0 0 0 0 0,0 0 0 0 0,-1-1 0 0 0,1 1 1 0 0,0 0-1 0 0,0 0 0 0 0,0 0 0 0 0,-1 0 0 0 0,1 0 1 0 0,0 0-1 0 0,0 0 0 0 0,0 1 0 0 0,-1-1 0 0 0,1 0 1 0 0,0 0-1 0 0,0 0 0 0 0,0 0 0 0 0,-1 0 0 0 0,1 0 1 0 0,0 0-1 0 0,0 0 0 0 0,0 0 0 0 0,-1 1 0 0 0,-17 15 509 0 0,-19 30-2354 0 0,36-44 2079 0 0,-50 71-427 0 0,3 3-1 0 0,-43 93 0 0 0,91-169 92 0 0,0 0 1 0 0,0 0-1 0 0,-1 0 0 0 0,1 1 1 0 0,0-1-1 0 0,0 0 1 0 0,-1 0-1 0 0,1 1 0 0 0,0-1 1 0 0,0 0-1 0 0,0 0 1 0 0,-1 1-1 0 0,1-1 0 0 0,0 0 1 0 0,0 0-1 0 0,0 1 0 0 0,0-1 1 0 0,0 0-1 0 0,0 1 1 0 0,0-1-1 0 0,0 0 0 0 0,0 1 1 0 0,0-1-1 0 0,0 0 0 0 0,0 1 1 0 0,0-1-1 0 0,0 0 1 0 0,0 1-1 0 0,0-1 0 0 0,0 0 1 0 0,0 0-1 0 0,0 1 0 0 0,0-1 1 0 0,0 0-1 0 0,0 1 1 0 0,1-1-1 0 0,-1 0 0 0 0,0 0 1 0 0,0 1-1 0 0,0-1 1 0 0,1 0-1 0 0,-1 0 0 0 0,0 1 1 0 0,0-1-1 0 0,1 0 0 0 0,-1 0 1 0 0,0 0-1 0 0,0 1 1 0 0,1-1-1 0 0,-1 0 0 0 0,21-7 189 0 0,24-22 221 0 0,-16 6-203 0 0,-23 17-176 0 0,-1 0-1 0 0,2 1 1 0 0,-1 0-1 0 0,1 0 1 0 0,-1 0-1 0 0,1 1 1 0 0,1 0-1 0 0,-1 1 1 0 0,1-1-1 0 0,7-1 1 0 0,-13 5-50 0 0,0 0 0 0 0,-1 0-1 0 0,1 0 1 0 0,0 1 0 0 0,-1-1 0 0 0,1 1 0 0 0,0-1-1 0 0,-1 1 1 0 0,1 0 0 0 0,-1 0 0 0 0,1-1 0 0 0,-1 1 0 0 0,1 0-1 0 0,-1 0 1 0 0,0 1 0 0 0,0-1 0 0 0,2 1 0 0 0,25 29-374 0 0,-15-14 312 0 0,-5-10 76 0 0,0-1 1 0 0,1 0-1 0 0,-1 0 0 0 0,1 0 0 0 0,0-1 1 0 0,0 0-1 0 0,1-1 0 0 0,17 6 0 0 0,9-1 47 0 0,41 7 1 0 0,-46-10-37 0 0,5 2 8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1:36.4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129 69 3505 0 0,'11'-18'6371'0'0,"-10"-11"-4726"0"0,-1 8-459 0 0,-6 22-1868 0 0,1 1 547 0 0,1 1 0 0 0,-1-1 0 0 0,1 1-1 0 0,-1 0 1 0 0,1 1 0 0 0,0-1 0 0 0,1 1 0 0 0,-1 0-1 0 0,0 0 1 0 0,1 0 0 0 0,0 0 0 0 0,0 0 0 0 0,0 1-1 0 0,-2 4 1 0 0,-8 17-249 0 0,-13 32 0 0 0,25-53 372 0 0,-7 15-71 0 0,1 1 1 0 0,2 0 0 0 0,0 0 0 0 0,-2 22-1 0 0,5-29 64 0 0,1 0 0 0 0,1 1-1 0 0,0-1 1 0 0,1 0-1 0 0,0 0 1 0 0,1 0-1 0 0,5 16 1 0 0,-7-28 35 0 0,0 0 0 0 0,1 0 1 0 0,0 0-1 0 0,-1 0 0 0 0,1 0 1 0 0,0 0-1 0 0,0 0 0 0 0,0-1 1 0 0,0 1-1 0 0,1 0 0 0 0,-1 0 0 0 0,0-1 1 0 0,1 1-1 0 0,-1-1 0 0 0,1 1 1 0 0,0-1-1 0 0,-1 0 0 0 0,1 1 0 0 0,0-1 1 0 0,0 0-1 0 0,0 0 0 0 0,0-1 1 0 0,0 1-1 0 0,0 0 0 0 0,0 0 1 0 0,0-1-1 0 0,4 1 0 0 0,-3-1 54 0 0,0 0 0 0 0,0-1 0 0 0,0 1 0 0 0,0-1 0 0 0,-1 0 1 0 0,1 0-1 0 0,0 0 0 0 0,0 0 0 0 0,0-1 0 0 0,-1 1 0 0 0,1-1 0 0 0,-1 1 0 0 0,1-1 0 0 0,-1 0 0 0 0,0 0 0 0 0,1 0 0 0 0,-1 0 0 0 0,0-1 0 0 0,2-2 1 0 0,6-11 260 0 0,-1 0 1 0 0,0-1 0 0 0,-1 0-1 0 0,0-1 1 0 0,-2 1 0 0 0,8-34-1 0 0,11-26-15 0 0,-14 48-259 0 0,-7 16-70 0 0,0 0 0 0 0,1 1 0 0 0,1 0 1 0 0,0 0-1 0 0,1 0 0 0 0,0 1 0 0 0,13-17 0 0 0,-19 28-74 0 0,2 19-716 0 0,-3-7 707 0 0,0 1-1 0 0,-1-1 1 0 0,0 0-1 0 0,-4 17 1 0 0,-2 13-10 0 0,-1 72-149 0 0,-12 96-59 0 0,14-174 326 0 0,-21 96 101 0 0,23-118-6 0 0,0 0 0 0 0,-1 0 0 0 0,-1-1-1 0 0,0 1 1 0 0,-1-1 0 0 0,-16 22 0 0 0,22-34-75 0 0,1 0 1 0 0,-1 0-1 0 0,1 0 0 0 0,-1 0 0 0 0,0 0 1 0 0,1 0-1 0 0,-1-1 0 0 0,0 1 0 0 0,1 0 0 0 0,-1 0 1 0 0,0-1-1 0 0,0 1 0 0 0,0-1 0 0 0,0 1 1 0 0,0 0-1 0 0,0-1 0 0 0,0 0 0 0 0,0 1 1 0 0,0-1-1 0 0,0 0 0 0 0,0 1 0 0 0,0-1 0 0 0,0 0 1 0 0,0 0-1 0 0,0 0 0 0 0,0 0 0 0 0,0 0 1 0 0,0 0-1 0 0,0 0 0 0 0,0 0 0 0 0,0 0 1 0 0,0-1-1 0 0,0 1 0 0 0,0 0 0 0 0,0-1 0 0 0,0 1 1 0 0,0-1-1 0 0,0 1 0 0 0,0-1 0 0 0,0 1 1 0 0,0-1-1 0 0,0 0 0 0 0,1 1 0 0 0,-1-1 0 0 0,0 0 1 0 0,0 0-1 0 0,1 0 0 0 0,-1 1 0 0 0,1-1 1 0 0,-1 0-1 0 0,0 0 0 0 0,1 0 0 0 0,0 0 1 0 0,-1-2-1 0 0,-3-5 114 0 0,0 0 0 0 0,1 0 0 0 0,0 0 0 0 0,0-1 0 0 0,-1-11 0 0 0,0-6-69 0 0,2-1 0 0 0,1 1 0 0 0,1-1 0 0 0,1 0 0 0 0,1 1 0 0 0,2-1 1 0 0,1 1-1 0 0,0 0 0 0 0,2 1 0 0 0,1-1 0 0 0,1 1 0 0 0,2 0 0 0 0,0 1 0 0 0,1 1 1 0 0,2 0-1 0 0,27-36 0 0 0,-31 48-233 0 0,0 0 1 0 0,1 1-1 0 0,0 0 1 0 0,21-12-1 0 0,-19 13-810 0 0,1 2 0 0 0,1-1 0 0 0,0 2 0 0 0,16-6 0 0 0,-4 5-1341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24:55.91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224 0 14563,'0'0'1115,"-1"5"-918,-4 16-191,-2 0 0,0-1 0,-2 0 0,-21 38 0,-57 73 77,32-51 339,52-75-339,-1 0-1,1 0 1,1 0-1,-1 1 1,1-1-1,-3 12 1,4-17-64,1 1-1,0 0 1,0 0 0,0 0 0,0 0-1,0 0 1,0 0 0,0 0 0,0 0-1,1 0 1,-1 0 0,0 0 0,1 0-1,-1-1 1,0 1 0,1 0-1,-1 0 1,1 0 0,0 1 0,1-1-4,-1 0 1,0 0 0,1-1 0,-1 1 0,0 0 0,1-1-1,-1 1 1,1-1 0,-1 1 0,1-1 0,-1 0 0,1 1-1,0-1 1,-1 0 0,1 0 0,1 0 0,38-2 54,42-7 1,17-2-934,0 8 429,-46 1 217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25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6233 0 0,'0'0'-1000'0'0,"2"11"1008"0"0,-4 2 0 0 0</inkml:trace>
  <inkml:trace contextRef="#ctx0" brushRef="#br0" timeOffset="1">0 792 1632 0 0,'2'8'-152'0'0,"-1"-1"152"0"0,6-2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13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464 126 5449 0 0,'-3'-7'584'0'0,"0"0"0"0"0,-1 0 0 0 0,0 1-1 0 0,0-1 1 0 0,-1 1 0 0 0,1 0 0 0 0,-1 0 0 0 0,0 1-1 0 0,-1-1 1 0 0,-11-7 0 0 0,8 6-373 0 0,0 2 1 0 0,-1-1-1 0 0,1 1 0 0 0,-1 1 1 0 0,-1 0-1 0 0,1 0 0 0 0,-12-2 1 0 0,7 3-212 0 0,1 1 1 0 0,0 0-1 0 0,-1 1 1 0 0,1 0-1 0 0,0 1 1 0 0,-1 1 0 0 0,1 0-1 0 0,-1 1 1 0 0,1 1-1 0 0,0 0 1 0 0,-24 9-1 0 0,30-9-5 0 0,1 1 1 0 0,0 0-1 0 0,0 0 0 0 0,0 0 0 0 0,0 1 1 0 0,1 0-1 0 0,0 0 0 0 0,0 0 0 0 0,0 1 0 0 0,1 0 1 0 0,0 0-1 0 0,0 1 0 0 0,0-1 0 0 0,1 1 0 0 0,0 0 1 0 0,0 0-1 0 0,1 0 0 0 0,0 1 0 0 0,0 0 1 0 0,1-1-1 0 0,0 1 0 0 0,0 0 0 0 0,1 0 0 0 0,0 0 1 0 0,0 0-1 0 0,1 0 0 0 0,0 0 0 0 0,2 14 1 0 0,-1-11 31 0 0,1 0 1 0 0,0 0 0 0 0,1 1 0 0 0,0-2 0 0 0,1 1-1 0 0,0 0 1 0 0,1-1 0 0 0,0 0 0 0 0,1 0 0 0 0,0 0-1 0 0,0 0 1 0 0,1-1 0 0 0,0 0 0 0 0,1-1 0 0 0,0 0-1 0 0,0 0 1 0 0,1 0 0 0 0,0-1 0 0 0,17 10 0 0 0,-12-10-157 0 0,1-1 0 0 0,0 0 1 0 0,0-1-1 0 0,0 0 0 0 0,0-2 0 0 0,1 0 1 0 0,16 2-1 0 0,7-3 96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24:56.26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471 1 12643,'0'0'1583,"-3"3"-1359,-12 14-164,1 1-1,0 1 1,-18 36 0,-1 0-11,-59 90 946,-133 280 1,194-362-1324,20-42 122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24:56.69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246 0 11747,'0'0'4669,"-1"5"-4754,-74 148-774,32-69 945,13-24-28,7-17-304,3 0 0,-29 89 0,48-129 156,0-2 66,1 0 1,-1 1-1,1-1 0,0 0 0,-1 1 0,1-1 0,0 0 0,0 1 1,0-1-1,0 1 0,0-1 0,0 0 0,0 1 0,1-1 0,-1 0 1,0 1-1,1-1 0,-1 0 0,2 2 0,5 2-324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24:57.2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97 17732,'2'-4'172,"1"0"0,0 1 0,0-1 0,0 1 0,1 0 0,-1 0 0,1 0 0,0 0 0,0 1 1,0 0-1,0-1 0,0 1 0,0 0 0,6-1 0,66-18-453,-67 19 280,148-24-820,-135 24 724,0 0 0,0 2 0,0 1 1,0 1-1,26 5 0,-46-6 53,1-1-1,-1 1 0,1 0 1,-1-1-1,0 1 0,1 0 1,-1 0-1,0 0 1,0 1-1,1-1 0,-1 1 1,0-1-1,0 1 0,-1-1 1,1 1-1,0 0 0,0 0 1,2 4-1,-4-4-7,1-1-1,-1 1 1,0 0-1,0 0 1,0 0-1,0 0 1,0 0-1,0 0 0,0-1 1,0 1-1,-1 0 1,1 0-1,-1 0 1,1 0-1,-1-1 1,0 1-1,0 0 1,0-1-1,0 1 1,0-1-1,0 1 1,0-1-1,0 1 1,-1-1-1,-1 2 1,-30 30-473,-2-1 1,-43 30 0,0 0 373,68-54 153,-111 100 273,101-88-110,1 0 0,1 2 1,-26 41-1,41-58-129,0 0 1,0 0-1,1 1 0,-1-1 1,1 1-1,1 0 0,-1 0 0,1 0 1,-1 10-1,2-14-10,0 1 0,0-1 0,0 0 0,1 1 0,-1-1 0,1 0 0,0 1-1,-1-1 1,1 0 0,0 0 0,0 0 0,1 0 0,-1 0 0,0 0 0,1 0 0,-1 0 0,1 0 0,0 0 0,-1-1-1,1 1 1,0-1 0,0 1 0,0-1 0,0 0 0,0 0 0,5 2 0,-1 0 56,1-1 1,0 1 0,0-2-1,0 1 1,0-1-1,0 0 1,1 0-1,-1 0 1,0-1-1,0-1 1,1 1-1,-1-1 1,0 0-1,0-1 1,0 0 0,0 0-1,0 0 1,0-1-1,-1 0 1,1 0-1,11-8 1,-10 5 40,0-1 0,0 1 1,-1-1-1,0-1 0,-1 1 1,1-1-1,-2 0 0,1-1 1,-1 1-1,0-1 0,-1 0 0,0 0 1,0-1-1,-1 1 0,3-13 1,-3 6-69,-1 0 1,0 0-1,-1 0 1,-1 0-1,-1 0 0,0-1 1,-1 1-1,-1 0 1,0 1-1,-1-1 1,-1 1-1,0-1 1,-1 1-1,-1 1 0,0-1 1,-1 1-1,-1 1 1,-19-25-1,26 35-231,0 0 0,-1 1 0,0-1-1,1 1 1,-1 0 0,0 0 0,0 0 0,0 0-1,0 0 1,0 1 0,0-1 0,-1 1-1,1 0 1,-6-1 0,2 1-512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24:57.9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303 21 14523,'0'-1'75,"1"1"0,-1 0 0,0-1 0,0 1 0,0-1 0,1 1 0,-1-1 0,0 0 0,0 1 0,0-1 0,0 1 0,0-1 0,0 1-1,0-1 1,0 1 0,0-1 0,0 1 0,-1-1 0,1 1 0,0-1 0,0 1 0,0-1 0,-1 1 0,1-1 0,0 1 0,0-1 0,-1 1 0,1 0 0,0-1 0,-1 1 0,1-1 0,-1 1 0,1 0 0,0-1 0,-1 1 0,1 0 0,-1 0-1,1-1 1,-1 1 0,1 0 0,-1 0 0,1 0 0,-1 0 0,0-1 0,-23 0 178,23 1-295,-5 1-80,0 0 1,0 1-1,-1-1 1,1 1-1,0 1 1,1-1-1,-1 1 1,0 0-1,-8 6 1,-44 37-893,43-32 871,1 0 0,0 1 0,1 1 1,1 0-1,0 1 0,1 0 0,-12 28 0,18-35 162,0 1-1,1 1 1,1-1-1,-1 0 1,2 1-1,0 0 1,0-1-1,1 1 1,0 0-1,1 0 1,1 0-1,0 0 1,0 0-1,4 13 1,-3-20 35,0 0 1,0 0 0,0 1 0,1-1 0,0 0 0,0-1 0,0 1 0,0 0 0,1-1 0,0 0 0,0 0 0,0 0 0,0 0 0,1-1 0,-1 0-1,1 0 1,0 0 0,0 0 0,0-1 0,0 1 0,0-2 0,1 1 0,-1 0 0,1-1 0,-1 0 0,1 0 0,0-1 0,5 1 0,3-1 49,0-1 1,-1 0-1,1 0 1,-1-1-1,0-1 1,0 0 0,0-1-1,0-1 1,0 0-1,21-12 1,-15 5 26,-1-1 0,-1 0 0,0-1 0,-1-1 0,-1-1 1,0 0-1,-1-1 0,18-30 0,-23 33-78,0 0 1,-2 0-1,0-1 0,-1 0 1,0-1-1,-1 1 0,-1-1 1,0 0-1,-1 0 0,-1 0 1,-1 0-1,0-19 1,-1 31-165,-1 0 0,1 0 1,-1 0-1,-1 1 0,1-1 1,0 0-1,-1 1 1,0-1-1,1 1 0,-4-4 1,5 6 62,-1 0 0,1 0 0,-1 1 0,0-1 0,1 0 0,-1 0 0,0 1 0,1-1 0,-1 1 0,0-1 0,0 1 1,0-1-1,1 1 0,-1-1 0,0 1 0,0 0 0,0-1 0,0 1 0,0 0 0,0 0 0,0 0 0,0-1 0,0 1 0,0 0 0,0 0 0,0 1 0,0-1 0,1 0 1,-1 0-1,0 0 0,0 1 0,0-1 0,0 0 0,0 1 0,0-1 0,0 1 0,1-1 0,-1 1 0,0-1 0,0 1 0,1 0 0,-1-1 0,0 1 0,0 1 0,-7 9-740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24:58.3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520 5 16011,'-5'-1'1039,"-11"-1"-947,0 1 0,1 1-1,-1 0 1,0 1 0,1 1-1,-1 1 1,1 0 0,-1 1-1,1 0 1,0 1 0,1 1-1,-1 0 1,-14 10 0,1-1-116,1 2-1,1 1 1,1 1 0,0 1 0,-36 39 0,49-46 18,2 0 0,0 0 0,0 1 0,1 0 0,1 1 0,0-1 0,-10 31 0,16-40 14,1-1-1,-1 1 0,1-1 1,0 1-1,1 0 0,-1 0 1,1-1-1,0 1 0,0 0 1,0 0-1,1 0 0,0-1 1,0 1-1,0 0 0,0-1 1,1 1-1,0-1 0,0 1 1,0-1-1,0 0 0,1 0 1,-1 0-1,1 0 0,0 0 1,1-1-1,-1 1 0,0-1 1,1 0-1,0 0 0,0 0 1,5 3-1,4 0 27,0 0 1,0-1-1,1 0 1,-1-1-1,1 0 1,0-2-1,1 1 1,-1-2-1,0 0 1,0 0-1,29-4 0,-19 1 12,0-2-1,-1-1 1,1-1 0,-1 0-1,0-2 1,29-14-1,-30 10 38,-1 0-1,-1-1 1,0-1 0,-1-1-1,0-1 1,25-28 0,-35 35-16,-1 0 0,-1-1 0,1-1 0,-1 1 0,-1-1 0,0 0-1,-1 0 1,0-1 0,0 0 0,-1 0 0,-1 0 0,0 0 0,-1 0 0,2-20 0,-4 30-108,0-1 0,0 0 0,0 1 0,-1-1 0,1 1 0,-1-1 0,1 0 0,-1 1 0,0-1 0,0 1 0,0 0 0,0-1-1,0 1 1,-1 0 0,1 0 0,-1 0 0,1 0 0,-1 0 0,0 0 0,0 0 0,0 0 0,0 1 0,0-1 0,0 1 0,0-1 0,-1 1 0,1 0 0,-5-2 0,2 2-122,0 0 0,0 0 0,0 0 0,0 1 0,0 0 0,0 0 0,0 0 0,0 1 0,0-1 1,0 1-1,0 1 0,0-1 0,0 1 0,-5 2 0,-12 8-611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24:58.7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530 20 16684,'-15'-5'132,"-1"1"1,1 1-1,-1 0 1,0 1-1,0 0 1,0 1-1,0 1 1,0 1 0,0 0-1,0 1 1,0 1-1,0 0 1,1 1-1,-24 10 1,18-6-182,1 1 0,0 1 0,0 0 1,1 2-1,1 0 0,0 2 0,1 0 0,0 0 1,-29 34-1,40-40 28,0 0 0,0 1 0,1 0 0,0 0 0,0 0 0,1 0 0,0 1 0,1-1 0,0 1 0,-2 14 0,4-19 32,1 0 0,0 0 0,0 0 0,0 0-1,0 0 1,1-1 0,0 1 0,0 0 0,0 0 0,1 0 0,-1-1 0,1 1 0,0-1 0,1 1-1,-1-1 1,1 0 0,0 0 0,0 0 0,0 0 0,0-1 0,1 1 0,-1-1 0,8 5 0,0-1 68,1 0 1,1 0-1,-1-2 1,1 1 0,0-2-1,0 1 1,0-2-1,1 0 1,-1-1 0,1 0-1,0-1 1,0 0-1,19-2 1,-15 0 28,0-1 0,-1-1 0,0 0 0,1-1 0,-1-1 0,-1-1 0,1 0 0,-1-1 0,0-1-1,16-10 1,-21 10-13,-1 0 0,0 0 0,0-1 0,-1-1 0,0 0 0,-1 0 0,0 0 0,0-1 0,-1 0 0,8-18 0,-12 22-134,0-1 0,0 1 0,0-1 1,-1 0-1,-1 0 0,1-1 0,-1 1 0,0 0 0,-1 0 1,0 0-1,-1-1 0,1 1 0,-1 0 0,-1 0 0,0 0 0,0 0 1,-6-14-1,6 17-5,-1 0 0,0 1 0,0-1 0,-1 0 0,1 1 0,-1 0 0,0 0 0,0 0 0,0 1 0,-9-6 0,-18-8-354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24:59.1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428 46 16500,'-41'-44'4115,"40"43"-3723,0 2-398,1 0 0,-1 1-1,0-1 1,0 0 0,1 1 0,-1-1-1,1 0 1,0 1 0,-1-1-1,1 1 1,0-1 0,0 1 0,0-1-1,0 0 1,0 1 0,0-1 0,0 3-1,7 26-175,65 152-241,-48-129 612,-2 1 0,23 89 0,-44-140-152,-1-1 0,1 0-1,0 1 1,-1-1 0,0 1-1,0-1 1,0 1-1,0-1 1,0 0 0,0 1-1,0-1 1,-1 1 0,1-1-1,-1 1 1,0-1-1,0 0 1,0 0 0,0 1-1,0-1 1,0 0 0,-1 0-1,1 0 1,-4 3-1,2-2 34,-1-1 0,0 0-1,0 0 1,0 0-1,0-1 1,-1 1-1,1-1 1,0 0-1,-1-1 1,1 1-1,-1-1 1,-7 1 0,-40-3-8,1-2 0,-1-3 0,1-1 1,-60-19-1,41 10-2098,1-2 753,50 11 519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24:59.4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61 18828,'-5'-7'1984,"7"-1"-1383,4 3-329,13-3 824,8 1-368,17 2-144,6-1-96,18 3-536,8-1-104,15-1-64,7 2-272,-3 3 424,-2 3-80,-14 3-40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04.2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97 2761 0 0,'1'-8'1655'0'0,"0"-1"1"0"0,0 1 0 0 0,-1-1 0 0 0,0 0 0 0 0,-2-12 0 0 0,0-12 3585 0 0,2 33-5452 0 0,1 0 121 0 0,0 0 0 0 0,0 1 0 0 0,0-1 0 0 0,0 0 1 0 0,-1 1-1 0 0,1-1 0 0 0,0 0 0 0 0,0 1 0 0 0,0-1 0 0 0,-1 1 0 0 0,1-1 0 0 0,0 1 1 0 0,-1-1-1 0 0,1 1 0 0 0,0-1 0 0 0,-1 1 0 0 0,1 0 0 0 0,-1-1 0 0 0,1 1 0 0 0,-1 0 1 0 0,0 0-1 0 0,1 1 0 0 0,8 27-929 0 0,-5 28 429 0 0,-5 13 472 0 0,4 93-350 0 0,5-118 68 0 0,-3-24 155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04.6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596 1 1048 0 0,'-165'242'1401'0'0,"124"-189"-927"0"0,-3-1 0 0 0,-65 60 0 0 0,81-88-308 0 0,1 2 0 0 0,1 0-1 0 0,2 2 1 0 0,0 1 0 0 0,2 1-1 0 0,1 0 1 0 0,2 2 0 0 0,-17 37-1 0 0,27-47-78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14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88 10962 0 0,'-3'-4'294'0'0,"0"-1"-1"0"0,0 1 0 0 0,0-1 0 0 0,-1 1 1 0 0,1 0-1 0 0,-1 1 0 0 0,0-1 1 0 0,0 1-1 0 0,-1-1 0 0 0,1 1 0 0 0,-1 0 1 0 0,0 1-1 0 0,1-1 0 0 0,-1 1 1 0 0,0 0-1 0 0,-6-1 0 0 0,3 1-239 0 0,-1 0 0 0 0,1 1 0 0 0,-1 0 0 0 0,0 0 0 0 0,1 1 0 0 0,-1 0 0 0 0,0 1 0 0 0,1 0 0 0 0,-15 4 0 0 0,13-3-112 0 0,0 1 0 0 0,1 0 0 0 0,-1 0-1 0 0,1 1 1 0 0,0 0 0 0 0,0 1 0 0 0,0 0-1 0 0,0 1 1 0 0,1 0 0 0 0,0 0 0 0 0,0 1 0 0 0,1-1-1 0 0,0 2 1 0 0,0-1 0 0 0,0 1 0 0 0,1 0-1 0 0,0 0 1 0 0,-4 11 0 0 0,8-15 79 0 0,0 0 0 0 0,0 0-1 0 0,0 1 1 0 0,1-1 0 0 0,0 1 0 0 0,0-1 0 0 0,0 1-1 0 0,1 0 1 0 0,-1-1 0 0 0,1 1 0 0 0,0 0 0 0 0,1-1 0 0 0,-1 1-1 0 0,1 0 1 0 0,0-1 0 0 0,0 1 0 0 0,0-1 0 0 0,1 1-1 0 0,-1-1 1 0 0,1 0 0 0 0,0 1 0 0 0,0-1 0 0 0,1 0 0 0 0,-1 0-1 0 0,1 0 1 0 0,0-1 0 0 0,0 1 0 0 0,0-1 0 0 0,1 0-1 0 0,-1 1 1 0 0,1-2 0 0 0,0 1 0 0 0,0 0 0 0 0,5 3 0 0 0,5 1 79 0 0,1 0 0 0 0,-1-1 0 0 0,1 0 1 0 0,0-1-1 0 0,1-1 0 0 0,-1-1 0 0 0,1 0 1 0 0,0-1-1 0 0,15 1 0 0 0,-8-3-18 0 0,-1 0-1 0 0,1-1 1 0 0,-1-2-1 0 0,0 0 1 0 0,0-1-1 0 0,0-2 1 0 0,35-12-1 0 0,-46 13-30 0 0,-1 1 0 0 0,1-1 0 0 0,-1-1 0 0 0,0 0 0 0 0,0-1-1 0 0,0 0 1 0 0,-1 0 0 0 0,0-1 0 0 0,-1 0 0 0 0,1 0-1 0 0,-2-1 1 0 0,1 0 0 0 0,-1-1 0 0 0,-1 1 0 0 0,0-1-1 0 0,7-15 1 0 0,-11 21-33 0 0,-1 0 0 0 0,1 0 0 0 0,-1-1-1 0 0,0 1 1 0 0,-1 0 0 0 0,1 0 0 0 0,-1-1-1 0 0,1 1 1 0 0,-1 0 0 0 0,-1 0 0 0 0,1-1 0 0 0,-1 1-1 0 0,1 0 1 0 0,-1 0 0 0 0,0 0 0 0 0,-1-1-1 0 0,1 1 1 0 0,-1 1 0 0 0,1-1 0 0 0,-1 0-1 0 0,-1 0 1 0 0,1 0 0 0 0,0 1 0 0 0,-1 0 0 0 0,0-1-1 0 0,0 1 1 0 0,0 0 0 0 0,0 0 0 0 0,0 0-1 0 0,-5-3 1 0 0,0 1-62 0 0,1 1-1 0 0,-1-1 1 0 0,0 1-1 0 0,0 0 1 0 0,0 1-1 0 0,-1 0 1 0 0,0 0-1 0 0,1 1 1 0 0,-1 0-1 0 0,0 0 1 0 0,0 1-1 0 0,0 1 1 0 0,-16 0-1 0 0,24 0-4 0 0,0-1 0 0 0,0 1 0 0 0,0 0 0 0 0,0 0 0 0 0,0 1 0 0 0,0-1 0 0 0,0 0 0 0 0,0 0 0 0 0,0 0 0 0 0,0 1 0 0 0,0-1 0 0 0,1 0 0 0 0,-1 1-1 0 0,0-1 1 0 0,0 1 0 0 0,0-1 0 0 0,0 1 0 0 0,1-1 0 0 0,-1 1 0 0 0,0-1 0 0 0,1 1 0 0 0,-1 0 0 0 0,0 0 0 0 0,1-1 0 0 0,-1 1 0 0 0,1 0 0 0 0,-1 0 0 0 0,1 0 0 0 0,-1-1 0 0 0,1 1 0 0 0,0 0-1 0 0,-1 0 1 0 0,1 0 0 0 0,0 0 0 0 0,-1 2 0 0 0,2-2-226 0 0,-1 1 0 0 0,1-1 0 0 0,-1 1 0 0 0,1-1 0 0 0,-1 0 0 0 0,1 1 0 0 0,0-1 0 0 0,-1 0 0 0 0,1 1 0 0 0,0-1 0 0 0,0 0 0 0 0,0 0 0 0 0,0 0 0 0 0,0 0 0 0 0,0 0 0 0 0,1 0 0 0 0,-1 0 0 0 0,0 0 0 0 0,0 0 0 0 0,1 0 0 0 0,-1-1 0 0 0,3 2 0 0 0,13 3-2349 0 0,3 1-473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05.0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85 13083 0 0,'-1'-1'223'0'0,"0"0"-1"0"0,1 0 1 0 0,-1 0 0 0 0,1 0-1 0 0,-1 0 1 0 0,1 0 0 0 0,-1 0 0 0 0,1 0-1 0 0,-1 0 1 0 0,1 0 0 0 0,0 0-1 0 0,0-1 1 0 0,0 1 0 0 0,0 0 0 0 0,-1 0-1 0 0,2 0 1 0 0,-1 0 0 0 0,0-1 0 0 0,0 1-1 0 0,0 0 1 0 0,0 0 0 0 0,1 0-1 0 0,-1 0 1 0 0,1 0 0 0 0,-1-1 0 0 0,1 0-1 0 0,1-1-132 0 0,0 1-1 0 0,0 0 1 0 0,0 0-1 0 0,1 0 1 0 0,-1 0-1 0 0,0 0 0 0 0,1 1 1 0 0,-1-1-1 0 0,1 1 1 0 0,4-2-1 0 0,7-3-412 0 0,0 1 0 0 0,1 1 0 0 0,17-3 0 0 0,-30 6 476 0 0,16-2-232 0 0,0 0 0 0 0,0 1 0 0 0,29 1 0 0 0,-40 1 78 0 0,0 1 1 0 0,0 0-1 0 0,0 0 0 0 0,0 0 0 0 0,-1 1 0 0 0,1 0 1 0 0,-1 0-1 0 0,1 1 0 0 0,-1-1 0 0 0,0 1 0 0 0,0 1 0 0 0,9 5 1 0 0,-14-7-25 0 0,1-1 1 0 0,0 1 0 0 0,-1-1 0 0 0,1 1 0 0 0,-1-1 0 0 0,0 1-1 0 0,0 0 1 0 0,1 0 0 0 0,-1 0 0 0 0,0 0 0 0 0,0 0 0 0 0,-1 0-1 0 0,1 0 1 0 0,0 0 0 0 0,-1 0 0 0 0,1 0 0 0 0,-1 0 0 0 0,0 4-1 0 0,0-1-28 0 0,0-1 1 0 0,-1 0-1 0 0,1 0 0 0 0,-1 0 0 0 0,0 0 0 0 0,-1 0 0 0 0,1 0 0 0 0,-1-1 0 0 0,-2 6 0 0 0,-3 3-86 0 0,-1-1-1 0 0,0 0 1 0 0,0 0-1 0 0,-19 18 1 0 0,-57 43-359 0 0,53-47 402 0 0,0 2 0 0 0,-33 38-1 0 0,61-61 108 0 0,-1 0-1 0 0,1 0 1 0 0,1 1-1 0 0,-1-1 1 0 0,1 0-1 0 0,-1 1 1 0 0,1 0-1 0 0,1-1 1 0 0,-3 8-1 0 0,4-11 21 0 0,0 1-1 0 0,0-1 1 0 0,0 1 0 0 0,0-1-1 0 0,0 0 1 0 0,0 1-1 0 0,0-1 1 0 0,0 0-1 0 0,1 1 1 0 0,-1-1 0 0 0,0 1-1 0 0,1-1 1 0 0,0 0-1 0 0,-1 0 1 0 0,1 1-1 0 0,0-1 1 0 0,-1 0 0 0 0,1 0-1 0 0,0 0 1 0 0,0 0-1 0 0,0 0 1 0 0,0 0-1 0 0,0 0 1 0 0,0 0 0 0 0,0 0-1 0 0,0 0 1 0 0,1-1-1 0 0,-1 1 1 0 0,0 0-1 0 0,0-1 1 0 0,1 1 0 0 0,-1-1-1 0 0,0 1 1 0 0,1-1-1 0 0,-1 0 1 0 0,0 0-1 0 0,3 1 1 0 0,25 3 572 0 0,1-1 0 0 0,-1-2 0 0 0,1 0 0 0 0,53-7-1 0 0,38 0-9 0 0,-93 7-518 0 0,-1 1 0 0 0,0 1 0 0 0,0 1-1 0 0,-1 2 1 0 0,52 18 0 0 0,-62-18-1618 0 0,0 2 1 0 0,0 0 0 0 0,18 13-1 0 0,-28-16 1339 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06.0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14 11074 0 0,'0'0'4476'0'0,"-2"-10"656"0"0,2 7-6480 0 0,5 13-4959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06.9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9122 0 0,'0'0'4436'0'0,"1"3"-5303"0"0,10 29 472 0 0,-2 0 1 0 0,-1 0-1 0 0,4 36 1 0 0,-1-6 631 0 0,-1-19 7106 0 0,-12-63-5977 0 0,1 8-1324 0 0,1 0 0 0 0,1 1-1 0 0,0-1 1 0 0,0 0 0 0 0,1 1 0 0 0,0 0-1 0 0,1-1 1 0 0,1 1 0 0 0,0 0 0 0 0,8-17 0 0 0,-10 23-113 0 0,1 0 1 0 0,0 0 0 0 0,0 0 0 0 0,0 0 0 0 0,0 1 0 0 0,1-1 0 0 0,-1 1 0 0 0,1 0 0 0 0,0 0-1 0 0,1 1 1 0 0,-1-1 0 0 0,1 1 0 0 0,-1 0 0 0 0,1 0 0 0 0,0 0 0 0 0,0 1 0 0 0,0 0 0 0 0,0 0 0 0 0,1 0-1 0 0,-1 0 1 0 0,1 1 0 0 0,-1 0 0 0 0,9-1 0 0 0,-10 3 17 0 0,1 0-1 0 0,-1 0 1 0 0,0 0 0 0 0,0 1-1 0 0,0-1 1 0 0,0 1 0 0 0,0 0-1 0 0,0 0 1 0 0,-1 0 0 0 0,1 1 0 0 0,-1-1-1 0 0,1 1 1 0 0,-1 0 0 0 0,0 0-1 0 0,0 0 1 0 0,0 0 0 0 0,-1 1-1 0 0,1-1 1 0 0,-1 1 0 0 0,3 4-1 0 0,5 10-68 0 0,0 0 0 0 0,13 34 0 0 0,1 5-52 0 0,-19-46 3504 0 0,-1-24-3365 0 0,1 0 1 0 0,1 0-1 0 0,0 0 1 0 0,1 1-1 0 0,0-1 1 0 0,1 2-1 0 0,1-1 1 0 0,0 1-1 0 0,0 0 1 0 0,1 1 0 0 0,0 0-1 0 0,1 1 1 0 0,17-12-1 0 0,-23 17-15 0 0,1 0-1 0 0,0 1 1 0 0,0 0-1 0 0,0 0 1 0 0,0 0-1 0 0,0 1 1 0 0,1-1-1 0 0,-1 2 1 0 0,1-1-1 0 0,-1 1 1 0 0,1 0-1 0 0,0 0 1 0 0,0 1 0 0 0,-1 0-1 0 0,1 0 1 0 0,0 1-1 0 0,0-1 1 0 0,-1 1-1 0 0,1 1 1 0 0,-1 0-1 0 0,1 0 1 0 0,-1 0-1 0 0,1 0 1 0 0,-1 1-1 0 0,0 0 1 0 0,0 0-1 0 0,0 1 1 0 0,-1 0 0 0 0,1 0-1 0 0,8 8 1 0 0,-6-3 35 0 0,1 1-1 0 0,-2 0 1 0 0,1 0 0 0 0,-1 0 0 0 0,-1 1 0 0 0,0 0 0 0 0,0 0 0 0 0,-1 0 0 0 0,-1 1-1 0 0,0 0 1 0 0,5 23 0 0 0,9 21 437 0 0,-9-31-614 0 0,-8-24-30 0 0,0 1 0 0 0,0-1 1 0 0,0 1-1 0 0,0-1 0 0 0,0 0 0 0 0,0 1 0 0 0,1-1 1 0 0,-1 0-1 0 0,0 0 0 0 0,1 0 0 0 0,-1 0 0 0 0,1 0 1 0 0,-1 0-1 0 0,1 0 0 0 0,-1-1 0 0 0,1 1 0 0 0,0 0 1 0 0,-1-1-1 0 0,4 1 0 0 0,10 1-1878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07.2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18260 0 0,'0'0'2607'0'0,"9"5"-6506"0"0,14 5 2740 0 0,-10-5-263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07.8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52 14843 0 0,'0'0'1459'0'0,"33"51"-273"0"0,39 101-754 0 0,68 126 883 0 0,-136-272-1190 0 0,-1-1 0 0 0,1 0 0 0 0,0 1 0 0 0,0-1 0 0 0,0 0 0 0 0,9 7 896 0 0,-9-16-272 0 0,0-1-607 0 0,-1 0 0 0 0,1 0 0 0 0,-1-1-1 0 0,-1 1 1 0 0,1-1 0 0 0,-1 0 0 0 0,0 0 0 0 0,2-8-1 0 0,8-59 462 0 0,-1 11-319 0 0,7-30 10 0 0,-11 53-232 0 0,1 1 0 0 0,2 0 0 0 0,15-38 0 0 0,-22 69-159 0 0,0 0 0 0 0,0 0 0 0 0,1 1 0 0 0,0 0 0 0 0,1 0 1 0 0,-1 0-1 0 0,1 0 0 0 0,0 0 0 0 0,0 1 0 0 0,7-5 0 0 0,-8 7-430 0 0,1 0-1 0 0,-1 0 1 0 0,1 1-1 0 0,-1 0 1 0 0,1 0 0 0 0,0 0-1 0 0,-1 1 1 0 0,1-1-1 0 0,10 0 1 0 0,3 0-1510 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08.4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27 11827 0 0,'0'0'4654'0'0,"17"-8"-961"0"0,1 3-3671 0 0,0 1 0 0 0,0 0 0 0 0,1 1 0 0 0,-1 2 0 0 0,1-1 0 0 0,0 2 0 0 0,-1 1 0 0 0,1 0 0 0 0,-1 1 0 0 0,1 1 0 0 0,-1 1 0 0 0,23 8 0 0 0,-40-12-43 0 0,1 0-1 0 0,-1 1 0 0 0,0-1 0 0 0,1 1 0 0 0,-1 0 1 0 0,0-1-1 0 0,0 1 0 0 0,1 0 0 0 0,-1 0 1 0 0,0-1-1 0 0,0 1 0 0 0,0 0 0 0 0,0 0 0 0 0,0 0 1 0 0,0 0-1 0 0,0 1 0 0 0,0-1 0 0 0,-1 0 0 0 0,1 0 1 0 0,0 1-1 0 0,-1-1 0 0 0,1 0 0 0 0,-1 0 1 0 0,1 1-1 0 0,-1-1 0 0 0,0 1 0 0 0,1-1 0 0 0,-1 0 1 0 0,0 1-1 0 0,0-1 0 0 0,0 1 0 0 0,0-1 0 0 0,0 1 1 0 0,-1-1-1 0 0,1 0 0 0 0,0 1 0 0 0,-1-1 1 0 0,1 0-1 0 0,0 1 0 0 0,-1-1 0 0 0,0 0 0 0 0,1 1 1 0 0,-2 1-1 0 0,-4 7-226 0 0,-1 0-1 0 0,1 0 1 0 0,-2-1-1 0 0,-10 11 1 0 0,8-8 167 0 0,-31 33-241 0 0,-20 26 110 0 0,55-63 244 0 0,0 0-1 0 0,1 1 0 0 0,0-1 0 0 0,1 1 0 0 0,-1 1 1 0 0,-4 17-1 0 0,9-25 9 0 0,-1 0 0 0 0,1 0 0 0 0,0-1 0 0 0,1 1 0 0 0,-1 0 1 0 0,0-1-1 0 0,0 1 0 0 0,1 0 0 0 0,-1-1 0 0 0,1 1 0 0 0,-1 0 0 0 0,1-1 0 0 0,0 1 1 0 0,0-1-1 0 0,0 1 0 0 0,-1-1 0 0 0,1 0 0 0 0,1 1 0 0 0,-1-1 0 0 0,0 0 0 0 0,0 0 1 0 0,0 1-1 0 0,1-1 0 0 0,-1 0 0 0 0,1 0 0 0 0,-1 0 0 0 0,0-1 0 0 0,1 1 1 0 0,0 0-1 0 0,-1-1 0 0 0,1 1 0 0 0,2 0 0 0 0,6 3 193 0 0,1-1 0 0 0,0 0 0 0 0,16 2 0 0 0,32 1 182 0 0,1-3 0 0 0,92-6 0 0 0,-87 0-3505 0 0,-1 2-3609 0 0,-49 1 2637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11.6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4 6169 0 0,'0'0'7263'0'0,"7"0"-6432"0"0,93-4-607 0 0,112 11 0 0 0,-194-5-380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12.0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15675 0 0,'0'0'2956'0'0,"2"5"-3726"0"0,1-2 697 0 0,0 0-1 0 0,0 0 1 0 0,0-1-1 0 0,0 1 1 0 0,1-1-1 0 0,-1 0 1 0 0,1 0 0 0 0,-1 0-1 0 0,1 0 1 0 0,0-1-1 0 0,0 1 1 0 0,-1-1-1 0 0,1 0 1 0 0,0 0-1 0 0,0-1 1 0 0,1 1-1 0 0,-1-1 1 0 0,0 0 0 0 0,6 0-1 0 0,14-1-84 0 0,46-6 0 0 0,-68 7 128 0 0,18-3-1004 0 0,36-10 0 0 0,-34 5-53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40.8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45 124 8058 0 0,'0'0'74'0'0,"0"0"1"0"0,0-1 0 0 0,0 1 0 0 0,0 0-1 0 0,1-1 1 0 0,-1 1 0 0 0,0 0-1 0 0,0-1 1 0 0,0 1 0 0 0,0 0-1 0 0,0-1 1 0 0,0 1 0 0 0,0 0 0 0 0,0-1-1 0 0,0 1 1 0 0,-1 0 0 0 0,1-1-1 0 0,0 1 1 0 0,0-1 0 0 0,0 1 0 0 0,0 0-1 0 0,0 0 1 0 0,-1-1 0 0 0,1 1-1 0 0,0 0 1 0 0,0-1 0 0 0,0 1-1 0 0,-1 0 1 0 0,1 0 0 0 0,0-1 0 0 0,0 1-1 0 0,-1 0 1 0 0,1 0 0 0 0,0 0-1 0 0,-1-1 1 0 0,1 1 0 0 0,0 0 0 0 0,-1 0-1 0 0,1 0 1 0 0,0 0 0 0 0,-1 0-1 0 0,1 0 1 0 0,0-1 0 0 0,-1 1-1 0 0,1 0 1 0 0,0 0 0 0 0,-1 0 0 0 0,1 0-1 0 0,-1 1 1 0 0,0-1 0 0 0,1 0 0 0 0,-1 0 0 0 0,1 0 0 0 0,-1 0 0 0 0,0 0-1 0 0,1-1 1 0 0,-1 1 0 0 0,1 0 0 0 0,-1 0 0 0 0,1 0 0 0 0,-1 0 0 0 0,0-1 0 0 0,1 1 0 0 0,-1 0 0 0 0,1 0 0 0 0,-1-1-1 0 0,1 1 1 0 0,-1 0 0 0 0,1-1 0 0 0,0 1 0 0 0,-1-1 0 0 0,1 1 0 0 0,-1-1 0 0 0,1 1 0 0 0,0 0 0 0 0,-1-1 0 0 0,1 0 0 0 0,0 1-1 0 0,-1-2 1 0 0,3-9 140 0 0,-1 7-235 0 0,1 1 0 0 0,-1 1 1 0 0,1-1-1 0 0,-1 0 0 0 0,1 0 0 0 0,0 1 0 0 0,0-1 1 0 0,0 1-1 0 0,0-1 0 0 0,1 1 0 0 0,-1 0 0 0 0,1 0 0 0 0,-1 0 1 0 0,1 0-1 0 0,0 0 0 0 0,-1 1 0 0 0,1-1 0 0 0,0 1 1 0 0,0 0-1 0 0,0 0 0 0 0,1 0 0 0 0,-1 0 0 0 0,0 0 1 0 0,0 1-1 0 0,0 0 0 0 0,1-1 0 0 0,5 1 0 0 0,-5 0-15 0 0,0 0 0 0 0,0 0 0 0 0,-1 0 1 0 0,1 0-1 0 0,0 1 0 0 0,0 0 0 0 0,0 0 0 0 0,0 0 0 0 0,0 0 0 0 0,0 0 0 0 0,-1 1 0 0 0,1-1 0 0 0,-1 1 0 0 0,1 0 0 0 0,-1 0 0 0 0,4 3 0 0 0,-5-3-16 0 0,-1 0-1 0 0,1 0 1 0 0,-1 0-1 0 0,0 0 1 0 0,1 0-1 0 0,-1 0 0 0 0,0 0 1 0 0,0 0-1 0 0,0 1 1 0 0,0-1-1 0 0,-1 0 1 0 0,1 0-1 0 0,-1 1 0 0 0,1-1 1 0 0,-1 1-1 0 0,0-1 1 0 0,0 0-1 0 0,0 1 1 0 0,0-1-1 0 0,0 1 0 0 0,-1-1 1 0 0,1 0-1 0 0,-1 1 1 0 0,1-1-1 0 0,-1 0 1 0 0,0 1-1 0 0,-2 3 0 0 0,0-1 60 0 0,0 1 0 0 0,0-1-1 0 0,0 0 1 0 0,-1 0-1 0 0,0 0 1 0 0,0-1-1 0 0,0 1 1 0 0,-1-1-1 0 0,1 0 1 0 0,-1 0-1 0 0,0-1 1 0 0,0 1-1 0 0,0-1 1 0 0,-1 0-1 0 0,1-1 1 0 0,-1 1-1 0 0,1-1 1 0 0,-7 2-1 0 0,9-4 66 0 0,0 1-1 0 0,0 0 0 0 0,1-1 0 0 0,-1 0 1 0 0,0 0-1 0 0,0 0 0 0 0,0 0 1 0 0,0 0-1 0 0,0-1 0 0 0,0 1 0 0 0,1-1 1 0 0,-1 0-1 0 0,0 0 0 0 0,0 0 0 0 0,1 0 1 0 0,-4-2-1 0 0,3 1 5 0 0,0 0 0 0 0,1 0 0 0 0,0-1 0 0 0,-1 1 1 0 0,1-1-1 0 0,0 1 0 0 0,0-1 0 0 0,0 0 0 0 0,1 0 0 0 0,-1 0 0 0 0,1 0 0 0 0,0 0 0 0 0,-1 0 0 0 0,1 0 0 0 0,1-1 1 0 0,-1 1-1 0 0,0-4 0 0 0,0 1-96 0 0,1 1 0 0 0,-1-1 1 0 0,1 1-1 0 0,1-1 0 0 0,-1 1 0 0 0,1 0 1 0 0,0-1-1 0 0,0 1 0 0 0,0 0 0 0 0,1 0 1 0 0,0-1-1 0 0,0 1 0 0 0,0 1 0 0 0,1-1 1 0 0,0 0-1 0 0,0 0 0 0 0,0 1 1 0 0,0 0-1 0 0,1 0 0 0 0,-1 0 0 0 0,1 0 1 0 0,0 0-1 0 0,0 1 0 0 0,1-1 0 0 0,-1 1 1 0 0,1 0-1 0 0,-1 1 0 0 0,1-1 0 0 0,0 1 1 0 0,0 0-1 0 0,0 0 0 0 0,1 0 1 0 0,-1 1-1 0 0,0 0 0 0 0,0 0 0 0 0,1 0 1 0 0,-1 1-1 0 0,1-1 0 0 0,-1 1 0 0 0,1 1 1 0 0,6 0-1 0 0,-10-1 19 0 0,-1 0 0 0 0,0 1 0 0 0,1-1 0 0 0,-1 0 0 0 0,0 1 0 0 0,0-1 0 0 0,1 0 0 0 0,-1 1 0 0 0,0 0 0 0 0,0-1 0 0 0,0 1 0 0 0,1 0 0 0 0,-1-1 0 0 0,0 1 0 0 0,0 0 0 0 0,0 0 0 0 0,0 0 0 0 0,-1 0 0 0 0,1 0 0 0 0,0 0 0 0 0,0 0 0 0 0,0 0 0 0 0,-1 1 0 0 0,1-1 0 0 0,-1 0 0 0 0,1 0 0 0 0,-1 0 0 0 0,1 1 0 0 0,-1-1 0 0 0,0 0 0 0 0,0 1 0 0 0,1-1 0 0 0,-1 0 0 0 0,0 1 0 0 0,0-1 0 0 0,0 0 0 0 0,0 1 0 0 0,-1-1 0 0 0,1 0 0 0 0,0 1 0 0 0,-1-1 0 0 0,1 0 0 0 0,-1 0 0 0 0,1 1 0 0 0,-1-1 0 0 0,0 2 0 0 0,-1 1 8 0 0,0 0 0 0 0,-1 0 0 0 0,1 0 0 0 0,-1-1 0 0 0,0 1 0 0 0,0-1 1 0 0,0 1-1 0 0,-1-1 0 0 0,1 0 0 0 0,-1 0 0 0 0,1 0 0 0 0,-6 2 0 0 0,3-2-2 0 0,0 0 1 0 0,-1-1-1 0 0,1 0 0 0 0,0 0 0 0 0,-1-1 0 0 0,1 0 0 0 0,-1 0 1 0 0,0 0-1 0 0,1-1 0 0 0,-1 0 0 0 0,1 0 0 0 0,-12-3 0 0 0,7-1-151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41.5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13 140 6241 0 0,'-5'-18'3662'0'0,"3"13"-2688"0"0,1 1 1 0 0,0-1 0 0 0,0 1 0 0 0,0-1 0 0 0,0 1 0 0 0,1-1 0 0 0,0-5 0 0 0,0 7-852 0 0,1 1 0 0 0,-1 0 0 0 0,1 0 0 0 0,0 0 0 0 0,0 0 0 0 0,0 0 0 0 0,0 0 0 0 0,0 0 0 0 0,0 0 0 0 0,0 0 0 0 0,1 1 0 0 0,-1-1 0 0 0,1 0 1 0 0,0 1-1 0 0,-1-1 0 0 0,1 1 0 0 0,0 0 0 0 0,0-1 0 0 0,2 0 0 0 0,9-5-193 0 0,0 1-1 0 0,0 0 1 0 0,0 1 0 0 0,1 1 0 0 0,0 0-1 0 0,0 1 1 0 0,0 0 0 0 0,0 1-1 0 0,0 1 1 0 0,0 0 0 0 0,1 1 0 0 0,-1 0-1 0 0,0 1 1 0 0,0 1 0 0 0,0 0 0 0 0,0 1-1 0 0,0 1 1 0 0,0 0 0 0 0,-1 1-1 0 0,1 0 1 0 0,-1 1 0 0 0,18 11 0 0 0,-27-14-6 0 0,0-1 1 0 0,-1 0-1 0 0,0 1 1 0 0,0 0-1 0 0,0 0 1 0 0,0 0-1 0 0,0 0 1 0 0,0 0-1 0 0,-1 0 1 0 0,1 1-1 0 0,-1-1 1 0 0,0 1-1 0 0,0 0 1 0 0,0 0-1 0 0,-1 0 1 0 0,0 0-1 0 0,1 0 1 0 0,0 5-1 0 0,-2-3-39 0 0,0-1 1 0 0,0 1-1 0 0,-1-1 0 0 0,1 1 0 0 0,-1-1 0 0 0,0 1 0 0 0,-1-1 1 0 0,1 1-1 0 0,-1-1 0 0 0,0 0 0 0 0,-1 0 0 0 0,-2 6 0 0 0,-10 11-127 0 0,0-1-1 0 0,-1 0 0 0 0,-1-1 0 0 0,-33 29 0 0 0,44-43 316 0 0,-61 61 254 0 0,4 2 1 0 0,-62 87 0 0 0,125-155-295 0 0,-1-1 0 0 0,1 0 1 0 0,0 0-1 0 0,0 0 0 0 0,0 1 1 0 0,0-1-1 0 0,0 0 0 0 0,0 0 0 0 0,0 0 1 0 0,0 1-1 0 0,0-1 0 0 0,0 0 1 0 0,0 0-1 0 0,0 0 0 0 0,0 1 1 0 0,0-1-1 0 0,0 0 0 0 0,0 0 1 0 0,0 0-1 0 0,0 1 0 0 0,0-1 0 0 0,0 0 1 0 0,0 0-1 0 0,0 0 0 0 0,0 1 1 0 0,0-1-1 0 0,0 0 0 0 0,0 0 1 0 0,1 0-1 0 0,-1 0 0 0 0,0 1 1 0 0,0-1-1 0 0,0 0 0 0 0,0 0 0 0 0,0 0 1 0 0,1 0-1 0 0,-1 0 0 0 0,0 0 1 0 0,0 1-1 0 0,13 4 315 0 0,15-2-83 0 0,94-6 199 0 0,-74-1-482 0 0,1 3 0 0 0,-1 2 0 0 0,1 2 0 0 0,67 13 0 0 0,-82-8 265 0 0,6 1-1825 0 0,60 22 0 0 0,-74-21 1494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1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73 8802 0 0,'-1'-1'193'0'0,"0"-1"1"0"0,-1 1-1 0 0,1 0 1 0 0,0 0-1 0 0,-1 0 1 0 0,1 0 0 0 0,0 0-1 0 0,-1 0 1 0 0,1 0-1 0 0,-1 1 1 0 0,1-1-1 0 0,-1 0 1 0 0,0 1-1 0 0,1-1 1 0 0,-1 1-1 0 0,0 0 1 0 0,1-1-1 0 0,-1 1 1 0 0,0 0-1 0 0,1 0 1 0 0,-1 0-1 0 0,0 0 1 0 0,1 1-1 0 0,-3-1 1 0 0,-41 9-315 0 0,30-4 115 0 0,0 0 1 0 0,1 1-1 0 0,-1 0 0 0 0,1 1 1 0 0,1 1-1 0 0,-17 12 0 0 0,25-16 17 0 0,0 0 0 0 0,0 0-1 0 0,1 0 1 0 0,-1 1 0 0 0,1 0 0 0 0,1 0-1 0 0,-1 0 1 0 0,-4 8 0 0 0,7-10 16 0 0,-1 0 1 0 0,1 0 0 0 0,0 0-1 0 0,0 0 1 0 0,1 0 0 0 0,-1 1-1 0 0,1-1 1 0 0,-1 0 0 0 0,1 0-1 0 0,0 1 1 0 0,0-1 0 0 0,1 0-1 0 0,-1 0 1 0 0,1 1 0 0 0,-1-1-1 0 0,1 0 1 0 0,1 3 0 0 0,1 0 61 0 0,0-1 0 0 0,0 1 0 0 0,1-1 0 0 0,-1 0 1 0 0,1-1-1 0 0,0 1 0 0 0,1 0 0 0 0,-1-1 0 0 0,1 0 1 0 0,0 0-1 0 0,0-1 0 0 0,0 1 0 0 0,0-1 0 0 0,1 0 0 0 0,-1 0 1 0 0,1-1-1 0 0,11 4 0 0 0,1 0 94 0 0,0-2 0 0 0,-1 0-1 0 0,1-1 1 0 0,36 2 0 0 0,-39-5-89 0 0,1-1-1 0 0,0-1 1 0 0,0 0 0 0 0,-1-1-1 0 0,1-1 1 0 0,-1 0 0 0 0,0-1 0 0 0,28-13-1 0 0,-36 15-37 0 0,0-1 0 0 0,-1 1 0 0 0,0-1 0 0 0,0 0 0 0 0,0-1 0 0 0,0 1 0 0 0,0-1 0 0 0,-1 0 0 0 0,0-1 0 0 0,0 1 0 0 0,-1-1 0 0 0,1 0 0 0 0,-1 0 0 0 0,0-1 0 0 0,-1 1 0 0 0,0-1 0 0 0,0 0 0 0 0,0 1 0 0 0,-1-1 0 0 0,0-1 0 0 0,2-8 0 0 0,-4 12-32 0 0,0 0 1 0 0,0-1-1 0 0,0 1 1 0 0,-1 0-1 0 0,1 0 0 0 0,-1 0 1 0 0,0 0-1 0 0,0 0 1 0 0,0 0-1 0 0,-1 0 1 0 0,1 0-1 0 0,-1 0 0 0 0,0 0 1 0 0,-4-5-1 0 0,1 3-30 0 0,0 0 0 0 0,0 1 0 0 0,0-1 0 0 0,-1 1 0 0 0,0 1 1 0 0,0-1-1 0 0,-11-6 0 0 0,2 3-82 0 0,-1 0 0 0 0,0 1 0 0 0,-1 1 0 0 0,0 1 0 0 0,0 0 0 0 0,-22-3 0 0 0,38 8 71 0 0,-1-1-273 0 0,0 1 1 0 0,-1-1-1 0 0,1 1 1 0 0,0 0-1 0 0,0 0 1 0 0,-1 0-1 0 0,1 0 0 0 0,0 0 1 0 0,0 0-1 0 0,-1 1 1 0 0,1-1-1 0 0,-4 2 1 0 0,3 1-1170 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42.9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77 151 4929 0 0,'0'-6'7507'0'0,"11"-3"-6928"0"0,-11 9-603 0 0,1-1 0 0 0,-1 0 0 0 0,1 1 0 0 0,-1-1 0 0 0,1 1 0 0 0,0-1 0 0 0,-1 1 1 0 0,1-1-1 0 0,0 1 0 0 0,0-1 0 0 0,-1 1 0 0 0,1 0 0 0 0,0-1 0 0 0,0 1 0 0 0,-1 0 0 0 0,1 0 1 0 0,0-1-1 0 0,0 1 0 0 0,0 0 0 0 0,0 0 0 0 0,-1 0 0 0 0,1 0 0 0 0,0 0 0 0 0,0 0 0 0 0,0 0 0 0 0,-1 1 1 0 0,3-1-1 0 0,-4 9-1158 0 0,-16 6 2225 0 0,-14 8-729 0 0,23-18 37 0 0,6-5-172 0 0,1-1 1 0 0,-1 1-1 0 0,0-1 0 0 0,0 0 0 0 0,1 0 1 0 0,-1 1-1 0 0,0-1 0 0 0,1 0 1 0 0,-1 0-1 0 0,1-1 0 0 0,-1 1 0 0 0,1 0 1 0 0,0 0-1 0 0,-1-1 0 0 0,1 1 0 0 0,0-1 1 0 0,-1-2-1 0 0,-16-25-634 0 0,16 26 676 0 0,1 2-280 0 0,1 1 0 0 0,0-1 0 0 0,-1 1 0 0 0,1-1 0 0 0,-1 1 1 0 0,1-1-1 0 0,0 1 0 0 0,0-1 0 0 0,-1 0 0 0 0,1 1 0 0 0,0-1 0 0 0,0 1 0 0 0,0-1 1 0 0,-1 0-1 0 0,1 1 0 0 0,0-1 0 0 0,0 0 0 0 0,0 1 0 0 0,0-1 0 0 0,0 0 0 0 0,0 1 1 0 0,1-1-1 0 0,-1 0 0 0 0,0 1 0 0 0,0-1 0 0 0,0 1 0 0 0,1-1 0 0 0,-1 0 1 0 0,16-10-735 0 0,-5 4 615 0 0,22-14 122 0 0,-27 17 11 0 0,0 2 8 0 0,-1 5 16 0 0,1 1-29 0 0,0-1 0 0 0,-1 1 0 0 0,1 0 0 0 0,-1 1 0 0 0,0-1-1 0 0,0 1 1 0 0,0 0 0 0 0,-1 0 0 0 0,0 1 0 0 0,0 0 0 0 0,4 7 0 0 0,-6-12 53 0 0,-1 1 0 0 0,0 0 0 0 0,0 0 0 0 0,0 0 1 0 0,0 0-1 0 0,-1 0 0 0 0,1 0 0 0 0,0 0 0 0 0,-1 0 0 0 0,1 0 0 0 0,-1 0 1 0 0,0 1-1 0 0,0-1 0 0 0,0 0 0 0 0,0 0 0 0 0,0 0 0 0 0,0 0 0 0 0,-1 0 0 0 0,1 1 1 0 0,-1-1-1 0 0,1 0 0 0 0,-1 0 0 0 0,0 0 0 0 0,0 0 0 0 0,0 0 0 0 0,0-1 1 0 0,0 1-1 0 0,0 0 0 0 0,-1 0 0 0 0,1-1 0 0 0,0 1 0 0 0,-1 0 0 0 0,1-1 1 0 0,-1 0-1 0 0,0 1 0 0 0,0-1 0 0 0,1 0 0 0 0,-1 0 0 0 0,0 0 0 0 0,0 0 1 0 0,-3 1-1 0 0,3-1 136 0 0,0 0-1 0 0,1 0 1 0 0,-1-1 0 0 0,0 1 0 0 0,0-1 0 0 0,0 1-1 0 0,0-1 1 0 0,1 1 0 0 0,-1-1 0 0 0,0 0 0 0 0,0 0 0 0 0,0 0-1 0 0,0 0 1 0 0,0 0 0 0 0,0-1 0 0 0,0 1 0 0 0,0 0 0 0 0,1-1-1 0 0,-1 0 1 0 0,0 1 0 0 0,0-1 0 0 0,1 0 0 0 0,-4-2-1 0 0,2 1-6 0 0,1-1-1 0 0,0 1 1 0 0,-1-1-1 0 0,1 1 1 0 0,0-1-1 0 0,1 0 1 0 0,-1 0-1 0 0,0 0 1 0 0,1 0-1 0 0,0 0 1 0 0,0-1-1 0 0,-2-4 1 0 0,1-2-71 0 0,0 0-1 0 0,1 0 1 0 0,0 0 0 0 0,0 0 0 0 0,1-1-1 0 0,1 1 1 0 0,0 0 0 0 0,3-15 0 0 0,-4 22-156 0 0,1-1 0 0 0,0 0 0 0 0,0 0 0 0 0,1 1 0 0 0,-1-1 0 0 0,1 1 0 0 0,0-1 0 0 0,-1 1 0 0 0,2 0 0 0 0,-1-1 0 0 0,0 1 0 0 0,1 0 0 0 0,-1 0 0 0 0,1 1 1 0 0,6-6-1 0 0,-9 8-73 0 0,7 7-1608 0 0,13 22 312 0 0,-15-21 519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43.6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2 120 9994 0 0,'0'0'3838'0'0,"0"0"-3694"0"0,-1-1 0 0 0,1 1 0 0 0,0-1 0 0 0,0 0 0 0 0,0 1 0 0 0,0-1 0 0 0,0 1 0 0 0,0-1 0 0 0,0 0-1 0 0,0 1 1 0 0,0-1 0 0 0,0 1 0 0 0,1-1 0 0 0,-1 0 0 0 0,0 1 0 0 0,0-1 0 0 0,0 1 0 0 0,1-1 0 0 0,-1 1 0 0 0,0-1-1 0 0,1 1 1 0 0,0-2 0 0 0,6-6-135 0 0,2 0-1 0 0,-1 0 1 0 0,1 1-1 0 0,0 0 1 0 0,0 1-1 0 0,1 0 1 0 0,0 0-1 0 0,0 1 0 0 0,19-7 1 0 0,-11 5-25 0 0,1 1 0 0 0,0 0 0 0 0,0 2 0 0 0,0 0-1 0 0,22-1 1 0 0,-39 5-97 0 0,0-1-1 0 0,0 1 0 0 0,0 0 0 0 0,0 0 1 0 0,1 1-1 0 0,-1-1 0 0 0,0 0 0 0 0,0 1 1 0 0,0-1-1 0 0,0 1 0 0 0,0 0 0 0 0,0-1 1 0 0,0 1-1 0 0,0 0 0 0 0,0 0 1 0 0,0 0-1 0 0,0 1 0 0 0,0-1 0 0 0,-1 0 1 0 0,4 4-1 0 0,-4-3-78 0 0,1 1 0 0 0,-1-1 0 0 0,0 1 0 0 0,1 0 0 0 0,-1-1 0 0 0,-1 1 0 0 0,1 0 0 0 0,0 0 0 0 0,-1 0 0 0 0,1-1 0 0 0,-1 1 0 0 0,0 0 0 0 0,0 5 1 0 0,-2 8-299 0 0,-1 0 0 0 0,0 0 1 0 0,-1 0-1 0 0,-9 22 0 0 0,12-35 579 0 0,-89 209-564 0 0,17-76 1060 0 0,73-135-528 0 0,0-1 0 0 0,-1 1 0 0 0,1 0 0 0 0,0-1 0 0 0,0 1 0 0 0,0-1 0 0 0,-1 1 0 0 0,1-1 0 0 0,0 1 0 0 0,0 0 1 0 0,0-1-1 0 0,0 1 0 0 0,0-1 0 0 0,0 1 0 0 0,0 0 0 0 0,0-1 0 0 0,0 1 0 0 0,0-1 0 0 0,1 1 0 0 0,-1-1 0 0 0,0 1 0 0 0,0 0 0 0 0,0-1 0 0 0,1 1 1 0 0,-1-1-1 0 0,0 1 0 0 0,1-1 0 0 0,-1 1 0 0 0,0-1 0 0 0,1 1 0 0 0,-1-1 0 0 0,1 0 0 0 0,-1 1 0 0 0,1-1 0 0 0,-1 0 0 0 0,1 1 0 0 0,-1-1 0 0 0,1 0 1 0 0,-1 1-1 0 0,1-1 0 0 0,0 0 0 0 0,31 8 281 0 0,54-2 556 0 0,90-5 1 0 0,-4 0-2957 0 0,-135 0 1998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50.7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36 3233 0 0,'0'0'2962'0'0,"18"2"-2900"0"0,50 6 385 0 0,107 0-1 0 0,79-16 1018 0 0,-86 1-717 0 0,901-20-161 0 0,-121 17 117 0 0,-728 9-409 0 0,214 2 243 0 0,90 1-111 0 0,-301-3-244 0 0,178 18 76 0 0,-12-6-62 0 0,1 0 864 0 0,135 4 1083 0 0,-295 0-1804 0 0,-230-15-298 0 0,-15 5-3588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52.0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3 105 9202 0 0,'-1'-7'791'0'0,"0"-17"879"0"0,1 23-1670 0 0,0 1-1 0 0,-1-1 1 0 0,1 1-1 0 0,0-1 1 0 0,0 1-1 0 0,0-1 1 0 0,0 0 0 0 0,0 1-1 0 0,1-1 1 0 0,-1 1-1 0 0,0-1 1 0 0,0 1-1 0 0,0-1 1 0 0,0 0 0 0 0,0 1-1 0 0,1-1 1 0 0,-1 1-1 0 0,0-1 1 0 0,1 1-1 0 0,-1-1 1 0 0,0 1 0 0 0,1 0-1 0 0,-1-1 1 0 0,0 1-1 0 0,2-1 1 0 0,-1 2-176 0 0,1 0-1 0 0,-1 0 1 0 0,0 0 0 0 0,1 1 0 0 0,-1-1-1 0 0,0 1 1 0 0,0-1 0 0 0,0 1-1 0 0,0-1 1 0 0,1 3 0 0 0,-1-3-27 0 0,6 11-160 0 0,0 0 0 0 0,-1 1 0 0 0,0 0 0 0 0,-1 0 0 0 0,0 0-1 0 0,-1 0 1 0 0,-1 1 0 0 0,4 21 0 0 0,1 5 564 0 0,22 134 2066 0 0,-30-173-2157 0 0,0-1 1 0 0,0 0-1 0 0,0 0 1 0 0,0 0-1 0 0,0 0 1 0 0,0 1-1 0 0,0-1 1 0 0,0 0-1 0 0,0 0 1 0 0,0 0-1 0 0,0 0 0 0 0,0 1 1 0 0,0-1-1 0 0,0 0 1 0 0,0 0-1 0 0,0 0 1 0 0,0 0-1 0 0,0 1 1 0 0,0-1-1 0 0,0 0 1 0 0,0 0-1 0 0,0 0 1 0 0,0 0-1 0 0,0 1 0 0 0,0-1 1 0 0,1 0-1 0 0,-1 0 1 0 0,0 0-1 0 0,0 0 1 0 0,0 0-1 0 0,0 1 1 0 0,0-1-1 0 0,0 0 1 0 0,1 0-1 0 0,-1 0 1 0 0,0 0-1 0 0,0 0 1 0 0,0 0-1 0 0,0 0 0 0 0,1 0 1 0 0,-1 0-1 0 0,0 0 1 0 0,0 0-1 0 0,0 0 1 0 0,0 0-1 0 0,1 0 1 0 0,-1 0-1 0 0,0 0 1 0 0,0 0-1 0 0,0 0 1 0 0,1 0-1 0 0,-1 0 0 0 0,0 0 1 0 0,6-12 1387 0 0,1-22-1010 0 0,-4 10-231 0 0,23-138 360 0 0,-21 141-650 0 0,0 0 0 0 0,2 0 1 0 0,0 1-1 0 0,2 0 0 0 0,14-27 0 0 0,-21 43-4 0 0,1 1 0 0 0,-1-1 0 0 0,1 1 1 0 0,-1-1-1 0 0,1 1 0 0 0,0 0 0 0 0,1 0 0 0 0,-1 0 0 0 0,0 0 0 0 0,1 0 0 0 0,-1 1 0 0 0,1 0 0 0 0,0 0 0 0 0,0 0 0 0 0,0 0 0 0 0,0 0 0 0 0,0 1 0 0 0,0 0 0 0 0,1 0 0 0 0,-1 0 0 0 0,5 0 0 0 0,-4 1-21 0 0,-1 0-1 0 0,1 1 1 0 0,0 0-1 0 0,0 0 1 0 0,-1 0-1 0 0,1 0 1 0 0,-1 1-1 0 0,1 0 1 0 0,-1-1-1 0 0,0 2 1 0 0,0-1-1 0 0,0 0 1 0 0,0 1-1 0 0,0 0 1 0 0,0 0-1 0 0,-1 0 1 0 0,1 0-1 0 0,-1 1 1 0 0,3 4-1 0 0,3 2-17 0 0,-2 2 0 0 0,1-1 0 0 0,-1 1 0 0 0,-1 0 0 0 0,0 0 0 0 0,-1 0 0 0 0,0 1 0 0 0,-1 0 0 0 0,0 0 0 0 0,-1 0 0 0 0,-1 1 0 0 0,0-1 0 0 0,-1 1 0 0 0,0-1 0 0 0,-2 22 0 0 0,0-25 103 0 0,1-1 988 0 0,1-12 540 0 0,12-28-697 0 0,5 3-878 0 0,2 1 0 0 0,1 0 0 0 0,1 2 0 0 0,38-35 0 0 0,-51 53-26 0 0,-1 0 0 0 0,2 0 0 0 0,-1 1 0 0 0,1 0-1 0 0,0 0 1 0 0,15-5 0 0 0,-23 10 20 0 0,0 0 0 0 0,1 0 0 0 0,-1 0 0 0 0,1 0-1 0 0,-1 1 1 0 0,1-1 0 0 0,0 1 0 0 0,-1 0 0 0 0,1 0 0 0 0,-1 0 0 0 0,1 0 0 0 0,-1 0 0 0 0,1 0 0 0 0,0 1-1 0 0,-1-1 1 0 0,1 1 0 0 0,-1 0 0 0 0,1 0 0 0 0,-1 0 0 0 0,0 0 0 0 0,1 0 0 0 0,-1 0 0 0 0,0 1 0 0 0,0-1-1 0 0,0 1 1 0 0,0-1 0 0 0,0 1 0 0 0,0 0 0 0 0,0 0 0 0 0,-1 0 0 0 0,1 0 0 0 0,0 0 0 0 0,0 2-1 0 0,2 4-110 0 0,0 0-1 0 0,-1 0 0 0 0,0 1 0 0 0,0-1 0 0 0,-1 1 0 0 0,0-1 0 0 0,-1 1 0 0 0,0 0 0 0 0,0 15 0 0 0,-1-23 125 0 0,1 8-40 0 0,1 0 0 0 0,0-1 0 0 0,0 1 0 0 0,1 0 0 0 0,0-1 0 0 0,0 0 0 0 0,1 0 0 0 0,0 0 0 0 0,7 10 0 0 0,8 9 75 0 0,26 29 1 0 0,-31-39 47 0 0,-5-7 9 0 0,0 0 0 0 0,1-1 0 0 0,0-1 0 0 0,13 9 0 0 0,-18-13-175 0 0,0-1 0 0 0,0 0 0 0 0,1 0 0 0 0,0 0 0 0 0,-1 0 0 0 0,1-1 0 0 0,0 0 0 0 0,0-1 0 0 0,1 1 0 0 0,10 1 0 0 0,-5-3-532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53.5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 8122 0 0,'0'0'2575'0'0,"6"-2"-3638"0"0,7-1 1003 0 0,1 0 0 0 0,-1 1 0 0 0,1 0 1 0 0,0 1-1 0 0,0 1 0 0 0,0 0 0 0 0,21 3 0 0 0,21 0 188 0 0,700-11 736 0 0,-363 2-767 0 0,430 3-10 0 0,0 30 24 0 0,-512-4-31 0 0,167 8 40 0 0,0-28 1341 0 0,-232-14-220 0 0,233-9 776 0 0,308 35-929 0 0,-758-14-1068 0 0,519-3 347 0 0,-529 0-847 0 0,-3-1-1634 0 0,-6 3-2378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5:54.7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58 10410 0 0,'0'0'1014'0'0,"9"22"-6945"0"0,-2-4 5350 0 0,-1 1-1 0 0,-1 0 1 0 0,-1 0-1 0 0,-1 0 1 0 0,2 37-1 0 0,2 7 389 0 0,-5-27 179 0 0,-2-29 114 0 0,0 1 1 0 0,1-1-1 0 0,-1 1 0 0 0,1-1 0 0 0,1 0 0 0 0,-1 0 0 0 0,4 9 11065 0 0,-4-19-10388 0 0,18-97 479 0 0,-13 63-1312 0 0,1 1 0 0 0,1 0 0 0 0,2 0 0 0 0,1 1 0 0 0,17-34 1 0 0,-27 66 1 0 0,1 0 1 0 0,-1 1-1 0 0,1-1 1 0 0,-1 1-1 0 0,1-1 1 0 0,0 1-1 0 0,-1-1 0 0 0,1 1 1 0 0,1 0-1 0 0,-1 0 1 0 0,0 0-1 0 0,0 0 1 0 0,1 1-1 0 0,-1-1 1 0 0,1 1-1 0 0,-1-1 1 0 0,1 1-1 0 0,0 0 1 0 0,-1 0-1 0 0,1 0 1 0 0,0 0-1 0 0,0 0 1 0 0,0 1-1 0 0,3-1 1 0 0,-2 2-148 0 0,0-1 1 0 0,0 1-1 0 0,0 0 0 0 0,0 0 1 0 0,0 1-1 0 0,-1-1 1 0 0,1 1-1 0 0,0 0 1 0 0,-1 0-1 0 0,0 0 1 0 0,1 0-1 0 0,-1 1 1 0 0,0-1-1 0 0,0 1 1 0 0,0 0-1 0 0,0 0 0 0 0,2 3 1 0 0,4 6-120 0 0,0 0 0 0 0,-1 0 0 0 0,-1 1 0 0 0,0 0 0 0 0,7 17 0 0 0,22 73 161 0 0,-23-60 164 0 0,-7-17-94 0 0,-2-8 4827 0 0,-1-29-2241 0 0,1-17-2305 0 0,2 0 1 0 0,11-35-1 0 0,-2 10-193 0 0,-13 42-12 0 0,1 1 0 0 0,0 0 0 0 0,1 0 0 0 0,0 0 0 0 0,1 0 0 0 0,0 1 0 0 0,9-14 0 0 0,-12 20-53 0 0,1 0 0 0 0,-1 1 1 0 0,0-1-1 0 0,1 1 0 0 0,0 0 0 0 0,-1 0 1 0 0,1 0-1 0 0,0 0 0 0 0,0 0 1 0 0,0 0-1 0 0,0 1 0 0 0,0 0 1 0 0,1-1-1 0 0,-1 1 0 0 0,0 0 1 0 0,1 1-1 0 0,-1-1 0 0 0,0 1 1 0 0,1-1-1 0 0,-1 1 0 0 0,1 0 1 0 0,-1 0-1 0 0,1 1 0 0 0,-1-1 1 0 0,0 1-1 0 0,1-1 0 0 0,3 2 1 0 0,-2 0-103 0 0,0 0 0 0 0,0 0-1 0 0,1 1 1 0 0,-2-1 0 0 0,1 1 0 0 0,0 0 0 0 0,-1 0 0 0 0,1 0 0 0 0,-1 1 0 0 0,0 0 0 0 0,0 0 0 0 0,0 0 0 0 0,-1 0 0 0 0,1 0 0 0 0,-1 1-1 0 0,0 0 1 0 0,0-1 0 0 0,-1 1 0 0 0,4 9 0 0 0,1 8-71 0 0,0 0-1 0 0,-2 1 1 0 0,4 37 0 0 0,-6-38 186 0 0,0-1 0 0 0,2 0 0 0 0,7 24 0 0 0,-8-37 88 0 0,0 0 0 0 0,0 0-1 0 0,0-1 1 0 0,1 1 0 0 0,0-1-1 0 0,0 0 1 0 0,1 0 0 0 0,0-1-1 0 0,0 0 1 0 0,0 0 0 0 0,11 8-1 0 0,-2-5 188 0 0,1 0 0 0 0,0-1 0 0 0,0 0 0 0 0,28 8 0 0 0,-18-7 43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1.6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6 171 5409 0 0,'-6'-14'6400'0'0,"9"2"-4697"0"0,16-10-2991 0 0,-12 14 1993 0 0,10-5-781 0 0,1 0 0 0 0,0 0 0 0 0,0 2 0 0 0,1 0 0 0 0,0 1 0 0 0,1 1-1 0 0,1 1 1 0 0,-1 1 0 0 0,28-6 0 0 0,-38 11-24 0 0,0 0 1 0 0,0 1-1 0 0,0 0 1 0 0,0 0-1 0 0,0 1 0 0 0,1 1 1 0 0,-1 0-1 0 0,0 0 0 0 0,0 1 1 0 0,0 0-1 0 0,-1 1 1 0 0,1 0-1 0 0,0 1 0 0 0,-1 0 1 0 0,0 0-1 0 0,0 1 1 0 0,0 0-1 0 0,0 0 0 0 0,-1 1 1 0 0,0 0-1 0 0,0 1 1 0 0,-1 0-1 0 0,0 0 0 0 0,0 1 1 0 0,0-1-1 0 0,-1 2 1 0 0,0-1-1 0 0,-1 1 0 0 0,0-1 1 0 0,0 1-1 0 0,5 15 1 0 0,-5-8-168 0 0,0 1 1 0 0,-1 0 0 0 0,0 1 0 0 0,-2-1-1 0 0,0 1 1 0 0,-1-1 0 0 0,0 1 0 0 0,-2-1-1 0 0,0 1 1 0 0,-5 28 0 0 0,-1-13-123 0 0,-2 0 1 0 0,0-1-1 0 0,-2 0 0 0 0,-25 49 1 0 0,28-65 655 0 0,-2 0 0 0 0,0-1 0 0 0,-1 0 0 0 0,-1-1 0 0 0,0 0 0 0 0,0-1 0 0 0,-20 16 0 0 0,24-22 16 0 0,0-1 1 0 0,0 0-1 0 0,-1 0 1 0 0,0-1-1 0 0,0 0 1 0 0,0-1-1 0 0,0 0 1 0 0,-1 0-1 0 0,0-1 0 0 0,1 0 1 0 0,-1 0-1 0 0,0-2 1 0 0,-1 1-1 0 0,-16 0 1 0 0,24-2-216 0 0,-1-1 0 0 0,0 1 1 0 0,0-1-1 0 0,1 0 0 0 0,-1 0 0 0 0,1 0 1 0 0,-1 0-1 0 0,1-1 0 0 0,-1 1 0 0 0,1-1 1 0 0,0 0-1 0 0,0 0 0 0 0,0 0 0 0 0,0 0 1 0 0,0-1-1 0 0,0 1 0 0 0,1-1 0 0 0,-1 0 0 0 0,1 1 1 0 0,0-1-1 0 0,0 0 0 0 0,0-1 0 0 0,0 1 1 0 0,0 0-1 0 0,0-1 0 0 0,1 1 0 0 0,0 0 1 0 0,0-1-1 0 0,0 0 0 0 0,0 1 0 0 0,0-1 1 0 0,0-6-1 0 0,1-1-241 0 0,-1 1 0 0 0,1 0 0 0 0,1 0 0 0 0,0 0-1 0 0,0 0 1 0 0,1 0 0 0 0,0 0 0 0 0,1 1 0 0 0,0-1 0 0 0,8-18 0 0 0,-9 24 89 0 0,0 0 0 0 0,0 1 0 0 0,1-1 0 0 0,-1 0 0 0 0,1 1 0 0 0,0-1 0 0 0,-1 1 0 0 0,2 0 0 0 0,-1 0 0 0 0,0 0 0 0 0,1 1 0 0 0,6-5-1 0 0,-7 6 56 0 0,-1 0-1 0 0,1 0 0 0 0,-1 1 1 0 0,1-1-1 0 0,-1 1 0 0 0,1 0 0 0 0,0 0 1 0 0,-1 0-1 0 0,1 0 0 0 0,-1 0 0 0 0,1 0 1 0 0,0 1-1 0 0,-1-1 0 0 0,1 1 0 0 0,-1 0 1 0 0,1 0-1 0 0,-1 0 0 0 0,0 0 1 0 0,1 0-1 0 0,-1 0 0 0 0,0 1 0 0 0,3 2 1 0 0,25 18-554 0 0,49 47 0 0 0,-8-5 518 0 0,-54-50 135 0 0,-1 0 0 0 0,0 1 0 0 0,-1 1 0 0 0,0 1 1 0 0,-1 0-1 0 0,-1 1 0 0 0,17 31 0 0 0,-25-41-123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1.9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0 20924 0 0,'0'0'0'0'0,"-3"0"-1824"0"0,1 0 1392 0 0,-1 0-1816 0 0,2 2 2256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2.6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163 32 13867 0 0,'-2'-25'2481'0'0,"2"25"-2525"0"0,0-1 1 0 0,0 1-1 0 0,0 0 0 0 0,-1-1 0 0 0,1 1 0 0 0,0 0 0 0 0,0-1 1 0 0,0 1-1 0 0,0 0 0 0 0,-1 0 0 0 0,1-1 0 0 0,0 1 1 0 0,0 0-1 0 0,0 0 0 0 0,-1-1 0 0 0,1 1 0 0 0,0 0 1 0 0,-1 0-1 0 0,1-1 0 0 0,0 1 0 0 0,-1 0 0 0 0,1 0 0 0 0,0 0 1 0 0,0 0-1 0 0,-1 0 0 0 0,1 0 0 0 0,-1 0 0 0 0,1-1 1 0 0,0 1-1 0 0,-1 0 0 0 0,1 0 0 0 0,0 0 0 0 0,-1 0 1 0 0,1 0-1 0 0,0 0 0 0 0,-1 1 0 0 0,1-1 0 0 0,0 0 1 0 0,-1 0-1 0 0,1 0 0 0 0,0 0 0 0 0,-1 0 0 0 0,1 0 0 0 0,0 1 1 0 0,-1-1-1 0 0,1 0 0 0 0,0 0 0 0 0,0 0 0 0 0,-1 1 1 0 0,1-1-1 0 0,0 0 0 0 0,0 0 0 0 0,-1 1 0 0 0,1-1 1 0 0,0 0-1 0 0,0 1 0 0 0,-4 4-83 0 0,1 0 0 0 0,0 0 0 0 0,0 0 0 0 0,0 0 1 0 0,1 1-1 0 0,0 0 0 0 0,-3 10 0 0 0,-2 5 102 0 0,-9 16 82 0 0,-4 6 63 0 0,2 2-1 0 0,2 0 1 0 0,-17 84 0 0 0,29-113-15 0 0,2-12-3 0 0,1-1 0 0 0,0 0 0 0 0,0 1 0 0 0,1-1 0 0 0,-1 0-1 0 0,1 1 1 0 0,-1-1 0 0 0,1 1 0 0 0,0-1 0 0 0,1 1 0 0 0,-1-1 0 0 0,0 1 0 0 0,1-1 0 0 0,1 6 0 0 0,-1-9-30 0 0,0 1 1 0 0,-1-1-1 0 0,1 1 1 0 0,0-1 0 0 0,0 1-1 0 0,-1-1 1 0 0,1 1-1 0 0,0-1 1 0 0,0 0-1 0 0,0 0 1 0 0,0 1 0 0 0,0-1-1 0 0,-1 0 1 0 0,1 0-1 0 0,0 0 1 0 0,0 0 0 0 0,0 0-1 0 0,0 0 1 0 0,0 0-1 0 0,0 0 1 0 0,0 0 0 0 0,-1 0-1 0 0,1-1 1 0 0,0 1-1 0 0,0 0 1 0 0,0-1 0 0 0,0 1-1 0 0,-1 0 1 0 0,2-1-1 0 0,26-16 600 0 0,-21 13-474 0 0,82-55 443 0 0,-53 34-568 0 0,66-34 1 0 0,-88 52-189 0 0,1 1 0 0 0,0 0-1 0 0,0 1 1 0 0,0 1 0 0 0,1 1 0 0 0,0 0 0 0 0,0 1 0 0 0,22 0 0 0 0,-3 6-3970 0 0,-31-2 3241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2.9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227 7 17428 0 0,'-1'-1'-115'0'0,"0"1"0"0"0,0-1 0 0 0,0 0 0 0 0,0 1 0 0 0,0-1 0 0 0,0 1 0 0 0,0 0 0 0 0,0-1 0 0 0,0 1 0 0 0,0 0 0 0 0,0-1 0 0 0,0 1 0 0 0,0 0 0 0 0,0 0 0 0 0,0 0 0 0 0,0 0-1 0 0,0 0 1 0 0,0 0 0 0 0,0 0 0 0 0,0 0 0 0 0,0 1 0 0 0,0-1 0 0 0,0 0 0 0 0,-2 1 0 0 0,0 1-102 0 0,1-1-1 0 0,-1 1 0 0 0,0 0 0 0 0,1 0 0 0 0,-1 0 1 0 0,1 0-1 0 0,0 0 0 0 0,-3 4 0 0 0,-4 6-224 0 0,1 0 0 0 0,-12 23-1 0 0,19-33 460 0 0,-16 34 55 0 0,2 0 0 0 0,1 2 0 0 0,-9 40 0 0 0,-19 120 265 0 0,32-148-232 0 0,10-49-103 0 0,-7 32 195 0 0,-1 33 0 0 0,7-57-109 0 0,1 0 0 0 0,0 0-1 0 0,1 0 1 0 0,-1 0 0 0 0,2 0-1 0 0,-1 0 1 0 0,1 0 0 0 0,7 16-1 0 0,-9-24-144 0 0,1 0 0 0 0,-1 0-1 0 0,1 0 1 0 0,0 0 0 0 0,-1 0-1 0 0,1 0 1 0 0,0-1 0 0 0,0 1-1 0 0,0 0 1 0 0,0-1 0 0 0,0 1-1 0 0,0 0 1 0 0,0-1 0 0 0,0 1-1 0 0,0-1 1 0 0,0 1 0 0 0,0-1-1 0 0,2 1 1 0 0,4-1-641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14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8 14259 0 0,'-1'0'5'0'0,"0"-1"1"0"0,0 0-1 0 0,1 1 0 0 0,-1-1 0 0 0,0 0 1 0 0,0 1-1 0 0,0-1 0 0 0,0 1 1 0 0,1-1-1 0 0,-1 1 0 0 0,0-1 0 0 0,0 1 1 0 0,0 0-1 0 0,0 0 0 0 0,0-1 0 0 0,0 1 1 0 0,0 0-1 0 0,0 0 0 0 0,0 0 1 0 0,0 0-1 0 0,0 0 0 0 0,-2 1 0 0 0,2-1-74 0 0,0 1-1 0 0,0 0 0 0 0,0 0 0 0 0,0 0 0 0 0,0 0 0 0 0,0 0 0 0 0,1 0 1 0 0,-1 0-1 0 0,0 0 0 0 0,1 1 0 0 0,-1-1 0 0 0,1 0 0 0 0,-1 0 1 0 0,1 1-1 0 0,-1-1 0 0 0,1 0 0 0 0,0 0 0 0 0,-1 2 0 0 0,-2 19-109 0 0,0 0-1 0 0,1-1 0 0 0,1 1 1 0 0,2 0-1 0 0,0 0 0 0 0,1 0 1 0 0,5 23-1 0 0,45 152 1143 0 0,-34-137-673 0 0,64 272 3411 0 0,-81-335-3569 0 0,5-15-1058 0 0,-1 0 0 0 0,4-22 0 0 0,-8 35 990 0 0,4-18-169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3.3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3 10338 0 0,'0'0'47'0'0,"0"0"-1"0"0,0 0 1 0 0,0 0-1 0 0,1-1 1 0 0,-1 1 0 0 0,0 0-1 0 0,0 0 1 0 0,0 0-1 0 0,1 0 1 0 0,-1 0-1 0 0,0-1 1 0 0,0 1-1 0 0,0 0 1 0 0,1 0 0 0 0,-1 0-1 0 0,0 0 1 0 0,0 0-1 0 0,1 0 1 0 0,-1 0-1 0 0,0 0 1 0 0,0 0-1 0 0,1 0 1 0 0,-1 0 0 0 0,0 0-1 0 0,0 0 1 0 0,1 0-1 0 0,-1 0 1 0 0,0 0-1 0 0,0 0 1 0 0,1 0 0 0 0,-1 0-1 0 0,0 0 1 0 0,0 1-1 0 0,1-1 1 0 0,-1 0-1 0 0,0 0 1 0 0,0 0-1 0 0,0 0 1 0 0,1 1 0 0 0,-1-1-1 0 0,7 14 15 0 0,-1 19-644 0 0,-7 13 646 0 0,-2-1-1 0 0,-2 1 0 0 0,-1-1 1 0 0,-18 61-1 0 0,-13 86 309 0 0,36-185-341 0 0,1 1 0 0 0,-1-1 0 0 0,1 1-1 0 0,2 10 1 0 0,-1-11-80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3.7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2 142 17212 0 0,'0'-4'118'0'0,"-1"0"0"0"0,1-1 0 0 0,-1 1 0 0 0,1 0-1 0 0,1 0 1 0 0,-1-1 0 0 0,1 1 0 0 0,-1 0 0 0 0,1 0 0 0 0,0 0 0 0 0,1-1 0 0 0,-1 1 0 0 0,1 0 0 0 0,0 1 0 0 0,0-1 0 0 0,0 0 0 0 0,0 0 0 0 0,1 1 0 0 0,-1-1 0 0 0,1 1 0 0 0,0 0 0 0 0,0 0 0 0 0,0 0 0 0 0,6-4 0 0 0,0 2-164 0 0,0 0 0 0 0,0 0 1 0 0,1 1-1 0 0,0 0 0 0 0,-1 1 1 0 0,1 0-1 0 0,0 0 1 0 0,1 1-1 0 0,13-1 0 0 0,3 1-197 0 0,0 0 1 0 0,1 2-1 0 0,-1 1 0 0 0,40 6 0 0 0,-57-5 136 0 0,1 0 0 0 0,-1 0-1 0 0,0 1 1 0 0,0 0 0 0 0,0 1 0 0 0,0 0-1 0 0,0 1 1 0 0,-1 0 0 0 0,0 0-1 0 0,0 1 1 0 0,0 0 0 0 0,-1 1 0 0 0,0 0-1 0 0,11 11 1 0 0,-18-15 3 0 0,1-1-1 0 0,-1 0 1 0 0,0 1-1 0 0,0-1 1 0 0,0 1 0 0 0,0-1-1 0 0,0 1 1 0 0,-1-1-1 0 0,1 1 1 0 0,-1-1-1 0 0,0 1 1 0 0,1 0 0 0 0,-1-1-1 0 0,0 1 1 0 0,-1 0-1 0 0,1-1 1 0 0,0 1 0 0 0,-1 0-1 0 0,0-1 1 0 0,1 1-1 0 0,-1-1 1 0 0,0 1 0 0 0,0-1-1 0 0,0 1 1 0 0,-1-1-1 0 0,1 0 1 0 0,-3 3 0 0 0,-4 8-272 0 0,-1-1 0 0 0,-1-1 0 0 0,-17 17 0 0 0,19-21 325 0 0,-57 58-215 0 0,-19 17 419 0 0,-105 132 0 0 0,185-208-81 0 0,0-1 1 0 0,1 0 0 0 0,-1 1-1 0 0,1 0 1 0 0,0 0 0 0 0,0 0-1 0 0,1 0 1 0 0,0 0 0 0 0,-2 9-1 0 0,4-13-34 0 0,-1 0 0 0 0,1 0 0 0 0,1 1 0 0 0,-1-1-1 0 0,0 0 1 0 0,0 0 0 0 0,1 0 0 0 0,0 0 0 0 0,-1 0 0 0 0,1 0 0 0 0,0 0-1 0 0,0 0 1 0 0,0 0 0 0 0,0 0 0 0 0,0 0 0 0 0,0 0 0 0 0,1 0 0 0 0,-1-1-1 0 0,1 1 1 0 0,-1-1 0 0 0,1 1 0 0 0,-1-1 0 0 0,1 1 0 0 0,0-1-1 0 0,0 0 1 0 0,0 0 0 0 0,0 0 0 0 0,0 0 0 0 0,0 0 0 0 0,0 0 0 0 0,2 0-1 0 0,7 2 113 0 0,1 0 0 0 0,-1 0 0 0 0,1-1 0 0 0,-1 0-1 0 0,1-1 1 0 0,0-1 0 0 0,-1 0 0 0 0,1 0-1 0 0,0-1 1 0 0,-1-1 0 0 0,1 0 0 0 0,-1 0 0 0 0,1-1-1 0 0,19-8 1 0 0,-22 7-43 0 0,1 0-1 0 0,-1 0 0 0 0,0 0 1 0 0,-1-2-1 0 0,1 1 1 0 0,-1-1-1 0 0,0 0 1 0 0,0 0-1 0 0,-1-1 0 0 0,0 0 1 0 0,0 0-1 0 0,-1-1 1 0 0,1 0-1 0 0,-2 0 0 0 0,1-1 1 0 0,-1 1-1 0 0,6-16 1 0 0,-9 17-19 0 0,0 0 0 0 0,0 0 0 0 0,-1 0 0 0 0,0 0 0 0 0,0 0 0 0 0,-1-1 1 0 0,0 1-1 0 0,0 0 0 0 0,-1 0 0 0 0,0 0 0 0 0,0-1 0 0 0,-1 1 0 0 0,-2-7 0 0 0,0 4-65 0 0,0 1-1 0 0,0-1 1 0 0,-1 1-1 0 0,-1 0 0 0 0,0 1 1 0 0,0-1-1 0 0,0 1 0 0 0,-12-11 1 0 0,6 8-211 0 0,0 0 0 0 0,-1 1 1 0 0,0 0-1 0 0,-1 1 1 0 0,0 1-1 0 0,-1 0 0 0 0,1 1 1 0 0,-1 1-1 0 0,-1 0 1 0 0,1 1-1 0 0,-24-5 0 0 0,36 9-16 0 0,1 1 0 0 0,-1-1-1 0 0,1 1 1 0 0,-1 0 0 0 0,0 0-1 0 0,1 0 1 0 0,-1 0 0 0 0,0 0-1 0 0,1 0 1 0 0,-1 1 0 0 0,1-1-1 0 0,-6 3 1 0 0,9-1 113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4.2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155 10 10786 0 0,'0'0'138'0'0,"14"-8"2611"0"0,-11 7-3998 0 0,-18 12 1140 0 0,0 0 1 0 0,1 1-1 0 0,0 1 1 0 0,1 0-1 0 0,1 1 1 0 0,0 0-1 0 0,1 1 1 0 0,0 0-1 0 0,1 1 0 0 0,1 0 1 0 0,-8 20-1 0 0,14-29 184 0 0,-1 1 0 0 0,2 0 0 0 0,-1 0 0 0 0,1 0 0 0 0,0 0 0 0 0,1 0 0 0 0,0 1 0 0 0,0-1 1 0 0,1 0-1 0 0,0 1 0 0 0,1-1 0 0 0,-1 0 0 0 0,2 1 0 0 0,-1-1 0 0 0,1 0 0 0 0,0 0 0 0 0,1 0 0 0 0,0 0 0 0 0,0-1 0 0 0,1 1 0 0 0,0-1 0 0 0,0 1 0 0 0,0-1 0 0 0,1-1 0 0 0,0 1 0 0 0,12 11 0 0 0,-11-12 25 0 0,1-1 0 0 0,0 0 0 0 0,0 0 0 0 0,0 0 0 0 0,0-1 0 0 0,1 0 0 0 0,-1 0 0 0 0,1-1 0 0 0,0 0 0 0 0,0 0 0 0 0,1-1 0 0 0,-1 0 0 0 0,0 0 0 0 0,1-1 0 0 0,-1 0 0 0 0,1-1 0 0 0,0 0 0 0 0,13-1 0 0 0,-15 0-21 0 0,1-1 1 0 0,-1 0-1 0 0,0 0 0 0 0,0 0 0 0 0,0-1 0 0 0,0 0 0 0 0,-1-1 0 0 0,1 1 0 0 0,-1-1 0 0 0,0 0 0 0 0,0-1 1 0 0,0 1-1 0 0,-1-1 0 0 0,1 0 0 0 0,-1-1 0 0 0,0 0 0 0 0,-1 1 0 0 0,1-1 0 0 0,-1-1 0 0 0,-1 1 0 0 0,6-12 1 0 0,-2 1-79 0 0,-1 0 1 0 0,-1 0 0 0 0,0 0-1 0 0,-2-1 1 0 0,0 1 0 0 0,1-34 0 0 0,-3 42-66 0 0,-1 0 0 0 0,-1-1 1 0 0,1 1-1 0 0,-2 0 0 0 0,1 0 1 0 0,-1 0-1 0 0,-1-1 0 0 0,1 2 1 0 0,-1-1-1 0 0,-1 0 0 0 0,0 1 1 0 0,0-1-1 0 0,-1 1 0 0 0,-9-13 1 0 0,8 16-91 0 0,0 0 0 0 0,0 0 0 0 0,0 1 0 0 0,0-1 0 0 0,-1 1 0 0 0,1 1 0 0 0,-1-1 0 0 0,0 1 0 0 0,-1 1 0 0 0,1-1 0 0 0,0 1 0 0 0,-1 0 0 0 0,1 1 0 0 0,-1 0 0 0 0,1 0 0 0 0,-1 1 0 0 0,0-1 0 0 0,-12 3 0 0 0,19-2 80 0 0,1 0 0 0 0,-1 0 0 0 0,0 0 1 0 0,1 0-1 0 0,-1 1 0 0 0,0-1 0 0 0,1 0 0 0 0,-1 0 0 0 0,1 1 1 0 0,-1-1-1 0 0,1 0 0 0 0,-1 1 0 0 0,1-1 0 0 0,-1 1 1 0 0,1-1-1 0 0,-1 1 0 0 0,1-1 0 0 0,-1 0 0 0 0,1 1 1 0 0,0 0-1 0 0,-1-1 0 0 0,1 1 0 0 0,0-1 0 0 0,-1 1 1 0 0,1-1-1 0 0,0 1 0 0 0,0 0 0 0 0,0-1 0 0 0,-1 1 0 0 0,1 0 1 0 0,0-1-1 0 0,0 1 0 0 0,0 0 0 0 0,0-1 0 0 0,0 1 1 0 0,0-1-1 0 0,0 1 0 0 0,1 0 0 0 0,-1-1 0 0 0,0 1 1 0 0,0 0-1 0 0,0-1 0 0 0,1 1 0 0 0,-1-1 0 0 0,0 1 1 0 0,0 0-1 0 0,1-1 0 0 0,-1 1 0 0 0,1-1 0 0 0,-1 1 0 0 0,1-1 1 0 0,-1 1-1 0 0,0-1 0 0 0,1 0 0 0 0,-1 1 0 0 0,1-1 1 0 0,0 1-1 0 0,11 8-1306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4.6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403 24 15699 0 0,'-1'-2'81'0'0,"-1"0"-1"0"0,0 0 0 0 0,0 0 1 0 0,1 1-1 0 0,-1-1 0 0 0,0 0 1 0 0,0 1-1 0 0,-1 0 1 0 0,1-1-1 0 0,0 1 0 0 0,0 0 1 0 0,-1 0-1 0 0,1 0 0 0 0,-1 1 1 0 0,1-1-1 0 0,0 0 0 0 0,-1 1 1 0 0,1 0-1 0 0,-1-1 0 0 0,0 1 1 0 0,1 0-1 0 0,-4 1 1 0 0,-9-1-490 0 0,1 2 0 0 0,-21 3 0 0 0,15-1 332 0 0,0 1 1 0 0,1 1-1 0 0,0 1 1 0 0,0 0-1 0 0,0 2 1 0 0,1 0-1 0 0,1 1 1 0 0,-33 24-1 0 0,42-28 105 0 0,0 1 1 0 0,1 1-1 0 0,0-1 0 0 0,0 1 0 0 0,0 1 0 0 0,1-1 0 0 0,1 1 1 0 0,-8 13-1 0 0,10-15 12 0 0,1 0 1 0 0,-1 0-1 0 0,1 0 1 0 0,1 0 0 0 0,-1 1-1 0 0,1-1 1 0 0,0 1-1 0 0,1-1 1 0 0,0 1-1 0 0,0-1 1 0 0,1 1-1 0 0,2 12 1 0 0,-2-14-6 0 0,0-1 1 0 0,1 1-1 0 0,0-1 0 0 0,0 0 1 0 0,0 1-1 0 0,1-1 0 0 0,0 0 1 0 0,0-1-1 0 0,0 1 0 0 0,0 0 1 0 0,1-1-1 0 0,0 0 1 0 0,0 0-1 0 0,0 0 0 0 0,0 0 1 0 0,1-1-1 0 0,-1 1 0 0 0,1-1 1 0 0,0 0-1 0 0,0-1 0 0 0,0 1 1 0 0,0-1-1 0 0,0 0 1 0 0,1 0-1 0 0,-1-1 0 0 0,1 1 1 0 0,-1-1-1 0 0,11 0 0 0 0,-4 0 73 0 0,1-1-1 0 0,-1 0 0 0 0,0 0 1 0 0,0-2-1 0 0,0 0 0 0 0,1 0 1 0 0,-2-1-1 0 0,1 0 0 0 0,0-1 0 0 0,-1 0 1 0 0,1-1-1 0 0,12-8 0 0 0,-12 5-4 0 0,0 0 0 0 0,0-1-1 0 0,-1-1 1 0 0,-1 0-1 0 0,0 0 1 0 0,0-1 0 0 0,-1 0-1 0 0,0 0 1 0 0,8-15-1 0 0,-13 20-103 0 0,-1-1-1 0 0,0 1 0 0 0,0-1 1 0 0,0 1-1 0 0,0-1 0 0 0,-1 0 1 0 0,-1 0-1 0 0,1 0 0 0 0,-1 0 1 0 0,0 0-1 0 0,0-1 0 0 0,-1 1 1 0 0,0 0-1 0 0,0 0 0 0 0,-1 0 1 0 0,0-1-1 0 0,0 1 0 0 0,-1 0 1 0 0,0 0-1 0 0,-3-7 0 0 0,2 9-143 0 0,0 0 0 0 0,0 1 0 0 0,-1-1-1 0 0,0 1 1 0 0,1 0 0 0 0,-2 0 0 0 0,1 0-1 0 0,0 1 1 0 0,-1-1 0 0 0,0 1 0 0 0,1 0-1 0 0,-1 0 1 0 0,-1 1 0 0 0,1-1 0 0 0,-11-2-1 0 0,13 3 34 0 0,-1 1 0 0 0,1 0 0 0 0,-1 0-1 0 0,0 0 1 0 0,1 1 0 0 0,-1-1-1 0 0,0 1 1 0 0,1 0 0 0 0,-1 0-1 0 0,0 0 1 0 0,1 0 0 0 0,-1 1-1 0 0,0 0 1 0 0,1 0 0 0 0,-1 0 0 0 0,1 0-1 0 0,-1 0 1 0 0,1 0 0 0 0,-1 1-1 0 0,1 0 1 0 0,0 0 0 0 0,0 0-1 0 0,0 0 1 0 0,0 0 0 0 0,-3 4-1 0 0,-3 14-1088 0 0,8-8 457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5.1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261 69 9706 0 0,'2'-5'714'0'0,"0"0"0"0"0,1 0 0 0 0,-1 0 0 0 0,1 1 0 0 0,1 0 0 0 0,3-5 0 0 0,12-19 3758 0 0,-25 27-5291 0 0,1 0 723 0 0,0 0-1 0 0,1 1 1 0 0,-1 0-1 0 0,0 0 1 0 0,0 0-1 0 0,0 0 1 0 0,0 1-1 0 0,1 0 1 0 0,-1 0-1 0 0,0 0 1 0 0,0 0-1 0 0,1 1 1 0 0,-1 0-1 0 0,1 0 1 0 0,0 0-1 0 0,-5 4 1 0 0,-17 7 73 0 0,1 1 1 0 0,1 1-1 0 0,1 2 0 0 0,-32 27 1 0 0,49-38 45 0 0,-1 1 1 0 0,1 0-1 0 0,0 0 1 0 0,1 0-1 0 0,0 1 1 0 0,0 0-1 0 0,-7 16 1 0 0,10-19 8 0 0,1 0 0 0 0,0 0 0 0 0,-1 0 1 0 0,2 0-1 0 0,-1 0 0 0 0,0 1 1 0 0,1-1-1 0 0,0 0 0 0 0,0 0 0 0 0,1 1 1 0 0,0-1-1 0 0,-1 0 0 0 0,2 0 0 0 0,2 10 1 0 0,-1-9-9 0 0,0 0 0 0 0,0-1 0 0 0,0 1 0 0 0,1-1 0 0 0,0 1 1 0 0,0-1-1 0 0,0 0 0 0 0,0-1 0 0 0,1 1 0 0 0,0-1 0 0 0,0 0 0 0 0,0 0 1 0 0,0-1-1 0 0,1 1 0 0 0,0-1 0 0 0,-1 0 0 0 0,1-1 0 0 0,0 1 0 0 0,0-1 1 0 0,1 0-1 0 0,-1-1 0 0 0,0 1 0 0 0,1-1 0 0 0,10 0 0 0 0,-6 0 44 0 0,1-1 1 0 0,0 0-1 0 0,0-1 0 0 0,-1-1 0 0 0,1 1 0 0 0,0-2 0 0 0,-1 0 1 0 0,0 0-1 0 0,1-1 0 0 0,-1 0 0 0 0,-1-1 0 0 0,19-10 0 0 0,-20 8-48 0 0,0 0-1 0 0,-1 0 0 0 0,1-1 0 0 0,-1-1 0 0 0,-1 1 0 0 0,0-1 1 0 0,0 0-1 0 0,-1-1 0 0 0,0 1 0 0 0,0-1 0 0 0,-1-1 1 0 0,-1 1-1 0 0,6-17 0 0 0,-8 22-111 0 0,-1 0-1 0 0,0 0 1 0 0,0 0 0 0 0,0 0 0 0 0,-1 0-1 0 0,1-1 1 0 0,-1 1 0 0 0,0 0-1 0 0,-1 0 1 0 0,1 0 0 0 0,-1 0 0 0 0,0 0-1 0 0,-1 0 1 0 0,1 0 0 0 0,-1 0-1 0 0,0 0 1 0 0,0 0 0 0 0,0 1-1 0 0,-1-1 1 0 0,1 1 0 0 0,-1 0 0 0 0,0 0-1 0 0,-1 0 1 0 0,1 0 0 0 0,-1 0-1 0 0,1 1 1 0 0,-1-1 0 0 0,0 1 0 0 0,-1 0-1 0 0,1 0 1 0 0,-8-4 0 0 0,6 4-119 0 0,0 0 0 0 0,0 0 0 0 0,-1 1 0 0 0,1 0 0 0 0,0 0 0 0 0,-1 0 0 0 0,0 1 0 0 0,1-1 0 0 0,-1 2 0 0 0,0-1 0 0 0,0 1 0 0 0,1 0 0 0 0,-1 0 0 0 0,0 1 0 0 0,1 0 0 0 0,-1 0 0 0 0,0 1 0 0 0,-6 2 0 0 0,-1 3 126 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5.5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222 19 16916 0 0,'-14'-19'1228'0'0,"23"26"-2116"0"0,28 31-582 0 0,8 12 1320 0 0,40 58 1 0 0,-73-92 174 0 0,-1 1-1 0 0,-1 1 1 0 0,-1-1 0 0 0,0 2 0 0 0,-2-1 0 0 0,0 1-1 0 0,-1 1 1 0 0,5 21 0 0 0,-11-36-7 0 0,1 0 0 0 0,-1 0-1 0 0,1 0 1 0 0,-1 0 0 0 0,-1 0 0 0 0,1 0-1 0 0,-1 0 1 0 0,0 0 0 0 0,0-1 0 0 0,-3 11-1 0 0,2-13 0 0 0,1 1-1 0 0,-1 0 0 0 0,1-1 0 0 0,-1 1 0 0 0,0-1 1 0 0,0 1-1 0 0,0-1 0 0 0,0 0 0 0 0,0 0 1 0 0,-1 0-1 0 0,1 0 0 0 0,0 0 0 0 0,-1-1 1 0 0,0 1-1 0 0,1-1 0 0 0,-1 0 0 0 0,0 1 1 0 0,0-1-1 0 0,-3 1 0 0 0,-14 2 114 0 0,0-1 0 0 0,0 0-1 0 0,0-2 1 0 0,0 0 0 0 0,0-1-1 0 0,-1-1 1 0 0,-23-4 0 0 0,12-1-95 0 0,1 0-1 0 0,-1-3 1 0 0,-53-21-1 0 0,79 28-48 0 0,3 1-108 0 0,1 0 0 0 0,0 0 0 0 0,-1 1 1 0 0,1-1-1 0 0,0 0 0 0 0,0-1 0 0 0,-1 1 0 0 0,1 0 1 0 0,0-1-1 0 0,0 1 0 0 0,1-1 0 0 0,-1 0 1 0 0,0 0-1 0 0,0 1 0 0 0,1-1 0 0 0,-1 0 0 0 0,1 0 1 0 0,-3-4-1 0 0,4-3-873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5.9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47 18788 0 0,'0'-2'71'0'0,"1"1"0"0"0,0-1-1 0 0,-1 1 1 0 0,1-1 0 0 0,0 1 0 0 0,0 0 0 0 0,0 0 0 0 0,0-1-1 0 0,0 1 1 0 0,1 0 0 0 0,-1 0 0 0 0,0 0 0 0 0,1 0-1 0 0,-1 0 1 0 0,0 0 0 0 0,1 1 0 0 0,-1-1 0 0 0,1 0-1 0 0,-1 1 1 0 0,1-1 0 0 0,-1 1 0 0 0,3-1 0 0 0,42-6-664 0 0,-33 6 551 0 0,102-10 212 0 0,195 7 0 0 0,-227 9-839 0 0,-1 4 0 0 0,0 4-1 0 0,92 25 1 0 0,-123-22 204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6.7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49 14307 0 0,'0'0'1068'0'0,"5"-1"-1240"0"0,162-8-1326 0 0,-58 5 1771 0 0,1274-31 1370 0 0,2 63-1391 0 0,-1241-24-186 0 0,1411 68 9 0 0,382 7 233 0 0,-1751-77-279 0 0,1189 1 256 0 0,-1290-3-400 0 0,76-5-2452 0 0,-139 2 2056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7.8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33 10650 0 0,'-10'-27'1295'0'0,"10"22"-1499"0"0,6 16-277 0 0,-2-2 308 0 0,-1 1 0 0 0,-1 0 0 0 0,0 0 0 0 0,-1 0 0 0 0,0 0 0 0 0,0 15 0 0 0,0-4 205 0 0,4 65 89 0 0,-4 0 0 0 0,-10 95 0 0 0,6-153 25 0 0,2 47 1 0 0,1-68-204 0 0,0 1 0 0 0,1 0 0 0 0,0-1 0 0 0,1 1 0 0 0,0 0 0 0 0,0-1 0 0 0,0 0 0 0 0,1 1 0 0 0,0-1 0 0 0,9 13 0 0 0,-2-11-391 0 0,0-2-236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8.2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0 181 17468 0 0,'0'0'182'0'0,"1"-14"707"0"0,-1 9-870 0 0,0 0 0 0 0,0 1 0 0 0,1-1 1 0 0,0 0-1 0 0,0 1 0 0 0,0-1 0 0 0,1 1 1 0 0,0-1-1 0 0,-1 1 0 0 0,1-1 0 0 0,1 1 1 0 0,-1 0-1 0 0,1 0 0 0 0,-1 0 0 0 0,7-5 1 0 0,-1 0-121 0 0,1 0 0 0 0,1 1 1 0 0,0 0-1 0 0,0 1 1 0 0,0 0-1 0 0,1 1 0 0 0,0 0 1 0 0,0 0-1 0 0,1 1 0 0 0,-1 1 1 0 0,1 0-1 0 0,22-4 1 0 0,-27 7 7 0 0,1 0 0 0 0,0 0 0 0 0,-1 1 0 0 0,1 0 0 0 0,0 0 0 0 0,-1 1 0 0 0,1 0 0 0 0,0 1 0 0 0,-1-1 0 0 0,0 1 0 0 0,1 1 0 0 0,-1-1 0 0 0,0 1 0 0 0,0 1 1 0 0,0-1-1 0 0,-1 1 0 0 0,1 0 0 0 0,-1 1 0 0 0,0 0 0 0 0,0 0 0 0 0,9 10 0 0 0,-7-6-56 0 0,0 2 0 0 0,0-1-1 0 0,-1 1 1 0 0,-1 0 0 0 0,0 0 0 0 0,0 1 0 0 0,-1 0-1 0 0,-1 0 1 0 0,0 0 0 0 0,2 14 0 0 0,-3-8 29 0 0,0-1 0 0 0,-2 1 0 0 0,0 0 0 0 0,-1 0 0 0 0,-1 0 0 0 0,-5 30 0 0 0,0-20 152 0 0,-1 0-1 0 0,-2-1 1 0 0,0 0 0 0 0,-2 0-1 0 0,-1-1 1 0 0,-1-1-1 0 0,-1 0 1 0 0,-35 45 0 0 0,41-60 153 0 0,0 0 1 0 0,-1-1-1 0 0,-1 0 1 0 0,0 0-1 0 0,-14 9 1 0 0,20-16-51 0 0,1 1 1 0 0,-1-1-1 0 0,0 0 1 0 0,0 0 0 0 0,0 0-1 0 0,0-1 1 0 0,0 1-1 0 0,-1-1 1 0 0,1 0-1 0 0,0 0 1 0 0,-1-1-1 0 0,1 1 1 0 0,0-1 0 0 0,-1 0-1 0 0,1 0 1 0 0,-1 0-1 0 0,1-1 1 0 0,-9-1-1 0 0,10 0-55 0 0,0 0 0 0 0,1 1 1 0 0,-1-1-1 0 0,1 0 0 0 0,-1 0 0 0 0,1-1 0 0 0,0 1 0 0 0,0 0 0 0 0,-1-1 0 0 0,2 1 0 0 0,-1-1 0 0 0,0 0 0 0 0,0 0 0 0 0,1 1 1 0 0,0-1-1 0 0,0 0 0 0 0,-1 0 0 0 0,2 0 0 0 0,-1-1 0 0 0,0 1 0 0 0,1 0 0 0 0,-1-5 0 0 0,-1-7-57 0 0,2 0 1 0 0,-1 0-1 0 0,3-21 0 0 0,-1 27-127 0 0,0 1 0 0 0,1 0 1 0 0,0-1-1 0 0,0 1 0 0 0,1 0 0 0 0,0 0 0 0 0,0 0 0 0 0,1 0 0 0 0,7-12 0 0 0,-9 18 24 0 0,0-1 0 0 0,0 1 0 0 0,0 0 0 0 0,0 0 0 0 0,0 0 0 0 0,0 0 0 0 0,0 0 0 0 0,1 0 0 0 0,-1 1 0 0 0,1-1 0 0 0,-1 1 0 0 0,1-1 0 0 0,0 1 0 0 0,0 0 0 0 0,-1 0 0 0 0,1 0 0 0 0,0 1 0 0 0,0-1 0 0 0,0 1 0 0 0,0 0 0 0 0,0-1 0 0 0,0 1 0 0 0,0 0 0 0 0,0 1 0 0 0,0-1 0 0 0,0 0 0 0 0,-1 1 0 0 0,1 0 0 0 0,0 0 0 0 0,5 2 0 0 0,27 13-382 0 0,-1 1 1 0 0,-2 2-1 0 0,41 30 0 0 0,20 12 606 0 0,-76-50-484 0 0,1-1-1 0 0,1-1 1 0 0,-1 0 0 0 0,23 6-1 0 0,-17-10-558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1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384 1 12331 0 0,'-2'4'95'0'0,"1"1"0"0"0,-1 0 0 0 0,0-1 0 0 0,-1 1 1 0 0,1-1-1 0 0,-1 0 0 0 0,0 0 0 0 0,0 0 0 0 0,-7 7 1 0 0,-39 41-167 0 0,19-29 248 0 0,0-1 1 0 0,0-1-1 0 0,-2-2 0 0 0,-1-1 0 0 0,0-2 0 0 0,-37 13 0 0 0,67-28-79 0 0,-2 1 225 0 0,0 0-1 0 0,-1 0 0 0 0,1-1 1 0 0,-1 0-1 0 0,-9 1 1 0 0,26-17 136 0 0,-8 12-439 0 0,1 0 1 0 0,0 0-1 0 0,-1 1 0 0 0,1-1 1 0 0,0 1-1 0 0,1 0 1 0 0,-1 0-1 0 0,0 1 1 0 0,0-1-1 0 0,7 0 1 0 0,46-8-50 0 0,-52 10 30 0 0,11-2-24 0 0,1 2 1 0 0,-1 0-1 0 0,1 0 1 0 0,0 2-1 0 0,30 6 1 0 0,83 31 17 0 0,-89-24 136 0 0,75 15 0 0 0,-102-28-64 0 0,-1-1 0 0 0,0 0 0 0 0,1 0-1 0 0,-1-1 1 0 0,0-1 0 0 0,1 0-1 0 0,-1-1 1 0 0,0 0 0 0 0,25-9-1 0 0,-29 8 20 0 0,-2-1 0 0 0,1-1-1 0 0,0 1 1 0 0,-1-1-1 0 0,0 0 1 0 0,0-1-1 0 0,0 0 1 0 0,6-6-1 0 0,-11 9-53 0 0,0 1-1 0 0,0 0 1 0 0,-1-1-1 0 0,1 0 1 0 0,0 1-1 0 0,-1-1 1 0 0,0 0-1 0 0,1 0 1 0 0,-1 0-1 0 0,0 1 1 0 0,1-7 0 0 0,-2 8-30 0 0,0-1 0 0 0,0 0 0 0 0,0 1 0 0 0,-1-1 0 0 0,1 0 0 0 0,0 1 1 0 0,-1-1-1 0 0,1 0 0 0 0,-1 1 0 0 0,1-1 0 0 0,-1 0 0 0 0,0 1 1 0 0,0-1-1 0 0,1 1 0 0 0,-1 0 0 0 0,0-1 0 0 0,0 1 0 0 0,-1 0 0 0 0,1-1 1 0 0,0 1-1 0 0,0 0 0 0 0,-3-2 0 0 0,0 1-65 0 0,1 0 1 0 0,-1 1-1 0 0,0-1 0 0 0,0 0 0 0 0,0 1 1 0 0,0 0-1 0 0,-1 0 0 0 0,1 0 0 0 0,0 1 0 0 0,0 0 1 0 0,0-1-1 0 0,-1 1 0 0 0,1 1 0 0 0,0-1 1 0 0,0 0-1 0 0,-1 1 0 0 0,-5 2 0 0 0,-6 1-151 0 0,1 1 0 0 0,0 0 0 0 0,-18 9 0 0 0,28-11 190 0 0,0 0-1 0 0,0 0 1 0 0,0 0-1 0 0,0 0 1 0 0,1 1-1 0 0,0-1 1 0 0,-1 1-1 0 0,2 1 1 0 0,-1-1-1 0 0,0 0 1 0 0,1 1-1 0 0,0 0 1 0 0,-4 5 0 0 0,6-7 50 0 0,0 0 1 0 0,0 0 0 0 0,0 0 0 0 0,0 0 0 0 0,0 0 0 0 0,1 0 0 0 0,-1 0-1 0 0,1 0 1 0 0,0 0 0 0 0,0 0 0 0 0,0 0 0 0 0,0 0 0 0 0,1 0 0 0 0,-1 0 0 0 0,1 0-1 0 0,0 0 1 0 0,-1-1 0 0 0,1 1 0 0 0,1 0 0 0 0,-1 0 0 0 0,0 0 0 0 0,1-1 0 0 0,-1 1-1 0 0,1-1 1 0 0,0 1 0 0 0,3 2 0 0 0,4 4 86 0 0,0-1 0 0 0,1 0-1 0 0,0-1 1 0 0,0 0 0 0 0,1 0 0 0 0,0-1 0 0 0,0-1-1 0 0,0 1 1 0 0,1-2 0 0 0,0 0 0 0 0,0 0-1 0 0,20 3 1 0 0,8-1-101 0 0,1-2-1 0 0,62 0 0 0 0,-74-5-1823 0 0,0-1 0 0 0,0-2-1 0 0,36-9 1 0 0,-25 3-1466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8.6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194 25 19684 0 0,'-7'-6'405'0'0,"4"4"-480"0"0,0-1 0 0 0,1 1 0 0 0,-1 0 0 0 0,0 0 0 0 0,-1 0 0 0 0,1 1 0 0 0,-6-3 0 0 0,8 3-8 0 0,-1 1-1 0 0,1 0 1 0 0,-1 0 0 0 0,1 0-1 0 0,-1 0 1 0 0,1 0 0 0 0,-1 0-1 0 0,0 1 1 0 0,1-1-1 0 0,-1 1 1 0 0,1-1 0 0 0,-1 1-1 0 0,1-1 1 0 0,0 1 0 0 0,-1 0-1 0 0,1-1 1 0 0,0 1 0 0 0,-1 0-1 0 0,1 0 1 0 0,0 0-1 0 0,0 0 1 0 0,-2 2 0 0 0,-9 9 11 0 0,0 1 1 0 0,1 0-1 0 0,0 1 1 0 0,1 0-1 0 0,1 1 1 0 0,0 0-1 0 0,1 0 1 0 0,1 1-1 0 0,0 0 1 0 0,1 0-1 0 0,1 1 1 0 0,-5 27-1 0 0,8-34 96 0 0,0-1 0 0 0,1 1 1 0 0,1-1-1 0 0,0 1 0 0 0,0-1 0 0 0,0 1 0 0 0,2-1 0 0 0,-1 0 1 0 0,1 1-1 0 0,0-1 0 0 0,1 0 0 0 0,0 0 0 0 0,0 0 0 0 0,1 0 1 0 0,1-1-1 0 0,-1 1 0 0 0,1-1 0 0 0,0 0 0 0 0,1-1 0 0 0,0 1 1 0 0,0-1-1 0 0,1 0 0 0 0,0-1 0 0 0,12 10 0 0 0,-15-13 16 0 0,0 0-1 0 0,0-1 0 0 0,1 1 1 0 0,-1-1-1 0 0,1 0 1 0 0,-1 0-1 0 0,1 0 0 0 0,0-1 1 0 0,0 0-1 0 0,0 0 0 0 0,0 0 1 0 0,-1 0-1 0 0,1-1 1 0 0,0 0-1 0 0,0 0 0 0 0,0 0 1 0 0,8-2-1 0 0,-7 1 26 0 0,0-1 0 0 0,1-1-1 0 0,-1 1 1 0 0,0-1 0 0 0,-1 0 0 0 0,1-1-1 0 0,0 1 1 0 0,-1-1 0 0 0,0 0 0 0 0,0 0 0 0 0,9-10-1 0 0,-5 4-38 0 0,0-1 0 0 0,-1 0-1 0 0,-1-1 1 0 0,1 0-1 0 0,-2 0 1 0 0,0-1 0 0 0,0 1-1 0 0,-1-1 1 0 0,-1 0 0 0 0,0-1-1 0 0,-1 1 1 0 0,2-16-1 0 0,-4 20-93 0 0,-1-1 0 0 0,0 1 1 0 0,0-1-1 0 0,-1 1 0 0 0,0 0 0 0 0,-1-1 0 0 0,0 1 0 0 0,-1 0 0 0 0,0 0 0 0 0,0 0 0 0 0,0 1 0 0 0,-6-10 0 0 0,6 14-53 0 0,0-1 0 0 0,0 1 0 0 0,0 0 0 0 0,0 1 1 0 0,-1-1-1 0 0,1 1 0 0 0,-1-1 0 0 0,0 1 0 0 0,0 0 0 0 0,0 0 1 0 0,-1 1-1 0 0,1-1 0 0 0,-1 1 0 0 0,1 0 0 0 0,-1 0 0 0 0,0 1 0 0 0,0-1 1 0 0,1 1-1 0 0,-1 0 0 0 0,0 0 0 0 0,0 1 0 0 0,0-1 0 0 0,0 1 0 0 0,-7 1 1 0 0,11-1 8 0 0,-1 0 0 0 0,0 0 1 0 0,1 1-1 0 0,-1-1 1 0 0,0 0-1 0 0,1 1 1 0 0,-1-1-1 0 0,1 1 1 0 0,-1 0-1 0 0,1-1 1 0 0,-1 1-1 0 0,1 0 1 0 0,0 0-1 0 0,-1 0 0 0 0,1 0 1 0 0,0 0-1 0 0,0 0 1 0 0,0 0-1 0 0,0 1 1 0 0,0-1-1 0 0,-1 2 1 0 0,-2 6-769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9.0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281 39 12195 0 0,'-17'-7'3448'0'0,"13"7"-3372"0"0,0 0-1 0 0,0 0 1 0 0,0 1-1 0 0,0-1 1 0 0,0 1-1 0 0,-6 2 1 0 0,-43 20-1512 0 0,50-21 1643 0 0,-11 5-192 0 0,1 1 0 0 0,0 1 0 0 0,1 0 0 0 0,0 1 0 0 0,0 0 0 0 0,1 0 0 0 0,1 2 0 0 0,-1-1 0 0 0,2 1 0 0 0,0 1 0 0 0,0 0 0 0 0,-7 15 0 0 0,12-22 9 0 0,1 0 0 0 0,0 1 0 0 0,1-1 0 0 0,0 0-1 0 0,0 1 1 0 0,0 0 0 0 0,1-1 0 0 0,-1 1 0 0 0,2 0-1 0 0,-1 0 1 0 0,1 0 0 0 0,0-1 0 0 0,0 1 0 0 0,1 0 0 0 0,0 0-1 0 0,0 0 1 0 0,1-1 0 0 0,0 1 0 0 0,0-1 0 0 0,0 1-1 0 0,1-1 1 0 0,0 0 0 0 0,0 0 0 0 0,1 0 0 0 0,0 0-1 0 0,0-1 1 0 0,0 1 0 0 0,0-1 0 0 0,9 7 0 0 0,-6-6 29 0 0,0 0 0 0 0,1-1 0 0 0,0 0 0 0 0,0 0 0 0 0,1 0 0 0 0,0-1 0 0 0,-1-1-1 0 0,1 1 1 0 0,0-1 0 0 0,1-1 0 0 0,-1 0 0 0 0,0 0 0 0 0,1-1 0 0 0,-1 0 0 0 0,1-1 0 0 0,-1 0 0 0 0,1 0 0 0 0,-1-1 0 0 0,1 0 0 0 0,-1-1 0 0 0,0 0 0 0 0,1 0 0 0 0,12-6 0 0 0,-5 1 61 0 0,1 0 0 0 0,-1-1 0 0 0,0-2 0 0 0,0 1 0 0 0,-1-2 0 0 0,-1 0 0 0 0,0-1-1 0 0,0 0 1 0 0,-1-2 0 0 0,21-25 0 0 0,-25 27-177 0 0,-1-1 0 0 0,-1 0 0 0 0,0 0 0 0 0,-1-1 0 0 0,-1 0 0 0 0,0-1 0 0 0,0 1 0 0 0,-2-1 0 0 0,6-27-1 0 0,-9 37-16 0 0,-1 0 0 0 0,1 0 1 0 0,-1 1-1 0 0,0-1 0 0 0,0 0 0 0 0,-1 0 0 0 0,1 0 0 0 0,-1 0 0 0 0,0 0 0 0 0,-1 0 0 0 0,1 1 0 0 0,-1-1 0 0 0,0 0 0 0 0,0 1 0 0 0,0 0 0 0 0,0-1 0 0 0,-1 1 0 0 0,0 0 0 0 0,0 0 0 0 0,0 0 0 0 0,0 1 0 0 0,-1-1 0 0 0,0 1 0 0 0,1 0 0 0 0,-1 0 0 0 0,0 0 0 0 0,0 0 0 0 0,-1 1 0 0 0,1-1 0 0 0,-1 1 0 0 0,1 0 0 0 0,-1 1 0 0 0,1-1 0 0 0,-6 0 0 0 0,2-1-124 0 0,0 1 0 0 0,0 0 0 0 0,0 1 0 0 0,0 0 0 0 0,0 0 0 0 0,0 1 0 0 0,0 0 0 0 0,0 0 1 0 0,-1 1-1 0 0,1 0 0 0 0,0 0 0 0 0,0 1 0 0 0,1 0 0 0 0,-1 0 0 0 0,0 1 0 0 0,-9 5 0 0 0,-3 4 126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9.3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11402 0 0,'0'0'3771'0'0,"11"22"-5992"0"0,4 56 1827 0 0,9 122 0 0 0,-22-176 370 0 0,4 84 849 0 0,-15 197 1 0 0,8-295 30 0 0,0-20-360 0 0,0 6-730 0 0,1-15-112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19.7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341 1 17260 0 0,'0'0'-528'0'0,"-1"11"-2792"0"0,-4 2 3177 0 0,0-1-1 0 0,-1 1 1 0 0,-1-1 0 0 0,1-1-1 0 0,-2 1 1 0 0,0-1-1 0 0,0 0 1 0 0,-11 10 0 0 0,-6 4 280 0 0,0-1 0 0 0,-33 24 0 0 0,41-35 31 0 0,-1 0-1 0 0,0 0 0 0 0,-1-2 0 0 0,-1 0 1 0 0,1-2-1 0 0,-30 11 1755 0 0,51-19-2043 0 0,-1 0 87 0 0,1 0 0 0 0,-1 0-1 0 0,1 0 1 0 0,0-1-1 0 0,-1 1 1 0 0,1 0 0 0 0,0-1-1 0 0,0 1 1 0 0,-1-1 0 0 0,3 1-1 0 0,2 0-7 0 0,158 81-483 0 0,-25-12-65 0 0,-109-62-444 0 0,-15-8 268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20.6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185 58 16700 0 0,'0'-4'169'0'0,"-2"0"1"0"0,1 0 0 0 0,0 0 0 0 0,-1 0 0 0 0,1 0-1 0 0,-1 0 1 0 0,0 0 0 0 0,-1 1 0 0 0,1-1-1 0 0,-1 1 1 0 0,-3-4 0 0 0,5 6-213 0 0,0 0 1 0 0,-1 0-1 0 0,1 0 1 0 0,-1 0-1 0 0,1 1 1 0 0,-1-1-1 0 0,1 0 0 0 0,-1 1 1 0 0,0 0-1 0 0,1-1 1 0 0,-1 1-1 0 0,0 0 0 0 0,1 0 1 0 0,-1 0-1 0 0,0 0 1 0 0,1 0-1 0 0,-1 0 0 0 0,1 0 1 0 0,-1 1-1 0 0,0-1 1 0 0,1 0-1 0 0,-1 1 1 0 0,1-1-1 0 0,-1 1 0 0 0,1 0 1 0 0,-1 0-1 0 0,1 0 1 0 0,-1-1-1 0 0,1 1 0 0 0,0 0 1 0 0,-1 1-1 0 0,0 0 1 0 0,-9 7 10 0 0,0 0 0 0 0,1 0 1 0 0,1 1-1 0 0,0 1 0 0 0,0 0 0 0 0,1 0 1 0 0,0 0-1 0 0,-7 16 0 0 0,12-23 62 0 0,1 1 0 0 0,-1 0 0 0 0,1 0-1 0 0,0 0 1 0 0,1 0 0 0 0,-1 0 0 0 0,1 0-1 0 0,0 1 1 0 0,1-1 0 0 0,-1 0 0 0 0,1 1 0 0 0,0-1-1 0 0,0 0 1 0 0,1 1 0 0 0,-1-1 0 0 0,1 0-1 0 0,0 1 1 0 0,1-1 0 0 0,-1 0 0 0 0,1 0-1 0 0,0 0 1 0 0,1 0 0 0 0,-1-1 0 0 0,4 6-1 0 0,-5-8 2 0 0,0 0 0 0 0,1-1-1 0 0,-1 1 1 0 0,0-1 0 0 0,1 0-1 0 0,-1 1 1 0 0,1-1 0 0 0,-1 0-1 0 0,1 0 1 0 0,0 0-1 0 0,0 0 1 0 0,-1 0 0 0 0,1 0-1 0 0,0 0 1 0 0,0-1 0 0 0,0 1-1 0 0,0-1 1 0 0,0 1-1 0 0,0-1 1 0 0,0 0 0 0 0,0 0-1 0 0,-1 0 1 0 0,4 0 0 0 0,-1-1 13 0 0,0 0-1 0 0,0 0 1 0 0,0 0 0 0 0,0-1 0 0 0,0 1 0 0 0,0-1 0 0 0,-1 0 0 0 0,1-1 0 0 0,0 1 0 0 0,4-4-1 0 0,5-6 3 0 0,-1 0 0 0 0,1 0 0 0 0,-2-2 0 0 0,11-15-1 0 0,-11 12-62 0 0,0 0-1 0 0,10-27 0 0 0,2-3 77 0 0,-22 46-93 0 0,-1 1 1 0 0,0-1-1 0 0,0 1 0 0 0,0 0 1 0 0,0-1-1 0 0,0 1 0 0 0,0-1 1 0 0,1 1-1 0 0,-1-1 1 0 0,0 1-1 0 0,0 0 0 0 0,1-1 1 0 0,-1 1-1 0 0,0 0 0 0 0,1-1 1 0 0,-1 1-1 0 0,0 0 1 0 0,1-1-1 0 0,-1 1 0 0 0,0 0 1 0 0,1 0-1 0 0,-1-1 0 0 0,1 1 1 0 0,-1 0-1 0 0,0 0 1 0 0,1 0-1 0 0,-1 0 0 0 0,1 0 1 0 0,-1-1-1 0 0,1 1 0 0 0,-1 0 1 0 0,0 0-1 0 0,1 0 1 0 0,-1 0-1 0 0,1 0 0 0 0,-1 0 1 0 0,1 0-1 0 0,-1 1 1 0 0,1-1-1 0 0,-1 0 0 0 0,1 0 1 0 0,-1 0-1 0 0,0 0 0 0 0,1 1 1 0 0,-1-1-1 0 0,1 0 1 0 0,-1 0-1 0 0,0 0 0 0 0,1 1 1 0 0,-1-1-1 0 0,0 0 0 0 0,1 1 1 0 0,-1-1-1 0 0,0 0 1 0 0,0 1-1 0 0,1-1 0 0 0,-1 1 1 0 0,0-1-1 0 0,0 0 0 0 0,1 1 1 0 0,-1-1-1 0 0,0 1 1 0 0,0-1-1 0 0,0 1 0 0 0,0-1 1 0 0,0 0-1 0 0,0 1 0 0 0,0 0 1 0 0,13 42-527 0 0,-11-34 263 0 0,124 603 177 0 0,-124-600 123 0 0,18 155 87 0 0,-19-150-76 0 0,-1-1 0 0 0,0 1-1 0 0,-2 0 1 0 0,0-1 0 0 0,-1 1-1 0 0,0-1 1 0 0,-12 31 0 0 0,14-43 9 0 0,-1 0 0 0 0,0 0 0 0 0,0 0 1 0 0,-1 0-1 0 0,1 0 0 0 0,-1 0 0 0 0,0-1 0 0 0,0 1 1 0 0,0-1-1 0 0,0 0 0 0 0,-1 0 0 0 0,1 0 1 0 0,-1-1-1 0 0,0 1 0 0 0,0-1 0 0 0,0 0 0 0 0,-5 3 1 0 0,3-3 39 0 0,0-1 1 0 0,0 0 0 0 0,0 0 0 0 0,-1 0 0 0 0,1 0-1 0 0,0-1 1 0 0,0 0 0 0 0,-1 0 0 0 0,1-1 0 0 0,0 0-1 0 0,-8-2 1 0 0,0-1 62 0 0,0 0 0 0 0,1-1-1 0 0,0-1 1 0 0,0 0 0 0 0,0-1-1 0 0,0 0 1 0 0,1-1 0 0 0,1 0-1 0 0,-1-1 1 0 0,-11-12 0 0 0,16 14-40 0 0,0 0 0 0 0,1 0 0 0 0,0-1 0 0 0,1 0 0 0 0,0 0 0 0 0,0 0 0 0 0,0 0 0 0 0,1-1 1 0 0,0 0-1 0 0,1 0 0 0 0,0 0 0 0 0,0 0 0 0 0,1 0 0 0 0,0 0 0 0 0,1-1 0 0 0,0 1 0 0 0,0-1 0 0 0,1 0 1 0 0,1 1-1 0 0,-1-1 0 0 0,2 1 0 0 0,-1-1 0 0 0,1 1 0 0 0,0 0 0 0 0,1 0 0 0 0,0 0 0 0 0,1 0 0 0 0,0 0 0 0 0,0 1 1 0 0,1-1-1 0 0,0 1 0 0 0,0 0 0 0 0,9-9 0 0 0,11-9-246 0 0,1 0 0 0 0,1 2 1 0 0,1 1-1 0 0,1 2 0 0 0,1 0 0 0 0,59-29 1 0 0,3 7 64 0 0,114-37 0 0 0,-155 65 137 0 0,-31 9 145 0 0,0 0 0 0 0,26-12-1 0 0,-46 18 115 0 0,-24-7 249 0 0,1 2-818 0 0,13-1-3909 0 0,9 5 4039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21.2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41 11763 0 0,'0'0'717'0'0,"5"0"-309"0"0,38 3 252 0 0,0-2 0 0 0,0-2 0 0 0,0-1 0 0 0,51-11 0 0 0,-19 4-742 0 0,32-6-1858 0 0,-78 10 1025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21.5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 16516 0 0,'0'0'2615'0'0,"3"-1"-3133"0"0,30-3 129 0 0,0 1-1 0 0,63 2 0 0 0,-11 1 28 0 0,43-3-1173 0 0,-84 3 1479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22.9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0 166 12955 0 0,'4'-22'2018'0'0,"-4"22"-2005"0"0,0 0 0 0 0,0-1 0 0 0,0 1 0 0 0,1 0 0 0 0,-1 0 0 0 0,0 0 0 0 0,0 0 1 0 0,0 0-1 0 0,1 0 0 0 0,-1 0 0 0 0,0 0 0 0 0,0 0 0 0 0,1 0 0 0 0,-1 0 0 0 0,0 0 1 0 0,0 0-1 0 0,0 0 0 0 0,1 0 0 0 0,-1 0 0 0 0,0 0 0 0 0,0 0 0 0 0,0 0 1 0 0,1 0-1 0 0,-1 0 0 0 0,0 0 0 0 0,0 0 0 0 0,0 0 0 0 0,1 0 0 0 0,-1 0 0 0 0,0 0 1 0 0,0 1-1 0 0,0-1 0 0 0,1 0 0 0 0,-1 0 0 0 0,0 0 0 0 0,0 0 0 0 0,0 1 0 0 0,0-1 1 0 0,0 0-1 0 0,1 0 0 0 0,-1 0 0 0 0,0 1 0 0 0,0-1 0 0 0,0 0 0 0 0,3 5-49 0 0,0 1-1 0 0,0-1 1 0 0,0 1 0 0 0,-1-1-1 0 0,2 8 1 0 0,10 22 80 0 0,0 0 0 0 0,24 37 0 0 0,1 5 17 0 0,-18-30-22 0 0,113 220 285 0 0,-128-257-266 0 0,-3-4 25 0 0,0-1 0 0 0,0 1 0 0 0,1-1 0 0 0,-1 0 1 0 0,1 0-1 0 0,0-1 0 0 0,0 1 0 0 0,10 7 6611 0 0,-12-12-6645 0 0,-1 0 0 0 0,1-1 0 0 0,-1 0 0 0 0,1 1 0 0 0,-1-1 0 0 0,0 0 0 0 0,1 0 0 0 0,-1 1 0 0 0,0-1 0 0 0,1 0 0 0 0,-1 0 0 0 0,0-1 0 0 0,0 1 0 0 0,2-2 0 0 0,24-44 153 0 0,-2-2 0 0 0,30-80 1 0 0,12-26-122 0 0,73-165 135 0 0,-122 256-177 0 0,-17 63-54 0 0,-1-1-76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23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52 8698 0 0,'0'0'4483'0'0,"0"-1"-4324"0"0,0 1-1 0 0,0-1 0 0 0,0 0 0 0 0,0 1 1 0 0,0-1-1 0 0,0 0 0 0 0,0 1 0 0 0,0-1 0 0 0,0 0 1 0 0,0 1-1 0 0,1-1 0 0 0,-1 1 0 0 0,0-1 0 0 0,0 0 1 0 0,1 1-1 0 0,-1-1 0 0 0,0 1 0 0 0,1-1 0 0 0,-1 1 1 0 0,1-1-1 0 0,-1 1 0 0 0,1-1 0 0 0,-1 1 0 0 0,1-1 1 0 0,-1 1-1 0 0,1-1 0 0 0,9-3-67 0 0,0-1 0 0 0,0 2 1 0 0,0-1-1 0 0,1 1 0 0 0,-1 1 0 0 0,19-2 0 0 0,74-3 133 0 0,-77 6-203 0 0,-9 0-42 0 0,42-1 33 0 0,-55 3-38 0 0,0-1-1 0 0,0 0 0 0 0,0 1 0 0 0,0 0 1 0 0,-1-1-1 0 0,1 1 0 0 0,0 1 0 0 0,-1-1 1 0 0,1 1-1 0 0,-1-1 0 0 0,7 5 1 0 0,-10-6-23 0 0,1 1 0 0 0,-1 0 1 0 0,0 0-1 0 0,1-1 1 0 0,-1 1-1 0 0,0 0 1 0 0,1 0-1 0 0,-1-1 1 0 0,0 1-1 0 0,0 0 1 0 0,1 0-1 0 0,-1 0 1 0 0,0 0-1 0 0,0-1 1 0 0,0 1-1 0 0,0 0 1 0 0,0 0-1 0 0,0 0 1 0 0,-1 0-1 0 0,1-1 1 0 0,0 1-1 0 0,0 0 1 0 0,-1 0-1 0 0,1 0 1 0 0,0-1-1 0 0,-1 1 1 0 0,1 0-1 0 0,-1-1 1 0 0,1 1-1 0 0,-1 0 1 0 0,1-1-1 0 0,-1 2 0 0 0,-24 26-858 0 0,17-19 715 0 0,-211 257-212 0 0,201-244 479 0 0,12-16 99 0 0,0 2-1 0 0,0-1 0 0 0,0 1 0 0 0,1-1 1 0 0,-6 14-1 0 0,11-20-109 0 0,0 0 0 0 0,1 0 1 0 0,-1-1-1 0 0,0 1 0 0 0,1 0 1 0 0,-1 0-1 0 0,1-1 0 0 0,-1 1 1 0 0,1 0-1 0 0,-1 0 0 0 0,1-1 1 0 0,-1 1-1 0 0,1-1 0 0 0,0 1 1 0 0,-1 0-1 0 0,1-1 0 0 0,0 1 1 0 0,-1-1-1 0 0,1 0 0 0 0,0 1 1 0 0,0-1-1 0 0,-1 0 0 0 0,1 1 1 0 0,0-1-1 0 0,0 0 0 0 0,0 0 1 0 0,0 1-1 0 0,0-1 1 0 0,-1 0-1 0 0,1 0 0 0 0,0 0 1 0 0,1 0-1 0 0,31 5 913 0 0,13-4-395 0 0,0-1-1 0 0,90-13 1 0 0,2 0-645 0 0,-111 12-460 0 0,-1 1 1 0 0,52 7-1 0 0,-49-1 472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03.2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5669 7122 0 0,'0'0'1037'0'0,"4"-6"-427"0"0,55-66-385 0 0,-42 53 187 0 0,1 1 0 0 0,0 1 0 0 0,38-26 0 0 0,181-99 458 0 0,33-22-809 0 0,-54 5 20 0 0,60-41-61 0 0,-240 176-46 0 0,371-263 923 0 0,-162 75-832 0 0,-216 186-47 0 0,287-249 2025 0 0,1-21-1816 0 0,-185 169-18 0 0,257-275 621 0 0,-248 220-555 0 0,-13 16-30 0 0,83-83-169 0 0,69-30 488 0 0,-153 161-273 0 0,21-38-10 0 0,6-6-90 0 0,-2 36-67 0 0,1-1-111 0 0,-80 60 20 0 0,74-77 53 0 0,-115 112-81 0 0,1 2 1 0 0,1 1-1 0 0,53-33 1 0 0,25-21 5 0 0,213-215 1323 0 0,-306 279-1316 0 0,1-2-7 0 0,1 0-1 0 0,1 1 1 0 0,1 2 0 0 0,43-28 0 0 0,114-70 121 0 0,20-12-183 0 0,-152 101 77 0 0,-1-2 1 0 0,78-63-1 0 0,-10 4-7 0 0,-51 40 160 0 0,117-67 0 0 0,-165 106-149 0 0,-4 3-24 0 0,0-1-1 0 0,0 0 1 0 0,-1 0-1 0 0,11-11 1 0 0,-22 18-24 0 0,-1-1-191 0 0,0 0 17 0 0,0 1-1 0 0,0-1 0 0 0,-1 0 0 0 0,1 1 0 0 0,0-1 0 0 0,-1 0 1 0 0,1 1-1 0 0,-1 0 0 0 0,1-1 0 0 0,0 1 0 0 0,-1 0 0 0 0,1 0 1 0 0,-1-1-1 0 0,-2 2 0 0 0,-34-3-204 0 0,7 4 139 0 0,-197 16 835 0 0,217-18-218 0 0,13-2 538 0 0,16-5 453 0 0,-13 5-1821 0 0,15-4 377 0 0,-1 1-1 0 0,1 0 1 0 0,0 1-1 0 0,0 1 1 0 0,0 1-1 0 0,40 1 1 0 0,-24 1 56 0 0,-35-1 35 0 0,147 1-74 0 0,-124 1 130 0 0,0 1 0 0 0,-1 2 0 0 0,1 0 0 0 0,26 9-1 0 0,-49-12-136 0 0,0-1 0 0 0,0 1 0 0 0,0 0-1 0 0,0 0 1 0 0,0-1 0 0 0,0 1 0 0 0,0 0 0 0 0,0 0-1 0 0,0 0 1 0 0,-1 0 0 0 0,1 0 0 0 0,0 0 0 0 0,-1 0-1 0 0,1 0 1 0 0,-1 0 0 0 0,1 0 0 0 0,-1 1-1 0 0,0-1 1 0 0,1 0 0 0 0,-1 0 0 0 0,0 0 0 0 0,0 0-1 0 0,0 1 1 0 0,0-1 0 0 0,0 0 0 0 0,0 0 0 0 0,0 1-1 0 0,0 1 1 0 0,-1 2 26 0 0,0-1 0 0 0,0 1 0 0 0,0 0 0 0 0,0-1 0 0 0,0 1 0 0 0,-5 7 0 0 0,-100 220-408 0 0,64-97 710 0 0,35-108-556 0 0,6-23 104 0 0,0 0 1 0 0,0 0 0 0 0,0-1-1 0 0,0 1 1 0 0,0-1-1 0 0,0 1 1 0 0,-1-1-1 0 0,0 1 1 0 0,0-1-1 0 0,0 0 1 0 0,0 0 0 0 0,0 0-1 0 0,-6 5 1 0 0,-6 3 99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16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7 10762 0 0,'-5'-6'835'0'0,"10"14"-1072"0"0,11 22-790 0 0,63 215 1149 0 0,-57-166 643 0 0,60 141 0 0 0,-75-202-394 0 0,-5-13-130 0 0,-1 0 0 0 0,1 0 0 0 0,0 0 0 0 0,1 0 0 0 0,-1-1 0 0 0,1 1 0 0 0,0-1 0 0 0,0 1 0 0 0,1-1 0 0 0,6 6 2326 0 0,-12-18-1581 0 0,1 0-963 0 0,-2 1 1 0 0,1-1-1 0 0,-1 1 1 0 0,0 0-1 0 0,0-1 1 0 0,-1 2-1 0 0,0-1 1 0 0,-1 0-1 0 0,1 1 1 0 0,-1-1-1 0 0,0 1 1 0 0,-1 1-1 0 0,0-1 1 0 0,0 1-1 0 0,0 0 1 0 0,0 0-1 0 0,-1 1 1 0 0,1-1-1 0 0,-1 2 1 0 0,-10-5-1 0 0,-1 1-116 0 0,1 1-1 0 0,-2 1 1 0 0,1 0 0 0 0,0 1 0 0 0,-1 1-1 0 0,0 1 1 0 0,0 1 0 0 0,0 1 0 0 0,1 0-1 0 0,-20 3 1 0 0,22-1 85 0 0,0 1 1 0 0,0 1-1 0 0,0 0 0 0 0,1 1 1 0 0,0 0-1 0 0,0 2 1 0 0,0-1-1 0 0,1 2 0 0 0,0 0 1 0 0,0 1-1 0 0,-24 20 0 0 0,34-26 39 0 0,1 0 0 0 0,-1 0 0 0 0,1 1-1 0 0,0-1 1 0 0,0 1 0 0 0,1 0-1 0 0,-1 0 1 0 0,1 0 0 0 0,-1 0 0 0 0,1 0-1 0 0,1 0 1 0 0,-1 0 0 0 0,1 1-1 0 0,-1-1 1 0 0,1 1 0 0 0,0-1 0 0 0,1 1-1 0 0,-1-1 1 0 0,1 1 0 0 0,0 0-1 0 0,0-1 1 0 0,0 1 0 0 0,1-1-1 0 0,0 1 1 0 0,0-1 0 0 0,0 1 0 0 0,0-1-1 0 0,1 1 1 0 0,-1-1 0 0 0,1 0-1 0 0,0 0 1 0 0,5 7 0 0 0,0-1 58 0 0,0 0 0 0 0,1 0 0 0 0,1-1 0 0 0,0 0 0 0 0,0 0 0 0 0,0-1 0 0 0,1 0 0 0 0,1-1 0 0 0,-1 0 0 0 0,23 11 0 0 0,5-3-166 0 0,1-1-1 0 0,0-1 1 0 0,0-3-1 0 0,1-1 1 0 0,1-2 0 0 0,-1-2-1 0 0,1-1 1 0 0,0-3 0 0 0,0-1-1 0 0,46-6 1 0 0,-26-4 29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04.8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4 132 4985 0 0,'-4'-7'9747'0'0,"4"12"-12355"0"0,4 13 2481 0 0,1 0 0 0 0,0 0 0 0 0,1-1-1 0 0,1 0 1 0 0,15 28 0 0 0,-5-11 103 0 0,57 117 44 0 0,47 115 149 0 0,-113-249 65 0 0,0 0 1 0 0,19 30-1 0 0,5 4 7692 0 0,-15-60-6620 0 0,4-18-995 0 0,-1-1 0 0 0,-1 0 1 0 0,-1-2-1 0 0,24-55 0 0 0,28-46-186 0 0,-10 38-23 0 0,-17 29-8 0 0,63-126 0 0 0,-36 32 22 0 0,-69 157-139 0 0,-1 0-132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05.4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72 13603 0 0,'0'0'1431'0'0,"11"-5"-1694"0"0,32-7 311 0 0,1 2 0 0 0,0 2 0 0 0,87-5 0 0 0,-36 5-46 0 0,-63 4-170 0 0,77-7 448 0 0,-94 11-957 0 0,0 0 1 0 0,0 1-1 0 0,0 0 0 0 0,0 1 1 0 0,15 5-1 0 0,-15-2-74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06.0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68 8562 0 0,'0'0'8654'0'0,"9"-4"-7839"0"0,11-4-613 0 0,1 0 0 0 0,0 2 1 0 0,0 0-1 0 0,32-3 1 0 0,97-7-223 0 0,-108 13 5 0 0,4-1-261 0 0,1 1 0 0 0,0 3 0 0 0,0 2 0 0 0,0 1 0 0 0,53 13 0 0 0,-78-11-408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13.6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2143 5377 0 0,'6'-15'8764'0'0,"-5"-1"-8207"0"0,0 10-3186 0 0,5 20 1490 0 0,31 93-589 0 0,8 20 1817 0 0,-41-119-86 0 0,33 73 14 0 0,-4 2 1 0 0,26 95-1 0 0,-41-101 38 0 0,-8-27 328 0 0,3-1-1 0 0,22 56 1 0 0,-22-95 7177 0 0,-11-38-986 0 0,-1 19-8435 0 0,3-59 2333 0 0,-4-91 0 0 0,-2 60-328 0 0,2-292 447 0 0,-3 245-582 0 0,-24-167 0 0 0,24 292-9 0 0,-3-72 56 0 0,8-129 1 0 0,-1-37-122 0 0,3 73-23 0 0,1 55 38 0 0,7-28 56 0 0,-5 82-4 0 0,9-273-122 0 0,-16 316 118 0 0,1 15-77 0 0,-1 1-1 0 0,-1-1 0 0 0,-4-22 0 0 0,3 20-1 0 0,0 1-1 0 0,1-1 1 0 0,2-25 0 0 0,0 1-330 0 0,-1 45 403 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25.2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246 0 5185 0 0,'0'0'7776'0'0,"9"8"-12701"0"0,-5-3 4556 0 0,1 0 1 0 0,-1 0-1 0 0,0 1 1 0 0,0 0-1 0 0,-1-1 1 0 0,1 1-1 0 0,3 11 1 0 0,20 61-523 0 0,-16-40 823 0 0,35 122-256 0 0,-42-141 306 0 0,-1 0 1 0 0,-1 0 0 0 0,0 0-1 0 0,-2 0 1 0 0,0 0 0 0 0,-5 32-1 0 0,5-48 188 0 0,-1 0 0 0 0,0 0-1 0 0,0 1 1 0 0,0-1-1 0 0,0 0 1 0 0,0 0-1 0 0,-1-1 1 0 0,1 1-1 0 0,-1 0 1 0 0,0 0-1 0 0,0-1 1 0 0,0 1-1 0 0,0-1 1 0 0,0 1-1 0 0,-1-1 1 0 0,1 0 0 0 0,-1 0-1 0 0,-3 2 1 0 0,1-1 194 0 0,0-1 1 0 0,0 0-1 0 0,-1 0 0 0 0,1-1 1 0 0,0 1-1 0 0,0-1 1 0 0,-1 0-1 0 0,1-1 1 0 0,-1 0-1 0 0,-6 0 0 0 0,-5-1 187 0 0,0-1-1 0 0,0-1 0 0 0,0 0 0 0 0,1-1 0 0 0,-1-1 0 0 0,-16-8 0 0 0,2 0-65 0 0,-38-22 0 0 0,30 9-2951 0 0,39 25 2411 0 0,-1 1 1 0 0,1 0-1 0 0,-1-1 0 0 0,1 1 1 0 0,0 0-1 0 0,-1-1 0 0 0,1 1 1 0 0,0-1-1 0 0,-1 1 0 0 0,1 0 1 0 0,0-1-1 0 0,-1 1 0 0 0,1-1 1 0 0,0 1-1 0 0,0-1 0 0 0,-1 1 1 0 0,1-1-1 0 0,0 1 0 0 0,0-1 1 0 0,0 0-1 0 0,0 0 0 0 0,0-3-63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25.6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7 100 17292 0 0,'-1'-1'29'0'0,"0"-1"0"0"0,0 1 0 0 0,1-1 1 0 0,-1 1-1 0 0,1-1 0 0 0,-1 1 0 0 0,1-1 0 0 0,-1 0 1 0 0,1 1-1 0 0,0-1 0 0 0,0 0 0 0 0,0 1 0 0 0,0-1 1 0 0,0 0-1 0 0,0 0 0 0 0,0 1 0 0 0,0-1 1 0 0,1 0-1 0 0,-1 1 0 0 0,1-1 0 0 0,-1 1 0 0 0,1-1 1 0 0,0 1-1 0 0,-1-1 0 0 0,1 1 0 0 0,0-1 0 0 0,0 1 1 0 0,0-1-1 0 0,0 1 0 0 0,1 0 0 0 0,-1 0 1 0 0,3-3-1 0 0,2 1-181 0 0,0 0 1 0 0,1 1-1 0 0,0-1 0 0 0,0 1 1 0 0,-1 1-1 0 0,14-3 0 0 0,-15 3 228 0 0,81-12-608 0 0,0 4 0 0 0,1 3 0 0 0,158 11 0 0 0,-200-1-51 0 0,-1 2-237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25.9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30 14227 0 0,'0'0'966'0'0,"7"-1"-333"0"0,50-10-1265 0 0,0 2 1 0 0,0 3-1 0 0,1 3 1 0 0,65 4-1 0 0,-93 2-121 0 0</inkml:trace>
  <inkml:trace contextRef="#ctx0" brushRef="#br0" timeOffset="1">255 207 18124 0 0,'2'-1'-30'0'0,"1"-1"0"0"0,0 1 0 0 0,1 0 0 0 0,-1 0 0 0 0,0 0 0 0 0,0 0 0 0 0,6-1 0 0 0,27 0-110 0 0,8-1-1232 0 0,79 4 1 0 0,-93 3 1301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26.3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10234 0 0,'0'0'436'0'0,"0"7"-6553"0"0,3 79 2872 0 0,12 48 3019 0 0,-2-14 411 0 0,-11-103-86 0 0,17 144 2236 0 0,-15-146-603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26.7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296 0 13851 0 0,'0'0'340'0'0,"1"8"-6061"0"0,-1-4 5542 0 0,0 0 0 0 0,0-1 0 0 0,-1 1 0 0 0,1 0 0 0 0,-1-1 0 0 0,0 1 1 0 0,0 0-1 0 0,0-1 0 0 0,0 1 0 0 0,-1-1 0 0 0,1 0 0 0 0,-1 1 0 0 0,0-1 0 0 0,0 0 1 0 0,0 0-1 0 0,-5 4 0 0 0,-10 14 119 0 0,-25 24-1 0 0,26-29-53 0 0,-44 50 172 0 0,29-30 763 0 0,-54 48-1 0 0,63-72 6186 0 0,27-21-6979 0 0,0 1 0 0 0,1 0 0 0 0,-1 0 0 0 0,1 1-1 0 0,1-1 1 0 0,11-9 0 0 0,-16 15-61 0 0,-1 0-1 0 0,1 1 1 0 0,0-1 0 0 0,0 1-1 0 0,0-1 1 0 0,1 1-1 0 0,-1 0 1 0 0,0 0 0 0 0,0 0-1 0 0,1 0 1 0 0,-1 0 0 0 0,1 0-1 0 0,-1 1 1 0 0,0-1-1 0 0,1 1 1 0 0,-1 0 0 0 0,1 0-1 0 0,0 0 1 0 0,-1 0-1 0 0,1 0 1 0 0,-1 0 0 0 0,1 1-1 0 0,-1-1 1 0 0,0 1-1 0 0,1 0 1 0 0,-1-1 0 0 0,0 1-1 0 0,1 0 1 0 0,-1 1 0 0 0,0-1-1 0 0,4 2 1 0 0,38 32-895 0 0,7 3 610 0 0,76 75 0 0 0,-71-57-1607 0 0,-45-43 1554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27.2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224 29 17524 0 0,'0'-1'-43'0'0,"-1"-1"0"0"0,1 1 0 0 0,-1-1 1 0 0,1 1-1 0 0,-1-1 0 0 0,0 1 0 0 0,0-1 0 0 0,0 1 1 0 0,0 0-1 0 0,0 0 0 0 0,0-1 0 0 0,0 1 0 0 0,0 0 1 0 0,0 0-1 0 0,0 0 0 0 0,0 0 0 0 0,-1 0 0 0 0,1 0 1 0 0,-1 1-1 0 0,1-1 0 0 0,0 0 0 0 0,-1 1 0 0 0,1-1 1 0 0,-1 1-1 0 0,-2-1 0 0 0,1 1-140 0 0,-1 0 1 0 0,1 0-1 0 0,0 0 0 0 0,-1 1 0 0 0,1-1 1 0 0,0 1-1 0 0,-1 0 0 0 0,1 0 1 0 0,0 1-1 0 0,0-1 0 0 0,-5 3 0 0 0,-5 4-260 0 0,-1 1 0 0 0,1 0 0 0 0,0 1 0 0 0,-11 12 0 0 0,16-14 426 0 0,0 1 1 0 0,1 0-1 0 0,-1 1 1 0 0,2 0-1 0 0,-1 0 1 0 0,-8 20-1 0 0,13-25 64 0 0,0 0 0 0 0,0-1 1 0 0,0 1-1 0 0,1 0 0 0 0,-1 0 0 0 0,1 0 1 0 0,1 0-1 0 0,-1 0 0 0 0,1 0 0 0 0,0 0 0 0 0,0 1 1 0 0,0-1-1 0 0,1 0 0 0 0,-1 0 0 0 0,1 0 0 0 0,1 0 1 0 0,-1 0-1 0 0,4 7 0 0 0,-4-10 25 0 0,1 0 0 0 0,-1 0 0 0 0,1 1 0 0 0,0-1-1 0 0,0 0 1 0 0,0 0 0 0 0,0-1 0 0 0,1 1 0 0 0,-1 0 0 0 0,0-1 0 0 0,1 1 0 0 0,-1-1-1 0 0,1 0 1 0 0,-1 0 0 0 0,1 0 0 0 0,-1 0 0 0 0,1 0 0 0 0,0-1 0 0 0,0 1 0 0 0,-1-1-1 0 0,1 0 1 0 0,0 0 0 0 0,0 0 0 0 0,-1 0 0 0 0,1 0 0 0 0,0 0 0 0 0,0-1 0 0 0,-1 1-1 0 0,1-1 1 0 0,0 0 0 0 0,4-2 0 0 0,1 0 28 0 0,0 0-1 0 0,0 0 1 0 0,0-1 0 0 0,-1 0-1 0 0,1-1 1 0 0,-1 0-1 0 0,0 0 1 0 0,11-11 0 0 0,19-33 104 0 0,3-2 204 0 0,-40 51-401 0 0,3 1-1077 0 0,-2-1 1016 0 0,-1 1 0 0 0,1 0-1 0 0,0-1 1 0 0,0 1 0 0 0,0 0 0 0 0,0-1 0 0 0,0 1 0 0 0,-1 0 0 0 0,1 0 0 0 0,0 0 0 0 0,-1 0 0 0 0,1 0-1 0 0,0 0 1 0 0,-1 0 0 0 0,0 0 0 0 0,1 2 0 0 0,11 25-629 0 0,-10-22 490 0 0,7 17 66 0 0,-2 1 0 0 0,-1-1-1 0 0,0 1 1 0 0,-2 1 0 0 0,-1-1 0 0 0,-1 0 0 0 0,-1 1 0 0 0,0-1 0 0 0,-7 41 0 0 0,2-35 141 0 0,-1-1 0 0 0,-2 0-1 0 0,-2 0 1 0 0,0 0 0 0 0,-2-2 0 0 0,0 1 0 0 0,-26 41-1 0 0,34-64 88 0 0,0 0-1 0 0,0 0 0 0 0,-1 0 1 0 0,1-1-1 0 0,-1 0 0 0 0,0 1 0 0 0,0-1 1 0 0,-8 5-1 0 0,11-8-31 0 0,0-1 0 0 0,0 1-1 0 0,0-1 1 0 0,0 0 0 0 0,0 1 0 0 0,0-1 0 0 0,0 0 0 0 0,0 0-1 0 0,0 1 1 0 0,0-1 0 0 0,0 0 0 0 0,0 0 0 0 0,0 0 0 0 0,0 0-1 0 0,0 0 1 0 0,0 0 0 0 0,0-1 0 0 0,0 1 0 0 0,0 0 0 0 0,-2-1-1 0 0,1 0 45 0 0,0-1-1 0 0,1 1 1 0 0,-1-1-1 0 0,1 1 1 0 0,-1-1 0 0 0,1 1-1 0 0,-1-1 1 0 0,1 0-1 0 0,0 0 1 0 0,0 1-1 0 0,0-1 1 0 0,0 0-1 0 0,-2-4 1 0 0,-3-10 153 0 0,1 0 0 0 0,0 1 1 0 0,1-2-1 0 0,1 1 0 0 0,0 0 1 0 0,1-1-1 0 0,1 1 0 0 0,0-1 1 0 0,2 0-1 0 0,2-23 0 0 0,-1 30-354 0 0,0 0-1 0 0,0 0 0 0 0,1 0 1 0 0,0 0-1 0 0,1 0 0 0 0,0 0 1 0 0,0 1-1 0 0,1 0 0 0 0,1 0 1 0 0,-1 0-1 0 0,2 1 0 0 0,-1 0 1 0 0,1 0-1 0 0,0 0 0 0 0,0 1 1 0 0,1 0-1 0 0,15-10 0 0 0,-9 9-1068 0 0,0 0-1 0 0,1 1 1 0 0,0 1-1 0 0,0 1 1 0 0,0 0-1 0 0,29-5 0 0 0,-12 4-1600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3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522 199 4001 0 0,'-12'-29'4839'0'0,"-9"-12"-3930"0"0,-4-7-613 0 0,22 41-223 0 0,0 1 0 0 0,-1-1 1 0 0,0 1-1 0 0,0 1 0 0 0,0-1 0 0 0,-1 0 1 0 0,0 1-1 0 0,-9-8 0 0 0,11 10-108 0 0,0 1 0 0 0,0 0 0 0 0,-1 0 0 0 0,1 1 0 0 0,0-1 0 0 0,-1 1 0 0 0,1-1-1 0 0,0 1 1 0 0,-1 0 0 0 0,0 0 0 0 0,1 1 0 0 0,-1-1 0 0 0,1 1 0 0 0,-1 0 0 0 0,0-1 0 0 0,1 2-1 0 0,-1-1 1 0 0,0 0 0 0 0,-3 2 0 0 0,-2 0-122 0 0,0 0-1 0 0,0 1 1 0 0,1 1-1 0 0,-1-1 1 0 0,1 1-1 0 0,0 1 0 0 0,0 0 1 0 0,0 0-1 0 0,1 0 1 0 0,-1 1-1 0 0,1 0 1 0 0,1 0-1 0 0,-1 1 1 0 0,1 0-1 0 0,0 0 1 0 0,1 1-1 0 0,0-1 1 0 0,0 1-1 0 0,-5 12 1 0 0,4-6 53 0 0,1 0 0 0 0,1 0 1 0 0,0 0-1 0 0,1 1 0 0 0,0 0 1 0 0,1 0-1 0 0,1 0 0 0 0,0 0 1 0 0,1 0-1 0 0,1 0 1 0 0,3 20-1 0 0,1 0 64 0 0,2 0 1 0 0,1-1-1 0 0,1 0 1 0 0,2 0-1 0 0,1-1 0 0 0,2 0 1 0 0,1-1-1 0 0,33 51 1 0 0,-29-57 123 0 0,-1 1 0 0 0,-2 0 0 0 0,20 46 0 0 0,-32-63 11 0 0,0 0 0 0 0,-1 1 1 0 0,-1-1-1 0 0,0 1 0 0 0,0 0 1 0 0,-1-1-1 0 0,0 1 0 0 0,-1 0 1 0 0,-1 0-1 0 0,1 0 0 0 0,-2-1 1 0 0,1 1-1 0 0,-2 0 0 0 0,-4 14 1 0 0,3-15 62 0 0,0 0 0 0 0,-1-1 0 0 0,0 1 0 0 0,0-1 0 0 0,-1 0 0 0 0,-1-1 0 0 0,1 1 0 0 0,-2-1 0 0 0,1 0 0 0 0,-1-1 0 0 0,0 0 0 0 0,0 0 0 0 0,-1-1 0 0 0,0 0 0 0 0,0 0 0 0 0,-20 8 0 0 0,18-9-82 0 0,0-1 0 0 0,0 0 0 0 0,0-1 0 0 0,-1 0 0 0 0,1-1 0 0 0,-1-1 0 0 0,0 1 0 0 0,0-2 0 0 0,1 1 0 0 0,-1-2 0 0 0,0 0 0 0 0,0 0 0 0 0,1-1 0 0 0,-1 0 0 0 0,-16-6 0 0 0,23 6-98 0 0,0 0 1 0 0,-1-1 0 0 0,1 1-1 0 0,0-1 1 0 0,-9-7 0 0 0,-3-6-137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28.6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84 14395 0 0,'0'0'2895'0'0,"3"-4"-1517"0"0,9-1-1360 0 0,-1 1-1 0 0,1 1 1 0 0,0 0-1 0 0,0 0 1 0 0,0 1-1 0 0,0 0 1 0 0,0 1-1 0 0,18 1 1 0 0,21-3-1 0 0,763-51-414 0 0,2 66-68 0 0,-412 4-1542 0 0,-371-14 1076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29.2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335 12 12579 0 0,'0'0'5502'0'0,"-6"-5"-4990"0"0,2 4-601 0 0,-1-1 0 0 0,-1 1 0 0 0,1 0 0 0 0,0 1 0 0 0,0-1 0 0 0,0 1 0 0 0,0 0 0 0 0,0 0 0 0 0,-1 0-1 0 0,1 1 1 0 0,0 0 0 0 0,0 0 0 0 0,-10 3 0 0 0,-12 6-73 0 0,-34 16-1 0 0,37-15 151 0 0,-48 24 47 0 0,64-31-29 0 0,1 1 0 0 0,-1 0 0 0 0,1 0 0 0 0,0 1 0 0 0,0 0 0 0 0,-10 12 0 0 0,17-17-9 0 0,-1 0 0 0 0,1 0-1 0 0,0 0 1 0 0,-1 0 0 0 0,1 0-1 0 0,0 0 1 0 0,0 0 0 0 0,-1 0 0 0 0,1 0-1 0 0,0 0 1 0 0,0 0 0 0 0,0 0-1 0 0,0 0 1 0 0,1 0 0 0 0,-1 0-1 0 0,0 0 1 0 0,0 0 0 0 0,0 0-1 0 0,1-1 1 0 0,-1 1 0 0 0,1 0 0 0 0,-1 0-1 0 0,1 0 1 0 0,-1 0 0 0 0,1 0-1 0 0,-1 0 1 0 0,1-1 0 0 0,0 1-1 0 0,-1 0 1 0 0,1 0 0 0 0,0-1-1 0 0,0 1 1 0 0,-1-1 0 0 0,1 1 0 0 0,0-1-1 0 0,0 1 1 0 0,0-1 0 0 0,1 1-1 0 0,40 20-157 0 0,-38-19 155 0 0,127 45-24 0 0,12 5 50 0 0,-119-41-51 0 0,0 0 0 0 0,0 2 0 0 0,34 24 0 0 0,-56-35 1 0 0,1 0 0 0 0,-1 0 0 0 0,1 0 0 0 0,-1 1 0 0 0,0-1 1 0 0,0 0-1 0 0,0 1 0 0 0,0-1 0 0 0,0 1 0 0 0,-1 0 1 0 0,1 0-1 0 0,-1-1 0 0 0,1 1 0 0 0,-1 0 0 0 0,0 0 0 0 0,0 0 1 0 0,-1 1-1 0 0,2 4 0 0 0,-3-5-2 0 0,1-1 0 0 0,0 1 0 0 0,-1-1-1 0 0,1 0 1 0 0,-1 1 0 0 0,0-1 0 0 0,0 0 0 0 0,0 1-1 0 0,0-1 1 0 0,0 0 0 0 0,0 0 0 0 0,0 0 0 0 0,-1 0 0 0 0,1 0-1 0 0,-1 0 1 0 0,0 0 0 0 0,1-1 0 0 0,-1 1 0 0 0,0 0-1 0 0,0-1 1 0 0,0 0 0 0 0,0 1 0 0 0,0-1 0 0 0,-5 2 0 0 0,-24 11 0 0 0,-1-2 1 0 0,0-1-1 0 0,0-1 1 0 0,-2-2 0 0 0,1-1-1 0 0,-1-2 1 0 0,0-1-1 0 0,-58-1 1 0 0,88-3-257 0 0,1 0 0 0 0,-1 0-1 0 0,1 0 1 0 0,-1 0 0 0 0,1-1 0 0 0,-1 1 0 0 0,1-1 0 0 0,-1 0 0 0 0,1 0 0 0 0,0-1-1 0 0,-1 1 1 0 0,1 0 0 0 0,0-1 0 0 0,0 0 0 0 0,0 0 0 0 0,0 0 0 0 0,-2-3-1 0 0,1-4-2092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29.7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 13123 0 0,'0'-1'138'0'0,"0"1"1"0"0,0-1-1 0 0,0 0 1 0 0,0 1-1 0 0,0-1 0 0 0,0 1 1 0 0,1-1-1 0 0,-1 1 1 0 0,0-1-1 0 0,0 1 1 0 0,0-1-1 0 0,0 1 1 0 0,1-1-1 0 0,-1 1 0 0 0,0-1 1 0 0,1 1-1 0 0,-1-1 1 0 0,0 1-1 0 0,1-1 1 0 0,-1 1-1 0 0,1 0 1 0 0,-1-1-1 0 0,0 1 1 0 0,1 0-1 0 0,-1-1 0 0 0,1 1 1 0 0,-1 0-1 0 0,1-1 1 0 0,-1 1-1 0 0,1 0 1 0 0,0 0-1 0 0,10-3-239 0 0,0 0 1 0 0,0 1-1 0 0,0 1 0 0 0,1 0 0 0 0,-1 0 1 0 0,0 1-1 0 0,1 0 0 0 0,-1 1 0 0 0,0 1 1 0 0,0 0-1 0 0,0 0 0 0 0,0 1 1 0 0,0 0-1 0 0,20 10 0 0 0,-30-13 37 0 0,-1 1 0 0 0,1-1 0 0 0,-1 0 0 0 0,1 1 0 0 0,-1-1 0 0 0,1 1 1 0 0,-1-1-1 0 0,1 1 0 0 0,-1-1 0 0 0,0 1 0 0 0,1-1 0 0 0,-1 1 0 0 0,0-1 0 0 0,1 1 0 0 0,-1-1 0 0 0,0 1 0 0 0,0-1 0 0 0,0 1 0 0 0,1 0 0 0 0,-1-1 0 0 0,0 1 0 0 0,0-1 1 0 0,0 1-1 0 0,0 0 0 0 0,0-1 0 0 0,0 1 0 0 0,0-1 0 0 0,0 1 0 0 0,0 0 0 0 0,-1-1 0 0 0,1 1 0 0 0,0-1 0 0 0,0 1 0 0 0,0 0 0 0 0,-1-1 0 0 0,1 1 0 0 0,0-1 1 0 0,-1 1-1 0 0,1-1 0 0 0,0 1 0 0 0,-1-1 0 0 0,1 0 0 0 0,-1 1 0 0 0,1-1 0 0 0,-1 1 0 0 0,1-1 0 0 0,-1 0 0 0 0,1 1 0 0 0,-1-1 0 0 0,0 1 0 0 0,-34 22-1216 0 0,28-19 1207 0 0,-21 12-179 0 0,18-11 346 0 0,0 0 0 0 0,1 0 0 0 0,0 1 0 0 0,0 0 0 0 0,1 1 0 0 0,0 0 0 0 0,0 0 1 0 0,-12 15-1 0 0,19-20-54 0 0,0-1 1 0 0,1 0 0 0 0,-1 1 0 0 0,0-1 0 0 0,1 0 0 0 0,-1 1-1 0 0,1-1 1 0 0,0 0 0 0 0,-1 1 0 0 0,1-1 0 0 0,0 1 0 0 0,0-1-1 0 0,0 1 1 0 0,0-1 0 0 0,0 1 0 0 0,0-1 0 0 0,0 1 0 0 0,0-1 0 0 0,1 0-1 0 0,-1 1 1 0 0,1-1 0 0 0,0 2 0 0 0,0 0 22 0 0,1-1 0 0 0,0 0 0 0 0,-1 0 0 0 0,1 1 1 0 0,0-1-1 0 0,0-1 0 0 0,0 1 0 0 0,0 0 0 0 0,1 0 0 0 0,-1-1 0 0 0,3 2 1 0 0,5 2 73 0 0,0 0 1 0 0,1-1-1 0 0,-1 0 1 0 0,20 3-1 0 0,-16-4-497 0 0,1-1-1 0 0,-1-1 1 0 0,28 0-1 0 0,-16-4 63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28.0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56 14779 0 0,'0'0'15'0'0,"1"5"-4259"0"0,23 163 3028 0 0,-16-98 1527 0 0,-9-76 1509 0 0,1-1 0 0 0,1 1 0 0 0,-1-1 0 0 0,4-12 0 0 0,0 0-1883 0 0,2 0 1 0 0,0 0 0 0 0,1 0 0 0 0,17-30-1 0 0,2 14 235 0 0,-25 34-193 0 0,0 0-1 0 0,0 0 1 0 0,0 0-1 0 0,0 0 1 0 0,0 0-1 0 0,0 0 1 0 0,1 0 0 0 0,-1 0-1 0 0,0 0 1 0 0,1 0-1 0 0,-1 1 1 0 0,0-1-1 0 0,1 0 1 0 0,-1 1 0 0 0,1-1-1 0 0,-1 1 1 0 0,1 0-1 0 0,-1-1 1 0 0,1 1-1 0 0,-1 0 1 0 0,1 0 0 0 0,-1 0-1 0 0,1 0 1 0 0,-1 0-1 0 0,4 1 1 0 0,-3 1-103 0 0,1 0 0 0 0,-1 0 1 0 0,0 0-1 0 0,0 0 0 0 0,1 0 0 0 0,-1 1 1 0 0,-1-1-1 0 0,1 1 0 0 0,0-1 0 0 0,-1 1 1 0 0,1 0-1 0 0,1 5 0 0 0,13 39-40 0 0,-13-39 123 0 0,21 50 1368 0 0,-23-58-1286 0 0,1 0 0 0 0,-1-1 0 0 0,0 1-1 0 0,1-1 1 0 0,-1 1 0 0 0,0-1 0 0 0,1 1 0 0 0,-1-1 0 0 0,0 0-1 0 0,0 0 1 0 0,1 1 0 0 0,-1-1 0 0 0,0 0 0 0 0,1-1 0 0 0,-1 1 22 0 0,13-10-28 0 0,0-1 1 0 0,-1 0-1 0 0,-1-1 0 0 0,13-16 0 0 0,-11 12-36 0 0,31-29 0 0 0,-33 36-9 0 0,50-37 157 0 0,-57 44-144 0 0,-1 1 0 0 0,0-1-1 0 0,1 1 1 0 0,-1 0 0 0 0,1 0 0 0 0,0 1-1 0 0,0-1 1 0 0,0 1 0 0 0,-1 0 0 0 0,1 1-1 0 0,0-1 1 0 0,9 1 0 0 0,-11 1-36 0 0,1 0 1 0 0,-1 0-1 0 0,1 0 1 0 0,-1 1-1 0 0,1 0 1 0 0,-1-1-1 0 0,0 1 1 0 0,1 0-1 0 0,-1 1 0 0 0,0-1 1 0 0,-1 1-1 0 0,1-1 1 0 0,0 1-1 0 0,-1 0 1 0 0,1 0-1 0 0,-1 0 1 0 0,0 0-1 0 0,3 7 0 0 0,3 4-65 0 0,-1 0-1 0 0,-1 1 0 0 0,5 16 0 0 0,0 15-700 0 0,-1 1 0 0 0,-3-1 0 0 0,-2 1-1 0 0,-1 57 1 0 0,-3-85 484 0 0,0 20-429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30.9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40 12275 0 0,'0'-1'102'0'0,"0"1"0"0"0,0-1 1 0 0,0 1-1 0 0,0-1 1 0 0,0 0-1 0 0,0 1 0 0 0,0-1 1 0 0,0 0-1 0 0,0 1 1 0 0,1-1-1 0 0,-1 0 0 0 0,0 1 1 0 0,0-1-1 0 0,1 1 0 0 0,-1-1 1 0 0,0 1-1 0 0,1-1 1 0 0,-1 0-1 0 0,0 1 0 0 0,1-1 1 0 0,-1 1-1 0 0,1 0 1 0 0,-1-1-1 0 0,1 1 0 0 0,-1-1 1 0 0,2 0-1 0 0,18-1 636 0 0,-20 2-728 0 0,0 0 62 0 0,30-6 247 0 0,22-7-438 0 0,-44 11 87 0 0,-3 2-48 0 0,87 3-364 0 0,-92-3 343 0 0,-7 12-5147 0 0,-16 7 4942 0 0,9-8 365 0 0,0-1 0 0 0,1 2 0 0 0,1-1 0 0 0,0 2 0 0 0,-15 19 0 0 0,27-31-18 0 0,-1 0-1 0 0,0 1 1 0 0,1-1 0 0 0,-1 0-1 0 0,0 1 1 0 0,1-1 0 0 0,-1 0-1 0 0,1 1 1 0 0,0-1 0 0 0,0 1-1 0 0,-1-1 1 0 0,1 1 0 0 0,0-1-1 0 0,0 1 1 0 0,0-1-1 0 0,1 1 1 0 0,-1-1 0 0 0,0 1-1 0 0,0-1 1 0 0,1 0 0 0 0,-1 1-1 0 0,1-1 1 0 0,0 2 0 0 0,1 0 29 0 0,0 0 1 0 0,0 0 0 0 0,0 0 0 0 0,1-1-1 0 0,-1 1 1 0 0,1-1 0 0 0,-1 0 0 0 0,1 1-1 0 0,5 2 1 0 0,3 1 46 0 0,1 1 0 0 0,0-2 0 0 0,1 1-1 0 0,14 3 1 0 0,29 5 131 0 0,79 9 0 0 0,-99-18-114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17.8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198 117 5089 0 0,'5'-11'453'0'0,"0"1"0"0"0,1 0 0 0 0,0 0 0 0 0,0 0 0 0 0,1 0 0 0 0,10-10 0 0 0,9-12 782 0 0,-23 28-2915 0 0,-2 6 436 0 0,-3 15-309 0 0,-11 22-416 0 0,-16 16 1104 0 0,-50 74 0 0 0,45-78 832 0 0,-48 98 0 0 0,75-132 110 0 0,0 1 1 0 0,0 0-1 0 0,2 0 0 0 0,0 0 0 0 0,2 1 1 0 0,0-1-1 0 0,1 1 0 0 0,0 0 1 0 0,3 38-1 0 0,-1-54 46 0 0,1 1 1 0 0,-1-1 0 0 0,1 1-1 0 0,0-1 1 0 0,0 1 0 0 0,0-1-1 0 0,1 1 1 0 0,-1-1-1 0 0,1 0 1 0 0,-1 0 0 0 0,1 0-1 0 0,0 0 1 0 0,1 0 0 0 0,-1 0-1 0 0,0 0 1 0 0,1-1 0 0 0,-1 1-1 0 0,1-1 1 0 0,0 0-1 0 0,0 0 1 0 0,4 3 0 0 0,-2-3 99 0 0,0 0 1 0 0,0 0 0 0 0,0 0-1 0 0,0-1 1 0 0,1 0 0 0 0,-1 0-1 0 0,0 0 1 0 0,1-1 0 0 0,-1 1 0 0 0,1-1-1 0 0,-1-1 1 0 0,1 1 0 0 0,5-2-1 0 0,-4 1 64 0 0,0-1 0 0 0,0 1-1 0 0,-1-2 1 0 0,1 1 0 0 0,-1-1 0 0 0,1 0-1 0 0,-1 0 1 0 0,0-1 0 0 0,0 1 0 0 0,7-7-1 0 0,-10 7-131 0 0,0 0 0 0 0,0 0 0 0 0,0 0 0 0 0,-1 0 0 0 0,1 0 0 0 0,-1-1-1 0 0,0 1 1 0 0,0-1 0 0 0,0 1 0 0 0,0-1 0 0 0,0 0 0 0 0,-1 0 0 0 0,0 1-1 0 0,0-1 1 0 0,0 0 0 0 0,0 0 0 0 0,0-8 0 0 0,-1 8-66 0 0,-1 0 1 0 0,1 1-1 0 0,-1-1 0 0 0,0 1 1 0 0,1-1-1 0 0,-2 1 1 0 0,1-1-1 0 0,0 1 0 0 0,-1 0 1 0 0,1-1-1 0 0,-1 1 0 0 0,0 0 1 0 0,0 0-1 0 0,-1 0 1 0 0,-3-4-1 0 0,1 3-104 0 0,0-1-1 0 0,0 1 1 0 0,0 1 0 0 0,0-1-1 0 0,-1 1 1 0 0,1 0 0 0 0,-1 0-1 0 0,-12-4 1 0 0,14 5-100 0 0,0 0-1 0 0,-1 1 1 0 0,1 0-1 0 0,-1 0 1 0 0,1 0-1 0 0,-1 0 1 0 0,1 1-1 0 0,-1 0 1 0 0,0 0 0 0 0,1 0-1 0 0,-1 0 1 0 0,0 1-1 0 0,1-1 1 0 0,-1 1-1 0 0,1 1 1 0 0,-1-1-1 0 0,1 1 1 0 0,0-1 0 0 0,-1 1-1 0 0,1 0 1 0 0,0 1-1 0 0,0-1 1 0 0,1 1-1 0 0,-1 0 1 0 0,0-1-1 0 0,1 2 1 0 0,-4 2 0 0 0,0 9-1719 0 0,5-7 599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18.1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 6169 0 0,'0'0'368'0'0,"0"1"-1416"0"0,0 0 320 0 0,0 1-264 0 0,0-1 0 0 0,-5 26 47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18.5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122 799 1272 0 0,'3'5'17482'0'0,"2"-11"-19712"0"0,5-16 2206 0 0,0-1 1 0 0,-2 1 0 0 0,0-1 0 0 0,5-36 0 0 0,-1 10-674 0 0,53-223-2726 0 0,-58 228 3859 0 0,-1 0 0 0 0,-3-1 0 0 0,-1 1 0 0 0,-6-56 0 0 0,4 96-428 0 0,0 0 0 0 0,-1 0 0 0 0,1 0 0 0 0,-1 1 0 0 0,0-1 0 0 0,0 0 0 0 0,0 1 0 0 0,-1-1 0 0 0,-3-5 0 0 0,5 8-107 0 0,-1 0 0 0 0,0 1 0 0 0,0-1 0 0 0,0 0 0 0 0,0 1-1 0 0,0-1 1 0 0,0 1 0 0 0,0-1 0 0 0,0 1 0 0 0,0 0 0 0 0,0-1 0 0 0,0 1 0 0 0,0 0 0 0 0,0 0 0 0 0,0 0 0 0 0,0 0 0 0 0,0 0 0 0 0,0 0 0 0 0,0 0-1 0 0,-1 0 1 0 0,1 0 0 0 0,0 0 0 0 0,0 0 0 0 0,0 1 0 0 0,0-1 0 0 0,0 0 0 0 0,0 1 0 0 0,0-1 0 0 0,0 1 0 0 0,0-1 0 0 0,0 1 0 0 0,1 0 0 0 0,-1-1 0 0 0,0 1-1 0 0,0 0 1 0 0,-1 1 0 0 0,-11 8-345 0 0,0 1 0 0 0,1 1-1 0 0,0 0 1 0 0,1 0 0 0 0,0 1-1 0 0,-14 23 1 0 0,0 4 419 0 0,-20 47 0 0 0,32-60 11 0 0,-17 50 0 0 0,27-69 78 0 0,1 0-1 0 0,0 0 0 0 0,1 0 0 0 0,-1 0 0 0 0,2 1 0 0 0,-1-1 1 0 0,1 0-1 0 0,0 1 0 0 0,1-1 0 0 0,0 0 0 0 0,3 12 0 0 0,-3-17 27 0 0,1 1-1 0 0,-1-1 0 0 0,1 0 0 0 0,0 0 0 0 0,0 0 0 0 0,0 0 1 0 0,1 0-1 0 0,-1 0 0 0 0,1-1 0 0 0,-1 1 0 0 0,1-1 0 0 0,0 1 0 0 0,0-1 1 0 0,0 0-1 0 0,0 0 0 0 0,0-1 0 0 0,0 1 0 0 0,1 0 0 0 0,-1-1 0 0 0,1 0 1 0 0,-1 0-1 0 0,6 1 0 0 0,5 0 146 0 0,-1 0 1 0 0,1 0-1 0 0,-1-2 0 0 0,24-1 1 0 0,-12-1-49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18.9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321 1 11690 0 0,'0'0'13'0'0,"-20"17"-6686"0"0,-28 46 4157 0 0,-5 6 2248 0 0,-85 143 0 0 0,127-189 309 0 0,1 0 0 0 0,1 0 0 0 0,1 1 0 0 0,-7 34 0 0 0,12-42 113 0 0,0-1 0 0 0,2 1 0 0 0,-1 0 0 0 0,2-1 1 0 0,0 1-1 0 0,1 0 0 0 0,1-1 0 0 0,4 19 0 0 0,-4-29 51 0 0,0 0 0 0 0,0 0 0 0 0,0 0 0 0 0,1 0-1 0 0,-1 0 1 0 0,1-1 0 0 0,1 1 0 0 0,-1-1 0 0 0,1 0 0 0 0,-1 0-1 0 0,1 0 1 0 0,0 0 0 0 0,0-1 0 0 0,1 0 0 0 0,-1 0 0 0 0,1 0 0 0 0,0 0-1 0 0,0 0 1 0 0,0-1 0 0 0,0 0 0 0 0,0 0 0 0 0,0-1 0 0 0,0 1 0 0 0,1-1-1 0 0,-1 0 1 0 0,0-1 0 0 0,10 1 0 0 0,-7 0 14 0 0,0-1 1 0 0,1 0 0 0 0,-1-1-1 0 0,0 0 1 0 0,0 0-1 0 0,1-1 1 0 0,-1 0-1 0 0,0 0 1 0 0,0-1-1 0 0,-1 0 1 0 0,1 0-1 0 0,0-1 1 0 0,-1 0-1 0 0,0 0 1 0 0,0 0-1 0 0,0-1 1 0 0,10-10 0 0 0,-16 14-134 0 0,0 0 1 0 0,0 0 0 0 0,0-1 0 0 0,0 1 0 0 0,0 0 0 0 0,0-1 0 0 0,0 1 0 0 0,0 0 0 0 0,0-1 0 0 0,0 1 0 0 0,-1-1 0 0 0,1 0 0 0 0,-1 1 0 0 0,1-1 0 0 0,-1 1 0 0 0,0-1 0 0 0,1 0 0 0 0,-1 0 0 0 0,0 1 0 0 0,0-1 0 0 0,0 0 0 0 0,0 1 0 0 0,-1-1 0 0 0,0-3 0 0 0,0 3-47 0 0,0 0 0 0 0,-1 0 0 0 0,1-1 1 0 0,-1 1-1 0 0,0 0 0 0 0,0 0 0 0 0,0 1 1 0 0,0-1-1 0 0,0 0 0 0 0,0 1 0 0 0,0-1 1 0 0,0 1-1 0 0,-1 0 0 0 0,-2-2 0 0 0,-6-2-102 0 0,-1 1-1 0 0,0 0 0 0 0,0 1 1 0 0,0 0-1 0 0,-21-2 0 0 0,8 3-48 0 0,13 0-13 0 0,-1 1-1 0 0,1 0 0 0 0,-1 1 0 0 0,-19 2 1 0 0,32-2 86 0 0,0 0 1 0 0,-1 0 0 0 0,1 0-1 0 0,0 0 1 0 0,0 0 0 0 0,-1 0 0 0 0,1 0-1 0 0,0 0 1 0 0,0 0 0 0 0,-1 0-1 0 0,1 0 1 0 0,0 0 0 0 0,0 1 0 0 0,0-1-1 0 0,-1 0 1 0 0,1 0 0 0 0,0 0-1 0 0,0 0 1 0 0,0 0 0 0 0,-1 1 0 0 0,1-1-1 0 0,0 0 1 0 0,0 0 0 0 0,0 0-1 0 0,-1 0 1 0 0,1 1 0 0 0,0-1 0 0 0,0 0-1 0 0,0 0 1 0 0,0 0 0 0 0,0 1-1 0 0,0-1 1 0 0,0 0 0 0 0,0 0 0 0 0,-1 1-1 0 0,1-1 1 0 0,0 0 0 0 0,0 0 0 0 0,0 1-1 0 0,0-1 1 0 0,0 0 0 0 0,0 0-1 0 0,0 1 1 0 0,0-1 0 0 0,1 0 0 0 0,-1 0-1 0 0,0 1 1 0 0,0-1 0 0 0,0 0-1 0 0,0 0 1 0 0,0 0 0 0 0,0 1 0 0 0,0-1-1 0 0,0 0 1 0 0,1 0 0 0 0,-1 0-1 0 0,0 1 1 0 0,0-1 0 0 0,0 0 0 0 0,0 0-1 0 0,1 0 1 0 0,-1 0 0 0 0,0 1-1 0 0,0-1 1 0 0,1 0 0 0 0,-1 0 0 0 0,0 0-1 0 0,9 2-52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0.4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3217 0 0,'0'0'5254'0'0,"-1"-1"-5646"0"0,3 6 5 0 0,8 33 318 0 0,-1 1 1 0 0,-2-1-1 0 0,-2 1 0 0 0,0 64 0 0 0,5 71 490 0 0,-1 0 497 0 0,-10-168-859 0 0,1-3-16 0 0,-1-1 1 0 0,1 1-1 0 0,-1 0 0 0 0,1-1 0 0 0,0 1 0 0 0,0 0 0 0 0,1 0 1 0 0,-1-1-1 0 0,1 6 0 0 0,1-8-219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3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9418 0 0,'2'-2'113'0'0,"-1"1"1"0"0,0 0-1 0 0,1 0 1 0 0,-1 0-1 0 0,1 0 1 0 0,0 0-1 0 0,-1 0 1 0 0,1 0-1 0 0,0 1 1 0 0,-1-1-1 0 0,1 1 0 0 0,0-1 1 0 0,0 1-1 0 0,0 0 1 0 0,-1-1-1 0 0,3 1 1 0 0,38-1-549 0 0,-22 0 635 0 0,568-29-90 0 0,-551 30-370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0.9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377 5 10090 0 0,'6'-2'1782'0'0,"6"0"-4688"0"0,-13 6 2814 0 0,0 0-1 0 0,-1 0 1 0 0,0 0 0 0 0,0 0 0 0 0,0 0-1 0 0,0 0 1 0 0,-1 0 0 0 0,0 0 0 0 0,1-1-1 0 0,-1 0 1 0 0,-5 5 0 0 0,-3 5-23 0 0,-27 35 595 0 0,-2-2-1 0 0,-3-1 1 0 0,-1-2-1 0 0,-2-2 1 0 0,-75 50-1 0 0,103-82 584 0 0,18-9-1019 0 0,0 0 0 0 0,0 0 0 0 0,0 0 0 0 0,-1 0 0 0 0,1 0-1 0 0,0-1 1 0 0,0 1 0 0 0,0 0 0 0 0,0 0 0 0 0,0 0 0 0 0,-1 0 0 0 0,1 0 0 0 0,0 0-1 0 0,0 0 1 0 0,0-1 0 0 0,0 1 0 0 0,0 0 0 0 0,0 0 0 0 0,0 0 0 0 0,-1 0 0 0 0,1 0 0 0 0,0-1-1 0 0,0 1 1 0 0,0 0 0 0 0,0 0 0 0 0,0 0 0 0 0,0-1 0 0 0,0 1 0 0 0,0 0 0 0 0,0 0-1 0 0,0 0 1 0 0,0 0 0 0 0,0-1 0 0 0,0 1 0 0 0,0 0 0 0 0,0 0 0 0 0,0 0 0 0 0,0 0-1 0 0,0-1 1 0 0,0 1 0 0 0,0 0 0 0 0,1 0 0 0 0,-1 0 0 0 0,0 0 0 0 0,0-1 0 0 0,0 1-1 0 0,1-2 37 0 0,1-1 0 0 0,-1 1-1 0 0,0-1 1 0 0,1 1 0 0 0,0 0-1 0 0,0 0 1 0 0,-1 0-1 0 0,1 0 1 0 0,0 0 0 0 0,1 0-1 0 0,1-1 1 0 0,-3 2-84 0 0,16-10-37 0 0,0 1 1 0 0,0 1 0 0 0,22-8 0 0 0,-33 15-41 0 0,0 0-1 0 0,0 0 0 0 0,0 1 1 0 0,0 0-1 0 0,0 0 0 0 0,1 1 1 0 0,-1 0-1 0 0,0 0 0 0 0,1 0 1 0 0,-1 1-1 0 0,0 0 0 0 0,0 0 1 0 0,0 0-1 0 0,7 3 0 0 0,24 13-156 0 0,0 1-1 0 0,-1 2 1 0 0,-1 1-1 0 0,39 31 1 0 0,-29-20 215 0 0,-32-23-454 0 0,-1 0-1 0 0,-1 1 1 0 0,16 15 0 0 0,-18-12 427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1.5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246 32 13427 0 0,'0'-2'34'0'0,"-1"0"0"0"0,1 1 1 0 0,-1-1-1 0 0,0 0 0 0 0,0 1 0 0 0,1-1 1 0 0,-1 1-1 0 0,0-1 0 0 0,0 1 0 0 0,-1 0 0 0 0,1-1 1 0 0,0 1-1 0 0,0 0 0 0 0,-1 0 0 0 0,1 0 1 0 0,0 0-1 0 0,-1 0 0 0 0,1 0 0 0 0,-1 0 1 0 0,1 0-1 0 0,-1 1 0 0 0,0-1 0 0 0,1 0 1 0 0,-1 1-1 0 0,0 0 0 0 0,1-1 0 0 0,-1 1 1 0 0,0 0-1 0 0,0 0 0 0 0,-1 0 0 0 0,-2 1-164 0 0,1 0-1 0 0,0 0 1 0 0,-1 0-1 0 0,1 1 1 0 0,0 0 0 0 0,0 0-1 0 0,0 0 1 0 0,0 1-1 0 0,0-1 1 0 0,-6 6-1 0 0,-6 5-247 0 0,1 1-1 0 0,0 0 0 0 0,1 1 0 0 0,1 0 1 0 0,0 1-1 0 0,1 0 0 0 0,1 1 0 0 0,0 0 1 0 0,2 1-1 0 0,-9 21 0 0 0,16-35 384 0 0,1 0 0 0 0,0 0 0 0 0,0 0 0 0 0,1 0 0 0 0,-1 1 0 0 0,1-1 0 0 0,0 0 0 0 0,0 0 0 0 0,0 0 0 0 0,1 1 0 0 0,0-1-1 0 0,-1 0 1 0 0,1 0 0 0 0,3 6 0 0 0,-3-8 50 0 0,0-1 0 0 0,0 1-1 0 0,0-1 1 0 0,0 0-1 0 0,0 1 1 0 0,0-1 0 0 0,1 0-1 0 0,-1 0 1 0 0,0 0 0 0 0,1 0-1 0 0,-1 0 1 0 0,1 0-1 0 0,-1 0 1 0 0,1 0 0 0 0,0 0-1 0 0,-1-1 1 0 0,1 1 0 0 0,0-1-1 0 0,-1 1 1 0 0,1-1-1 0 0,0 0 1 0 0,0 0 0 0 0,0 0-1 0 0,-1 0 1 0 0,1 0-1 0 0,0 0 1 0 0,0 0 0 0 0,-1 0-1 0 0,1-1 1 0 0,0 1 0 0 0,0-1-1 0 0,-1 1 1 0 0,1-1-1 0 0,-1 0 1 0 0,1 0 0 0 0,1-1-1 0 0,13-4 141 0 0,-1-1 0 0 0,0-1 0 0 0,0-1 0 0 0,-1 0 0 0 0,0-1 0 0 0,0 0 0 0 0,-1-1 0 0 0,-1-1 0 0 0,0 0 0 0 0,17-21 0 0 0,-29 32-130 0 0,2 0-729 0 0,-1 1 602 0 0,-1 0 0 0 0,1 0 1 0 0,-1 0-1 0 0,0 1 0 0 0,1-1 0 0 0,-1 0 0 0 0,1 0 1 0 0,-1 0-1 0 0,0 0 0 0 0,1 0 0 0 0,-1 0 0 0 0,0 1 0 0 0,1-1 1 0 0,-1 0-1 0 0,0 0 0 0 0,1 0 0 0 0,-1 1 0 0 0,0-1 1 0 0,1 0-1 0 0,-1 1 0 0 0,0-1 0 0 0,0 0 0 0 0,1 0 0 0 0,-1 1 1 0 0,0-1-1 0 0,0 1 0 0 0,0-1 0 0 0,0 0 0 0 0,1 1 1 0 0,-1-1-1 0 0,0 0 0 0 0,0 1 0 0 0,0 0 0 0 0,7 13-263 0 0,0 0 0 0 0,-1 1-1 0 0,-1 0 1 0 0,0 0 0 0 0,-1 0-1 0 0,-1 0 1 0 0,0 1 0 0 0,-1 0 0 0 0,-1-1-1 0 0,-1 25 1 0 0,-2 14-99 0 0,-16 98 0 0 0,15-137 428 0 0,-29 148-41 0 0,25-138 137 0 0,-1 0 1 0 0,0 0 0 0 0,-2-1 0 0 0,-17 30 0 0 0,25-49 182 0 0,-1-1 0 0 0,0 0 1 0 0,0 0-1 0 0,0 1 0 0 0,0-2 0 0 0,-1 1 1 0 0,0 0-1 0 0,0-1 0 0 0,0 0 0 0 0,0 0 1 0 0,0 0-1 0 0,0 0 0 0 0,-8 3 1 0 0,9-5-77 0 0,1-1 1 0 0,-1 1-1 0 0,1-1 1 0 0,-1 0-1 0 0,1 1 1 0 0,-1-1-1 0 0,1 0 1 0 0,-1 0-1 0 0,1-1 1 0 0,-1 1-1 0 0,1-1 1 0 0,-1 1-1 0 0,1-1 1 0 0,0 0-1 0 0,-1 0 1 0 0,1 0-1 0 0,0 0 1 0 0,0 0 0 0 0,-1 0-1 0 0,1-1 1 0 0,0 1-1 0 0,0-1 1 0 0,0 1-1 0 0,1-1 1 0 0,-1 0-1 0 0,0 0 1 0 0,1 0-1 0 0,-1 0 1 0 0,-1-2-1 0 0,-1-3-60 0 0,0 0-1 0 0,0-1 0 0 0,1 1 1 0 0,0-1-1 0 0,0 1 1 0 0,1-1-1 0 0,0 0 1 0 0,0 0-1 0 0,1 0 0 0 0,0 0 1 0 0,1 0-1 0 0,-1 0 1 0 0,2-13-1 0 0,1 3-203 0 0,0 1 0 0 0,1-1 0 0 0,1 1 0 0 0,0-1 1 0 0,8-17-1 0 0,-7 22-349 0 0,1 0 1 0 0,1 1 0 0 0,0 0 0 0 0,0 0-1 0 0,1 1 1 0 0,1 0 0 0 0,0 0 0 0 0,0 1-1 0 0,1 0 1 0 0,0 1 0 0 0,1 0 0 0 0,0 1-1 0 0,0 0 1 0 0,14-7 0 0 0,4-1-1581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1.9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0 12291 0 0,'0'0'-617'0'0,"-3"26"-5216"0"0,2-14 5825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2.3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1 405 3713 0 0,'3'-5'13320'0'0,"11"-26"-12923"0"0,-2-6-411 0 0,2 1-1 0 0,1 1 0 0 0,2 0 1 0 0,1 1-1 0 0,1 0 0 0 0,3 2 1 0 0,31-38-1 0 0,-53 69-45 0 0,0 1 1 0 0,1-1-1 0 0,-1 1 1 0 0,0-1-1 0 0,1 1 1 0 0,-1-1-1 0 0,1 1 1 0 0,-1-1-1 0 0,1 1 0 0 0,-1 0 1 0 0,1-1-1 0 0,-1 1 1 0 0,1-1-1 0 0,-1 1 1 0 0,1 0-1 0 0,-1 0 1 0 0,1-1-1 0 0,0 1 0 0 0,-1 0 1 0 0,1 0-1 0 0,-1 0 1 0 0,1 0-1 0 0,0 0 1 0 0,-1 0-1 0 0,1 0 1 0 0,0 0-1 0 0,-1 0 0 0 0,1 0 1 0 0,-1 0-1 0 0,1 0 1 0 0,0 0-1 0 0,-1 0 1 0 0,1 1-1 0 0,-1-1 1 0 0,1 0-1 0 0,0 0 0 0 0,-1 1 1 0 0,1-1-1 0 0,-1 0 1 0 0,1 1-1 0 0,-1-1 1 0 0,1 1-1 0 0,-1-1 1 0 0,1 1-1 0 0,-1-1 0 0 0,0 1 1 0 0,1-1-1 0 0,-1 1 1 0 0,0-1-1 0 0,1 1 1 0 0,-1-1-1 0 0,0 2 1 0 0,2 1-71 0 0,0 0 1 0 0,-1 0-1 0 0,0 0 1 0 0,0 0 0 0 0,0 0-1 0 0,0 1 1 0 0,0-1-1 0 0,0 7 1 0 0,5 59-1037 0 0,-4-54 1137 0 0,0 1 0 0 0,-1-1 1 0 0,-1 0-1 0 0,0 1 0 0 0,-3 18 0 0 0,2-27 4751 0 0,3-18-3289 0 0,15-43-1617 0 0,-1 18 139 0 0,3 0 0 0 0,1 1 0 0 0,36-49 0 0 0,-54 82 10 0 0,-1 1 0 0 0,1-1 1 0 0,-1 0-1 0 0,1 0 1 0 0,0 1-1 0 0,0-1 0 0 0,-1 1 1 0 0,1-1-1 0 0,0 1 1 0 0,0 0-1 0 0,0 0 0 0 0,1 0 1 0 0,-1 0-1 0 0,0 0 0 0 0,0 1 1 0 0,0-1-1 0 0,1 0 1 0 0,2 1-1 0 0,-3 0-30 0 0,-1 0 0 0 0,1 0 0 0 0,0 0 0 0 0,-1 1 0 0 0,1-1 0 0 0,-1 0 0 0 0,1 1 0 0 0,-1 0 0 0 0,0-1 0 0 0,1 1 0 0 0,-1 0 0 0 0,0 0 0 0 0,1-1 0 0 0,-1 1 0 0 0,0 0 0 0 0,0 0 0 0 0,0 0 0 0 0,0 1 0 0 0,0-1 0 0 0,0 0 0 0 0,0 0 0 0 0,0 1 0 0 0,0-1 0 0 0,0 0 0 0 0,-1 1 0 0 0,1-1 0 0 0,0 3 0 0 0,10 29-338 0 0,-2 1 1 0 0,-1 0-1 0 0,5 56 0 0 0,2 9 470 0 0,-12-82-231 0 0,2-1 1 0 0,0 0-1 0 0,0 0 1 0 0,9 16-1 0 0,-6-18-325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2.9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39 13339 0 0,'0'0'329'0'0,"0"-1"-288"0"0,0 0-1 0 0,0 1 0 0 0,0-1 1 0 0,1 0-1 0 0,-1 1 0 0 0,0-1 1 0 0,0 1-1 0 0,0-1 1 0 0,1 0-1 0 0,-1 1 0 0 0,0-1 1 0 0,1 1-1 0 0,-1-1 0 0 0,0 1 1 0 0,1-1-1 0 0,-1 1 1 0 0,1-1-1 0 0,-1 1 0 0 0,0 0 1 0 0,1-1-1 0 0,-1 1 0 0 0,1 0 1 0 0,0-1-1 0 0,-1 1 0 0 0,1-1 1 0 0,7-3-75 0 0,-1 1 1 0 0,1 0-1 0 0,0 0 0 0 0,0 0 1 0 0,0 1-1 0 0,0 0 0 0 0,0 0 1 0 0,0 1-1 0 0,17 0 1 0 0,-10 1-84 0 0,0 1 1 0 0,0 0-1 0 0,0 1 1 0 0,-1 1-1 0 0,18 5 1 0 0,-30-7 72 0 0,0-1 1 0 0,0 1-1 0 0,0-1 0 0 0,0 1 1 0 0,-1 0-1 0 0,1 0 1 0 0,0 0-1 0 0,0 0 0 0 0,0 0 1 0 0,-1 0-1 0 0,1 0 1 0 0,-1 1-1 0 0,1-1 0 0 0,-1 1 1 0 0,1-1-1 0 0,-1 1 1 0 0,0-1-1 0 0,0 1 0 0 0,0 0 1 0 0,0 0-1 0 0,0-1 0 0 0,1 5 1 0 0,-1-3-92 0 0,-1 0 1 0 0,0-1-1 0 0,0 1 1 0 0,0 0-1 0 0,0 0 0 0 0,-1 0 1 0 0,1 0-1 0 0,-1 0 1 0 0,0 0-1 0 0,0 0 0 0 0,0-1 1 0 0,0 1-1 0 0,-3 5 1 0 0,-3 4-107 0 0,-1-1 1 0 0,0 0 0 0 0,0 0 0 0 0,-1-1-1 0 0,-17 15 1 0 0,9-11 315 0 0,12-11-4 0 0,0 1 1 0 0,0 0-1 0 0,0 0 0 0 0,0 0 1 0 0,1 1-1 0 0,0 0 0 0 0,-7 8 0 0 0,11-12 231 0 0,0 1-146 0 0,0-2-146 0 0,0 0-1 0 0,0 1 0 0 0,0-1 1 0 0,0 0-1 0 0,0 1 1 0 0,0-1-1 0 0,0 0 1 0 0,0 1-1 0 0,0-1 0 0 0,0 0 1 0 0,0 0-1 0 0,0 1 1 0 0,1-1-1 0 0,-1 0 1 0 0,0 0-1 0 0,0 1 1 0 0,0-1-1 0 0,1 0 0 0 0,-1 0 1 0 0,0 1-1 0 0,0-1 1 0 0,1 0-1 0 0,-1 0 1 0 0,0 0-1 0 0,0 0 0 0 0,1 1 1 0 0,-1-1-1 0 0,0 0 1 0 0,0 0-1 0 0,1 0 1 0 0,-1 0-1 0 0,0 0 0 0 0,1 0 1 0 0,-1 0-1 0 0,0 0 1 0 0,0 0-1 0 0,1 0 1 0 0,16 6 21 0 0,-1-2 0 0 0,1 0 1 0 0,0-1-1 0 0,0 0 0 0 0,32 0 0 0 0,-21-2-477 0 0,40 8 0 0 0,-44-3 409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3.4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80 14675 0 0,'8'-3'-27'0'0,"0"1"-1"0"0,0 0 1 0 0,-1 0-1 0 0,1 0 1 0 0,1 1 0 0 0,-1 0-1 0 0,0 0 1 0 0,14 1-1 0 0,10-1-101 0 0,1677-63-26 0 0,-1074 70-407 0 0,-626-6 106 0 0,6 0-124 0 0,-1 0 1 0 0,0 2 0 0 0,26 4 0 0 0,-26 0 476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3.9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443 16 14843 0 0,'-6'-3'-26'0'0,"0"0"-1"0"0,0 1 1 0 0,-1 0 0 0 0,0 0-1 0 0,1 1 1 0 0,-1 0-1 0 0,0 0 1 0 0,1 0 0 0 0,-1 1-1 0 0,0 0 1 0 0,0 1-1 0 0,1-1 1 0 0,-13 4 0 0 0,-9 2-273 0 0,-49 17 0 0 0,77-23 294 0 0,-5 2-32 0 0,-87 33-254 0 0,81-31 282 0 0,0 2 0 0 0,1 0 0 0 0,-1 0-1 0 0,1 1 1 0 0,-18 15 0 0 0,28-21-35 0 0,-1-1 0 0 0,0 1-1 0 0,1 0 1 0 0,-1-1-1 0 0,1 1 1 0 0,-1 0 0 0 0,1 0-1 0 0,-1-1 1 0 0,1 1 0 0 0,-1 0-1 0 0,1 0 1 0 0,0 0 0 0 0,-1 0-1 0 0,1 0 1 0 0,0-1 0 0 0,0 1-1 0 0,0 0 1 0 0,0 0 0 0 0,0 0-1 0 0,0 0 1 0 0,0 0 0 0 0,0 0-1 0 0,0 0 1 0 0,0-1-1 0 0,0 1 1 0 0,1 0 0 0 0,-1 0-1 0 0,0 0 1 0 0,1 0 0 0 0,-1 0-1 0 0,0-1 1 0 0,1 1 0 0 0,-1 0-1 0 0,1 0 1 0 0,-1-1 0 0 0,1 1-1 0 0,0 0 1 0 0,-1-1 0 0 0,1 1-1 0 0,0-1 1 0 0,-1 1 0 0 0,1 0-1 0 0,0-1 1 0 0,0 0 0 0 0,0 1-1 0 0,0 0 1 0 0,7 3-224 0 0,1 1 1 0 0,-1-1 0 0 0,16 5-1 0 0,-14-5 232 0 0,81 28-152 0 0,-61-23 156 0 0,-1 1 0 0 0,0 1 0 0 0,0 2 0 0 0,-2 1 0 0 0,37 23 0 0 0,-60-34 5 0 0,0 0 1 0 0,-1 0-1 0 0,1 0 0 0 0,-1 0 1 0 0,1 1-1 0 0,-1-1 0 0 0,0 1 1 0 0,-1 0-1 0 0,1 0 0 0 0,-1 0 1 0 0,0 0-1 0 0,1 0 0 0 0,-2 1 1 0 0,1-1-1 0 0,0 1 0 0 0,-1-1 1 0 0,0 1-1 0 0,0-1 0 0 0,0 7 1 0 0,-1-6 106 0 0,-1 0 0 0 0,0 0 1 0 0,0 0-1 0 0,0-1 0 0 0,0 1 1 0 0,-1 0-1 0 0,0 0 0 0 0,0-1 0 0 0,0 1 1 0 0,0-1-1 0 0,-1 1 0 0 0,0-1 1 0 0,0 0-1 0 0,0 0 0 0 0,0 0 1 0 0,-1-1-1 0 0,-6 6 0 0 0,-5 4 213 0 0,-1-2 0 0 0,-1 0 0 0 0,1 0-1 0 0,-2-2 1 0 0,1 0 0 0 0,-1-1-1 0 0,-34 10 1 0 0,27-11-264 0 0,-1-1-1 0 0,0-1 1 0 0,0-1-1 0 0,0-1 0 0 0,-36-1 1 0 0,57-2-145 0 0,0-1 0 0 0,1 1 0 0 0,-1-1 0 0 0,0 0 0 0 0,0 0 0 0 0,1-1 0 0 0,-7-2 0 0 0,-9-7-584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4.4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71 14955 0 0,'0'0'119'0'0,"7"-6"-95"0"0,6-2-48 0 0,0 1 1 0 0,1 0-1 0 0,-1 1 0 0 0,2 0 1 0 0,-1 1-1 0 0,1 1 1 0 0,18-3-1 0 0,0 1-36 0 0,0 2 0 0 0,48-1-1 0 0,-77 5 56 0 0,-1 0 0 0 0,1 0 0 0 0,0 1 0 0 0,0-1 0 0 0,-1 1 0 0 0,1 0 0 0 0,0 0 0 0 0,-1 0 0 0 0,1 0 0 0 0,3 2 0 0 0,-6-2-35 0 0,0 0 0 0 0,-1-1 0 0 0,1 1 0 0 0,0 0 0 0 0,-1 0 0 0 0,1 0 0 0 0,0-1 0 0 0,-1 1 0 0 0,1 0 0 0 0,-1 0-1 0 0,1 0 1 0 0,-1 0 0 0 0,0 0 0 0 0,1 0 0 0 0,-1 0 0 0 0,0 0 0 0 0,0 0 0 0 0,0 0 0 0 0,0 0 0 0 0,1 0 0 0 0,-1 0 0 0 0,-1 0 0 0 0,1 0 0 0 0,0 0 0 0 0,0 0 0 0 0,0 0 0 0 0,0 0 0 0 0,-1 0-1 0 0,1 0 1 0 0,-1 0 0 0 0,1 0 0 0 0,-1 0 0 0 0,1 0 0 0 0,-1 0 0 0 0,1-1 0 0 0,-1 1 0 0 0,1 0 0 0 0,-1 0 0 0 0,0-1 0 0 0,-1 2 0 0 0,-19 24-59 0 0,-1 0 1 0 0,-1-2 0 0 0,-2-1 0 0 0,0 0-1 0 0,-2-2 1 0 0,-38 24 0 0 0,63-44 108 0 0,1 0 1 0 0,0-1 0 0 0,0 1-1 0 0,-1 0 1 0 0,1 0 0 0 0,0 0 0 0 0,0 0-1 0 0,0 0 1 0 0,0 0 0 0 0,0 0-1 0 0,0 0 1 0 0,1 1 0 0 0,-1-1-1 0 0,0 0 1 0 0,0 1 0 0 0,1-1 0 0 0,-1 3-1 0 0,1-4-10 0 0,0 1-1 0 0,0 0 0 0 0,0 0 0 0 0,0 0 0 0 0,0-1 1 0 0,1 1-1 0 0,-1 0 0 0 0,0 0 0 0 0,1-1 1 0 0,-1 1-1 0 0,0 0 0 0 0,1-1 0 0 0,-1 1 1 0 0,1 0-1 0 0,-1-1 0 0 0,1 1 0 0 0,0-1 1 0 0,-1 1-1 0 0,1-1 0 0 0,-1 1 0 0 0,1-1 0 0 0,0 1 1 0 0,0 0-1 0 0,7 3-22 0 0,1-1-1 0 0,-1 1 1 0 0,1-1 0 0 0,13 2-1 0 0,-6-1 116 0 0,179 40 5 0 0,-174-37-139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5.2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12323 0 0,'0'0'640'0'0,"10"7"-7143"0"0,-8-4 6401 0 0,1-1-1 0 0,-1 1 1 0 0,0 0-1 0 0,0 0 1 0 0,-1 0-1 0 0,1 0 1 0 0,0 1 0 0 0,-1-1-1 0 0,0 0 1 0 0,0 1-1 0 0,0-1 1 0 0,0 1-1 0 0,-1-1 1 0 0,1 1-1 0 0,-1 4 1 0 0,2 61-456 0 0,-1-31 655 0 0,-1 0 0 0 0,-2-1 0 0 0,-6 42-1 0 0,0-23 306 0 0,3 0 0 0 0,3 76-1 0 0,2-107-125 0 0,-1-6-10 0 0,0-12-168 0 0,1-1 0 0 0,0 0 0 0 0,0 1 0 0 0,0-1-1 0 0,1 0 1 0 0,0 0 0 0 0,3 12 0 0 0,-2-16-119 0 0,3-2 24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5.6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318 1 10698 0 0,'0'0'4388'0'0,"-14"2"-6055"0"0,-6 9 1343 0 0,-1 2 0 0 0,2-1 1 0 0,-24 21-1 0 0,-27 18 476 0 0,20-12 64 0 0,36-28 73 0 0,1-1 0 0 0,-31 18 0 0 0,44-28-258 0 0,0 0 0 0 0,-1 0 1 0 0,1 1-1 0 0,0-1 0 0 0,0 0 0 0 0,-1 0 1 0 0,1 0-1 0 0,0 0 0 0 0,-1 0 0 0 0,1 0 1 0 0,0 0-1 0 0,-1 0 0 0 0,1 0 0 0 0,0 0 1 0 0,0-1-1 0 0,-1 1 0 0 0,1 0 0 0 0,0 0 0 0 0,-1 0 1 0 0,1 0-1 0 0,0 0 0 0 0,0 0 0 0 0,-1-1 1 0 0,1 1-1 0 0,0 0 0 0 0,0 0 0 0 0,-1 0 1 0 0,1-1-1 0 0,0 1 0 0 0,0 0 0 0 0,0 0 1 0 0,0-1-1 0 0,-1 1 0 0 0,1 0 0 0 0,0 0 1 0 0,0-1-1 0 0,0 1 0 0 0,0 0 0 0 0,0-1 1 0 0,0 1-1 0 0,0 0 0 0 0,0 0 0 0 0,0-1 1 0 0,0 1-1 0 0,0 0 0 0 0,0-1 0 0 0,0 1 1 0 0,0 0-1 0 0,0-1 0 0 0,0 1-135 0 0,0-1 1 0 0,-1 1-1 0 0,1-1 1 0 0,0 1-1 0 0,0 0 0 0 0,0-1 1 0 0,0 1-1 0 0,0-1 0 0 0,0 1 1 0 0,1-1-1 0 0,-1 1 1 0 0,0 0-1 0 0,0-1 0 0 0,0 1 1 0 0,0-1-1 0 0,0 1 1 0 0,1 0-1 0 0,-1-1 0 0 0,0 1 1 0 0,0 0-1 0 0,1-1 0 0 0,-1 1 1 0 0,0 0-1 0 0,0-1 1 0 0,1 1-1 0 0,-1 0 0 0 0,0-1 1 0 0,1 1-1 0 0,-1 0 1 0 0,0 0-1 0 0,1 0 0 0 0,-1-1 1 0 0,1 1-1 0 0,0 0 0 0 0,3 1-25 0 0,1 0-1 0 0,0 1 1 0 0,0-1-1 0 0,0 1 0 0 0,-1 0 1 0 0,1 0-1 0 0,-1 1 1 0 0,0-1-1 0 0,1 1 0 0 0,-1 0 1 0 0,4 4-1 0 0,47 45 22 0 0,-36-33 88 0 0,132 134-400 0 0,-136-136 407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38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10554 0 0,'-1'0'-45'0'0,"0"0"0"0"0,0 0 0 0 0,1 0-1 0 0,-1 0 1 0 0,0 0 0 0 0,0 0 0 0 0,0 0-1 0 0,0 0 1 0 0,0 1 0 0 0,0-1 0 0 0,0 0 0 0 0,1 1-1 0 0,-1-1 1 0 0,0 0 0 0 0,0 1 0 0 0,0-1-1 0 0,1 1 1 0 0,-1-1 0 0 0,0 1 0 0 0,0 0-1 0 0,1-1 1 0 0,-1 1 0 0 0,1 0 0 0 0,-1-1 0 0 0,1 1-1 0 0,-1 0 1 0 0,1 0 0 0 0,-1-1 0 0 0,1 1-1 0 0,-1 0 1 0 0,1 0 0 0 0,0 0 0 0 0,0 0 0 0 0,-1 0-1 0 0,1 0 1 0 0,0 0 0 0 0,0-1 0 0 0,0 3-1 0 0,-2 43-1312 0 0,3-35 1213 0 0,-1 59-473 0 0,-1 236-29 0 0,-3-102 1636 0 0,4-180-568 0 0,4 37 1 0 0,-4-53-373 0 0,2-1 1 0 0,-1 1-1 0 0,1 0 0 0 0,0-1 1 0 0,1 0-1 0 0,-1 1 0 0 0,2-1 0 0 0,6 12 1 0 0,-9-18-90 0 0,-1 0-1 0 0,1 0 1 0 0,0 0 0 0 0,-1 0 0 0 0,1-1 0 0 0,0 1 0 0 0,0 0-1 0 0,0-1 1 0 0,-1 1 0 0 0,1-1 0 0 0,0 1 0 0 0,0-1 0 0 0,0 1-1 0 0,0-1 1 0 0,0 1 0 0 0,2-1 0 0 0,5 1-533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6.4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214 136 8722 0 0,'4'-42'2892'0'0,"-3"34"-2330"0"0,0 1-1 0 0,0 0 1 0 0,0-1 0 0 0,-1 1 0 0 0,0-1 0 0 0,-1 1 0 0 0,1-1 0 0 0,-2 1 0 0 0,1 0 0 0 0,-4-12-1 0 0,5 18-471 0 0,-5 1-439 0 0,0 0 144 0 0,0 1 0 0 0,0-1 0 0 0,0 1 0 0 0,0 0 0 0 0,0 0 0 0 0,0 1 0 0 0,1 0 0 0 0,-1-1 0 0 0,0 2 1 0 0,1-1-1 0 0,0 0 0 0 0,-1 1 0 0 0,1 0 0 0 0,0 0 0 0 0,0 0 0 0 0,1 0 0 0 0,-1 1 0 0 0,1 0 0 0 0,-5 5 0 0 0,0 0 44 0 0,1 1-1 0 0,-1 0 1 0 0,2 0-1 0 0,-1 0 1 0 0,2 1 0 0 0,-1 0-1 0 0,-5 18 1 0 0,9-25 177 0 0,1-1 0 0 0,0 1 1 0 0,0 0-1 0 0,1 0 0 0 0,-1-1 1 0 0,1 1-1 0 0,-1 0 0 0 0,1 0 1 0 0,0 0-1 0 0,1-1 0 0 0,-1 1 1 0 0,1 0-1 0 0,0 0 0 0 0,-1-1 1 0 0,2 1-1 0 0,-1 0 1 0 0,0-1-1 0 0,1 1 0 0 0,-1-1 1 0 0,1 0-1 0 0,0 1 0 0 0,0-1 1 0 0,1 0-1 0 0,-1 0 0 0 0,1 0 1 0 0,-1-1-1 0 0,1 1 0 0 0,4 2 1 0 0,-5-3 20 0 0,1 0 1 0 0,-1-1-1 0 0,1 1 1 0 0,0-1 0 0 0,-1 0-1 0 0,1 1 1 0 0,0-1-1 0 0,0-1 1 0 0,0 1 0 0 0,0 0-1 0 0,0-1 1 0 0,0 1-1 0 0,0-1 1 0 0,0 0 0 0 0,0 0-1 0 0,0 0 1 0 0,0-1-1 0 0,0 1 1 0 0,0-1 0 0 0,6-1-1 0 0,1-3 66 0 0,0 1-1 0 0,0-1 1 0 0,0-1-1 0 0,13-10 1 0 0,-16 11-66 0 0,0 0 0 0 0,1 0 0 0 0,-1 1 0 0 0,1 0 0 0 0,0 0 0 0 0,11-3 0 0 0,-17 7-48 0 0,-1 0 0 0 0,1 0 1 0 0,0 0-1 0 0,0 0 0 0 0,0 0 0 0 0,0 1 0 0 0,0-1 0 0 0,0 1 0 0 0,0-1 0 0 0,0 1 0 0 0,-1 0 0 0 0,1 0 0 0 0,0 0 0 0 0,0-1 0 0 0,-1 2 0 0 0,1-1 0 0 0,-1 0 0 0 0,1 0 0 0 0,-1 0 1 0 0,1 1-1 0 0,-1-1 0 0 0,0 1 0 0 0,0-1 0 0 0,0 1 0 0 0,2 3 0 0 0,3 5-158 0 0,0 0-1 0 0,9 22 1 0 0,-13-25 119 0 0,6 15-56 0 0,-1 1 0 0 0,0-1 0 0 0,-2 2 0 0 0,-1-1 0 0 0,-1 0 0 0 0,-1 1 0 0 0,-1 0 0 0 0,-1-1 0 0 0,-1 1 0 0 0,-1-1 0 0 0,-6 24 0 0 0,0-8 141 0 0,-1-1 0 0 0,-2 0 0 0 0,-2-1 1 0 0,-2 0-1 0 0,-34 63 0 0 0,43-91 59 0 0,1 0-1 0 0,-2-1 0 0 0,1 0 0 0 0,-1 0 0 0 0,0-1 1 0 0,-1 0-1 0 0,0 0 0 0 0,0 0 0 0 0,0-1 0 0 0,-15 7 1 0 0,17-9 20 0 0,-1-1 1 0 0,1 0-1 0 0,-1-1 1 0 0,1 1-1 0 0,-1-1 0 0 0,0-1 1 0 0,0 1-1 0 0,0-1 1 0 0,0 0-1 0 0,0-1 1 0 0,0 0-1 0 0,0 0 1 0 0,0 0-1 0 0,0-1 1 0 0,0 0-1 0 0,-11-4 1 0 0,15 4-50 0 0,0 0 0 0 0,1 0 1 0 0,-1 0-1 0 0,0-1 0 0 0,0 1 0 0 0,1-1 1 0 0,-1 0-1 0 0,1 0 0 0 0,0 0 1 0 0,-1 0-1 0 0,1 0 0 0 0,0 0 1 0 0,0-1-1 0 0,1 1 0 0 0,-1-1 0 0 0,-2-5 1 0 0,1 3 6 0 0,1 0-1 0 0,1 0 1 0 0,-1-1 0 0 0,1 1 0 0 0,0-1-1 0 0,0 1 1 0 0,1-1 0 0 0,0-9-1 0 0,1 1-11 0 0,0-1-1 0 0,2 1 0 0 0,-1 1 0 0 0,2-1 0 0 0,0 0 0 0 0,9-20 0 0 0,-5 17-112 0 0,1 1 0 0 0,1 0 0 0 0,0 0 0 0 0,1 1 0 0 0,1 0 0 0 0,0 1-1 0 0,1 1 1 0 0,1-1 0 0 0,25-18 0 0 0,-15 15-471 0 0,2 1 0 0 0,0 2-1 0 0,0 0 1 0 0,1 2 0 0 0,40-13 0 0 0,-31 13 425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48.3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68 7058 0 0,'0'-3'104'0'0,"0"0"1"0"0,1 0 0 0 0,-1 0 0 0 0,1 1 0 0 0,0-1 0 0 0,0 0 0 0 0,0 0 0 0 0,2-3-1 0 0,2-6 632 0 0,-5 11-263 0 0,6-1-478 0 0,7-3-1 0 0,-1 1-1 0 0,0 1 1 0 0,1 0 0 0 0,0 0 0 0 0,0 1 0 0 0,0 1 0 0 0,0 0 0 0 0,18 2-1 0 0,13-3 87 0 0,706 1 458 0 0,-452 10-424 0 0,-167-7-53 0 0,531 14 75 0 0,-2 33-28 0 0,-134-12 117 0 0,1-29-69 0 0,-37-1-86 0 0,381 21 2266 0 0,-175-43 336 0 0,-637 9-2322 0 0,22-1 175 0 0,-79 8-573 0 0,0 0 0 0 0,0 0 0 0 0,-1 0 0 0 0,1 0 0 0 0,-1 0 1 0 0,1 0-1 0 0,-1 1 0 0 0,1-1 0 0 0,-1 0 0 0 0,0 1 0 0 0,0-1 1 0 0,0 1-1 0 0,0 0 0 0 0,0-1 0 0 0,0 1 0 0 0,1 3 0 0 0,11 23 24 0 0,-13-28 9 0 0,10 23-95 0 0,-1 1 0 0 0,-1 0 0 0 0,-1 1 0 0 0,-1 0 0 0 0,-1-1 0 0 0,1 33 0 0 0,-3-30 67 0 0,58 433 258 0 0,-56-438 433 0 0,-5-21-672 0 0,1 0 0 0 0,-1 0 1 0 0,1 0-1 0 0,-1 1 0 0 0,0-1 1 0 0,0 0-1 0 0,1 0 0 0 0,-1 0 1 0 0,0 1-1 0 0,0-1 0 0 0,0 0 0 0 0,0 0 1 0 0,0 0-1 0 0,0 1 0 0 0,-1-1 1 0 0,1 0-1 0 0,0 0 0 0 0,-1 0 1 0 0,1 0-1 0 0,0 0 0 0 0,-1 1 1 0 0,0-1-1 0 0,1 0 0 0 0,-1 0 1 0 0,1 0-1 0 0,-1 0 0 0 0,0 0 1 0 0,-1 1-1 0 0,-11 6-667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42.2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598 15 14139 0 0,'-3'-2'-122'0'0,"0"1"0"0"0,0-1 0 0 0,-1 0 0 0 0,1 1 1 0 0,-1 0-1 0 0,1-1 0 0 0,-1 1 0 0 0,1 1 0 0 0,-1-1 0 0 0,1 0 0 0 0,-1 1 0 0 0,0 0 0 0 0,1 0 0 0 0,-1 0 0 0 0,0 0 1 0 0,1 1-1 0 0,-1-1 0 0 0,0 1 0 0 0,1 0 0 0 0,-5 2 0 0 0,-10 2-72 0 0,0 1-1 0 0,-25 12 1 0 0,10-2 187 0 0,0 2 1 0 0,2 2-1 0 0,0 1 1 0 0,1 1-1 0 0,2 1 1 0 0,-44 46-1 0 0,50-45 105 0 0,1 1 0 0 0,2 0 0 0 0,0 2 0 0 0,1 0-1 0 0,2 1 1 0 0,1 1 0 0 0,-21 58 0 0 0,32-76-12 0 0,1 1 0 0 0,0 0-1 0 0,0-1 1 0 0,2 1 0 0 0,-1 0-1 0 0,2 0 1 0 0,-1 1 0 0 0,2-1 0 0 0,-1 0-1 0 0,4 16 1 0 0,-2-23-41 0 0,-1 1-1 0 0,1-1 1 0 0,0 0 0 0 0,1 0-1 0 0,-1 0 1 0 0,1 0-1 0 0,0 0 1 0 0,0 0 0 0 0,0-1-1 0 0,1 1 1 0 0,-1-1 0 0 0,1 0-1 0 0,0 0 1 0 0,1 0 0 0 0,-1-1-1 0 0,1 0 1 0 0,-1 1 0 0 0,1-2-1 0 0,0 1 1 0 0,0 0 0 0 0,0-1-1 0 0,1 0 1 0 0,-1 0 0 0 0,7 1-1 0 0,3 0 90 0 0,-1 0-1 0 0,0-1 1 0 0,1 0 0 0 0,-1-2-1 0 0,1 1 1 0 0,0-2-1 0 0,-1 0 1 0 0,1-1-1 0 0,-1 0 1 0 0,0-1 0 0 0,0 0-1 0 0,0-2 1 0 0,0 1-1 0 0,0-2 1 0 0,-1 0-1 0 0,0 0 1 0 0,0-1 0 0 0,22-17-1 0 0,-33 22-76 0 0,0 1-1 0 0,-1 0 1 0 0,1-1-1 0 0,0 1 1 0 0,-1-1-1 0 0,1 1 1 0 0,-1-1-1 0 0,0 0 1 0 0,1 0-1 0 0,-1 0 1 0 0,0 0-1 0 0,0 0 1 0 0,0 0-1 0 0,0 0 1 0 0,-1 0-1 0 0,1 0 1 0 0,-1 0-1 0 0,1 0 1 0 0,-1 0-1 0 0,0 0 1 0 0,1-1 0 0 0,-1 1-1 0 0,0 0 1 0 0,0 0-1 0 0,-1 0 1 0 0,1-1-1 0 0,0 1 1 0 0,-1 0-1 0 0,-1-4 1 0 0,0 3-68 0 0,0 0 0 0 0,0 0 1 0 0,-1 0-1 0 0,1 1 0 0 0,-1-1 0 0 0,1 1 1 0 0,-1-1-1 0 0,0 1 0 0 0,0 0 1 0 0,0 0-1 0 0,0 0 0 0 0,0 1 1 0 0,-1-1-1 0 0,1 1 0 0 0,0 0 1 0 0,-1-1-1 0 0,-5 0 0 0 0,-9-2-230 0 0,0 1 0 0 0,-35-3-1 0 0,48 5 108 0 0,1 1 0 0 0,-1 0 0 0 0,1 0 0 0 0,-1 1 0 0 0,1-1 0 0 0,0 1 0 0 0,-1 0 0 0 0,1 0 0 0 0,0 1 0 0 0,0-1 0 0 0,0 1 0 0 0,0 0 0 0 0,0 0 0 0 0,0 0 0 0 0,0 0 0 0 0,0 1 0 0 0,1 0 0 0 0,-5 4 0 0 0,8-7 106 0 0,-1 0-1 0 0,1 1 0 0 0,0-1 1 0 0,0 1-1 0 0,-1-1 0 0 0,1 1 1 0 0,0-1-1 0 0,0 1 1 0 0,-1-1-1 0 0,1 1 0 0 0,0-1 1 0 0,0 1-1 0 0,0-1 1 0 0,0 1-1 0 0,0-1 0 0 0,0 1 1 0 0,0-1-1 0 0,0 1 1 0 0,0-1-1 0 0,0 1 0 0 0,0-1 1 0 0,0 1-1 0 0,0-1 1 0 0,0 1-1 0 0,1-1 0 0 0,-1 1 1 0 0,0-1-1 0 0,1 1 1 0 0,6 10-471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42.9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512 245 10610 0 0,'-11'7'-230'0'0,"1"-1"-1"0"0,0 2 0 0 0,0-1 0 0 0,1 1 1 0 0,0 0-1 0 0,0 1 0 0 0,1 0 1 0 0,1 1-1 0 0,-1 0 0 0 0,1 0 0 0 0,1 0 1 0 0,-6 12-1 0 0,-6 18 669 0 0,1 1 0 0 0,-11 44 1 0 0,0-1 70 0 0,26-79-109 0 0,0 1 0 0 0,0 0-1 0 0,1 0 1 0 0,-1-1 0 0 0,1 9 5810 0 0,1-19-5286 0 0,25-161-1161 0 0,14-156-91 0 0,-39 313 395 0 0,0 0 0 0 0,0 0 0 0 0,-1 0 1 0 0,0 0-1 0 0,-1 0 0 0 0,0 0 1 0 0,0 0-1 0 0,-1 0 0 0 0,0 0 1 0 0,-8-15-1 0 0,8 20-112 0 0,0 0 0 0 0,1 0 0 0 0,-1 0 0 0 0,-1 1 0 0 0,1-1 0 0 0,0 1 0 0 0,-1 0 0 0 0,0 0 0 0 0,0 0 0 0 0,0 1 0 0 0,0-1 0 0 0,0 1 0 0 0,0 0 0 0 0,0 0 0 0 0,-1 0 0 0 0,1 1 0 0 0,-1 0 0 0 0,0-1 0 0 0,1 2 0 0 0,-1-1 0 0 0,0 0 0 0 0,-8 1 0 0 0,1 1-78 0 0,0 0 0 0 0,1 1 0 0 0,-1 0-1 0 0,1 1 1 0 0,0 0 0 0 0,0 1 0 0 0,0 0 0 0 0,0 0 0 0 0,0 1 0 0 0,-15 11 0 0 0,18-11 139 0 0,0 0 0 0 0,1 1 0 0 0,0 0 0 0 0,0 0-1 0 0,0 0 1 0 0,0 1 0 0 0,1 0 0 0 0,0 1 0 0 0,1 0 0 0 0,0-1 0 0 0,0 2 0 0 0,0-1 0 0 0,-5 15 0 0 0,10-21-10 0 0,-1 0 0 0 0,1 0 0 0 0,-1 0 0 0 0,1 1 0 0 0,0-1 0 0 0,0 0 0 0 0,0 0 1 0 0,0 1-1 0 0,0-1 0 0 0,0 0 0 0 0,1 0 0 0 0,-1 0 0 0 0,1 1 0 0 0,-1-1 0 0 0,1 0 0 0 0,0 0 0 0 0,0 0 0 0 0,2 3 1 0 0,-1-2-45 0 0,1 1 0 0 0,0 0 0 0 0,1-1 0 0 0,-1 0 0 0 0,0 1 0 0 0,1-1 0 0 0,0-1 0 0 0,5 5 0 0 0,5 0-85 0 0,1 0 1 0 0,-1 0 0 0 0,1-2 0 0 0,18 6-1 0 0,-7-5-59 0 0,0 0 0 0 0,31 2 0 0 0,-26-5-56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43.4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396 1 15923 0 0,'0'0'-60'0'0,"-9"0"-3151"0"0,1 1 3083 0 0,0 0 0 0 0,0 1 0 0 0,0 0 0 0 0,0 0 0 0 0,1 1 0 0 0,-1 0 1 0 0,0 0-1 0 0,1 1 0 0 0,0 0 0 0 0,0 0 0 0 0,0 1 0 0 0,1-1 0 0 0,-1 2 0 0 0,-6 6 0 0 0,-15 15 190 0 0,-40 51 1 0 0,60-69-111 0 0,7-8 49 0 0,-27 33 78 0 0,0 1-1 0 0,3 2 1 0 0,-23 40 0 0 0,43-67-20 0 0,0 1 0 0 0,0-1 0 0 0,1 0 0 0 0,0 1 0 0 0,1 0 0 0 0,0 0 0 0 0,1 0 0 0 0,0 0 0 0 0,1 1 0 0 0,0-1 0 0 0,1 0 0 0 0,0 1 0 0 0,0-1 0 0 0,2 0 0 0 0,-1 1 0 0 0,1-1 0 0 0,6 17 0 0 0,-5-22-6 0 0,-1 0 0 0 0,1 0-1 0 0,1 0 1 0 0,-1 0 0 0 0,1-1 0 0 0,0 1 0 0 0,0-1 0 0 0,1 0-1 0 0,-1-1 1 0 0,1 1 0 0 0,0-1 0 0 0,1 0 0 0 0,7 5-1 0 0,-5-4 50 0 0,1-1-1 0 0,0 0 0 0 0,0 0 0 0 0,0-1 0 0 0,0-1 0 0 0,1 1 0 0 0,-1-1 0 0 0,16 1 1 0 0,-11-3 16 0 0,-1 1 1 0 0,0-2-1 0 0,1 0 1 0 0,-1 0 0 0 0,0-1-1 0 0,0-1 1 0 0,0 0-1 0 0,0-1 1 0 0,-1 0 0 0 0,1-1-1 0 0,-1 0 1 0 0,0-1-1 0 0,16-11 1 0 0,-26 16-82 0 0,0-1 1 0 0,0 1-1 0 0,0 0 0 0 0,0-1 1 0 0,-1 1-1 0 0,1-1 1 0 0,0 0-1 0 0,-1 0 0 0 0,0 1 1 0 0,1-1-1 0 0,-1 0 1 0 0,0 0-1 0 0,0 0 0 0 0,0 0 1 0 0,0-1-1 0 0,0 1 0 0 0,0 0 1 0 0,-1 0-1 0 0,1 0 1 0 0,-1-1-1 0 0,0 1 0 0 0,1 0 1 0 0,-1-4-1 0 0,-1 3-49 0 0,0 1 1 0 0,0 0-1 0 0,0-1 1 0 0,0 1-1 0 0,0 0 0 0 0,-1 0 1 0 0,1 0-1 0 0,-1 0 0 0 0,1 0 1 0 0,-1 0-1 0 0,0 1 0 0 0,1-1 1 0 0,-1 0-1 0 0,0 1 1 0 0,0 0-1 0 0,0-1 0 0 0,0 1 1 0 0,-1 0-1 0 0,1 0 0 0 0,0 0 1 0 0,0 0-1 0 0,-3 0 0 0 0,-25-8-14 0 0,0 2 0 0 0,0 1 0 0 0,-1 2 0 0 0,1 1 0 0 0,-1 1 0 0 0,-38 3 0 0 0,56-1 11 0 0,12 0-624 0 0,12-1-1146 0 0,2-1 1306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46.6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1 121 17868 0 0,'0'0'-5'0'0,"0"-1"1"0"0,0 1-1 0 0,0-1 1 0 0,0 1-1 0 0,0-1 1 0 0,0 1-1 0 0,0 0 1 0 0,0-1-1 0 0,0 1 1 0 0,1-1-1 0 0,-1 1 1 0 0,0-1-1 0 0,0 1 0 0 0,0-1 1 0 0,1 1-1 0 0,-1 0 1 0 0,0-1-1 0 0,1 1 1 0 0,-1 0-1 0 0,0-1 1 0 0,1 1-1 0 0,-1 0 1 0 0,0-1-1 0 0,1 1 1 0 0,-1 0-1 0 0,1 0 1 0 0,-1-1-1 0 0,1 1 1 0 0,-1 0-1 0 0,1 0 1 0 0,-1 0-1 0 0,0 0 0 0 0,1-1 1 0 0,-1 1-1 0 0,1 0 1 0 0,-1 0-1 0 0,1 0 1 0 0,-1 0-1 0 0,1 0 1 0 0,-1 0-1 0 0,1 0 1 0 0,-1 0-1 0 0,1 1 1 0 0,-1-1-1 0 0,1 0 1 0 0,-1 0-1 0 0,1 0 1 0 0,-1 0-1 0 0,0 1 1 0 0,1-1-1 0 0,-1 0 1 0 0,1 1-1 0 0,-1-1 0 0 0,1 1 1 0 0,0-1 73 0 0,4 3-172 0 0,0 1 0 0 0,0 0 0 0 0,0 0 0 0 0,-1 1 0 0 0,1-1 1 0 0,-1 1-1 0 0,0 0 0 0 0,-1 0 0 0 0,1 0 0 0 0,-1 0 0 0 0,3 7 0 0 0,-5-10 94 0 0,25 47 26 0 0,-2 1 1 0 0,23 75 0 0 0,26 55 379 0 0,-73-178-319 0 0,1-1-1 0 0,0 1 0 0 0,0 0 1 0 0,0-1-1 0 0,0 1 0 0 0,0-1 0 0 0,1 0 1 0 0,-1 1-1 0 0,0-1 0 0 0,1 0 1 0 0,1 2-1 0 0,-3-3 32 0 0,1 0-1 0 0,0 1 0 0 0,-1-1 1 0 0,1 0-1 0 0,0 0 1 0 0,-1 1-1 0 0,1-1 1 0 0,0 0-1 0 0,-1 0 1 0 0,1 0-1 0 0,0 0 1 0 0,-1 0-1 0 0,1 0 1 0 0,0 0-1 0 0,0 0 0 0 0,-1 0 1 0 0,1-1-1 0 0,0 1 1 0 0,-1 0-1 0 0,1 0 1 0 0,0-1-1 0 0,2-1 38 0 0,-1 1 0 0 0,0-1 0 0 0,1 0-1 0 0,-1 0 1 0 0,0-1 0 0 0,0 1 0 0 0,0 0-1 0 0,-1-1 1 0 0,1 1 0 0 0,-1-1 0 0 0,1 0 0 0 0,0-3-1 0 0,26-53 418 0 0,6-14-354 0 0,58-93 0 0 0,-55 108-307 0 0,-13 20-647 0 0,1 0 1 0 0,2 1 0 0 0,33-34-1 0 0,-44 56-451 0 0,2 4-252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47.2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77 86 13427 0 0,'0'0'2779'0'0,"5"-8"-2195"0"0,7 1-592 0 0,0-1 0 0 0,0 1-1 0 0,0 1 1 0 0,1 0 0 0 0,0 1-1 0 0,19-5 1 0 0,89-17-59 0 0,-121 27 10 0 0,0-1 0 0 0,1 1 0 0 0,-1 0 0 0 0,0 0 0 0 0,1 0 0 0 0,-1 0 0 0 0,0 0 0 0 0,1-1 0 0 0,-1 1 0 0 0,0 0 0 0 0,1 0 0 0 0,-1 0 0 0 0,0 0 0 0 0,1 0 0 0 0,-1 0 0 0 0,1 0 0 0 0,-1 0 0 0 0,0 0 0 0 0,1 0 0 0 0,-1 0 0 0 0,0 1 0 0 0,1-1 0 0 0,-1 0 0 0 0,0 0 0 0 0,1 0 0 0 0,-1 0 0 0 0,0 0 0 0 0,1 1 0 0 0,-1-1 0 0 0,0 0 0 0 0,1 0 1 0 0,-1 1-1 0 0,0-1 0 0 0,0 0 0 0 0,1 1 0 0 0,-1-1 0 0 0,0 0 0 0 0,0 0 0 0 0,0 1 0 0 0,1-1 0 0 0,-1 0 0 0 0,0 1 0 0 0,0 0 0 0 0,-10 16-1135 0 0,-28 19-537 0 0,-40 22 737 0 0,42-32 1029 0 0,-39 35 0 0 0,64-52 283 0 0,1 2-1 0 0,1-1 1 0 0,0 1-1 0 0,0 1 1 0 0,1-1-1 0 0,1 1 0 0 0,-12 24 1 0 0,19-35-240 0 0,-1 0-1 0 0,1 0 1 0 0,0 1 0 0 0,-1-1 0 0 0,1 0 0 0 0,0 0-1 0 0,0 0 1 0 0,0 0 0 0 0,0 0 0 0 0,0 0-1 0 0,0 0 1 0 0,0 0 0 0 0,0 0 0 0 0,0 1 0 0 0,0-1-1 0 0,1 0 1 0 0,-1 0 0 0 0,0 0 0 0 0,1 0 0 0 0,-1 0-1 0 0,1 0 1 0 0,-1 0 0 0 0,2 1 0 0 0,0 0 37 0 0,-1 0 0 0 0,1 0 0 0 0,0-1 0 0 0,0 1 1 0 0,1 0-1 0 0,-1-1 0 0 0,0 0 0 0 0,0 1 0 0 0,5 0 0 0 0,5 2 151 0 0,0 0-1 0 0,0-1 1 0 0,16 2 0 0 0,-26-5-223 0 0,42 4 317 0 0,50 0 0 0 0,32 2-1368 0 0,-109-4-535 0 0,0 1 0 0 0,30 9 0 0 0,-29-5-853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48.0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42 19972 0 0,'0'0'-165'0'0,"4"-2"-351"0"0,9-4 387 0 0,-1 0-1 0 0,1 1 1 0 0,0 1 0 0 0,0 0 0 0 0,0 1-1 0 0,1 0 1 0 0,24-2 0 0 0,107 1-680 0 0,-108 5 370 0 0,24 0-808 0 0,-32 1 368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48.3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 17764 0 0,'0'0'1120'0'0,"23"-9"-904"0"0,-10 8-64 0 0,6 1-88 0 0,5-2-8 0 0,5 2-48 0 0,5-1-96 0 0,8 1 0 0 0,4-3 16 0 0,4 3-48 0 0,5 0-8 0 0,2 0 8 0 0,6 1-24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49.7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160 135 4569 0 0,'0'-3'751'0'0,"7"-51"6404"0"0,-6 41-6051 0 0,2-1-1 0 0,0 0 0 0 0,9-23 1 0 0,5 110-4898 0 0,15 111 3585 0 0,11 55 382 0 0,-31-190-57 0 0,-3 0 0 0 0,6 97 0 0 0,-15-145-7 0 0,0 0 0 0 0,0 0 0 0 0,0 0 0 0 0,0 0 0 0 0,0 0 0 0 0,0 0 0 0 0,0 0 0 0 0,0 0 0 0 0,0 0 0 0 0,0-1 0 0 0,-1 1 0 0 0,1 0 0 0 0,0 0 0 0 0,0 0 0 0 0,-1 0 0 0 0,1 0 0 0 0,-1 0 0 0 0,1-1 1 0 0,-1 1-1 0 0,1 0 0 0 0,-1 0 0 0 0,0-1 0 0 0,1 1 0 0 0,-1 0 0 0 0,0-1 0 0 0,0 1 0 0 0,1 0 0 0 0,-1-1 0 0 0,0 1 0 0 0,0-1 0 0 0,0 0 0 0 0,-1 1 0 0 0,0-1 191 0 0,-1 0 0 0 0,1 0 0 0 0,-1 0 0 0 0,1 0 0 0 0,-1-1 1 0 0,1 1-1 0 0,-1-1 0 0 0,-4-1 0 0 0,2 0-1057 0 0,-1 0 794 0 0,0-1-1 0 0,-1 0 1 0 0,1 0-1 0 0,0 0 0 0 0,1-1 1 0 0,-1 0-1 0 0,-7-7 0 0 0,-4-2-9 0 0,-45-28 22 0 0,-11-9-907 0 0,27 15-2514 0 0,32 23 1721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3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42 10994 0 0,'2'-41'2129'0'0,"-10"41"-2437"0"0,6 0 251 0 0,-1 1 0 0 0,1-1 0 0 0,-1 1 0 0 0,1 0 0 0 0,-1-1 0 0 0,1 1 0 0 0,0 0 0 0 0,-1 1 0 0 0,1-1 0 0 0,0 0 0 0 0,0 1 0 0 0,0-1 0 0 0,0 1 0 0 0,-2 2 0 0 0,-27 35-1037 0 0,27-32 993 0 0,0 0 0 0 0,0 0 1 0 0,0 0-1 0 0,1 0 0 0 0,1 1 0 0 0,-1-1 0 0 0,1 1 0 0 0,0 0 0 0 0,1-1 0 0 0,0 1 0 0 0,-1 10 0 0 0,3-13 161 0 0,-1-1 0 0 0,1 0 0 0 0,-1 0 0 0 0,1 0 0 0 0,0 0 0 0 0,1 0 0 0 0,-1 0 0 0 0,1 0 0 0 0,-1 0 0 0 0,1 0 0 0 0,0-1 0 0 0,1 1 0 0 0,-1 0 0 0 0,1-1 0 0 0,-1 0 0 0 0,1 0 0 0 0,0 0 0 0 0,0 0-1 0 0,1 0 1 0 0,-1-1 0 0 0,1 1 0 0 0,5 2 0 0 0,-2-1 111 0 0,1-1-1 0 0,0 1 0 0 0,0-2 0 0 0,0 1 1 0 0,0-1-1 0 0,0-1 0 0 0,1 1 0 0 0,-1-1 1 0 0,0-1-1 0 0,1 0 0 0 0,-1 0 1 0 0,1 0-1 0 0,-1-1 0 0 0,0-1 0 0 0,10-2 1 0 0,-8 2-33 0 0,0-1 1 0 0,0-1-1 0 0,0 1 1 0 0,-1-2-1 0 0,1 1 1 0 0,-1-1-1 0 0,0-1 1 0 0,-1 0-1 0 0,1 0 1 0 0,-1 0-1 0 0,14-16 1 0 0,-20 20-107 0 0,0 0 0 0 0,0 0 0 0 0,0-1 0 0 0,0 1 1 0 0,-1-1-1 0 0,1 1 0 0 0,-1-1 0 0 0,1 0 1 0 0,-1 0-1 0 0,0 1 0 0 0,0-1 0 0 0,-1 0 0 0 0,1 0 1 0 0,0 0-1 0 0,-1 0 0 0 0,0 0 0 0 0,0 0 0 0 0,0 0 1 0 0,0 0-1 0 0,0 0 0 0 0,0 0 0 0 0,-1 0 1 0 0,1 0-1 0 0,-1 0 0 0 0,0 1 0 0 0,0-1 0 0 0,0 0 1 0 0,0 0-1 0 0,-1 1 0 0 0,1-1 0 0 0,-4-4 0 0 0,2 4-61 0 0,0 0 0 0 0,0 0-1 0 0,-1 0 1 0 0,1 0 0 0 0,-1 0-1 0 0,0 1 1 0 0,0-1 0 0 0,0 1-1 0 0,0 0 1 0 0,0 0 0 0 0,0 1-1 0 0,0-1 1 0 0,-1 1 0 0 0,1 0-1 0 0,-1 0 1 0 0,1 1 0 0 0,-1-1-1 0 0,1 1 1 0 0,-1 0 0 0 0,-7 1-1 0 0,11-1-62 0 0,0 0 0 0 0,1 0 0 0 0,-1 0 0 0 0,1 0-1 0 0,-1 0 1 0 0,0 0 0 0 0,1 0 0 0 0,-1 0 0 0 0,0 1 0 0 0,1-1-1 0 0,-1 0 1 0 0,1 0 0 0 0,-1 1 0 0 0,1-1 0 0 0,-1 0 0 0 0,0 1-1 0 0,1-1 1 0 0,0 1 0 0 0,-1-1 0 0 0,1 1 0 0 0,-1-1-1 0 0,1 1 1 0 0,-1-1 0 0 0,1 1 0 0 0,0-1 0 0 0,-1 1 0 0 0,1-1-1 0 0,0 1 1 0 0,0-1 0 0 0,-1 1 0 0 0,1 0 0 0 0,0-1 0 0 0,0 1-1 0 0,0 0 1 0 0,0-1 0 0 0,0 1 0 0 0,0-1 0 0 0,0 1-1 0 0,0 0 1 0 0,0-1 0 0 0,0 1 0 0 0,0 0 0 0 0,0-1 0 0 0,1 1-1 0 0,-1 0 1 0 0,0-1 0 0 0,0 1 0 0 0,1-1 0 0 0,-1 1 0 0 0,1 0-1 0 0,3 7-71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50.1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83 14699 0 0,'-1'-1'114'0'0,"0"0"0"0"0,1 0 0 0 0,-1 0 0 0 0,1 0 0 0 0,-1-1 1 0 0,1 1-1 0 0,-1 0 0 0 0,1 0 0 0 0,0 0 0 0 0,-1 0 0 0 0,1 0 0 0 0,0-1 0 0 0,0 1 0 0 0,0 0 0 0 0,0 0 0 0 0,0 0 0 0 0,0-1 0 0 0,0 1 0 0 0,0 0 0 0 0,1 0 1 0 0,-1 0-1 0 0,0-1 0 0 0,1 1 0 0 0,-1 0 0 0 0,1 0 0 0 0,-1 0 0 0 0,1 0 0 0 0,0 0 0 0 0,-1 0 0 0 0,1 0 0 0 0,0 0 0 0 0,0 0 0 0 0,0 0 0 0 0,-1 1 0 0 0,1-1 1 0 0,0 0-1 0 0,0 0 0 0 0,0 1 0 0 0,0-1 0 0 0,1 1 0 0 0,-1-1 0 0 0,0 1 0 0 0,0-1 0 0 0,0 1 0 0 0,2-1 0 0 0,6-1-307 0 0,1 0 0 0 0,0 1 0 0 0,0 0 0 0 0,16 0-1 0 0,-11 0 559 0 0,96-5-341 0 0,631-17-773 0 0,-522 39-6209 0 0,-170-12 3914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50.5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52 18044 0 0,'0'0'340'0'0,"2"-1"-267"0"0,10-2-34 0 0,0 1-1 0 0,0 1 1 0 0,0 0-1 0 0,0 0 1 0 0,0 2-1 0 0,13 1 0 0 0,14-1 0 0 0,554-24 643 0 0,-1 0-1246 0 0,-570 23 91 0 0,0 1 0 0 0,26 4 0 0 0,-25-1-236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51.0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11 17476 0 0,'-4'-11'1398'0'0,"3"12"-870"0"0,4 21-939 0 0,2 12 100 0 0,-1 109 181 0 0,-1-19 262 0 0,20 138-1 0 0,-15-233 61 0 0,-7-29-272 0 0,-1 1 0 0 0,0 0-1 0 0,0-1 1 0 0,0 1 0 0 0,0 0-1 0 0,1-1 1 0 0,-1 1 0 0 0,0-1-1 0 0,1 1 1 0 0,-1 0 0 0 0,0-1-1 0 0,1 1 1 0 0,-1-1-1 0 0,1 1 1 0 0,-1-1 0 0 0,1 1-1 0 0,-1-1 1 0 0,1 0 0 0 0,-1 1-1 0 0,1-1 1 0 0,0 0 0 0 0,-1 1-1 0 0,1-1 1 0 0,-1 0 0 0 0,1 0-1 0 0,0 1 1 0 0,-1-1 0 0 0,1 0-1 0 0,0 0 1 0 0,-1 0 0 0 0,1 0-1 0 0,0 0 1 0 0,0 0-1 0 0,-1 0 1 0 0,1 0 0 0 0,0 0-1 0 0,-1 0 1 0 0,1 0 0 0 0,1-1-1 0 0,2-4-1235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51.5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491 0 13611 0 0,'-15'2'-48'0'0,"0"0"-1"0"0,1 0 1 0 0,-1 2-1 0 0,1 0 1 0 0,-1 0 0 0 0,1 2-1 0 0,-15 7 1 0 0,-93 59 226 0 0,13-7-96 0 0,-19 5 2999 0 0,145-69-3328 0 0,0 1 9 0 0,0 0-1 0 0,0 2 0 0 0,-1 0 0 0 0,1 0 1 0 0,-1 2-1 0 0,0 0 0 0 0,0 1 1 0 0,0 0-1 0 0,27 20 0 0 0,9 9 540 0 0,77 70-1 0 0,-82-64-261 0 0,-35-32 135 0 0,-2 0-458 0 0,0-1 1 0 0,0-1-1 0 0,1 0 0 0 0,0 0 1 0 0,0-1-1 0 0,1 0 1 0 0,0-1-1 0 0,0-1 1 0 0,15 5-1 0 0,-12-7 202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6:52.4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284 31 17764 0 0,'0'0'44'0'0,"-1"-2"34"0"0,-1 0 0 0 0,1 0 1 0 0,-1 0-1 0 0,1 0 0 0 0,-1 1 1 0 0,0-1-1 0 0,0 0 0 0 0,0 1 0 0 0,-4-3 1 0 0,0 2-131 0 0,0 0 0 0 0,-1 0 0 0 0,1 0 0 0 0,-1 1 0 0 0,0 0 0 0 0,1 1 0 0 0,-1-1 0 0 0,0 1 0 0 0,0 1 0 0 0,1-1 0 0 0,-1 1 1 0 0,0 0-1 0 0,1 1 0 0 0,-1 0 0 0 0,-9 3 0 0 0,4 0 95 0 0,0 1 0 0 0,0 0 0 0 0,0 1 0 0 0,1 0-1 0 0,0 1 1 0 0,1 0 0 0 0,0 0 0 0 0,-16 18 0 0 0,23-23-18 0 0,0 1 0 0 0,0-1-1 0 0,0 1 1 0 0,0 0 0 0 0,1 0 0 0 0,-1 1-1 0 0,1-1 1 0 0,0 0 0 0 0,1 1 0 0 0,-1-1-1 0 0,1 1 1 0 0,0 0 0 0 0,0 0-1 0 0,0-1 1 0 0,1 1 0 0 0,-1 0 0 0 0,1 0-1 0 0,0-1 1 0 0,1 1 0 0 0,-1 0 0 0 0,1 0-1 0 0,0-1 1 0 0,0 1 0 0 0,1 0-1 0 0,-1-1 1 0 0,1 1 0 0 0,3 4 0 0 0,-4-5-43 0 0,1-1 0 0 0,0-1 1 0 0,0 1-1 0 0,0 0 1 0 0,0 0-1 0 0,0-1 1 0 0,1 1-1 0 0,-1-1 0 0 0,1 0 1 0 0,-1 1-1 0 0,1-1 1 0 0,0-1-1 0 0,0 1 0 0 0,0 0 1 0 0,0-1-1 0 0,0 1 1 0 0,1-1-1 0 0,-1 0 0 0 0,0 0 1 0 0,1 0-1 0 0,-1-1 1 0 0,0 1-1 0 0,1-1 0 0 0,-1 0 1 0 0,1 0-1 0 0,-1 0 1 0 0,1 0-1 0 0,-1 0 0 0 0,0-1 1 0 0,1 0-1 0 0,-1 0 1 0 0,0 0-1 0 0,7-2 1 0 0,0-1-58 0 0,-1-1 0 0 0,1 0 0 0 0,-1 0 1 0 0,0-1-1 0 0,-1 0 0 0 0,1 0 0 0 0,-1-1 1 0 0,0 0-1 0 0,12-15 0 0 0,41-52 80 0 0,-60 73 163 0 0,7 2-444 0 0,-4 0 239 0 0,-1 1-1 0 0,1 0 0 0 0,-1 0 0 0 0,1 0 0 0 0,-1 0 0 0 0,0 0 1 0 0,0 1-1 0 0,0 0 0 0 0,0-1 0 0 0,-1 1 0 0 0,1 0 0 0 0,-1 0 0 0 0,1 0 1 0 0,-1 1-1 0 0,0-1 0 0 0,0 1 0 0 0,-1-1 0 0 0,3 8 0 0 0,6 13-53 0 0,10 41 0 0 0,-17-56 87 0 0,7 29-20 0 0,-2 1 1 0 0,-1 0-1 0 0,-3 1 0 0 0,1 44 1 0 0,-5-58-7 0 0,-1-1 1 0 0,-2 1-1 0 0,0-1 0 0 0,-2 0 1 0 0,0 0-1 0 0,-2 0 1 0 0,-15 35-1 0 0,20-54 40 0 0,-1 0 0 0 0,0 0 0 0 0,-1 0 0 0 0,1-1 0 0 0,-1 1 1 0 0,0-1-1 0 0,-1 0 0 0 0,1 0 0 0 0,-1 0 0 0 0,0-1 0 0 0,0 1 0 0 0,-9 4 0 0 0,11-7 44 0 0,0 0 0 0 0,-1-1 0 0 0,1 0 0 0 0,0 0 0 0 0,-1 0 0 0 0,1 0 0 0 0,-1 0 0 0 0,1-1 0 0 0,-1 0 0 0 0,1 1 0 0 0,-1-1-1 0 0,1-1 1 0 0,-1 1 0 0 0,0 0 0 0 0,1-1 0 0 0,-1 0 0 0 0,1 0 0 0 0,0 0 0 0 0,-1 0 0 0 0,1 0 0 0 0,0-1 0 0 0,0 1 0 0 0,0-1 0 0 0,0 0 0 0 0,-4-3 0 0 0,-3-2 138 0 0,1-1-1 0 0,-1-1 1 0 0,2 0 0 0 0,-1 0 0 0 0,1 0-1 0 0,-7-12 1 0 0,11 15 29 0 0,0-1 0 0 0,0 0 0 0 0,0 1 1 0 0,1-1-1 0 0,0 0 0 0 0,0-1 0 0 0,1 1 0 0 0,0 0 0 0 0,0-1 0 0 0,-1-15 0 0 0,3 21-192 0 0,1 0-1 0 0,-1 0 1 0 0,1-1-1 0 0,0 1 1 0 0,-1 0 0 0 0,1 0-1 0 0,0-1 1 0 0,0 1-1 0 0,0 0 1 0 0,1 0 0 0 0,-1 0-1 0 0,0 1 1 0 0,1-1-1 0 0,0 0 1 0 0,-1 0 0 0 0,1 1-1 0 0,0-1 1 0 0,0 1-1 0 0,0 0 1 0 0,-1-1 0 0 0,2 1-1 0 0,3-2 1 0 0,6-3-270 0 0,1 1-1 0 0,22-7 1 0 0,-21 7 160 0 0,84-21-31 0 0,1 4 0 0 0,135-13 0 0 0,-145 23 202 0 0,-69 9-36 0 0,15-2 292 0 0,39-1-1 0 0,-73 6-154 0 0,3-3 2503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50.9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1755 501 14835 0 0,'0'-12'922'0'0,"0"-13"2653"0"0,-4-29-2448 0 0,-12 30-141 0 0,-8-7-892 0 0,18 23-3 0 0,-4-2 213 0 0,-14-9-235 0 0,0 1 1 0 0,-1 1-1 0 0,-40-21 0 0 0,16 15 71 0 0,18 7 13 0 0,-1 1 0 0 0,-52-16 0 0 0,-113-35 226 0 0,-43-11 141 0 0,208 71-618 0 0,1 1 0 0 0,-2 2 0 0 0,1 1 0 0 0,0 1 0 0 0,0 2 0 0 0,0 1 0 0 0,0 2 0 0 0,0 1 0 0 0,1 1 0 0 0,-1 2 0 0 0,-35 14 0 0 0,-103 46-349 0 0,148-57 244 0 0,1 2-1 0 0,0 0 1 0 0,1 1 0 0 0,0 0-1 0 0,-25 27 1 0 0,28-24 157 0 0,1 1 1 0 0,1 1-1 0 0,1 1 0 0 0,0 0 1 0 0,2 1-1 0 0,0 0 1 0 0,1 1-1 0 0,2 0 1 0 0,0 1-1 0 0,-9 37 0 0 0,8-24-33 0 0,1 2 0 0 0,1-1 0 0 0,3 1 0 0 0,1 0 0 0 0,1 0 0 0 0,3 0-1 0 0,1 0 1 0 0,8 57 0 0 0,-1-49 3 0 0,24 76-1 0 0,-24-102 35 0 0,0 1 0 0 0,2-1-1 0 0,0 0 1 0 0,1-1 0 0 0,24 32-1 0 0,30 27-69 0 0,89 80-1 0 0,-67-76 76 0 0,4-3-1 0 0,198 131 1 0 0,-226-173-59 0 0,1-2 0 0 0,81 30 0 0 0,-101-49 38 0 0,0-2 1 0 0,1-2-1 0 0,1-2 1 0 0,70 7-1 0 0,-73-14 116 0 0,0-2 0 0 0,0-2 0 0 0,1-1 0 0 0,-1-3 0 0 0,-1-1 0 0 0,1-2 0 0 0,54-19 0 0 0,-56 14 6 0 0,161-59 246 0 0,-179 62-209 0 0,0-2 0 0 0,-1 0 0 0 0,0-1 0 0 0,-1-1 0 0 0,-1-2 1 0 0,26-23-1 0 0,78-98 758 0 0,-105 113-714 0 0,-2-1 0 0 0,-1 0 0 0 0,-2-1 0 0 0,14-32 0 0 0,-19 36 248 0 0,-2-1-1 0 0,-1 0 1 0 0,-1 0 0 0 0,-1-1-1 0 0,-1 1 1 0 0,-1-1 0 0 0,-1 0-1 0 0,-1 0 1 0 0,-1 0 0 0 0,-6-33 0 0 0,1 20-143 0 0,-2 0 0 0 0,-2 1 1 0 0,-1-1-1 0 0,-2 2 0 0 0,-1 0 1 0 0,-29-51-1 0 0,25 57-171 0 0,-1 1-1 0 0,-1 1 1 0 0,-23-25 0 0 0,-9-11-10 0 0,35 43-50 0 0,-1 1 1 0 0,0 1-1 0 0,-1 0 1 0 0,-36-24-1 0 0,-94-53 83 0 0,53 36-38 0 0,66 41-116 0 0,0 2 0 0 0,-1 1 0 0 0,0 1 0 0 0,-38-11 0 0 0,2 6-165 0 0,-72-10-1 0 0,86 15 314 0 0,41 10-541 0 0,0 0 0 0 0,1 1 0 0 0,-1 1 0 0 0,-20-2 0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53.5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15 379 12579 0 0,'-3'-8'981'0'0,"0"-1"0"0"0,1 0 0 0 0,-1 0 0 0 0,2 0 0 0 0,0 0 0 0 0,-1-16-1 0 0,3 25-1088 0 0,0 0 0 0 0,0 0 0 0 0,0 0 0 0 0,0 0 0 0 0,0 0 0 0 0,0 0 0 0 0,0 1 0 0 0,0-1 0 0 0,-1 0 0 0 0,1 0 0 0 0,0 1 0 0 0,0-1 0 0 0,0 0 0 0 0,0 1 0 0 0,0-1 0 0 0,-1 1 0 0 0,1-1 0 0 0,1 1 0 0 0,18 20-48 0 0,-1 0 0 0 0,-1 2 0 0 0,-1 0 0 0 0,-1 0-1 0 0,18 35 1 0 0,35 51 128 0 0,-33-62 50 0 0,50 66 261 0 0,118 205 1 0 0,-176-260 3345 0 0,-25-65-2409 0 0,23-40-395 0 0,32-84 0 0 0,-16 34-729 0 0,99-193 9 0 0,43-97 176 0 0,-162 317-60 0 0,-19 56-232 0 0,1 1 0 0 0,0-1 0 0 0,1 1 0 0 0,11-21 0 0 0,-15 31 527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55.0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1 161 5633 0 0,'0'0'7781'0'0,"6"-1"-3171"0"0,18-3-3766 0 0,-19-1-803 0 0,0-1-1 0 0,1 1 1 0 0,0 0-1 0 0,0 1 1 0 0,1-1-1 0 0,-1 1 1 0 0,1 0-1 0 0,11-4 1 0 0,-13 6-63 0 0,59-36 20 0 0,-43 25-9 0 0,43-21 1 0 0,-55 30-8 0 0,1 0-1 0 0,-1 1 1 0 0,1 0-1 0 0,0 0 1 0 0,19-2-1 0 0,-25 5-8 0 0,-1 0-1 0 0,0 0 1 0 0,1 1-1 0 0,-1-1 0 0 0,0 1 1 0 0,0 0-1 0 0,1 0 0 0 0,-1 0 1 0 0,0 0-1 0 0,0 0 0 0 0,0 1 1 0 0,0 0-1 0 0,0-1 0 0 0,-1 1 1 0 0,1 0-1 0 0,0 1 1 0 0,-1-1-1 0 0,1 0 0 0 0,-1 1 1 0 0,0-1-1 0 0,3 5 0 0 0,24 34-256 0 0,-13-18 238 0 0,0-1 0 0 0,2 0 1 0 0,27 26-1 0 0,-40-43 74 0 0,1 0 1 0 0,0-1 0 0 0,0 1-1 0 0,1-1 1 0 0,-1-1-1 0 0,1 1 1 0 0,0-1-1 0 0,0 0 1 0 0,0 0-1 0 0,0-1 1 0 0,0 0 0 0 0,1 0-1 0 0,-1-1 1 0 0,1 0-1 0 0,-1 0 1 0 0,1-1-1 0 0,8 0 1 0 0,-8-1 24 0 0,0-1 0 0 0,0 0 1 0 0,0 0-1 0 0,-1 0 0 0 0,1-1 1 0 0,-1 0-1 0 0,1-1 0 0 0,-1 0 0 0 0,0 0 1 0 0,8-6-1 0 0,5-5 40 0 0,33-35 0 0 0,-50 47-321 0 0,0 0-1 0 0,0 0 1 0 0,0 0 0 0 0,0 1-1 0 0,0-1 1 0 0,1 1-1 0 0,-1 0 1 0 0,1 0-1 0 0,-1 0 1 0 0,1 0 0 0 0,0 1-1 0 0,0 0 1 0 0,0-1-1 0 0,7 0 1 0 0,2-1-919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7:55.7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3 173 11538 0 0,'0'0'1343'0'0,"-3"-10"1482"0"0,21-7-2829 0 0,1 1-1 0 0,0 0 1 0 0,1 1-1 0 0,0 2 1 0 0,2 0-1 0 0,-1 1 1 0 0,1 1-1 0 0,1 1 1 0 0,0 1-1 0 0,0 1 1 0 0,1 1-1 0 0,0 1 1 0 0,37-4-1 0 0,-57 10-17 0 0,-1 0 0 0 0,0 0 0 0 0,1 1-1 0 0,-1-1 1 0 0,0 1 0 0 0,0 0 0 0 0,0 0-1 0 0,0 0 1 0 0,0 0 0 0 0,0 0 0 0 0,0 1-1 0 0,0-1 1 0 0,0 1 0 0 0,0 0 0 0 0,-1 0 0 0 0,1 0-1 0 0,3 3 1 0 0,4 6-201 0 0,1 1 1 0 0,13 20-1 0 0,9 9-37 0 0,-28-35 307 0 0,1-1 0 0 0,0 0 0 0 0,0 0 0 0 0,1 0 0 0 0,-1-1 0 0 0,1 0 0 0 0,0 0 0 0 0,0-1 0 0 0,0 0 0 0 0,0 0 0 0 0,1-1 0 0 0,-1 1 1 0 0,10 0-1 0 0,-6-2 29 0 0,1-1 1 0 0,-1 0 0 0 0,1 0 0 0 0,-1-1 0 0 0,1-1 0 0 0,-1 0 0 0 0,1 0 0 0 0,14-6 0 0 0,132-55-2611 0 0,-144 56 2445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05.8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16 354 7658 0 0,'4'-10'836'0'0,"-1"0"1"0"0,1 1-1 0 0,1 0 1 0 0,-1 0-1 0 0,2 0 1 0 0,9-13-1 0 0,12-21 1393 0 0,-17 25-2197 0 0,0 0 1 0 0,1 1-1 0 0,1 0 1 0 0,1 1-1 0 0,1 1 1 0 0,0 0-1 0 0,0 1 1 0 0,2 0-1 0 0,0 1 1 0 0,0 1-1 0 0,1 1 0 0 0,1 0 1 0 0,0 1-1 0 0,37-15 1 0 0,-51 24-200 0 0,0-1 1 0 0,0 1-1 0 0,0 0 1 0 0,0 1-1 0 0,1-1 1 0 0,-1 1-1 0 0,0 0 0 0 0,0 0 1 0 0,1 0-1 0 0,-1 0 1 0 0,0 1-1 0 0,0 0 1 0 0,0-1-1 0 0,1 2 1 0 0,-1-1-1 0 0,0 0 1 0 0,6 4-1 0 0,-5-2-74 0 0,0 1 0 0 0,-1-1-1 0 0,0 1 1 0 0,1 0 0 0 0,-2 1-1 0 0,1-1 1 0 0,0 0 0 0 0,-1 1 0 0 0,0 0-1 0 0,0 0 1 0 0,4 8 0 0 0,1 8-69 0 0,0 0 0 0 0,-2 1 0 0 0,-1-1 0 0 0,0 1 0 0 0,2 36 0 0 0,-6-37 501 0 0,0 0-1 0 0,-2 0 0 0 0,0-1 0 0 0,-2 1 0 0 0,0-1 0 0 0,-1 1 1 0 0,-7 21-1 0 0,0-12 204 0 0,-1 0-1 0 0,-1-1 1 0 0,-32 53 0 0 0,12-35 175 0 0,-55 60-1 0 0,84-103-533 0 0,-10 11 150 0 0,0 0-1 0 0,-1-1 1 0 0,-1-1-1 0 0,-29 19 1 0 0,38-28-46 0 0,1 0 1 0 0,-1 0-1 0 0,0 0 1 0 0,0-1-1 0 0,0 0 0 0 0,-1-1 1 0 0,1 1-1 0 0,-1-1 1 0 0,1-1-1 0 0,-1 0 1 0 0,0 0-1 0 0,1 0 1 0 0,-1-1-1 0 0,0 0 1 0 0,-11-2-1 0 0,17 2-86 0 0,-1-1 0 0 0,1 1 0 0 0,0-1 0 0 0,-1 0 0 0 0,1 0 0 0 0,0 0 0 0 0,0 0 0 0 0,-1 0 0 0 0,1-1-1 0 0,0 1 1 0 0,0-1 0 0 0,0 1 0 0 0,1-1 0 0 0,-1 0 0 0 0,0 0 0 0 0,1 1 0 0 0,-1-1 0 0 0,1 0 0 0 0,-1 0 0 0 0,1-1-1 0 0,-2-2 1 0 0,2 0-37 0 0,0 1-1 0 0,0 0 1 0 0,1-1-1 0 0,-1 1 1 0 0,1 0-1 0 0,0-1 0 0 0,0 1 1 0 0,0-1-1 0 0,1 1 1 0 0,0 0-1 0 0,1-7 1 0 0,2-1-71 0 0,0-1 1 0 0,1 0 0 0 0,1 1-1 0 0,0 0 1 0 0,0 0 0 0 0,1 1 0 0 0,10-13-1 0 0,-7 12 48 0 0,1 1-1 0 0,0 0 0 0 0,1 0 1 0 0,0 1-1 0 0,1 1 0 0 0,20-12 1 0 0,-25 16-45 0 0,1 1 0 0 0,-1 0 0 0 0,1 0 1 0 0,0 1-1 0 0,0 0 0 0 0,0 1 0 0 0,1 0 1 0 0,-1 0-1 0 0,1 1 0 0 0,-1 0 0 0 0,18 2 0 0 0,-21 0-48 0 0,0 0-1 0 0,0 1 0 0 0,-1 0 0 0 0,1 1 0 0 0,-1-1 1 0 0,1 1-1 0 0,-1 0 0 0 0,0 0 0 0 0,0 0 1 0 0,0 1-1 0 0,-1 0 0 0 0,1 0 0 0 0,-1 0 0 0 0,0 0 1 0 0,7 10-1 0 0,30 26 44 0 0,104 71-2238 0 0,-123-95 1122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25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 13419 0 0,'0'0'2628'0'0,"-8"5"-3329"0"0,-25 23 405 0 0,1 2 0 0 0,1 1 1 0 0,2 1-1 0 0,-28 40 0 0 0,31-32 267 0 0,24-38 10 0 0,1 0 0 0 0,0 0 0 0 0,0 0 0 0 0,0 1 0 0 0,1-1 0 0 0,-1 1 0 0 0,1-1 0 0 0,-1 0 0 0 0,1 1 0 0 0,0-1 0 0 0,-1 1 0 0 0,1-1 0 0 0,1 1 0 0 0,-1-1 0 0 0,0 1 0 0 0,1 3 0 0 0,0-5 28 0 0,0-1 0 0 0,-1 1 0 0 0,1-1 1 0 0,-1 1-1 0 0,1-1 0 0 0,0 1 0 0 0,-1-1 0 0 0,1 1 1 0 0,0-1-1 0 0,0 0 0 0 0,-1 1 0 0 0,1-1 0 0 0,0 0 1 0 0,0 0-1 0 0,0 0 0 0 0,-1 0 0 0 0,1 1 0 0 0,0-1 1 0 0,0 0-1 0 0,0 0 0 0 0,-1-1 0 0 0,1 1 1 0 0,0 0-1 0 0,0 0 0 0 0,0 0 0 0 0,-1 0 0 0 0,1-1 1 0 0,0 1-1 0 0,0 0 0 0 0,1-2 0 0 0,24-9 614 0 0,-8-1-420 0 0,-1 0 1 0 0,0-2-1 0 0,-1 1 0 0 0,0-2 0 0 0,-1 0 1 0 0,-1-1-1 0 0,-1-1 0 0 0,0 0 0 0 0,14-25 1 0 0,-25 37 371 0 0,1-2-3144 0 0,-5 19 234 0 0,1-2 2319 0 0,-1-1 1 0 0,2 1-1 0 0,-1 0 1 0 0,1 0-1 0 0,1-1 1 0 0,0 1 0 0 0,0 0-1 0 0,1-1 1 0 0,0 1-1 0 0,0-1 1 0 0,1 0-1 0 0,1 1 1 0 0,4 8 0 0 0,-3-11-6 0 0,0-1 1 0 0,0 1 0 0 0,1-1 0 0 0,0 0 0 0 0,0-1 0 0 0,0 0 0 0 0,1 0 0 0 0,0 0 0 0 0,0-1 0 0 0,0 0 0 0 0,0 0 0 0 0,1 0 0 0 0,0-1-1 0 0,-1 0 1 0 0,1-1 0 0 0,0 0 0 0 0,13 2 0 0 0,6 0 9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39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287 668 12899 0 0,'-7'-4'-17'0'0,"0"1"1"0"0,-1 0 0 0 0,0 0-1 0 0,1 0 1 0 0,-1 1 0 0 0,0 0-1 0 0,0 1 1 0 0,0 0 0 0 0,0 0-1 0 0,0 1 1 0 0,0 0-1 0 0,0 0 1 0 0,-1 1 0 0 0,1 0-1 0 0,-14 4 1 0 0,13-3-167 0 0,-1 0-1 0 0,1 1 1 0 0,0 1 0 0 0,0-1-1 0 0,0 1 1 0 0,0 1 0 0 0,1 0-1 0 0,-1 0 1 0 0,1 0 0 0 0,0 1-1 0 0,1 0 1 0 0,0 1-1 0 0,-8 8 1 0 0,13-12 183 0 0,0 0 0 0 0,0 0 1 0 0,0 0-1 0 0,0 0 0 0 0,0 0 0 0 0,1 0 0 0 0,-1 1 0 0 0,1-1 1 0 0,0 0-1 0 0,0 1 0 0 0,0-1 0 0 0,1 1 0 0 0,-1 0 0 0 0,1 5 0 0 0,0-8 67 0 0,0 1 0 0 0,1 0 0 0 0,-1-1 0 0 0,1 1-1 0 0,0-1 1 0 0,-1 1 0 0 0,1-1 0 0 0,0 1-1 0 0,0-1 1 0 0,0 1 0 0 0,0-1 0 0 0,0 0 0 0 0,0 1-1 0 0,0-1 1 0 0,1 0 0 0 0,-1 0 0 0 0,0 0-1 0 0,1 0 1 0 0,-1 0 0 0 0,1 0 0 0 0,-1 0 0 0 0,1-1-1 0 0,-1 1 1 0 0,1 0 0 0 0,0-1 0 0 0,-1 0-1 0 0,1 1 1 0 0,0-1 0 0 0,-1 0 0 0 0,1 0 0 0 0,2 0-1 0 0,8 1 145 0 0,0-1 0 0 0,0 0 1 0 0,0-1-1 0 0,0-1 0 0 0,0 0 0 0 0,-1 0 0 0 0,1-1 0 0 0,-1-1 0 0 0,21-9 0 0 0,-26 10-160 0 0,1 0 0 0 0,-1 0 0 0 0,0-1 0 0 0,-1 0 0 0 0,1-1 1 0 0,-1 1-1 0 0,0-1 0 0 0,6-6 0 0 0,-9 8-29 0 0,0 0 1 0 0,0 0 0 0 0,0 0 0 0 0,0 0 0 0 0,0-1-1 0 0,-1 1 1 0 0,0 0 0 0 0,1-1 0 0 0,-1 1 0 0 0,-1-1-1 0 0,1 0 1 0 0,0 1 0 0 0,-1-1 0 0 0,0 0 0 0 0,0 1-1 0 0,0-5 1 0 0,0 7-33 0 0,0 0 0 0 0,0 0 0 0 0,0 0-1 0 0,0 1 1 0 0,0-1 0 0 0,0 0 0 0 0,-1 0-1 0 0,1 0 1 0 0,0 1 0 0 0,0-1 0 0 0,-1 0-1 0 0,1 0 1 0 0,0 1 0 0 0,-1-1 0 0 0,1 0-1 0 0,-1 1 1 0 0,1-1 0 0 0,-1 0 0 0 0,1 1-1 0 0,-1-1 1 0 0,0 1 0 0 0,1-1 0 0 0,-1 1-1 0 0,1-1 1 0 0,-1 1 0 0 0,0-1 0 0 0,0 1-1 0 0,1 0 1 0 0,-1-1 0 0 0,0 1 0 0 0,0 0 0 0 0,1 0-1 0 0,-1 0 1 0 0,0 0 0 0 0,0-1 0 0 0,0 1-1 0 0,1 0 1 0 0,-1 0 0 0 0,0 0 0 0 0,0 1-1 0 0,0-1 1 0 0,1 0 0 0 0,-1 0 0 0 0,0 0-1 0 0,0 0 1 0 0,0 1 0 0 0,1-1 0 0 0,-1 0-1 0 0,0 1 1 0 0,0 0 0 0 0,-1 0-26 0 0,0-1-1 0 0,0 1 1 0 0,1 1-1 0 0,-1-1 1 0 0,0 0 0 0 0,1 0-1 0 0,-1 1 1 0 0,1-1 0 0 0,-1 1-1 0 0,1-1 1 0 0,-1 1 0 0 0,1-1-1 0 0,0 1 1 0 0,0 0-1 0 0,0 0 1 0 0,0 0 0 0 0,0 0-1 0 0,1-1 1 0 0,-2 5 0 0 0,2-2 19 0 0,0-1 1 0 0,0 1 0 0 0,0 0-1 0 0,1 0 1 0 0,-1-1 0 0 0,1 1-1 0 0,0 0 1 0 0,0-1 0 0 0,0 1 0 0 0,0 0-1 0 0,1-1 1 0 0,0 0 0 0 0,-1 1-1 0 0,6 5 1 0 0,-3-3 64 0 0,1-1 0 0 0,0 0 0 0 0,1 0 0 0 0,-1 0 0 0 0,1 0 0 0 0,0-1 0 0 0,9 5 0 0 0,-3-2 111 0 0,0-2 0 0 0,0 1-1 0 0,0-2 1 0 0,1 0-1 0 0,0 0 1 0 0,0-1-1 0 0,0-1 1 0 0,16 2 0 0 0,-15-4-41 0 0,0-1 1 0 0,-1-1 0 0 0,1 0-1 0 0,0 0 1 0 0,-1-2 0 0 0,1 1-1 0 0,-1-2 1 0 0,0 0 0 0 0,-1 0-1 0 0,1-1 1 0 0,-1-1 0 0 0,0 0-1 0 0,-1-1 1 0 0,1 0 0 0 0,9-10-1 0 0,-6 5-61 0 0,0-1 0 0 0,-1-1 1 0 0,-1-1-1 0 0,-1 1 0 0 0,0-2 0 0 0,-1 0 0 0 0,-1 0 0 0 0,0-1 0 0 0,12-32 1 0 0,-11 13-69 0 0,-1 0 1 0 0,-1-1 0 0 0,-3 1 0 0 0,-1-2 0 0 0,-1 1 0 0 0,-4-73 0 0 0,-1 96 5 0 0,-1-1 0 0 0,-1 1 0 0 0,0-1 1 0 0,-1 1-1 0 0,-1 0 0 0 0,0 1 0 0 0,-1-1 0 0 0,-12-20 0 0 0,16 30-46 0 0,-1 0 0 0 0,0 1 0 0 0,0-1 0 0 0,-1 0 0 0 0,0 1 0 0 0,1 0 0 0 0,-1 0 0 0 0,-1 0 0 0 0,1 1-1 0 0,0-1 1 0 0,-1 1 0 0 0,0 0 0 0 0,0 0 0 0 0,0 0 0 0 0,0 1 0 0 0,0 0 0 0 0,0 0 0 0 0,-1 0 0 0 0,1 1 0 0 0,-1 0-1 0 0,1 0 1 0 0,-1 0 0 0 0,0 1 0 0 0,1-1 0 0 0,-1 1 0 0 0,-8 1 0 0 0,11 0-20 0 0,0-1-1 0 0,0 1 1 0 0,0 0 0 0 0,0 0-1 0 0,0 0 1 0 0,1 0 0 0 0,-1 1 0 0 0,0-1-1 0 0,1 1 1 0 0,-1 0 0 0 0,1-1-1 0 0,-1 1 1 0 0,1 0 0 0 0,0 0 0 0 0,0 1-1 0 0,0-1 1 0 0,-2 3 0 0 0,0 0-25 0 0,2 0 0 0 0,-1 1 0 0 0,0-1 0 0 0,1 1 0 0 0,0-1 0 0 0,0 1 0 0 0,1 0 1 0 0,-2 7-1 0 0,1 8-36 0 0,1-1 0 0 0,1 0 1 0 0,1 0-1 0 0,3 23 0 0 0,4 5 136 0 0,1-1 0 0 0,2-1 1 0 0,3 1-1 0 0,24 56 0 0 0,0-20 207 0 0,64 102 0 0 0,-39-88 1004 0 0,-62-96-642 0 0,-4-23-869 0 0,-2 8-139 0 0,-1-1-1 0 0,0 1 0 0 0,-1 1 0 0 0,-1-1 1 0 0,0 1-1 0 0,-1 1 0 0 0,0 0 0 0 0,-13-13 1 0 0,21 24 433 0 0,-20-24 305 0 0,-1 1 0 0 0,-2 2 1 0 0,0 0-1 0 0,-1 1 0 0 0,-1 2 0 0 0,-1 0 0 0 0,-34-17 1 0 0,60 36 81 0 0,4 1-509 0 0,83 28-123 0 0,-58-18 78 0 0,-1-2 1 0 0,2-1-1 0 0,34 6 1 0 0,81-7-4458 0 0,-19-3 2657 0 0,-123-4 2033 0 0,0 1 0 0 0,0 0 0 0 0,-1-1 1 0 0,1 1-1 0 0,0 0 0 0 0,0 0 0 0 0,0 0 1 0 0,-1 0-1 0 0,1 1 0 0 0,0-1 0 0 0,-1 0 0 0 0,1 1 1 0 0,-1-1-1 0 0,0 0 0 0 0,1 1 0 0 0,-1 0 1 0 0,0-1-1 0 0,0 1 0 0 0,0 0 0 0 0,1 3 0 0 0,19 48 879 0 0,-7-14-208 0 0,-13-38-665 0 0,-1 1 0 0 0,1-1 1 0 0,0 0-1 0 0,-1 1 0 0 0,1-1 1 0 0,0 0-1 0 0,0 1 1 0 0,0-1-1 0 0,0 0 0 0 0,0 0 1 0 0,0 0-1 0 0,1 0 0 0 0,-1 0 1 0 0,0 0-1 0 0,0 0 0 0 0,1-1 1 0 0,-1 1-1 0 0,0 0 0 0 0,4 0 1 0 0,-4-1-35 0 0,0 0 1 0 0,0 0 0 0 0,0 0-1 0 0,-1-1 1 0 0,1 1-1 0 0,0 0 1 0 0,0-1 0 0 0,0 1-1 0 0,0-1 1 0 0,0 1-1 0 0,0-1 1 0 0,-1 1 0 0 0,1-1-1 0 0,0 0 1 0 0,-1 1-1 0 0,1-1 1 0 0,0 0 0 0 0,-1 0-1 0 0,1 1 1 0 0,-1-1 0 0 0,1 0-1 0 0,0-1 1 0 0,2-5-407 0 0,0 0 0 0 0,0 0 1 0 0,-1 0-1 0 0,1 0 0 0 0,-2 0 1 0 0,2-13-1 0 0,-2 6-136 0 0,0 0 1 0 0,-2 0-1 0 0,0-1 0 0 0,-2-14 1 0 0,-6-10 1374 0 0,-16-49 1 0 0,11 45 194 0 0,-18-33 1530 0 0,31 75-2465 0 0,22 35-1136 0 0,-2-4 145 0 0,34 41 0 0 0,-39-53 143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06.3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373 49 11490 0 0,'4'-10'446'0'0,"-2"6"246"0"0,0-1 0 0 0,0 1 0 0 0,-1-1 0 0 0,0 0 1 0 0,0 0-1 0 0,1-6 0 0 0,-7 13-761 0 0,-17 13-79 0 0,1 1 1 0 0,0 0 0 0 0,1 2-1 0 0,1 0 1 0 0,-18 22-1 0 0,5-1 212 0 0,-49 77 0 0 0,66-92-38 0 0,-11 19 56 0 0,-27 56 1 0 0,47-83-72 0 0,-1-1 0 0 0,2 1 1 0 0,0 1-1 0 0,1-1 0 0 0,1 1 0 0 0,1-1 0 0 0,-1 29 0 0 0,2-37-19 0 0,1 0 0 0 0,1-1 0 0 0,0 1 0 0 0,0 0 0 0 0,0 0 0 0 0,1 0 0 0 0,0-1-1 0 0,0 1 1 0 0,5 8 0 0 0,-5-12 16 0 0,1-1 0 0 0,-1 1 0 0 0,1 0 0 0 0,0-1 1 0 0,0 0-1 0 0,1 0 0 0 0,-1 0 0 0 0,0 0 0 0 0,1 0 0 0 0,0 0 0 0 0,0-1 0 0 0,0 0 0 0 0,0 0 0 0 0,0 0 0 0 0,0 0 0 0 0,1-1 0 0 0,5 2 0 0 0,-1-1 41 0 0,0-1-1 0 0,0 0 0 0 0,0 0 0 0 0,0-1 1 0 0,1 0-1 0 0,-1 0 0 0 0,0-1 0 0 0,0 0 0 0 0,0-1 1 0 0,0 0-1 0 0,0 0 0 0 0,-1-1 0 0 0,1 0 1 0 0,-1-1-1 0 0,1 0 0 0 0,-1 0 0 0 0,9-7 0 0 0,-5 3 30 0 0,0-1 0 0 0,0 0 0 0 0,-1-1-1 0 0,-1 0 1 0 0,1-1 0 0 0,-2 0 0 0 0,0-1-1 0 0,0 0 1 0 0,-1 0 0 0 0,7-14 0 0 0,-14 24-61 0 0,0 0 0 0 0,0 1 0 0 0,0-1 1 0 0,-1 0-1 0 0,1 0 0 0 0,-1 1 1 0 0,1-1-1 0 0,-1 0 0 0 0,0 0 1 0 0,1 0-1 0 0,-1 0 0 0 0,0 0 1 0 0,0 1-1 0 0,0-1 0 0 0,-1 0 0 0 0,1 0 1 0 0,0 0-1 0 0,-1 0 0 0 0,1 0 1 0 0,-1 1-1 0 0,0-1 0 0 0,-1-3 1 0 0,0 2-13 0 0,0 1 0 0 0,-1-1-1 0 0,1 1 1 0 0,-1 0 0 0 0,1-1 0 0 0,-1 1 0 0 0,0 0 0 0 0,0 1 0 0 0,0-1 0 0 0,0 0 0 0 0,0 1 0 0 0,-3-2 0 0 0,-6 0-45 0 0,0-1 0 0 0,0 1 0 0 0,0 1-1 0 0,0 0 1 0 0,0 1 0 0 0,-19 0 0 0 0,8 2-71 0 0,-42 8 0 0 0,58-7 37 0 0,0-1 0 0 0,0 1-1 0 0,0 0 1 0 0,0 1 0 0 0,0 0 0 0 0,1 0-1 0 0,-1 0 1 0 0,1 1 0 0 0,0 0-1 0 0,-8 7 1 0 0,13-10-162 0 0,0-1 0 0 0,0 1 0 0 0,0 0 0 0 0,0 0 0 0 0,1 1 0 0 0,-1-1 0 0 0,0 0 0 0 0,1 0 1 0 0,-1 0-1 0 0,1 0 0 0 0,-1 1 0 0 0,1-1 0 0 0,0 0 0 0 0,-1 0 0 0 0,1 1 0 0 0,0-1 0 0 0,0 0 0 0 0,0 0 0 0 0,0 1 0 0 0,0-1 0 0 0,0 0 0 0 0,0 1 0 0 0,0-1 0 0 0,1 0 1 0 0,-1 0-1 0 0,0 1 0 0 0,1-1 0 0 0,-1 0 0 0 0,1 0 0 0 0,0 0 0 0 0,-1 0 0 0 0,1 1 0 0 0,0-1 0 0 0,-1 0 0 0 0,3 1 0 0 0,4 7-2786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07.0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85 9946 0 0,'0'-10'5910'0'0,"8"23"-5202"0"0,10 28-1449 0 0,-5 19 824 0 0,-5-23 155 0 0,16 49 0 0 0,-10-60 1415 0 0,-14-31-1045 0 0,1-12-446 0 0,1 1 0 0 0,7-30 0 0 0,-5 28-55 0 0,-1-1 1 0 0,2-23 0 0 0,-3 28-114 0 0,0 1 0 0 0,1-1 0 0 0,1 1 1 0 0,0 0-1 0 0,1 0 0 0 0,7-14 0 0 0,-10 23-5 0 0,1-1 0 0 0,0 1 0 0 0,0 0 0 0 0,0 0 0 0 0,1 1 0 0 0,-1-1 1 0 0,6-3-1 0 0,5-6-128 0 0,-12 11 109 0 0,-1 1-1 0 0,0 0 0 0 0,0 0 0 0 0,1 0 0 0 0,-1 0 1 0 0,1 0-1 0 0,-1 1 0 0 0,1-1 0 0 0,-1 0 1 0 0,1 1-1 0 0,-1-1 0 0 0,1 1 0 0 0,0-1 0 0 0,-1 1 1 0 0,1 0-1 0 0,0 0 0 0 0,-1 0 0 0 0,1 0 0 0 0,0 0 1 0 0,-1 0-1 0 0,1 0 0 0 0,0 0 0 0 0,-1 1 0 0 0,1-1 1 0 0,0 1-1 0 0,-1-1 0 0 0,1 1 0 0 0,-1-1 1 0 0,1 1-1 0 0,2 1 0 0 0,-1 1-44 0 0,0-1 1 0 0,0 0-1 0 0,0 0 0 0 0,-1 1 0 0 0,1 0 1 0 0,0-1-1 0 0,-1 1 0 0 0,0 0 1 0 0,0 0-1 0 0,0 1 0 0 0,0-1 0 0 0,2 6 1 0 0,25 54-142 0 0,-21-48 252 0 0,-1 1 1 0 0,0 0-1 0 0,-1 0 0 0 0,-1 0 0 0 0,5 28 0 0 0,-10-41 78 0 0,1-1-1 0 0,-1 0 1 0 0,1 1-1 0 0,-1-1 1 0 0,1 0-1 0 0,0 0 1 0 0,0 1-1 0 0,0-1 1 0 0,0 0-1 0 0,0 0 1 0 0,0 0-1 0 0,0 0 1 0 0,1 0-1 0 0,-1 0 1 0 0,4 3-1 0 0,-8-12 257 0 0,2 4-356 0 0,-1 0 1 0 0,1 0 0 0 0,0 0 0 0 0,0 0-1 0 0,0 0 1 0 0,0-1 0 0 0,1 1-1 0 0,-1 0 1 0 0,1-1 0 0 0,0 1-1 0 0,0 0 1 0 0,0-1 0 0 0,1 1-1 0 0,-1 0 1 0 0,1-1 0 0 0,-1 1-1 0 0,1 0 1 0 0,0 0 0 0 0,0 0-1 0 0,1-1 1 0 0,-1 1 0 0 0,1 0-1 0 0,2-3 1 0 0,45-99-146 0 0,-43 96 86 0 0,0 0-1 0 0,1 0 1 0 0,0 0-1 0 0,0 1 1 0 0,1 0-1 0 0,0 1 1 0 0,12-9 0 0 0,-18 15 20 0 0,0-1 0 0 0,-1 1 0 0 0,1 0 0 0 0,0 0 1 0 0,0 0-1 0 0,0 0 0 0 0,0 0 0 0 0,0 0 0 0 0,0 1 1 0 0,0-1-1 0 0,1 1 0 0 0,-1-1 0 0 0,0 1 0 0 0,0 0 1 0 0,0 0-1 0 0,0 0 0 0 0,1 0 0 0 0,-1 0 0 0 0,0 1 1 0 0,0-1-1 0 0,0 1 0 0 0,0-1 0 0 0,0 1 0 0 0,0 0 0 0 0,0-1 1 0 0,0 1-1 0 0,0 0 0 0 0,0 1 0 0 0,0-1 0 0 0,0 0 1 0 0,0 0-1 0 0,-1 1 0 0 0,1-1 0 0 0,-1 1 0 0 0,1 0 1 0 0,-1-1-1 0 0,0 1 0 0 0,1 0 0 0 0,-1 0 0 0 0,0 0 1 0 0,0-1-1 0 0,0 1 0 0 0,1 4 0 0 0,7 15 61 0 0,-1 1 0 0 0,-1 0 0 0 0,0 0 0 0 0,-2 0-1 0 0,-1 1 1 0 0,-1-1 0 0 0,1 44 0 0 0,-3-43-263 0 0,0-4 337 0 0,0 0 1 0 0,1-1 0 0 0,5 21-1 0 0,-6-34-319 0 0,0-1-1 0 0,1 0 1 0 0,-1 1-1 0 0,1-1 1 0 0,0 0-1 0 0,0 0 1 0 0,0 0-1 0 0,1-1 1 0 0,-1 1-1 0 0,1 0 1 0 0,0-1-1 0 0,0 0 1 0 0,0 1 0 0 0,0-1-1 0 0,1 0 1 0 0,-1-1-1 0 0,1 1 1 0 0,5 3-1 0 0,6-1 94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07.4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554 0 19868 0 0,'-2'2'-222'0'0,"-1"-1"-1"0"0,1 1 1 0 0,-1-1 0 0 0,1 1-1 0 0,0 0 1 0 0,-1 0-1 0 0,1 0 1 0 0,0 0 0 0 0,0 0-1 0 0,1 0 1 0 0,-1 0 0 0 0,0 1-1 0 0,-1 2 1 0 0,-19 39-516 0 0,15-29 480 0 0,-274 685 1711 0 0,239-576-1319 0 0,-32 88 74 0 0,49-157-138 0 0,18-42-43 0 0,1 0 1 0 0,0 0 0 0 0,1 1 0 0 0,0 0 0 0 0,1 0 0 0 0,-3 23-1 0 0,-12 35 186 0 0,15-62-280 0 0,-1-12-686 0 0,4 2 659 0 0,1-1-1 0 0,-1 1 1 0 0,1-1-1 0 0,0 0 0 0 0,0 1 1 0 0,-1-1-1 0 0,1 0 1 0 0,0 1-1 0 0,0-1 1 0 0,0 0-1 0 0,-1 1 1 0 0,1-1-1 0 0,0 0 1 0 0,0 0-1 0 0,0 1 1 0 0,0-1-1 0 0,0 0 1 0 0,1 1-1 0 0,-1-1 1 0 0,0 0-1 0 0,0 1 1 0 0,0-1-1 0 0,1 0 1 0 0,-1 1-1 0 0,0-1 1 0 0,1-1-1 0 0,26-28-4643 0 0,-7 10 1594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07.9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358 28 18100 0 0,'0'-2'28'0'0,"1"-16"1821"0"0,-16 11-1288 0 0,14 7-677 0 0,-3 0 76 0 0,0 0 0 0 0,0 0 0 0 0,0 0 1 0 0,0 0-1 0 0,1 1 0 0 0,-1-1 0 0 0,0 1 1 0 0,0 0-1 0 0,1 0 0 0 0,-7 3 0 0 0,-3 1-50 0 0,-16 1 72 0 0,1 2 1 0 0,0 1-1 0 0,1 2 0 0 0,0 0 1 0 0,0 2-1 0 0,-36 23 1 0 0,60-35-10 0 0,1 1 0 0 0,-1 0-1 0 0,1 0 1 0 0,-1 0 0 0 0,1 0 0 0 0,0 1 0 0 0,0-1 0 0 0,-3 5-1 0 0,5-6 7 0 0,0 0 0 0 0,-1 0 0 0 0,1 0 0 0 0,0 0 0 0 0,0-1 0 0 0,0 1 0 0 0,0 0 0 0 0,1 0 0 0 0,-1 0 0 0 0,0 0 0 0 0,0 0 0 0 0,0 0 0 0 0,1-1 0 0 0,-1 1 0 0 0,0 0 0 0 0,1 0 0 0 0,-1 0 0 0 0,1-1 0 0 0,-1 1 0 0 0,1 0 0 0 0,-1 0 0 0 0,1-1 0 0 0,0 1 0 0 0,-1-1 0 0 0,1 1 0 0 0,0 0 0 0 0,0-1 0 0 0,-1 0 0 0 0,1 1-1 0 0,0-1 1 0 0,0 1 0 0 0,0-1 0 0 0,-1 0 0 0 0,1 1 0 0 0,1-1 0 0 0,33 16-198 0 0,-1-2-1 0 0,62 17 0 0 0,-54-19 120 0 0,54 24 0 0 0,-82-30 43 0 0,-1 1-1 0 0,0 0 1 0 0,-1 1-1 0 0,0 0 1 0 0,0 1-1 0 0,0 1 1 0 0,18 20-1 0 0,-23-23 56 0 0,-1 1 0 0 0,-1 0 0 0 0,1-1 0 0 0,-1 2-1 0 0,-1-1 1 0 0,1 0 0 0 0,-2 1 0 0 0,1 0 0 0 0,4 17 0 0 0,-8-23 47 0 0,1 0 0 0 0,-1 1 1 0 0,0-1-1 0 0,0 0 1 0 0,0 0-1 0 0,0 1 0 0 0,0-1 1 0 0,-1 0-1 0 0,1 0 1 0 0,-1 0-1 0 0,0 1 0 0 0,0-1 1 0 0,0 0-1 0 0,-1 0 1 0 0,1 0-1 0 0,-1-1 0 0 0,1 1 1 0 0,-1 0-1 0 0,0-1 1 0 0,0 1-1 0 0,0-1 0 0 0,-1 1 1 0 0,1-1-1 0 0,-1 0 1 0 0,1 0-1 0 0,-1 0 0 0 0,1 0 1 0 0,-1-1-1 0 0,0 1 1 0 0,0-1-1 0 0,-6 3 0 0 0,-4 0 102 0 0,0 0-1 0 0,0 0 1 0 0,-1-1 0 0 0,1-1-1 0 0,-1 0 1 0 0,0-1-1 0 0,0-1 1 0 0,-23-1-1 0 0,4-3-10 0 0,0-1 0 0 0,-46-13 0 0 0,64 14-124 0 0,1-1 0 0 0,-1-1 0 0 0,1 0 0 0 0,0-1 0 0 0,-23-16 0 0 0,32 20-310 0 0,-1-1-1 0 0,1 0 0 0 0,0 0 1 0 0,1-1-1 0 0,-1 1 0 0 0,1-1 1 0 0,0 0-1 0 0,0 0 1 0 0,0-1-1 0 0,1 1 0 0 0,-1-1 1 0 0,1 0-1 0 0,1 0 0 0 0,-1 0 1 0 0,1 0-1 0 0,-2-8 0 0 0,2-5-1517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08.4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91 15163 0 0,'5'-6'117'0'0,"0"0"0"0"0,0 0 0 0 0,1 1 0 0 0,-1-1 0 0 0,1 1 0 0 0,0 1-1 0 0,1-1 1 0 0,-1 1 0 0 0,1 0 0 0 0,0 0 0 0 0,-1 1 0 0 0,2 0 0 0 0,-1 0 0 0 0,0 1 0 0 0,14-3-1 0 0,11-1-85 0 0,0 1-1 0 0,46-1 0 0 0,-74 6-23 0 0,143-2 190 0 0,-130 3-240 0 0,1 0 0 0 0,-1 2-1 0 0,1 0 1 0 0,-1 1 0 0 0,0 1-1 0 0,21 8 1 0 0,-36-12 24 0 0,0 0 0 0 0,0 0 0 0 0,0 0 0 0 0,0 0 0 0 0,0 0 0 0 0,0 0 0 0 0,0 1 0 0 0,0-1 0 0 0,0 1 0 0 0,0-1 0 0 0,-1 1 0 0 0,1 0 0 0 0,-1-1 0 0 0,1 1 0 0 0,-1 0 0 0 0,0 0 0 0 0,0 0 0 0 0,0 0 0 0 0,0 0 0 0 0,0 0 0 0 0,0 1 0 0 0,0-1 0 0 0,-1 0 0 0 0,1 0 0 0 0,0 5 0 0 0,-2-3 31 0 0,1 0-1 0 0,-1 0 0 0 0,0-1 1 0 0,0 1-1 0 0,-1 0 1 0 0,1-1-1 0 0,-1 1 0 0 0,1-1 1 0 0,-1 1-1 0 0,0-1 1 0 0,-1 0-1 0 0,1 0 0 0 0,0 0 1 0 0,-6 5-1 0 0,-21 20 276 0 0,-1-2 1 0 0,-1-1-1 0 0,-2-1 0 0 0,-63 35 1 0 0,33-15 150 0 0,22-14-138 0 0,5 4-96 0 0,36-34-205 0 0,-1 1 1 0 0,0-1-1 0 0,1 1 0 0 0,-1 0 0 0 0,0-1 0 0 0,1 1 0 0 0,-1 0 0 0 0,1 0 0 0 0,0-1 0 0 0,-1 1 0 0 0,1 0 0 0 0,-1 0 0 0 0,1 0 0 0 0,0 0 0 0 0,0-1 1 0 0,0 1-1 0 0,-1 0 0 0 0,1 0 0 0 0,0 0 0 0 0,0 0 0 0 0,0 0 0 0 0,0 0 0 0 0,0 0 0 0 0,1-1 0 0 0,-1 1 0 0 0,0 0 0 0 0,0 0 0 0 0,1 0 0 0 0,-1 0 0 0 0,0 0 1 0 0,1-1-1 0 0,-1 1 0 0 0,1 0 0 0 0,-1 0 0 0 0,1-1 0 0 0,-1 1 0 0 0,1 0 0 0 0,-1-1 0 0 0,1 1 0 0 0,0 0 0 0 0,-1-1 0 0 0,1 1 0 0 0,0-1 0 0 0,0 1 0 0 0,36 28-444 0 0,-34-27 302 0 0,51 35-3828 0 0,-33-25 2318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08.9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16 23469 0 0,'-5'-9'4191'0'0,"16"3"-8534"0"0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16.7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 63 3921 0 0,'-3'-39'6997'0'0,"-6"15"-1665"0"0,20 58-7162 0 0,-11-31 1826 0 0,0 40 98 0 0,-9 78 0 0 0,-7 41 88 0 0,2-6-75 0 0,13-80-5 0 0,2-73-96 0 0,-1-1 0 0 0,0 1 0 0 0,1-1 0 0 0,-1 1 1 0 0,1-1-1 0 0,0 1 0 0 0,0-1 0 0 0,-1 0 0 0 0,2 1 0 0 0,-1-1 0 0 0,1 2 0 0 0,7 15 49 0 0,-9-17-315 0 0,1 0 0 0 0,-1 0 0 0 0,1 0 0 0 0,0 0 0 0 0,-1 0 0 0 0,1-1 0 0 0,0 1 0 0 0,0 0 0 0 0,0 0 1 0 0,1 0-1 0 0,-1-1 0 0 0,0 1 0 0 0,0-1 0 0 0,1 1 0 0 0,2 2 0 0 0,5-7-518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17.6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51 9074 0 0,'-2'-5'644'0'0,"1"0"-1"0"0,-1 0 1 0 0,1 0-1 0 0,-1 0 1 0 0,1 0 0 0 0,1 0-1 0 0,-1-11 1 0 0,16 49-1650 0 0,-13-7 1021 0 0,-2 0-1 0 0,0-1 1 0 0,-2 1-1 0 0,-5 26 1 0 0,-1 21 397 0 0,6-56-651 0 0,1-7 3169 0 0,8-20-1200 0 0,30-55-1367 0 0,59-80 0 0 0,-93 141-396 0 0,0-1 0 0 0,1 1 0 0 0,0-1-1 0 0,0 1 1 0 0,0 1 0 0 0,1-1 0 0 0,-1 0-1 0 0,1 1 1 0 0,0 0 0 0 0,0 0 0 0 0,0 1-1 0 0,0-1 1 0 0,0 1 0 0 0,1 0 0 0 0,6-1-1 0 0,-11 3-135 0 0,1 5-606 0 0,2 7 638 0 0,0 1-1 0 0,-1 0 1 0 0,-1 0-1 0 0,2 26 1 0 0,4 20 136 0 0,-6-15 49 0 0,-2-39-5 0 0,-1 1 1 0 0,1 0-1 0 0,1 0 1 0 0,-1-1-1 0 0,1 1 0 0 0,0 0 1 0 0,0-1-1 0 0,4 12 958 0 0,19-40-618 0 0,24-31-226 0 0,-19 20-140 0 0,42-37 1 0 0,-71 70-45 0 0,0 1 0 0 0,1 0 0 0 0,-1 0 0 0 0,0-1 0 0 0,0 1 0 0 0,1 0 0 0 0,-1 0 0 0 0,0 0 1 0 0,1-1-1 0 0,-1 1 0 0 0,0 0 0 0 0,1 0 0 0 0,-1 0 0 0 0,1 0 0 0 0,-1 0 0 0 0,0 0 0 0 0,1 0 0 0 0,-1 0 0 0 0,1 0 0 0 0,-1 0 0 0 0,0 0 0 0 0,1 0 0 0 0,-1 0 0 0 0,0 0 0 0 0,1 0 1 0 0,-1 0-1 0 0,1 0 0 0 0,-1 0 0 0 0,0 0 0 0 0,1 1 0 0 0,-1-1 0 0 0,0 0 0 0 0,1 0 0 0 0,-1 0 0 0 0,0 1 0 0 0,1-1 0 0 0,8 17-298 0 0,1 22 135 0 0,-7-18 6 0 0,1 5 313 0 0,13 47 0 0 0,-15-65-299 0 0,1 0-1 0 0,0-1 1 0 0,1 1-1 0 0,0-1 1 0 0,0 0-1 0 0,0 0 1 0 0,1 0 0 0 0,0-1-1 0 0,0 1 1 0 0,8 5-1 0 0,-11-10-74 0 0,-1-1 0 0 0,1 0 0 0 0,0 0 1 0 0,0 0-1 0 0,0 0 0 0 0,0 0 0 0 0,0-1 0 0 0,0 1 0 0 0,0 0 0 0 0,0-1 0 0 0,4 1 0 0 0,4-1-645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17.9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0 11715 0 0,'0'0'2509'0'0,"-1"25"-4477"0"0,-18 331 803 0 0,17-253 1230 0 0,5 90 964 0 0,-3-192-1169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18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1 110 13195 0 0,'-1'-5'297'0'0,"1"-1"-1"0"0,0 1 1 0 0,1 0 0 0 0,-1 0-1 0 0,1 0 1 0 0,0-1 0 0 0,0 1-1 0 0,1 0 1 0 0,-1 0 0 0 0,5-8-1 0 0,-3 10-355 0 0,-1 0 0 0 0,1 0 1 0 0,0 0-1 0 0,0 0 0 0 0,0 1 0 0 0,0 0 0 0 0,0-1 0 0 0,1 1 0 0 0,-1 0 0 0 0,1 1 0 0 0,-1-1 0 0 0,1 0 0 0 0,0 1 0 0 0,-1 0 0 0 0,6-1 0 0 0,3-1-170 0 0,0 1-1 0 0,0 0 0 0 0,0 1 1 0 0,0 0-1 0 0,0 1 0 0 0,0 0 0 0 0,1 1 1 0 0,17 3-1 0 0,-23-2 178 0 0,-1-1-1 0 0,1 1 1 0 0,-1 0-1 0 0,0 0 1 0 0,1 1-1 0 0,-1-1 1 0 0,-1 1-1 0 0,1 1 1 0 0,0-1 0 0 0,-1 1-1 0 0,0 0 1 0 0,1 0-1 0 0,-2 1 1 0 0,1-1-1 0 0,0 1 1 0 0,-1 0-1 0 0,5 8 1 0 0,-8-10 61 0 0,0 0-1 0 0,0-1 1 0 0,0 1-1 0 0,-1 0 1 0 0,1 0-1 0 0,-1 0 1 0 0,0 0-1 0 0,0 0 1 0 0,0 0 0 0 0,0-1-1 0 0,0 1 1 0 0,0 0-1 0 0,-1 0 1 0 0,0 0-1 0 0,1 0 1 0 0,-1 0-1 0 0,0-1 1 0 0,-1 1-1 0 0,1 0 1 0 0,0-1 0 0 0,-1 1-1 0 0,-2 3 1 0 0,-3 5 116 0 0,-1-1 1 0 0,0-1 0 0 0,0 0 0 0 0,-11 10 0 0 0,8-9 63 0 0,-5 5 162 0 0,0-2 1 0 0,-35 24-1 0 0,47-34-307 0 0,-1 0-1 0 0,0-1 1 0 0,0 0-1 0 0,0 0 1 0 0,0 0-1 0 0,0 0 1 0 0,0-1-1 0 0,0 0 1 0 0,0 0 0 0 0,-1 0-1 0 0,1 0 1 0 0,-1-1-1 0 0,1 0 1 0 0,0 0-1 0 0,-1-1 1 0 0,1 0-1 0 0,-7-1 1 0 0,11 1-132 0 0,0 1 0 0 0,0-1 0 0 0,-1 0 0 0 0,1 1 0 0 0,0-1 1 0 0,0 0-1 0 0,0 0 0 0 0,0 0 0 0 0,0 0 0 0 0,1 0 0 0 0,-1 0 0 0 0,0 0 1 0 0,0 0-1 0 0,1 0 0 0 0,-1 0 0 0 0,0 0 0 0 0,1-1 0 0 0,-1 1 1 0 0,1 0-1 0 0,0 0 0 0 0,-1-1 0 0 0,1 1 0 0 0,0 0 0 0 0,0-1 0 0 0,0 1 1 0 0,0 0-1 0 0,0 0 0 0 0,0-1 0 0 0,0 1 0 0 0,1-3 0 0 0,1-12-462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39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 3657 0 0,'0'0'2646'0'0,"10"6"216"0"0,-10-2-2550 0 0,0-1 0 0 0,-1 0 1 0 0,1 1-1 0 0,0-1 1 0 0,-1 0-1 0 0,0 0 0 0 0,0 0 1 0 0,0 1-1 0 0,-3 4 1 0 0,3-7-191 0 0,1 1 1 0 0,-1-1 0 0 0,0 0-1 0 0,0 0 1 0 0,0 1 0 0 0,0-1-1 0 0,-1 0 1 0 0,1 0 0 0 0,0 0-1 0 0,0-1 1 0 0,-1 1 0 0 0,1 0-1 0 0,0 0 1 0 0,-1-1 0 0 0,1 1-1 0 0,-1-1 1 0 0,1 1 0 0 0,-1-1-1 0 0,1 1 1 0 0,-1-1 0 0 0,1 0-1 0 0,-1 0 1 0 0,-2 0 0 0 0,2-3 3 0 0,8-5-212 0 0,-2 5 63 0 0,0 1 0 0 0,0 0 0 0 0,0 0 0 0 0,0 0 0 0 0,0 0 0 0 0,0 1 0 0 0,1-1 0 0 0,-1 1 0 0 0,0 0 0 0 0,1 0 0 0 0,-1 1 0 0 0,1-1 0 0 0,-1 1 0 0 0,1 0 0 0 0,-1 1 0 0 0,1-1 0 0 0,-1 1 0 0 0,0-1 0 0 0,1 1 0 0 0,-1 1 0 0 0,8 2 0 0 0,6 3-93 0 0,1 1 1 0 0,-1 1-1 0 0,0 1 0 0 0,-1 1 1 0 0,0 0-1 0 0,-1 1 0 0 0,0 1 1 0 0,-1 0-1 0 0,-1 1 0 0 0,0 1 1 0 0,-1 0-1 0 0,0 1 0 0 0,-1 0 1 0 0,-1 1-1 0 0,0 0 0 0 0,-2 1 1 0 0,0 0-1 0 0,10 30 0 0 0,-15-35 89 0 0,45 146-167 0 0,-44-138 240 0 0,-1 0 0 0 0,-1 1 1 0 0,0-1-1 0 0,-2 1 0 0 0,-2 34 0 0 0,0-51-3 0 0,1 0-1 0 0,-1-1 1 0 0,0 1 0 0 0,0-1-1 0 0,0 1 1 0 0,-1-1-1 0 0,0 1 1 0 0,0-1-1 0 0,0 0 1 0 0,0 1-1 0 0,0-1 1 0 0,-1-1-1 0 0,0 1 1 0 0,0 0 0 0 0,0-1-1 0 0,0 1 1 0 0,-7 4-1 0 0,4-4 49 0 0,1-1-1 0 0,-1 0 0 0 0,0 0 1 0 0,0 0-1 0 0,0-1 1 0 0,0 0-1 0 0,-1-1 1 0 0,1 1-1 0 0,-1-1 0 0 0,1 0 1 0 0,-11 0-1 0 0,2-1 113 0 0,-1-1 1 0 0,1-1-1 0 0,0 0 0 0 0,0-1 0 0 0,1 0 0 0 0,-1-1 1 0 0,1-1-1 0 0,0 0 0 0 0,0-1 0 0 0,-18-11 1 0 0,27 15-49 0 0,0-2 0 0 0,0 1 0 0 0,1-1 0 0 0,-1 1 0 0 0,1-1 0 0 0,0 0 0 0 0,0-1 0 0 0,0 1 1 0 0,1-1-1 0 0,-1 0 0 0 0,1 0 0 0 0,0 0 0 0 0,1 0 0 0 0,-1 0 0 0 0,-3-11 0 0 0,5 9-11 0 0,0 0 0 0 0,0 0 0 0 0,1 0 0 0 0,0 0 0 0 0,0 0-1 0 0,0 0 1 0 0,1 0 0 0 0,0 0 0 0 0,0 0 0 0 0,1 1 0 0 0,4-12 0 0 0,2-1-10 0 0,1 0 1 0 0,1 1 0 0 0,1 0 0 0 0,1 0 0 0 0,0 1-1 0 0,1 1 1 0 0,27-27 0 0 0,-11 17-140 0 0,1 2 0 0 0,1 1-1 0 0,1 1 1 0 0,1 1 0 0 0,0 2 0 0 0,2 2 0 0 0,0 1 0 0 0,48-15-1 0 0,-5 8-143 0 0,0 3-1 0 0,156-17 0 0 0,-174 32-800 0 0,-1 2 0 0 0,88 8 0 0 0,-80 1 854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18.6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39 15451 0 0,'-30'-39'467'0'0,"30"62"-2923"0"0,4 11 1585 0 0,-1 0 0 0 0,-2 0 1 0 0,-3 43-1 0 0,-19 103 1671 0 0,18-157-873 0 0,-6 34 384 0 0,1-8 946 0 0,-2 74 3839 0 0,11-127-4917 0 0,1-1-1 0 0,0 1 1 0 0,0-1-1 0 0,0 1 1 0 0,0-1-1 0 0,5-6 1 0 0,-1 1-34 0 0,15-32-6 0 0,-14 27-158 0 0,0 0-1 0 0,1 0 0 0 0,1 1 1 0 0,0 0-1 0 0,1 1 0 0 0,1 0 0 0 0,16-17 1 0 0,-25 29-21 0 0,-1-1-1 0 0,1 1 1 0 0,-1 0 0 0 0,1 0 0 0 0,0 0 0 0 0,-1 0-1 0 0,1 0 1 0 0,0 0 0 0 0,0 0 0 0 0,0 1 0 0 0,-1-1 0 0 0,1 0-1 0 0,0 1 1 0 0,0 0 0 0 0,0-1 0 0 0,0 1 0 0 0,0 0-1 0 0,0 0 1 0 0,0 0 0 0 0,0 1 0 0 0,0-1 0 0 0,0 0 0 0 0,0 1-1 0 0,0-1 1 0 0,0 1 0 0 0,0-1 0 0 0,-1 1 0 0 0,1 0 0 0 0,0 0-1 0 0,0 0 1 0 0,-1 0 0 0 0,1 0 0 0 0,0 0 0 0 0,-1 1-1 0 0,1-1 1 0 0,-1 0 0 0 0,0 1 0 0 0,1-1 0 0 0,-1 1 0 0 0,2 3-1 0 0,5 7-139 0 0,0 1-1 0 0,-1 0 1 0 0,-1 0-1 0 0,8 21 0 0 0,-7-16 327 0 0,27 68-134 0 0,-18-43-1062 0 0,2 0-1 0 0,41 72 1 0 0,-41-88-446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19.6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8 144 7794 0 0,'-7'-2'7477'0'0,"19"-5"-7449"0"0,157-97 748 0 0,-162 99-836 0 0,1 1 1 0 0,0 0-1 0 0,1 0 0 0 0,-1 1 0 0 0,1 1 0 0 0,-1-1 0 0 0,1 1 0 0 0,0 1 0 0 0,0-1 0 0 0,0 2 0 0 0,0-1 0 0 0,0 1 0 0 0,0 0 0 0 0,0 1 0 0 0,0 0 0 0 0,0 1 0 0 0,-1 0 0 0 0,1 0 0 0 0,0 1 0 0 0,-1 0 0 0 0,15 7 0 0 0,-10-2-120 0 0,1 1 0 0 0,15 14 0 0 0,-23-17 195 0 0,0 0 0 0 0,1-1-1 0 0,0 1 1 0 0,1-2-1 0 0,-1 1 1 0 0,1-1-1 0 0,0 0 1 0 0,-1 0 0 0 0,2-1-1 0 0,-1 0 1 0 0,0-1-1 0 0,16 3 1 0 0,-10-4 51 0 0,0-1 1 0 0,0-1 0 0 0,0 0-1 0 0,24-5 1 0 0,3-3-2898 0 0,-36 8 2181 0 0,8-2-1093 0 0,-2 1-562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20.0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0 134 9546 0 0,'106'-39'2399'0'0,"-93"32"-2090"0"0,-1-1 0 0 0,0 0 1 0 0,18-16-1 0 0,19-12 237 0 0,-48 34-565 0 0,1 1 0 0 0,-1 0 1 0 0,1 0-1 0 0,0 0 0 0 0,0 0 0 0 0,-1 0 0 0 0,1 1 0 0 0,0-1 0 0 0,0 1 0 0 0,0-1 0 0 0,0 1 0 0 0,0-1 0 0 0,0 1 0 0 0,0 0 1 0 0,0 0-1 0 0,0 0 0 0 0,0 0 0 0 0,0 0 0 0 0,-1 0 0 0 0,1 1 0 0 0,0-1 0 0 0,0 1 0 0 0,0-1 0 0 0,0 1 0 0 0,0 0 0 0 0,-1 0 0 0 0,1 0 1 0 0,0 0-1 0 0,2 1 0 0 0,0 3-63 0 0,1 1 0 0 0,-1-1-1 0 0,0 1 1 0 0,0 0 0 0 0,-1 0 0 0 0,1 0 0 0 0,1 7 0 0 0,-1-5 117 0 0,0 0-1 0 0,1 1 1 0 0,10 13 0 0 0,-9-15 51 0 0,1 0 0 0 0,0 0 1 0 0,0-1-1 0 0,0 0 0 0 0,1-1 1 0 0,0 1-1 0 0,0-1 0 0 0,16 7 1 0 0,-18-10-53 0 0,0 0 1 0 0,0-1-1 0 0,-1 1 1 0 0,1-1-1 0 0,0 0 1 0 0,0-1-1 0 0,0 0 1 0 0,0 0 0 0 0,0 0-1 0 0,0 0 1 0 0,0-1-1 0 0,0 0 1 0 0,0 0-1 0 0,0-1 1 0 0,7-2-1 0 0,19-11-246 0 0,-16 6 23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20.4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 14659 0 0,'0'0'1'0'0,"0"0"0"0"0,-1 0 0 0 0,1 0 0 0 0,0-1 0 0 0,0 1 0 0 0,0 0 0 0 0,0 0 0 0 0,0 0 0 0 0,0 0 0 0 0,0-1 0 0 0,0 1 0 0 0,0 0 0 0 0,0 0 0 0 0,0 0 0 0 0,0 0 0 0 0,0 0 0 0 0,1-1 0 0 0,-1 1 0 0 0,0 0 0 0 0,0 0 0 0 0,0 0 0 0 0,0 0 0 0 0,0 0 0 0 0,0-1 0 0 0,0 1 0 0 0,0 0 0 0 0,0 0 0 0 0,0 0 0 0 0,1 0 0 0 0,-1 0 0 0 0,0 0 0 0 0,0 0 0 0 0,0 0 0 0 0,0-1 0 0 0,0 1 0 0 0,0 0 0 0 0,1 0 0 0 0,-1 0 0 0 0,0 0 0 0 0,0 0 0 0 0,0 0 0 0 0,0 0 0 0 0,0 0 0 0 0,1 0 0 0 0,-1 0 0 0 0,0 0-1 0 0,0 0 1 0 0,0 0 0 0 0,0 0 0 0 0,1 0 0 0 0,-1 0 0 0 0,0 0 0 0 0,0 0 0 0 0,0 0 0 0 0,0 0 0 0 0,0 0 0 0 0,1 1 0 0 0,-1-1 0 0 0,0 0 0 0 0,0 0 0 0 0,8 13-413 0 0,4 22-389 0 0,-9-7 802 0 0,0-1 1 0 0,-2 1-1 0 0,-2 0 1 0 0,0-1-1 0 0,-2 1 1 0 0,-9 43-1 0 0,8-53 199 0 0,1-8-445 0 0,1 0 1 0 0,0-1 0 0 0,1 2-1 0 0,0-1 1 0 0,1 0 0 0 0,1 18-1 0 0,2-19-53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20.8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645 1 13771 0 0,'-7'1'18'0'0,"1"1"-1"0"0,-1 0 1 0 0,1 1 0 0 0,0 0 0 0 0,0 0 0 0 0,0 0-1 0 0,0 0 1 0 0,0 1 0 0 0,1 0 0 0 0,-9 8-1 0 0,2-2-143 0 0,-30 24 1 0 0,1 2 0 0 0,-40 48 0 0 0,50-52 79 0 0,-151 183 230 0 0,121-140-20 0 0,36-46-146 0 0,1 1 0 0 0,2 1 0 0 0,-26 46 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21.2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76 9130 0 0,'0'0'1386'0'0,"6"-8"557"0"0,4 0-1795 0 0,0 1 1 0 0,0 0 0 0 0,0 0 0 0 0,1 1-1 0 0,0 1 1 0 0,0 0 0 0 0,1 0 0 0 0,-1 1-1 0 0,1 1 1 0 0,0 0 0 0 0,0 0 0 0 0,0 1-1 0 0,1 1 1 0 0,-1 0 0 0 0,0 1-1 0 0,24 2 1 0 0,-34-2-181 0 0,0 1 1 0 0,0-1-1 0 0,0 1 0 0 0,0 0 0 0 0,0-1 0 0 0,0 1 0 0 0,0 0 1 0 0,0 0-1 0 0,0 1 0 0 0,0-1 0 0 0,0 0 0 0 0,0 1 0 0 0,-1-1 1 0 0,1 1-1 0 0,-1-1 0 0 0,1 1 0 0 0,-1 0 0 0 0,1 0 0 0 0,-1 0 1 0 0,0-1-1 0 0,2 5 0 0 0,-2-2 4 0 0,0 1 1 0 0,0-1-1 0 0,0 0 0 0 0,-1 0 1 0 0,0 1-1 0 0,1-1 0 0 0,-1 0 0 0 0,-1 1 1 0 0,1-1-1 0 0,-2 7 0 0 0,-2 5 43 0 0,-1 0-1 0 0,0-1 0 0 0,-1 0 1 0 0,-1 0-1 0 0,-8 14 0 0 0,6-14 38 0 0,-1-1 0 0 0,0-1 0 0 0,-1 1-1 0 0,0-2 1 0 0,-1 0 0 0 0,-17 14 0 0 0,-83 52 585 0 0,58-44 1121 0 0,58-34-1732 0 0,11-4-77 0 0,126-21-90 0 0,-88 22-509 0 0,1 2 0 0 0,-1 3 0 0 0,0 2 1 0 0,75 16-1 0 0,-92-13 554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21.9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 1 14083 0 0,'0'0'1030'0'0,"0"5"-2652"0"0,2 7 1495 0 0,0-8 94 0 0,-2 1 0 0 0,1-1 0 0 0,0 1 0 0 0,-1-1 0 0 0,0 1 0 0 0,0-1 0 0 0,-1 10 0 0 0,-4 26 311 0 0,5-33-193 0 0,-1 0-1 0 0,0 0 1 0 0,0 0-1 0 0,0-1 1 0 0,-1 1-1 0 0,-4 13 1 0 0,-30 54 636 0 0,31-43 114 0 0,8-26 353 0 0,5-19-546 0 0,8-20-548 0 0,1 0 1 0 0,23-33 0 0 0,-32 56-148 0 0,0 1 0 0 0,1-1 1 0 0,0 1-1 0 0,0 1 0 0 0,1-1 1 0 0,0 2-1 0 0,1-1 0 0 0,0 2 1 0 0,18-11-1 0 0,-27 17 33 0 0,1-1 0 0 0,0 1 0 0 0,-1-1 0 0 0,1 1 0 0 0,0 0 0 0 0,0 0 0 0 0,0 1 0 0 0,0-1 0 0 0,0 1 0 0 0,0-1 0 0 0,0 1 0 0 0,0 0 0 0 0,0 0 0 0 0,0 0 0 0 0,-1 0 0 0 0,1 1 0 0 0,0-1-1 0 0,0 1 1 0 0,0 0 0 0 0,0 0 0 0 0,0 0 0 0 0,0 0 0 0 0,-1 0 0 0 0,1 1 0 0 0,0-1 0 0 0,-1 1 0 0 0,3 1 0 0 0,-1 1-13 0 0,-1 0 1 0 0,0 0-1 0 0,0 0 0 0 0,-1 0 0 0 0,1 1 0 0 0,-1-1 1 0 0,0 0-1 0 0,0 1 0 0 0,0 0 0 0 0,0 0 0 0 0,-1-1 1 0 0,0 1-1 0 0,0 0 0 0 0,0 0 0 0 0,-1 7 0 0 0,1-2 117 0 0,0-1 0 0 0,-1 1-1 0 0,0-1 1 0 0,0 1 0 0 0,-1-1-1 0 0,-1 0 1 0 0,1 1 0 0 0,-2-1-1 0 0,1 0 1 0 0,-5 11 1307 0 0,8-24-1237 0 0,4-7-233 0 0,0 1 0 0 0,1 0-1 0 0,0 1 1 0 0,1 0 0 0 0,0 0-1 0 0,0 0 1 0 0,1 1 0 0 0,0 0-1 0 0,0 0 1 0 0,1 1 0 0 0,0 0 0 0 0,0 0-1 0 0,1 1 1 0 0,0 1 0 0 0,0 0-1 0 0,16-6 1 0 0,-25 10 80 0 0,1 1 0 0 0,0-1 0 0 0,0 1 0 0 0,0 0 0 0 0,-1 0 0 0 0,1 0 0 0 0,0 0 0 0 0,0 0 0 0 0,0 0-1 0 0,0 1 1 0 0,-1-1 0 0 0,1 1 0 0 0,0-1 0 0 0,0 1 0 0 0,-1-1 0 0 0,1 1 0 0 0,0 0 0 0 0,-1 0 0 0 0,1 0 0 0 0,-1 0 0 0 0,1 0 0 0 0,-1 0 0 0 0,1 0 0 0 0,-1 1 0 0 0,0-1 0 0 0,1 0 0 0 0,-1 1 0 0 0,0-1 0 0 0,1 3-1 0 0,3 5-6 0 0,-1 0-1 0 0,0 0 0 0 0,-1 0 0 0 0,5 16 0 0 0,5 14-6 0 0,-4-19 15 0 0,22 38-1619 0 0,-29-55 877 0 0,1 0 1 0 0,-1 0 0 0 0,0 0-1 0 0,1-1 1 0 0,0 1 0 0 0,0-1-1 0 0,0 1 1 0 0,4 2 0 0 0,8 0-2577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22.3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572 1 9474 0 0,'-6'2'305'0'0,"1"0"0"0"0,0 1 0 0 0,-1 0 0 0 0,1 0 0 0 0,0 0 0 0 0,1 1 0 0 0,-1 0 0 0 0,1 0 0 0 0,-1 0 0 0 0,1 0 0 0 0,0 1 0 0 0,-4 5 0 0 0,-7 13-779 0 0,-17 31 0 0 0,24-40 546 0 0,-249 497 1461 0 0,188-370-1286 0 0,29-62-110 0 0,-35 79-2141 0 0,70-151 1833 0 0,1-3-267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2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294 54 8594 0 0,'7'-24'7879'0'0,"-2"0"-4777"0"0,-23 18-3260 0 0,12 6 101 0 0,1 1-1 0 0,0 0 1 0 0,0 0-1 0 0,0 0 1 0 0,0 1-1 0 0,0 0 1 0 0,0 0-1 0 0,1 0 1 0 0,-1 0-1 0 0,-6 5 1 0 0,1-1-32 0 0,-10 4 11 0 0,1 2 0 0 0,-18 13 0 0 0,32-22 47 0 0,0 1 0 0 0,1 0-1 0 0,-1 0 1 0 0,1 0 0 0 0,0 0-1 0 0,1 1 1 0 0,-1-1 0 0 0,1 1-1 0 0,-1 0 1 0 0,1 0 0 0 0,1 0 0 0 0,-1 1-1 0 0,-1 5 1 0 0,4-9-15 0 0,0 0 0 0 0,0 0 0 0 0,0 0 1 0 0,0 0-1 0 0,1 0 0 0 0,-1 0 0 0 0,0 0 0 0 0,1 0 1 0 0,0-1-1 0 0,-1 1 0 0 0,1 0 0 0 0,0 0 0 0 0,0-1 0 0 0,0 1 1 0 0,0 0-1 0 0,1-1 0 0 0,-1 1 0 0 0,0-1 0 0 0,1 1 1 0 0,-1-1-1 0 0,1 0 0 0 0,-1 0 0 0 0,3 2 0 0 0,45 27-446 0 0,-38-24 426 0 0,9 5 14 0 0,-1 1 1 0 0,26 21-1 0 0,-39-28 76 0 0,0 0 1 0 0,0 1 0 0 0,-1 0-1 0 0,1 0 1 0 0,-1 0 0 0 0,-1 1 0 0 0,1 0-1 0 0,-1 0 1 0 0,-1 0 0 0 0,6 12-1 0 0,-9-18 18 0 0,0 1-1 0 0,0 0 0 0 0,1 0 1 0 0,-1 0-1 0 0,0-1 0 0 0,0 1 1 0 0,-1 0-1 0 0,1 0 0 0 0,0-1 1 0 0,-1 1-1 0 0,1 0 0 0 0,-1 0 1 0 0,1-1-1 0 0,-1 1 0 0 0,0-1 1 0 0,0 1-1 0 0,0 0 0 0 0,0-1 1 0 0,0 1-1 0 0,0-1 0 0 0,0 0 1 0 0,0 1-1 0 0,0-1 0 0 0,-1 0 1 0 0,1 0-1 0 0,0 0 0 0 0,-1 0 1 0 0,1 0-1 0 0,-1 0 0 0 0,-3 1 1 0 0,-6 4 143 0 0,-1 0 1 0 0,0-1-1 0 0,-15 4 1 0 0,15-5-113 0 0,-5 1 97 0 0,0 0 1 0 0,-1-1 0 0 0,-28 3 0 0 0,38-6-490 0 0,0-1 0 0 0,0 1 1 0 0,0-2-1 0 0,-1 1 1 0 0,1-1-1 0 0,0 0 0 0 0,0-1 1 0 0,0 0-1 0 0,0 0 0 0 0,-9-4 1 0 0,5-3-1207 0 0,7 4 1368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28.2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51 8874 0 0,'0'0'8423'0'0,"0"6"-8664"0"0,3 14 225 0 0,1 0 1 0 0,1 0-1 0 0,0-1 1 0 0,2 0 0 0 0,0 0-1 0 0,14 24 1 0 0,-3-3 7 0 0,7 25 10 0 0,-15-36 2 0 0,16 31 0 0 0,6 3 32 0 0,80 147 190 0 0,-110-205-195 0 0,0-1 0 0 0,0 1 0 0 0,1-1 0 0 0,0 0 0 0 0,0 0 0 0 0,0 0 0 0 0,0 0 0 0 0,0-1 0 0 0,1 1 0 0 0,0-1 0 0 0,0 0 0 0 0,0 0 0 0 0,0 0 0 0 0,0-1 0 0 0,1 0 0 0 0,-1 1 0 0 0,6 0 0 0 0,-8-2 110 0 0,0-1-1 0 0,1 0 0 0 0,-1-1 0 0 0,0 1 0 0 0,0 0 0 0 0,0-1 0 0 0,1 1 0 0 0,-1-1 0 0 0,0 0 0 0 0,0 1 0 0 0,0-1 0 0 0,0 0 0 0 0,0 0 0 0 0,0-1 0 0 0,0 1 1 0 0,0 0-1 0 0,-1-1 0 0 0,1 1 0 0 0,0-1 0 0 0,-1 1 0 0 0,3-3 0 0 0,30-45 1178 0 0,-27 37-1214 0 0,79-150 651 0 0,-19 32-602 0 0,-54 106-132 0 0,19-33-16 0 0,2 1 1 0 0,3 1-1 0 0,46-52 1 0 0,-68 87-251 0 0,22-21-747 0 0,-36 40 621 0 0,0-1 1 0 0,1 1 0 0 0,-1 0-1 0 0,1 0 1 0 0,-1 0-1 0 0,1 0 1 0 0,0 0-1 0 0,-1 0 1 0 0,1 0 0 0 0,0 1-1 0 0,-1-1 1 0 0,1 1-1 0 0,0-1 1 0 0,0 1-1 0 0,0-1 1 0 0,0 1-1 0 0,0 0 1 0 0,0 0 0 0 0,-1 0-1 0 0,1 0 1 0 0,0 1-1 0 0,0-1 1 0 0,2 1-1 0 0,3 3-2772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49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1041 4049 0 0,'-21'-17'5289'0'0,"0"-8"-4540"0"0,12 0-162 0 0,-4-52 407 0 0,1-2 29 0 0,10 73-929 0 0,0-1 1 0 0,0 1-1 0 0,0 0 0 0 0,-1 0 0 0 0,0 0 0 0 0,0 0 0 0 0,-1 0 0 0 0,1 0 0 0 0,-6-5 0 0 0,8 10-132 0 0,0 0 0 0 0,0 0 0 0 0,-1-1 0 0 0,1 1 0 0 0,-1 0 0 0 0,1 0 0 0 0,-1 0 0 0 0,1 0 0 0 0,-1 0-1 0 0,0 1 1 0 0,1-1 0 0 0,-1 0 0 0 0,0 1 0 0 0,0-1 0 0 0,1 1 0 0 0,-1 0 0 0 0,0 0 0 0 0,0 0 0 0 0,0-1 0 0 0,0 2 0 0 0,-1-1 0 0 0,-1 1-51 0 0,0 0 1 0 0,0 0 0 0 0,0 0-1 0 0,0 1 1 0 0,0-1 0 0 0,0 1-1 0 0,1 0 1 0 0,-1 0 0 0 0,-3 3-1 0 0,-4 4-148 0 0,0 0-1 0 0,0 1 0 0 0,1 0 0 0 0,-12 17 0 0 0,8-9 86 0 0,1 1 1 0 0,1 1-1 0 0,-15 31 0 0 0,23-43 196 0 0,0 1 1 0 0,1-1-1 0 0,1 1 0 0 0,-1 0 1 0 0,1 0-1 0 0,1 0 1 0 0,0 0-1 0 0,0 0 0 0 0,1 0 1 0 0,0 1-1 0 0,2 16 1 0 0,-2-23 16 0 0,1 0 0 0 0,0-1 0 0 0,-1 1 0 0 0,1 0 0 0 0,0-1 1 0 0,0 1-1 0 0,0-1 0 0 0,1 1 0 0 0,-1-1 0 0 0,1 0 0 0 0,-1 0 1 0 0,1 1-1 0 0,0-1 0 0 0,3 2 0 0 0,-4-3 35 0 0,1 0 0 0 0,-1 0 0 0 0,1 0 0 0 0,-1 0 1 0 0,1 0-1 0 0,0-1 0 0 0,0 1 0 0 0,-1-1 0 0 0,1 1 0 0 0,0-1 0 0 0,0 0 0 0 0,-1 0 0 0 0,1 1 0 0 0,0-1 1 0 0,0-1-1 0 0,3 1 0 0 0,0-1 36 0 0,0-1 0 0 0,0 1 0 0 0,-1-1 0 0 0,1 0 0 0 0,-1-1 0 0 0,1 1 1 0 0,-1-1-1 0 0,0 1 0 0 0,0-1 0 0 0,0-1 0 0 0,0 1 0 0 0,-1 0 0 0 0,1-1 0 0 0,3-4 1 0 0,0-3-78 0 0,0 0 0 0 0,-1 0 0 0 0,0-1 0 0 0,0 0 0 0 0,-1 0 0 0 0,-1 0 0 0 0,0 0 0 0 0,3-20 0 0 0,-4 19-38 0 0,-3 12-55 0 0,2 2-582 0 0,0-1 516 0 0,0 1 0 0 0,0 0 0 0 0,0 0-1 0 0,-1 0 1 0 0,1 0 0 0 0,0 0 0 0 0,-1 0 0 0 0,1 1 0 0 0,-1-1-1 0 0,1 1 1 0 0,-1-1 0 0 0,0 1 0 0 0,0-1 0 0 0,0 1 0 0 0,1 0-1 0 0,-1-1 1 0 0,-1 1 0 0 0,3 4 0 0 0,18 44-955 0 0,-17-39 809 0 0,12 30 110 0 0,-2 1 1 0 0,-2 1 0 0 0,-2 0 0 0 0,-1 0-1 0 0,-3 1 1 0 0,-1 0 0 0 0,-3 0 0 0 0,-1 0-1 0 0,-6 49 1 0 0,4-85 322 0 0,0 1 0 0 0,-1-1 0 0 0,0 0-1 0 0,0 1 1 0 0,-1-1 0 0 0,0 0 0 0 0,-1-1 0 0 0,0 1-1 0 0,0-1 1 0 0,-6 9 0 0 0,8-13-69 0 0,0-1 0 0 0,0 0 0 0 0,0 0 0 0 0,-1 0 0 0 0,1 0-1 0 0,0 0 1 0 0,-1-1 0 0 0,0 1 0 0 0,1-1 0 0 0,-1 1 0 0 0,0-1 0 0 0,0 0 0 0 0,0 0 0 0 0,0 0 0 0 0,1-1 0 0 0,-1 1-1 0 0,0-1 1 0 0,-1 1 0 0 0,1-1 0 0 0,0 0 0 0 0,0 0 0 0 0,0-1 0 0 0,0 1 0 0 0,0-1 0 0 0,0 1 0 0 0,0-1 0 0 0,1 0-1 0 0,-1 0 1 0 0,0 0 0 0 0,0 0 0 0 0,-3-3 0 0 0,1 2-30 0 0,0-1-1 0 0,0 0 1 0 0,1 0 0 0 0,-1 0-1 0 0,1-1 1 0 0,0 1 0 0 0,0-1-1 0 0,0 0 1 0 0,0 0 0 0 0,0-1-1 0 0,1 1 1 0 0,0-1 0 0 0,0 0-1 0 0,-3-8 1 0 0,3 6-13 0 0,0-1 0 0 0,0 0 0 0 0,1-1 0 0 0,1 1 0 0 0,-1 0 1 0 0,1 0-1 0 0,1-1 0 0 0,-1 1 0 0 0,2-12 0 0 0,0 11-64 0 0,0 0 0 0 0,0 0 0 0 0,1 1 0 0 0,0-1 0 0 0,0 0 0 0 0,1 1 0 0 0,0-1 0 0 0,1 1 0 0 0,0 0 0 0 0,0 0 0 0 0,1 0 0 0 0,0 1 0 0 0,0-1 0 0 0,1 1 0 0 0,0 1 0 0 0,0-1 0 0 0,1 1 0 0 0,-1 0 0 0 0,9-5 0 0 0,18-6-55 0 0,0 2 0 0 0,1 1 1 0 0,59-15-1 0 0,-57 19 122 0 0,0-2 0 0 0,-1-1 0 0 0,51-26 0 0 0,-84 37-28 0 0,1 1-1 0 0,-1-1 1 0 0,1 1-1 0 0,-1-1 1 0 0,1 0-1 0 0,-1 0 1 0 0,0 0-1 0 0,0 0 1 0 0,0 0 0 0 0,0-1-1 0 0,-1 1 1 0 0,1 0-1 0 0,2-5 1 0 0,-2 0 26 0 0,1 1 1 0 0,-1-1 0 0 0,0 0 0 0 0,-1 0-1 0 0,0 0 1 0 0,0 0 0 0 0,-1 0 0 0 0,0-11 0 0 0,0 17-118 0 0,0 0 0 0 0,0 0 1 0 0,-1 0-1 0 0,1 0 0 0 0,0 1 1 0 0,-1-1-1 0 0,1 0 1 0 0,-1 0-1 0 0,1 1 0 0 0,-1-1 1 0 0,0 0-1 0 0,1 0 0 0 0,-1 1 1 0 0,1-1-1 0 0,-1 1 1 0 0,0-1-1 0 0,0 1 0 0 0,1-1 1 0 0,-1 1-1 0 0,0-1 0 0 0,0 1 1 0 0,0 0-1 0 0,1-1 1 0 0,-1 1-1 0 0,0 0 0 0 0,0 0 1 0 0,0-1-1 0 0,0 1 0 0 0,0 0 1 0 0,0 0-1 0 0,0 0 1 0 0,1 0-1 0 0,-1 0 0 0 0,0 1 1 0 0,0-1-1 0 0,0 0 0 0 0,0 0 1 0 0,0 0-1 0 0,0 1 1 0 0,-30 6-449 0 0,31-7 531 0 0,-1 0-54 0 0,0 1 0 0 0,-1 0 1 0 0,1-1-1 0 0,0 1 0 0 0,0 0 0 0 0,0 0 0 0 0,-1-1 0 0 0,1 1 0 0 0,0 0 0 0 0,0 0 0 0 0,0 0 0 0 0,1 1 0 0 0,-1-1 0 0 0,0 0 0 0 0,0 0 0 0 0,1 0 0 0 0,-1 0 0 0 0,0 1 0 0 0,1-1 0 0 0,-1 0 1 0 0,1 1-1 0 0,0-1 0 0 0,-1 0 0 0 0,1 1 0 0 0,0-1 0 0 0,0 1 0 0 0,0-1 0 0 0,0 0 0 0 0,0 1 0 0 0,0-1 0 0 0,1 3 0 0 0,-1 0 37 0 0,1 0-1 0 0,0 0 1 0 0,1 0-1 0 0,-1 0 1 0 0,0-1-1 0 0,1 1 1 0 0,0 0-1 0 0,4 5 1 0 0,-3-5 43 0 0,0 0 0 0 0,0-1 0 0 0,0 1 0 0 0,1-1-1 0 0,-1 0 1 0 0,1 0 0 0 0,0 0 0 0 0,0 0 0 0 0,0 0 0 0 0,0-1 0 0 0,1 0 0 0 0,-1 0 0 0 0,1 0 0 0 0,-1-1-1 0 0,1 1 1 0 0,9 1 0 0 0,-7-3 35 0 0,1 0 0 0 0,-1 0-1 0 0,1 0 1 0 0,-1-1 0 0 0,1 0 0 0 0,-1-1-1 0 0,0 1 1 0 0,1-1 0 0 0,-1-1 0 0 0,7-3-1 0 0,4-2 57 0 0,-1-2-1 0 0,0 0 0 0 0,0-1 0 0 0,-1-1 0 0 0,0 0 1 0 0,-2-2-1 0 0,21-20 0 0 0,-8 0-73 0 0,0-1 1 0 0,-3-2-1 0 0,0 0 0 0 0,-3-1 1 0 0,-1-2-1 0 0,-2 0 1 0 0,24-78-1 0 0,-25 52-153 0 0,-2-1-1 0 0,-2-1 1 0 0,-4 0 0 0 0,0-89-1 0 0,-9 127-2 0 0,-4-40 0 0 0,3 61 21 0 0,-1-1 1 0 0,1 1-1 0 0,-2 0 1 0 0,1 0-1 0 0,-1 0 1 0 0,-1 0-1 0 0,0 1 1 0 0,-7-13-1 0 0,10 20 7 0 0,1-1 0 0 0,-1 1 0 0 0,0-1 1 0 0,0 1-1 0 0,0 0 0 0 0,0 0 0 0 0,0 0 0 0 0,0 0 0 0 0,0-1 0 0 0,-1 1 0 0 0,1 1 0 0 0,0-1 0 0 0,0 0 0 0 0,-1 0 0 0 0,1 0 0 0 0,-1 1 0 0 0,1-1 1 0 0,-1 1-1 0 0,1-1 0 0 0,-1 1 0 0 0,1-1 0 0 0,-1 1 0 0 0,1 0 0 0 0,-1 0 0 0 0,1 0 0 0 0,-1 0 0 0 0,0 0 0 0 0,1 0 0 0 0,-1 0 0 0 0,1 0 0 0 0,-1 1 0 0 0,1-1 1 0 0,-1 1-1 0 0,1-1 0 0 0,-1 1 0 0 0,1 0 0 0 0,0-1 0 0 0,-1 1 0 0 0,1 0 0 0 0,0 0 0 0 0,-1 0 0 0 0,1 0 0 0 0,0 0 0 0 0,0 0 0 0 0,0 0 0 0 0,0 0 0 0 0,-1 2 1 0 0,-3 3-77 0 0,1-1 1 0 0,0 1-1 0 0,0 0 1 0 0,0 0 0 0 0,1 1-1 0 0,0-1 1 0 0,0 1-1 0 0,0-1 1 0 0,-1 9 0 0 0,0 14 68 0 0,0 1 0 0 0,2-1 0 0 0,2 1 0 0 0,1 0 1 0 0,0-1-1 0 0,11 50 0 0 0,55 173 165 0 0,-49-191-107 0 0,76 208 136 0 0,-57-171-134 0 0,-36-95-50 0 0,0 0-201 0 0,1 0 1 0 0,-1 1-1 0 0,0-1 0 0 0,0 1 0 0 0,0 0 0 0 0,0-1 0 0 0,-1 1 1 0 0,1 0-1 0 0,-1-1 0 0 0,0 1 0 0 0,0 0 0 0 0,-1 4 0 0 0,-5 1-1241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28.9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0 234 16676 0 0,'10'-17'-10'0'0,"0"0"0"0"0,2 1 0 0 0,0 0 0 0 0,0 1 1 0 0,2 0-1 0 0,-1 1 0 0 0,2 0 0 0 0,0 2 0 0 0,1-1 1 0 0,0 2-1 0 0,1 0 0 0 0,0 1 0 0 0,0 1 0 0 0,1 0 1 0 0,0 2-1 0 0,1 0 0 0 0,0 1 0 0 0,0 0 0 0 0,21-2 1 0 0,-35 8-99 0 0,0-1 1 0 0,0 1-1 0 0,0 0 1 0 0,0 0-1 0 0,0 1 0 0 0,0-1 1 0 0,0 1-1 0 0,5 2 1 0 0,-8-3 28 0 0,0 1-1 0 0,0 0 1 0 0,0 0 0 0 0,0 0-1 0 0,0 0 1 0 0,0 1 0 0 0,0-1-1 0 0,-1 0 1 0 0,1 1-1 0 0,0-1 1 0 0,-1 1 0 0 0,0 0-1 0 0,1-1 1 0 0,-1 1 0 0 0,0 0-1 0 0,0 0 1 0 0,0 0 0 0 0,0 0-1 0 0,0 0 1 0 0,1 2 0 0 0,3 7 111 0 0,1 0 0 0 0,0-1 0 0 0,1 0 0 0 0,0 0 0 0 0,1-1 0 0 0,0 1 0 0 0,18 14 1 0 0,-13-11 86 0 0,-8-8-60 0 0,0-1 0 0 0,0 0 1 0 0,0 0-1 0 0,1 0 0 0 0,-1-1 1 0 0,1 1-1 0 0,0-1 0 0 0,0-1 1 0 0,1 1-1 0 0,-1-1 0 0 0,0 0 1 0 0,11 2-1 0 0,-7-3 44 0 0,0 0 1 0 0,1-1-1 0 0,-1 0 1 0 0,1-1-1 0 0,-1 0 1 0 0,0 0-1 0 0,14-4 1 0 0,5-5-111 0 0,0 0 0 0 0,-1-2 1 0 0,0-1-1 0 0,35-22 0 0 0,-11 8-1749 0 0,-39 20 1680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29.4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0 128 12339 0 0,'18'-16'212'0'0,"1"1"0"0"0,0 1 0 0 0,1 1 0 0 0,1 1 1 0 0,0 0-1 0 0,0 2 0 0 0,1 0 0 0 0,40-11 0 0 0,-58 20-255 0 0,1 0 0 0 0,-1 0 0 0 0,1 0 0 0 0,-1 1 0 0 0,1-1 0 0 0,-1 1 0 0 0,1 0 0 0 0,0 1 0 0 0,-1-1 0 0 0,1 1-1 0 0,-1 0 1 0 0,0 0 0 0 0,1 0 0 0 0,-1 1 0 0 0,0-1 0 0 0,5 3 0 0 0,4 4-123 0 0,-1 0 0 0 0,1 0 1 0 0,17 17-1 0 0,-20-16 268 0 0,0 0 0 0 0,1-1 1 0 0,0 0-1 0 0,22 11 0 0 0,-18-13 98 0 0,0-2-1 0 0,-1 0 1 0 0,2-1-1 0 0,-1 0 1 0 0,0-1-1 0 0,0-1 1 0 0,1-1-1 0 0,-1 0 0 0 0,30-4 1 0 0,1-4 754 0 0,88-27 1 0 0,-103 25-1482 0 0,-23 6 96 0 0,1 1 0 0 0,0 0 1 0 0,0 1-1 0 0,0-1 1 0 0,0 2-1 0 0,1-1 1 0 0,17 1-1 0 0,-5 4-1046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30.1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279 1 18148 0 0,'0'0'89'0'0,"-19"11"-1854"0"0,-4 9 1901 0 0,-2-1 0 0 0,0-1 1 0 0,-1-1-1 0 0,-49 24 0 0 0,19-10 169 0 0,52-29-268 0 0,1 0-1 0 0,-1 0 0 0 0,1 0 0 0 0,0 0 0 0 0,-1 1 0 0 0,-4 5 0 0 0,8-8-39 0 0,0 0-1 0 0,0 0 0 0 0,0 0 0 0 0,0 1 0 0 0,-1-1 0 0 0,1 0 0 0 0,0 0 1 0 0,0 0-1 0 0,0 1 0 0 0,0-1 0 0 0,0 0 0 0 0,0 0 0 0 0,0 0 1 0 0,0 1-1 0 0,0-1 0 0 0,0 0 0 0 0,0 0 0 0 0,0 0 0 0 0,0 1 0 0 0,0-1 1 0 0,0 0-1 0 0,0 0 0 0 0,1 0 0 0 0,-1 1 0 0 0,0-1 0 0 0,0 0 0 0 0,0 0 1 0 0,0 0-1 0 0,0 0 0 0 0,0 1 0 0 0,0-1 0 0 0,1 0 0 0 0,-1 0 0 0 0,0 0 1 0 0,0 0-1 0 0,0 0 0 0 0,0 0 0 0 0,1 1 0 0 0,-1-1 0 0 0,0 0 1 0 0,0 0-1 0 0,20 4-330 0 0,26-1-81 0 0,68 13 1 0 0,-92-11 265 0 0,0 1 1 0 0,0 1 0 0 0,0 1 0 0 0,-1 1 0 0 0,21 12 0 0 0,-26-11-34 0 0,-1-1 0 0 0,0 2 0 0 0,0 0 0 0 0,-2 1 0 0 0,1 0 0 0 0,18 22 0 0 0,-27-28 209 0 0,0 1 0 0 0,-1-1-1 0 0,1 1 1 0 0,-1 0 0 0 0,-1 0-1 0 0,1 0 1 0 0,-1 1 0 0 0,0-1-1 0 0,-1 1 1 0 0,0-1 0 0 0,0 1-1 0 0,-1 0 1 0 0,0 0 0 0 0,0 0-1 0 0,-1 0 1 0 0,0 0 0 0 0,-1 11-1 0 0,0-15 86 0 0,-1 0-1 0 0,1 1 0 0 0,-1-1 0 0 0,0 0 0 0 0,0 0 0 0 0,-1 0 1 0 0,1 0-1 0 0,-1-1 0 0 0,1 1 0 0 0,-1-1 0 0 0,0 1 0 0 0,-1-1 1 0 0,1 0-1 0 0,-1 0 0 0 0,1 0 0 0 0,-1-1 0 0 0,0 1 0 0 0,0-1 0 0 0,0 0 1 0 0,0 0-1 0 0,-8 2 0 0 0,-4 2 126 0 0,0-1 1 0 0,-1-1-1 0 0,0 0 1 0 0,-24 1-1 0 0,12-3-130 0 0,0-1 1 0 0,0-1-1 0 0,-38-7 0 0 0,-34-12-3678 0 0,84 14 2867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30.5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 16604 0 0,'40'-5'-535'0'0,"0"2"1"0"0,65 2-1 0 0,80 16-721 0 0,-167-13 765 0 0,42 5-242 0 0,-31-2 288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31.3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445 22 17700 0 0,'-2'-2'27'0'0,"1"0"0"0"0,-1 1 0 0 0,0-1 0 0 0,0 1 0 0 0,0-1 0 0 0,0 1 0 0 0,0 0-1 0 0,0 0 1 0 0,-1 0 0 0 0,1 0 0 0 0,0 0 0 0 0,-1 0 0 0 0,1 1 0 0 0,0-1 0 0 0,-1 1 0 0 0,1-1 0 0 0,-1 1 0 0 0,1 0 0 0 0,-1 0 0 0 0,1 0 0 0 0,-4 1 0 0 0,-5 0-176 0 0,1 1 1 0 0,-1 0-1 0 0,-15 5 0 0 0,8 0 81 0 0,0 0-1 0 0,1 2 0 0 0,1 0 0 0 0,-1 1 0 0 0,2 0 0 0 0,-1 2 0 0 0,1 0 0 0 0,1 0 0 0 0,0 1 0 0 0,1 1 0 0 0,-20 27 0 0 0,14-16 70 0 0,2 2 0 0 0,0 0-1 0 0,2 1 1 0 0,1 1-1 0 0,1 0 1 0 0,-11 40 0 0 0,22-62-25 0 0,0 1 0 0 0,0-1 0 0 0,1 1 1 0 0,0 0-1 0 0,0 0 0 0 0,1 0 0 0 0,0-1 0 0 0,0 1 1 0 0,1 0-1 0 0,0 0 0 0 0,0 0 0 0 0,3 8 1 0 0,-2-12 31 0 0,0 0 1 0 0,0 0 0 0 0,0 0-1 0 0,0 0 1 0 0,1 0 0 0 0,-1-1-1 0 0,1 1 1 0 0,0-1 0 0 0,0 0-1 0 0,0 0 1 0 0,1 0 0 0 0,-1 0-1 0 0,1 0 1 0 0,-1-1 0 0 0,1 0 0 0 0,0 1-1 0 0,0-1 1 0 0,0-1 0 0 0,0 1-1 0 0,1-1 1 0 0,-1 1 0 0 0,8 0-1 0 0,0 0 51 0 0,0-1-1 0 0,0 0 0 0 0,1-1 1 0 0,-1 0-1 0 0,1-1 1 0 0,-1 0-1 0 0,0-1 0 0 0,21-5 1 0 0,-1-4 162 0 0,60-26 0 0 0,-82 32-192 0 0,0 0 0 0 0,0-1 0 0 0,0 0 0 0 0,-1 0 0 0 0,0-1 0 0 0,0 0 0 0 0,0-1-1 0 0,-1 0 1 0 0,0 0 0 0 0,-1-1 0 0 0,0 0 0 0 0,0 0 0 0 0,-1-1 0 0 0,0 0 0 0 0,-1 0 0 0 0,0 0-1 0 0,0 0 1 0 0,-1-1 0 0 0,-1 0 0 0 0,0 0 0 0 0,0 0 0 0 0,-1 0 0 0 0,0-1 0 0 0,-1 1-1 0 0,-1-15 1 0 0,0 12-62 0 0,-1 0-1 0 0,0 0 1 0 0,-1 1-1 0 0,-1-1 1 0 0,0 0-1 0 0,-1 1 1 0 0,0 0-1 0 0,-12-25 1 0 0,5 20-576 0 0,0 0 0 0 0,-1 0 0 0 0,0 1 0 0 0,-1 1 0 0 0,-21-19 0 0 0,26 25-2074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32.1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17924 0 0,'0'0'136'0'0,"10"19"-2249"0"0,-8-5 2079 0 0,0-1 0 0 0,0 0 0 0 0,-2 0 0 0 0,1 1 0 0 0,-2-1-1 0 0,0 0 1 0 0,-3 17 0 0 0,1-14 327 0 0,0 1-1 0 0,2 0 1 0 0,0 30 0 0 0,1-42-427 0 0,3 30 1551 0 0,-3-35-1392 0 0,0 0 0 0 0,0 1 0 0 0,0-1 0 0 0,0 0-1 0 0,0 0 1 0 0,0 0 0 0 0,0 0 0 0 0,1 0 0 0 0,-1 0 0 0 0,0 1-1 0 0,0-1 1 0 0,0 0 0 0 0,0 0 0 0 0,1 0 0 0 0,-1 0-1 0 0,0 0 1 0 0,0 0 0 0 0,0 0 0 0 0,0 0 0 0 0,1 0-1 0 0,-1 0 1 0 0,0 0 0 0 0,0 0 0 0 0,0 0 0 0 0,0 0-1 0 0,1 0 1 0 0,-1 0 0 0 0,0 0 0 0 0,0 0 0 0 0,0 0 0 0 0,1 0-1 0 0,-1 0 1 0 0,0 0 0 0 0,0 0 0 0 0,0 0 0 0 0,0 0-1 0 0,1 0 1 0 0,-1 0 0 0 0,0 0 0 0 0,0-1 0 0 0,0 1-1 0 0,0 0 1 0 0,0 0 0 0 0,0 0 0 0 0,1 0 0 0 0,-1 0-1 0 0,14-19 321 0 0,84-124-437 0 0,-96 140 85 0 0,6-12-68 0 0,2 0 0 0 0,-1 1 0 0 0,23-25 0 0 0,-30 36 49 0 0,0 1 0 0 0,1-1 1 0 0,-1 1-1 0 0,1 0 0 0 0,0-1 0 0 0,0 1 1 0 0,0 1-1 0 0,0-1 0 0 0,0 0 1 0 0,0 1-1 0 0,0-1 0 0 0,1 1 0 0 0,-1 0 1 0 0,0 0-1 0 0,1 0 0 0 0,-1 1 0 0 0,1-1 1 0 0,-1 1-1 0 0,1 0 0 0 0,0 0 0 0 0,-1 0 1 0 0,1 0-1 0 0,-1 1 0 0 0,1-1 0 0 0,6 3 1 0 0,-8-1 0 0 0,1 0 0 0 0,-1-1 0 0 0,0 1 0 0 0,0 1 0 0 0,0-1 0 0 0,0 0 0 0 0,0 0 0 0 0,0 1 0 0 0,0-1 0 0 0,-1 1 0 0 0,0 0 0 0 0,1-1 0 0 0,-1 1 1 0 0,0 0-1 0 0,1 5 0 0 0,0-2 10 0 0,0 1 0 0 0,0 0 0 0 0,-1-1 0 0 0,0 1 1 0 0,0 0-1 0 0,-1 8 0 0 0,-1 19 32 0 0,1-23 26 0 0,0-1-1 0 0,-1 1 1 0 0,0-1-1 0 0,-1 1 0 0 0,-5 18 1 0 0,1-13 27 0 0,6-13-29 0 0,-1 1 1 0 0,0-1 0 0 0,-1 0 0 0 0,1 0-1 0 0,0 1 1 0 0,-1-1 0 0 0,0 0-1 0 0,0 0 1 0 0,-5 5 657 0 0,10-12-479 0 0,27-39-246 0 0,2 3 0 0 0,1 0 0 0 0,3 2 0 0 0,65-55 0 0 0,-100 93 18 0 0,-1-1 0 0 0,1 1 1 0 0,0-1-1 0 0,-1 1 1 0 0,1-1-1 0 0,0 1 1 0 0,-1-1-1 0 0,1 1 0 0 0,0 0 1 0 0,0-1-1 0 0,-1 1 1 0 0,1 0-1 0 0,0 0 1 0 0,0 0-1 0 0,0-1 0 0 0,-1 1 1 0 0,1 0-1 0 0,0 0 1 0 0,0 0-1 0 0,0 0 1 0 0,0 0-1 0 0,-1 1 0 0 0,1-1 1 0 0,0 0-1 0 0,0 0 1 0 0,0 0-1 0 0,-1 1 1 0 0,2 0-1 0 0,0 0-5 0 0,-1 0 1 0 0,1 1 0 0 0,-1-1-1 0 0,1 1 1 0 0,-1 0-1 0 0,0-1 1 0 0,0 1-1 0 0,0 0 1 0 0,0 0-1 0 0,0-1 1 0 0,1 4-1 0 0,1 4-23 0 0,0 0 0 0 0,0 0-1 0 0,2 20 1 0 0,-2 40-66 0 0,-2-44 69 0 0,0-1 1 0 0,9 47-1 0 0,-8-65-270 0 0,0-1 0 0 0,0 0 0 0 0,0 0 1 0 0,0 0-1 0 0,7 9 0 0 0,18 21-6213 0 0,-24-32 5572 0 0,4 6-2669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32.4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142 0 18068 0 0,'-2'31'-39'0'0,"-2"0"0"0"0,-1 0 0 0 0,-1-1 0 0 0,-16 45 1 0 0,5-16 46 0 0,-21 75 83 0 0,7 52 109 0 0,23-162-125 0 0,7-22-64 0 0,0 0-1 0 0,1 0 1 0 0,-1 0 0 0 0,0 0-1 0 0,1 0 1 0 0,-1 1 0 0 0,1-1-1 0 0,-1 0 1 0 0,1 0 0 0 0,0 0-1 0 0,0 1 1 0 0,1 3 0 0 0,-4 9-266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32.8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1 103 19196 0 0,'7'-8'-81'0'0,"1"-1"-1"0"0,-1 1 1 0 0,2 1-1 0 0,-1-1 1 0 0,1 2 0 0 0,0-1-1 0 0,1 1 1 0 0,-1 0-1 0 0,1 1 1 0 0,0 0 0 0 0,1 1-1 0 0,-1 0 1 0 0,1 0-1 0 0,14-2 1 0 0,-9 3-39 0 0,-1 0-1 0 0,1 1 1 0 0,0 1 0 0 0,0 0-1 0 0,0 1 1 0 0,0 1 0 0 0,-1 1-1 0 0,1 0 1 0 0,24 7 0 0 0,-26-5 26 0 0,-1 1 0 0 0,0 0 1 0 0,0 1-1 0 0,0 1 1 0 0,-1 0-1 0 0,15 11 1 0 0,-25-16 80 0 0,1 0 0 0 0,-1 0 0 0 0,0 0 0 0 0,1 1 0 0 0,-1-1 0 0 0,0 1 0 0 0,-1-1 0 0 0,1 1 0 0 0,0 0 0 0 0,-1 0 0 0 0,1 0 0 0 0,-1 0 0 0 0,0 0 0 0 0,1 4 0 0 0,-2-5 39 0 0,0 1 1 0 0,0-1-1 0 0,0 1 1 0 0,0-1-1 0 0,-1 1 0 0 0,1-1 1 0 0,-1 1-1 0 0,0-1 1 0 0,1 1-1 0 0,-1-1 1 0 0,0 0-1 0 0,0 1 1 0 0,-1-1-1 0 0,1 0 0 0 0,0 0 1 0 0,-1 0-1 0 0,0 0 1 0 0,1 0-1 0 0,-1 0 1 0 0,0 0-1 0 0,-2 1 1 0 0,-13 12 289 0 0,-2-1 1 0 0,0 0-1 0 0,0-1 1 0 0,-1-1-1 0 0,-23 10 1 0 0,2-4 18 0 0,-72 21 0 0 0,104-36-1529 0 0,28 1-6115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28:33.2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200 1 15995 0 0,'-24'71'-878'0'0,"3"-15"1724"0"0,-15 76 0 0 0,19-59-468 0 0,-11 68 159 0 0,24-115-414 0 0,-2-1 1 0 0,-1 0 0 0 0,-19 45 0 0 0,10-29 85 0 0,1 14 808 0 0,35-60-1003 0 0,-15 1-262 0 0,1 1 0 0 0,-1-1 1 0 0,0 0-1 0 0,-1 0 0 0 0,1 0 0 0 0,-1-1 0 0 0,0 1 1 0 0,0-1-1 0 0,0 0 0 0 0,0 0 0 0 0,3-8 1 0 0,9-10-933 0 0,32-41-1052 0 0,31-36 3358 0 0,-79 99-1015 0 0,1 0-1 0 0,0 0 1 0 0,-1 0-1 0 0,1 0 0 0 0,-1 1 1 0 0,1-1-1 0 0,0 0 0 0 0,0 1 1 0 0,0-1-1 0 0,-1 0 1 0 0,1 1-1 0 0,0-1 0 0 0,0 1 1 0 0,0-1-1 0 0,0 1 0 0 0,0 0 1 0 0,0-1-1 0 0,0 1 1 0 0,0 0-1 0 0,0 0 0 0 0,0 0 1 0 0,0 0-1 0 0,0-1 1 0 0,0 1-1 0 0,0 1 0 0 0,0-1 1 0 0,0 0-1 0 0,0 0 0 0 0,0 0 1 0 0,0 0-1 0 0,0 1 1 0 0,0-1-1 0 0,0 0 0 0 0,0 1 1 0 0,0-1-1 0 0,0 1 0 0 0,-1-1 1 0 0,3 2-1 0 0,1 3 91 0 0,-1-1 0 0 0,1 1 0 0 0,-1-1 0 0 0,1 1 0 0 0,4 11 0 0 0,1 1-94 0 0,28 40-69 0 0,2-2 0 0 0,3-2 0 0 0,2-2 0 0 0,69 62 1 0 0,-47-55-404 0 0,3-3 1 0 0,143 85 0 0 0,-98-75 132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28.4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1 198 8042 0 0,'0'0'2992'0'0,"0"-7"614"0"0,3-18-234 0 0,-1 19-3301 0 0,1-1 0 0 0,0 1 0 0 0,1 0 0 0 0,0 0 0 0 0,0 0 0 0 0,0 0 0 0 0,0 1 0 0 0,1 0 0 0 0,0-1 0 0 0,0 2 0 0 0,1-1-1 0 0,-1 1 1 0 0,11-7 0 0 0,6-2-298 0 0,1 1-1 0 0,1 0 1 0 0,0 2-1 0 0,43-13 1 0 0,-56 20 81 0 0,0 0 1 0 0,1 0 0 0 0,-1 2 0 0 0,1-1-1 0 0,-1 2 1 0 0,1-1 0 0 0,0 2 0 0 0,-1-1-1 0 0,1 2 1 0 0,-1-1 0 0 0,1 2 0 0 0,21 6-1 0 0,-29-7 0 0 0,0 0 0 0 0,0 0 0 0 0,0 0 0 0 0,-1 1 0 0 0,1 0 0 0 0,0-1 0 0 0,-1 1 0 0 0,0 0 0 0 0,0 1 0 0 0,0-1 0 0 0,0 1 0 0 0,0-1 0 0 0,-1 1 0 0 0,0 0 0 0 0,3 4 0 0 0,-2-1-51 0 0,-1 1 0 0 0,0-1 0 0 0,0 0 0 0 0,0 0-1 0 0,-1 1 1 0 0,0-1 0 0 0,0 1 0 0 0,-1 11-1 0 0,-1-4-10 0 0,-1 1-1 0 0,0 0 0 0 0,-2 0 0 0 0,1-1 1 0 0,-2 1-1 0 0,0-1 0 0 0,-14 29 0 0 0,11-32 276 0 0,0 0 0 0 0,0 0 0 0 0,-1-1-1 0 0,0 0 1 0 0,-1 0 0 0 0,-1-1 0 0 0,1 0-1 0 0,-2-1 1 0 0,-23 15 0 0 0,23-16 369 0 0,-1-2-1 0 0,1 0 1 0 0,-1 0 0 0 0,0-1 0 0 0,0-1 0 0 0,-1 0-1 0 0,1-1 1 0 0,-1 0 0 0 0,0-1 0 0 0,-19 1 1286 0 0,33-5-1728 0 0,1 1 1 0 0,-1 0-1 0 0,1-1 0 0 0,0 1 0 0 0,-1 0 0 0 0,1 0 0 0 0,0 0 1 0 0,0 0-1 0 0,0 0 0 0 0,0 0 0 0 0,0 0 0 0 0,0 0 0 0 0,0 0 0 0 0,0 0 1 0 0,0 0-1 0 0,1 1 0 0 0,-1-1 0 0 0,0 0 0 0 0,0 1 0 0 0,1-1 1 0 0,-1 1-1 0 0,0-1 0 0 0,1 1 0 0 0,1 0 0 0 0,36-9-549 0 0,-37 8 528 0 0,17-1-193 0 0,1 0-1 0 0,-1 1 1 0 0,1 1-1 0 0,0 0 1 0 0,0 2-1 0 0,-1 0 1 0 0,1 1-1 0 0,32 10 1 0 0,-43-10-8 0 0,1 1 0 0 0,-1-1 1 0 0,0 1-1 0 0,0 1 1 0 0,0-1-1 0 0,-1 2 1 0 0,0-1-1 0 0,0 1 0 0 0,0 0 1 0 0,0 1-1 0 0,-1 0 1 0 0,0 0-1 0 0,-1 0 1 0 0,0 1-1 0 0,0 0 0 0 0,0 1 1 0 0,-1-1-1 0 0,0 1 1 0 0,3 10-1 0 0,-6-13 72 0 0,0 0 0 0 0,0 0 1 0 0,-1 0-1 0 0,0 0 0 0 0,0 0 0 0 0,-1 0 1 0 0,1 0-1 0 0,-1 1 0 0 0,-1-1 0 0 0,1 0 0 0 0,-1 0 1 0 0,0 0-1 0 0,-3 10 0 0 0,1-8 341 0 0,-1-1 0 0 0,0 1 0 0 0,0-1 0 0 0,0 1 0 0 0,-1-1 0 0 0,1 0 0 0 0,-2-1 0 0 0,1 1 0 0 0,-8 5 0 0 0,0-1 475 0 0,-1 0 0 0 0,0 0 0 0 0,0-2 1 0 0,-1 0-1 0 0,-1 0 0 0 0,1-2 0 0 0,-1 0 0 0 0,-34 10 1 0 0,19-9-69 0 0,0-2 1 0 0,-46 4 0 0 0,62-9-524 0 0,0 0 0 0 0,0-1-1 0 0,0-1 1 0 0,0-1 0 0 0,0 0 0 0 0,1-1 0 0 0,-20-6 0 0 0,29 7-224 0 0,1 0 0 0 0,0 1 0 0 0,0-1 0 0 0,0-1 0 0 0,0 1 0 0 0,0-1 0 0 0,1 1 0 0 0,-1-1 0 0 0,1 0 0 0 0,0 0 0 0 0,0-1 0 0 0,0 1 0 0 0,0-1 0 0 0,-3-4 0 0 0,-2-11-931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4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15363 0 0,'0'0'2774'0'0,"5"-2"-2712"0"0,6-2-57 0 0,0 1 0 0 0,0 0 0 0 0,0 1 0 0 0,0 0 0 0 0,0 1 0 0 0,0 0 0 0 0,17 1 0 0 0,86 8-62 0 0,-111-7 52 0 0,155 25-3074 0 0,-120-21 1776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29.0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183 244 8986 0 0,'64'-69'3631'0'0,"-35"40"-1778"0"0,-1-2-1 0 0,-2-1 1 0 0,24-37-1 0 0,-49 69-1850 0 0,-1 0 0 0 0,0-1-1 0 0,1 1 1 0 0,-1 0 0 0 0,0-1 0 0 0,0 1 0 0 0,1 0-1 0 0,-1-1 1 0 0,0 1 0 0 0,0 0 0 0 0,0-1 0 0 0,1 1-1 0 0,-1-1 1 0 0,0 1 0 0 0,0 0 0 0 0,0-1 0 0 0,0 1-1 0 0,0-1 1 0 0,0 1 0 0 0,0-1 0 0 0,0 1 0 0 0,0 0-1 0 0,0-1 1 0 0,0 1 0 0 0,0-1 0 0 0,0 1 0 0 0,0 0-1 0 0,0-1 1 0 0,-1 1 0 0 0,1-1 0 0 0,0 1 0 0 0,0 0-1 0 0,0-1 1 0 0,-1 0 0 0 0,-15 2-491 0 0,-21 17-1127 0 0,-12 19 145 0 0,-79 78 0 0 0,107-94 1427 0 0,2 2 0 0 0,1 0 1 0 0,0 0-1 0 0,2 2 0 0 0,-26 51 0 0 0,39-70 5 0 0,0 1-1 0 0,1 0 0 0 0,-1 0 0 0 0,1 1 0 0 0,1-1 0 0 0,0 0 0 0 0,0 1 0 0 0,0-1 0 0 0,1 1 0 0 0,0-1 0 0 0,0 1 0 0 0,1-1 0 0 0,0 1 0 0 0,0-1 0 0 0,1 0 0 0 0,0 0 0 0 0,5 12 0 0 0,-4-14 102 0 0,0 0 1 0 0,0 0-1 0 0,0 0 0 0 0,1 0 0 0 0,0-1 1 0 0,0 1-1 0 0,0-1 0 0 0,0 0 0 0 0,1 0 0 0 0,-1-1 1 0 0,1 1-1 0 0,0-1 0 0 0,0 0 0 0 0,0 0 1 0 0,1-1-1 0 0,-1 0 0 0 0,1 0 0 0 0,-1 0 1 0 0,1 0-1 0 0,0-1 0 0 0,0 0 0 0 0,10 1 1 0 0,2-2 335 0 0,0-1 0 0 0,0 0 0 0 0,0-1 0 0 0,-1-1 0 0 0,1 0 0 0 0,-1-2 0 0 0,0 0 0 0 0,0 0 0 0 0,28-15 0 0 0,-25 10-189 0 0,0-1 1 0 0,0-1-1 0 0,-2 0 1 0 0,1-2-1 0 0,-2 0 1 0 0,1-1-1 0 0,18-22 1 0 0,-27 24-253 0 0,0 1 1 0 0,-1-1 0 0 0,-1-1-1 0 0,0 1 1 0 0,0-1 0 0 0,-2 0 0 0 0,0-1-1 0 0,0 1 1 0 0,-2-1 0 0 0,0 0 0 0 0,0 0-1 0 0,-1 0 1 0 0,-1 0 0 0 0,-1-1 0 0 0,-2-28-1 0 0,2 41-157 0 0,0 1-1 0 0,0-1 1 0 0,0 0-1 0 0,-1 1 0 0 0,1-1 1 0 0,-1 0-1 0 0,0 1 1 0 0,1-1-1 0 0,-1 1 1 0 0,0-1-1 0 0,0 1 0 0 0,-1 0 1 0 0,1-1-1 0 0,0 1 1 0 0,-1 0-1 0 0,0 0 0 0 0,1 0 1 0 0,-1 0-1 0 0,0 0 1 0 0,0 0-1 0 0,0 1 1 0 0,0-1-1 0 0,0 0 0 0 0,0 1 1 0 0,-1 0-1 0 0,1-1 1 0 0,0 1-1 0 0,-1 0 0 0 0,1 0 1 0 0,-1 1-1 0 0,0-1 1 0 0,1 0-1 0 0,-1 1 1 0 0,1 0-1 0 0,-1-1 0 0 0,-3 1 1 0 0,-8 0 0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29.4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442 40 15451 0 0,'0'-2'223'0'0,"0"0"-1"0"0,0 1 1 0 0,0-1-1 0 0,0 0 1 0 0,0 0 0 0 0,0 0-1 0 0,0 1 1 0 0,-1-1-1 0 0,1 0 1 0 0,-1 0-1 0 0,0 1 1 0 0,1-1-1 0 0,-1 0 1 0 0,0 1-1 0 0,0-1 1 0 0,0 1-1 0 0,0-1 1 0 0,0 1 0 0 0,-2-2-1 0 0,1 2-278 0 0,1 0 0 0 0,-1 1-1 0 0,1-1 1 0 0,-1 1 0 0 0,0-1 0 0 0,1 1 0 0 0,-1 0-1 0 0,0 0 1 0 0,1 0 0 0 0,-1 0 0 0 0,0 0 0 0 0,1 0-1 0 0,-1 0 1 0 0,0 1 0 0 0,1-1 0 0 0,-1 0 0 0 0,0 1-1 0 0,1-1 1 0 0,-1 1 0 0 0,1 0 0 0 0,-1 0 0 0 0,-1 1-1 0 0,-34 16-333 0 0,1 1 1 0 0,0 3-1 0 0,2 0 0 0 0,0 3 0 0 0,2 0 0 0 0,1 2 0 0 0,1 2 0 0 0,-28 33 1 0 0,51-53 347 0 0,0 1 0 0 0,0 0 0 0 0,1 0 0 0 0,0 1 0 0 0,1 0 1 0 0,0 0-1 0 0,1 0 0 0 0,0 0 0 0 0,1 1 0 0 0,0 0 0 0 0,-2 13 1 0 0,5-18 14 0 0,0 0 0 0 0,0 0 1 0 0,0 0-1 0 0,1-1 0 0 0,0 1 0 0 0,0 0 1 0 0,1-1-1 0 0,0 1 0 0 0,0-1 1 0 0,0 1-1 0 0,1-1 0 0 0,0 0 0 0 0,0 0 1 0 0,1 0-1 0 0,0 0 0 0 0,0-1 1 0 0,0 0-1 0 0,0 0 0 0 0,1 0 0 0 0,10 9 1 0 0,-6-8 278 0 0,1 1 0 0 0,0-1 0 0 0,1-1 1 0 0,-1 0-1 0 0,1 0 0 0 0,0-1 0 0 0,0 0 1 0 0,1-1-1 0 0,-1 0 0 0 0,1-1 0 0 0,-1 0 1 0 0,1-1-1 0 0,0-1 0 0 0,-1 1 0 0 0,1-2 1 0 0,0 0-1 0 0,0 0 0 0 0,-1-1 0 0 0,23-7 1 0 0,-19 5-46 0 0,0-1 0 0 0,0 0 1 0 0,0-1-1 0 0,-1-1 1 0 0,0-1-1 0 0,0 0 1 0 0,0 0-1 0 0,-1-2 0 0 0,-1 1 1 0 0,0-2-1 0 0,0 0 1 0 0,-1 0-1 0 0,0-1 1 0 0,11-16-1 0 0,-15 16-81 0 0,-1 0 0 0 0,-1-1 0 0 0,0 1 0 0 0,0-1 0 0 0,-1 0 0 0 0,-1-1 0 0 0,0 1 0 0 0,-1 0 0 0 0,0-1 0 0 0,-1 0 0 0 0,-1-15-1 0 0,0 19-298 0 0,-1 1 0 0 0,1-1 0 0 0,-2 1 0 0 0,1-1 0 0 0,-1 1 0 0 0,-1-1-1 0 0,0 1 1 0 0,0 0 0 0 0,-1 0 0 0 0,0 1 0 0 0,0-1 0 0 0,-1 1-1 0 0,0 0 1 0 0,0 0 0 0 0,-1 0 0 0 0,-11-10 0 0 0,-7 2-1506 0 0,11 10 728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0.1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267 236 10258 0 0,'44'-73'6686'0'0,"-33"56"-5898"0"0,0 1 0 0 0,-1-1 0 0 0,-1-1 0 0 0,-1 0 0 0 0,7-20 1 0 0,-14 36-732 0 0,0 0-1 0 0,-1 1 1 0 0,1-1 0 0 0,-1 0 0 0 0,0 0 0 0 0,0 0 0 0 0,1 1 0 0 0,-1-1 0 0 0,0 0 0 0 0,-1 0-1 0 0,1 0 1 0 0,0 1 0 0 0,0-1 0 0 0,-1 0 0 0 0,0-3 0 0 0,0 5-109 0 0,1-1 1 0 0,-1 1-1 0 0,1-1 0 0 0,-1 1 0 0 0,1-1 1 0 0,-1 1-1 0 0,0-1 0 0 0,1 1 1 0 0,-1-1-1 0 0,0 1 0 0 0,1 0 1 0 0,-1-1-1 0 0,0 1 0 0 0,0 0 1 0 0,1 0-1 0 0,-1 0 0 0 0,0-1 1 0 0,0 1-1 0 0,1 0 0 0 0,-1 0 1 0 0,0 0-1 0 0,0 0 0 0 0,1 0 0 0 0,-1 1 1 0 0,-1-1-1 0 0,-4 1-277 0 0,0 1 0 0 0,0 0-1 0 0,0 1 1 0 0,0 0 0 0 0,0-1 0 0 0,0 2 0 0 0,-6 3-1 0 0,-23 17-64 0 0,1 1 0 0 0,1 1-1 0 0,1 2 1 0 0,1 1-1 0 0,2 2 1 0 0,-47 63 0 0 0,71-87 339 0 0,1 0 1 0 0,1 0-1 0 0,-1 0 1 0 0,1 0 0 0 0,0 1-1 0 0,1-1 1 0 0,0 1-1 0 0,0 0 1 0 0,0-1 0 0 0,1 1-1 0 0,0 0 1 0 0,1 0-1 0 0,0 0 1 0 0,0 0-1 0 0,2 9 1 0 0,-1-11 30 0 0,1 0-1 0 0,-1-1 1 0 0,1 1 0 0 0,0 0-1 0 0,1-1 1 0 0,-1 0 0 0 0,1 1-1 0 0,0-1 1 0 0,1 0 0 0 0,-1-1-1 0 0,1 1 1 0 0,0-1 0 0 0,0 1-1 0 0,0-1 1 0 0,1 0 0 0 0,0-1-1 0 0,-1 1 1 0 0,1-1 0 0 0,0 0-1 0 0,11 5 1 0 0,-4-3 349 0 0,0-1-1 0 0,1 0 1 0 0,-1-1-1 0 0,1 0 1 0 0,0-1-1 0 0,0 0 1 0 0,0-1-1 0 0,0 0 1 0 0,0-1 0 0 0,0-1-1 0 0,0 0 1 0 0,0-1-1 0 0,0 0 1 0 0,0-1-1 0 0,-1-1 1 0 0,1 0-1 0 0,-1 0 1 0 0,16-9 0 0 0,-15 7-178 0 0,-1-1 1 0 0,-1-1 0 0 0,0 1-1 0 0,0-2 1 0 0,0 1 0 0 0,-1-2-1 0 0,0 1 1 0 0,-1-1 0 0 0,0-1-1 0 0,0 0 1 0 0,-2 0 0 0 0,1 0-1 0 0,-1-1 1 0 0,-1 0 0 0 0,0-1-1 0 0,-1 1 1 0 0,7-22 0 0 0,-6 12-129 0 0,-1-1 0 0 0,3-42 0 0 0,-7 60-186 0 0,-1-1 1 0 0,0 1-1 0 0,0 0 1 0 0,0 0-1 0 0,-1 0 1 0 0,1-1-1 0 0,-1 1 1 0 0,-1 0-1 0 0,1 0 1 0 0,-1 0-1 0 0,0 0 1 0 0,0 1-1 0 0,0-1 1 0 0,-1 0-1 0 0,1 1 1 0 0,-1-1-1 0 0,0 1 1 0 0,0 0-1 0 0,-5-4 1 0 0,6 6-51 0 0,0 1 1 0 0,0 0-1 0 0,0 0 0 0 0,-1 0 1 0 0,1 0-1 0 0,0 0 1 0 0,0 0-1 0 0,-1 1 0 0 0,1-1 1 0 0,0 1-1 0 0,-1-1 1 0 0,1 1-1 0 0,-4 0 0 0 0,-9 0 47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0.5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 14771 0 0,'0'0'1183'0'0,"-4"15"-4367"0"0,1-3 2807 0 0,1 0 0 0 0,1 0 0 0 0,0 1-1 0 0,1-1 1 0 0,1 1 0 0 0,0-1 0 0 0,3 17 0 0 0,-1 8 422 0 0,13 116 164 0 0,-7-92 26 0 0,-4 0 0 0 0,-1 1 0 0 0,-10 108 1 0 0,-10-105 525 0 0,15-57-683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331 5 14059 0 0,'7'-4'3002'0'0,"-11"12"-3257"0"0,-15 17-1152 0 0,-24 12 1487 0 0,-2-1 0 0 0,-1-3 0 0 0,-2-1-1 0 0,-84 41 1 0 0,134-71 580 0 0,12-2-447 0 0,37 0-504 0 0,13-1 284 0 0,-59 2-3 0 0,0-1 1 0 0,0 1-1 0 0,0 0 1 0 0,0 0-1 0 0,0 1 1 0 0,0 0 0 0 0,0 0-1 0 0,-1 0 1 0 0,1 0-1 0 0,-1 0 1 0 0,1 1-1 0 0,-1 0 1 0 0,0 0-1 0 0,0 0 1 0 0,0 1-1 0 0,3 4 1 0 0,4 4-49 0 0,-1 2 0 0 0,-1-1 0 0 0,13 26 1 0 0,-16-27-158 0 0,0 0-1 0 0,1-1 1 0 0,1 1 0 0 0,0-2 0 0 0,0 1 0 0 0,14 12 0 0 0,-7-13 100 0 0,4-3-178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1.7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271 255 5225 0 0,'0'0'11653'0'0,"5"-12"-9488"0"0,7-16-780 0 0,11-35 0 0 0,-19 51-1190 0 0,-1-1 1 0 0,0 1 0 0 0,-1-1-1 0 0,-1 0 1 0 0,0 0 0 0 0,0-14-1 0 0,-1 25-214 0 0,0-1 0 0 0,-1 1 0 0 0,1 0 0 0 0,0 0 0 0 0,-1 0 0 0 0,1 0 0 0 0,-1 0 0 0 0,0 0 0 0 0,1 0 0 0 0,-1 0 0 0 0,0 0 0 0 0,0 1 0 0 0,0-1 0 0 0,-1 0 0 0 0,1 1 0 0 0,0-1 0 0 0,-1 0 0 0 0,1 1 0 0 0,-1-1 0 0 0,1 1-1 0 0,-1 0 1 0 0,-2-2 0 0 0,2 2-109 0 0,-1 0-1 0 0,0 0 0 0 0,0 0 0 0 0,0 1 1 0 0,-1-1-1 0 0,1 1 0 0 0,0 0 0 0 0,0 0 1 0 0,0 0-1 0 0,0 0 0 0 0,0 0 1 0 0,0 0-1 0 0,-4 2 0 0 0,-5 1-282 0 0,1 0 0 0 0,0 1 1 0 0,0 1-1 0 0,0 0 0 0 0,1 0 0 0 0,-19 13 1 0 0,12-5 211 0 0,1 0 1 0 0,0 1-1 0 0,1 1 1 0 0,0 0-1 0 0,1 1 1 0 0,1 1-1 0 0,-12 18 1 0 0,21-28 176 0 0,1-1-1 0 0,-1 0 1 0 0,1 1 0 0 0,0-1-1 0 0,1 1 1 0 0,-1 0 0 0 0,1 0-1 0 0,1 0 1 0 0,-1 0 0 0 0,1 1-1 0 0,0-1 1 0 0,1 0 0 0 0,0 0 0 0 0,0 1-1 0 0,1-1 1 0 0,0 0 0 0 0,0 0-1 0 0,0 0 1 0 0,1 0 0 0 0,0 0-1 0 0,1 0 1 0 0,-1 0 0 0 0,8 12-1 0 0,-6-12-199 0 0,0-1 0 0 0,1 1-1 0 0,0-1 1 0 0,0 0 0 0 0,0 0 0 0 0,1 0-1 0 0,0-1 1 0 0,0 0 0 0 0,0 0-1 0 0,1-1 1 0 0,0 0 0 0 0,11 6-1 0 0,4-2-275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2.4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280 729 14283 0 0,'-3'-3'5866'0'0,"-15"-7"-5905"0"0,11 8-93 0 0,-1 0 1 0 0,1 1 0 0 0,0-1 0 0 0,0 1 0 0 0,0 1 0 0 0,-1-1-1 0 0,1 1 1 0 0,0 1 0 0 0,-1-1 0 0 0,-11 3 0 0 0,3 1-161 0 0,0 1 0 0 0,0 1 0 0 0,0 0 0 0 0,-23 13 1 0 0,35-17 248 0 0,-1 1 1 0 0,1 0 0 0 0,-1 0-1 0 0,1 0 1 0 0,0 1-1 0 0,0-1 1 0 0,1 1 0 0 0,-1 0-1 0 0,1 0 1 0 0,0 0-1 0 0,0 1 1 0 0,0-1 0 0 0,0 1-1 0 0,1-1 1 0 0,0 1-1 0 0,0 0 1 0 0,0 0 0 0 0,-2 9-1 0 0,4-13 22 0 0,0 0 0 0 0,0 0 0 0 0,0 0 0 0 0,1 0 0 0 0,-1-1 0 0 0,0 1 0 0 0,0 0 0 0 0,0 0 0 0 0,1 0 0 0 0,-1 0 0 0 0,0 0 0 0 0,1-1 0 0 0,-1 1 0 0 0,1 0 0 0 0,-1 0 0 0 0,1 0 0 0 0,-1-1 0 0 0,1 1 0 0 0,0 0 0 0 0,-1-1 0 0 0,1 1 0 0 0,0-1 0 0 0,0 1 0 0 0,-1-1 0 0 0,1 1 0 0 0,0-1 0 0 0,0 1-1 0 0,0-1 1 0 0,-1 0 0 0 0,1 1 0 0 0,0-1 0 0 0,0 0 0 0 0,0 0 0 0 0,0 0 0 0 0,0 0 0 0 0,0 0 0 0 0,0 0 0 0 0,0 0 0 0 0,-1 0 0 0 0,1 0 0 0 0,2 0 0 0 0,2 0 82 0 0,0-1 0 0 0,0 1 1 0 0,0-1-1 0 0,0 0 0 0 0,10-3 0 0 0,35-24 894 0 0,-37 30-814 0 0,1 4 138 0 0,-1 0 1 0 0,1-2-1 0 0,1 1 0 0 0,-1-2 0 0 0,1 0 0 0 0,-1-1 0 0 0,1 0 0 0 0,0-1 0 0 0,0-1 0 0 0,0 0 0 0 0,-1-1 1 0 0,1 0-1 0 0,0-2 0 0 0,0 0 0 0 0,15-5 0 0 0,-5 1-91 0 0,1-2 0 0 0,-1-1-1 0 0,-1-1 1 0 0,0-1 0 0 0,-1-1 0 0 0,0-2-1 0 0,36-28 1 0 0,-35 21-104 0 0,-2-1-1 0 0,0-1 1 0 0,-1-1-1 0 0,-2 0 1 0 0,0-2 0 0 0,19-37-1 0 0,-13 15-82 0 0,-2-1-1 0 0,30-98 1 0 0,-45 124-33 0 0,1-5 54 0 0,8-46 0 0 0,-16 68-34 0 0,0 1 0 0 0,0-1 0 0 0,-1 0 0 0 0,0 1 0 0 0,0-1 0 0 0,0 0 1 0 0,-1 1-1 0 0,0-1 0 0 0,-1 1 0 0 0,1-1 0 0 0,-1 1 0 0 0,-6-13 0 0 0,6 16-55 0 0,0 0 0 0 0,-1 0-1 0 0,0 1 1 0 0,1-1-1 0 0,-1 1 1 0 0,0-1 0 0 0,0 1-1 0 0,-1 0 1 0 0,1 0 0 0 0,0 0-1 0 0,-1 1 1 0 0,1-1 0 0 0,-1 1-1 0 0,1 0 1 0 0,-1 0-1 0 0,0 0 1 0 0,0 0 0 0 0,1 0-1 0 0,-1 1 1 0 0,0 0 0 0 0,0 0-1 0 0,0 0 1 0 0,-6 1-1 0 0,-5 1-298 0 0,1 0 0 0 0,0 1-1 0 0,-1 0 1 0 0,-26 10 0 0 0,29-8 222 0 0,0 1 0 0 0,1 0 1 0 0,0 1-1 0 0,0 0 1 0 0,0 0-1 0 0,1 1 0 0 0,0 1 1 0 0,0 0-1 0 0,1 0 1 0 0,-16 21-1 0 0,15-15 74 0 0,0 0 0 0 0,2 1-1 0 0,-1 1 1 0 0,2-1 0 0 0,0 1 0 0 0,1 0-1 0 0,-5 24 1 0 0,6-15 91 0 0,1 0 0 0 0,1 0 0 0 0,1 0 1 0 0,1 0-1 0 0,2 0 0 0 0,0 0 0 0 0,2 0 0 0 0,1 0 0 0 0,1-1 0 0 0,1 1 0 0 0,10 26 0 0 0,-6-31 123 0 0,0 0 0 0 0,2 0 0 0 0,0-1 0 0 0,1-1 0 0 0,1 0 0 0 0,1-1 1 0 0,1 0-1 0 0,0-2 0 0 0,1 0 0 0 0,1 0 0 0 0,0-2 0 0 0,28 17 0 0 0,-28-20-723 0 0,-1-2 0 0 0,1 0 0 0 0,1-1 0 0 0,37 10 1 0 0,-33-13 34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3.3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4793 0 0,'39'11'1983'0'0,"0"-1"-1"0"0,2-2 1 0 0,51 4-1 0 0,126-3 1008 0 0,-133-7-2071 0 0,1063 24 2733 0 0,579-15-3100 0 0,-493-54-378 0 0,-1189 41-261 0 0,34-4-410 0 0,-32-7-3828 0 0,-42 10 2070 0 0,-2-2-653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5.2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406 62 10474 0 0,'-1'-4'426'0'0,"0"0"0"0"0,0 1-1 0 0,1-1 1 0 0,0 0 0 0 0,0 0-1 0 0,0 0 1 0 0,0 1 0 0 0,0-1-1 0 0,1 0 1 0 0,0 0 0 0 0,0 1 0 0 0,0-1-1 0 0,0 0 1 0 0,2-4 0 0 0,-2 7-402 0 0,4 6-3883 0 0,-1 0 3390 0 0,0 0-1 0 0,-1 1 1 0 0,1 0-1 0 0,-1-1 0 0 0,-1 1 1 0 0,1 0-1 0 0,-1 0 1 0 0,0 1-1 0 0,1 9 1 0 0,9 69-1344 0 0,-9-59 1573 0 0,9 104 486 0 0,-7 166 0 0 0,-7-221 765 0 0,10 83-1 0 0,-18-186 6295 0 0,-19-29-6217 0 0,7 14-950 0 0,13 25-130 0 0,-1-1 0 0 0,0 1 1 0 0,-2 1-1 0 0,0 0 0 0 0,-1 0 0 0 0,0 1 0 0 0,-1 1 0 0 0,-1 1 0 0 0,-23-19 1 0 0,31 28-62 0 0,-1 0 1 0 0,1 0 0 0 0,-1 1 0 0 0,0 0 0 0 0,0 0 0 0 0,0 1-1 0 0,0 0 1 0 0,-1 0 0 0 0,1 1 0 0 0,-1 0 0 0 0,0 1-1 0 0,0 0 1 0 0,1 0 0 0 0,-1 1 0 0 0,0 0 0 0 0,0 0 0 0 0,0 1-1 0 0,1 0 1 0 0,-1 1 0 0 0,0 0 0 0 0,1 0 0 0 0,-1 1-1 0 0,1 0 1 0 0,-13 7 0 0 0,17-8-55 0 0,0 0-1 0 0,0 1 1 0 0,0-1-1 0 0,0 1 1 0 0,0 0 0 0 0,1 0-1 0 0,-1 1 1 0 0,1-1-1 0 0,0 0 1 0 0,0 1 0 0 0,0 0-1 0 0,-4 8 1 0 0,6-10 46 0 0,0 1 0 0 0,0 0 0 0 0,0 0 0 0 0,1 0 0 0 0,-1 0-1 0 0,1 0 1 0 0,0-1 0 0 0,-1 1 0 0 0,1 0 0 0 0,1 0 0 0 0,-1 0 0 0 0,0 0 0 0 0,1 0 0 0 0,-1 0 0 0 0,1 0 0 0 0,0 0 0 0 0,0-1 0 0 0,0 1 0 0 0,0 0 0 0 0,1-1 0 0 0,2 5 0 0 0,5 6 18 0 0,0 0 0 0 0,1-1 0 0 0,1 0 0 0 0,0-1 0 0 0,0 0 0 0 0,1-1 0 0 0,1 0 0 0 0,0-1 0 0 0,0 0 0 0 0,0-1 0 0 0,1-1 0 0 0,21 9 0 0 0,-12-8-262 0 0,0 0-1 0 0,0-2 1 0 0,0 0 0 0 0,1-2-1 0 0,0-1 1 0 0,0 0-1 0 0,36-2 1 0 0,-10-3-874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5.6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263 33 17596 0 0,'-11'-8'765'0'0,"9"5"-736"0"0,0 1 0 0 0,-1 0 0 0 0,1 0 0 0 0,-1 0-1 0 0,1 0 1 0 0,-1 1 0 0 0,0-1 0 0 0,1 1 0 0 0,-1 0 0 0 0,0-1 0 0 0,0 1 0 0 0,0 1 0 0 0,0-1 0 0 0,0 0 0 0 0,0 1-1 0 0,0-1 1 0 0,-1 1 0 0 0,1 0 0 0 0,0 0 0 0 0,0 0 0 0 0,0 0 0 0 0,0 1 0 0 0,-4 1 0 0 0,-4 1-233 0 0,0 0 1 0 0,1 2 0 0 0,0-1-1 0 0,0 1 1 0 0,1 1-1 0 0,-1 0 1 0 0,1 0 0 0 0,0 1-1 0 0,1 0 1 0 0,-1 0 0 0 0,1 1-1 0 0,1 0 1 0 0,0 1-1 0 0,0-1 1 0 0,0 1 0 0 0,-5 11-1 0 0,8-13 157 0 0,1-1 0 0 0,0 1 0 0 0,0-1 1 0 0,0 1-1 0 0,1 0 0 0 0,0 0 0 0 0,0 0 0 0 0,1 0 0 0 0,0 0 0 0 0,0 0 0 0 0,1 0 0 0 0,0 1 0 0 0,0-1 0 0 0,0 0 0 0 0,1 0 0 0 0,0 0 0 0 0,1 0 0 0 0,-1 0 0 0 0,2 0 0 0 0,-1 0 0 0 0,1 0 0 0 0,-1-1 0 0 0,2 1 0 0 0,-1-1 0 0 0,7 9 0 0 0,-8-12 101 0 0,0 0-1 0 0,1 0 1 0 0,-1-1-1 0 0,1 1 0 0 0,-1-1 1 0 0,1 0-1 0 0,0 0 1 0 0,0 0-1 0 0,0 0 0 0 0,0 0 1 0 0,0-1-1 0 0,0 1 1 0 0,0-1-1 0 0,1 0 0 0 0,-1 0 1 0 0,0 0-1 0 0,1 0 0 0 0,5 0 1 0 0,-3-1 53 0 0,-1 0 0 0 0,1-1-1 0 0,-1 0 1 0 0,1 0 0 0 0,-1 0 0 0 0,0-1 0 0 0,1 0 0 0 0,-1 0-1 0 0,0 0 1 0 0,9-5 0 0 0,-1-2 76 0 0,-1 1 0 0 0,0-1-1 0 0,-1-1 1 0 0,0 0 0 0 0,0-1-1 0 0,-1 0 1 0 0,15-22 0 0 0,-18 24-85 0 0,-1 0 1 0 0,0 0 0 0 0,-1-1-1 0 0,0 1 1 0 0,-1-1-1 0 0,0 0 1 0 0,0-1-1 0 0,-1 1 1 0 0,0-1 0 0 0,2-14-1 0 0,-6 25-158 0 0,1 0-1 0 0,-1 0 1 0 0,1 0-1 0 0,-1 0 1 0 0,1 1-1 0 0,-1-1 1 0 0,1 0-1 0 0,-1 0 1 0 0,1 1 0 0 0,0-1-1 0 0,-1 0 1 0 0,1 0-1 0 0,-1 1 1 0 0,1-1-1 0 0,0 1 1 0 0,-1-1-1 0 0,1 0 1 0 0,0 1-1 0 0,0-1 1 0 0,-1 1-1 0 0,1-1 1 0 0,0 0 0 0 0,0 1-1 0 0,0-1 1 0 0,-1 1-1 0 0,1 0 1 0 0,-1 2 52 0 0,0-1 0 0 0,0 1 0 0 0,0 0 0 0 0,1 0 0 0 0,-1 0 0 0 0,1 0 0 0 0,-1 0 0 0 0,1 0 0 0 0,0 0 0 0 0,0 0 0 0 0,1 0 0 0 0,-1 0 0 0 0,0-1 0 0 0,1 1 0 0 0,0 0 1 0 0,0 0-1 0 0,0 0 0 0 0,0 0 0 0 0,0-1 0 0 0,0 1 0 0 0,1 0 0 0 0,-1-1 0 0 0,1 1 0 0 0,0-1 0 0 0,2 2 0 0 0,3 6-71 0 0,1-1 0 0 0,0-1 0 0 0,1 1 0 0 0,0-1 0 0 0,0-1 0 0 0,0 0 0 0 0,1 0 0 0 0,20 10 0 0 0,-22-14-438 0 0,-1 0 0 0 0,0 0 0 0 0,1-1 0 0 0,0 0 0 0 0,0 0 0 0 0,-1-1 0 0 0,1 0 0 0 0,14 0 0 0 0,1-2-1534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0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341 188 14683 0 0,'-6'-13'92'0'0,"-4"-10"189"0"0,-2 0 0 0 0,-1 1-1 0 0,0 0 1 0 0,-2 1 0 0 0,-18-20 0 0 0,31 39-303 0 0,0 0 0 0 0,-1 0 1 0 0,1 0-1 0 0,0 0 1 0 0,-1 0-1 0 0,0 1 1 0 0,1-1-1 0 0,-1 1 1 0 0,0-1-1 0 0,0 1 1 0 0,0 0-1 0 0,0 0 1 0 0,0 1-1 0 0,0-1 1 0 0,0 1-1 0 0,0-1 1 0 0,0 1-1 0 0,-5 0 1 0 0,3 1-73 0 0,0 0 1 0 0,0 0-1 0 0,0 0 1 0 0,0 1-1 0 0,0 0 1 0 0,1 0-1 0 0,-1 0 1 0 0,0 0-1 0 0,1 1 1 0 0,-6 4-1 0 0,-2 2-46 0 0,1 1 0 0 0,0 0-1 0 0,0 1 1 0 0,1 0 0 0 0,1 1 0 0 0,-14 21-1 0 0,17-24 160 0 0,2 0 1 0 0,-1 0-1 0 0,1 1 0 0 0,0-1 0 0 0,1 1 0 0 0,0 0 0 0 0,1 0 0 0 0,0 0 0 0 0,1 0 0 0 0,-1 0 0 0 0,2 0 1 0 0,0 0-1 0 0,0 0 0 0 0,3 17 0 0 0,-2-20 26 0 0,1 0 1 0 0,0 1-1 0 0,1-1 1 0 0,-1-1-1 0 0,1 1 1 0 0,1 0-1 0 0,-1-1 1 0 0,1 1-1 0 0,0-1 1 0 0,1 0-1 0 0,-1-1 1 0 0,1 1-1 0 0,1-1 1 0 0,-1 0-1 0 0,1 0 1 0 0,-1 0-1 0 0,1-1 0 0 0,1 0 1 0 0,-1 0-1 0 0,12 5 1 0 0,3-1-364 0 0,0-1-1 0 0,1 0 1 0 0,-1-2 0 0 0,1-1 0 0 0,0 0 0 0 0,1-2-1 0 0,40 0 1 0 0,-38-2-319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6.0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 1 13963 0 0,'0'0'2499'0'0,"0"4"-5090"0"0,-1 2 2575 0 0,0 0 0 0 0,0 0 0 0 0,1 0 0 0 0,0 1-1 0 0,0-1 1 0 0,0 0 0 0 0,1 0 0 0 0,0 0 0 0 0,0 0 0 0 0,0 0 0 0 0,1 0 0 0 0,0 0-1 0 0,0-1 1 0 0,1 1 0 0 0,0-1 0 0 0,0 1 0 0 0,0-1 0 0 0,0 0 0 0 0,1 0 0 0 0,0 0 0 0 0,0-1-1 0 0,0 1 1 0 0,1-1 0 0 0,6 5 0 0 0,-4-3 85 0 0,0-2-1 0 0,0 1 1 0 0,0-1-1 0 0,1 0 1 0 0,-1 0-1 0 0,1-1 1 0 0,0 0-1 0 0,1 0 1 0 0,-1-1 0 0 0,0 0-1 0 0,1-1 1 0 0,-1 1-1 0 0,1-2 1 0 0,-1 1-1 0 0,1-1 1 0 0,-1-1-1 0 0,14-1 1 0 0,28-10-175 0 0,-1-1-1 0 0,0-3 1 0 0,-1-2 0 0 0,59-31 0 0 0,-106 48 397 0 0,-24 23-3197 0 0,-242 325 3273 0 0,201-257-7 0 0,33-45-84 0 0,2 2 1 0 0,2 1 0 0 0,-29 73 0 0 0,-10 66-618 0 0,59-164-33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6.6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 4937 0 0,'0'0'10797'0'0,"7"0"-10030"0"0,106 0 473 0 0,21-1-692 0 0,29-1-1989 0 0,-98 2-707 0 0,-46 0 2035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7.0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 7738 0 0,'0'0'6816'0'0,"9"0"-3063"0"0,89-2-2089 0 0,82 2-2215 0 0,-139 3 335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7.8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29 10378 0 0,'-8'-19'5345'0'0,"5"11"-3511"0"0,4 7-2879 0 0,2 5 810 0 0,0 1 0 0 0,0 0 0 0 0,-1-1 0 0 0,0 1 0 0 0,0 0 1 0 0,0 0-1 0 0,-1 1 0 0 0,0-1 0 0 0,0 0 0 0 0,1 6 0 0 0,3 64-534 0 0,-4-41 762 0 0,-1 24 68 0 0,-2-1 0 0 0,-3-1 1 0 0,-20 97-1 0 0,25-152-60 0 0,-8 55-161 0 0,4 0 0 0 0,2 68 1 0 0,2-97-1047 0 0,0-20 47 0 0,3-2-377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8.4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3 216 12235 0 0,'-1'-5'589'0'0,"1"0"0"0"0,-1-1 0 0 0,1 1 0 0 0,0 0 0 0 0,0-1 1 0 0,0 1-1 0 0,1-1 0 0 0,0 1 0 0 0,0 0 0 0 0,0-1 0 0 0,1 1 0 0 0,-1 0 1 0 0,1 0-1 0 0,1 0 0 0 0,3-7 0 0 0,-1 5-392 0 0,0 0 0 0 0,1 0 0 0 0,0 0 0 0 0,0 1-1 0 0,0 0 1 0 0,1 0 0 0 0,0 1 0 0 0,14-10 0 0 0,-4 6-450 0 0,0 1 0 0 0,1 0 1 0 0,0 1-1 0 0,0 1 0 0 0,0 0 0 0 0,1 2 0 0 0,0 0 1 0 0,25-2-1 0 0,-35 6 143 0 0,0-1 0 0 0,0 2 0 0 0,0-1 0 0 0,0 1 0 0 0,0 0-1 0 0,0 1 1 0 0,0 0 0 0 0,0 1 0 0 0,0 0 0 0 0,-1 0 0 0 0,0 1 0 0 0,9 4 0 0 0,-12-4 50 0 0,0-1 1 0 0,-1 0-1 0 0,1 1 0 0 0,-1 0 1 0 0,0 0-1 0 0,0 0 0 0 0,0 1 0 0 0,-1-1 1 0 0,1 1-1 0 0,-1 0 0 0 0,0 0 1 0 0,-1 0-1 0 0,1 1 0 0 0,-1-1 0 0 0,0 0 1 0 0,0 1-1 0 0,-1-1 0 0 0,0 1 1 0 0,0 0-1 0 0,1 6 0 0 0,-2 2-10 0 0,0 0-1 0 0,-1-1 1 0 0,-1 1-1 0 0,0 0 0 0 0,0-1 1 0 0,-2 0-1 0 0,1 1 1 0 0,-2-1-1 0 0,0-1 1 0 0,0 1-1 0 0,-1-1 0 0 0,-1 0 1 0 0,0 0-1 0 0,-1-1 1 0 0,0 1-1 0 0,0-2 0 0 0,-1 1 1 0 0,-1-2-1 0 0,0 1 1 0 0,0-1-1 0 0,-1 0 1 0 0,0-1-1 0 0,0-1 0 0 0,-21 11 1 0 0,27-15 197 0 0,-1-1 0 0 0,0 0 0 0 0,0 0 0 0 0,0-1 0 0 0,0 0 0 0 0,0 0 1 0 0,-1 0-1 0 0,1-1 0 0 0,-12 0 1335 0 0,26 0-3447 0 0,0 1 1753 0 0,0 0-1 0 0,0 0 0 0 0,0 1 0 0 0,0 0 0 0 0,0 1 1 0 0,0 0-1 0 0,14 7 0 0 0,-6-1 252 0 0,1 0 0 0 0,24 20 0 0 0,-40-28-71 0 0,-1-1 0 0 0,1 1 1 0 0,-1-1-1 0 0,1 1 1 0 0,-1-1-1 0 0,1 1 1 0 0,-1 0-1 0 0,0-1 0 0 0,1 1 1 0 0,-1 0-1 0 0,0 0 1 0 0,1-1-1 0 0,-1 1 0 0 0,0 0 1 0 0,0 0-1 0 0,0-1 1 0 0,0 1-1 0 0,0 0 1 0 0,0 0-1 0 0,0-1 0 0 0,0 1 1 0 0,0 0-1 0 0,0 0 1 0 0,0-1-1 0 0,0 1 1 0 0,0 0-1 0 0,-1 1 0 0 0,-1 0-1177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39.6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243 84 5041 0 0,'0'0'7878'0'0,"2"-11"-1408"0"0,2-10-3369 0 0,-5 19-3139 0 0,0-1 1 0 0,0 0-1 0 0,0 0 0 0 0,0 0 1 0 0,0 1-1 0 0,-1-1 0 0 0,1 0 1 0 0,-1 1-1 0 0,0-1 0 0 0,0 1 0 0 0,0 0 1 0 0,0 0-1 0 0,0 0 0 0 0,0 0 1 0 0,-5-3-1 0 0,6 4 64 0 0,0 0-79 0 0,-1 0 0 0 0,1 0 0 0 0,0 1 0 0 0,-1-1 0 0 0,1 1 0 0 0,0-1 0 0 0,-1 1 0 0 0,1 0 0 0 0,-1 0 0 0 0,1-1 1 0 0,-1 1-1 0 0,1 0 0 0 0,0 0 0 0 0,-1 0 0 0 0,1 0 0 0 0,-1 1 0 0 0,1-1 0 0 0,-1 0 0 0 0,-2 2 0 0 0,-26 11-751 0 0,25-10 614 0 0,-6 2 74 0 0,0 2 0 0 0,1-1 0 0 0,0 1 0 0 0,1 1-1 0 0,0 0 1 0 0,0 0 0 0 0,1 1 0 0 0,-1 0 0 0 0,2 1-1 0 0,0-1 1 0 0,0 2 0 0 0,0-1 0 0 0,2 1 0 0 0,-1-1 0 0 0,1 2-1 0 0,1-1 1 0 0,-4 14 0 0 0,5-17 62 0 0,1 0 0 0 0,1 1 0 0 0,-1-1 0 0 0,1 1 0 0 0,1-1 0 0 0,-1 1 0 0 0,1 0 0 0 0,1-1 0 0 0,0 1 0 0 0,0 0 0 0 0,1-1 0 0 0,0 1 0 0 0,0-1 0 0 0,1 0 0 0 0,0 0 0 0 0,0 0 0 0 0,1 0 0 0 0,0 0 0 0 0,0-1 0 0 0,1 0 0 0 0,0 0 0 0 0,1 0 0 0 0,-1 0 0 0 0,12 9 1 0 0,-12-11 140 0 0,1-1 1 0 0,0 0 0 0 0,0-1 0 0 0,0 1-1 0 0,0-1 1 0 0,1 0 0 0 0,-1 0 0 0 0,1-1 0 0 0,-1 0-1 0 0,1 0 1 0 0,0-1 0 0 0,0 0 0 0 0,0 0 0 0 0,9 0-1 0 0,-7-1 85 0 0,1-1-1 0 0,-1 0 1 0 0,1-1-1 0 0,-1 0 1 0 0,0 0-1 0 0,0-1 0 0 0,0 0 1 0 0,0 0-1 0 0,16-10 1 0 0,-16 8 4 0 0,0 0 0 0 0,0-1 0 0 0,0-1 1 0 0,-1 0-1 0 0,0 0 0 0 0,0 0 0 0 0,-1-1 1 0 0,0 0-1 0 0,0 0 0 0 0,-1-1 0 0 0,0 0 1 0 0,-1 0-1 0 0,1-1 0 0 0,-2 1 0 0 0,1-1 1 0 0,-2 0-1 0 0,1 0 0 0 0,-1-1 0 0 0,2-13 1 0 0,-4 8 47 0 0,-1 0 0 0 0,0 0 1 0 0,-1 1-1 0 0,-1-1 1 0 0,-6-26-1 0 0,6 34-292 0 0,0-1-1 0 0,-1 0 0 0 0,-1 0 0 0 0,1 1 0 0 0,-1 0 1 0 0,-1 0-1 0 0,1 0 0 0 0,-1 0 0 0 0,-1 1 1 0 0,0 0-1 0 0,-8-9 0 0 0,13 15-126 0 0,0 0 0 0 0,0 0 1 0 0,0 0-1 0 0,0 0 0 0 0,-1 0 0 0 0,1 1 0 0 0,0-1 0 0 0,0 0 1 0 0,-1 0-1 0 0,1 1 0 0 0,-1-1 0 0 0,1 1 0 0 0,-1-1 0 0 0,1 1 1 0 0,-1 0-1 0 0,1 0 0 0 0,-1 0 0 0 0,1-1 0 0 0,-1 1 0 0 0,1 1 1 0 0,-1-1-1 0 0,1 0 0 0 0,-1 0 0 0 0,1 0 0 0 0,0 1 1 0 0,-1-1-1 0 0,1 1 0 0 0,-1-1 0 0 0,1 1 0 0 0,0 0 0 0 0,-1-1 1 0 0,1 1-1 0 0,-3 2 0 0 0,-6 5-10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4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71 11803 0 0,'-1'-18'5216'0'0,"16"94"-8256"0"0,-13-61 3127 0 0,0 1-1 0 0,1 0 1 0 0,1-1 0 0 0,0 1 0 0 0,1-1 0 0 0,7 15 0 0 0,-12-29-6 0 0,1 1 0 0 0,0-1 0 0 0,-1 0 0 0 0,1 0 0 0 0,0 0 0 0 0,0 0 0 0 0,-1 0-1 0 0,1 0 1 0 0,0 0 0 0 0,0 0 0 0 0,0 0 0 0 0,0 0 0 0 0,1 0 0 0 0,-1 0 0 0 0,0-1 0 0 0,0 1 0 0 0,0 0 0 0 0,1-1 0 0 0,-1 1 0 0 0,0-1-1 0 0,0 0 1 0 0,1 1 0 0 0,-1-1 0 0 0,3 0 0 0 0,-2 0 33 0 0,0-1-1 0 0,0 1 1 0 0,0-1-1 0 0,0 1 1 0 0,0-1-1 0 0,0 0 1 0 0,0 0-1 0 0,0 0 1 0 0,-1 0-1 0 0,1-1 1 0 0,0 1-1 0 0,0 0 1 0 0,-1-1-1 0 0,2-1 1 0 0,7-7 391 0 0,-1-1 0 0 0,-1 0 0 0 0,12-22 1 0 0,-16 27-414 0 0,14-39 1055 0 0,-15 38-877 0 0,-3 7 6 0 0,6 3-3356 0 0,-1 1 2888 0 0,1 1 0 0 0,-1-1 0 0 0,0 1 0 0 0,9 10 0 0 0,-9-9 338 0 0,0-1 1 0 0,0 0-1 0 0,1 1 1 0 0,0-2-1 0 0,0 1 1 0 0,7 4-1 0 0,-7-7 43 0 0,-1 0 1 0 0,1 0-1 0 0,0-1 1 0 0,-1 1-1 0 0,1-1 0 0 0,0-1 1 0 0,0 1-1 0 0,0-1 1 0 0,0 0-1 0 0,0 0 0 0 0,0-1 1 0 0,0 1-1 0 0,0-2 1 0 0,0 1-1 0 0,-1 0 0 0 0,1-1 1 0 0,9-4-1 0 0,1-2 270 0 0,1 0 0 0 0,-1-2-1 0 0,0 1 1 0 0,19-17 0 0 0,-30 22-342 0 0,-1-1 1 0 0,1 1 0 0 0,-1-1-1 0 0,0 0 1 0 0,-1 0 0 0 0,1-1-1 0 0,-1 1 1 0 0,0-1 0 0 0,0 1-1 0 0,3-12 1 0 0,4-24-786 0 0,-6 3-3572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40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 92 19156 0 0,'0'0'2013'0'0,"18"-1"-1740"0"0,-11 1-274 0 0,7 0 170 0 0,-1-1 1 0 0,1-1-1 0 0,0 0 0 0 0,-1-1 1 0 0,0 0-1 0 0,1-1 0 0 0,15-7 1 0 0,-26 9-179 0 0,33-22 557 0 0,-34 23-599 0 0,-1 0-1 0 0,1-1 1 0 0,-1 1-1 0 0,1-1 1 0 0,-1 1-1 0 0,0-1 1 0 0,1 0 0 0 0,-1 1-1 0 0,0-1 1 0 0,0 0-1 0 0,0 0 1 0 0,-1 0-1 0 0,1 0 1 0 0,0 0-1 0 0,-1 0 1 0 0,1 0-1 0 0,0-3 1 0 0,-8 4-759 0 0,0-1 558 0 0,0 1-1 0 0,0 1 0 0 0,-1 0 1 0 0,1 0-1 0 0,0 0 0 0 0,0 1 1 0 0,-1 0-1 0 0,1 0 0 0 0,0 1 1 0 0,0 0-1 0 0,0 0 0 0 0,-10 5 1 0 0,-1 1-224 0 0,0 1-1 0 0,0 1 1 0 0,-26 18 0 0 0,39-24 452 0 0,0-1 0 0 0,1 1 0 0 0,0 0 0 0 0,-1 0 0 0 0,1 0 0 0 0,0 0 0 0 0,1 1 0 0 0,-1-1-1 0 0,1 1 1 0 0,0 0 0 0 0,0 0 0 0 0,1 1 0 0 0,-1-1 0 0 0,1 0 0 0 0,0 1 0 0 0,1-1 0 0 0,-2 7 0 0 0,3-7 27 0 0,1-1 0 0 0,0 1 1 0 0,0-1-1 0 0,0 1 1 0 0,0-1-1 0 0,0 1 0 0 0,1-1 1 0 0,0 0-1 0 0,0 0 0 0 0,0 0 1 0 0,1 0-1 0 0,-1 0 0 0 0,1 0 1 0 0,0 0-1 0 0,0-1 1 0 0,0 0-1 0 0,0 1 0 0 0,1-1 1 0 0,5 4-1 0 0,1 0-125 0 0,1 1-1 0 0,-1-1 1 0 0,1-1 0 0 0,1 0-1 0 0,22 8 1 0 0,-22-10-189 0 0,0-1 0 0 0,0-1 1 0 0,0 0-1 0 0,0-1 0 0 0,21 0 1 0 0,5-2-149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41.0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58 17492 0 0,'0'0'661'0'0,"-6"7"-5795"0"0,3 4 5232 0 0,0 0 0 0 0,1 0 1 0 0,1 0-1 0 0,-1 0 0 0 0,2 1 0 0 0,-1-1 1 0 0,1 0-1 0 0,1 0 0 0 0,3 16 0 0 0,0 33 5344 0 0,-6-66-3990 0 0,-3-7-1195 0 0,0-1 0 0 0,1 1 0 0 0,1-1 0 0 0,1 0 0 0 0,-1-1 0 0 0,2 1 0 0 0,0-16 1 0 0,1 26-269 0 0,0-1 0 0 0,1 0 0 0 0,0 1 0 0 0,0-1 0 0 0,0 0 0 0 0,0 1 0 0 0,1-1 0 0 0,-1 1 0 0 0,1-1 0 0 0,0 1 0 0 0,1 0 0 0 0,-1 0 1 0 0,1 0-1 0 0,0 0 0 0 0,-1 0 0 0 0,2 1 0 0 0,-1-1 0 0 0,0 1 0 0 0,1 0 0 0 0,0 0 0 0 0,-1 0 0 0 0,1 1 0 0 0,0-1 0 0 0,1 1 0 0 0,7-4 1 0 0,1 2-216 0 0,0 1 0 0 0,0 0 0 0 0,0 0 1 0 0,0 1-1 0 0,1 1 0 0 0,-1 0 1 0 0,1 1-1 0 0,17 2 0 0 0,110 21-383 0 0,-114-18 556 0 0,4 0-292 0 0,-1 1 0 0 0,0 2 1 0 0,0 1-1 0 0,0 1 0 0 0,-2 2 1 0 0,46 24-1 0 0,-48-16 276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8:41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95 186 9490 0 0,'-94'-14'10885'0'0,"95"13"-10717"0"0,0 0 1 0 0,0 0-1 0 0,0 0 1 0 0,1 1-1 0 0,-1-1 1 0 0,0 0-1 0 0,1 0 0 0 0,-1 1 1 0 0,0-1-1 0 0,1 1 1 0 0,-1-1-1 0 0,1 1 1 0 0,-1-1-1 0 0,1 1 0 0 0,-1 0 1 0 0,3 0-1 0 0,-1-1 52 0 0,339-62 1450 0 0,608-35 0 0 0,353 111-1429 0 0,-774 41 51 0 0,-527-53-256 0 0,6 6-36 0 0,-8-7-140 0 0,-1 7-5606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0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148 110 15155 0 0,'0'-5'294'0'0,"0"0"-1"0"0,0 0 0 0 0,-1 0 1 0 0,0 0-1 0 0,0 0 1 0 0,-4-9 679 0 0,0 15-1095 0 0,0 0 0 0 0,-1 0 0 0 0,1 0 0 0 0,0 1 0 0 0,0 0 1 0 0,0 0-1 0 0,0 1 0 0 0,0-1 0 0 0,0 1 0 0 0,1 0 0 0 0,-1 1 0 0 0,1-1 0 0 0,0 1 0 0 0,0-1 0 0 0,0 1 0 0 0,1 0 0 0 0,-5 6 0 0 0,2-2 154 0 0,-1 1-1 0 0,1 0 1 0 0,1 0-1 0 0,-1 0 1 0 0,2 1-1 0 0,-1-1 1 0 0,-5 22-1 0 0,9-29 5 0 0,0 1 1 0 0,0 0-1 0 0,1 0 0 0 0,-1-1 0 0 0,1 1 1 0 0,0 0-1 0 0,0 0 0 0 0,0 0 0 0 0,0 0 1 0 0,1-1-1 0 0,-1 1 0 0 0,1 0 0 0 0,-1 0 1 0 0,1-1-1 0 0,0 1 0 0 0,0 0 0 0 0,0-1 1 0 0,1 1-1 0 0,-1-1 0 0 0,1 1 0 0 0,-1-1 1 0 0,1 0-1 0 0,0 0 0 0 0,0 1 0 0 0,0-1 1 0 0,0 0-1 0 0,0-1 0 0 0,0 1 0 0 0,0 0 1 0 0,1-1-1 0 0,-1 1 0 0 0,1-1 0 0 0,-1 0 1 0 0,1 0-1 0 0,-1 0 0 0 0,1 0 0 0 0,0 0 1 0 0,0 0-1 0 0,-1-1 0 0 0,1 1 0 0 0,4-1 1 0 0,2 1 100 0 0,0 0 0 0 0,0-1 0 0 0,0 0 0 0 0,0-1 1 0 0,0 0-1 0 0,0 0 0 0 0,0-1 0 0 0,0 0 0 0 0,0-1 0 0 0,0 0 1 0 0,15-7-1 0 0,-15 4-75 0 0,-1 1 1 0 0,0-1 0 0 0,0-1-1 0 0,0 1 1 0 0,-1-1 0 0 0,0-1-1 0 0,-1 1 1 0 0,1-1 0 0 0,-1 0-1 0 0,-1-1 1 0 0,0 0 0 0 0,0 1-1 0 0,6-18 1 0 0,-9 21-114 0 0,0 0 1 0 0,0-1-1 0 0,-1 1 0 0 0,0 0 0 0 0,0-1 0 0 0,0 0 1 0 0,-1 1-1 0 0,0-1 0 0 0,0 1 0 0 0,0-1 1 0 0,-1 1-1 0 0,0-1 0 0 0,0 1 0 0 0,0-1 1 0 0,-1 1-1 0 0,0 0 0 0 0,0-1 0 0 0,0 1 0 0 0,0 0 1 0 0,-1 0-1 0 0,0 1 0 0 0,0-1 0 0 0,0 1 1 0 0,-1-1-1 0 0,1 1 0 0 0,-7-6 0 0 0,9 9-3 0 0,-1 0-1 0 0,1 0 1 0 0,0 0 0 0 0,0 0-1 0 0,-1 0 1 0 0,1 0-1 0 0,-1 0 1 0 0,1 0 0 0 0,-1 1-1 0 0,1-1 1 0 0,-1 1-1 0 0,1-1 1 0 0,-1 1 0 0 0,0-1-1 0 0,1 1 1 0 0,-1 0-1 0 0,0 0 1 0 0,1 0-1 0 0,-1 0 1 0 0,0 0 0 0 0,1 0-1 0 0,-1 0 1 0 0,1 1-1 0 0,-1-1 1 0 0,0 0 0 0 0,1 1-1 0 0,-1-1 1 0 0,1 1-1 0 0,-1 0 1 0 0,-1 1-1 0 0,0 0-223 0 0,1 0-1 0 0,0 0 1 0 0,-1 0-1 0 0,1 0 1 0 0,0 1-1 0 0,0-1 0 0 0,0 1 1 0 0,1-1-1 0 0,-1 1 1 0 0,1 0-1 0 0,-1 0 1 0 0,1-1-1 0 0,0 1 0 0 0,0 0 1 0 0,-1 4-1 0 0,2 5-1180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0.9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 1 10058 0 0,'1'23'-483'0'0,"-11"206"-890"0"0,-24-46 1452 0 0,0 22 8630 0 0,44-206-6624 0 0,15-13-3574 0 0,-17 9 2142 0 0,5-1-874 0 0,0 1 0 0 0,0 0 1 0 0,0 1-1 0 0,1 0 0 0 0,0 1 1 0 0,19-1-1 0 0,89-3-501 0 0,-97 6 733 0 0,264 6-880 0 0,-259-6-1318 0 0,-23-1 1575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1.4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 14 11610 0 0,'1'-14'978'0'0,"2"32"-1749"0"0,2 33-661 0 0,-6 85 1092 0 0,-22 161 0 0 0,10-163 476 0 0,8-88-4 0 0,-6 71 494 0 0,4 0 1 0 0,11 162-1 0 0,-3-269-43 0 0,-1-3-5430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2.3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0 9962 0 0,'0'0'1006'0'0,"-3"8"-4885"0"0,2-4 3535 0 0,-1 1 1 0 0,1-1 0 0 0,0 1-1 0 0,1 0 1 0 0,-1-1-1 0 0,1 1 1 0 0,0-1 0 0 0,0 1-1 0 0,1 5 1 0 0,9 58-683 0 0,-4-32 1024 0 0,53 579 476 0 0,-50-495 95 0 0,8 181 2375 0 0,-15-172 8200 0 0,-8-155-9376 0 0,4 0-1793 0 0,2-1 0 0 0,0 0 0 0 0,2 1 1 0 0,0-1-1 0 0,2 1 0 0 0,1-1 0 0 0,1 1 1 0 0,2 1-1 0 0,0-1 0 0 0,2 1 1 0 0,0 1-1 0 0,2 0 0 0 0,1 0 0 0 0,17-23 1 0 0,-28 44-27 0 0,0-1 0 0 0,1 1 1 0 0,-1-1-1 0 0,1 1 0 0 0,0 0 1 0 0,0 0-1 0 0,0 0 0 0 0,0 1 1 0 0,1-1-1 0 0,-1 1 0 0 0,1 0 1 0 0,6-4-1 0 0,-7 6-48 0 0,-1-1 0 0 0,1 1 0 0 0,-1 0-1 0 0,1-1 1 0 0,0 1 0 0 0,-1 1 0 0 0,1-1 0 0 0,-1 0 0 0 0,1 0 0 0 0,0 1-1 0 0,-1 0 1 0 0,1-1 0 0 0,-1 1 0 0 0,1 0 0 0 0,-1 0 0 0 0,0 0 0 0 0,1 1 0 0 0,-1-1-1 0 0,0 0 1 0 0,4 4 0 0 0,6 5 0 0 0,0 1-1 0 0,-1 0 1 0 0,0 1-1 0 0,0 0 1 0 0,-1 1-1 0 0,-1 0 0 0 0,11 20 1 0 0,-8-11 71 0 0,-1 0 0 0 0,-2 1 1 0 0,0 0-1 0 0,6 28 0 0 0,4 55 30 0 0,-14-71-211 0 0,1 0 0 0 0,14 42 0 0 0,-13-57-90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2.7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244 63 15435 0 0,'-25'-13'2370'0'0,"22"10"-2327"0"0,-1 1 0 0 0,1 0 0 0 0,0 1-1 0 0,-1-1 1 0 0,1 1 0 0 0,-1-1 0 0 0,1 1-1 0 0,-1 0 1 0 0,0 0 0 0 0,1 1 0 0 0,-1-1-1 0 0,0 1 1 0 0,-6 0 0 0 0,4 1-98 0 0,-1-1 1 0 0,1 1-1 0 0,0 1 0 0 0,1-1 1 0 0,-1 1-1 0 0,0 0 1 0 0,0 1-1 0 0,1-1 0 0 0,-1 1 1 0 0,1 0-1 0 0,0 0 1 0 0,0 1-1 0 0,0 0 0 0 0,-5 5 1 0 0,3-2 12 0 0,1 0 0 0 0,0 0 1 0 0,1 1-1 0 0,-1 0 1 0 0,1 0-1 0 0,1 1 0 0 0,0-1 1 0 0,-5 15-1 0 0,4-6 32 0 0,0 0-1 0 0,1 0 0 0 0,1 1 1 0 0,1-1-1 0 0,1 1 0 0 0,0 0 1 0 0,1 0-1 0 0,1 0 0 0 0,4 24 1 0 0,-4-36 33 0 0,0 0 0 0 0,0-1 0 0 0,1 1 1 0 0,0-1-1 0 0,0 1 0 0 0,0-1 0 0 0,1 0 0 0 0,0 0 1 0 0,0 0-1 0 0,0 0 0 0 0,1-1 0 0 0,-1 1 1 0 0,1-1-1 0 0,0 0 0 0 0,0 0 0 0 0,1 0 0 0 0,-1-1 1 0 0,1 1-1 0 0,0-1 0 0 0,0 0 0 0 0,0 0 1 0 0,0-1-1 0 0,0 0 0 0 0,11 4 0 0 0,-10-5 25 0 0,1 0 0 0 0,-1 0 1 0 0,1-1-1 0 0,-1 0 0 0 0,1 0 0 0 0,-1 0 0 0 0,1-1 0 0 0,-1 0 0 0 0,0 0 0 0 0,1-1 0 0 0,-1 0 1 0 0,0 0-1 0 0,0 0 0 0 0,0-1 0 0 0,0 0 0 0 0,0 0 0 0 0,-1 0 0 0 0,1-1 0 0 0,-1 0 0 0 0,0 0 1 0 0,8-8-1 0 0,-2 0 20 0 0,-1-1-1 0 0,1-1 1 0 0,-2 1 0 0 0,0-1 0 0 0,-1-1 0 0 0,0 0 0 0 0,-1 0 0 0 0,-1 0 0 0 0,-1-1-1 0 0,0 0 1 0 0,0 0 0 0 0,-2-1 0 0 0,0 1 0 0 0,-1-1 0 0 0,-1 1 0 0 0,0-1 0 0 0,-1 0 0 0 0,-1 1-1 0 0,-5-28 1 0 0,4 36-130 0 0,-1 0 0 0 0,1 0 0 0 0,-2 0 0 0 0,1 0 0 0 0,-1 1 0 0 0,-5-9 0 0 0,7 14-55 0 0,1 0 0 0 0,0 1 0 0 0,0-1 1 0 0,-1 0-1 0 0,1 0 0 0 0,-1 1 0 0 0,0-1 0 0 0,1 1 0 0 0,-1-1 0 0 0,0 1 0 0 0,0 0 0 0 0,0 0 0 0 0,0 0 0 0 0,0 0 0 0 0,0 0 0 0 0,0 0 1 0 0,0 1-1 0 0,0-1 0 0 0,0 1 0 0 0,0-1 0 0 0,-1 1 0 0 0,1 0 0 0 0,0 0 0 0 0,0 0 0 0 0,-1 0 0 0 0,1 0 0 0 0,0 0 0 0 0,-3 1 0 0 0,4 0-216 0 0,-1 0-1 0 0,1 0 0 0 0,0 0 0 0 0,0 0 1 0 0,0 0-1 0 0,0 1 0 0 0,0-1 0 0 0,0 0 0 0 0,0 1 1 0 0,0-1-1 0 0,0 0 0 0 0,1 1 0 0 0,-1-1 1 0 0,0 1-1 0 0,1-1 0 0 0,-1 1 0 0 0,1 0 0 0 0,0-1 1 0 0,-1 1-1 0 0,1-1 0 0 0,0 1 0 0 0,0 0 1 0 0,0-1-1 0 0,1 3 0 0 0,-1 12-2884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3.1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86 14299 0 0,'0'0'2705'0'0,"-2"6"-3436"0"0,0 9 700 0 0,0-1 0 0 0,1 1 1 0 0,1-1-1 0 0,0 1 0 0 0,1-1 0 0 0,1 1 1 0 0,5 23-1 0 0,-1 2 75 0 0,-2-20 119 0 0,0 0-1 0 0,2 0 0 0 0,0 0 1 0 0,1-1-1 0 0,1 0 0 0 0,18 31 1 0 0,-26-57 2828 0 0,-6-35-1788 0 0,-2 7-1068 0 0,1 0 0 0 0,1-1 0 0 0,2 1 0 0 0,2-1-1 0 0,4-62 1 0 0,-1 93-177 0 0,0 0 0 0 0,0 1 0 0 0,0-1 0 0 0,1 0 0 0 0,0 0 0 0 0,0 0 0 0 0,0 1 0 0 0,0-1 0 0 0,1 1-1 0 0,0 0 1 0 0,0 0 0 0 0,0 0 0 0 0,0 0 0 0 0,1 0 0 0 0,7-6 0 0 0,-5 5 41 0 0,1 1 0 0 0,0 0 1 0 0,0 0-1 0 0,0 1 0 0 0,1 0 0 0 0,-1 0 0 0 0,1 1 1 0 0,0 0-1 0 0,11-2 0 0 0,-5 2-605 0 0,1 1 0 0 0,-1 0 0 0 0,1 1-1 0 0,25 3 1 0 0,-27-1-1342 0 0,-1 1 0 0 0,1 0-1 0 0,-1 0 1 0 0,23 10 0 0 0,-13-1-2137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3.9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413 36 17404 0 0,'-39'-16'2083'0'0,"33"13"-2118"0"0,1 0 1 0 0,-1 0-1 0 0,1 1 0 0 0,-1 0 0 0 0,0 0 0 0 0,0 1 0 0 0,0-1 0 0 0,-8 1 0 0 0,-1 1-40 0 0,-1 2-1 0 0,0 0 1 0 0,0 0-1 0 0,1 2 1 0 0,0 0-1 0 0,-1 1 1 0 0,2 0-1 0 0,-1 1 1 0 0,1 1-1 0 0,0 0 0 0 0,0 1 1 0 0,0 1-1 0 0,1 0 1 0 0,1 1-1 0 0,0 0 1 0 0,-21 22-1 0 0,32-31 55 0 0,0 0 0 0 0,0 0 0 0 0,-1 0-1 0 0,1 1 1 0 0,0-1 0 0 0,0 0 0 0 0,0 1 0 0 0,0-1 0 0 0,1 1-1 0 0,-1-1 1 0 0,0 1 0 0 0,1-1 0 0 0,-1 1 0 0 0,1-1 0 0 0,-1 1-1 0 0,1 0 1 0 0,0-1 0 0 0,-1 1 0 0 0,1 0 0 0 0,0-1 0 0 0,0 1-1 0 0,0 0 1 0 0,1-1 0 0 0,-1 1 0 0 0,0 0 0 0 0,1-1-1 0 0,-1 1 1 0 0,1 0 0 0 0,-1-1 0 0 0,1 1 0 0 0,0-1 0 0 0,-1 1-1 0 0,1-1 1 0 0,0 0 0 0 0,0 1 0 0 0,0-1 0 0 0,0 0 0 0 0,0 1-1 0 0,1-1 1 0 0,-1 0 0 0 0,0 0 0 0 0,1 0 0 0 0,-1 0 0 0 0,0 0-1 0 0,3 0 1 0 0,7 5-71 0 0,1-1-1 0 0,0 0 1 0 0,0-1-1 0 0,23 6 1 0 0,-19-6 108 0 0,65 15-78 0 0,76 24-148 0 0,-141-37 190 0 0,0 1 1 0 0,0 0-1 0 0,-1 1 1 0 0,0 0-1 0 0,-1 1 1 0 0,0 1-1 0 0,17 15 1 0 0,-29-24 47 0 0,-1 0 0 0 0,1 1 0 0 0,0-1 0 0 0,-1 1 0 0 0,1 0 0 0 0,-1-1 0 0 0,1 1 0 0 0,-1 0 0 0 0,0 0 0 0 0,0 0 0 0 0,0 0 0 0 0,0 0 0 0 0,0 0 0 0 0,0 0 0 0 0,-1 0 0 0 0,1 0 0 0 0,0 0 0 0 0,-1 1 0 0 0,0-1 1 0 0,0 0-1 0 0,1 0 0 0 0,-1 1 0 0 0,-1-1 0 0 0,1 0 0 0 0,0 0 0 0 0,0 0 0 0 0,-1 1 0 0 0,0 1 0 0 0,-2 0 60 0 0,1 0-1 0 0,-1-1 1 0 0,1 1 0 0 0,-1-1-1 0 0,0 0 1 0 0,0 0 0 0 0,0 0-1 0 0,-1-1 1 0 0,1 1 0 0 0,-1-1-1 0 0,1 1 1 0 0,-1-1 0 0 0,-7 3-1 0 0,-26 9 96 0 0,-1 0-1 0 0,0-3 1 0 0,0-1-1 0 0,-1-2 1 0 0,0-1 0 0 0,-1-3-1 0 0,0-1 1 0 0,-63-3-1 0 0,97 0-139 0 0,0 0-1 0 0,0-1 1 0 0,0 0 0 0 0,0 0-1 0 0,0-1 1 0 0,0 0-1 0 0,1 0 1 0 0,-1 0-1 0 0,0 0 1 0 0,1-1 0 0 0,0 0-1 0 0,-8-6 1 0 0,12 9-43 0 0,1 0 1 0 0,-1-1 0 0 0,1 1-1 0 0,0-1 1 0 0,-1 1 0 0 0,1 0-1 0 0,0-1 1 0 0,-1 1 0 0 0,1-1-1 0 0,0 1 1 0 0,0-1-1 0 0,0 1 1 0 0,-1-1 0 0 0,1 1-1 0 0,0-1 1 0 0,0 1 0 0 0,0-1-1 0 0,0 1 1 0 0,0-1 0 0 0,0 1-1 0 0,0-1 1 0 0,0 0 0 0 0,0 1-1 0 0,0-1 1 0 0,0 1 0 0 0,0-1-1 0 0,0 1 1 0 0,1-1 0 0 0,-1 1-1 0 0,0-1 1 0 0,0 1-1 0 0,1-1 1 0 0,-1 1 0 0 0,0 0-1 0 0,0-1 1 0 0,1 1 0 0 0,-1-1-1 0 0,1 1 1 0 0,-1 0 0 0 0,0-1-1 0 0,1 1 1 0 0,-1 0 0 0 0,1-1-1 0 0,-1 1 1 0 0,1 0 0 0 0,-1 0-1 0 0,1-1 1 0 0,-1 1 0 0 0,1 0-1 0 0,29-11-287 0 0,-27 10 268 0 0,94-22-385 0 0,125-15-1 0 0,24-4-17 0 0,-243 42 415 0 0,44-10-51 0 0,-2-3 0 0 0,77-29 0 0 0,-111 37 61 0 0,0 0-1 0 0,0-1 1 0 0,-1 0-1 0 0,0 0 1 0 0,0-1-1 0 0,0 0 1 0 0,-1-1-1 0 0,0 0 1 0 0,-1 0-1 0 0,1-1 1 0 0,-2 0-1 0 0,1-1 1 0 0,-1 0-1 0 0,-1 0 1 0 0,0 0-1 0 0,7-16 1 0 0,-12 22 0 0 0,1 0 1 0 0,-1 1 0 0 0,0-1-1 0 0,0 0 1 0 0,0 0-1 0 0,-1 0 1 0 0,0 0 0 0 0,1 1-1 0 0,-1-1 1 0 0,-1 0 0 0 0,1 0-1 0 0,0 0 1 0 0,-1 0-1 0 0,0 0 1 0 0,0 1 0 0 0,0-1-1 0 0,0 0 1 0 0,-1 1-1 0 0,1-1 1 0 0,-5-6 0 0 0,3 7-31 0 0,1 0-1 0 0,-1 0 1 0 0,-1 0 0 0 0,1 1 0 0 0,0-1-1 0 0,-1 1 1 0 0,1-1 0 0 0,-1 1 0 0 0,0 0 0 0 0,0 1-1 0 0,0-1 1 0 0,0 1 0 0 0,0-1 0 0 0,0 1 0 0 0,0 1-1 0 0,0-1 1 0 0,0 0 0 0 0,0 1 0 0 0,-5 0 0 0 0,-3 0 9 0 0,-1 1 0 0 0,1 0-1 0 0,0 1 1 0 0,1 0 0 0 0,-1 1 0 0 0,0 0 0 0 0,1 1 0 0 0,-1 0 0 0 0,1 1 0 0 0,1 1 0 0 0,-1-1 0 0 0,1 2 0 0 0,-1-1 0 0 0,2 1 0 0 0,-1 1 0 0 0,1 0 0 0 0,0 0 0 0 0,-10 13 0 0 0,14-15 90 0 0,0 0 0 0 0,1 1-1 0 0,-1-1 1 0 0,1 1-1 0 0,1 0 1 0 0,0-1 0 0 0,0 2-1 0 0,0-1 1 0 0,0 0 0 0 0,1 1-1 0 0,1-1 1 0 0,-1 1 0 0 0,1-1-1 0 0,0 1 1 0 0,1 0 0 0 0,0-1-1 0 0,0 1 1 0 0,1 0 0 0 0,0-1-1 0 0,0 1 1 0 0,1 0-1 0 0,0-1 1 0 0,0 0 0 0 0,0 1-1 0 0,1-1 1 0 0,0 0 0 0 0,1 0-1 0 0,0-1 1 0 0,7 10 0 0 0,-2-4 0 0 0,0-1 0 0 0,1-1 0 0 0,1 0 0 0 0,0 0 0 0 0,0-1 0 0 0,1 0 0 0 0,0-1 0 0 0,0-1 1 0 0,1 0-1 0 0,0 0 0 0 0,0-1 0 0 0,1-1 0 0 0,-1-1 0 0 0,1 1 0 0 0,0-2 0 0 0,21 3 0 0 0,-7-2-660 0 0,0-2 0 0 0,54-1 0 0 0,-45-4-2196 0 0,56-12 0 0 0,-42 4-305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4.3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13355 0 0,'0'0'1131'0'0,"0"9"-942"0"0,20 299 24 0 0,-9-188 8 0 0,-5-42-291 0 0,0 9-757 0 0,32 164-1 0 0,-37-248-111 0 0,1-14-7481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4.6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56 248 14875 0 0,'-7'-8'515'0'0,"-1"-2"0"0"0,2 1 0 0 0,-1-1 1 0 0,1 0-1 0 0,1 0 0 0 0,-8-19 0 0 0,12 26-464 0 0,1-1 0 0 0,-1 1 0 0 0,0-1 1 0 0,1 0-1 0 0,0 1 0 0 0,0-1 0 0 0,0 1 0 0 0,0-1 1 0 0,0 0-1 0 0,1 1 0 0 0,0-1 0 0 0,0 1 1 0 0,0-1-1 0 0,0 1 0 0 0,0 0 0 0 0,1-1 0 0 0,-1 1 1 0 0,1 0-1 0 0,0 0 0 0 0,0 0 0 0 0,0 0 0 0 0,0 0 1 0 0,1 0-1 0 0,-1 1 0 0 0,6-5 0 0 0,2-1-112 0 0,1 1-1 0 0,-1 0 1 0 0,1 0-1 0 0,1 1 1 0 0,-1 1 0 0 0,1 0-1 0 0,0 0 1 0 0,0 2-1 0 0,0-1 1 0 0,22-2-1 0 0,-2 1 33 0 0,1 2-1 0 0,63 3 0 0 0,-69 2 55 0 0,0 1 0 0 0,-1 1 0 0 0,1 1 0 0 0,-1 1 0 0 0,38 15 0 0 0,-52-16-48 0 0,0 0 1 0 0,0 1-1 0 0,-1 0 0 0 0,0 0 0 0 0,0 1 0 0 0,0 1 0 0 0,-1 0 0 0 0,0 1 1 0 0,-1-1-1 0 0,0 2 0 0 0,0-1 0 0 0,-1 2 0 0 0,10 14 0 0 0,-15-20-7 0 0,-1-1 0 0 0,0 1-1 0 0,1 0 1 0 0,-2-1-1 0 0,1 1 1 0 0,-1 0 0 0 0,0 0-1 0 0,0 0 1 0 0,0 0-1 0 0,0 1 1 0 0,-1-1 0 0 0,0 0-1 0 0,0 0 1 0 0,-1 0-1 0 0,1 0 1 0 0,-3 8 0 0 0,1-6-2 0 0,-1 0 1 0 0,0 0 0 0 0,0-1 0 0 0,-1 1 0 0 0,0-1 0 0 0,0 0-1 0 0,0 0 1 0 0,-1-1 0 0 0,1 1 0 0 0,-10 7 0 0 0,-2 0 31 0 0,-1 0 1 0 0,0-2-1 0 0,0 0 1 0 0,-1-1 0 0 0,-1 0-1 0 0,0-2 1 0 0,-27 9 0 0 0,19-9 78 0 0,-1-1 1 0 0,-1-1 0 0 0,1-1-1 0 0,-31 1 1 0 0,45-6-34 0 0,1 1 0 0 0,-1-2 0 0 0,1 0 0 0 0,0 0 0 0 0,-1-2 0 0 0,1 1 0 0 0,0-2 0 0 0,0 1 0 0 0,0-2 0 0 0,-23-11 0 0 0,33 15-124 0 0,1-1-1 0 0,-1 1 1 0 0,1-1 0 0 0,-1 0 0 0 0,1 0 0 0 0,0 0 0 0 0,0 0 0 0 0,0 0 0 0 0,0 0 0 0 0,0 0-1 0 0,0-1 1 0 0,1 1 0 0 0,-1-1 0 0 0,1 0 0 0 0,-1 1 0 0 0,1-1 0 0 0,0 0 0 0 0,0 1 0 0 0,0-1-1 0 0,1 0 1 0 0,-1 0 0 0 0,1 0 0 0 0,-1 0 0 0 0,1 0 0 0 0,0 0 0 0 0,0 0 0 0 0,1-5 0 0 0,1 2-213 0 0,-1 0 1 0 0,1 0 0 0 0,1 1-1 0 0,-1-1 1 0 0,1 1 0 0 0,0 0-1 0 0,0-1 1 0 0,1 1 0 0 0,-1 1-1 0 0,1-1 1 0 0,0 0 0 0 0,10-7-1 0 0,12-9 81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5.0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524 40 14035 0 0,'-10'-3'290'0'0,"1"1"-1"0"0,-1 0 1 0 0,-1 1-1 0 0,1 0 1 0 0,0 1 0 0 0,0 0-1 0 0,-20 3 1 0 0,-69 17 467 0 0,98-20-746 0 0,-27 8 183 0 0,0 1 0 0 0,1 1 0 0 0,0 1 0 0 0,-40 23 0 0 0,55-27-136 0 0,-1 1-1 0 0,2 0 1 0 0,-1 1-1 0 0,1 0 1 0 0,0 1 0 0 0,1 0-1 0 0,0 1 1 0 0,1 0 0 0 0,0 0-1 0 0,1 1 1 0 0,-8 15-1 0 0,14-22-27 0 0,-1 0 0 0 0,2-1 0 0 0,-1 1 0 0 0,0 0 0 0 0,1 1 0 0 0,0-1 0 0 0,0 0-1 0 0,0 0 1 0 0,1 0 0 0 0,0 1 0 0 0,0-1 0 0 0,0 0 0 0 0,1 0 0 0 0,-1 1 0 0 0,1-1-1 0 0,1 0 1 0 0,1 6 0 0 0,0-4 10 0 0,1 0 1 0 0,0 0-1 0 0,0 0 0 0 0,0-1 0 0 0,1 0 0 0 0,0 0 0 0 0,0 0 0 0 0,0-1 1 0 0,1 1-1 0 0,11 7 0 0 0,-4-4 0 0 0,0 0 1 0 0,1-1-1 0 0,0-1 1 0 0,1-1-1 0 0,-1 0 1 0 0,1 0-1 0 0,0-2 0 0 0,1 0 1 0 0,-1 0-1 0 0,32 1 1 0 0,-36-5-1 0 0,0 0 0 0 0,1-1 0 0 0,-1 0 0 0 0,0-1 0 0 0,0 0 0 0 0,0-1 0 0 0,0 0 0 0 0,0-1 0 0 0,-1 0 0 0 0,1-1 0 0 0,-1 0 0 0 0,0-1 0 0 0,-1 0 0 0 0,10-7 0 0 0,-12 7 21 0 0,0 0 1 0 0,-1 0-1 0 0,0-1 1 0 0,0 0-1 0 0,-1 0 0 0 0,0 0 1 0 0,0-1-1 0 0,0 1 1 0 0,-1-1-1 0 0,0 0 0 0 0,-1-1 1 0 0,0 1-1 0 0,0 0 1 0 0,-1-1-1 0 0,0 0 0 0 0,0 0 1 0 0,-1 0-1 0 0,1-10 1 0 0,-2-1-55 0 0,-1 1 1 0 0,-1-1-1 0 0,0 1 1 0 0,-2 0-1 0 0,0-1 1 0 0,-12-34-1 0 0,13 47-162 0 0,0 0-1 0 0,1 0 1 0 0,-2 0-1 0 0,1 1 0 0 0,-1-1 1 0 0,0 1-1 0 0,-1 0 1 0 0,1 0-1 0 0,-1 0 1 0 0,0 1-1 0 0,-1-1 1 0 0,1 1-1 0 0,-1 1 1 0 0,0-1-1 0 0,-1 1 0 0 0,1 0 1 0 0,-1 0-1 0 0,1 1 1 0 0,-1 0-1 0 0,-14-4 1 0 0,19 6-46 0 0,-1 1 1 0 0,1-1 0 0 0,0 1-1 0 0,0 0 1 0 0,-1 0 0 0 0,1 0-1 0 0,0 0 1 0 0,-1 0 0 0 0,1 0-1 0 0,0 1 1 0 0,0-1 0 0 0,-1 1-1 0 0,1 0 1 0 0,0 0-1 0 0,0 0 1 0 0,0 0 0 0 0,0 0-1 0 0,0 0 1 0 0,0 0 0 0 0,0 0-1 0 0,-2 3 1 0 0,-6 7 28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5.5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66 318 16996 0 0,'0'0'2315'0'0,"-8"7"-1971"0"0,1 3-330 0 0,0 0 0 0 0,1 0 0 0 0,0 0 0 0 0,1 1 0 0 0,0 0 0 0 0,1 0-1 0 0,0 0 1 0 0,1 1 0 0 0,0 0 0 0 0,1-1 0 0 0,0 1 0 0 0,0 16 0 0 0,1-16 35 0 0,0 0 0 0 0,1 0-1 0 0,1 0 1 0 0,0 0 0 0 0,1 0 0 0 0,0 0-1 0 0,1 0 1 0 0,0 0 0 0 0,1-1-1 0 0,0 0 1 0 0,1 1 0 0 0,9 16 0 0 0,-12-25-28 0 0,1 1 0 0 0,-1-1 0 0 0,1 0 0 0 0,0 1 0 0 0,0-1 1 0 0,0-1-1 0 0,0 1 0 0 0,0 0 0 0 0,1-1 0 0 0,-1 1 0 0 0,1-1 0 0 0,-1 0 1 0 0,1 0-1 0 0,0-1 0 0 0,0 1 0 0 0,0-1 0 0 0,0 0 0 0 0,6 1 0 0 0,-5-2-18 0 0,1 0 0 0 0,-1 0 0 0 0,0 0 0 0 0,0-1 0 0 0,1 0 0 0 0,-1 0 0 0 0,0-1 0 0 0,0 1 0 0 0,0-1 0 0 0,0 0 0 0 0,-1 0 0 0 0,10-6-1 0 0,-3 0-67 0 0,0-1 0 0 0,0 0-1 0 0,0 0 1 0 0,-2-1-1 0 0,1 0 1 0 0,-1-1-1 0 0,0 0 1 0 0,-1 0 0 0 0,-1-1-1 0 0,8-15 1 0 0,-10 17-198 0 0,0 0 0 0 0,-1-1 1 0 0,-1 1-1 0 0,0-1 1 0 0,0 0-1 0 0,-1 0 1 0 0,0 0-1 0 0,0-21 0 0 0,-1 40 83 0 0,1-1-1 0 0,0 0 1 0 0,0 0-1 0 0,1 0 1 0 0,0 0-1 0 0,7 12 1 0 0,-2-3 297 0 0,-2-2 94 0 0,1 0 1 0 0,1-1 0 0 0,0 0-1 0 0,1-1 1 0 0,0 0 0 0 0,1 0-1 0 0,0-1 1 0 0,1 0 0 0 0,0-1-1 0 0,22 15 1 0 0,-24-19-69 0 0,0-1-1 0 0,0 0 0 0 0,0-1 1 0 0,0 0-1 0 0,1 0 1 0 0,0-1-1 0 0,0 0 1 0 0,0-1-1 0 0,0 0 1 0 0,0 0-1 0 0,0-1 1 0 0,1-1-1 0 0,-1 0 1 0 0,0 0-1 0 0,0-1 0 0 0,20-4 1 0 0,-23 3 21 0 0,0 1 0 0 0,0-2-1 0 0,-1 1 1 0 0,1-1 0 0 0,-1 0 0 0 0,0-1 0 0 0,1 1 0 0 0,-1-1-1 0 0,-1 0 1 0 0,1-1 0 0 0,-1 0 0 0 0,0 0 0 0 0,8-8 0 0 0,-7 4-18 0 0,0-1 1 0 0,0 1 0 0 0,-1-1 0 0 0,0 1 0 0 0,-1-2 0 0 0,0 1-1 0 0,0 0 1 0 0,2-12 0 0 0,-1-10 6 0 0,-1-1 0 0 0,-1 0 1 0 0,-2 1-1 0 0,-5-63 0 0 0,1 57-224 0 0,-1 1 0 0 0,-15-54 0 0 0,15 77-372 0 0,0 1 0 0 0,-1-1 0 0 0,-14-24 0 0 0,14 32-257 0 0,1-1 0 0 0,-1 0 0 0 0,0 1 0 0 0,-1 0 0 0 0,1 0-1 0 0,-1 0 1 0 0,-13-9 0 0 0,6 6-1682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0 817 10978 0 0,'0'0'3754'0'0,"15"-18"207"0"0,13-18-3553 0 0,-2 0-1 0 0,23-42 0 0 0,-31 41-382 0 0,-1-1-1 0 0,-2-1 1 0 0,-2 0-1 0 0,-1-1 1 0 0,9-59 0 0 0,-18 80-73 0 0,-1-1 0 0 0,-1 0 1 0 0,-1 0-1 0 0,0 0 0 0 0,-2 0 0 0 0,0 0 1 0 0,-1 1-1 0 0,-2-1 0 0 0,1 1 1 0 0,-2 0-1 0 0,-1 0 0 0 0,0 0 1 0 0,-14-24-1 0 0,18 39-33 0 0,0-1 1 0 0,0 0-1 0 0,0 1 1 0 0,-1 0-1 0 0,0-1 1 0 0,0 1-1 0 0,0 1 1 0 0,0-1-1 0 0,-1 1 1 0 0,1-1 0 0 0,-1 1-1 0 0,0 1 1 0 0,-6-4-1 0 0,9 5 0 0 0,0 1 0 0 0,-1-1 1 0 0,1 1-1 0 0,-1-1 0 0 0,1 1 0 0 0,-1 0 0 0 0,1 0 0 0 0,-1 0 0 0 0,1 0 1 0 0,-1 0-1 0 0,1 0 0 0 0,0 1 0 0 0,-1-1 0 0 0,1 1 0 0 0,-1 0 0 0 0,1 0 1 0 0,0 0-1 0 0,-1 0 0 0 0,1 0 0 0 0,0 0 0 0 0,0 1 0 0 0,0-1 0 0 0,0 1 1 0 0,0-1-1 0 0,0 1 0 0 0,1 0 0 0 0,-1-1 0 0 0,0 1 0 0 0,1 0 0 0 0,0 0 1 0 0,-3 4-1 0 0,0 2 30 0 0,0 1 0 0 0,0 0 1 0 0,0 0-1 0 0,1 0 1 0 0,1 0-1 0 0,-1 0 0 0 0,1 1 1 0 0,1-1-1 0 0,0 1 0 0 0,0 0 1 0 0,1-1-1 0 0,0 1 1 0 0,1-1-1 0 0,2 11 0 0 0,1 9 102 0 0,2 0-1 0 0,2 0 0 0 0,13 35 0 0 0,-1-8 47 0 0,3-1 0 0 0,2-1-1 0 0,3-1 1 0 0,51 75 0 0 0,-65-111-214 0 0,-1-1 1 0 0,2 0-1 0 0,0-1 0 0 0,1-1 1 0 0,1 0-1 0 0,0-1 1 0 0,0-1-1 0 0,1-1 0 0 0,1 0 1 0 0,24 9-1 0 0,-14-9-195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7.0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107 244 4977 0 0,'-1'-1'553'0'0,"0"0"0"0"0,0 1 0 0 0,0 0 0 0 0,0-1 0 0 0,0 1 0 0 0,0 0 0 0 0,0-1 0 0 0,-1 1 0 0 0,1 0 0 0 0,0 0 0 0 0,0 0 0 0 0,0 0 0 0 0,0 0 0 0 0,0 0 0 0 0,0 0 0 0 0,-1 0 0 0 0,1 0 0 0 0,-2 1 0 0 0,3 0-426 0 0,0 0 1 0 0,0-1-1 0 0,0 1 0 0 0,0-1 1 0 0,0 1-1 0 0,0-1 1 0 0,0 1-1 0 0,0 0 0 0 0,0-1 1 0 0,0 1-1 0 0,0-1 1 0 0,1 1-1 0 0,-1-1 0 0 0,0 1 1 0 0,0-1-1 0 0,0 1 1 0 0,1-1-1 0 0,-1 1 1 0 0,0-1-1 0 0,1 1 0 0 0,-1-1 1 0 0,1 1-1 0 0,-1-1 1 0 0,1 1-1 0 0,3 3-123 0 0,0 0 1 0 0,0 0-1 0 0,0 0 1 0 0,0 0-1 0 0,1-1 1 0 0,8 5-1 0 0,-2-4 63 0 0,0-1 0 0 0,0 0 0 0 0,0-1 0 0 0,1 0 0 0 0,-1-1 0 0 0,0 0 0 0 0,1-1 0 0 0,-1 0 0 0 0,0-1 0 0 0,1 0 0 0 0,21-6 0 0 0,-15 2-6 0 0,0 0 0 0 0,0-1 0 0 0,0-1 1 0 0,-1-1-1 0 0,0 0 0 0 0,22-16 0 0 0,-30 18-3 0 0,-1-1 0 0 0,0 0 0 0 0,0 0 0 0 0,-1-1 0 0 0,0 0 1 0 0,0 0-1 0 0,-1-1 0 0 0,8-13 0 0 0,-11 17-34 0 0,-1 0 1 0 0,1 0-1 0 0,-1 0 1 0 0,0 0-1 0 0,-1 0 1 0 0,1-1-1 0 0,-1 1 1 0 0,0-1 0 0 0,0 1-1 0 0,-1-1 1 0 0,1 1-1 0 0,-1-1 1 0 0,0 0-1 0 0,-1 1 1 0 0,0-1-1 0 0,1 1 1 0 0,-4-10-1 0 0,3 13-91 0 0,0-1 0 0 0,0 1 0 0 0,0 0 0 0 0,-1 0 0 0 0,1-1 0 0 0,-1 1-1 0 0,1 0 1 0 0,-1 0 0 0 0,0 1 0 0 0,0-1 0 0 0,1 0 0 0 0,-1 0 0 0 0,0 1-1 0 0,-1-1 1 0 0,1 1 0 0 0,0 0 0 0 0,0 0 0 0 0,-5-2 0 0 0,2 1-81 0 0,0 1 1 0 0,0 0-1 0 0,-1 0 0 0 0,1 1 1 0 0,0-1-1 0 0,-1 1 1 0 0,1 0-1 0 0,-9 2 0 0 0,-3 1-179 0 0,0 1 0 0 0,0 0-1 0 0,0 1 1 0 0,-23 12 0 0 0,10-3 220 0 0,1 1 0 0 0,0 2 0 0 0,2 1 1 0 0,-27 23-1 0 0,37-27 168 0 0,0 1 0 0 0,2 0 0 0 0,0 1 0 0 0,1 1 0 0 0,0 0 0 0 0,2 1 0 0 0,-12 21 0 0 0,21-34-26 0 0,1 0 0 0 0,-1 0 0 0 0,1 0 0 0 0,1 0 0 0 0,-1 0 0 0 0,1 0 0 0 0,0 0 0 0 0,0 1 0 0 0,0-1-1 0 0,1 0 1 0 0,0 1 0 0 0,0-1 0 0 0,0 1 0 0 0,0-1 0 0 0,1 0 0 0 0,0 1 0 0 0,0-1 0 0 0,1 0 0 0 0,-1 0 0 0 0,1 0 0 0 0,5 9 0 0 0,-2-7 22 0 0,0 1 1 0 0,1-2-1 0 0,-1 1 1 0 0,1-1 0 0 0,1 1-1 0 0,-1-2 1 0 0,1 1 0 0 0,0-1-1 0 0,1 0 1 0 0,-1 0 0 0 0,1-1-1 0 0,13 5 1 0 0,-1-1-39 0 0,0-1-1 0 0,0-2 1 0 0,1 0 0 0 0,-1-1-1 0 0,1 0 1 0 0,22-1 0 0 0,7-2-477 0 0,71-7-1 0 0,-72 1 49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17.4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52 19180 0 0,'0'6'82'0'0,"0"-1"0"0"0,0 1 0 0 0,1-1 0 0 0,-1 0 0 0 0,1 1 0 0 0,0-1 0 0 0,3 7 0 0 0,8 38-151 0 0,-2 1 0 0 0,-2 0-1 0 0,2 64 1 0 0,-13-98 544 0 0,-4-21 960 0 0,-4-29-95 0 0,9 22-1289 0 0,1-1 1 0 0,1 0 0 0 0,0 1-1 0 0,0-1 1 0 0,1 0-1 0 0,1 1 1 0 0,0-1-1 0 0,0 1 1 0 0,1-1-1 0 0,1 1 1 0 0,0 0 0 0 0,0 0-1 0 0,1 1 1 0 0,1-1-1 0 0,-1 1 1 0 0,11-13-1 0 0,-7 12-50 0 0,1 0 0 0 0,0 1-1 0 0,0 0 1 0 0,1 1 0 0 0,0 0 0 0 0,1 0-1 0 0,0 1 1 0 0,0 1 0 0 0,1 0-1 0 0,0 1 1 0 0,0 0 0 0 0,27-7-1 0 0,-2 4-3 0 0,1 1-1 0 0,-1 3 0 0 0,1 1 0 0 0,54 1 0 0 0,157 19-459 0 0,-150-7 71 0 0,-25-4 65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2.1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5809 0 0,'0'0'8794'0'0,"5"0"-12999"0"0,47 6 4432 0 0,1-2-1 0 0,89-6 0 0 0,-85 1-158 0 0,-38 0-40 0 0,216 6 221 0 0,-204-1-269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2.5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 19020 0 0,'0'0'1259'0'0,"20"-3"-6018"0"0,-2 1 4519 0 0,0 1 0 0 0,-1 1 0 0 0,30 3 0 0 0,-10-1 188 0 0,6-1 311 0 0,311 25-2607 0 0,-301-19 2284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3.1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714 44 16307 0 0,'0'-2'-103'0'0,"-1"0"0"0"0,0 0-1 0 0,1 0 1 0 0,-1 0 0 0 0,0 0-1 0 0,0 0 1 0 0,0 0 0 0 0,0 0-1 0 0,0 1 1 0 0,0-1 0 0 0,0 0-1 0 0,-1 1 1 0 0,1-1 0 0 0,-1 0-1 0 0,1 1 1 0 0,-1 0 0 0 0,0-1-1 0 0,1 1 1 0 0,-1 0 0 0 0,0 0-1 0 0,0 0 1 0 0,-2-1 0 0 0,-3 1 87 0 0,0-1 1 0 0,1 1-1 0 0,-1 0 1 0 0,0 1-1 0 0,-13 0 1 0 0,-37 3-231 0 0,-1 2 0 0 0,1 3 0 0 0,0 3 1 0 0,1 2-1 0 0,0 2 0 0 0,1 3 1 0 0,-82 39-1 0 0,125-52 96 0 0,-40 22 198 0 0,50-26-187 0 0,0 1 0 0 0,-1-1 0 0 0,1 1 0 0 0,0 0 0 0 0,0-1 0 0 0,0 1 0 0 0,0 0 0 0 0,0 0 0 0 0,1 1-1 0 0,-1-1 1 0 0,0 0 0 0 0,1 0 0 0 0,0 1 0 0 0,-1-1 0 0 0,1 1 0 0 0,0-1 0 0 0,0 4 0 0 0,1-4-60 0 0,0 0 0 0 0,0 0 1 0 0,1 0-1 0 0,-1 0 0 0 0,1 0 0 0 0,0 0 0 0 0,-1 0 0 0 0,1 0 0 0 0,0 0 0 0 0,0 0 0 0 0,0 0 0 0 0,1-1 0 0 0,-1 1 0 0 0,0 0 0 0 0,1-1 0 0 0,-1 1 0 0 0,1-1 0 0 0,-1 1 1 0 0,1-1-1 0 0,0 0 0 0 0,-1 0 0 0 0,4 2 0 0 0,44 23-259 0 0,-45-25 408 0 0,58 21 92 0 0,-51-19-70 0 0,1 0 0 0 0,-1 1 0 0 0,1 0 0 0 0,-1 1-1 0 0,0 0 1 0 0,0 1 0 0 0,-1 0 0 0 0,17 13 0 0 0,-26-18-41 0 0,0 1 0 0 0,1-1 1 0 0,-1 1-1 0 0,0 0 0 0 0,0 0 0 0 0,0-1 0 0 0,0 1 1 0 0,0 0-1 0 0,-1 0 0 0 0,1 0 0 0 0,0 0 0 0 0,-1 0 1 0 0,1 0-1 0 0,-1 0 0 0 0,0 0 0 0 0,0 0 1 0 0,0 0-1 0 0,0 0 0 0 0,0 0 0 0 0,0 0 0 0 0,-1 0 1 0 0,1 0-1 0 0,-1 3 0 0 0,-1 1-159 0 0,-1 1-1 0 0,0-1 1 0 0,0 0 0 0 0,0 1 0 0 0,-6 7-1 0 0,-6 7-259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3.4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1 408 0 0,'34'6'568'0'0,"7"-2"72"0"0,-1-2 0 0 0,0-2-7 0 0,2 0 127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3.9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0 143 18708 0 0,'0'0'-109'0'0,"16"26"-14163"0"0,-9-14 13533 0 0,3 13 0 0 0,25 82 733 0 0,-16-44 230 0 0,-10-42 3872 0 0,-10-37 5116 0 0,0-3-6284 0 0,0 1-5181 0 0,3 3 2312 0 0,-1-1-1 0 0,2 1 1 0 0,7-25-1 0 0,-7 32-101 0 0,-1 0 0 0 0,2 0 0 0 0,-1 1-1 0 0,1-1 1 0 0,0 1 0 0 0,0 0 0 0 0,1 0 0 0 0,7-9 0 0 0,-8 13-74 0 0,0 0 1 0 0,0 0-1 0 0,0 1 1 0 0,0-1-1 0 0,0 1 1 0 0,0 0-1 0 0,1 0 1 0 0,-1 1-1 0 0,1-1 1 0 0,-1 1 0 0 0,1 0-1 0 0,0 0 1 0 0,-1 1-1 0 0,1-1 1 0 0,0 1-1 0 0,-1 0 1 0 0,1 0-1 0 0,0 1 1 0 0,0 0-1 0 0,6 1 1 0 0,12 3-34 0 0,0 2-1 0 0,42 17 1 0 0,-32-11 46 0 0,17 8 104 0 0,-29-11 53 0 0,1-1 1 0 0,38 11-1 0 0,-54-19 18 0 0,-1 0-1 0 0,1 0 0 0 0,0 0 1 0 0,0-1-1 0 0,0 1 1 0 0,-1-2-1 0 0,1 1 1 0 0,0 0-1 0 0,0-1 0 0 0,0 0 1 0 0,-1-1-1 0 0,1 1 1 0 0,0-1-1 0 0,-1 0 0 0 0,10-5 1 0 0,-8 2 40 0 0,0-1 1 0 0,0 0 0 0 0,-1 0-1 0 0,0 0 1 0 0,0-1-1 0 0,0 0 1 0 0,-1 0 0 0 0,5-8-1 0 0,35-66 356 0 0,-41 73-404 0 0,-2 3 10 0 0,0-1 0 0 0,0 1 0 0 0,-1-1 0 0 0,1 0 0 0 0,-1 1 0 0 0,-1-1 0 0 0,1 0 0 0 0,-1 0 0 0 0,0 0 1 0 0,-1-10-1 0 0,1 15-78 0 0,-1-1 0 0 0,1 1 0 0 0,0-1 0 0 0,-1 1 0 0 0,1-1 0 0 0,-1 1 0 0 0,1-1 0 0 0,-1 1 0 0 0,0 0 0 0 0,0-1 0 0 0,0 1 0 0 0,0 0 0 0 0,0-1 0 0 0,0 1 0 0 0,0 0 0 0 0,0 0 0 0 0,-2-2 0 0 0,1 3-97 0 0,0-1-1 0 0,1 1 0 0 0,-1-1 1 0 0,0 1-1 0 0,1 0 0 0 0,-1-1 1 0 0,0 1-1 0 0,1 0 0 0 0,-1 0 0 0 0,0 0 1 0 0,1 1-1 0 0,-1-1 0 0 0,0 0 1 0 0,1 1-1 0 0,-1-1 0 0 0,0 1 1 0 0,1-1-1 0 0,-1 1 0 0 0,1 0 1 0 0,-3 1-1 0 0,0 0-102 0 0,0 0 1 0 0,0 1-1 0 0,1-1 1 0 0,-1 1-1 0 0,1 0 0 0 0,-1 0 1 0 0,1 0-1 0 0,0 0 1 0 0,0 0-1 0 0,1 1 1 0 0,-1-1-1 0 0,1 1 0 0 0,-1 0 1 0 0,1 0-1 0 0,-2 7 1 0 0,1-3 90 0 0,1 0 1 0 0,1-1 0 0 0,-1 1 0 0 0,1 0-1 0 0,1 0 1 0 0,-1 0 0 0 0,1 0 0 0 0,2 10 0 0 0,1 0 94 0 0,0 0 1 0 0,1-1 0 0 0,1 0 0 0 0,1 0-1 0 0,0 0 1 0 0,1-1 0 0 0,12 20 0 0 0,-13-25-43 0 0,1 1 0 0 0,1-1 1 0 0,0-1-1 0 0,0 0 0 0 0,1 0 0 0 0,1 0 1 0 0,-1-1-1 0 0,2 0 0 0 0,-1-1 1 0 0,1-1-1 0 0,0 1 0 0 0,0-2 0 0 0,1 1 1 0 0,0-2-1 0 0,0 1 0 0 0,1-2 1 0 0,-1 0-1 0 0,1 0 0 0 0,0-1 1 0 0,0-1-1 0 0,0 0 0 0 0,1-1 0 0 0,-1 0 1 0 0,15-1-1 0 0,-4-3-567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4.2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 14723 0 0,'0'0'4638'0'0,"2"31"-14629"0"0,1-5 9631 0 0,1-1 0 0 0,11 39 0 0 0,7 26 9144 0 0,-18-102-4777 0 0,24-57-3070 0 0,-22 53-975 0 0,1 1 0 0 0,1 0 0 0 0,1 1-1 0 0,0 0 1 0 0,0 1 0 0 0,16-17 0 0 0,-19 24-65 0 0,-1 1 0 0 0,1 0 0 0 0,0 0 1 0 0,0 1-1 0 0,1 0 0 0 0,0 0 0 0 0,-1 0 0 0 0,1 1 0 0 0,0 0 1 0 0,1 0-1 0 0,-1 1 0 0 0,0 0 0 0 0,1 0 0 0 0,-1 1 0 0 0,16-1 1 0 0,2 1-902 0 0,1 2 1 0 0,29 5 0 0 0,49 14-6296 0 0,-77-14 4592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4.7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310 46 7658 0 0,'-2'-3'584'0'0,"1"0"1"0"0,-1 0 0 0 0,0 0 0 0 0,0 1 0 0 0,0-1 0 0 0,0 1 0 0 0,-1-1-1 0 0,1 1 1 0 0,0 0 0 0 0,-1 0 0 0 0,0 0 0 0 0,0 0 0 0 0,1 0-1 0 0,-1 1 1 0 0,0-1 0 0 0,-6-1 0 0 0,3 2-490 0 0,0-1 0 0 0,0 1-1 0 0,0 1 1 0 0,0-1 0 0 0,-1 1 0 0 0,1 0-1 0 0,0 0 1 0 0,-10 2 0 0 0,2 1-521 0 0,0 1 0 0 0,0 0 0 0 0,0 1-1 0 0,0 1 1 0 0,1 0 0 0 0,-25 15 0 0 0,32-16 341 0 0,-1 0 0 0 0,1 1 1 0 0,0 0-1 0 0,1 1 0 0 0,-1-1 0 0 0,1 1 0 0 0,1 0 0 0 0,-1 0 1 0 0,1 0-1 0 0,0 1 0 0 0,1 0 0 0 0,0-1 0 0 0,0 1 1 0 0,1 1-1 0 0,-1-1 0 0 0,0 12 0 0 0,2-15 39 0 0,0 1 0 0 0,0-1 0 0 0,1 1 0 0 0,0 0 0 0 0,0-1 0 0 0,1 1 0 0 0,-1 0 0 0 0,1-1 0 0 0,0 1 0 0 0,1-1 0 0 0,-1 1-1 0 0,1-1 1 0 0,0 1 0 0 0,1-1 0 0 0,-1 0 0 0 0,1 0 0 0 0,0 0 0 0 0,0-1 0 0 0,0 1 0 0 0,1-1 0 0 0,0 1 0 0 0,0-1 0 0 0,0 0 0 0 0,0-1 0 0 0,6 5 0 0 0,-6-6 63 0 0,-1 0 1 0 0,0-1-1 0 0,1 1 1 0 0,-1-1-1 0 0,1 0 0 0 0,-1 0 1 0 0,1 0-1 0 0,0 0 1 0 0,0-1-1 0 0,-1 1 1 0 0,1-1-1 0 0,0 0 1 0 0,0 0-1 0 0,-1 0 0 0 0,1-1 1 0 0,0 1-1 0 0,-1-1 1 0 0,8-2-1 0 0,2-2 237 0 0,-1-1 0 0 0,0 0 0 0 0,-1-1 0 0 0,12-8 0 0 0,19-11 375 0 0,-41 26-675 0 0,4 7-1411 0 0,2 7 1232 0 0,0 1 0 0 0,-1-1 0 0 0,-1 1 0 0 0,0 0 0 0 0,-2 1 0 0 0,4 24 0 0 0,-1 3 79 0 0,-2 56 1 0 0,-4-81 120 0 0,-1-1-1 0 0,-1 1 1 0 0,-1-1 0 0 0,0 1 0 0 0,-2-1-1 0 0,0 0 1 0 0,-9 22 0 0 0,9-27 147 0 0,-1-1 0 0 0,0 1 0 0 0,-1-1 0 0 0,0 0 1 0 0,-1-1-1 0 0,0 0 0 0 0,-1 0 0 0 0,0-1 0 0 0,0 0 0 0 0,-18 13 0 0 0,25-20 8 0 0,0-1 0 0 0,0 0 0 0 0,0 0 0 0 0,0 0 0 0 0,0 0 0 0 0,0 0 0 0 0,-1 0 0 0 0,1 0 0 0 0,0-1 0 0 0,0 1 0 0 0,-1-1-1 0 0,1 0 1 0 0,0 1 0 0 0,-1-1 0 0 0,1 0 0 0 0,0 0 0 0 0,0-1 0 0 0,-1 1 0 0 0,1 0 0 0 0,0-1 0 0 0,-1 0 0 0 0,1 1 0 0 0,0-1 0 0 0,0 0-1 0 0,0 0 1 0 0,0 0 0 0 0,0 0 0 0 0,0 0 0 0 0,0-1 0 0 0,0 1 0 0 0,0-1 0 0 0,1 1 0 0 0,-1-1 0 0 0,0 0 0 0 0,1 1 0 0 0,-1-1-1 0 0,1 0 1 0 0,0 0 0 0 0,-2-4 0 0 0,-2-2 16 0 0,1 0 0 0 0,0-1 0 0 0,0 0 0 0 0,0 0 0 0 0,2 0 0 0 0,-1 0 0 0 0,1 0 0 0 0,-2-14 0 0 0,4 3-506 0 0,0 1-1 0 0,1-1 1 0 0,1 1 0 0 0,1 0-1 0 0,1 0 1 0 0,0 0 0 0 0,1 0-1 0 0,15-34 1 0 0,6-2-2641 0 0,50-78 0 0 0,-49 89 1432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5.0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1 11434 0 0,'0'0'-538'0'0,"-1"21"-7992"0"0,0-9 8323 0 0,1 0 0 0 0,0-1 0 0 0,1 1 0 0 0,1 0 0 0 0,0 0 0 0 0,0-1 0 0 0,8 22 0 0 0,-9-29 396 0 0,0 0-1 0 0,1 0 1 0 0,-1-1-1 0 0,1 1 1 0 0,0-1-1 0 0,0 1 1 0 0,0-1-1 0 0,1 0 0 0 0,-1 0 1 0 0,1 0-1 0 0,-1 0 1 0 0,1 0-1 0 0,0-1 1 0 0,0 1-1 0 0,0-1 1 0 0,1 0-1 0 0,-1 0 1 0 0,0 0-1 0 0,1 0 1 0 0,0 0-1 0 0,-1-1 1 0 0,1 0-1 0 0,0 1 1 0 0,0-2-1 0 0,-1 1 1 0 0,1 0-1 0 0,0-1 1 0 0,0 1-1 0 0,0-1 0 0 0,0 0 1 0 0,7-2-1 0 0,-3 1 111 0 0,-1-2 0 0 0,1 1 0 0 0,-1-1 0 0 0,0-1 0 0 0,0 1 0 0 0,0-1 0 0 0,0 0 0 0 0,-1-1-1 0 0,1 0 1 0 0,9-9 0 0 0,3-5 94 0 0,30-38 1 0 0,-46 53-239 0 0,0 0 0 0 0,0 0 0 0 0,0 0 0 0 0,-1 0 0 0 0,0-1 0 0 0,0 1 0 0 0,0-1 0 0 0,3-8 0 0 0,-5 12 454 0 0,-3 2-1876 0 0,1 0 1095 0 0,-1 1-1 0 0,1 0 1 0 0,0-1 0 0 0,0 1-1 0 0,0 0 1 0 0,0 0 0 0 0,0 0-1 0 0,0 0 1 0 0,0 1 0 0 0,1-1-1 0 0,-1 0 1 0 0,1 1 0 0 0,-2 3-1 0 0,-1 0-112 0 0,-36 58-222 0 0,4 1 0 0 0,-48 118 0 0 0,-33 148 720 0 0,74-202-935 0 0,27-83 562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1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15307 0 0,'47'117'-5098'0'0,"130"483"5123"0"0,-165-552 131 0 0,-1 3 2339 0 0,-17-52-1896 0 0,-8-1-466 0 0,1-2 0 0 0,0 1-1 0 0,0-2 1 0 0,-20-9 0 0 0,16 6-142 0 0,-1 1 0 0 0,-26-6-1 0 0,28 10-8 0 0,1 0-1 0 0,-1 2 0 0 0,0 0 0 0 0,-24 1 1 0 0,34 0 82 0 0,0 1 1 0 0,0 0 0 0 0,0 0 0 0 0,1 0 0 0 0,-1 0-1 0 0,0 1 1 0 0,0 0 0 0 0,1 0 0 0 0,0 1 0 0 0,-1 0-1 0 0,1 0 1 0 0,0 0 0 0 0,0 0 0 0 0,0 1-1 0 0,-5 4 1 0 0,9-7-34 0 0,0 1-1 0 0,0-1 0 0 0,1 0 1 0 0,-1 0-1 0 0,0 0 0 0 0,1 1 1 0 0,-1-1-1 0 0,0 0 0 0 0,1 0 1 0 0,0 1-1 0 0,-1-1 1 0 0,1 1-1 0 0,0-1 0 0 0,0 0 1 0 0,-1 1-1 0 0,1-1 0 0 0,0 1 1 0 0,0-1-1 0 0,1 0 0 0 0,-1 1 1 0 0,0-1-1 0 0,1 3 0 0 0,0-1 11 0 0,1 1 0 0 0,-1-1-1 0 0,1 0 1 0 0,0 0 0 0 0,0 0-1 0 0,0 0 1 0 0,1 0 0 0 0,3 4-1 0 0,5 3 61 0 0,0 0 0 0 0,1-1-1 0 0,17 10 1 0 0,90 43-1097 0 0,-95-50 961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5.4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209 44 5113 0 0,'-50'-1'2415'0'0,"20"0"-1357"0"0,1 1 0 0 0,-1 1 0 0 0,-39 7 0 0 0,125 0-1301 0 0,425-34 2402 0 0,-194 5-1512 0 0,433 10 101 0 0,-1 30-823 0 0,-469-11-262 0 0,-195-2-1709 0 0,-43-4 1548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5.9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150 1 16876 0 0,'0'0'-158'0'0,"2"0"-1930"0"0,-1 0 2019 0 0,-1 0 1 0 0,0 0 0 0 0,1 0-1 0 0,-1 0 1 0 0,0 0 0 0 0,1 0-1 0 0,-1 0 1 0 0,0 0 0 0 0,1 0-1 0 0,-1 0 1 0 0,0 1-1 0 0,0-1 1 0 0,1 0 0 0 0,-1 0-1 0 0,0 0 1 0 0,0 1 0 0 0,1-1-1 0 0,-1 0 1 0 0,0 0 0 0 0,0 1-1 0 0,1-1 1 0 0,-1 0 0 0 0,0 0-1 0 0,0 1 1 0 0,0-1-1 0 0,0 1 1 0 0,4 5-77 0 0,-1 1-1 0 0,0-1 0 0 0,-1 1 1 0 0,1 0-1 0 0,-2 0 1 0 0,1 0-1 0 0,-1 0 1 0 0,0 0-1 0 0,0 0 1 0 0,0 0-1 0 0,-1 0 0 0 0,-2 13 1 0 0,-2 18 118 0 0,-8 40 1 0 0,9-64 9 0 0,-24 104 80 0 0,-47 126-1 0 0,33-118 60 0 0,38-116 15 0 0,0 0 190 0 0,0 0 0 0 0,0 1 0 0 0,1-1 0 0 0,-2 19 0 0 0,12-29 696 0 0,8-2-735 0 0,1-1 0 0 0,-1 0-1 0 0,0-1 1 0 0,20-7 0 0 0,21-5-149 0 0,10 4-485 0 0,0 3 0 0 0,1 3 0 0 0,0 3 0 0 0,131 12 0 0 0,-174-8 61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6.3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1 151 21733 0 0,'5'0'-640'0'0,"17"-3"-5"0"0,1-2 0 0 0,0 0 0 0 0,33-14 1 0 0,5 0 317 0 0,73-12 152 0 0,1 5 1 0 0,238-14 0 0 0,-317 37 2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6.7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10 531 22373 0 0,'-1'2'-708'0'0,"0"-1"0"0"0,0 1 0 0 0,0-1 1 0 0,0 1-1 0 0,0 0 0 0 0,1-1 0 0 0,-1 1 0 0 0,0 0 0 0 0,1 0 1 0 0,-1-1-1 0 0,1 1 0 0 0,0 3 0 0 0,-1 30-1218 0 0,13 30 2685 0 0,-9-52-659 0 0,-3-9-171 0 0,1 1 0 0 0,0-1 0 0 0,0 0-1 0 0,1 1 1 0 0,-1-1 0 0 0,1 0 0 0 0,0 0 0 0 0,0 0 0 0 0,2 4 0 0 0,2-5-360 0 0</inkml:trace>
  <inkml:trace contextRef="#ctx0" brushRef="#br0" timeOffset="1">95 1 17052 0 0,'3'11'-5975'0'0,"-1"8"3786"0"0,4 27 1831 0 0,4-21 432 0 0,0 1 0 0 0,1-2 1 0 0,2 0-1 0 0,0 0 0 0 0,27 33 0 0 0,-16-25-47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7.2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94 9210 0 0,'0'0'4574'0'0,"0"13"-6033"0"0,-12 91 1502 0 0,12-104 11 0 0,0 1-1 0 0,0-1 1 0 0,0 0-1 0 0,0 0 1 0 0,1 1-1 0 0,-1-1 1 0 0,0 0 0 0 0,0 0-1 0 0,0 0 1 0 0,0 1-1 0 0,0-1 1 0 0,1 0 0 0 0,-1 0-1 0 0,0 0 1 0 0,0 1-1 0 0,0-1 1 0 0,1 0-1 0 0,-1 0 1 0 0,0 0 0 0 0,0 0-1 0 0,0 0 1 0 0,1 0-1 0 0,-1 1 1 0 0,0-1-1 0 0,0 0 1 0 0,1 0 0 0 0,-1 0-1 0 0,0 0 1 0 0,0 0-1 0 0,1 0 1 0 0,-1 0 0 0 0,0 0-1 0 0,0 0 1 0 0,1 0-1 0 0,-1 0 1 0 0,0 0-1 0 0,0 0 1 0 0,1 0 0 0 0,-1-1-1 0 0,0 1 1 0 0,0 0-1 0 0,1 0 1 0 0,-1 0 0 0 0,0 0-1 0 0,0 0 1 0 0,1 0-1 0 0,-1-1 1 0 0,0 1-1 0 0,0 0 1 0 0,0 0 0 0 0,0 0-1 0 0,1-1 1 0 0,-1 1-1 0 0,0 0 1 0 0,16-10 0 0 0,54-70 403 0 0,21-22-457 0 0,-91 101-38 0 0,1 1 0 0 0,0-1 0 0 0,-1 0 0 0 0,1 0 0 0 0,-1 1 0 0 0,1-1 0 0 0,0 1 0 0 0,-1-1 1 0 0,1 1-1 0 0,0-1 0 0 0,0 1 0 0 0,-1-1 0 0 0,1 1 0 0 0,0-1 0 0 0,0 1 0 0 0,0 0 0 0 0,0-1 0 0 0,0 1 0 0 0,0 0 0 0 0,-1 0 0 0 0,1 0 0 0 0,0 0 0 0 0,0 0 0 0 0,0 0 0 0 0,0 0 0 0 0,0 0 0 0 0,0 0 1 0 0,0 0-1 0 0,0 0 0 0 0,-1 1 0 0 0,1-1 0 0 0,0 0 0 0 0,0 1 0 0 0,1 0 0 0 0,0 1-168 0 0,1 1 1 0 0,-1 0-1 0 0,1 0 1 0 0,-1 0-1 0 0,0 0 1 0 0,0 0-1 0 0,2 5 1 0 0,4 7 618 0 0,-5-10-382 0 0,0 0 1 0 0,0-1-1 0 0,1 1 0 0 0,-1-1 1 0 0,1 0-1 0 0,0 0 1 0 0,0 0-1 0 0,1-1 0 0 0,-1 1 1 0 0,1-1-1 0 0,-1 0 1 0 0,1 0-1 0 0,0-1 0 0 0,10 4 1 0 0,-11-5 19 0 0,0 0 0 0 0,0-1 0 0 0,0 1 0 0 0,0-1 0 0 0,1 0 1 0 0,-1 0-1 0 0,0 0 0 0 0,0-1 0 0 0,0 1 0 0 0,1-1 0 0 0,-1 0 0 0 0,0 0 0 0 0,0-1 0 0 0,0 1 1 0 0,0-1-1 0 0,-1 0 0 0 0,1 0 0 0 0,0 0 0 0 0,-1 0 0 0 0,5-4 0 0 0,0-1 55 0 0,0 0-1 0 0,0 0 1 0 0,-1 0-1 0 0,0-1 1 0 0,6-9 0 0 0,-12 16-89 0 0,9 4-1917 0 0,8 9 1769 0 0,28 25 0 0 0,-33-24 167 0 0,2-1 0 0 0,-1-1 0 0 0,2 0 0 0 0,23 12 0 0 0,-25-16 73 0 0,0-1 1 0 0,1-1-1 0 0,-1 0 0 0 0,1-1 1 0 0,0 0-1 0 0,1-2 0 0 0,-1 0 0 0 0,0 0 1 0 0,20-1-1 0 0,-23-3-16 0 0,1 1-1 0 0,0-1 1 0 0,-1-1-1 0 0,1 0 1 0 0,-1-1-1 0 0,0 0 1 0 0,0-1-1 0 0,0 0 1 0 0,-1-1-1 0 0,0-1 1 0 0,16-11-1 0 0,-12 7-22 0 0,-1 0-1 0 0,19-20 1 0 0,-30 27-62 0 0,1 1 0 0 0,-1-1 0 0 0,0 0 0 0 0,0 0 0 0 0,-1 0 0 0 0,1 0 0 0 0,-1 0 0 0 0,0-1 0 0 0,0 1 0 0 0,0-1 1 0 0,-1 1-1 0 0,0-1 0 0 0,0 1 0 0 0,1-8 0 0 0,-2 11-26 0 0,0 0 1 0 0,0 0 0 0 0,-1 0 0 0 0,1 0-1 0 0,0 0 1 0 0,-1 1 0 0 0,1-1-1 0 0,0 0 1 0 0,-1 0 0 0 0,1 0 0 0 0,-1 1-1 0 0,1-1 1 0 0,-1 0 0 0 0,0 1-1 0 0,1-1 1 0 0,-1 1 0 0 0,0-1 0 0 0,1 0-1 0 0,-1 1 1 0 0,0-1 0 0 0,0 1-1 0 0,1 0 1 0 0,-1-1 0 0 0,0 1 0 0 0,0 0-1 0 0,0-1 1 0 0,0 1 0 0 0,0 0 0 0 0,0 0-1 0 0,1 0 1 0 0,-1 0 0 0 0,0 0-1 0 0,0 0 1 0 0,0 0 0 0 0,0 0 0 0 0,0 0-1 0 0,0 0 1 0 0,0 0 0 0 0,1 1-1 0 0,-3-1 1 0 0,-2 1-255 0 0,-1 0 1 0 0,1 1-1 0 0,0-1 0 0 0,0 1 0 0 0,-7 3 1 0 0,5-2 91 0 0,1 1 0 0 0,0 0 1 0 0,0 0-1 0 0,0 1 1 0 0,0-1-1 0 0,1 1 1 0 0,0 1-1 0 0,0-1 1 0 0,0 1-1 0 0,0 0 1 0 0,1 0-1 0 0,0 0 0 0 0,1 0 1 0 0,-1 1-1 0 0,-3 10 1 0 0,6-13 174 0 0,0 1-1 0 0,0 0 1 0 0,0-1 0 0 0,1 1 0 0 0,-1 0-1 0 0,1 0 1 0 0,0 0 0 0 0,1-1 0 0 0,-1 1 0 0 0,1 0-1 0 0,0 0 1 0 0,0-1 0 0 0,0 1 0 0 0,1 0-1 0 0,0-1 1 0 0,-1 0 0 0 0,2 1 0 0 0,-1-1 0 0 0,0 0-1 0 0,1 0 1 0 0,0 0 0 0 0,0 0 0 0 0,0-1-1 0 0,7 7 1 0 0,5 3 166 0 0,0-1 1 0 0,1-1-1 0 0,0 0 0 0 0,1-1 0 0 0,0 0 0 0 0,1-2 0 0 0,27 10 1 0 0,13 1 363 0 0,64 11 1 0 0,61 0-438 0 0,-103-19-31 0 0,-16-2-50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7.9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894 67 13515 0 0,'-5'-6'25'0'0,"1"1"1"0"0,-1 0-1 0 0,0 0 0 0 0,0 0 1 0 0,-1 0-1 0 0,0 1 1 0 0,1 0-1 0 0,-1 0 0 0 0,-1 0 1 0 0,1 1-1 0 0,0 0 1 0 0,-1 0-1 0 0,0 1 0 0 0,1 0 1 0 0,-1 0-1 0 0,0 1 0 0 0,0-1 1 0 0,0 1-1 0 0,-1 1 1 0 0,-6 0-1 0 0,-17 0-177 0 0,1 1 1 0 0,0 2-1 0 0,-39 9 0 0 0,66-11 203 0 0,-62 10-110 0 0,1 3 0 0 0,1 3 0 0 0,-104 43 0 0 0,166-60 7 0 0,-1 1 0 0 0,0 0 0 0 0,0 0 1 0 0,0-1-1 0 0,1 1 0 0 0,-1 1 0 0 0,0-1 0 0 0,1 0 0 0 0,-1 0 0 0 0,1 0 0 0 0,0 1 0 0 0,-1-1 0 0 0,1 1 1 0 0,0-1-1 0 0,0 1 0 0 0,0 0 0 0 0,0-1 0 0 0,0 1 0 0 0,0 0 0 0 0,0 0 0 0 0,1 0 0 0 0,-1 2 0 0 0,1-2-40 0 0,0 0 0 0 0,1 0-1 0 0,-1 0 1 0 0,1 0-1 0 0,-1 0 1 0 0,1 0-1 0 0,0 0 1 0 0,0 0-1 0 0,0 0 1 0 0,0 0-1 0 0,0-1 1 0 0,0 1 0 0 0,0 0-1 0 0,1-1 1 0 0,-1 1-1 0 0,1-1 1 0 0,-1 1-1 0 0,1-1 1 0 0,0 0-1 0 0,2 2 1 0 0,10 6 45 0 0,1-1 1 0 0,0 0-1 0 0,0-1 0 0 0,1 0 1 0 0,27 6-1 0 0,-27-8 65 0 0,0 0-1 0 0,-1 1 1 0 0,0 0 0 0 0,0 1 0 0 0,23 15-1 0 0,-36-21-73 0 0,-1-1-1 0 0,0 1 0 0 0,0 0 0 0 0,0 0 1 0 0,0 0-1 0 0,0-1 0 0 0,-1 1 1 0 0,1 0-1 0 0,0 0 0 0 0,0 0 0 0 0,0 0 1 0 0,-1 0-1 0 0,1 1 0 0 0,-1-1 0 0 0,1 0 1 0 0,-1 0-1 0 0,1 0 0 0 0,-1 1 0 0 0,0-1 1 0 0,1 0-1 0 0,-1 0 0 0 0,0 1 0 0 0,0-1 1 0 0,0 0-1 0 0,0 0 0 0 0,0 1 0 0 0,0-1 1 0 0,0 0-1 0 0,-1 0 0 0 0,1 1 1 0 0,0-1-1 0 0,-1 0 0 0 0,1 0 0 0 0,-1 0 1 0 0,1 1-1 0 0,-1-1 0 0 0,0 0 0 0 0,1 0 1 0 0,-1 0-1 0 0,0 0 0 0 0,0 0 0 0 0,0 0 1 0 0,1 0-1 0 0,-1-1 0 0 0,-2 2 0 0 0,-5 5-116 0 0,-1 0-1 0 0,0-1 1 0 0,0 0-1 0 0,-13 6 1 0 0,13-7 311 0 0,-177 104 1184 0 0,146-83-848 0 0,1 2 0 0 0,-51 48-1 0 0,86-72-471 0 0,0 0 0 0 0,0 0 0 0 0,1 0-1 0 0,-1 0 1 0 0,1 1 0 0 0,0-1 0 0 0,0 1-1 0 0,0 0 1 0 0,1 0 0 0 0,0 0-1 0 0,0 0 1 0 0,0 0 0 0 0,0 1 0 0 0,1-1-1 0 0,0 0 1 0 0,0 1 0 0 0,1-1 0 0 0,-1 1-1 0 0,1 0 1 0 0,0-1 0 0 0,1 1 0 0 0,-1-1-1 0 0,1 1 1 0 0,0-1 0 0 0,1 0 0 0 0,-1 1-1 0 0,1-1 1 0 0,0 0 0 0 0,0 0 0 0 0,1 0-1 0 0,-1 0 1 0 0,1 0 0 0 0,0-1 0 0 0,1 1-1 0 0,5 6 1 0 0,4 3 36 0 0,0-1 0 0 0,1 0 0 0 0,1-1 0 0 0,-1 0 0 0 0,2-1 0 0 0,0-1 0 0 0,0 0 0 0 0,1-1 0 0 0,32 12 0 0 0,-16-10 144 0 0,1-1 0 0 0,0-1 0 0 0,0-2 0 0 0,52 4 0 0 0,-29-8 28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8.7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0 239 12267 0 0,'1'-1'-15'0'0,"0"0"1"0"0,0 0-1 0 0,1-1 1 0 0,-1 1 0 0 0,0 0-1 0 0,1 0 1 0 0,-1 0-1 0 0,0 0 1 0 0,1 0 0 0 0,-1 1-1 0 0,1-1 1 0 0,-1 0 0 0 0,1 1-1 0 0,0-1 1 0 0,-1 1-1 0 0,1 0 1 0 0,-1-1 0 0 0,1 1-1 0 0,0 0 1 0 0,-1 0-1 0 0,1 0 1 0 0,0 0 0 0 0,-1 0-1 0 0,1 0 1 0 0,0 1-1 0 0,-1-1 1 0 0,4 2 0 0 0,1-1-176 0 0,0 1 1 0 0,0-1 0 0 0,0 2-1 0 0,0-1 1 0 0,-1 1 0 0 0,8 4-1 0 0,5 7 148 0 0,-1 2 1 0 0,-1 0-1 0 0,0 2 0 0 0,-1-1 0 0 0,-1 2 0 0 0,-1 0 0 0 0,0 0 0 0 0,-2 1 0 0 0,17 39 0 0 0,-26-74 9017 0 0,9-55-8293 0 0,-9 58-695 0 0,19-102 114 0 0,-18 102-157 0 0,1 1 1 0 0,0 0-1 0 0,0 0 1 0 0,1 0 0 0 0,0 0-1 0 0,1 0 1 0 0,10-13-1 0 0,-13 22-18 0 0,-1 0 0 0 0,1 0 0 0 0,0-1-1 0 0,0 2 1 0 0,0-1 0 0 0,0 0 0 0 0,1 1 0 0 0,-1-1-1 0 0,0 1 1 0 0,1 0 0 0 0,-1 0 0 0 0,1 0 0 0 0,-1 1-1 0 0,1-1 1 0 0,-1 1 0 0 0,1 0 0 0 0,-1 0 0 0 0,1 0-1 0 0,-1 0 1 0 0,1 1 0 0 0,0-1 0 0 0,-1 1 0 0 0,0 0-1 0 0,6 2 1 0 0,7 2-62 0 0,0 1 0 0 0,-1 0 0 0 0,26 15 0 0 0,75 50-212 0 0,-67-39 421 0 0,2-3 1 0 0,68 30 0 0 0,-115-57-14 0 0,0-1 0 0 0,0 1-1 0 0,0-1 1 0 0,0 0 0 0 0,0-1-1 0 0,0 1 1 0 0,0-1 0 0 0,1 0 0 0 0,-1 0-1 0 0,0 0 1 0 0,0-1 0 0 0,0 1-1 0 0,0-1 1 0 0,1 0 0 0 0,-1 0-1 0 0,4-2 1 0 0,-2 0 17 0 0,0 0 0 0 0,1-1 0 0 0,-1 0 0 0 0,0 0 0 0 0,-1 0 0 0 0,1-1 0 0 0,-1 0 0 0 0,8-9 0 0 0,1-4 59 0 0,0-1-1 0 0,-2-1 0 0 0,0 0 1 0 0,16-40-1 0 0,-25 51-97 0 0,25-64 352 0 0,-27 67-295 0 0,1 1 0 0 0,-1-1 1 0 0,0 1-1 0 0,-1-1 0 0 0,1 1 0 0 0,-1-1 1 0 0,0 1-1 0 0,0-1 0 0 0,-1 1 0 0 0,0-1 1 0 0,-2-8-1 0 0,3 13-139 0 0,0 0 0 0 0,-1-1 1 0 0,1 1-1 0 0,-1 0 0 0 0,1 0 0 0 0,-1-1 0 0 0,0 1 1 0 0,0 0-1 0 0,1 0 0 0 0,-1 0 0 0 0,0 0 1 0 0,0 0-1 0 0,0 0 0 0 0,0 0 0 0 0,0 0 1 0 0,0 0-1 0 0,-1 1 0 0 0,1-1 0 0 0,0 0 1 0 0,0 1-1 0 0,0-1 0 0 0,-1 1 0 0 0,1-1 1 0 0,0 1-1 0 0,-2-1 0 0 0,0 1-108 0 0,1 0 1 0 0,-1 1-1 0 0,1-1 1 0 0,-1 0-1 0 0,1 1 1 0 0,-1 0-1 0 0,1-1 1 0 0,-1 1-1 0 0,1 0 1 0 0,-1 0-1 0 0,1 0 0 0 0,-3 3 1 0 0,-3 1-112 0 0,2 0 0 0 0,-1 0 0 0 0,0 1 1 0 0,1 0-1 0 0,0 0 0 0 0,1 0 0 0 0,-6 9 0 0 0,6-8 217 0 0,1 0 0 0 0,0 1-1 0 0,1 0 1 0 0,0 0 0 0 0,0 0-1 0 0,0 0 1 0 0,1 0 0 0 0,1 0-1 0 0,-1 1 1 0 0,1-1 0 0 0,1 1 0 0 0,0-1-1 0 0,0 1 1 0 0,2 10 0 0 0,0-7 14 0 0,0-1 0 0 0,2 1 0 0 0,-1-1 1 0 0,1 0-1 0 0,1 0 0 0 0,0-1 1 0 0,1 1-1 0 0,0-1 0 0 0,11 14 1 0 0,-5-9 48 0 0,1 0 0 0 0,0-1 0 0 0,1-1 0 0 0,1 0 0 0 0,0-1 0 0 0,0-1 0 0 0,1 0 0 0 0,1-1 0 0 0,0-1 0 0 0,0 0 0 0 0,1-2 0 0 0,26 9 0 0 0,-26-12-351 0 0,1-1 0 0 0,0 0 0 0 0,31 0 0 0 0,57-9-5112 0 0,-68 3 2492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9.0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91 19924 0 0,'0'0'-120'0'0,"9"34"-6086"0"0,0-5 5679 0 0,2 0 0 0 0,23 44 0 0 0,-19-42 502 0 0,-2 4 6840 0 0,-17-48-6607 0 0,0-1 1 0 0,1 1 0 0 0,0-1-1 0 0,1 1 1 0 0,0-1-1 0 0,1 0 1 0 0,1 0 0 0 0,0 0-1 0 0,1 1 1 0 0,1-1 0 0 0,0 0-1 0 0,5-18 1 0 0,-5 25-242 0 0,0 0 0 0 0,1 0 0 0 0,0 1 0 0 0,0-1 0 0 0,0 1 0 0 0,1 0 0 0 0,0 0 0 0 0,0 0 0 0 0,1 0 0 0 0,0 1 0 0 0,0-1 0 0 0,0 1 0 0 0,0 0 0 0 0,1 1 0 0 0,0 0 0 0 0,0-1 0 0 0,0 2 1 0 0,1-1-1 0 0,-1 1 0 0 0,1 0 0 0 0,0 0 0 0 0,-1 1 0 0 0,1 0 0 0 0,0 0 0 0 0,14-1 0 0 0,-1 1-115 0 0,0 1 0 0 0,0 1 0 0 0,0 1 0 0 0,-1 1 1 0 0,29 6-1 0 0,96 31-5007 0 0,-89-22 712 0 0,-16-6 859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9.5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270 11 20212 0 0,'-8'-3'-279'0'0,"0"1"-1"0"0,0 0 0 0 0,0 1 0 0 0,0 0 0 0 0,0 0 1 0 0,0 1-1 0 0,-1 0 0 0 0,1 0 0 0 0,0 1 0 0 0,0 0 1 0 0,0 1-1 0 0,0-1 0 0 0,0 2 0 0 0,-14 4 0 0 0,12-3 178 0 0,-1 1-1 0 0,1 0 0 0 0,0 0 0 0 0,0 1 0 0 0,0 0 0 0 0,1 1 0 0 0,0 0 0 0 0,0 0 0 0 0,1 1 0 0 0,-9 10 0 0 0,14-15 74 0 0,1 0-1 0 0,0 0 1 0 0,0 0 0 0 0,0 0-1 0 0,0 0 1 0 0,1 0-1 0 0,-1 1 1 0 0,1-1 0 0 0,0 1-1 0 0,0-1 1 0 0,0 1-1 0 0,0-1 1 0 0,1 1 0 0 0,-1 0-1 0 0,1-1 1 0 0,0 1-1 0 0,0-1 1 0 0,0 1-1 0 0,1 0 1 0 0,-1-1 0 0 0,1 1-1 0 0,0 0 1 0 0,0-1-1 0 0,0 0 1 0 0,1 1 0 0 0,-1-1-1 0 0,4 5 1 0 0,-2-3 35 0 0,0-1-1 0 0,1 1 1 0 0,0-1 0 0 0,0-1 0 0 0,0 1 0 0 0,0 0-1 0 0,1-1 1 0 0,-1 0 0 0 0,1 0 0 0 0,0 0 0 0 0,0-1 0 0 0,0 0-1 0 0,0 0 1 0 0,1 0 0 0 0,-1 0 0 0 0,0-1 0 0 0,9 1-1 0 0,48 3 475 0 0,-44-4-482 0 0,-1 0 0 0 0,1 1 1 0 0,17 5-1 0 0,-28-5-69 0 0,-1 0 0 0 0,0 0 0 0 0,0 1 1 0 0,0 0-1 0 0,0 0 0 0 0,0 0 0 0 0,-1 1 0 0 0,1 0 0 0 0,-1 0 1 0 0,0 0-1 0 0,8 10 0 0 0,25 32-233 0 0,-2 2 1 0 0,55 98-1 0 0,37 117 460 0 0,-126-259-119 0 0,1 3-41 0 0,1 1 1 0 0,-1 0-1 0 0,-1 0 1 0 0,1 0-1 0 0,1 11 1 0 0,-4-18 32 0 0,0 1 1 0 0,0-1-1 0 0,0 1 1 0 0,0-1 0 0 0,0 1-1 0 0,0-1 1 0 0,0 1-1 0 0,0-1 1 0 0,-1 1 0 0 0,1-1-1 0 0,-1 1 1 0 0,1-1-1 0 0,-1 0 1 0 0,1 1 0 0 0,-1-1-1 0 0,0 0 1 0 0,0 0-1 0 0,1 1 1 0 0,-1-1 0 0 0,0 0-1 0 0,0 0 1 0 0,0 0 0 0 0,-1 0-1 0 0,1 0 1 0 0,0 0-1 0 0,0 0 1 0 0,0 0 0 0 0,-1-1-1 0 0,1 1 1 0 0,0 0-1 0 0,-1-1 1 0 0,1 1 0 0 0,-1-1-1 0 0,1 0 1 0 0,0 1-1 0 0,-4-1 1 0 0,-5 2 235 0 0,-1-1 0 0 0,0-1 0 0 0,0 0 0 0 0,1 0 0 0 0,-1-1-1 0 0,0-1 1 0 0,1 0 0 0 0,-1 0 0 0 0,1-1 0 0 0,-1 0 0 0 0,1-1 0 0 0,0 0 0 0 0,1 0 0 0 0,-1-1-1 0 0,1-1 1 0 0,-15-10 0 0 0,14 9-64 0 0,1-1 0 0 0,0 0 0 0 0,1 0 0 0 0,-1-1 0 0 0,1 0-1 0 0,1 0 1 0 0,0-1 0 0 0,1 0 0 0 0,-1 0 0 0 0,2-1 0 0 0,0 0 0 0 0,0 0 0 0 0,1 0-1 0 0,-6-21 1 0 0,7 14-157 0 0,1 1-1 0 0,1-1 0 0 0,0 1 1 0 0,1-1-1 0 0,1 1 0 0 0,1-1 1 0 0,0 1-1 0 0,1-1 1 0 0,9-26-1 0 0,-9 36-288 0 0,-1 1 0 0 0,1 0 1 0 0,0 0-1 0 0,1 0 0 0 0,0 0 0 0 0,0 1 1 0 0,0-1-1 0 0,1 1 0 0 0,0 0 0 0 0,0 0 1 0 0,0 1-1 0 0,1 0 0 0 0,0 0 0 0 0,0 0 1 0 0,0 0-1 0 0,0 1 0 0 0,1 0 0 0 0,0 1 1 0 0,0-1-1 0 0,0 1 0 0 0,0 1 0 0 0,1-1 1 0 0,-1 1-1 0 0,10-1 0 0 0,5 1-1238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29.9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 19420 0 0,'0'0'-63'0'0,"0"0"0"0"0,-1-1 1 0 0,1 1-1 0 0,0-1 0 0 0,0 1 0 0 0,0 0 0 0 0,0-1 0 0 0,0 1 1 0 0,0-1-1 0 0,0 1 0 0 0,0-1 0 0 0,0 1 0 0 0,0 0 1 0 0,0-1-1 0 0,1 1 0 0 0,-1-1 0 0 0,0 1 0 0 0,0 0 0 0 0,0-1 1 0 0,0 1-1 0 0,1 0 0 0 0,-1-1 0 0 0,0 1 0 0 0,0-1 0 0 0,1 1 1 0 0,-1 0-1 0 0,0 0 0 0 0,1-1 0 0 0,-1 1 0 0 0,1 0 0 0 0,14-1-643 0 0,28 16 938 0 0,-24-7-388 0 0,10-1 151 0 0,1 0-1 0 0,0-2 0 0 0,0-2 1 0 0,1 0-1 0 0,-1-2 0 0 0,0-1 1 0 0,33-5-1 0 0,-63 5-54 0 0,0 0 1 0 0,1 0 0 0 0,-1 0-1 0 0,1 0 1 0 0,-1-1-1 0 0,0 1 1 0 0,1 0-1 0 0,-1 0 1 0 0,0 0 0 0 0,1 0-1 0 0,-1 0 1 0 0,0 0-1 0 0,1 1 1 0 0,-1-1-1 0 0,0 0 1 0 0,1 0 0 0 0,-1 0-1 0 0,0 0 1 0 0,1 0-1 0 0,-1 0 1 0 0,0 1-1 0 0,1-1 1 0 0,-1 0-1 0 0,0 0 1 0 0,1 0 0 0 0,-1 1-1 0 0,0-1 1 0 0,0 0-1 0 0,1 0 1 0 0,-1 1-1 0 0,0-1 1 0 0,0 0 0 0 0,0 1-1 0 0,1-1 1 0 0,-1 0-1 0 0,0 1 1 0 0,0-1-1 0 0,0 0 1 0 0,0 1-1 0 0,0-1 1 0 0,0 0 0 0 0,0 1-1 0 0,-7 19-1829 0 0,-24 19-164 0 0,29-36 1919 0 0,-28 36-267 0 0,3 1-1 0 0,-26 48 1 0 0,46-76 379 0 0,-27 48 89 0 0,4 1-1 0 0,2 2 0 0 0,-26 88 1 0 0,51-143-91 0 0,-15 68 509 0 0,17-71-488 0 0,0 1-1 0 0,1-1 1 0 0,0 0-1 0 0,0 0 1 0 0,0 0-1 0 0,0 0 1 0 0,1 1-1 0 0,0-1 1 0 0,0 0-1 0 0,0 0 1 0 0,1 0-1 0 0,2 7 1 0 0,4-3-232 0 0,1-2-189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1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15907 0 0,'-5'1'-384'0'0,"2"3"-272"0"0,-2 2-8 0 0,-3 0 400 0 0,2 2-344 0 0,1 3-192 0 0,-3 2 472 0 0,0 2 144 0 0,2 1 96 0 0,-1-2 88 0 0,1 3 120 0 0,3 3-104 0 0,-2-1-1129 0 0,2 2 817 0 0,-4-2 304 0 0,6-2-336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0.2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54 14667 0 0,'0'-1'75'0'0,"0"0"0"0"0,0 0 0 0 0,1 0 0 0 0,-1 0 0 0 0,1-1 0 0 0,-1 1 0 0 0,1 0 0 0 0,-1 0 0 0 0,1 0 0 0 0,0 0 0 0 0,-1 0 0 0 0,1 0 0 0 0,0 0-1 0 0,0 0 1 0 0,0 1 0 0 0,0-1 0 0 0,-1 0 0 0 0,1 0 0 0 0,0 1 0 0 0,1-1 0 0 0,-1 0 0 0 0,0 1 0 0 0,0-1 0 0 0,0 1 0 0 0,0 0 0 0 0,0-1 0 0 0,2 1 0 0 0,40-8-1268 0 0,-31 6 1318 0 0,47-7-252 0 0,-1 3 0 0 0,1 2 0 0 0,-1 3 0 0 0,1 2 0 0 0,94 14 1 0 0,-131-10 88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0.6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86 13643 0 0,'0'0'2098'0'0,"5"0"406"0"0,81-2-2573 0 0,1-3-1 0 0,110-23 1 0 0,-43-10-2958 0 0,-115 26 1572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0.9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17180 0 0,'0'0'-1121'0'0,"0"4"-2274"0"0,2 18 2043 0 0,1-1 0 0 0,1 1-1 0 0,0-1 1 0 0,9 23 0 0 0,7 33 936 0 0,7 99 650 0 0,5 252 0 0 0,-28-354 547 0 0,-4-73-671 0 0,0 1-1 0 0,0-1 1 0 0,0 1 0 0 0,0 0-1 0 0,0-1 1 0 0,0 1 0 0 0,-1-1 0 0 0,1 1-1 0 0,0-1 1 0 0,-1 1 0 0 0,1-1-1 0 0,-2 3 1 0 0,-4-3 496 0 0,-3-12-365 0 0,3-1-160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1.3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0 106 21077 0 0,'2'-5'-62'0'0,"0"1"1"0"0,-1 0 0 0 0,1 0 0 0 0,0 0 0 0 0,1 0 0 0 0,-1 1 0 0 0,1-1 0 0 0,0 1 0 0 0,0-1 0 0 0,0 1 0 0 0,0 0 0 0 0,0 0 0 0 0,1 0 0 0 0,-1 0 0 0 0,1 1 0 0 0,0 0 0 0 0,0-1 0 0 0,0 1 0 0 0,0 1-1 0 0,8-4 1 0 0,9-1-398 0 0,0 1 0 0 0,1 0 0 0 0,23-1 0 0 0,-23 2 242 0 0,29-2-91 0 0,-1 2-1 0 0,94 3 1 0 0,-115 3 270 0 0,-1 1 0 0 0,1 2 0 0 0,-1 1 0 0 0,0 1 0 0 0,0 1 0 0 0,40 18 0 0 0,-61-23-26 0 0,0 0 1 0 0,-1 1-1 0 0,1 0 0 0 0,-1 1 0 0 0,0-1 0 0 0,0 1 1 0 0,0 1-1 0 0,-1-1 0 0 0,0 1 0 0 0,0 0 1 0 0,0 0-1 0 0,-1 0 0 0 0,0 0 0 0 0,0 1 0 0 0,5 13 1 0 0,-7-14-68 0 0,0 1 0 0 0,0-1 0 0 0,-1 1 0 0 0,0-1-1 0 0,-1 1 1 0 0,1 0 0 0 0,-1 0 0 0 0,0-1 0 0 0,-1 1 0 0 0,0 0 0 0 0,0-1 0 0 0,0 1 0 0 0,-1-1 0 0 0,0 1 0 0 0,0-1 0 0 0,0 0 0 0 0,-1 0 0 0 0,-5 9 0 0 0,-1-1 89 0 0,-1-1-1 0 0,0 0 1 0 0,0 0 0 0 0,-2-1-1 0 0,1 0 1 0 0,-2-1-1 0 0,1 0 1 0 0,-1-1 0 0 0,-1-1-1 0 0,0 0 1 0 0,-24 12-1 0 0,6-7 132 0 0,-1-2-1 0 0,0 0 1 0 0,-1-3-1 0 0,-48 9 0 0 0,73-16-136 0 0,3 0-98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1.6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313 153 11122 0 0,'-11'-5'379'0'0,"1"0"-1"0"0,-1 1 1 0 0,-1 0-1 0 0,1 1 0 0 0,-1 0 1 0 0,1 1-1 0 0,-14-1 1 0 0,10 2-536 0 0,0 0 1 0 0,-1 1 0 0 0,1 1-1 0 0,0 0 1 0 0,0 1 0 0 0,-1 0-1 0 0,1 2 1 0 0,-26 8 0 0 0,38-11 101 0 0,1 1 0 0 0,-1-1 0 0 0,0 0 0 0 0,0 1 0 0 0,1 0 0 0 0,-1-1 1 0 0,1 1-1 0 0,0 0 0 0 0,-1 0 0 0 0,1 0 0 0 0,0 1 0 0 0,0-1 0 0 0,0 1 0 0 0,1-1 1 0 0,-1 1-1 0 0,1-1 0 0 0,-1 1 0 0 0,1 0 0 0 0,0 0 0 0 0,-1 4 0 0 0,1-2-5 0 0,0 0 0 0 0,1 0 0 0 0,0 0 1 0 0,0 0-1 0 0,0 0 0 0 0,1 0 0 0 0,0 0 0 0 0,0 0 0 0 0,0 0 0 0 0,0 0 0 0 0,4 7 0 0 0,0 1 25 0 0,2 0-1 0 0,0-1 1 0 0,0 0 0 0 0,1 0 0 0 0,1 0-1 0 0,0-1 1 0 0,20 19 0 0 0,-18-20 170 0 0,1-1-1 0 0,0 0 1 0 0,0-1 0 0 0,1-1-1 0 0,0 0 1 0 0,1-1 0 0 0,0 0-1 0 0,0-1 1 0 0,0 0 0 0 0,0-1-1 0 0,27 3 1 0 0,-35-6-45 0 0,1 0 0 0 0,0-1 0 0 0,0 0 1 0 0,0 0-1 0 0,0-1 0 0 0,0 0 0 0 0,-1 0 0 0 0,1-1 0 0 0,0 0 1 0 0,-1 0-1 0 0,1 0 0 0 0,-1-1 0 0 0,0 0 0 0 0,0 0 1 0 0,0-1-1 0 0,0 0 0 0 0,-1 0 0 0 0,1 0 0 0 0,-1 0 0 0 0,0-1 1 0 0,0 0-1 0 0,-1 0 0 0 0,1-1 0 0 0,-1 1 0 0 0,0-1 0 0 0,-1 0 1 0 0,5-8-1 0 0,-4 3-378 0 0,0 0 0 0 0,0 0 0 0 0,-1 0 0 0 0,-1 0 0 0 0,0 0 0 0 0,0 0-1 0 0,-1-1 1 0 0,-1 1 0 0 0,0-1 0 0 0,0 1 0 0 0,-1-1 0 0 0,-1 1 0 0 0,0 0 0 0 0,0-1 0 0 0,-1 1 0 0 0,-1 0 0 0 0,0 1 0 0 0,0-1 0 0 0,-9-15 0 0 0,7 16-6 0 0,0 0 1 0 0,0 1 0 0 0,-1 0-1 0 0,0 0 1 0 0,0 0-1 0 0,-1 1 1 0 0,0 1 0 0 0,-1-1-1 0 0,0 1 1 0 0,0 0-1 0 0,-11-5 1 0 0,12 8 418 0 0,0 0 1 0 0,0 1-1 0 0,0 0 0 0 0,0 0 1 0 0,0 1-1 0 0,-1 0 0 0 0,1 1 1 0 0,-1 0-1 0 0,-12-1 0 0 0,19 2-223 0 0,-1 0 0 0 0,1 0-1 0 0,0 0 1 0 0,-1 1 0 0 0,1-1-1 0 0,0 0 1 0 0,-1 1 0 0 0,1 0-1 0 0,0-1 1 0 0,0 1 0 0 0,-1 0-1 0 0,1 0 1 0 0,0 0-1 0 0,0 0 1 0 0,0 1 0 0 0,0-1-1 0 0,0 1 1 0 0,0-1 0 0 0,-2 4-1 0 0,-2 5-682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2.0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99 15107 0 0,'0'0'1990'0'0,"0"7"-6023"0"0,5 27 3511 0 0,0-1 350 0 0,12 49 0 0 0,-15-74 272 0 0,1 1 0 0 0,0-1 0 0 0,1 1-1 0 0,-1-1 1 0 0,2 0 0 0 0,-1-1 0 0 0,1 1 0 0 0,0-1 0 0 0,1 0-1 0 0,10 11 1 0 0,-15-17-20 0 0,0 0-1 0 0,0 0 1 0 0,-1 0 0 0 0,1-1-1 0 0,0 1 1 0 0,0 0-1 0 0,0-1 1 0 0,0 1-1 0 0,1-1 1 0 0,-1 1 0 0 0,0-1-1 0 0,0 1 1 0 0,0-1-1 0 0,0 0 1 0 0,0 0 0 0 0,1 1-1 0 0,-1-1 1 0 0,0 0-1 0 0,0 0 1 0 0,0 0-1 0 0,1 0 1 0 0,-1-1 0 0 0,0 1-1 0 0,0 0 1 0 0,0 0-1 0 0,0-1 1 0 0,2 0 0 0 0,0 0 20 0 0,-1-1 0 0 0,0 0 1 0 0,0 0-1 0 0,0 0 1 0 0,0 0-1 0 0,0 0 0 0 0,0 0 1 0 0,0 0-1 0 0,0-1 1 0 0,-1 1-1 0 0,2-4 0 0 0,3-5 53 0 0,-1-1 0 0 0,-1 0 0 0 0,0 0-1 0 0,3-15 1 0 0,-4 16-91 0 0,-2 9-27 0 0,0-1-1 0 0,0 1 0 0 0,-1-1 0 0 0,1 0 0 0 0,-1 1 0 0 0,0-1 0 0 0,0 0 0 0 0,0 1 0 0 0,0-1 0 0 0,0 0 0 0 0,0 0 0 0 0,-1-2 1 0 0,0 4-49 0 0,40 44-2725 0 0,-28-29 2805 0 0,1-1-1 0 0,1 0 1 0 0,22 19 0 0 0,-25-25 149 0 0,1 0 0 0 0,0 0 0 0 0,0-1 1 0 0,0 0-1 0 0,1-1 0 0 0,0 0 0 0 0,0-1 1 0 0,0 0-1 0 0,0-1 0 0 0,0-1 0 0 0,1 0 1 0 0,0 0-1 0 0,-1-1 0 0 0,15-1 0 0 0,-24-1-85 0 0,-1 1-1 0 0,1-1 1 0 0,0 1-1 0 0,-1-1 1 0 0,1 0-1 0 0,-1 0 1 0 0,1 0-1 0 0,-1-1 1 0 0,0 1-1 0 0,1 0 1 0 0,-1-1-1 0 0,0 0 1 0 0,0 1-1 0 0,0-1 1 0 0,0 0-1 0 0,0 0 0 0 0,-1 0 1 0 0,3-3-1 0 0,-1 0 22 0 0,0 0 0 0 0,-1 0 0 0 0,0 0 0 0 0,0-1 0 0 0,0 1 0 0 0,0-1 0 0 0,-1 1 0 0 0,1-8 0 0 0,0-7-13 0 0,-1 0 1 0 0,-1 0 0 0 0,-5-36-1 0 0,1 30-956 0 0,-1-1 0 0 0,-2 1 0 0 0,0 1 0 0 0,-16-35 0 0 0,23 59 607 0 0,0 0-1 0 0,-1 0 1 0 0,1 0 0 0 0,-1 0 0 0 0,1 0-1 0 0,-1 0 1 0 0,1 0 0 0 0,-1 0-1 0 0,0 0 1 0 0,1 0 0 0 0,-1 0-1 0 0,0 0 1 0 0,0 0 0 0 0,0 0-1 0 0,0 1 1 0 0,1-1 0 0 0,-1 0-1 0 0,0 1 1 0 0,0-1 0 0 0,-1 1 0 0 0,1-1-1 0 0,0 1 1 0 0,0-1 0 0 0,0 1-1 0 0,0 0 1 0 0,0-1 0 0 0,0 1-1 0 0,-2 0 1 0 0,-4 1-1759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2.3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98 12755 0 0,'0'0'2384'0'0,"14"8"-2771"0"0,-5-4 524 0 0,0-1-1 0 0,0 1 0 0 0,1-2 0 0 0,0 1 1 0 0,-1-1-1 0 0,1-1 0 0 0,0 0 0 0 0,0 0 1 0 0,0-1-1 0 0,0 0 0 0 0,0-1 0 0 0,11-1 1 0 0,-6-2 20 0 0,0-1 1 0 0,-1 0-1 0 0,27-13 1 0 0,-37 16-138 0 0,0 0 1 0 0,0 0-1 0 0,0-1 1 0 0,0 1-1 0 0,0-1 0 0 0,-1 0 1 0 0,1 0-1 0 0,-1 0 1 0 0,0 0-1 0 0,0 0 0 0 0,0-1 1 0 0,0 0-1 0 0,-1 1 0 0 0,1-1 1 0 0,-1 0-1 0 0,0 0 1 0 0,2-8-1 0 0,-4 11-31 0 0,1 1 0 0 0,-1-1 0 0 0,0 0 0 0 0,0 0 0 0 0,0 0 0 0 0,0 0 0 0 0,0 1 0 0 0,0-1 0 0 0,0 0 0 0 0,0 0 0 0 0,-1 0 0 0 0,1 0 0 0 0,0 1 0 0 0,0-1 0 0 0,-1 0 0 0 0,1 0 0 0 0,0 1 0 0 0,-1-1 0 0 0,1 0 0 0 0,-1 0 0 0 0,1 1 0 0 0,-1-1 0 0 0,1 1 0 0 0,-1-1 0 0 0,0 0 0 0 0,0 0 0 0 0,-1 0-65 0 0,0 0 0 0 0,0 0 1 0 0,0 1-1 0 0,0-1 1 0 0,1 0-1 0 0,-1 1 0 0 0,0 0 1 0 0,0-1-1 0 0,-1 1 0 0 0,-2 0 1 0 0,-2 0-210 0 0,1 0 1 0 0,-1 1-1 0 0,1 0 1 0 0,-1 0-1 0 0,1 1 1 0 0,-8 2-1 0 0,6 1 244 0 0,-1-1 0 0 0,1 1 0 0 0,0 1 0 0 0,1 0 0 0 0,0 0 1 0 0,-1 0-1 0 0,2 1 0 0 0,-1 0 0 0 0,1 0 0 0 0,0 1 0 0 0,1-1 0 0 0,-1 1 0 0 0,2 1 0 0 0,-1-1 0 0 0,1 1 0 0 0,0 0 0 0 0,1 0 0 0 0,0 0 0 0 0,1 0 0 0 0,-1 0 0 0 0,2 0 0 0 0,-1 1 0 0 0,1-1 0 0 0,1 1 0 0 0,0 0 0 0 0,0-1 0 0 0,1 1 0 0 0,0-1 0 0 0,1 0 0 0 0,0 1 0 0 0,0-1 0 0 0,1 0 0 0 0,0 0 0 0 0,1 0 0 0 0,0 0 0 0 0,0-1 0 0 0,1 0 0 0 0,0 1 0 0 0,0-2 0 0 0,7 9 0 0 0,-7-12 82 0 0,1 1 1 0 0,-1-1-1 0 0,0 0 0 0 0,1 0 0 0 0,0 0 1 0 0,0-1-1 0 0,0 0 0 0 0,0 0 0 0 0,1-1 1 0 0,-1 1-1 0 0,1-1 0 0 0,0-1 0 0 0,10 2 1 0 0,2-1-572 0 0,0-1 1 0 0,1-1 0 0 0,29-4 0 0 0,-19 0-666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2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74 17076 0 0,'0'0'1140'0'0,"5"158"-7765"0"0,-1-63 12371 0 0,-15-158-2717 0 0,8 38-2655 0 0,2 0 0 0 0,0 1 0 0 0,3-33 0 0 0,-1 50-366 0 0,-1 0 1 0 0,1 0-1 0 0,1 1 0 0 0,-1-1 1 0 0,1 0-1 0 0,0 0 0 0 0,1 1 1 0 0,0 0-1 0 0,0-1 0 0 0,0 1 1 0 0,1 0-1 0 0,-1 1 0 0 0,1-1 0 0 0,1 0 1 0 0,-1 1-1 0 0,10-8 0 0 0,-9 10-68 0 0,0 1 0 0 0,0-1-1 0 0,0 1 1 0 0,1 0-1 0 0,-1 0 1 0 0,1 1 0 0 0,0 0-1 0 0,0 0 1 0 0,-1 0-1 0 0,1 0 1 0 0,0 1 0 0 0,0 0-1 0 0,-1 1 1 0 0,1-1-1 0 0,8 2 1 0 0,11 3-210 0 0,0 1 1 0 0,25 10-1 0 0,132 51-6026 0 0,-149-54 5127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3.0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22 11731 0 0,'0'-1'164'0'0,"0"0"0"0"0,0 1 1 0 0,0-1-1 0 0,0 0 0 0 0,0 0 1 0 0,1 0-1 0 0,-1 0 0 0 0,0 1 1 0 0,0-1-1 0 0,0 0 1 0 0,1 0-1 0 0,-1 1 0 0 0,0-1 1 0 0,1 0-1 0 0,-1 0 0 0 0,1 1 1 0 0,-1-1-1 0 0,1 0 0 0 0,-1 1 1 0 0,1-1-1 0 0,-1 0 1 0 0,1 1-1 0 0,0-1 0 0 0,-1 1 1 0 0,1-1-1 0 0,0 1 0 0 0,-1 0 1 0 0,1-1-1 0 0,1 0 1 0 0,0 1-158 0 0,1 0 0 0 0,-1-1 1 0 0,0 1-1 0 0,1 0 1 0 0,-1 0-1 0 0,0 0 1 0 0,1 1-1 0 0,-1-1 1 0 0,0 0-1 0 0,4 2 0 0 0,7 3-481 0 0,0 0-1 0 0,21 12 1 0 0,-32-17 627 0 0,275 180 63 0 0,-236-151-190 0 0,-13-9-25 0 0,11 6-10 0 0,-1 2 1 0 0,34 34-1 0 0,-69-59-94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3.3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598 0 13763 0 0,'0'0'-714'0'0,"-5"1"-1142"0"0,-16 7 1144 0 0,0 1-1 0 0,1 1 0 0 0,0 1 1 0 0,-35 26-1 0 0,7-5 733 0 0,5-6 36 0 0,2 2 0 0 0,1 2 0 0 0,1 2 0 0 0,1 2 1 0 0,2 1-1 0 0,-37 47 0 0 0,-9 13 986 0 0,67-80-717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2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306 258 10290 0 0,'5'-9'935'0'0,"-1"-1"-1"0"0,0 1 1 0 0,-1-1-1 0 0,0 0 1 0 0,2-13-1 0 0,-4 15-770 0 0,0-1 0 0 0,-1 1 0 0 0,0-1 1 0 0,-1 1-1 0 0,0-1 0 0 0,0 1 0 0 0,0-1 0 0 0,-1 1 0 0 0,-1 0 0 0 0,-6-15 0 0 0,8 18-233 0 0,-1 0 0 0 0,0 1 0 0 0,0-1 0 0 0,-1 1-1 0 0,1-1 1 0 0,-1 1 0 0 0,0 0 0 0 0,0 0-1 0 0,-1 1 1 0 0,1-1 0 0 0,-1 1 0 0 0,0-1 0 0 0,0 1-1 0 0,0 0 1 0 0,0 1 0 0 0,0-1 0 0 0,-1 1-1 0 0,1 0 1 0 0,-1 0 0 0 0,1 0 0 0 0,-1 0 0 0 0,0 1-1 0 0,0 0 1 0 0,0 0 0 0 0,0 0 0 0 0,0 1-1 0 0,0-1 1 0 0,0 1 0 0 0,0 0 0 0 0,0 1-1 0 0,0-1 1 0 0,0 1 0 0 0,1 0 0 0 0,-1 0 0 0 0,0 1-1 0 0,0-1 1 0 0,0 1 0 0 0,1 0 0 0 0,-1 1-1 0 0,1-1 1 0 0,0 1 0 0 0,-5 3 0 0 0,-2 2-22 0 0,0 1 0 0 0,0 0 1 0 0,1 0-1 0 0,0 1 0 0 0,1 1 1 0 0,0-1-1 0 0,1 1 0 0 0,0 1 1 0 0,1 0-1 0 0,-8 17 0 0 0,10-20 113 0 0,2-1 0 0 0,-1 1-1 0 0,1 0 1 0 0,0 1 0 0 0,1-1-1 0 0,0 0 1 0 0,1 1 0 0 0,0-1-1 0 0,0 1 1 0 0,1 0 0 0 0,0-1-1 0 0,1 1 1 0 0,0-1 0 0 0,1 1-1 0 0,4 16 1 0 0,-5-22 29 0 0,0-1 0 0 0,1 1-1 0 0,-1-1 1 0 0,1 0 0 0 0,0 0 0 0 0,0 1-1 0 0,0-1 1 0 0,0 0 0 0 0,0-1 0 0 0,1 1-1 0 0,0 0 1 0 0,-1-1 0 0 0,1 1 0 0 0,0-1-1 0 0,0 0 1 0 0,0 0 0 0 0,0 0 0 0 0,0-1-1 0 0,1 1 1 0 0,-1-1 0 0 0,1 1 0 0 0,-1-1 0 0 0,1 0-1 0 0,5 1 1 0 0,-5-2-29 0 0,1 0 0 0 0,-1-1-1 0 0,0 1 1 0 0,-1-1 0 0 0,1 1 0 0 0,0-1-1 0 0,0 0 1 0 0,0-1 0 0 0,0 1 0 0 0,-1-1 0 0 0,1 1-1 0 0,0-1 1 0 0,-1 0 0 0 0,0-1 0 0 0,1 1-1 0 0,-1 0 1 0 0,0-1 0 0 0,0 0 0 0 0,0 0-1 0 0,-1 0 1 0 0,1 0 0 0 0,2-4 0 0 0,4-8-214 0 0,0 0 0 0 0,-1-1 1 0 0,-1 0-1 0 0,10-34 0 0 0,-2 8 269 0 0,-15 42-86 0 0,0-1 0 0 0,0 1 0 0 0,1-1 0 0 0,-1 1 0 0 0,0-1 0 0 0,0 1 0 0 0,0-1 0 0 0,1 1 0 0 0,-1 0 0 0 0,0-1 0 0 0,1 1 0 0 0,-1-1 0 0 0,0 1 0 0 0,1 0 0 0 0,-1-1 0 0 0,0 1 0 0 0,1 0 0 0 0,-1-1 0 0 0,1 1 0 0 0,-1 0-1 0 0,1 0 1 0 0,-1 0 0 0 0,1-1 0 0 0,-1 1 0 0 0,1 0 0 0 0,-1 0 0 0 0,1 0 0 0 0,-1 0 0 0 0,2 0 0 0 0,14 8-428 0 0,15 25-489 0 0,-26-27 742 0 0,22 25-259 0 0,-3 0-1 0 0,0 2 0 0 0,-2 1 0 0 0,-2 0 0 0 0,-1 2 0 0 0,23 59 0 0 0,-31-65 449 0 0,-2 1 1 0 0,-1 0-1 0 0,-1 0 0 0 0,-2 1 0 0 0,-1 0 0 0 0,-1 0 0 0 0,-2 0 1 0 0,-5 57-1 0 0,2-77 99 0 0,-1 1-1 0 0,0-1 1 0 0,0 1 0 0 0,-2-1 0 0 0,1 0-1 0 0,-1-1 1 0 0,-1 1 0 0 0,0-1 0 0 0,-1 0-1 0 0,0 0 1 0 0,-1-1 0 0 0,0 0 0 0 0,0-1-1 0 0,-15 13 1 0 0,16-15 104 0 0,0-1 1 0 0,-1 0-1 0 0,0-1 1 0 0,0 0-1 0 0,-1 0 0 0 0,1-1 1 0 0,-1 0-1 0 0,0 0 1 0 0,0-1-1 0 0,0-1 0 0 0,0 1 1 0 0,-1-1-1 0 0,1-1 0 0 0,-1 0 1 0 0,1 0-1 0 0,-1-1 1 0 0,0 0-1 0 0,1 0 0 0 0,-19-4 1 0 0,24 3-114 0 0,1 0 0 0 0,-1 0 0 0 0,1-1 0 0 0,0 1 0 0 0,-1 0 0 0 0,1-1 0 0 0,0 0 0 0 0,0 0 0 0 0,0 0 0 0 0,0 0 0 0 0,0-1 1 0 0,1 1-1 0 0,-1-1 0 0 0,1 1 0 0 0,0-1 0 0 0,-1 0 0 0 0,-2-5 0 0 0,2 2-35 0 0,0 0-1 0 0,1 0 1 0 0,0-1 0 0 0,0 1-1 0 0,0-1 1 0 0,1 0 0 0 0,0 1-1 0 0,-1-13 1 0 0,2-3-591 0 0,2 1 0 0 0,0-1 1 0 0,1 1-1 0 0,11-41 0 0 0,9-11-700 0 0,-10 38 1094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3.9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216 1 17180 0 0,'0'0'476'0'0,"-8"24"-5529"0"0,-25 122 4535 0 0,-86 237 0 0 0,94-310 496 0 0,18-54 92 0 0,3-8 38 0 0,0 0-1 0 0,0 0 1 0 0,1 0-1 0 0,0 0 1 0 0,1 1 0 0 0,1-1-1 0 0,-1 21 1 0 0,2-31-16 0 0,1 0 0 0 0,-1 0 0 0 0,1 0 0 0 0,-1 0 0 0 0,1 0 0 0 0,0 0 0 0 0,-1 0 0 0 0,1 0 0 0 0,0 0 0 0 0,0 0-1 0 0,0 0 1 0 0,0 0 0 0 0,0 0 0 0 0,0-1 0 0 0,0 1 0 0 0,0 0 0 0 0,0-1 0 0 0,0 1 0 0 0,0-1 0 0 0,1 1 0 0 0,-1-1 0 0 0,0 1 0 0 0,0-1 0 0 0,0 0 0 0 0,1 0 0 0 0,-1 0 0 0 0,0 0 0 0 0,0 0 0 0 0,1 0 0 0 0,-1 0 0 0 0,2 0 0 0 0,42-4 1577 0 0,-43 4-1635 0 0,133-24 1471 0 0,108-15-4094 0 0,-229 38 1450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4.2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42 19244 0 0,'0'-2'209'0'0,"7"-6"702"0"0,2 3-1053 0 0,0 1 0 0 0,0 0-1 0 0,1 0 1 0 0,-1 1 0 0 0,1 0 0 0 0,0 0-1 0 0,0 1 1 0 0,0 1 0 0 0,0 0-1 0 0,0 0 1 0 0,19 1 0 0 0,5 2-608 0 0,1 1 1 0 0,42 10 0 0 0,-52-8-418 0 0,2 1-384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4.6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1 15355 0 0,'-4'9'-5277'0'0,"-4"5"5333"0"0,1 0 0 0 0,0 0-1 0 0,1 1 1 0 0,1 0 0 0 0,0 0 0 0 0,1 0-1 0 0,1 1 1 0 0,0-1 0 0 0,-1 30 0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35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26 15659 0 0,'1'-7'1476'0'0,"3"-11"-3747"0"0,-3 18 2136 0 0,-1 0 0 0 0,1 0 0 0 0,-1 0 0 0 0,1 0 0 0 0,0 0 0 0 0,-1 0 0 0 0,1 0 0 0 0,-1 0 0 0 0,1 0 0 0 0,-1 0 0 0 0,1 0 0 0 0,-1 0 0 0 0,1 0 0 0 0,-1 1 0 0 0,1-1 0 0 0,-1 0 0 0 0,1 1 0 0 0,-1-1 0 0 0,1 0 0 0 0,-1 1 0 0 0,1-1 1 0 0,-1 0-1 0 0,0 1 0 0 0,1-1 0 0 0,-1 1 0 0 0,0-1 0 0 0,1 0 0 0 0,-1 1 0 0 0,0-1 0 0 0,1 2 0 0 0,5 5-216 0 0,-1 0 1 0 0,0 0 0 0 0,-1 1 0 0 0,6 10-1 0 0,6 10 372 0 0,5 5-1151 0 0,1-2 0 0 0,48 50 0 0 0,-68-78 1205 0 0,0-1 0 0 0,0 1 0 0 0,-1 0 0 0 0,1-1 0 0 0,-1 1 0 0 0,0 0 1 0 0,1 0-1 0 0,-1 0 0 0 0,0 0 0 0 0,-1 0 0 0 0,1 0 0 0 0,0 1 1 0 0,-1-1-1 0 0,0 0 0 0 0,0 0 0 0 0,0 0 0 0 0,0 0 0 0 0,-1 5 0 0 0,-1 9-240 0 0,-2-1-1 0 0,-6 23 1 0 0,0-1 623 0 0,13-14 10581 0 0,101-111-10463 0 0,-16 11-1415 0 0,-87 76 780 0 0,-1-1 0 0 0,0 1 0 0 0,1-1 0 0 0,-1 1 0 0 0,1-1 0 0 0,-1 1-1 0 0,1 0 1 0 0,-1-1 0 0 0,1 1 0 0 0,0 0 0 0 0,-1-1 0 0 0,1 1 0 0 0,-1 0 0 0 0,1 0 0 0 0,0-1 0 0 0,-1 1 0 0 0,1 0 0 0 0,-1 0 0 0 0,1 0 0 0 0,0 0 0 0 0,-1 0 0 0 0,1 0 0 0 0,0 0 0 0 0,-1 0 0 0 0,1 0 0 0 0,0 0 0 0 0,-1 0 0 0 0,1 1 0 0 0,-1-1 0 0 0,1 0-1 0 0,0 0 1 0 0,-1 1 0 0 0,1-1 0 0 0,-1 0 0 0 0,1 1 0 0 0,-1-1 0 0 0,1 0 0 0 0,-1 1 0 0 0,1-1 0 0 0,-1 1 0 0 0,1-1 0 0 0,-1 1 0 0 0,0-1 0 0 0,1 1 0 0 0,0 2-68 0 0,1 0 0 0 0,-1 0 0 0 0,-1 0 0 0 0,1 0 0 0 0,0 0 0 0 0,-1-1-1 0 0,1 1 1 0 0,-1 0 0 0 0,0 4 0 0 0,-5 97 3313 0 0,21-118-1852 0 0,9-16-672 0 0,-17 20-681 0 0,0-1-1 0 0,1 1 1 0 0,0 0 0 0 0,1 1-1 0 0,0 0 1 0 0,19-12 0 0 0,-27 20-34 0 0,-1 1 0 0 0,0 0 0 0 0,0-1 1 0 0,1 1-1 0 0,-1 0 0 0 0,0 0 0 0 0,1 0 1 0 0,-1 0-1 0 0,0 0 0 0 0,1 0 0 0 0,-1 0 1 0 0,0 0-1 0 0,1 1 0 0 0,-1-1 0 0 0,0 0 0 0 0,1 1 1 0 0,-1-1-1 0 0,0 1 0 0 0,0-1 0 0 0,0 1 1 0 0,1 0-1 0 0,-1-1 0 0 0,0 1 0 0 0,0 0 1 0 0,0 0-1 0 0,0 0 0 0 0,1 1 0 0 0,28 34-499 0 0,-22-26 491 0 0,3 4 126 0 0,2-1 1 0 0,0 0 0 0 0,0-1 0 0 0,1 0 0 0 0,0-1 0 0 0,1-1 0 0 0,0 0 0 0 0,1-1-1 0 0,0-1 1 0 0,26 10 0 0 0,-34-15 20 0 0,-1-1-1 0 0,1 1 1 0 0,0-2 0 0 0,0 1-1 0 0,0-1 1 0 0,0 0-1 0 0,0 0 1 0 0,0-1-1 0 0,0 0 1 0 0,0-1 0 0 0,1 0-1 0 0,-1 0 1 0 0,0-1-1 0 0,-1 0 1 0 0,1 0 0 0 0,0-1-1 0 0,-1 0 1 0 0,1 0-1 0 0,-1-1 1 0 0,0 1 0 0 0,0-2-1 0 0,0 1 1 0 0,-1-1-1 0 0,1 0 1 0 0,8-10 0 0 0,-9 8-40 0 0,0 0 1 0 0,-1-1 0 0 0,1 0 0 0 0,-2 0 0 0 0,1-1 0 0 0,-1 1-1 0 0,5-17 1 0 0,-8 22-79 0 0,0 0-1 0 0,-1 0 1 0 0,1 0 0 0 0,-1-1-1 0 0,1 1 1 0 0,-1 0 0 0 0,0-1-1 0 0,0 1 1 0 0,-1 0 0 0 0,1-1-1 0 0,-2-3 1 0 0,1 5-32 0 0,1 0-1 0 0,-1 0 1 0 0,0 0 0 0 0,0 1 0 0 0,0-1-1 0 0,-1 0 1 0 0,1 1 0 0 0,0-1 0 0 0,0 1-1 0 0,-1 0 1 0 0,1-1 0 0 0,-1 1 0 0 0,1 0-1 0 0,-1 0 1 0 0,0 0 0 0 0,0 0 0 0 0,1 0-1 0 0,-1 0 1 0 0,0 0 0 0 0,-3 0 0 0 0,3 0-51 0 0,0 0 0 0 0,-1 1 1 0 0,1-1-1 0 0,0 0 1 0 0,0 1-1 0 0,-1 0 0 0 0,1 0 1 0 0,0-1-1 0 0,-1 1 0 0 0,1 1 1 0 0,0-1-1 0 0,-1 0 1 0 0,1 0-1 0 0,0 1 0 0 0,0 0 1 0 0,-1-1-1 0 0,1 1 1 0 0,0 0-1 0 0,0 0 0 0 0,0 0 1 0 0,0 0-1 0 0,0 0 0 0 0,0 1 1 0 0,0-1-1 0 0,0 1 1 0 0,1-1-1 0 0,-1 1 0 0 0,1-1 1 0 0,-1 1-1 0 0,1 0 1 0 0,-1 0-1 0 0,1 0 0 0 0,0 0 1 0 0,0 0-1 0 0,0 0 1 0 0,0 0-1 0 0,-1 3 0 0 0,1 0 113 0 0,0-1 0 0 0,0 1 0 0 0,0 0 0 0 0,0 0 0 0 0,1 0 0 0 0,0 0 0 0 0,0 0 0 0 0,0 0 0 0 0,1 0 1 0 0,-1 0-1 0 0,1-1 0 0 0,0 1 0 0 0,1 0 0 0 0,-1 0 0 0 0,1-1 0 0 0,4 9 0 0 0,2-2 220 0 0,0 1 0 0 0,1-1 0 0 0,0-1 0 0 0,1 0 0 0 0,0 0 0 0 0,1-1 0 0 0,0 0 0 0 0,0-1 0 0 0,1 0 0 0 0,0-1 0 0 0,14 7 0 0 0,22 7 260 0 0,83 25 0 0 0,-71-26-395 0 0,-6-1-611 0 0,92 29-1527 0 0,-94-34 1564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53.6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0 350 9330 0 0,'0'-4'3142'0'0,"9"2"-3605"0"0,34-9 498 0 0,1 3 0 0 0,-1 2-1 0 0,80-3 1 0 0,-37 4 38 0 0,427-47 290 0 0,-301 28-240 0 0,378-8-53 0 0,-272 21-44 0 0,166 1-48 0 0,-192 8 65 0 0,364-50 295 0 0,-56 2 103 0 0,-156 28-313 0 0,455-3 1124 0 0,-614 20-360 0 0,7 0-570 0 0,-187-1-2007 0 0,-106 5 819 0 0,-9-7-305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54.4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365 235 6769 0 0,'3'-6'367'0'0,"1"0"-1"0"0,-1 1 1 0 0,1-1-1 0 0,0 1 0 0 0,0-1 1 0 0,1 1-1 0 0,0 0 0 0 0,-1 1 1 0 0,8-6-1 0 0,6-6 3617 0 0,-19 12-2362 0 0,1 4-1588 0 0,0-1 0 0 0,0 1-1 0 0,0-1 1 0 0,0 1 0 0 0,0 0 0 0 0,0-1 0 0 0,0 1 0 0 0,0-1 0 0 0,0 1 0 0 0,0-1-1 0 0,0 1 1 0 0,0 0 0 0 0,-1-1 0 0 0,1 1 0 0 0,0-1 0 0 0,0 1 0 0 0,-1 0 0 0 0,1-1 0 0 0,0 1-1 0 0,-1 0 1 0 0,1-1 0 0 0,0 1 0 0 0,0 0 0 0 0,-1 0 0 0 0,1-1 0 0 0,-1 1 0 0 0,1 0-1 0 0,-1-1 1 0 0,-6-4 6 0 0,-1-1 0 0 0,1 1 0 0 0,-1 0 0 0 0,0 1 0 0 0,-1 0 0 0 0,1 0 0 0 0,-1 1 0 0 0,0 0 0 0 0,0 0 0 0 0,0 1 0 0 0,0 0 0 0 0,0 1 0 0 0,0 0 0 0 0,0 0 0 0 0,0 1 0 0 0,-1 0 0 0 0,1 1 0 0 0,0 0 0 0 0,0 0 0 0 0,0 1 0 0 0,0 1 0 0 0,-10 3 0 0 0,7-2-119 0 0,0 0 0 0 0,0 1 1 0 0,1 1-1 0 0,-1 0 0 0 0,2 1 0 0 0,-1 0 0 0 0,1 0 1 0 0,0 1-1 0 0,0 1 0 0 0,1-1 0 0 0,0 2 0 0 0,0-1 0 0 0,1 1 1 0 0,1 0-1 0 0,0 1 0 0 0,-7 12 0 0 0,7-7-41 0 0,0 1 1 0 0,1 0-1 0 0,1 1 0 0 0,0-1 0 0 0,2 1 0 0 0,0-1 0 0 0,1 1 1 0 0,0 0-1 0 0,2 0 0 0 0,0 0 0 0 0,1 1 0 0 0,1-2 0 0 0,0 1 1 0 0,2 0-1 0 0,5 19 0 0 0,-5-24 57 0 0,1 0 1 0 0,0-1-1 0 0,1 1 1 0 0,0-1-1 0 0,1 0 1 0 0,0-1-1 0 0,1 1 1 0 0,0-1-1 0 0,1-1 1 0 0,0 0-1 0 0,1 0 1 0 0,0-1-1 0 0,1 0 1 0 0,0 0-1 0 0,0-1 0 0 0,0-1 1 0 0,1 0-1 0 0,0-1 1 0 0,1 0-1 0 0,15 5 1 0 0,-8-5 126 0 0,0-2 1 0 0,1-1 0 0 0,-1 0-1 0 0,1-1 1 0 0,-1-1 0 0 0,1-2-1 0 0,0 0 1 0 0,-1 0 0 0 0,1-2-1 0 0,-1-1 1 0 0,0 0-1 0 0,38-15 1 0 0,-31 9 45 0 0,-1-1 0 0 0,0-2-1 0 0,-1 0 1 0 0,-1-2 0 0 0,0 0-1 0 0,-1-2 1 0 0,-1-1 0 0 0,38-38 0 0 0,-45 39 32 0 0,-2 0 1 0 0,0-1 0 0 0,-1-1-1 0 0,-1 0 1 0 0,0-1 0 0 0,-2 0-1 0 0,14-40 1 0 0,-18 46 43 0 0,-2-1 0 0 0,1 1 0 0 0,-2 0-1 0 0,0-1 1 0 0,0 0 0 0 0,-2 1 0 0 0,0-1 0 0 0,0 0 0 0 0,-2 1 0 0 0,1-1 0 0 0,-2 1-1 0 0,-8-28 1 0 0,6 31-115 0 0,0 1 0 0 0,-1 0 0 0 0,0 0 0 0 0,-1 1 0 0 0,0 0 0 0 0,0 0 0 0 0,-1 0 0 0 0,0 1 0 0 0,-1 0 0 0 0,0 0 1 0 0,0 1-1 0 0,-1 1 0 0 0,1-1 0 0 0,-1 2 0 0 0,-1-1 0 0 0,1 1 0 0 0,-18-5 0 0 0,6 3-228 0 0,0 0 0 0 0,0 2 0 0 0,0 0 0 0 0,0 2 1 0 0,-1 1-1 0 0,0 0 0 0 0,1 2 0 0 0,-25 2 0 0 0,40-1-180 0 0,0 0 0 0 0,0 0-1 0 0,1 1 1 0 0,-1 0-1 0 0,1 0 1 0 0,-1 0 0 0 0,1 1-1 0 0,0 0 1 0 0,0 1 0 0 0,-7 4-1 0 0,-3 5-1173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39:58.0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444 31 1400 0 0,'0'0'2882'0'0,"-1"-21"6967"0"0,-104 12-9657 0 0,85 9-21 0 0,-1 1 1 0 0,0 1-1 0 0,1 1 0 0 0,-28 8 0 0 0,41-9-186 0 0,0 0 0 0 0,0 1 0 0 0,1 0-1 0 0,-1 0 1 0 0,1 1 0 0 0,0-1 0 0 0,0 1-1 0 0,0 1 1 0 0,1-1 0 0 0,-1 1 0 0 0,-8 9 0 0 0,-6 7 179 0 0,1 0 0 0 0,1 1 1 0 0,-28 45-1 0 0,43-63-168 0 0,1 0 0 0 0,-1 0 0 0 0,1 0-1 0 0,0 0 1 0 0,0 0 0 0 0,0 1 0 0 0,1-1 0 0 0,0 0 0 0 0,0 1-1 0 0,0 0 1 0 0,0-1 0 0 0,1 1 0 0 0,0 0 0 0 0,-1-1 0 0 0,2 1-1 0 0,-1 0 1 0 0,1-1 0 0 0,-1 1 0 0 0,1-1 0 0 0,0 1 0 0 0,1-1-1 0 0,-1 1 1 0 0,1-1 0 0 0,3 5 0 0 0,8 21-131 0 0,-7-17 97 0 0,1 0-1 0 0,0 0 1 0 0,12 16 0 0 0,-15-24 38 0 0,-1-1 1 0 0,1 0-1 0 0,1 0 1 0 0,-1 0-1 0 0,1-1 1 0 0,-1 1-1 0 0,1-1 1 0 0,0 0-1 0 0,0 0 1 0 0,0-1 0 0 0,1 0-1 0 0,6 3 1 0 0,-3-3 39 0 0,0-1 0 0 0,0 0 1 0 0,0 0-1 0 0,0-1 0 0 0,0 0 1 0 0,-1-1-1 0 0,1 0 0 0 0,0 0 1 0 0,0-1-1 0 0,-1 0 0 0 0,1 0 0 0 0,0-1 1 0 0,10-5-1 0 0,31-8 345 0 0,-46 15 145 0 0,11-3-179 0 0,0 0-1 0 0,-1 2 0 0 0,1 0 1 0 0,29-1-1 0 0,254 15-358 0 0,-112-13 168 0 0,-80-1 1992 0 0,-118-26-1689 0 0,13-1-659 0 0,0 20 295 0 0,0 0-1 0 0,-1-1 1 0 0,0 1 0 0 0,-3-16 0 0 0,-1 13-66 0 0,-1 1 1 0 0,1 0 0 0 0,-10-13 0 0 0,9 13-31 0 0,1 4 16 0 0,2 5-13 0 0,0 0 0 0 0,0 0 1 0 0,0 0-1 0 0,0 0 0 0 0,0 0 0 0 0,1-1 1 0 0,-1 1-1 0 0,-1-4 0 0 0,-6-6 13 0 0,-35-31-18 0 0,40 39-1 0 0,0 0 0 0 0,-1 1 0 0 0,1 0 0 0 0,-1 0 0 0 0,1 0 0 0 0,-1 0 0 0 0,0 1 0 0 0,0-1 0 0 0,0 1 0 0 0,-5-1 0 0 0,1 0-1 0 0,2 0-7 0 0,-16-3-64 0 0,21 6 71 0 0,-30-11-15 0 0,-40-8 1 0 0,-7 4 7 0 0,31 5-5 0 0,-70-5-1 0 0,63 13-24 0 0,13 1 9 0 0,-47-7 0 0 0,88 7 266 0 0,-1 1-1037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01.8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1 469 3033 0 0,'1'-3'192'0'0,"1"1"1"0"0,-1-1-1 0 0,1 1 0 0 0,0 0 1 0 0,0 0-1 0 0,0 0 1 0 0,0 0-1 0 0,0 0 1 0 0,0 0-1 0 0,0 0 1 0 0,1 0-1 0 0,-1 1 1 0 0,0-1-1 0 0,1 1 0 0 0,0 0 1 0 0,-1 0-1 0 0,1 0 1 0 0,3-1-1 0 0,59-13 46 0 0,-47 11 315 0 0,62-8-240 0 0,-1 2 0 0 0,147 4 0 0 0,5-1 147 0 0,-102 1 41 0 0,164 14 1 0 0,-142 1-431 0 0,156-13-1 0 0,-79-1 651 0 0,-45 3-165 0 0,135 2-260 0 0,188-12 1021 0 0,-259 1-219 0 0,75 14-899 0 0,23 0 17 0 0,43-33 278 0 0,-197 13 7 0 0,-16-2-153 0 0,44-3-178 0 0,206 11-90 0 0,-192-10 245 0 0,20-2 72 0 0,-16-4-134 0 0,-103 8-15 0 0,218 9-282 0 0,-235 11 61 0 0,340-33 1198 0 0,-386 24-1034 0 0,36-2 32 0 0,101-13 106 0 0,-199 21-287 0 0,0 0 0 0 0,-1-1-1 0 0,1 0 1 0 0,0 0 0 0 0,8-5-1 0 0,27-11 227 0 0,-43 19-325 0 0,0-15-5473 0 0,5-21 4501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05.1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432 629 3129 0 0,'0'0'5399'0'0,"5"-23"3425"0"0,-3 10-5860 0 0,-2 10-2814 0 0,1 0-1 0 0,-1 0 0 0 0,-1 0 0 0 0,1 0 0 0 0,0 0 1 0 0,-1 0-1 0 0,1 0 0 0 0,-1 1 0 0 0,0-1 1 0 0,0 0-1 0 0,0 0 0 0 0,0 1 0 0 0,-1-1 1 0 0,1 0-1 0 0,-1 1 0 0 0,-3-5 0 0 0,3 5-189 0 0,-16-34 231 0 0,13 24-169 0 0,-19-31 329 0 0,-2 1-1 0 0,-1 1 0 0 0,-3 1 0 0 0,-40-43 1 0 0,29 35-74 0 0,-49-71 1 0 0,88 116-390 0 0,0-1 1 0 0,0 1-1 0 0,0-1 0 0 0,0 1 0 0 0,1-1 0 0 0,0 0 0 0 0,-1 0 0 0 0,1 1 0 0 0,0-1 0 0 0,1 0 0 0 0,-1 0 0 0 0,1-7 0 0 0,-1 10-210 0 0,1 0-1 0 0,0 0 0 0 0,-1 0 0 0 0,1 0 0 0 0,-1 0 0 0 0,0 1 0 0 0,1-1 0 0 0,-1 0 0 0 0,0 0 0 0 0,1 1 1 0 0,-1-1-1 0 0,0 0 0 0 0,0 1 0 0 0,0-1 0 0 0,1 0 0 0 0,-1 1 0 0 0,0 0 0 0 0,0-1 0 0 0,0 1 0 0 0,0-1 0 0 0,0 1 1 0 0,0 0-1 0 0,0 0 0 0 0,-2-1 0 0 0,-18-3-1513 0 0,21 4 1671 0 0,-1 1 0 0 0,0-1 0 0 0,0 0 0 0 0,0 0 1 0 0,0 0-1 0 0,0 1 0 0 0,1-1 0 0 0,-1 0 0 0 0,0 1 1 0 0,0-1-1 0 0,1 1 0 0 0,-1-1 0 0 0,0 1 0 0 0,1-1 0 0 0,-1 1 1 0 0,0-1-1 0 0,1 1 0 0 0,-1 0 0 0 0,1-1 0 0 0,-1 1 1 0 0,1 0-1 0 0,-1 0 0 0 0,1-1 0 0 0,-1 1 0 0 0,1 0 0 0 0,0 0 1 0 0,-1 1-1 0 0,-1 2-763 0 0,-8 11-2282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05.9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71 554 3105 0 0,'0'0'2780'0'0,"18"24"1785"0"0,-17-23-4135 0 0,1 0-1 0 0,0 1 0 0 0,0-1 0 0 0,0 0 1 0 0,0 0-1 0 0,0 0 0 0 0,0 0 0 0 0,0 0 1 0 0,0 0-1 0 0,0-1 0 0 0,0 1 0 0 0,0-1 1 0 0,1 1-1 0 0,-1-1 0 0 0,0 0 1 0 0,3 0 2683 0 0,-7-5-2594 0 0,-2-2-418 0 0,-5-8 163 0 0,0-1 0 0 0,1 0 0 0 0,1-1 0 0 0,0 0 0 0 0,-6-26-1 0 0,-24-189 1127 0 0,35 220-1249 0 0,-1-1 1 0 0,-7-21-1 0 0,7 24-89 0 0,0 0-1 0 0,0 0 0 0 0,1 0 1 0 0,1 0-1 0 0,-2-12 0 0 0,9-62-375 0 0,-10 77-1764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25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8642 0 0,'-2'0'6019'0'0,"2"0"-6080"0"0,-1 0 0 0 0,0 0 0 0 0,1 0 0 0 0,-1 0 0 0 0,0 0 1 0 0,1 1-1 0 0,-1-1 0 0 0,0 0 0 0 0,1 1 0 0 0,-1-1 1 0 0,0 0-1 0 0,1 1 0 0 0,-1-1 0 0 0,1 1 0 0 0,-1-1 0 0 0,1 1 1 0 0,-1-1-1 0 0,1 1 0 0 0,-1 0 0 0 0,-2 3-13 0 0,1 0 0 0 0,-1 0 1 0 0,1 0-1 0 0,0 0 0 0 0,1 0 0 0 0,-1 1 0 0 0,1-1 0 0 0,-1 1 0 0 0,1-1 0 0 0,0 1 0 0 0,1-1 0 0 0,-1 1 1 0 0,1 0-1 0 0,0-1 0 0 0,0 1 0 0 0,2 5 0 0 0,0 79-54 0 0,5-28-379 0 0,-2-36 1890 0 0,-4-22 1396 0 0,-1-9 2032 0 0,-1-18-3518 0 0,-8-42 0 0 0,6 50-1274 0 0,0 0 1 0 0,2 0 0 0 0,-1 0 0 0 0,2-1 0 0 0,2-29-1 0 0,-1 44-84 0 0,-1 0 0 0 0,1 1 0 0 0,0-1 0 0 0,-1 1 0 0 0,1-1 0 0 0,0 1 0 0 0,0-1 0 0 0,0 1 0 0 0,0-1 0 0 0,0 1 0 0 0,0 0 0 0 0,1 0 0 0 0,-1-1 0 0 0,0 1 0 0 0,1 0 0 0 0,-1 0 0 0 0,1 0 0 0 0,-1 1 0 0 0,1-1 0 0 0,-1 0 0 0 0,1 0 0 0 0,-1 1 0 0 0,1-1 0 0 0,0 1 0 0 0,-1 0 0 0 0,1-1 0 0 0,3 1 0 0 0,6-1-278 0 0,0 0 1 0 0,0 1-1 0 0,15 2 1 0 0,-9-1 293 0 0,213 10-767 0 0,115 3-3956 0 0,-303-16 4644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3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0 815 14675 0 0,'0'0'1004'0'0,"27"16"-2127"0"0,-14-11 1195 0 0,-1 0-1 0 0,1-1 1 0 0,1-1-1 0 0,-1 0 1 0 0,1 0-1 0 0,-1-2 0 0 0,21 1 1 0 0,-25-2 9 0 0,-1 0 1 0 0,0-1 0 0 0,0 1-1 0 0,0-2 1 0 0,0 1-1 0 0,0-1 1 0 0,0 0 0 0 0,0-1-1 0 0,-1 0 1 0 0,1 0-1 0 0,-1-1 1 0 0,0 1 0 0 0,13-10-1 0 0,-16 8-86 0 0,0 1 0 0 0,0-1 0 0 0,-1 0-1 0 0,1 0 1 0 0,-1 0 0 0 0,0 0 0 0 0,-1-1 0 0 0,1 1-1 0 0,-1-1 1 0 0,0 0 0 0 0,0 0 0 0 0,-1 0 0 0 0,0 0 0 0 0,1-11-1 0 0,-1 13-23 0 0,-1 1-1 0 0,0-1 0 0 0,0 0 0 0 0,0 1 0 0 0,0-1 0 0 0,-1 1 1 0 0,1-1-1 0 0,-1 0 0 0 0,0 1 0 0 0,0-1 0 0 0,0 1 1 0 0,0 0-1 0 0,-1-1 0 0 0,0 1 0 0 0,1 0 0 0 0,-1 0 0 0 0,0 0 1 0 0,0 0-1 0 0,-1 0 0 0 0,1 1 0 0 0,-1-1 0 0 0,1 1 1 0 0,-1-1-1 0 0,0 1 0 0 0,0 0 0 0 0,-4-2 0 0 0,4 3-33 0 0,0 0 0 0 0,0 0-1 0 0,0 1 1 0 0,0-1 0 0 0,0 1-1 0 0,0 0 1 0 0,0 0-1 0 0,0 0 1 0 0,0 0 0 0 0,0 1-1 0 0,0-1 1 0 0,0 1 0 0 0,0 0-1 0 0,0-1 1 0 0,0 1 0 0 0,1 1-1 0 0,-1-1 1 0 0,0 0 0 0 0,0 1-1 0 0,1-1 1 0 0,-1 1-1 0 0,1 0 1 0 0,0 0 0 0 0,-5 4-1 0 0,-3 3-118 0 0,0 2-1 0 0,1-1 0 0 0,-16 23 0 0 0,19-23 209 0 0,0-1 1 0 0,1 1-1 0 0,-1 0 0 0 0,2 0 0 0 0,0 1 0 0 0,0-1 1 0 0,1 1-1 0 0,0 0 0 0 0,0 0 0 0 0,2 0 1 0 0,-1 0-1 0 0,1 15 0 0 0,1-18 36 0 0,1 1 1 0 0,0-1-1 0 0,1 0 0 0 0,0 0 1 0 0,0 1-1 0 0,1-1 0 0 0,0 0 1 0 0,0-1-1 0 0,1 1 0 0 0,0-1 1 0 0,0 1-1 0 0,1-1 0 0 0,-1 0 0 0 0,2-1 1 0 0,-1 1-1 0 0,12 10 0 0 0,-7-9 50 0 0,-1 0-1 0 0,2 0 0 0 0,-1-1 0 0 0,1-1 0 0 0,0 0 0 0 0,0 0 0 0 0,0-1 0 0 0,1 0 1 0 0,0-1-1 0 0,0-1 0 0 0,0 0 0 0 0,1 0 0 0 0,-1-1 0 0 0,1-1 0 0 0,-1 0 0 0 0,1 0 0 0 0,-1-2 1 0 0,17-1-1 0 0,-14-1-41 0 0,0 0 1 0 0,1-1-1 0 0,-2 0 0 0 0,1-1 1 0 0,-1-1-1 0 0,1 0 1 0 0,-2-1-1 0 0,1-1 0 0 0,-1 0 1 0 0,0-1-1 0 0,-1 0 1 0 0,0-1-1 0 0,0 0 0 0 0,16-19 1 0 0,-7 1-66 0 0,0 0 1 0 0,-2-1-1 0 0,-1-2 1 0 0,-2 1-1 0 0,-1-2 1 0 0,-1 0 0 0 0,-2-1-1 0 0,-1 0 1 0 0,7-36-1 0 0,-6 6 247 0 0,-2 0-1 0 0,-3-1 1 0 0,-3 0 0 0 0,-4-67-1 0 0,0 115-149 0 0,-1-15 384 0 0,-8-53 1 0 0,8 77-491 0 0,-1 0 1 0 0,1 0 0 0 0,-1 1-1 0 0,0-1 1 0 0,-1 0-1 0 0,0 1 1 0 0,0 0 0 0 0,0-1-1 0 0,-1 1 1 0 0,0 0-1 0 0,0 1 1 0 0,0-1 0 0 0,-9-7-1 0 0,12 12-55 0 0,0 0-1 0 0,0 0 1 0 0,0 0-1 0 0,-1 0 1 0 0,1 0 0 0 0,0 0-1 0 0,-1 1 1 0 0,1-1-1 0 0,-1 0 1 0 0,1 1-1 0 0,-1-1 1 0 0,1 1-1 0 0,-1 0 1 0 0,1-1 0 0 0,-1 1-1 0 0,0 0 1 0 0,1 0-1 0 0,-1 0 1 0 0,1 0-1 0 0,-1 0 1 0 0,1 1-1 0 0,-3-1 1 0 0,2 1-8 0 0,0 0-1 0 0,0 1 1 0 0,0-1 0 0 0,0 0-1 0 0,0 1 1 0 0,0-1-1 0 0,0 1 1 0 0,0 0 0 0 0,1-1-1 0 0,-1 1 1 0 0,1 0 0 0 0,-1 0-1 0 0,-1 2 1 0 0,-2 6-61 0 0,0 1 1 0 0,1-1-1 0 0,-1 1 1 0 0,2-1-1 0 0,-3 13 1 0 0,-1 16 124 0 0,1 1-1 0 0,2 0 1 0 0,2 0-1 0 0,2 1 1 0 0,1-1 0 0 0,2 0-1 0 0,2 0 1 0 0,13 52-1 0 0,15 30 170 0 0,63 154-1 0 0,-15-96-109 0 0,-79-174-1999 0 0,-4-6 1868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06.6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570 98 5289 0 0,'0'0'7587'0'0,"-27"-8"-3966"0"0,-60 0-3561 0 0,59 7 385 0 0,-1-2 1 0 0,-35-7-1 0 0,-35-7 686 0 0,67 13-736 0 0,-54-14 1 0 0,56 8-501 0 0,-58-9-1 0 0,96 30-2057 0 0,25 29-1731 0 0,-27-29 2126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07.0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 2881 0 0,'0'0'3063'0'0,"17"-1"-3342"0"0,21-3 199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07.6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634 22 9402 0 0,'0'-2'137'0'0,"-1"1"0"0"0,1 0 1 0 0,-1 0-1 0 0,1-1 0 0 0,-1 1 0 0 0,0 0 1 0 0,0 0-1 0 0,0 0 0 0 0,0 0 0 0 0,0 0 1 0 0,0 0-1 0 0,0 0 0 0 0,0 0 0 0 0,0 0 1 0 0,0 1-1 0 0,0-1 0 0 0,0 0 0 0 0,-1 1 0 0 0,1-1 1 0 0,0 1-1 0 0,0-1 0 0 0,-1 1 0 0 0,1 0 1 0 0,0-1-1 0 0,-1 1 0 0 0,1 0 0 0 0,-3 0 1 0 0,-33 5 284 0 0,31-3-314 0 0,-134 16 2047 0 0,19-2-1131 0 0,7-2 219 0 0,-14 3-613 0 0,91-17-62 0 0,27-1-2903 0 0,0 1-3599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08.2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45 458 8906 0 0,'0'0'11329'0'0,"1"-11"-10483"0"0,1-10-628 0 0,-2 0 0 0 0,0 0 0 0 0,-1 1 1 0 0,-7-36-1 0 0,2 0 4 0 0,-27-170 717 0 0,33 226-893 0 0,0-23-671 0 0,0 23 596 0 0,0 0 1 0 0,0 0-1 0 0,0 0 1 0 0,0 0-1 0 0,1 0 0 0 0,-1-1 1 0 0,0 1-1 0 0,0 0 1 0 0,0 0-1 0 0,0 0 0 0 0,0 0 1 0 0,0 0-1 0 0,0 0 1 0 0,0 0-1 0 0,0-1 0 0 0,0 1 1 0 0,0 0-1 0 0,1 0 1 0 0,-1 0-1 0 0,0 0 0 0 0,0 0 1 0 0,0 0-1 0 0,0 0 1 0 0,0 0-1 0 0,0 0 0 0 0,1 0 1 0 0,-1 0-1 0 0,0 0 1 0 0,0 0-1 0 0,0 0 0 0 0,0-1 1 0 0,0 1-1 0 0,0 0 1 0 0,1 0-1 0 0,-1 0 0 0 0,0 1 1 0 0,0-1-1 0 0,0 0 1 0 0,0 0-1 0 0,0 0 0 0 0,1 0 1 0 0,-1 0-1 0 0,0 0 1 0 0,0 0-1 0 0,0 0 0 0 0,0 0 1 0 0,0 0-1 0 0,0 0 1 0 0,1 0-1 0 0,11 16-1157 0 0,-10-12 1069 0 0,20 37-1225 0 0,-21-37 543 0 0,0 0-1 0 0,0 0 1 0 0,0-1-1 0 0,0 1 1 0 0,-1 0 0 0 0,0 0-1 0 0,0 6 1 0 0,-2-1 263 0 0,-4 0-754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08.8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194 175 6049 0 0,'6'-82'11376'0'0,"-13"81"-11635"0"0,2 1 193 0 0,0 0 0 0 0,-1 1 0 0 0,1-1 0 0 0,0 1-1 0 0,0 0 1 0 0,0 1 0 0 0,0-1 0 0 0,0 1 0 0 0,0 0-1 0 0,0 1 1 0 0,1-1 0 0 0,-1 1 0 0 0,1-1 0 0 0,-1 2 0 0 0,1-1-1 0 0,0 0 1 0 0,-5 7 0 0 0,-4 1 26 0 0,1 2 0 0 0,0 0 0 0 0,1 0 0 0 0,-14 22 0 0 0,21-28 30 0 0,0-1 0 0 0,1 1 0 0 0,-1 0-1 0 0,2 0 1 0 0,-1 0 0 0 0,1 0 0 0 0,0 1-1 0 0,0-1 1 0 0,1 1 0 0 0,0 7 0 0 0,1-11 9 0 0,0-1 0 0 0,0 1 1 0 0,0-1-1 0 0,1 1 1 0 0,0-1-1 0 0,0 1 1 0 0,0-1-1 0 0,0 0 0 0 0,0 1 1 0 0,1-1-1 0 0,-1 0 1 0 0,1 0-1 0 0,0 0 1 0 0,0 0-1 0 0,0 0 0 0 0,0 0 1 0 0,1-1-1 0 0,-1 1 1 0 0,1-1-1 0 0,0 0 0 0 0,-1 1 1 0 0,1-1-1 0 0,5 2 1 0 0,4 2 84 0 0,1 0 0 0 0,0-1 0 0 0,1 0 1 0 0,-1-1-1 0 0,1 0 0 0 0,0-1 0 0 0,0-1 1 0 0,0 0-1 0 0,25-1 0 0 0,-22-1 49 0 0,1-1 1 0 0,-1-1-1 0 0,0 0 0 0 0,0-2 0 0 0,0 0 1 0 0,0 0-1 0 0,25-11 0 0 0,-34 11-33 0 0,-1 0 0 0 0,1 0-1 0 0,0-1 1 0 0,-1 0 0 0 0,0 0 0 0 0,0 0-1 0 0,-1-1 1 0 0,1 0 0 0 0,-1-1 0 0 0,-1 1-1 0 0,1-1 1 0 0,-1 0 0 0 0,0-1 0 0 0,7-15-1 0 0,-9 17-18 0 0,-1-1-1 0 0,0 0 0 0 0,0 0 0 0 0,-1 0 0 0 0,0 0 0 0 0,0 0 0 0 0,0 0 0 0 0,-1 0 0 0 0,0 0 0 0 0,-1-1 0 0 0,0 1 0 0 0,0 0 1 0 0,0 0-1 0 0,-1 0 0 0 0,0 0 0 0 0,0 1 0 0 0,-1-1 0 0 0,-5-10 0 0 0,1 4-17 0 0,-1 0-1 0 0,-1 0 1 0 0,1 1-1 0 0,-2 0 1 0 0,0 1-1 0 0,-11-11 1 0 0,16 18-177 0 0,1 0 0 0 0,-1 0 0 0 0,0 0 1 0 0,0 1-1 0 0,0-1 0 0 0,-1 1 0 0 0,1 1 0 0 0,-1-1 0 0 0,1 1 1 0 0,-1 0-1 0 0,0 0 0 0 0,0 0 0 0 0,0 1 0 0 0,0 0 1 0 0,0 0-1 0 0,0 1 0 0 0,-10 0 0 0 0,14 0-89 0 0,0 0-1 0 0,0 1 1 0 0,1 0-1 0 0,-1-1 1 0 0,0 1-1 0 0,0 0 1 0 0,1 0-1 0 0,-1 0 1 0 0,0 0-1 0 0,1 0 1 0 0,-1 0 0 0 0,1 0-1 0 0,-1 1 1 0 0,1-1-1 0 0,-3 3 1 0 0,-2 5 49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14.3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1 3473 0 0,'0'0'3743'0'0,"1"9"-4786"0"0,23 149-1572 0 0,-18-101 2882 0 0,-3-1-1 0 0,-5 78 0 0 0,-30 146 844 0 0,4-49 188 0 0,27-216-1174 0 0,0-2-92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14.8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215 26 4137 0 0,'4'-25'2960'0'0,"-16"47"-2387"0"0,-4 8-513 0 0,3-8 309 0 0,-159 286 3069 0 0,167-292-2338 0 0,15-24 986 0 0,15-26-731 0 0,0-13-1197 0 0,-2-2 1 0 0,20-59-1 0 0,-33 77-140 0 0,-6 19-30 0 0,0-1-1 0 0,0 1 0 0 0,1 0 1 0 0,1 1-1 0 0,0-1 0 0 0,0 1 1 0 0,14-17-1 0 0,-19 27-99 0 0,1 0 0 0 0,-1 0 0 0 0,1 0 0 0 0,-1 0 0 0 0,1 0 0 0 0,0 0 0 0 0,0 0 0 0 0,-1 1 0 0 0,1-1 0 0 0,0 1 0 0 0,0-1 0 0 0,0 1 0 0 0,0 0 0 0 0,0 0 0 0 0,0 0-1 0 0,-1 0 1 0 0,1 0 0 0 0,0 0 0 0 0,0 1 0 0 0,0-1 0 0 0,0 0 0 0 0,0 1 0 0 0,-1 0 0 0 0,1-1 0 0 0,0 1 0 0 0,0 0 0 0 0,-1 0 0 0 0,1 0 0 0 0,-1 0 0 0 0,1 0 0 0 0,-1 0 0 0 0,3 2 0 0 0,8 7-472 0 0,-1 0 0 0 0,0 1 0 0 0,11 12 0 0 0,-10-9 551 0 0,27 32 171 0 0,-1 2 0 0 0,-3 2 1 0 0,53 98-1 0 0,-72-117-173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15.3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11450 0 0,'0'0'1659'0'0,"4"2"-4586"0"0,0 3 2781 0 0,-1-1 0 0 0,1 1-1 0 0,-1 0 1 0 0,1-1 0 0 0,-1 1 0 0 0,-1 1-1 0 0,1-1 1 0 0,-1 0 0 0 0,0 1-1 0 0,0-1 1 0 0,0 1 0 0 0,-1 0 0 0 0,1 8-1 0 0,2 16 114 0 0,-1 40-1 0 0,-2-57 34 0 0,-5 185 182 0 0,0-45 847 0 0,4-149-940 0 0,-1 43 481 0 0,1-44-649 0 0,-1 0 1 0 0,1 0-1 0 0,-1 0 0 0 0,1 0 1 0 0,-1 0-1 0 0,0 0 0 0 0,0 0 0 0 0,0 0 1 0 0,-1 0-1 0 0,1 0 0 0 0,-4 4 1 0 0,-2-2-657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15.7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 10202 0 0,'0'0'3376'0'0,"5"-1"-3564"0"0,7-2 3 0 0,1 2 1 0 0,-1 0 0 0 0,1 0 0 0 0,-1 1-1 0 0,1 1 1 0 0,-1 0 0 0 0,1 0 0 0 0,-1 1 0 0 0,15 5-1 0 0,-6-3 281 0 0,0 0 0 0 0,29 1 0 0 0,-43-5-215 0 0,0 0 0 0 0,-1-1 1 0 0,1 0-1 0 0,-1 0 1 0 0,0 0-1 0 0,1-1 0 0 0,-1 0 1 0 0,0 0-1 0 0,0 0 1 0 0,0-1-1 0 0,11-6 1 0 0,0-3-692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16.0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15235 0 0,'5'3'-3355'0'0,"14"25"2084"0"0,-7 11 1309 0 0,-2 0 0 0 0,-2 1 1 0 0,-2-1-1 0 0,2 68 0 0 0,-4-55 200 0 0,1 0 0 0 0,13 51 0 0 0,-14-90-586 0 0,0-1-1 0 0,11 23 1 0 0,-9-23-271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3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15763 0 0,'0'0'1049'0'0,"4"0"-1316"0"0,18-2 232 0 0,0 2 1 0 0,0 1-1 0 0,25 4 1 0 0,26 1 97 0 0,-26-5-134 0 0,89-1-2362 0 0,-102-3 1278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16.3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51 9650 0 0,'2'10'2867'0'0,"10"53"-2976"0"0,-11-55 99 0 0,0 0 1 0 0,1 0-1 0 0,0 0 0 0 0,0 0 0 0 0,1 0 1 0 0,0 0-1 0 0,1 0 0 0 0,0-1 1 0 0,0 0-1 0 0,0 0 0 0 0,10 12 0 0 0,-12-17 60 0 0,0 0 0 0 0,1 0 0 0 0,-1 0 1 0 0,0 0-1 0 0,1 0 0 0 0,-1 0 0 0 0,1-1 0 0 0,0 1 0 0 0,-1-1 0 0 0,1 0 0 0 0,0 0 0 0 0,0 0 0 0 0,0 0 0 0 0,0 0 0 0 0,0-1 0 0 0,0 1 0 0 0,0-1 0 0 0,0 0 0 0 0,0 0 0 0 0,0 0 0 0 0,0 0 0 0 0,0 0 0 0 0,0-1 0 0 0,0 1 1 0 0,0-1-1 0 0,0 0 0 0 0,0 0 0 0 0,0 0 0 0 0,0 0 0 0 0,-1-1 0 0 0,1 1 0 0 0,0-1 0 0 0,-1 0 0 0 0,5-3 0 0 0,-2 0 79 0 0,1 0 1 0 0,-1-1-1 0 0,0 0 1 0 0,0 0-1 0 0,-1 0 1 0 0,1-1-1 0 0,-1 0 1 0 0,-1 1-1 0 0,1-1 0 0 0,-1-1 1 0 0,-1 1-1 0 0,1 0 1 0 0,-1-1-1 0 0,1-8 1 0 0,2-10 432 0 0,-2 1 1 0 0,1-51 0 0 0,-4 76-629 0 0,3 1-1845 0 0,-3-1 1845 0 0,0 0 0 0 0,0 0 0 0 0,0 0 0 0 0,0 0 0 0 0,0 0 0 0 0,0 0 0 0 0,0 0 0 0 0,7 19-577 0 0,5 30 565 0 0,-11-42-6 0 0,1 0 1 0 0,0 0-1 0 0,1-1 0 0 0,-1 1 1 0 0,1 0-1 0 0,1-1 0 0 0,-1 0 1 0 0,1 0-1 0 0,0 0 0 0 0,0 0 1 0 0,1 0-1 0 0,0-1 0 0 0,0 0 1 0 0,0 0-1 0 0,0 0 0 0 0,1-1 0 0 0,0 1 1 0 0,0-2-1 0 0,9 6 0 0 0,-1-3-718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17.0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89 56 11434 0 0,'0'-6'752'0'0,"-2"-15"2246"0"0,-2 20-2581 0 0,-4 10-1039 0 0,-14 23 490 0 0,-30 53-1 0 0,52-85 146 0 0,0 1 0 0 0,1-1-1 0 0,-1 1 1 0 0,0-1 0 0 0,1 1 0 0 0,-1-1 0 0 0,1 1 0 0 0,-1-1 0 0 0,0 0 0 0 0,1 1-1 0 0,-1-1 1 0 0,1 0 0 0 0,-1 1 0 0 0,1-1 0 0 0,-1 0 0 0 0,1 1 0 0 0,0-1 0 0 0,-1 0-1 0 0,1 0 1 0 0,-1 0 0 0 0,1 0 0 0 0,-1 1 0 0 0,1-1 0 0 0,0 0 0 0 0,-1 0 0 0 0,1 0-1 0 0,-1 0 1 0 0,1 0 0 0 0,0 0 0 0 0,0-1 0 0 0,24 2-358 0 0,-16-1 244 0 0,0-1 0 0 0,-1 2 0 0 0,1-1 0 0 0,-1 1 0 0 0,1 0-1 0 0,-1 1 1 0 0,1 0 0 0 0,-1 0 0 0 0,0 1 0 0 0,0 0-1 0 0,11 6 1 0 0,-10-3 16 0 0,0 0 0 0 0,0 0 0 0 0,-1 1 0 0 0,0 0 0 0 0,0 1 0 0 0,0 0 0 0 0,-1 0 0 0 0,10 15 0 0 0,-6-5 125 0 0,0 1 0 0 0,0 0-1 0 0,-2 0 1 0 0,0 1-1 0 0,-2 1 1 0 0,8 27-1 0 0,-12-37 64 0 0,-1 0 1 0 0,0-1-1 0 0,-1 1 0 0 0,0 0 0 0 0,0 0 0 0 0,-1 1 0 0 0,-1-1 1 0 0,0 0-1 0 0,-1-1 0 0 0,0 1 0 0 0,0 0 0 0 0,-1 0 0 0 0,0-1 1 0 0,-7 13-1 0 0,8-18 23 0 0,-1-1 1 0 0,0 0 0 0 0,0 0-1 0 0,0 0 1 0 0,0-1 0 0 0,-1 1-1 0 0,1-1 1 0 0,-1 0 0 0 0,0 0-1 0 0,0 0 1 0 0,0-1 0 0 0,-1 1-1 0 0,1-1 1 0 0,-1 0 0 0 0,1 0-1 0 0,-1 0 1 0 0,1-1 0 0 0,-1 0-1 0 0,0 0 1 0 0,0 0 0 0 0,0 0-1 0 0,-7-1 1 0 0,8 0-42 0 0,0 0 1 0 0,0 0-1 0 0,0 0 0 0 0,0-1 1 0 0,0 0-1 0 0,0 0 0 0 0,0 0 1 0 0,0 0-1 0 0,0-1 0 0 0,0 1 1 0 0,1-1-1 0 0,-1 0 0 0 0,0 0 1 0 0,1 0-1 0 0,0-1 0 0 0,-1 1 1 0 0,1-1-1 0 0,0 0 0 0 0,0 0 1 0 0,1 0-1 0 0,-1 0 0 0 0,1 0 1 0 0,-1-1-1 0 0,1 1 0 0 0,0-1 1 0 0,-3-7-1 0 0,2 3-70 0 0,1 0 0 0 0,0-1 0 0 0,0 1 0 0 0,0 0 0 0 0,1-1 0 0 0,1 0 0 0 0,-1 1 0 0 0,1-1 0 0 0,1 0 0 0 0,0 1-1 0 0,0-1 1 0 0,0 1 0 0 0,1-1 0 0 0,1 1 0 0 0,-1 0 0 0 0,1 0 0 0 0,1 0 0 0 0,-1 0 0 0 0,1 0 0 0 0,1 1 0 0 0,0 0 0 0 0,6-9 0 0 0,12-11-202 0 0,2 1-1 0 0,0 1 1 0 0,2 1 0 0 0,34-23-1 0 0,6-7 122 0 0,-20 16 55 0 0,-27 22 75 0 0,0 0-1 0 0,-1-2 1 0 0,-1 0-1 0 0,24-30 1 0 0,-41 47-45 0 0,0 0 0 0 0,0 0-1 0 0,-1 0 1 0 0,1 0 0 0 0,0 0 0 0 0,0-1 0 0 0,-1 1 0 0 0,1 0 0 0 0,-1 0-1 0 0,1-1 1 0 0,-1 1 0 0 0,0 0 0 0 0,1-1 0 0 0,-1 1 0 0 0,0 0-1 0 0,0-1 1 0 0,0 1 0 0 0,0 0 0 0 0,0-1 0 0 0,0 1 0 0 0,0 0 0 0 0,0-1-1 0 0,-1-1 1 0 0,0 2-27 0 0,0 0-1 0 0,0 0 1 0 0,0 0-1 0 0,0 0 0 0 0,0 0 1 0 0,0 0-1 0 0,-1 0 1 0 0,1 1-1 0 0,0-1 1 0 0,0 0-1 0 0,-1 1 0 0 0,1-1 1 0 0,0 1-1 0 0,0-1 1 0 0,-1 1-1 0 0,1 0 1 0 0,-1 0-1 0 0,-1-1 0 0 0,-4 1-91 0 0,-1-1 0 0 0,1 1 0 0 0,-1 1 0 0 0,1-1 0 0 0,-1 1 0 0 0,1 1 0 0 0,-8 2 0 0 0,6-1-10 0 0,0 1 1 0 0,0 0-1 0 0,1 0 0 0 0,-1 1 1 0 0,1 0-1 0 0,0 1 0 0 0,1 0 1 0 0,-1 0-1 0 0,1 0 0 0 0,1 1 0 0 0,-1 0 1 0 0,-9 14-1 0 0,14-18 75 0 0,0 0-1 0 0,0 1 1 0 0,1-1-1 0 0,-1 1 1 0 0,1-1-1 0 0,-1 1 1 0 0,1 0-1 0 0,0 0 1 0 0,1-1 0 0 0,-1 1-1 0 0,1 0 1 0 0,-1 0-1 0 0,1 0 1 0 0,0 0-1 0 0,1 0 1 0 0,-1 0-1 0 0,1 0 1 0 0,-1-1 0 0 0,1 1-1 0 0,0 0 1 0 0,1 0-1 0 0,-1-1 1 0 0,1 1-1 0 0,-1-1 1 0 0,1 1-1 0 0,0-1 1 0 0,0 0 0 0 0,1 1-1 0 0,-1-1 1 0 0,1 0-1 0 0,-1-1 1 0 0,1 1-1 0 0,4 3 1 0 0,6 4 57 0 0,0-1 0 0 0,1 0 0 0 0,0 0 0 0 0,1-2 0 0 0,0 0 0 0 0,0 0-1 0 0,1-1 1 0 0,-1-1 0 0 0,1-1 0 0 0,0 0 0 0 0,31 2 0 0 0,-6-2 242 0 0,-1-3 1 0 0,1-1-1 0 0,68-9 0 0 0,-93 7-135 0 0,81-15 544 0 0,-86 15-468 0 0,-1-1 0 0 0,0 0 0 0 0,0-1 0 0 0,0 0 0 0 0,0-1 0 0 0,-1 0 0 0 0,10-7 0 0 0,-17 10 97 0 0,0 1 0 0 0,-1-1 1 0 0,1 0-1 0 0,0 0 0 0 0,-1 0 0 0 0,1 0 0 0 0,-1 0 1 0 0,1 0-1 0 0,-1 0 0 0 0,0-1 0 0 0,0 1 1 0 0,1-3-1 0 0,-5 4-954 0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17.8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93 0 8450 0 0,'0'0'823'0'0,"-6"25"-3249"0"0,4 249 259 0 0,-49 139 3395 0 0,48-392-1018 0 0,2-9 95 0 0,-1-1 1 0 0,0 0-1 0 0,0 1 0 0 0,-1-1 0 0 0,-1 0 1 0 0,-8 18 1531 0 0,9-29-1747 0 0,1 0-37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18.4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159 138 7850 0 0,'6'-20'494'0'0,"-2"3"1147"0"0,2-1 1 0 0,9-19 479 0 0,-14 39-4205 0 0,0 1 1962 0 0,0 0 0 0 0,-1 0 0 0 0,1 0 0 0 0,-1 0 0 0 0,0 0 0 0 0,0 0 0 0 0,0 0-1 0 0,0 0 1 0 0,-1 0 0 0 0,1 0 0 0 0,-1 0 0 0 0,1 0 0 0 0,-1 0 0 0 0,-2 4 0 0 0,-23 46 354 0 0,20-40-132 0 0,-12 17 577 0 0,0-1 0 0 0,-2-1 1 0 0,-2 0-1 0 0,0-2 0 0 0,-34 31 1678 0 0,60-60-1980 0 0,15-18-310 0 0,0-1 0 0 0,-2-1 0 0 0,-1-1 0 0 0,25-48 0 0 0,3-3-139 0 0,-29 50 69 0 0,2 2 0 0 0,1 0 0 0 0,24-25 0 0 0,-41 47-63 0 0,8 15-2682 0 0,6 14 2087 0 0,-11-16 553 0 0,69 204-510 0 0,-51-161 744 0 0,52 96-1 0 0,-59-126-132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19.4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228 295 11250 0 0,'3'-11'1503'0'0,"0"-1"-1"0"0,-1 1 1 0 0,1-14-1 0 0,-1-72-624 0 0,-2 68-588 0 0,0 29-290 0 0,-3-58 164 0 0,3 55-176 0 0,-1 1 0 0 0,1-1 0 0 0,-1 0-1 0 0,1 0 1 0 0,-1 0 0 0 0,0 0 0 0 0,0 1 0 0 0,0-1 0 0 0,0 0 0 0 0,-1 1-1 0 0,1-1 1 0 0,-1 1 0 0 0,1 0 0 0 0,-1-1 0 0 0,0 1 0 0 0,0 0-1 0 0,-2-2 1 0 0,1 3-65 0 0,1 1-1 0 0,0-1 1 0 0,-1 1-1 0 0,1-1 1 0 0,0 1-1 0 0,-1 0 1 0 0,1 0-1 0 0,0 0 1 0 0,-1 0-1 0 0,1 0 0 0 0,0 1 1 0 0,-1-1-1 0 0,1 1 1 0 0,0-1-1 0 0,0 1 1 0 0,-1 0-1 0 0,1 0 1 0 0,0 0-1 0 0,0 0 1 0 0,0 0-1 0 0,-3 3 1 0 0,-40 30-940 0 0,36-25 851 0 0,1-1 0 0 0,0 1 0 0 0,0 1 0 0 0,0 0 0 0 0,-8 15 0 0 0,14-22 131 0 0,0 1 1 0 0,0-1-1 0 0,1 1 1 0 0,-1-1-1 0 0,1 1 1 0 0,0 0-1 0 0,-1-1 0 0 0,2 1 1 0 0,-1 0-1 0 0,0 0 1 0 0,1 0-1 0 0,0 0 1 0 0,0 0-1 0 0,0 0 1 0 0,0-1-1 0 0,1 1 1 0 0,-1 0-1 0 0,1 0 1 0 0,0 0-1 0 0,3 7 1 0 0,-3-10 14 0 0,0 1 1 0 0,0-1 0 0 0,0 1 0 0 0,0-1-1 0 0,0 1 1 0 0,0-1 0 0 0,1 0-1 0 0,-1 0 1 0 0,1 0 0 0 0,-1 0 0 0 0,1 0-1 0 0,-1 0 1 0 0,1 0 0 0 0,-1 0-1 0 0,1 0 1 0 0,0-1 0 0 0,0 1 0 0 0,-1-1-1 0 0,3 1 1 0 0,0 0 5 0 0,1-1 0 0 0,-1 0 1 0 0,1 0-1 0 0,-1 0 0 0 0,0-1 0 0 0,1 1 0 0 0,7-3 0 0 0,-2 0 81 0 0,1-1 0 0 0,-1 0 0 0 0,0 0-1 0 0,0-1 1 0 0,14-9 0 0 0,55-40 907 0 0,-78 54-893 0 0,-1 11-688 0 0,1-7 560 0 0,-1 0 0 0 0,0 0 0 0 0,-1-1 0 0 0,1 1 0 0 0,0 0 0 0 0,-1-1 0 0 0,-1 5 0 0 0,-28 75-79 0 0,-61 120 0 0 0,-19 49 218 0 0,100-221-99 0 0,0 1 0 0 0,3 0 1 0 0,0 0-1 0 0,2 0 0 0 0,2 1 1 0 0,0 44-1 0 0,3-69-3 0 0,1 1 0 0 0,1-1-1 0 0,-1 0 1 0 0,2 1 0 0 0,-1-1 0 0 0,1 0 0 0 0,0 0-1 0 0,0-1 1 0 0,1 1 0 0 0,0-1 0 0 0,1 1 0 0 0,0-1-1 0 0,0-1 1 0 0,7 9 0 0 0,-9-13 60 0 0,-1 1 0 0 0,1 0 1 0 0,0-1-1 0 0,0 0 0 0 0,0 1 0 0 0,0-1 0 0 0,0 0 1 0 0,1-1-1 0 0,-1 1 0 0 0,1-1 0 0 0,-1 1 0 0 0,1-1 0 0 0,-1 0 1 0 0,1 0-1 0 0,0-1 0 0 0,0 1 0 0 0,-1-1 0 0 0,1 0 1 0 0,0 0-1 0 0,0 0 0 0 0,-1 0 0 0 0,1 0 0 0 0,0-1 1 0 0,0 0-1 0 0,-1 0 0 0 0,1 0 0 0 0,-1 0 0 0 0,1-1 1 0 0,-1 1-1 0 0,1-1 0 0 0,-1 0 0 0 0,0 0 0 0 0,6-4 1 0 0,2-4 180 0 0,-1 0 1 0 0,0 0 0 0 0,0-1 0 0 0,-1 0 0 0 0,0-1 0 0 0,-1 1 0 0 0,0-2-1 0 0,-1 1 1 0 0,-1-1 0 0 0,0-1 0 0 0,0 1 0 0 0,5-25 0 0 0,-2 2-44 0 0,-1-1 0 0 0,-2 0 1 0 0,2-66-1 0 0,-7 93-173 0 0,-1 0 0 0 0,0 1-1 0 0,-1-1 1 0 0,0 0 0 0 0,0 1 0 0 0,-1-1-1 0 0,0 0 1 0 0,-1 1 0 0 0,0 0-1 0 0,0 0 1 0 0,-1 0 0 0 0,0 0 0 0 0,-1 0-1 0 0,0 1 1 0 0,0 0 0 0 0,-1 0 0 0 0,-7-9-1 0 0,9 13-566 0 0,-11-12 854 0 0,10 7-7368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19.8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21 15907 0 0,'0'0'-54'0'0,"0"0"0"0"0,0-1-1 0 0,-1 1 1 0 0,1 0 0 0 0,0 0 0 0 0,0 0-1 0 0,0-1 1 0 0,-1 1 0 0 0,1 0-1 0 0,0 0 1 0 0,0 0 0 0 0,-1 0-1 0 0,1-1 1 0 0,0 1 0 0 0,0 0-1 0 0,-1 0 1 0 0,1 0 0 0 0,0 0 0 0 0,0 0-1 0 0,-1 0 1 0 0,1 0 0 0 0,0 0-1 0 0,0 0 1 0 0,-1 0 0 0 0,1 0-1 0 0,0 0 1 0 0,-1 0 0 0 0,1 0-1 0 0,0 0 1 0 0,0 0 0 0 0,-1 0 0 0 0,1 0-1 0 0,0 0 1 0 0,0 0 0 0 0,-1 1-1 0 0,1-1 1 0 0,0 0 0 0 0,0 0-1 0 0,-1 0 1 0 0,1 0 0 0 0,0 1-1 0 0,0-1 1 0 0,0 0 0 0 0,0 0-1 0 0,-1 0 1 0 0,1 1 0 0 0,0-1 0 0 0,0 0-1 0 0,0 0 1 0 0,0 1 0 0 0,-1-1-1 0 0,-4 25-1156 0 0,3 36 887 0 0,2-55 250 0 0,0 18 37 0 0,6 46 0 0 0,-6-64 61 0 0,1 0 0 0 0,1 0-1 0 0,-1 0 1 0 0,1 0 0 0 0,0 0 0 0 0,1 0 0 0 0,-1-1-1 0 0,1 1 1 0 0,0-1 0 0 0,0 0 0 0 0,1 0 0 0 0,0 0-1 0 0,4 6 1 0 0,-6-10 52 0 0,-1 0 0 0 0,0-1 0 0 0,0 1 0 0 0,1 0 0 0 0,-1 0 0 0 0,1 0 0 0 0,-1-1 0 0 0,0 1 0 0 0,1-1 0 0 0,-1 1 0 0 0,1-1 0 0 0,0 0 0 0 0,-1 0 0 0 0,1 1 0 0 0,-1-1 0 0 0,1 0 0 0 0,-1 0 0 0 0,1 0 0 0 0,0-1 0 0 0,-1 1 0 0 0,2-1 0 0 0,1 0 77 0 0,0 0 1 0 0,0-1-1 0 0,0 0 1 0 0,0 0-1 0 0,-1 0 1 0 0,1 0-1 0 0,6-6 1 0 0,2-3 140 0 0,-1 0 0 0 0,0-1 0 0 0,10-15 0 0 0,-5 6-40 0 0,-1-1 1 0 0,-2 0 0 0 0,0-1 0 0 0,-1-1-1 0 0,-1 0 1 0 0,-1 0 0 0 0,8-33-1 0 0,-19 67-489 0 0,1 0-1 0 0,0 0 1 0 0,0 0-1 0 0,1 0 0 0 0,0 0 1 0 0,1 0-1 0 0,0 0 0 0 0,1 0 1 0 0,4 11-1 0 0,0-2 155 0 0,0 0 0 0 0,1 0 1 0 0,1 0-1 0 0,17 23 0 0 0,1-6-2386 0 0,-16-27 2379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20.1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6 280 16996 0 0,'0'0'-584'0'0,"-1"7"-1800"0"0,-1 0 2288 0 0,1 1-1 0 0,0 0 1 0 0,0 0-1 0 0,1 0 1 0 0,0 0-1 0 0,1 0 1 0 0,-1 0-1 0 0,2 0 1 0 0,-1-1-1 0 0,1 1 1 0 0,4 13-1 0 0,-2-9 172 0 0,-1 1 0 0 0,0 0 1 0 0,1 24-1 0 0,-4-36-455 0 0</inkml:trace>
  <inkml:trace contextRef="#ctx0" brushRef="#br0" timeOffset="1">20 0 16708 0 0,'0'0'-108'0'0,"9"26"-5900"0"0,0-5 5360 0 0,0 1 0 0 0,2-1-1 0 0,16 23 1 0 0,1 3-1526 0 0,-16-26 702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20.5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123 5 13603 0 0,'0'0'90'0'0,"0"0"-1"0"0,0 0 1 0 0,0 0 0 0 0,0 0 0 0 0,0 0-1 0 0,0 0 1 0 0,0-1 0 0 0,0 1 0 0 0,0 0-1 0 0,0 0 1 0 0,0 0 0 0 0,0 0 0 0 0,0 0-1 0 0,0 0 1 0 0,0-1 0 0 0,0 1 0 0 0,0 0-1 0 0,0 0 1 0 0,0 0 0 0 0,0 0 0 0 0,0 0-1 0 0,0 0 1 0 0,0-1 0 0 0,-1 1 628 0 0,1-1-629 0 0,0 1 1 0 0,0 0 0 0 0,0 0 0 0 0,0 0-1 0 0,0 0 1 0 0,-1 0 0 0 0,1 0 0 0 0,0 0-1 0 0,0 0 1 0 0,0 0 0 0 0,0 0 0 0 0,0 0-1 0 0,-1 0 1 0 0,1 0 0 0 0,0 0 0 0 0,0 0-1 0 0,0 0 1 0 0,0 0 0 0 0,0 0 0 0 0,0 0-1 0 0,-1 0 1 0 0,1 0 0 0 0,0 0 0 0 0,0 0-1 0 0,0 0 1 0 0,-5 2-158 0 0,0-1 1 0 0,1 1-1 0 0,-1 0 0 0 0,1 0 0 0 0,0 0 1 0 0,0 1-1 0 0,-1-1 0 0 0,1 1 0 0 0,1 0 1 0 0,-1 0-1 0 0,0 1 0 0 0,1-1 0 0 0,-6 7 1 0 0,2-1 3 0 0,-1 1 0 0 0,1 0 0 0 0,0 0 0 0 0,-9 20 0 0 0,14-26 40 0 0,1 0 0 0 0,-1 1 0 0 0,1-1 0 0 0,0 0 0 0 0,0 1 0 0 0,0-1 1 0 0,0 1-1 0 0,1 0 0 0 0,0-1 0 0 0,0 1 0 0 0,0-1 0 0 0,0 1 0 0 0,1-1 0 0 0,0 1 1 0 0,0-1-1 0 0,0 1 0 0 0,0-1 0 0 0,1 0 0 0 0,0 1 0 0 0,0-1 0 0 0,0 0 0 0 0,0 0 1 0 0,1 0-1 0 0,-1-1 0 0 0,1 1 0 0 0,0 0 0 0 0,4 3 0 0 0,-1-2-124 0 0,1 0-1 0 0,-1 0 0 0 0,1 0 0 0 0,0-1 1 0 0,0 0-1 0 0,1-1 0 0 0,-1 0 0 0 0,1 0 1 0 0,0 0-1 0 0,-1-1 0 0 0,1 0 1 0 0,0 0-1 0 0,1-1 0 0 0,11 0 0 0 0,12 0 0 0 0,4-1-203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20.8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0 16396 0 0,'-2'1'-132'0'0,"1"0"0"0"0,0 0 0 0 0,-1 0 1 0 0,1 0-1 0 0,0 1 0 0 0,0-1 1 0 0,0 0-1 0 0,0 1 0 0 0,0-1 1 0 0,0 0-1 0 0,0 1 0 0 0,0-1 1 0 0,1 1-1 0 0,-1-1 0 0 0,1 1 1 0 0,-1 0-1 0 0,1-1 0 0 0,-1 1 1 0 0,1-1-1 0 0,0 3 0 0 0,-4 43-478 0 0,4-27 503 0 0,-3 235 25 0 0,5-80 260 0 0,-5-124-65 0 0,1-29 82 0 0,1 1 0 0 0,1-1 1 0 0,4 29-1 0 0,-4-51-284 0 0,1 0 0 0 0,-1 1 0 0 0,1-1 0 0 0,-1 0 0 0 0,1 1 0 0 0,0-1 0 0 0,-1 0-1 0 0,1 0 1 0 0,0 1 0 0 0,-1-1 0 0 0,1 0 0 0 0,0 0 0 0 0,-1 0 0 0 0,1 0 0 0 0,0 0 0 0 0,-1 0 0 0 0,1 0 0 0 0,0 0 0 0 0,-1 0 0 0 0,1 0 0 0 0,0-1 0 0 0,-1 1-1 0 0,1 0 1 0 0,-1 0 0 0 0,1-1 0 0 0,0 1 0 0 0,0 0-29 0 0,10-7 36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21.2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282 1 16091 0 0,'0'0'-97'0'0,"-5"3"-815"0"0,-10 14 791 0 0,1 0 1 0 0,1 1-1 0 0,1 0 1 0 0,-11 21-1 0 0,-10 16 165 0 0,28-47-21 0 0,-28 42 262 0 0,-2-2 0 0 0,-59 64 929 0 0,100-114-1239 0 0,-1 0 1 0 0,0 0-1 0 0,0-1 0 0 0,-1 0 1 0 0,1 0-1 0 0,-1 0 0 0 0,1 0 1 0 0,-1-1-1 0 0,0 0 0 0 0,7-8 0 0 0,-3 4-35 0 0,9-10-49 0 0,-14 14 81 0 0,1-1 0 0 0,0 1 0 0 0,0 0 0 0 0,0 0-1 0 0,0 1 1 0 0,1-1 0 0 0,0 1 0 0 0,0 0 0 0 0,-1 0 0 0 0,12-4-1 0 0,-15 7-43 0 0,0 0 0 0 0,-1 0 0 0 0,1 0 0 0 0,0 1 0 0 0,0-1 0 0 0,0 0 0 0 0,-1 1-1 0 0,1-1 1 0 0,0 1 0 0 0,0-1 0 0 0,-1 1 0 0 0,1 0 0 0 0,0-1 0 0 0,-1 1 0 0 0,1-1 0 0 0,-1 1 0 0 0,1 0-1 0 0,-1 0 1 0 0,1-1 0 0 0,-1 1 0 0 0,1 1 0 0 0,13 25-704 0 0,-8-16 556 0 0,15 22 147 0 0,1-1 0 0 0,41 46 0 0 0,-51-65-22 0 0,0-1 0 0 0,1 0 1 0 0,0-1-1 0 0,1 0 0 0 0,0-1 0 0 0,1-1 1 0 0,0-1-1 0 0,19 9 0 0 0,-19-12-51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4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12387 0 0,'0'0'-178'0'0,"0"14"-1233"0"0,22 101-4122 0 0,8-1 3973 0 0,19 92 2151 0 0,-24 26 702 0 0,-23-187 753 0 0,-7 65 0 0 0,-10-63 6182 0 0,13-53-7441 0 0,1 2-744 0 0,0-1-1 0 0,1 0 1 0 0,-1 0-1 0 0,1 0 1 0 0,0 0 0 0 0,0 0-1 0 0,1 1 1 0 0,-1-1 0 0 0,1 0-1 0 0,0 0 1 0 0,0 0-1 0 0,1 1 1 0 0,0-1 0 0 0,-1 1-1 0 0,2-1 1 0 0,-1 1-1 0 0,0-1 1 0 0,6-6 0 0 0,3-6-174 0 0,1 1 1 0 0,1 0-1 0 0,22-22 1 0 0,-26 30 59 0 0,1 0-1 0 0,1 1 1 0 0,-1 0-1 0 0,1 0 1 0 0,0 1-1 0 0,0 1 1 0 0,1 0-1 0 0,0 0 1 0 0,0 1-1 0 0,0 0 1 0 0,0 2-1 0 0,1-1 1 0 0,-1 1-1 0 0,17 0 1 0 0,-23 2-2 0 0,1-1-1 0 0,-1 2 1 0 0,0-1 0 0 0,1 1 0 0 0,-1 0 0 0 0,0 0 0 0 0,0 0-1 0 0,0 1 1 0 0,0 0 0 0 0,0 1 0 0 0,0-1 0 0 0,-1 1 0 0 0,1 0-1 0 0,-1 0 1 0 0,0 1 0 0 0,1 0 0 0 0,-2 0 0 0 0,1 0-1 0 0,0 0 1 0 0,-1 1 0 0 0,0-1 0 0 0,0 1 0 0 0,0 0 0 0 0,-1 1-1 0 0,1-1 1 0 0,-1 1 0 0 0,-1-1 0 0 0,1 1 0 0 0,-1 0 0 0 0,2 8-1 0 0,-2-9 35 0 0,0 1 0 0 0,-1 0 0 0 0,0-1 0 0 0,0 1 0 0 0,-1 0 0 0 0,1 0 0 0 0,-1 0 0 0 0,-1-1 0 0 0,1 1 0 0 0,-1 0 0 0 0,0 0 1 0 0,0-1-1 0 0,-1 1 0 0 0,1 0 0 0 0,-1-1 0 0 0,-1 1 0 0 0,-2 5 0 0 0,0-5 92 0 0,1 0 0 0 0,-1 0 0 0 0,0-1 0 0 0,0 0 0 0 0,-1 0-1 0 0,1 0 1 0 0,-1 0 0 0 0,0-1 0 0 0,-1 0 0 0 0,1 0 0 0 0,-1-1 0 0 0,0 0 0 0 0,-7 3 0 0 0,-9 2 35 0 0,0-1 0 0 0,0-1 0 0 0,0-1 0 0 0,-1-1 0 0 0,0-1 0 0 0,0-2 0 0 0,0 0 1 0 0,0-1-1 0 0,0-2 0 0 0,-23-3 0 0 0,45 4-198 0 0,-1 1 1 0 0,1 0-1 0 0,0 0 1 0 0,0-1 0 0 0,0 0-1 0 0,0 1 1 0 0,0-1-1 0 0,0 0 1 0 0,0 0-1 0 0,0 0 1 0 0,0 0 0 0 0,0 0-1 0 0,0 0 1 0 0,1-1-1 0 0,-1 1 1 0 0,0-1 0 0 0,1 1-1 0 0,-1-1 1 0 0,1 1-1 0 0,0-1 1 0 0,-1 0 0 0 0,1 0-1 0 0,0 0 1 0 0,0 0-1 0 0,0 0 1 0 0,-1-3 0 0 0,2-7-1098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21.5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 16003 0 0,'4'24'-3130'0'0,"6"15"2697"0"0,-1 1-1 0 0,-2-1 1 0 0,-2 2-1 0 0,-2-1 0 0 0,-3 71 1 0 0,-33 202 1292 0 0,31-296-884 0 0,-7 27 179 0 0,6-33-60 0 0,1 1-1 0 0,0-1 1 0 0,0 1-1 0 0,1 0 1 0 0,1 0-1 0 0,1 15 1 0 0,5-14 150 0 0,0-10-136 0 0</inkml:trace>
  <inkml:trace contextRef="#ctx0" brushRef="#br0" timeOffset="1">171 614 14379 0 0,'0'0'-71'0'0,"1"0"-1"0"0,-1 0 1 0 0,1 0-1 0 0,-1 0 1 0 0,1 0-1 0 0,0 0 1 0 0,-1 0-1 0 0,1 1 1 0 0,-1-1-1 0 0,1 0 1 0 0,-1 0 0 0 0,1 0-1 0 0,-1 1 1 0 0,1-1-1 0 0,-1 0 1 0 0,1 1-1 0 0,-1-1 1 0 0,1 1-1 0 0,-1-1 1 0 0,0 0-1 0 0,1 1 1 0 0,-1-1 0 0 0,1 2-1 0 0,15 14-127 0 0,0 3 112 0 0,1-2 0 0 0,31 25 0 0 0,-41-37 110 0 0,0-1 0 0 0,1 1 0 0 0,0-1 0 0 0,-1 0 0 0 0,1-1 0 0 0,1 0 0 0 0,-1 0 0 0 0,0 0 0 0 0,1-1 0 0 0,-1-1 0 0 0,14 2 0 0 0,-14-3 4 0 0,2 0 20 0 0,1 1 1 0 0,0 0-1 0 0,18 5 0 0 0,-28-6-108 0 0,0 7-362 0 0,0 3 387 0 0,0 0 1 0 0,-1 0-1 0 0,-1 0 1 0 0,1 0-1 0 0,-1 0 0 0 0,-1 0 1 0 0,0-1-1 0 0,-4 13 1 0 0,-34 81 344 0 0,19-53-163 0 0,-91 278 432 0 0,101-284-587 0 0,2 0 0 0 0,2 1 0 0 0,2 0 1 0 0,1 0-1 0 0,5 75 0 0 0,7-56-148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28.0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417 83 2977 0 0,'0'-5'753'0'0,"0"2"1440"0"0,3-12-1744 0 0,0-4 4557 0 0,5 16-386 0 0,-14-1-4440 0 0,-1 1-1 0 0,1 0 1 0 0,-1 1 0 0 0,1 0-1 0 0,-1 0 1 0 0,0 0 0 0 0,-12-1-1 0 0,14 2-145 0 0,-55-11 433 0 0,52 10-412 0 0,-16 2 177 0 0,13 0-218 0 0,8-1 7 0 0,0 1-1 0 0,-1 0 0 0 0,1 0 1 0 0,0 0-1 0 0,0 0 1 0 0,-1 0-1 0 0,1 1 0 0 0,0-1 1 0 0,-6 3-1 0 0,-36 11 14 0 0,41-12-83 0 0,-1 0 0 0 0,0 1-1 0 0,1-1 1 0 0,0 1 0 0 0,-1 0 0 0 0,1 0 0 0 0,0 1 0 0 0,1-1 0 0 0,-1 1 0 0 0,1 0 0 0 0,-1-1 0 0 0,1 2 0 0 0,0-1 0 0 0,-3 6 0 0 0,2-4-8 0 0,0-1 51 0 0,1 1 0 0 0,0-1 0 0 0,0 1 0 0 0,1-1 0 0 0,-1 1 0 0 0,1 0-1 0 0,0 0 1 0 0,1 0 0 0 0,-1 0 0 0 0,1 0 0 0 0,1 0 0 0 0,-1 0 0 0 0,1 0-1 0 0,0 0 1 0 0,1 8 0 0 0,-1 9 19 0 0,-2 4 9 0 0,-10 306 155 0 0,11-298-116 0 0,-7 36 0 0 0,4-44 32 0 0,1 0-1 0 0,2 49 1 0 0,2-64-65 0 0,-1-9-8 0 0,1 1-1 0 0,-1-1 1 0 0,1 0 0 0 0,-1 0 0 0 0,0 0 0 0 0,0 0-1 0 0,-1 0 1 0 0,1 1 0 0 0,-1-1 0 0 0,1 0 0 0 0,-1 0-1 0 0,0 0 1 0 0,0 0 0 0 0,-1 0 0 0 0,1 0 0 0 0,0-1 0 0 0,-1 1-1 0 0,0 0 1 0 0,-2 2 0 0 0,3-3-336 0 0,0 0 1 0 0,-1 0-1 0 0,1 0 1 0 0,-1-1-1 0 0,0 1 1 0 0,0-1-1 0 0,1 1 1 0 0,-1-1-1 0 0,0 1 1 0 0,0-1-1 0 0,0 0 1 0 0,0 0-1 0 0,0 0 1 0 0,-3 0-1 0 0,-5 1 168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30.6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82 1309 7146 0 0,'-82'-15'8437'0'0,"88"15"-8135"0"0,1-1 0 0 0,-1 0-1 0 0,0 0 1 0 0,0 0 0 0 0,7-3 0 0 0,24-4-196 0 0,167-2 220 0 0,-7 0 293 0 0,-51-9-285 0 0,-63 6-92 0 0,109-1 1 0 0,-182 15-133 0 0,0 0-1 0 0,-1 0 0 0 0,18 6 1 0 0,-17-5-93 0 0,-1 1 1 0 0,1-2 0 0 0,18 2-1 0 0,-13-3 137 0 0,-4 1-98 0 0,1-1 0 0 0,0 0 0 0 0,-1-1 0 0 0,1 0 0 0 0,-1-1 1 0 0,1 0-1 0 0,-1-1 0 0 0,15-5 1174 0 0,-35-14 67 0 0,8 12-1161 0 0,1 0-1 0 0,-2 0 1 0 0,1 0-1 0 0,-4-11 1 0 0,-4-22 6 0 0,1-18-87 0 0,3-1 0 0 0,4-93-1 0 0,3 105-22 0 0,-2 28-53 0 0,1 0-1 0 0,7-38 0 0 0,-7 53 21 0 0,-1 0 0 0 0,1 0 0 0 0,-1 0 0 0 0,-1 0 0 0 0,1-1 0 0 0,-1 1 1 0 0,0 0-1 0 0,-1 0 0 0 0,0 0 0 0 0,0 0 0 0 0,-3-7 0 0 0,1 6 9 0 0,2-1 0 0 0,-1 0 0 0 0,1 0 0 0 0,0 0 0 0 0,0-15 0 0 0,2 22-27 0 0,-1 0 0 0 0,1-1 0 0 0,-1 1 0 0 0,0 0 0 0 0,0-1 0 0 0,0 1 0 0 0,0 0 0 0 0,0 0-1 0 0,0 0 1 0 0,0 0 0 0 0,-1 0 0 0 0,1 0 0 0 0,-1 0 0 0 0,1 1 0 0 0,-1-1 0 0 0,0 0-1 0 0,0 1 1 0 0,0-1 0 0 0,0 1 0 0 0,0 0 0 0 0,0 0 0 0 0,0-1 0 0 0,0 1 0 0 0,0 1 0 0 0,-1-1-1 0 0,1 0 1 0 0,0 1 0 0 0,-1-1 0 0 0,-3 0 0 0 0,2 1 4 0 0,1 0 1 0 0,-1 0-1 0 0,0 0 0 0 0,1-1 1 0 0,-1 1-1 0 0,0-1 0 0 0,1 0 1 0 0,-1 0-1 0 0,-5-3 1 0 0,-3-1 1 0 0,5 3-4 0 0,-14 2-155 0 0,5-2 97 0 0,0 2 1 0 0,0 0-1 0 0,0 1 0 0 0,0 1 0 0 0,0 0 1 0 0,-26 7-1 0 0,11-8 150 0 0,22-1-72 0 0,22-1 813 0 0,-12-22-280 0 0,-8-136-100 0 0,6 131-415 0 0,-17-93 66 0 0,16 55-95 0 0,2 65 1 0 0,-4-27-448 0 0,2 28 447 0 0,-64-7 16 0 0,14 1 7 0 0,-127 0 74 0 0,179 6-85 0 0,-2 16-614 0 0,0-6 577 0 0,1 0 1 0 0,0-1 0 0 0,1 1 0 0 0,0 0-1 0 0,0 0 1 0 0,1 0 0 0 0,0 0-1 0 0,1-1 1 0 0,4 14 0 0 0,-6-22 33 0 0,13 46 13 0 0,10 77 0 0 0,-22-110 16 0 0,0-1 0 0 0,0 1 0 0 0,-1-1 1 0 0,-1 1-1 0 0,0-1 0 0 0,-1 0 0 0 0,-1 1 1 0 0,0-1-1 0 0,-1 0 0 0 0,-9 23 0 0 0,12-33-327 0 0,-4 5 908 0 0,-1-7-4832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31.6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41 651 1848 0 0,'0'0'1594'0'0,"-20"0"8120"0"0,0 0-6352 0 0,72-30-906 0 0,-37 21-2249 0 0,151-91 266 0 0,279-154 615 0 0,-65 83-134 0 0,-281 128-493 0 0,-68 26-229 0 0,-26 13-156 0 0,0 1 0 0 0,0 0 0 0 0,0 0 0 0 0,1 1 0 0 0,-1-1 0 0 0,1 1 0 0 0,0 0 0 0 0,-1 1 0 0 0,11-2 0 0 0,-15 3-8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33.3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1316 0 9314 0 0,'0'0'11832'0'0,"9"20"-12271"0"0,16 22 426 0 0,-7-9 69 0 0,-16-28-1 0 0,0 0-1 0 0,1 0 1 0 0,0 0-1 0 0,0-1 0 0 0,0 1 1 0 0,6 6-1 0 0,-8-11-37 0 0,-1 0-1 0 0,0 1 0 0 0,1-1 1 0 0,-1 0-1 0 0,0 1 1 0 0,1-1-1 0 0,-1 0 0 0 0,0 1 1 0 0,0-1-1 0 0,1 0 1 0 0,-1 1-1 0 0,0-1 0 0 0,0 1 1 0 0,0-1-1 0 0,0 0 1 0 0,0 1-1 0 0,0-1 1 0 0,1 1-1 0 0,-1-1 0 0 0,0 0 1 0 0,0 1-1 0 0,0-1 1 0 0,0 1-1 0 0,-1-1 0 0 0,1 1 1 0 0,0-1-1 0 0,0 0 1 0 0,0 1-1 0 0,0-1 0 0 0,0 1 1 0 0,0-1-1 0 0,-1 1 1 0 0,-13 9 561 0 0,-12-1-386 0 0,-49 15-352 0 0,-67 23 80 0 0,-38 38 89 0 0,129-60 16 0 0,21-11-2 0 0,-40 11 1 0 0,49-19-10 0 0,0 1-1 0 0,0 1 0 0 0,1 1 1 0 0,1 1-1 0 0,-26 16 1 0 0,-31 42 5 0 0,57-50-11 0 0,0 0 1 0 0,-1-1 0 0 0,-28 18 0 0 0,-44 17 138 0 0,58-35 45 0 0,0-2 0 0 0,-2-2 0 0 0,1-1 0 0 0,-52 9 0 0 0,10-1 254 0 0,63-16-397 0 0,1 1-1 0 0,-1 0 1 0 0,-12 8 0 0 0,17-8-44 0 0,8-5-12 0 0,1 1-215 0 0,0 5-1028 0 0,-1 0-3028 0 0,-1-2 3676 0 0,2-2 507 0 0,-1-1 0 0 0,1 1-1 0 0,-1-1 1 0 0,1 1 0 0 0,-1-1 0 0 0,1 0 0 0 0,0 1 0 0 0,0-1-1 0 0,0 1 1 0 0,0-1 0 0 0,0 1 0 0 0,0-1 0 0 0,0 1 0 0 0,1-1-1 0 0,0 3 1 0 0,2 4-1280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38.9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21 568 4521 0 0,'-17'-37'3490'0'0,"16"34"-2921"0"0,1 1-1 0 0,-1 0 1 0 0,0-1-1 0 0,1 1 1 0 0,0-1-1 0 0,-1 1 1 0 0,1-1-1 0 0,0 1 0 0 0,0-1 1 0 0,1 1-1 0 0,-1-1 1 0 0,0 1-1 0 0,1-1 1 0 0,1-3-1 0 0,-1 6-520 0 0,0-1 1 0 0,0 0-1 0 0,0 0 0 0 0,0 1 0 0 0,1-1 0 0 0,-1 1 0 0 0,0-1 1 0 0,1 1-1 0 0,-1 0 0 0 0,0-1 0 0 0,1 1 0 0 0,-1 0 0 0 0,1 0 0 0 0,-1 0 1 0 0,0 0-1 0 0,1 0 0 0 0,-1 0 0 0 0,0 1 0 0 0,3-1 0 0 0,27 9-273 0 0,-5 8 145 0 0,-1 1-1 0 0,0 1 1 0 0,-2 2 0 0 0,0 0 0 0 0,-2 1 0 0 0,32 42 0 0 0,-41-47 64 0 0,-1 0 0 0 0,-1 0 0 0 0,0 1 0 0 0,-2 1 0 0 0,0-1 0 0 0,-1 1 0 0 0,0 1 0 0 0,-2-1 0 0 0,0 1 0 0 0,-2 0 0 0 0,2 25 1 0 0,-1 8 135 0 0,-3-1 0 0 0,-2 0 1 0 0,-3 0-1 0 0,-2 0 1 0 0,-14 63-1 0 0,18-111 65 0 0,-6 40 3278 0 0,29-47-2376 0 0,-16 1-1039 0 0,0 0 1 0 0,0 0-1 0 0,0 0 1 0 0,0-1-1 0 0,-1 0 1 0 0,1 0 0 0 0,-1 0-1 0 0,0-1 1 0 0,0 1-1 0 0,0-1 1 0 0,0 0-1 0 0,-1 0 1 0 0,0-1-1 0 0,5-7 1 0 0,17-32 259 0 0,23-46 248 0 0,-40 70-425 0 0,-1-1-1 0 0,-1 0 1 0 0,-1 0 0 0 0,0 0-1 0 0,-2-1 1 0 0,-1 1-1 0 0,0-1 1 0 0,-2 1 0 0 0,-1-1-1 0 0,0 0 1 0 0,-1 1-1 0 0,-2-1 1 0 0,0 1 0 0 0,-1 0-1 0 0,-1 0 1 0 0,-1 1 0 0 0,-10-21-1 0 0,-121-233 726 0 0,125 248-781 0 0,0-1-1 0 0,-11-37 1 0 0,-2-4-57 0 0,20 49-305 0 0,6 19 271 0 0,0 0 0 0 0,0 0 0 0 0,0 0 0 0 0,0-1 0 0 0,0 1 0 0 0,0 0 0 0 0,0 0 0 0 0,0 0 0 0 0,0 0 0 0 0,0 0 0 0 0,0 0 1 0 0,0 0-1 0 0,0-1 0 0 0,0 1 0 0 0,0 0 0 0 0,0 0 0 0 0,0 0 0 0 0,0 0 0 0 0,0 0 0 0 0,1 0 0 0 0,-1 0 0 0 0,0 0 0 0 0,0 0 0 0 0,0-1 0 0 0,0 1 0 0 0,0 0 0 0 0,0 0 1 0 0,0 0-1 0 0,0 0 0 0 0,1 0 0 0 0,-1 0 0 0 0,0 0 0 0 0,0 0 0 0 0,0 0 0 0 0,0 0 0 0 0,0 0 0 0 0,0 0 0 0 0,0 0 0 0 0,1 0 0 0 0,-1 0 0 0 0,0 0 0 0 0,0 0 0 0 0,0 0 1 0 0,0 0-1 0 0,0 0 0 0 0,0 0 0 0 0,0 0 0 0 0,1 0 0 0 0,-1 0 0 0 0,0 0 0 0 0,0 0 0 0 0,0 0 0 0 0,0 1 0 0 0,0-1 0 0 0,0 0 0 0 0,0 0 0 0 0,0 0 0 0 0,1 0 0 0 0,20 19-990 0 0,-18-16 1274 0 0,81 97-552 0 0,-26-42 286 0 0,-3 2 0 0 0,-3 3 0 0 0,-2 1-1 0 0,60 106 1 0 0,-100-151 17 0 0,0 0 0 0 0,-2 1 0 0 0,0 0 1 0 0,-1 1-1 0 0,-1-1 0 0 0,-1 2 0 0 0,-1-1 0 0 0,-1 0 0 0 0,-1 1 0 0 0,0-1 0 0 0,-2 1 0 0 0,-1-1 0 0 0,-5 36 0 0 0,-6-17 84 0 0,5-22 662 0 0,12-20-646 0 0,13-14-78 0 0,-1 0-1 0 0,0-1 1 0 0,-1 0 0 0 0,-1-2-1 0 0,0 0 1 0 0,-2 0 0 0 0,0-1 0 0 0,-1-1-1 0 0,-1 0 1 0 0,-1-1 0 0 0,-1 0 0 0 0,-1 0-1 0 0,-1-1 1 0 0,6-33 0 0 0,-10 32-9 0 0,-1-1 1 0 0,-1 0-1 0 0,-1 0 1 0 0,-1 1-1 0 0,-1-1 1 0 0,-7-28-1 0 0,7 35-29 0 0,-4-19 17 0 0,-2 1-1 0 0,-1 1 1 0 0,-2-1-1 0 0,-18-40 1 0 0,15 46-36 0 0,-1 1 0 0 0,-1 1 0 0 0,-1 0 0 0 0,-24-28 0 0 0,40 56 12 0 0,-1-3-15 0 0,1 1 0 0 0,-1-1 0 0 0,1 1 0 0 0,-1-1 0 0 0,1 0 0 0 0,0 0 0 0 0,0 1 0 0 0,0-1 0 0 0,0-6 0 0 0,14 20-235 0 0,0 0-1 0 0,0 1 1 0 0,-1 0-1 0 0,0 1 0 0 0,15 22 1 0 0,-17-23 130 0 0,13 21 98 0 0,-1 0-1 0 0,27 57 1 0 0,-19-33 13 0 0,-19-33 3 0 0,-1 2 0 0 0,-2-1 0 0 0,0 1 0 0 0,-2 0 0 0 0,-1 1 0 0 0,4 50 0 0 0,-6-51 8 0 0,-2 1 31 0 0,0 0-1 0 0,-5 37 0 0 0,2-39 35 0 0,1 1-1 0 0,4 49 0 0 0,-3-74-42 0 0,0 0-1 0 0,0 0 1 0 0,0 0-1 0 0,1 0 0 0 0,-1 1 1 0 0,0-1-1 0 0,0 0 0 0 0,1 0 1 0 0,-1 0-1 0 0,1 0 1 0 0,-1 0-1 0 0,1 0 0 0 0,0 0 1 0 0,-1 0-1 0 0,1 0 0 0 0,0 0 1 0 0,0 0-1 0 0,0 0 0 0 0,-1 0 1 0 0,1-1-1 0 0,0 1 1 0 0,0 0-1 0 0,0-1 0 0 0,0 1 1 0 0,0-1-1 0 0,0 1 0 0 0,1-1 1 0 0,-1 1-1 0 0,0-1 1 0 0,0 1-1 0 0,0-1 0 0 0,0 0 1 0 0,0 0-1 0 0,1 0 0 0 0,-1 0 1 0 0,0 0-1 0 0,0 0 1 0 0,0 0-1 0 0,2 0 0 0 0,3-2 92 0 0,1 1 0 0 0,-1-1 0 0 0,0 0 0 0 0,0-1 0 0 0,8-4 0 0 0,-7 4-281 0 0,3-3 210 0 0,0 1 0 0 0,0-1 1 0 0,0-1-1 0 0,-1 0 0 0 0,0 0 0 0 0,0-1 0 0 0,-1 0 0 0 0,0-1 0 0 0,-1 1 0 0 0,0-2 0 0 0,8-11 0 0 0,-3 0 36 0 0,0-1 0 0 0,-2 0 1 0 0,15-46-1 0 0,-17 39-37 0 0,-1 0 0 0 0,-2-1 1 0 0,-1 1-1 0 0,1-50 0 0 0,-5 32 31 0 0,-3 0 0 0 0,-10-57-1 0 0,2 53 57 0 0,-3 1 0 0 0,-24-58 0 0 0,19 58-281 0 0,3 0 0 0 0,-11-54-1 0 0,26 98 2399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41.6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6 262 1584 0 0,'0'0'24'0'0,"36"3"7050"0"0,-25 7 552 0 0,-15-33-3426 0 0,-3-8-4122 0 0,6 23-10 0 0,0-13 305 0 0,-9-78-59 0 0,9 92-172 0 0,1 4-105 0 0,0 1 0 0 0,-1 0 0 0 0,1 0-1 0 0,0-1 1 0 0,-1 1 0 0 0,1 0 0 0 0,-1 0 0 0 0,0-1 0 0 0,0 1-1 0 0,0 0 1 0 0,0 0 0 0 0,0 0 0 0 0,0 0 0 0 0,0 0-1 0 0,-1 1 1 0 0,1-1 0 0 0,-1 0 0 0 0,1 0 0 0 0,-4-2-1 0 0,4 4-66 0 0,1 0-1 0 0,-1-1 1 0 0,1 1 0 0 0,-1-1-1 0 0,1 1 1 0 0,-1-1-1 0 0,1 1 1 0 0,0-1-1 0 0,-1 1 1 0 0,1-1-1 0 0,0 0 1 0 0,-1 1-1 0 0,1-1 1 0 0,0 1-1 0 0,0-1 1 0 0,-1 0-1 0 0,1 1 1 0 0,0-1 0 0 0,0 0-1 0 0,0 1 1 0 0,0-1-1 0 0,0 0 1 0 0,0 1-1 0 0,0-1 1 0 0,0 0-1 0 0,0 1 1 0 0,1-2-1 0 0,-1 1 14 0 0,1 0 1 0 0,0 0-1 0 0,0 0 0 0 0,0 0 0 0 0,0 0 0 0 0,-1 0 0 0 0,1 1 0 0 0,0-1 0 0 0,0 0 0 0 0,1 1 0 0 0,-1-1 1 0 0,0 1-1 0 0,0-1 0 0 0,1 0 0 0 0,42-8 38 0 0,-42 9-54 0 0,28-3 22 0 0,-1 2 0 0 0,1 2 0 0 0,-1 0 0 0 0,38 8 1 0 0,-35-5 17 0 0,26-4 1053 0 0,-57 10-1880 0 0,7 245 512 0 0,-7-227 323 0 0,-1-18 8 0 0,0 0 0 0 0,1-1 0 0 0,0 1 0 0 0,0 0 0 0 0,6 18 0 0 0,-5-25 108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42.8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1 307 10170 0 0,'0'0'1304'0'0,"31"7"522"0"0,-30-7-1735 0 0,0 1 0 0 0,0-1-1 0 0,0 1 1 0 0,0 0 0 0 0,0-1 0 0 0,0 1-1 0 0,0 0 1 0 0,0-1 0 0 0,-1 1 0 0 0,1 0-1 0 0,0 0 1 0 0,0 0 0 0 0,-1 0-1 0 0,1 0 1 0 0,-1 0 0 0 0,1 0 0 0 0,-1 0-1 0 0,1 0 1 0 0,-1 0 0 0 0,2 8 7007 0 0,-3-20-7282 0 0,2-232 1083 0 0,-9 158-1062 0 0,8 85 132 0 0,25 2-566 0 0,1 1 528 0 0,-1 1 0 0 0,0 1 0 0 0,0 2 1 0 0,45 17-1 0 0,-38-12 127 0 0,0-2 0 0 0,51 10 0 0 0,-82-20-57 0 0,0 0-1 0 0,-1 1 0 0 0,1-1 0 0 0,-1 1 0 0 0,1-1 0 0 0,-1 1 0 0 0,1-1 0 0 0,-1 1 1 0 0,1-1-1 0 0,-1 1 0 0 0,1-1 0 0 0,-1 1 0 0 0,0 0 0 0 0,1-1 0 0 0,-1 1 1 0 0,0 0-1 0 0,0-1 0 0 0,1 1 0 0 0,-1 0 0 0 0,0-1 0 0 0,0 1 0 0 0,0 0 1 0 0,0 0-1 0 0,0-1 0 0 0,0 1 0 0 0,0 0 0 0 0,0 0 0 0 0,0-1 0 0 0,0 1 1 0 0,-1 1-1 0 0,-4 34-259 0 0,2-14 161 0 0,1 44 73 0 0,2 1 0 0 0,4-1-1 0 0,3 0 1 0 0,19 89 0 0 0,-25-153-14 0 0,0 5-631 0 0,1 0 1 0 0,0 0-1 0 0,1-1 1 0 0,4 11 0 0 0,0-6-886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49.7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440 127 4537 0 0,'4'-10'479'0'0,"-1"-8"643"0"0,-2-2 231 0 0,-7-5 494 0 0,5 16-1249 0 0,0 1-260 0 0,-4 1-475 0 0,0 4 89 0 0,1 0 1 0 0,-1 0-1 0 0,-1 0 1 0 0,1 0-1 0 0,0 1 1 0 0,-1 0-1 0 0,1 0 1 0 0,-1 1-1 0 0,0-1 1 0 0,1 1-1 0 0,-12 0 1 0 0,-72-3-71 0 0,80 4 131 0 0,-2 0-180 0 0,1 1 1 0 0,-1 0-1 0 0,1 0 0 0 0,-1 1 1 0 0,1 0-1 0 0,0 1 1 0 0,0 0-1 0 0,0 1 0 0 0,0 0 1 0 0,0 0-1 0 0,1 1 0 0 0,0 0 1 0 0,0 1-1 0 0,0 0 0 0 0,1 1 1 0 0,0 0-1 0 0,0 0 1 0 0,1 0-1 0 0,0 1 0 0 0,-9 12 1 0 0,4-7-11 0 0,-22 33-343 0 0,32-44 464 0 0,1 1-1 0 0,-1-1 1 0 0,1 0-1 0 0,0 1 1 0 0,0 0-1 0 0,0-1 1 0 0,0 1-1 0 0,0 0 0 0 0,1-1 1 0 0,-1 1-1 0 0,1 0 1 0 0,0 0-1 0 0,-1-1 1 0 0,1 1-1 0 0,1 0 0 0 0,-1 4 1 0 0,1-6 89 0 0,0 1-1 0 0,0 0 1 0 0,0-1 0 0 0,0 1 0 0 0,0-1 0 0 0,0 1-1 0 0,0-1 1 0 0,1 1 0 0 0,-1-1 0 0 0,0 0 0 0 0,1 0-1 0 0,-1 0 1 0 0,1 0 0 0 0,-1 0 0 0 0,1 0-1 0 0,0 0 1 0 0,-1 0 0 0 0,1 0 0 0 0,0-1 0 0 0,0 1-1 0 0,2 0 1 0 0,44 6 1543 0 0,-33-6-1186 0 0,1 1-100 0 0,23 2-294 0 0,-1 1 0 0 0,0 2-1 0 0,0 1 1 0 0,-1 2 0 0 0,60 25-1 0 0,-68-22-262 0 0,-16-8 43 0 0,-1 0-1 0 0,0 0 0 0 0,-1 2 0 0 0,1-1 1 0 0,-1 1-1 0 0,-1 1 0 0 0,1 0 0 0 0,17 18 0 0 0,-26-24 210 0 0,0 1-1 0 0,-1-1 1 0 0,1 1-1 0 0,0 0 1 0 0,-1 0-1 0 0,0-1 1 0 0,0 1-1 0 0,0 0 1 0 0,0 0-1 0 0,0 0 1 0 0,0 1-1 0 0,-1-1 1 0 0,1 6-1 0 0,-1-8 58 0 0,0 1-1 0 0,-1 0 0 0 0,1-1 0 0 0,0 1 1 0 0,-1-1-1 0 0,1 1 0 0 0,-1 0 1 0 0,0-1-1 0 0,0 1 0 0 0,1-1 0 0 0,-1 1 1 0 0,0-1-1 0 0,0 0 0 0 0,0 1 1 0 0,-1-1-1 0 0,1 0 0 0 0,0 0 0 0 0,0 0 1 0 0,-1 0-1 0 0,1 0 0 0 0,0 0 1 0 0,-1 0-1 0 0,1 0 0 0 0,-1-1 0 0 0,1 1 1 0 0,-4 0-1 0 0,-15 6 769 0 0,-1-2 0 0 0,0-1 1 0 0,0 0-1 0 0,0-2 0 0 0,0 0 1 0 0,0-2-1 0 0,-33-2 0 0 0,-147-30 327 0 0,171 26-1156 0 0,29 6-466 0 0,11 4-1684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50.0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8234 0 0,'0'0'-56'0'0,"1"0"-864"0"0,1 0 495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4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14611 0 0,'0'0'572'0'0,"0"8"-2409"0"0,2 20 1204 0 0,6 51-103 0 0,-7-73 887 0 0,1-1 0 0 0,-1 1-1 0 0,1 0 1 0 0,0-1-1 0 0,0 0 1 0 0,1 1-1 0 0,0-1 1 0 0,0 0 0 0 0,0 0-1 0 0,0 0 1 0 0,5 4-1 0 0,-8-8-65 0 0,1 0-1 0 0,0-1 0 0 0,-1 1 0 0 0,1-1 1 0 0,0 1-1 0 0,-1-1 0 0 0,1 1 1 0 0,0-1-1 0 0,0 0 0 0 0,-1 1 1 0 0,1-1-1 0 0,0 0 0 0 0,0 1 0 0 0,0-1 1 0 0,-1 0-1 0 0,1 0 0 0 0,0 0 1 0 0,0 0-1 0 0,0 0 0 0 0,0 0 0 0 0,-1 0 1 0 0,1 0-1 0 0,0 0 0 0 0,0 0 1 0 0,0 0-1 0 0,0-1 0 0 0,1 0 0 0 0,0 0 34 0 0,0 0-1 0 0,0-1 1 0 0,1 1-1 0 0,-1-1 1 0 0,0 0-1 0 0,-1 1 1 0 0,1-1-1 0 0,0 0 1 0 0,2-3-1 0 0,2-5 40 0 0,0 0-1 0 0,0-1 1 0 0,4-11-1 0 0,3-18-19 0 0,-12 33-123 0 0,1 0 0 0 0,-1 0 0 0 0,2 0 0 0 0,-1 0 0 0 0,1 0 0 0 0,0 0 0 0 0,0 1 0 0 0,1-1-1 0 0,0 1 1 0 0,0 0 0 0 0,5-5 0 0 0,-8 11-40 0 0,0-1 0 0 0,-1 1 0 0 0,1 0-1 0 0,0-1 1 0 0,0 1 0 0 0,-1 0 0 0 0,1 0 0 0 0,0 0-1 0 0,0 0 1 0 0,-1 0 0 0 0,1 0 0 0 0,0 0 0 0 0,0 0-1 0 0,-1 0 1 0 0,1 0 0 0 0,0 0 0 0 0,-1 0 0 0 0,1 1-1 0 0,0-1 1 0 0,0 0 0 0 0,-1 1 0 0 0,1-1 0 0 0,0 0-1 0 0,-1 1 1 0 0,1-1 0 0 0,-1 1 0 0 0,1-1 0 0 0,0 1-1 0 0,-1-1 1 0 0,1 1 0 0 0,-1-1 0 0 0,0 1-1 0 0,1-1 1 0 0,-1 1 0 0 0,1 0 0 0 0,-1-1 0 0 0,1 2-1 0 0,18 31-788 0 0,-14-24 687 0 0,19 34-211 0 0,29 44 455 0 0,-46-77-338 0 0,0-1 0 0 0,1 1 0 0 0,0-2 0 0 0,0 0 0 0 0,1 0 1 0 0,15 11-1 0 0,-5-8-517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50.4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8 0 0,'3'8'0'0'0,"0"-2"0"0"0,-1 0 0 0 0,1 0 0 0 0,-2-3 0 0 0,-1-1 0 0 0,2 1 2008 0 0,-2-1-1744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50.7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161 24 6121 0 0,'0'-1'19'0'0,"-1"0"0"0"0,1 0 0 0 0,0 0 0 0 0,0 0 0 0 0,0 0 0 0 0,0 0 0 0 0,-1 0 0 0 0,1 0 0 0 0,0 0-1 0 0,-1 0 1 0 0,1 0 0 0 0,-1 1 0 0 0,1-1 0 0 0,-1 0 0 0 0,1 0 0 0 0,-1 1 0 0 0,0-1 0 0 0,1 0 0 0 0,-1 1 0 0 0,0-1 0 0 0,0 0-1 0 0,1 1 1 0 0,-1-1 0 0 0,0 1 0 0 0,0-1 0 0 0,0 1 0 0 0,0 0 0 0 0,0-1 0 0 0,0 1 0 0 0,0 0 0 0 0,1 0 0 0 0,-1-1-1 0 0,0 1 1 0 0,-2 0 0 0 0,1 0-121 0 0,-1 0-1 0 0,1 0 0 0 0,0 0 1 0 0,-1 0-1 0 0,1 0 1 0 0,0 1-1 0 0,0-1 0 0 0,-1 1 1 0 0,1 0-1 0 0,0-1 0 0 0,0 1 1 0 0,0 0-1 0 0,-3 2 0 0 0,-8 8-479 0 0,0 0 0 0 0,1 1 0 0 0,1 0 0 0 0,0 1 0 0 0,1 0 0 0 0,-12 20 0 0 0,21-32 574 0 0,-9 15-64 0 0</inkml:trace>
  <inkml:trace contextRef="#ctx0" brushRef="#br0" timeOffset="1">132 370 9866 0 0,'20'2'704'0'0,"6"0"284"0"0,1-1-1 0 0,29-3 1 0 0,-50 2-762 0 0,0-1-1 0 0,0 0 0 0 0,0 0 1 0 0,0 0-1 0 0,-1-1 0 0 0,1 0 0 0 0,-1 0 1 0 0,1 0-1 0 0,-1-1 0 0 0,0 0 1 0 0,0 0-1 0 0,0 0 0 0 0,0 0 1 0 0,0-1-1 0 0,6-7 0 0 0,-9 8-123 0 0,1 0-1 0 0,-1-1 0 0 0,-1 1 1 0 0,1-1-1 0 0,0 0 1 0 0,-1 0-1 0 0,0 1 0 0 0,0-1 1 0 0,0 0-1 0 0,-1 0 1 0 0,1 0-1 0 0,-1 0 0 0 0,0 0 1 0 0,0 0-1 0 0,0 0 0 0 0,0 0 1 0 0,-1 0-1 0 0,0 0 1 0 0,0 0-1 0 0,-1-5 0 0 0,-5-10-73 0 0,0 1-1 0 0,-18-35 0 0 0,10 24 23 0 0,10 18-141 0 0,-25-48 9 0 0,28 55-71 0 0,-1 0 1 0 0,1 0-1 0 0,-1 0 1 0 0,0 0-1 0 0,0 1 1 0 0,-1-1-1 0 0,1 1 0 0 0,-1 0 1 0 0,1 0-1 0 0,-8-4 1 0 0,9 6-190 0 0,-1 0 0 0 0,1 1 0 0 0,-1-1 0 0 0,1 1 0 0 0,-1 0 0 0 0,1-1-1 0 0,-1 1 1 0 0,1 0 0 0 0,-1 1 0 0 0,1-1 0 0 0,-1 0 0 0 0,1 1 0 0 0,-1 0 0 0 0,1-1 0 0 0,-1 1 0 0 0,1 0 0 0 0,0 0 0 0 0,-4 2 0 0 0,-5 3-801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51.4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0 242 912 0 0,'4'-8'1176'0'0,"-1"1"0"0"0,0-1 0 0 0,0 1 0 0 0,-1-1 0 0 0,0 0 0 0 0,-1 0 0 0 0,0 0 0 0 0,0 0 0 0 0,0 0 0 0 0,-2-17 0 0 0,1 23 51 0 0,0 30-8004 0 0,0 12 6402 0 0,10 65 0 0 0,-6-85 415 0 0,0 0 0 0 0,12 33 0 0 0,-14-49 109 0 0,-1-1 0 0 0,1 1 0 0 0,-1 0 0 0 0,1-1 0 0 0,0 1 0 0 0,1-1 0 0 0,-1 0 0 0 0,0 1 0 0 0,1-1 1 0 0,0 0-1 0 0,0-1 0 0 0,0 1 0 0 0,0 0 0 0 0,0-1 0 0 0,0 0 0 0 0,5 3 0 0 0,-5-4 92 0 0,-1 0 1 0 0,1-1-1 0 0,0 0 1 0 0,-1 1 0 0 0,1-1-1 0 0,0 0 1 0 0,0 0 0 0 0,-1 0-1 0 0,1 0 1 0 0,0-1-1 0 0,-1 1 1 0 0,1-1 0 0 0,0 0-1 0 0,-1 0 1 0 0,1 0-1 0 0,-1 0 1 0 0,0 0 0 0 0,1 0-1 0 0,-1-1 1 0 0,0 1-1 0 0,1-1 1 0 0,-1 1 0 0 0,0-1-1 0 0,0 0 1 0 0,2-2 0 0 0,15-18-4 0 0,0 0 1 0 0,-1 0 0 0 0,-2-2-1 0 0,0 0 1 0 0,14-31 0 0 0,-30 54-299 0 0,1 0-1 0 0,-1 0 1 0 0,1 0 0 0 0,0 0 0 0 0,-1 0-1 0 0,1 0 1 0 0,0 0 0 0 0,0 1 0 0 0,0-1-1 0 0,-1 0 1 0 0,1 0 0 0 0,0 1 0 0 0,0-1 0 0 0,0 0-1 0 0,0 1 1 0 0,1-1 0 0 0,-1 1 0 0 0,0-1-1 0 0,0 1 1 0 0,0 0 0 0 0,0-1 0 0 0,0 1-1 0 0,2 0 1 0 0,-1 7-855 0 0,9 37 362 0 0,-4-15 459 0 0,1-1 1 0 0,2 0-1 0 0,14 31 0 0 0,-22-55 147 0 0,0 0-1 0 0,0-1 1 0 0,1 1-1 0 0,0-1 1 0 0,-1 0 0 0 0,1 1-1 0 0,0-1 1 0 0,1-1-1 0 0,-1 1 1 0 0,0 0 0 0 0,1-1-1 0 0,-1 0 1 0 0,1 0-1 0 0,0 0 1 0 0,6 2 0 0 0,-8-3 110 0 0,1 0 1 0 0,0-1-1 0 0,-1 1 1 0 0,1-1-1 0 0,-1 0 1 0 0,1 0-1 0 0,0 0 1 0 0,-1 0-1 0 0,1 0 1 0 0,-1-1-1 0 0,1 1 1 0 0,0-1-1 0 0,-1 0 1 0 0,1 1-1 0 0,-1-1 1 0 0,0 0-1 0 0,1-1 0 0 0,-1 1 1 0 0,0 0-1 0 0,0-1 1 0 0,1 1-1 0 0,-1-1 1 0 0,0 1-1 0 0,0-1 1 0 0,-1 0-1 0 0,3-3 1 0 0,9-12 102 0 0,0 0 0 0 0,-2-1 1 0 0,0-1-1 0 0,-1 0 0 0 0,-1 0 1 0 0,-1-1-1 0 0,-1 0 0 0 0,7-28 0 0 0,-7 19-243 0 0,-2 1 0 0 0,-1-2 0 0 0,-2 1 0 0 0,0 0 0 0 0,-4-47 0 0 0,2 74-106 0 0,-1-1 1 0 0,1 0 0 0 0,0 0-1 0 0,-1 0 1 0 0,0 1-1 0 0,1-1 1 0 0,-1 0-1 0 0,0 1 1 0 0,0-1 0 0 0,0 1-1 0 0,-1-1 1 0 0,1 1-1 0 0,-1 0 1 0 0,1-1 0 0 0,-1 1-1 0 0,0 0 1 0 0,-2-2-1 0 0,1 2-286 0 0,1 1-1 0 0,-1 0 0 0 0,1 0 1 0 0,-1 0-1 0 0,1 0 0 0 0,-1 0 0 0 0,0 0 1 0 0,0 1-1 0 0,1-1 0 0 0,-1 1 1 0 0,0 0-1 0 0,0 0 0 0 0,0 0 1 0 0,1 0-1 0 0,-1 0 0 0 0,-5 2 0 0 0,-10 2-1923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52.2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1 232 8578 0 0,'6'-33'1706'0'0,"17"-17"1200"0"0,0-1-366 0 0,-21 43-2295 0 0,0 0 0 0 0,-1 0 0 0 0,0 0 0 0 0,-1-1-1 0 0,1 1 1 0 0,-3-13 0 0 0,1-7-4002 0 0,-8 47 2539 0 0,-3 173-55 0 0,-1 3 797 0 0,13 296 337 0 0,0-487 175 0 0,-1 1 93 0 0,1 0-1 0 0,0 0 0 0 0,0 0 1 0 0,1 0-1 0 0,-1 0 0 0 0,1-1 1 0 0,0 1-1 0 0,0 0 1 0 0,0 0-1 0 0,1-1 0 0 0,0 1 1 0 0,0 0-1 0 0,4 6 2801 0 0,3-12-337 0 0,0-4-4836 0 0,-7 4 1188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57.9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1 795 4129 0 0,'2'-1'7675'0'0,"14"-6"-5792"0"0,-5-1-1494 0 0,1 0 1 0 0,-1 0-1 0 0,-1-1 1 0 0,0-1-1 0 0,0 1 0 0 0,-1-2 1 0 0,13-17-1 0 0,-3-3-129 0 0,-1-1-1 0 0,-2 0 1 0 0,-1-1-1 0 0,10-36 1 0 0,33-143 24 0 0,-47 169-193 0 0,-6 23-84 0 0,16-80 231 0 0,-20 91-228 0 0,0 0 0 0 0,0-1 0 0 0,-1 1 0 0 0,0 0 0 0 0,-1 0 1 0 0,0-1-1 0 0,-1 1 0 0 0,-4-15 0 0 0,6 23-104 0 0,0-1 0 0 0,-1 1 0 0 0,1 0 0 0 0,-1 0 0 0 0,1-1 0 0 0,-1 1 1 0 0,1 0-1 0 0,-1 0 0 0 0,0 0 0 0 0,0-1 0 0 0,0 1 0 0 0,0 0 0 0 0,0 0 0 0 0,0 0 1 0 0,0 0-1 0 0,0 1 0 0 0,0-1 0 0 0,0 0 0 0 0,0 0 0 0 0,0 1 0 0 0,-1-1 0 0 0,1 0 1 0 0,0 1-1 0 0,0 0 0 0 0,-1-1 0 0 0,1 1 0 0 0,-3-1 0 0 0,1 2-178 0 0,1-1 0 0 0,-1 1 0 0 0,0-1 1 0 0,1 1-1 0 0,-1 0 0 0 0,0 0 0 0 0,1 0 0 0 0,-1 1 0 0 0,1-1 0 0 0,0 1 0 0 0,-1-1 0 0 0,-3 5 0 0 0,-6 5-726 0 0,0 1 0 0 0,1 0 0 0 0,-14 21 0 0 0,16-19 875 0 0,0 0 0 0 0,2 1 0 0 0,0 0 0 0 0,1 0-1 0 0,0 1 1 0 0,1 0 0 0 0,1 0 0 0 0,0 0 0 0 0,1 0 0 0 0,1 0 0 0 0,0 28-1 0 0,2-20 218 0 0,1-1-1 0 0,1 1 0 0 0,1-1 0 0 0,2 0 0 0 0,0 0 1 0 0,1 0-1 0 0,15 35 0 0 0,-11-37 143 0 0,1-1 0 0 0,1-1 1 0 0,1 0-1 0 0,1-1 0 0 0,0 0 0 0 0,1-1 0 0 0,1 0 0 0 0,1-2 1 0 0,26 21-1 0 0,-35-30-477 0 0,-7-5 476 0 0,0 0 1 0 0,0 0-1 0 0,0-1 0 0 0,0 1 0 0 0,0 0 1 0 0,0-1-1 0 0,0 1 0 0 0,0-1 0 0 0,0 1 1 0 0,0-1-1 0 0,0 1 0 0 0,0-1 0 0 0,0 0 1 0 0,1 1-1 0 0,-1-1 0 0 0,0 0 0 0 0,0 0 1 0 0,0 0-1 0 0,0 0 0 0 0,2 0 1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58.4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106 47 9538 0 0,'0'-4'316'0'0,"0"-1"1"0"0,0 1-1 0 0,-1 0 0 0 0,1 0 1 0 0,-1 0-1 0 0,0 0 0 0 0,-1 0 1 0 0,1 0-1 0 0,-3-5 0 0 0,4 8-390 0 0,-12 6-3018 0 0,5 0 2851 0 0,1 0 0 0 0,0 0 0 0 0,0 0 0 0 0,0 1 0 0 0,0 0 0 0 0,1 0 0 0 0,0 1-1 0 0,1-1 1 0 0,-1 1 0 0 0,1 0 0 0 0,0 1 0 0 0,1-1 0 0 0,0 1 0 0 0,0-1 0 0 0,1 1-1 0 0,0 0 1 0 0,0 0 0 0 0,0 0 0 0 0,0 16 0 0 0,2-14 249 0 0,-1 1 0 0 0,1 0 1 0 0,1 0-1 0 0,0-1 0 0 0,1 1 0 0 0,0-1 1 0 0,5 17-1 0 0,-6-23 259 0 0,1-1-1 0 0,0 0 1 0 0,-1 1 0 0 0,1-1 0 0 0,0 0 0 0 0,1 0-1 0 0,-1-1 1 0 0,0 1 0 0 0,1 0 0 0 0,-1-1 0 0 0,1 0-1 0 0,0 1 1 0 0,0-1 0 0 0,0 0 0 0 0,0 0 0 0 0,0-1 0 0 0,1 1-1 0 0,-1-1 1 0 0,0 1 0 0 0,1-1 0 0 0,-1 0 0 0 0,1-1-1 0 0,0 1 1 0 0,-1 0 0 0 0,7-1 0 0 0,-4 1 35 0 0,0-1 0 0 0,0 0 1 0 0,0 0-1 0 0,-1-1 0 0 0,1 0 1 0 0,0 0-1 0 0,0 0 0 0 0,-1 0 1 0 0,1-1-1 0 0,-1 0 0 0 0,1 0 1 0 0,-1-1-1 0 0,0 0 0 0 0,0 1 1 0 0,7-6-1 0 0,-9 5-190 0 0,1-1 0 0 0,-1 1-1 0 0,0-1 1 0 0,0 0 0 0 0,0 0-1 0 0,-1 0 1 0 0,1 0 0 0 0,-1-1 0 0 0,0 1-1 0 0,0-1 1 0 0,0 1 0 0 0,-1-1 0 0 0,0 0-1 0 0,0 1 1 0 0,0-1 0 0 0,0 0 0 0 0,-1 0-1 0 0,0-8 1 0 0,0 5-78 0 0,0 1-1 0 0,-1 0 1 0 0,-1-1 0 0 0,1 1-1 0 0,-1 0 1 0 0,0 0 0 0 0,-1 0 0 0 0,0 0-1 0 0,-5-9 1 0 0,6 12-168 0 0,0 1 0 0 0,0 0-1 0 0,0 0 1 0 0,-1 0 0 0 0,1 0 0 0 0,-1 1 0 0 0,0-1 0 0 0,0 1 0 0 0,-3-3-1 0 0,4 4-177 0 0,-1 0 1 0 0,1 0-1 0 0,0 0 0 0 0,-1 0 0 0 0,1 0 0 0 0,0 0 0 0 0,-1 1 0 0 0,1-1 1 0 0,-1 1-1 0 0,1 0 0 0 0,-1 0 0 0 0,1 0 0 0 0,-1 0 0 0 0,-4 0 0 0 0,-3 7-3170 0 0,10-5 2485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0:59.1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0 197 7626 0 0,'5'-14'1908'0'0,"-2"8"-3188"0"0,2 20-394 0 0,-4-6 1179 0 0,1 1-1 0 0,-2 0 1 0 0,1 0-1 0 0,-1 15 1 0 0,2 26 125 0 0,2-26 478 0 0,13 54 50 0 0,-15-71 240 0 0,0 0 0 0 0,1-1 0 0 0,0 1 0 0 0,0-1 0 0 0,0 0 0 0 0,1 0 1 0 0,-1 0-1 0 0,20 11 8257 0 0,-11-23-6773 0 0,7-10-2491 0 0,-16 13 671 0 0,-1 0 0 0 0,1 0 0 0 0,-1 0 0 0 0,0 0 0 0 0,0 0 0 0 0,0-1 0 0 0,0 1 0 0 0,0-1 1 0 0,2-6-1 0 0,8-15 105 0 0,-6 16-126 0 0,-1 1 1 0 0,0-1-1 0 0,-1 0 0 0 0,0 0 1 0 0,3-11-1 0 0,-3 9-52 0 0,0 1 1 0 0,1-1-1 0 0,7-12 0 0 0,-11 22-35 0 0,0 1-760 0 0,0 0 691 0 0,-1 0 0 0 0,1 0 1 0 0,0-1-1 0 0,-1 1 0 0 0,1 0 0 0 0,0 1 1 0 0,-1-1-1 0 0,1 0 0 0 0,0 0 0 0 0,-1 0 1 0 0,1 0-1 0 0,0 0 0 0 0,-1 1 0 0 0,1-1 1 0 0,-1 0-1 0 0,1 1 0 0 0,-1-1 0 0 0,2 1 1 0 0,8 7-191 0 0,-1 1 0 0 0,0 1 0 0 0,-1 0 0 0 0,0 0 1 0 0,0 0-1 0 0,10 20 0 0 0,17 22 170 0 0,-30-46 241 0 0,6 8-86 0 0,1 0 1 0 0,22 21-1 0 0,-31-32 176 0 0,0-1-1 0 0,-1 0 1 0 0,1 1-1 0 0,0-1 0 0 0,0 0 1 0 0,0-1-1 0 0,0 1 0 0 0,1 0 1 0 0,-1-1-1 0 0,0 0 1 0 0,1 0-1 0 0,-1 0 0 0 0,1 0 1 0 0,-1-1-1 0 0,1 1 0 0 0,-1-1 1 0 0,1 0-1 0 0,0 0 1 0 0,-1 0-1 0 0,6-1 0 0 0,-6 0-25 0 0,-1-1 0 0 0,1 1 0 0 0,-1-1 0 0 0,0 1-1 0 0,0-1 1 0 0,0 0 0 0 0,0 0 0 0 0,0 0 0 0 0,0 0 0 0 0,0 0-1 0 0,0 0 1 0 0,-1 0 0 0 0,1-1 0 0 0,-1 1 0 0 0,0-1 0 0 0,0 1-1 0 0,1-4 1 0 0,17-50 471 0 0,-16 46-482 0 0,9-37-58 0 0,-2-1 1 0 0,-2 0-1 0 0,-2 0 1 0 0,-3-1-1 0 0,-2-62 0 0 0,-1 97-257 0 0,-1-4-574 0 0,-1 7-2713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24.3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31 4433 0 0,'-3'-26'7924'0'0,"4"26"-7755"0"0,1-1-1 0 0,-1 0 0 0 0,1 0 1 0 0,0 1-1 0 0,-1-1 1 0 0,1 1-1 0 0,-1 0 0 0 0,1-1 1 0 0,0 1-1 0 0,0 0 1 0 0,-1 0-1 0 0,1 0 0 0 0,0 0 1 0 0,-1 0-1 0 0,1 1 0 0 0,0-1 1 0 0,-1 0-1 0 0,4 2 1 0 0,20 7 144 0 0,-1 1 1 0 0,0 1-1 0 0,0 2 1 0 0,-1 0-1 0 0,32 25 1 0 0,39 21 58 0 0,268 150 342 0 0,-339-195-649 0 0,-13-9 15 0 0,0 1-1 0 0,-1-1 1 0 0,0 2-1 0 0,10 8 1486 0 0,-25-16-2580 0 0,1 0 95 0 0,0 0-1 0 0,-1 0 1 0 0,1 0-1 0 0,-10-5 1 0 0,-20-4-1835 0 0,17 7 1545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24.8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591 109 4793 0 0,'2'-9'705'0'0,"0"0"0"0"0,1 0 0 0 0,0 1 0 0 0,7-15-1 0 0,-6 15 505 0 0,0 1-1 0 0,1-1 0 0 0,0 1 0 0 0,0 0 0 0 0,7-7 1442 0 0,-13 19-4475 0 0,-11 17 1681 0 0,-2 0 0 0 0,0 0-1 0 0,-1-1 1 0 0,-1-1 0 0 0,-28 27 0 0 0,11-10 242 0 0,-28 25 682 0 0,-3-3 0 0 0,-113 83 0 0 0,27-25 237 0 0,105-69-1589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26.3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 5249 0 0,'-2'224'236'0'0,"1"600"1338"0"0,2-750 902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4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45 13859 0 0,'0'0'775'0'0,"-1"4"-2146"0"0,-1 5 1123 0 0,0 1 1 0 0,0-1-1 0 0,1 0 0 0 0,0 1 1 0 0,1-1-1 0 0,0 0 0 0 0,2 11 1 0 0,12 76 658 0 0,-10-72-237 0 0,-2-7-1194 0 0,-1 10 4176 0 0,-1-16 429 0 0,0-28-2368 0 0,1 5-1110 0 0,1 1-1 0 0,0-1 1 0 0,1 1-1 0 0,1-1 0 0 0,0 1 1 0 0,0 0-1 0 0,7-13 1 0 0,2-5-20 0 0,-6 11-250 0 0,0-1 205 0 0,0 1 0 0 0,1 0 0 0 0,14-21 0 0 0,-20 35-238 0 0,0 1-1 0 0,0 0 0 0 0,1 0 1 0 0,-1 0-1 0 0,1 0 0 0 0,0 0 1 0 0,0 1-1 0 0,0-1 0 0 0,0 1 1 0 0,0-1-1 0 0,0 1 0 0 0,0 0 1 0 0,1 1-1 0 0,-1-1 0 0 0,1 0 1 0 0,0 1-1 0 0,-1 0 0 0 0,1 0 1 0 0,0 0-1 0 0,0 0 0 0 0,-1 1 1 0 0,8-1-1 0 0,1 3-1066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27.1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35 11530 0 0,'1'-22'1162'0'0,"-1"10"-3028"0"0,4 23-22 0 0,9 74-1962 0 0,-9 46 3019 0 0,-3-55 840 0 0,3 115 210 0 0,15 232 849 0 0,-17-371-223 0 0,-2-38 64 0 0,0 0 0 0 0,1 0 0 0 0,0 0 1 0 0,1 0-1 0 0,6 21 0 0 0,-8-46 5922 0 0,5-7-3865 0 0,17-49-3695 0 0,-16 52 1494 0 0,12-36-847 0 0,2 1-1 0 0,3 0 1 0 0,45-73 0 0 0,-65 119 37 0 0,0-1 0 0 0,1 1 0 0 0,0-1 0 0 0,-1 1 0 0 0,1 0 0 0 0,1 1 0 0 0,-1-1 0 0 0,1 1 1 0 0,-1-1-1 0 0,1 2 0 0 0,0-1 0 0 0,0 0 0 0 0,0 1 0 0 0,0 0 0 0 0,6-2 0 0 0,-7 4-5 0 0,-1-1 0 0 0,0 1-1 0 0,1 0 1 0 0,-1 0 0 0 0,0 0-1 0 0,1 0 1 0 0,-1 1 0 0 0,1-1-1 0 0,-1 1 1 0 0,0 0 0 0 0,0 0-1 0 0,1 0 1 0 0,-1 0 0 0 0,0 1-1 0 0,0-1 1 0 0,0 1 0 0 0,0 0-1 0 0,-1-1 1 0 0,1 2 0 0 0,0-1-1 0 0,-1 0 1 0 0,1 0-1 0 0,-1 1 1 0 0,0-1 0 0 0,4 7-1 0 0,1 1 29 0 0,-1 2-1 0 0,0-1 1 0 0,0 1-1 0 0,-1 0 1 0 0,-1 0-1 0 0,0 1 1 0 0,-1-1-1 0 0,0 1 1 0 0,2 17-1 0 0,-1 18-61 0 0,-2 55-1 0 0,-2-86 82 0 0,0 14-131 0 0,-1-4-542 0 0,4 37 1 0 0,-2-56 510 0 0,0-1 1 0 0,1 1-1 0 0,-1-1 1 0 0,2 0-1 0 0,-1 0 1 0 0,1 0-1 0 0,0 0 1 0 0,0-1 0 0 0,8 13-1 0 0,-10-17 15 0 0,1-1-1 0 0,-1 1 1 0 0,1-1 0 0 0,0 1 0 0 0,-1-1-1 0 0,1 1 1 0 0,0-1 0 0 0,0 0-1 0 0,3 2 1 0 0,6 1-2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27.5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246 69 15795 0 0,'0'-3'105'0'0,"0"1"0"0"0,0 0-1 0 0,0 0 1 0 0,0-1-1 0 0,0 1 1 0 0,0 0 0 0 0,-1 0-1 0 0,1-1 1 0 0,-1 1 0 0 0,0 0-1 0 0,0 0 1 0 0,0 0-1 0 0,1 0 1 0 0,-2 0 0 0 0,1 0-1 0 0,0 0 1 0 0,0 0 0 0 0,-1 0-1 0 0,1 1 1 0 0,-1-1-1 0 0,1 0 1 0 0,-1 1 0 0 0,0 0-1 0 0,0-1 1 0 0,0 1-1 0 0,0 0 1 0 0,0 0 0 0 0,0 0-1 0 0,-3-2 1 0 0,1 3-189 0 0,-1-1-1 0 0,1 0 1 0 0,0 1 0 0 0,0 0 0 0 0,-1 0 0 0 0,1 1-1 0 0,0-1 1 0 0,-1 1 0 0 0,1 0 0 0 0,0 0 0 0 0,0 0-1 0 0,0 0 1 0 0,0 1 0 0 0,0 0 0 0 0,-5 2-1 0 0,-2 2-69 0 0,0 1-1 0 0,1 0 1 0 0,0 1-1 0 0,0 0 0 0 0,0 0 1 0 0,1 1-1 0 0,1 0 1 0 0,-1 1-1 0 0,1 0 0 0 0,1 0 1 0 0,-10 18-1 0 0,14-23 155 0 0,0 0 0 0 0,1 0 0 0 0,0 1 1 0 0,0-1-1 0 0,1 0 0 0 0,-1 1 0 0 0,1-1 0 0 0,0 1 0 0 0,0-1 0 0 0,1 1 0 0 0,0 0 0 0 0,0-1 0 0 0,0 1 1 0 0,1 0-1 0 0,0-1 0 0 0,0 1 0 0 0,0-1 0 0 0,1 1 0 0 0,-1-1 0 0 0,1 0 0 0 0,1 1 0 0 0,-1-1 0 0 0,1 0 1 0 0,0-1-1 0 0,0 1 0 0 0,0 0 0 0 0,1-1 0 0 0,3 5 0 0 0,-1-4 83 0 0,0 0 1 0 0,1 0-1 0 0,-1 0 1 0 0,1 0-1 0 0,0-1 0 0 0,1 0 1 0 0,-1-1-1 0 0,0 0 0 0 0,1 0 1 0 0,0 0-1 0 0,0-1 1 0 0,0 0-1 0 0,0-1 0 0 0,0 0 1 0 0,0 0-1 0 0,0 0 0 0 0,0-1 1 0 0,1-1-1 0 0,-1 1 1 0 0,0-1-1 0 0,15-4 0 0 0,-12 2 55 0 0,0 0 0 0 0,1 0 0 0 0,-1-2-1 0 0,-1 1 1 0 0,1-1 0 0 0,-1-1 0 0 0,1 0-1 0 0,-2 0 1 0 0,1-1 0 0 0,-1 0 0 0 0,0-1 0 0 0,0 0-1 0 0,-1-1 1 0 0,13-16 0 0 0,-17 19-100 0 0,-1 0 1 0 0,0 0-1 0 0,0 0 0 0 0,-1-1 1 0 0,1 1-1 0 0,-1-1 1 0 0,-1 1-1 0 0,1-1 1 0 0,-1 0-1 0 0,-1 0 0 0 0,1 0 1 0 0,-1 1-1 0 0,0-1 1 0 0,-1 0-1 0 0,1 0 0 0 0,-1 0 1 0 0,-1 0-1 0 0,1 1 1 0 0,-1-1-1 0 0,0 1 0 0 0,-6-12 1 0 0,5 12-108 0 0,1 1 0 0 0,-2-1 0 0 0,1 1 0 0 0,0 0-1 0 0,-1 0 1 0 0,0 0 0 0 0,0 1 0 0 0,-1-1 0 0 0,1 1 0 0 0,-1 0 0 0 0,0 0 0 0 0,0 1 0 0 0,-1-1 0 0 0,1 1 0 0 0,0 0 0 0 0,-1 1 0 0 0,0-1 0 0 0,0 1 0 0 0,0 0 0 0 0,0 1 0 0 0,0-1 0 0 0,0 1-1 0 0,0 0 1 0 0,-7 0 0 0 0,11 1-210 0 0,-1 1 0 0 0,1-1 0 0 0,0 0 0 0 0,-1 1 0 0 0,1-1 0 0 0,0 1 0 0 0,0 0 0 0 0,-1-1 0 0 0,1 1 0 0 0,0 0 0 0 0,0 1 0 0 0,0-1 0 0 0,0 0 0 0 0,0 0 0 0 0,0 1 0 0 0,1-1 0 0 0,-1 1 0 0 0,0 0 0 0 0,1-1 0 0 0,-1 1 0 0 0,1 0 0 0 0,0 0 0 0 0,-1 0 0 0 0,-1 4 1 0 0,-3 6-1979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28.0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5 13883 0 0,'-1'11'-466'0'0,"1"146"-130"0"0,1-146 647 0 0,1 1 0 0 0,1 0 0 0 0,0-1 0 0 0,0 0 0 0 0,7 14 0 0 0,-7-18 87 0 0,0 0 1 0 0,1-1-1 0 0,-1 1 1 0 0,2-1 0 0 0,-1 0-1 0 0,0 0 1 0 0,1 0-1 0 0,0 0 1 0 0,8 5-1 0 0,-11-9 12 0 0,0-1 0 0 0,1 0 0 0 0,-1 0 0 0 0,0 0 0 0 0,0-1 0 0 0,1 1 0 0 0,-1 0 0 0 0,0-1 0 0 0,1 0 0 0 0,-1 1 0 0 0,1-1 0 0 0,-1 0 0 0 0,0 0 0 0 0,1-1 0 0 0,-1 1 0 0 0,1 0 0 0 0,-1-1 0 0 0,0 1-1 0 0,1-1 1 0 0,-1 0 0 0 0,0 0 0 0 0,0 0 0 0 0,1 0 0 0 0,-1 0 0 0 0,0-1 0 0 0,0 1 0 0 0,0 0 0 0 0,2-3 0 0 0,7-5 223 0 0,0-1 1 0 0,0-1-1 0 0,13-15 1 0 0,-17 18-331 0 0,8-10 64 0 0,0 0 0 0 0,-1 0 1 0 0,-1-2-1 0 0,11-21 1 0 0,-19 29-65 0 0,0 0-1 0 0,0 0 1 0 0,-1-1 0 0 0,0 1 0 0 0,-1-1 0 0 0,-1 0 0 0 0,0 0 0 0 0,0-22 0 0 0,-2 34-65 0 0,13 27-1558 0 0,8 8 1567 0 0,2 0 1 0 0,2-1-1 0 0,32 34 0 0 0,-46-56 70 0 0,-1 0-1 0 0,2-1 1 0 0,-1-1-1 0 0,1 0 1 0 0,1 0-1 0 0,19 9 1 0 0,-22-13-252 0 0,-1-1 0 0 0,1 0 0 0 0,0-1 0 0 0,12 2 0 0 0,-15-3-441 0 0,1-1-1 0 0,-1-1 0 0 0,0 0 1 0 0,0 0-1 0 0,0 0 0 0 0,13-2 0 0 0,-4-2 464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28.3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0 101 15339 0 0,'0'-1'76'0'0,"1"0"0"0"0,-1 0 0 0 0,1 0-1 0 0,-1 0 1 0 0,0 0 0 0 0,1 0 0 0 0,0 0 0 0 0,-1 1-1 0 0,1-1 1 0 0,-1 0 0 0 0,1 0 0 0 0,0 0 0 0 0,0 1-1 0 0,-1-1 1 0 0,1 0 0 0 0,0 1 0 0 0,0-1 0 0 0,0 1-1 0 0,0-1 1 0 0,0 1 0 0 0,0-1 0 0 0,0 1 0 0 0,0 0-1 0 0,0 0 1 0 0,0-1 0 0 0,0 1 0 0 0,0 0 0 0 0,0 0-1 0 0,2 0 1 0 0,-2 0-304 0 0,3 3-1127 0 0,2 5 1125 0 0,0 1-1 0 0,0-1 1 0 0,0 1 0 0 0,-1 0-1 0 0,-1 1 1 0 0,0-1 0 0 0,0 1-1 0 0,4 16 1 0 0,12 28 285 0 0,-3-16 154 0 0,-1 0 0 0 0,18 69 0 0 0,-38-116 5365 0 0,-4-8-3364 0 0,-19-47-1876 0 0,22 48-271 0 0,0-1 0 0 0,1 0 1 0 0,1-1-1 0 0,-1-28 0 0 0,3 40-43 0 0,2 0 0 0 0,-1 0 1 0 0,1 0-1 0 0,0 0 0 0 0,0 0 0 0 0,0 1 1 0 0,1-1-1 0 0,0 0 0 0 0,0 1 0 0 0,0-1 0 0 0,1 1 1 0 0,0 0-1 0 0,0 0 0 0 0,0 0 0 0 0,1 0 1 0 0,-1 0-1 0 0,7-5 0 0 0,3-1 6 0 0,1 0-1 0 0,0 2 1 0 0,0-1 0 0 0,1 2 0 0 0,0 0-1 0 0,1 1 1 0 0,-1 0 0 0 0,2 1 0 0 0,31-7-1 0 0,-8 5-54 0 0,1 2-1 0 0,82-2 0 0 0,-39 8-332 0 0,1 5 0 0 0,104 18 0 0 0,44 32-4781 0 0,-162-34 2530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32.3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14 4785 0 0,'0'0'9202'0'0,"9"0"-8242"0"0,79-6-31 0 0,-23 1-1159 0 0,67 3 1 0 0,76 23-464 0 0,-151-14-3 0 0,-34-4 423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32.6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1 114 16900 0 0,'0'0'1425'0'0,"24"-13"-1049"0"0,534-80-1074 0 0,-509 86 731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35.4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104 503 5265 0 0,'-2'-5'8629'0'0,"-4"24"-15880"0"0,5-8 6406 0 0,0 1 146 0 0,0-1 1 0 0,1 0-1 0 0,1 0 0 0 0,3 19 1 0 0,-1-4 207 0 0,14 313 16 0 0,-15-263 499 0 0,-2-54 1390 0 0,0 11-3858 0 0,-1-13 2375 0 0,1-2 3848 0 0,1-6 2010 0 0,-1-1 3411 0 0,-5-49-7826 0 0,-13-52 0 0 0,4 22-1215 0 0,-63-388 523 0 0,76 454-693 0 0,0-6 42 0 0,-1 0 1 0 0,1 1-1 0 0,1-1 1 0 0,0 0-1 0 0,0 0 0 0 0,1-8 1 0 0,0 13-50 0 0,0 0-1 0 0,-1 1 1 0 0,1 0 0 0 0,1-1 0 0 0,-1 1 0 0 0,0 0 0 0 0,0-1-1 0 0,1 1 1 0 0,0 0 0 0 0,-1 0 0 0 0,1 0 0 0 0,0 0 0 0 0,0 1-1 0 0,0-1 1 0 0,0 0 0 0 0,0 1 0 0 0,0-1 0 0 0,1 1 0 0 0,-1 0-1 0 0,0 0 1 0 0,5-2 0 0 0,222-102-605 0 0,-64 28 667 0 0,-123 57-63 0 0,-2-1 0 0 0,0-2-1 0 0,62-48 1 0 0,-20-3-5137 0 0,-72 66 4173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35.8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1 219 8850 0 0,'20'-4'5404'0'0,"9"-11"-5163"0"0,-21 10 511 0 0,240-139 949 0 0,-217 127-2431 0 0,19-12-2685 0 0,-45 24 2639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36.1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0 265 7178 0 0,'0'0'7197'0'0,"3"-1"-6469"0"0,8-5-356 0 0,0 0-1 0 0,0 0 1 0 0,0-2 0 0 0,-1 1-1 0 0,17-17 1 0 0,14-11-223 0 0,193-123-993 0 0,-209 144 393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36.5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0 352 14307 0 0,'1'1'14'0'0,"5"12"-5526"0"0,23 65 1700 0 0,-19-35 3914 0 0,7 46 0 0 0,-16-62 12107 0 0,0-39-9184 0 0,1-56-1662 0 0,-2 31-1268 0 0,2 1 1 0 0,1-1-1 0 0,15-64 0 0 0,-18 100-163 0 0,0 0 0 0 0,1 0-1 0 0,-1 0 1 0 0,0 0 0 0 0,1 0-1 0 0,-1 0 1 0 0,0 1-1 0 0,1-1 1 0 0,-1 0 0 0 0,1 0-1 0 0,-1 0 1 0 0,1 1 0 0 0,-1-1-1 0 0,1 0 1 0 0,0 1-1 0 0,-1-1 1 0 0,1 0 0 0 0,0 1-1 0 0,0-1 1 0 0,0 1-1 0 0,-1-1 1 0 0,1 1 0 0 0,0-1-1 0 0,0 1 1 0 0,0 0 0 0 0,0 0-1 0 0,0-1 1 0 0,0 1-1 0 0,-1 0 1 0 0,1 0 0 0 0,0 0-1 0 0,0 0 1 0 0,0 0 0 0 0,0 0-1 0 0,0 0 1 0 0,0 0-1 0 0,0 0 1 0 0,0 0 0 0 0,0 1-1 0 0,0-1 1 0 0,0 0 0 0 0,-1 1-1 0 0,1-1 1 0 0,0 0-1 0 0,1 2 1 0 0,6 2-109 0 0,-1 1 0 0 0,1 0-1 0 0,-1 0 1 0 0,7 7 0 0 0,-2-2-45 0 0,0 0 225 0 0,0-1-1 0 0,0-1 1 0 0,0 0-1 0 0,1-1 1 0 0,20 8-1 0 0,-29-13 61 0 0,0-1-1 0 0,-1 0 1 0 0,1 0 0 0 0,0-1 0 0 0,0 1-1 0 0,0-1 1 0 0,-1 0 0 0 0,1 0 0 0 0,0 0-1 0 0,0-1 1 0 0,0 1 0 0 0,-1-1 0 0 0,1 0-1 0 0,0 0 1 0 0,-1 0 0 0 0,1 0-1 0 0,0-1 1 0 0,-1 1 0 0 0,0-1 0 0 0,1 0-1 0 0,-1 0 1 0 0,0-1 0 0 0,0 1 0 0 0,0 0-1 0 0,0-1 1 0 0,3-4 0 0 0,4-5 147 0 0,0 0 0 0 0,-1-2 1 0 0,-1 1-1 0 0,0-1 0 0 0,0 0 0 0 0,-2 0 1 0 0,1-1-1 0 0,-2 0 0 0 0,6-23 0 0 0,-2-6 237 0 0,-2-1-1 0 0,2-48 1 0 0,-11 77-2 0 0,2 15-520 0 0,0 1 0 0 0,0 0 0 0 0,0-1-1 0 0,0 1 1 0 0,0-1 0 0 0,0 1 0 0 0,0 0 0 0 0,0-1-1 0 0,0 1 1 0 0,0 0 0 0 0,-1-1 0 0 0,1 1 0 0 0,0 0 0 0 0,0-1-1 0 0,0 1 1 0 0,-1 0 0 0 0,1-1 0 0 0,0 1 0 0 0,0 0 0 0 0,-1 0-1 0 0,1-1 1 0 0,0 1 0 0 0,0 0 0 0 0,-1 0 0 0 0,1-1 0 0 0,0 1-1 0 0,-1 0 1 0 0,1 0 0 0 0,0 0 0 0 0,-1 0 0 0 0,1 0-1 0 0,0-1 1 0 0,-1 1 0 0 0,1 0 0 0 0,0 0 0 0 0,-1 0 0 0 0,1 0-1 0 0,-1 0 1 0 0,1 0 0 0 0,-2 1-116 0 0,1 1 0 0 0,0-1 0 0 0,0 1 0 0 0,0-1 0 0 0,0 0-1 0 0,0 1 1 0 0,1-1 0 0 0,-1 1 0 0 0,0 0 0 0 0,1-1 0 0 0,-1 1 0 0 0,0 2 0 0 0,1-1-92 0 0,-3 6 211 0 0,0 0 0 0 0,1 0 0 0 0,0 0 0 0 0,0 0 0 0 0,1 1 0 0 0,1-1 0 0 0,-1 0 0 0 0,2 1-1 0 0,-1-1 1 0 0,3 11 0 0 0,0-1 139 0 0,1 1 1 0 0,1 0-1 0 0,11 28 0 0 0,-11-34-10 0 0,1 0-1 0 0,0 0 1 0 0,1 0 0 0 0,0-1 0 0 0,1 1 0 0 0,1-2 0 0 0,0 1 0 0 0,11 10 0 0 0,-18-21-116 0 0,1-1-1 0 0,-1 1 1 0 0,0-1 0 0 0,0 0 0 0 0,1 1-1 0 0,-1-1 1 0 0,1 0 0 0 0,-1-1 0 0 0,1 1 0 0 0,-1 0-1 0 0,1-1 1 0 0,-1 0 0 0 0,1 1 0 0 0,0-1-1 0 0,-1 0 1 0 0,1 0 0 0 0,0 0 0 0 0,-1-1 0 0 0,1 1-1 0 0,-1-1 1 0 0,1 1 0 0 0,0-1 0 0 0,-1 0-1 0 0,4-2 1 0 0,3-1-477 0 0,0-1 0 0 0,0 0-1 0 0,0 0 1 0 0,15-13 0 0 0,0-4 405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5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 11666 0 0,'0'0'3181'0'0,"-2"2"-3123"0"0,-1 1-264 0 0,1 1 0 0 0,-1 0 0 0 0,1-1 0 0 0,0 1 0 0 0,0 0 1 0 0,0 0-1 0 0,1 1 0 0 0,0-1 0 0 0,-1 0 0 0 0,1 0 1 0 0,0 6-1 0 0,-6 58-270 0 0,4-35 616 0 0,-8 79 573 0 0,9-76 5239 0 0,3-51-5925 0 0,1 1 0 0 0,1-1 1 0 0,1 0-1 0 0,0 1 0 0 0,11-25 0 0 0,41-74-693 0 0,-43 88 574 0 0,-11 21 68 0 0,0 0-1 0 0,0 0 1 0 0,1 1-1 0 0,0-1 1 0 0,-1 0-1 0 0,1 1 1 0 0,1 0-1 0 0,-1 0 1 0 0,0 0-1 0 0,1 0 1 0 0,4-3-1 0 0,-7 5-4 0 0,1 1-1 0 0,-1-1 0 0 0,1 1 0 0 0,-1-1 0 0 0,1 1 0 0 0,-1 0 0 0 0,1 0 0 0 0,-1-1 0 0 0,1 1 0 0 0,0 0 1 0 0,-1 0-1 0 0,1 1 0 0 0,-1-1 0 0 0,1 0 0 0 0,-1 0 0 0 0,1 1 0 0 0,-1-1 0 0 0,1 1 0 0 0,-1-1 0 0 0,1 1 1 0 0,-1 0-1 0 0,1 0 0 0 0,-1 0 0 0 0,0-1 0 0 0,0 1 0 0 0,1 0 0 0 0,-1 0 0 0 0,0 1 0 0 0,0-1 0 0 0,0 0 1 0 0,0 0-1 0 0,0 1 0 0 0,0-1 0 0 0,1 2 0 0 0,6 10-222 0 0,-1 0 0 0 0,0 1 0 0 0,8 20 0 0 0,-9-19 211 0 0,1 0-1 0 0,0-1 0 0 0,9 15 0 0 0,-5-14 109 0 0,-1-1 1 0 0,2 0-1 0 0,0 0 0 0 0,0-1 1 0 0,26 20-1 0 0,-33-29 23 0 0,1 0 1 0 0,0-1-1 0 0,-1 0 0 0 0,1 0 0 0 0,1 0 0 0 0,-1-1 1 0 0,0 0-1 0 0,0 0 0 0 0,1-1 0 0 0,-1 0 1 0 0,1 0-1 0 0,-1 0 0 0 0,1-1 0 0 0,-1 0 0 0 0,1 0 1 0 0,0 0-1 0 0,-1-1 0 0 0,1 0 0 0 0,7-3 0 0 0,3 0-8 0 0,0-2 0 0 0,-1 0 0 0 0,0-1-1 0 0,0-1 1 0 0,0 0 0 0 0,-1-1 0 0 0,0-1-1 0 0,15-12 1 0 0,-23 16-61 0 0,0-1 0 0 0,-1 1 0 0 0,1-1 0 0 0,-1-1 0 0 0,-1 1 0 0 0,1-1 0 0 0,-1 0 0 0 0,-1 0 1 0 0,1 0-1 0 0,-2-1 0 0 0,1 1 0 0 0,-1-1 0 0 0,0 0 0 0 0,-1 0 0 0 0,0 0 0 0 0,2-19 0 0 0,-4 25-35 0 0,0 0 0 0 0,0-1 0 0 0,0 1 0 0 0,0 0 1 0 0,0-1-1 0 0,-1 1 0 0 0,1 0 0 0 0,-1 0 0 0 0,0 0 0 0 0,0-1 0 0 0,0 1 0 0 0,0 0 0 0 0,-1 0 0 0 0,1 1 0 0 0,-3-5 0 0 0,2 6-40 0 0,0-1-1 0 0,0 1 0 0 0,0 0 0 0 0,0-1 0 0 0,0 1 1 0 0,0 0-1 0 0,0 0 0 0 0,0 0 0 0 0,0 0 0 0 0,-1 1 1 0 0,1-1-1 0 0,0 0 0 0 0,-1 1 0 0 0,1 0 0 0 0,-1 0 1 0 0,1-1-1 0 0,0 1 0 0 0,-1 1 0 0 0,1-1 0 0 0,-1 0 1 0 0,-3 2-1 0 0,-1-1 21 0 0,0 1 1 0 0,0 0 0 0 0,0 0 0 0 0,1 0-1 0 0,-1 1 1 0 0,1 0 0 0 0,0 1-1 0 0,0-1 1 0 0,0 1 0 0 0,0 1-1 0 0,0-1 1 0 0,1 1 0 0 0,0 0 0 0 0,0 0-1 0 0,0 0 1 0 0,1 1 0 0 0,-1-1-1 0 0,1 1 1 0 0,1 0 0 0 0,-1 0-1 0 0,1 1 1 0 0,-4 10 0 0 0,4-10 83 0 0,1 1 0 0 0,0-1-1 0 0,0 1 1 0 0,1-1 0 0 0,0 1 0 0 0,0 0 0 0 0,1 0 0 0 0,0-1 0 0 0,0 1 0 0 0,0 0-1 0 0,1 0 1 0 0,1-1 0 0 0,-1 1 0 0 0,1-1 0 0 0,1 1 0 0 0,-1-1 0 0 0,1 0 0 0 0,0 0-1 0 0,1 0 1 0 0,6 10 0 0 0,-2-7-12 0 0,1-1 0 0 0,-1 0 0 0 0,1-1 0 0 0,1 0-1 0 0,0 0 1 0 0,0-1 0 0 0,0 0 0 0 0,1-1 0 0 0,0 0 0 0 0,0-1-1 0 0,1 0 1 0 0,-1-1 0 0 0,1 0 0 0 0,14 3 0 0 0,10 0-1143 0 0,1-2 0 0 0,0-1-1 0 0,54-2 1 0 0,-50-2 952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36.8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9 227 13091 0 0,'0'0'-35'0'0,"0"0"0"0"0,0 0 0 0 0,-1-1 1 0 0,1 1-1 0 0,0 0 0 0 0,0 0 0 0 0,0 0 0 0 0,0 0 1 0 0,-1 0-1 0 0,1 0 0 0 0,0 0 0 0 0,0 0 0 0 0,0 0 1 0 0,-1 0-1 0 0,1 0 0 0 0,0 0 0 0 0,0 0 1 0 0,0 0-1 0 0,-1 0 0 0 0,1 0 0 0 0,0 0 0 0 0,0 0 1 0 0,0 1-1 0 0,0-1 0 0 0,-1 0 0 0 0,1 0 0 0 0,0 0 1 0 0,0 0-1 0 0,0 0 0 0 0,0 0 0 0 0,0 0 0 0 0,-1 1 1 0 0,1-1-1 0 0,0 0 0 0 0,0 0 0 0 0,0 0 0 0 0,0 0 1 0 0,0 1-1 0 0,0-1 0 0 0,0 0 0 0 0,0 0 0 0 0,-1 1 1 0 0,0 12-355 0 0,5 19 343 0 0,44 105 10139 0 0,-45-172-8368 0 0,0 6-1345 0 0,-1 0-232 0 0,0-14-179 0 0,2 1-1 0 0,1 0 1 0 0,3 1-1 0 0,23-74 1 0 0,-30 112-74 0 0,0 1 0 0 0,0 0 0 0 0,0 0 0 0 0,0 0 0 0 0,0 0 0 0 0,0 1 0 0 0,1-1 0 0 0,-1 0 0 0 0,1 0 0 0 0,0 1 0 0 0,-1-1 0 0 0,1 1 0 0 0,0 0 0 0 0,0-1 0 0 0,0 1 1 0 0,0 0-1 0 0,0 0 0 0 0,0 0 0 0 0,0 0 0 0 0,0 0 0 0 0,0 1 0 0 0,1-1 0 0 0,-1 1 0 0 0,2-1 0 0 0,4 1-928 0 0,0 0 0 0 0,0 0 1 0 0,0 0-1 0 0,-1 1 0 0 0,14 4 0 0 0,-4-2-1116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37.2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84 0 14683 0 0,'0'0'2614'0'0,"-4"5"-5735"0"0,-3 4 2841 0 0,0 0-1 0 0,1 0 0 0 0,0 1 1 0 0,0 0-1 0 0,1 1 0 0 0,1-1 1 0 0,-4 12-1 0 0,-2 12 322 0 0,-7 37 0 0 0,15-61 44 0 0,1 1 0 0 0,0-1 0 0 0,2 17 0 0 0,-1-7 367 0 0,2-19-243 0 0,0 0-1 0 0,0 0 1 0 0,0 0-1 0 0,1-1 0 0 0,-1 1 1 0 0,0-1-1 0 0,0 0 1 0 0,0 1-1 0 0,1-1 0 0 0,-1 0 1 0 0,0 0-1 0 0,3-1 1 0 0,25 1-899 0 0,-28 0 631 0 0,1 0 0 0 0,-1 1 1 0 0,1-1-1 0 0,-1 1 0 0 0,0 0 1 0 0,1 0-1 0 0,-1 0 0 0 0,0 0 1 0 0,0 0-1 0 0,0 1 0 0 0,0-1 1 0 0,0 1-1 0 0,0-1 0 0 0,0 1 1 0 0,0 0-1 0 0,0 0 0 0 0,2 2 1 0 0,18 37-332 0 0,-18-32 353 0 0,7 12-36 0 0,-2 1 0 0 0,-1 0 0 0 0,0 0 1 0 0,-2 1-1 0 0,-1-1 0 0 0,0 1 1 0 0,-2 1-1 0 0,0-1 0 0 0,-2 25 1 0 0,-1-42 110 0 0,-1-1 0 0 0,0 1 0 0 0,0 0-1 0 0,0-1 1 0 0,-1 1 0 0 0,1-1 0 0 0,-2 1 0 0 0,1-1 0 0 0,0 0 0 0 0,-1 0 0 0 0,0 0 0 0 0,0 0 0 0 0,-1 0 0 0 0,-6 7 0 0 0,7-10 172 0 0,1 0 0 0 0,-1 0 0 0 0,1-1 0 0 0,-1 1 0 0 0,1-1 0 0 0,-1 1 0 0 0,0-1 0 0 0,0 0 0 0 0,0 0 0 0 0,0-1 0 0 0,0 1 0 0 0,0 0 0 0 0,0-1 0 0 0,0 0 0 0 0,0 0 0 0 0,0 0 0 0 0,0 0 0 0 0,0 0 0 0 0,0 0 0 0 0,0-1 0 0 0,0 1 0 0 0,0-1 0 0 0,0 0 0 0 0,0 0 0 0 0,1 0 0 0 0,-1-1 0 0 0,0 1 0 0 0,1-1 0 0 0,-4-1 0 0 0,2 0-126 0 0,0 0-1 0 0,0-1 0 0 0,1 1 1 0 0,-1-1-1 0 0,1 0 1 0 0,0 0-1 0 0,0 0 1 0 0,0 0-1 0 0,0 0 0 0 0,1-1 1 0 0,0 1-1 0 0,0-1 1 0 0,0 0-1 0 0,0 0 0 0 0,1 1 1 0 0,0-1-1 0 0,-1-7 1 0 0,-1-9-1451 0 0,0-1 0 0 0,2-33 0 0 0,3-18-4517 0 0,0 36 2053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37.6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9354 0 0,'0'0'2418'0'0,"26"123"-10884"0"0,-18-93 8783 0 0,1-1 0 0 0,2 0 0 0 0,1 0 0 0 0,17 27-1 0 0,-29-55-202 0 0,0 0 0 0 0,1 0-1 0 0,-1 0 1 0 0,1 0-1 0 0,-1 0 1 0 0,1 0 0 0 0,0 0-1 0 0,-1 0 1 0 0,1 0 0 0 0,0 0-1 0 0,0-1 1 0 0,-1 1-1 0 0,1 0 1 0 0,0-1 0 0 0,0 1-1 0 0,0 0 1 0 0,0-1 0 0 0,0 1-1 0 0,0-1 1 0 0,0 1-1 0 0,0-1 1 0 0,0 0 0 0 0,0 1-1 0 0,1-1 1 0 0,-1 0 0 0 0,2 0-1 0 0,-2 0 104 0 0,1-1 0 0 0,-1 0 0 0 0,1 1 0 0 0,-1-1 0 0 0,0 0 0 0 0,0 0 0 0 0,0 0-1 0 0,1 0 1 0 0,-1 0 0 0 0,0-1 0 0 0,0 1 0 0 0,-1 0 0 0 0,1 0 0 0 0,0-1 0 0 0,0 1 0 0 0,1-3 0 0 0,2-7 687 0 0,0 1 0 0 0,0-1 0 0 0,4-23 0 0 0,-2-11 1138 0 0,1-80 1 0 0,-7 124-1630 0 0,-3 25-5296 0 0,-24 811 3153 0 0,27-819 1773 0 0,-1 35-136 0 0,2-1 1 0 0,10 67-1 0 0,-5-87-152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38.0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59 5249 0 0,'-4'-3'12807'0'0,"22"-5"-10470"0"0,29-5-3299 0 0,4 2 925 0 0,-14 2 23 0 0,43-4 1 0 0,-68 12-182 0 0,1 1 1 0 0,0 0 0 0 0,-1 0 0 0 0,1 2 0 0 0,-1-1-1 0 0,1 1 1 0 0,17 6 0 0 0,-4 1 145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38.3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1 155 18252 0 0,'10'-12'6674'0'0,"13"-7"-6449"0"0,-6 6-76 0 0,-6 4-278 0 0,1 0-1 0 0,0 0 1 0 0,1 1-1 0 0,0 1 1 0 0,27-11 0 0 0,72-17-2318 0 0,-93 30 1843 0 0,16-5-729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44.6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240 49 5345 0 0,'3'-26'8372'0'0,"7"4"-4768"0"0,-12 28-6931 0 0,-114 147 362 0 0,8-13 3338 0 0,107-138-149 0 0,-18 29-332 0 0,13-10 4019 0 0,13-21-1950 0 0,17-3-1395 0 0,-1-1-1 0 0,28-9 0 0 0,33-5-455 0 0,-46 14-282 0 0,0 1-1 0 0,54 3 1 0 0,-20 9-4308 0 0,-57-6 2740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45.0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397 46 15195 0 0,'21'-45'3444'0'0,"-23"51"-5690"0"0,0 1 1891 0 0,0-1 0 0 0,-1 0 0 0 0,0 0 0 0 0,0 0 0 0 0,0 0 1 0 0,-1-1-1 0 0,-4 6 0 0 0,0 1 127 0 0,-77 116 185 0 0,-93 159 260 0 0,141-223-92 0 0,18-32 273 0 0,1 2 0 0 0,-17 42 0 0 0,28-38 2348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46.2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 41 11763 0 0,'-4'-6'3739'0'0,"-10"-16"-2200"0"0,10 10-5066 0 0,10 29 2662 0 0,16 111 1234 0 0,8 204-1 0 0,-27-290-235 0 0,1 19 418 0 0,4 108 7637 0 0,13-207-6894 0 0,-10 10-1269 0 0,1 1 0 0 0,1 1 0 0 0,1 0 0 0 0,30-40 0 0 0,-38 57-77 0 0,0 1 1 0 0,1 0-1 0 0,0 1 0 0 0,1 0 1 0 0,0 0-1 0 0,0 0 1 0 0,0 1-1 0 0,1 1 0 0 0,0-1 1 0 0,0 1-1 0 0,0 1 1 0 0,1-1-1 0 0,-1 2 0 0 0,1-1 1 0 0,0 1-1 0 0,20-3 1 0 0,-23 6-15 0 0,0 0 0 0 0,0 1 1 0 0,0-1-1 0 0,0 1 1 0 0,1 1-1 0 0,-1-1 0 0 0,0 1 1 0 0,-1 0-1 0 0,1 1 1 0 0,0 0-1 0 0,-1 0 1 0 0,1 0-1 0 0,-1 1 0 0 0,0 0 1 0 0,0 0-1 0 0,0 0 1 0 0,-1 1-1 0 0,5 5 1 0 0,-2-2 21 0 0,0 1 1 0 0,-1-1 0 0 0,0 2 0 0 0,-1-1-1 0 0,0 1 1 0 0,0 0 0 0 0,-1 0 0 0 0,0 0-1 0 0,-1 1 1 0 0,5 18 0 0 0,0 40 48 0 0,-8-56-648 0 0,0 1 0 0 0,1-1 0 0 0,0 0-1 0 0,1 0 1 0 0,0 0 0 0 0,9 18 0 0 0,-3-15-1183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46.5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60 8002 0 0,'-2'-4'1343'0'0,"-9"-23"5476"0"0,6-1-2819 0 0,7 29-4500 0 0,-1 1 400 0 0,1 0 1 0 0,0 0 0 0 0,0 0 0 0 0,-1 0 0 0 0,1 0-1 0 0,-1 0 1 0 0,0 0 0 0 0,0 0 0 0 0,0 1 0 0 0,0-1-1 0 0,1 3 1 0 0,5 15 72 0 0,0 1-1 0 0,-2 0 1 0 0,-1 0-1 0 0,4 40 0 0 0,-5 90 240 0 0,-2-49-163 0 0,0-48-6 0 0,6 77 59 0 0,-5-112-12 0 0,1 0 0 0 0,0-1 1 0 0,2 1-1 0 0,11 30 0 0 0,-2-31-590 0 0,-7-18-1120 0 0,-4-12-563 0 0,-3 2 705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46.9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187 369 12915 0 0,'-8'-14'708'0'0,"1"-1"-1"0"0,0-1 1 0 0,1 1 0 0 0,0-1 0 0 0,-6-33 0 0 0,11 42-467 0 0,0 0 1 0 0,1 0 0 0 0,0-1-1 0 0,0 1 1 0 0,1 0-1 0 0,0 0 1 0 0,0-1-1 0 0,0 1 1 0 0,1 0 0 0 0,0 0-1 0 0,0 0 1 0 0,1 1-1 0 0,0-1 1 0 0,0 0-1 0 0,1 1 1 0 0,5-8 0 0 0,-1 4-232 0 0,0 0 1 0 0,0 1 0 0 0,1 0 0 0 0,0 0-1 0 0,1 1 1 0 0,0 0 0 0 0,0 1 0 0 0,1 0 0 0 0,0 1-1 0 0,0 0 1 0 0,0 0 0 0 0,24-7 0 0 0,-26 11-88 0 0,-1 0 1 0 0,1 0-1 0 0,0 1 0 0 0,0 0 1 0 0,1 0-1 0 0,-1 1 1 0 0,0 0-1 0 0,0 1 0 0 0,0 0 1 0 0,0 0-1 0 0,0 1 1 0 0,0 0-1 0 0,-1 1 1 0 0,1 0-1 0 0,0 0 0 0 0,-1 1 1 0 0,0 0-1 0 0,12 8 1 0 0,-12-6-23 0 0,-1-1 1 0 0,0 1-1 0 0,0 1 1 0 0,0-1-1 0 0,-1 1 1 0 0,0 0-1 0 0,0 1 1 0 0,-1-1-1 0 0,0 1 1 0 0,-1 0-1 0 0,7 16 1 0 0,-9-19 94 0 0,0-1 0 0 0,-1 2 1 0 0,0-1-1 0 0,0 0 1 0 0,0 0-1 0 0,0 0 1 0 0,-1 0-1 0 0,0 1 0 0 0,0-1 1 0 0,0 0-1 0 0,-1 0 1 0 0,1 1-1 0 0,-1-1 1 0 0,-1 0-1 0 0,1 0 0 0 0,-1 0 1 0 0,0 0-1 0 0,0 0 1 0 0,0-1-1 0 0,-1 1 0 0 0,1-1 1 0 0,-5 6-1 0 0,-5 4 98 0 0,-1-1-1 0 0,0-1 1 0 0,0 0 0 0 0,-2 0-1 0 0,1-2 1 0 0,-1 0-1 0 0,-1 0 1 0 0,0-2-1 0 0,0 0 1 0 0,-1 0-1 0 0,0-2 1 0 0,0 0 0 0 0,-32 6-1 0 0,34-8 8 0 0,-1-2 0 0 0,0 0 0 0 0,0 0 0 0 0,1-2 0 0 0,-1 0 0 0 0,0-1 0 0 0,0 0 0 0 0,0-1 0 0 0,1-1 0 0 0,-1-1 0 0 0,1 0 0 0 0,0-1-1 0 0,0 0 1 0 0,0-2 0 0 0,1 1 0 0 0,-14-10 0 0 0,23 13-260 0 0,1 0 0 0 0,0-1-1 0 0,0 1 1 0 0,0 0-1 0 0,1-1 1 0 0,0 0 0 0 0,-1 0-1 0 0,1 0 1 0 0,-4-7 0 0 0,7 9-36 0 0,-1 1 0 0 0,0-1 0 0 0,1 0 0 0 0,-1 1 0 0 0,1-1 0 0 0,-1 1 0 0 0,1-1 0 0 0,0 0 0 0 0,0 1 0 0 0,0-1 0 0 0,0 0 0 0 0,0 0 0 0 0,0 1 0 0 0,0-1 0 0 0,0 0 0 0 0,1 1 0 0 0,-1-1 0 0 0,1 0 0 0 0,-1 1 0 0 0,1-1 0 0 0,0 1 0 0 0,-1-1 0 0 0,1 1 0 0 0,0-1 0 0 0,0 1 0 0 0,0 0 0 0 0,0-1 0 0 0,0 1 0 0 0,1 0 0 0 0,-1 0 0 0 0,2-2 0 0 0,16-11-2829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8:5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339 1 17692 0 0,'-1'0'-131'0'0,"0"0"1"0"0,0 1-1 0 0,0-1 0 0 0,0 0 1 0 0,0 1-1 0 0,0-1 1 0 0,0 1-1 0 0,0 0 1 0 0,0-1-1 0 0,0 1 0 0 0,0 0 1 0 0,0 0-1 0 0,0 0 1 0 0,0-1-1 0 0,1 1 1 0 0,-1 0-1 0 0,0 0 0 0 0,1 0 1 0 0,-1 0-1 0 0,1 0 1 0 0,-1 0-1 0 0,1 0 0 0 0,-1 0 1 0 0,1 1-1 0 0,0-1 1 0 0,0 0-1 0 0,-1 0 1 0 0,1 0-1 0 0,0 0 0 0 0,0 3 1 0 0,-1 38-916 0 0,1-41 1011 0 0,4 37 187 0 0,2-1 1 0 0,20 73 0 0 0,-1-10 229 0 0,-19-69-320 0 0,7 27 131 0 0,-3 0 0 0 0,-2 0 0 0 0,0 113-1 0 0,-8-168-163 0 0,0 0-1 0 0,0-1 1 0 0,-1 1-1 0 0,1 0 1 0 0,-1 0-1 0 0,0-1 1 0 0,0 1-1 0 0,0-1 1 0 0,-1 4-1 0 0,1-5 22 0 0,1 0-1 0 0,-1 0 1 0 0,0-1-1 0 0,1 1 1 0 0,-1 0 0 0 0,0 0-1 0 0,1-1 1 0 0,-1 1-1 0 0,0-1 1 0 0,0 1-1 0 0,0-1 1 0 0,0 1-1 0 0,0-1 1 0 0,0 1-1 0 0,1-1 1 0 0,-1 0 0 0 0,0 1-1 0 0,-2-1 1 0 0,-1 0 55 0 0,0 0 0 0 0,0-1 1 0 0,0 1-1 0 0,-1-1 1 0 0,1 0-1 0 0,0 0 1 0 0,0-1-1 0 0,0 1 0 0 0,1-1 1 0 0,-8-3-1 0 0,-12-7-15 0 0,-111-49-41 0 0,119 56-44 0 0,-1 0 0 0 0,1 1 0 0 0,-1 1 0 0 0,0 0 1 0 0,-1 1-1 0 0,-31 0 0 0 0,45 2 3 0 0,0 0 0 0 0,0 1 1 0 0,1-1-1 0 0,-1 1 0 0 0,0-1 1 0 0,0 1-1 0 0,1 0 0 0 0,-1 0 0 0 0,0 0 1 0 0,-3 3-1 0 0,4-3 9 0 0,1-1 1 0 0,1 1-1 0 0,-1 0 0 0 0,0 0 1 0 0,0 0-1 0 0,0 0 0 0 0,0 0 1 0 0,1 0-1 0 0,-1 0 1 0 0,0 0-1 0 0,1 0 0 0 0,-1 0 1 0 0,1 1-1 0 0,-1-1 0 0 0,1 0 1 0 0,-1 0-1 0 0,1 3 1 0 0,0-1 32 0 0,0 0 1 0 0,1 0 0 0 0,-1 0-1 0 0,1 0 1 0 0,-1 0 0 0 0,1 0-1 0 0,0 0 1 0 0,0-1 0 0 0,1 1 0 0 0,-1 0-1 0 0,1 0 1 0 0,-1-1 0 0 0,1 1-1 0 0,0-1 1 0 0,0 0 0 0 0,0 1-1 0 0,0-1 1 0 0,3 3 0 0 0,20 16 269 0 0,1 0 0 0 0,1-2-1 0 0,0 0 1 0 0,2-2 0 0 0,35 16 0 0 0,-19-13-821 0 0,1-3-1 0 0,89 23 1 0 0,-86-32-230 0 0,-30-8 663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47.3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95 51 10602 0 0,'12'-7'6610'0'0,"-19"10"-3314"0"0,-7 2-4505 0 0,12-4 1448 0 0,-28 12-515 0 0,27-12 540 0 0,1 0 0 0 0,0 0-1 0 0,0 0 1 0 0,0-1 0 0 0,-1 1 0 0 0,1-1 0 0 0,0 0 0 0 0,0 0-1 0 0,-1 1 1 0 0,1-1 0 0 0,0-1 0 0 0,-1 1 0 0 0,-2-1 0 0 0,4 1-44 0 0,0-1-182 0 0,1 1 0 0 0,-1 0 0 0 0,1-1 0 0 0,-1 1 0 0 0,1-1 1 0 0,-1 1-1 0 0,1-1 0 0 0,-1 1 0 0 0,1-1 0 0 0,-1 1 0 0 0,1-1 0 0 0,0 1 0 0 0,-1-1 0 0 0,1 0 0 0 0,0 1 0 0 0,0-1 0 0 0,-1 0 0 0 0,1 1 0 0 0,0-1 1 0 0,0 0-1 0 0,0 1 0 0 0,0-2 0 0 0,-1 0-34 0 0,-6-23 110 0 0,7 23-115 0 0,-1 1-1 0 0,1-1 1 0 0,0 1-1 0 0,0 0 1 0 0,0-1-1 0 0,0 1 1 0 0,0-1-1 0 0,0 1 1 0 0,0-1-1 0 0,0 1 0 0 0,1 0 1 0 0,-1-1-1 0 0,0 1 1 0 0,1 0-1 0 0,-1-1 1 0 0,1 1-1 0 0,0 0 1 0 0,1-2-1 0 0,-2 2-91 0 0,21 4-3617 0 0,-5 5 3103 0 0,4 4 472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48.0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17692 0 0,'0'0'-102'0'0,"2"23"-4134"0"0,5-1 4204 0 0,-1 1 1 0 0,-1-1 0 0 0,-1 1 0 0 0,-1 0 0 0 0,0 24-1 0 0,1 13 345 0 0,14 234 1345 0 0,-5-42-462 0 0,-12-240-1018 0 0,5 40 467 0 0,-6-48-411 0 0,1-1 1 0 0,0 1 0 0 0,0-1 0 0 0,0 1 0 0 0,0-1 0 0 0,0 0-1 0 0,1 1 1 0 0,0-1 0 0 0,-1 0 0 0 0,5 5 1129 0 0,-2-10-405 0 0,10-12-646 0 0,-1 0 0 0 0,-1-1 0 0 0,0 0 0 0 0,11-22 0 0 0,10-11-269 0 0,2-1-96 0 0,-19 23-60 0 0,2 1 0 0 0,38-40-1 0 0,-50 59 56 0 0,-1 1 1 0 0,1 0-1 0 0,0 0 0 0 0,1 0 0 0 0,-1 1 0 0 0,1 0 0 0 0,0 0 0 0 0,0 1 1 0 0,0 0-1 0 0,0 0 0 0 0,0 1 0 0 0,1 0 0 0 0,0 0 0 0 0,-1 0 0 0 0,1 1 1 0 0,8 0-1 0 0,-11 1-15 0 0,1 1 1 0 0,-1 0 0 0 0,1 0 0 0 0,-1 1 0 0 0,0-1-1 0 0,1 1 1 0 0,-1 0 0 0 0,0 0 0 0 0,0 1-1 0 0,0 0 1 0 0,0 0 0 0 0,-1 0 0 0 0,1 0 0 0 0,-1 1-1 0 0,0-1 1 0 0,0 1 0 0 0,0 0 0 0 0,0 1-1 0 0,-1-1 1 0 0,4 6 0 0 0,7 12-137 0 0,-2 0 0 0 0,0 0 0 0 0,10 28 0 0 0,-14-31 171 0 0,4 14 96 0 0,-1 2 0 0 0,9 44-1 0 0,-12-40-446 0 0,20 53 1 0 0,-22-78-755 0 0,0 0 0 0 0,1 0 0 0 0,17 24 1 0 0,-5-15 735 0 0,2-7-663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48.3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340 79 11795 0 0,'-3'-5'528'0'0,"0"-1"0"0"0,0 1 1 0 0,-1 0-1 0 0,0 0 1 0 0,0 0-1 0 0,0 0 1 0 0,0 1-1 0 0,-9-7 1 0 0,8 7-372 0 0,0 1 0 0 0,0 0 0 0 0,0 0 0 0 0,0 1 1 0 0,-1-1-1 0 0,1 1 0 0 0,-1 1 0 0 0,-7-3 0 0 0,4 3-84 0 0,0 0-1 0 0,0 1 0 0 0,0-1 1 0 0,0 2-1 0 0,0-1 0 0 0,0 1 0 0 0,0 1 1 0 0,0 0-1 0 0,0 0 0 0 0,0 1 1 0 0,0 0-1 0 0,-9 4 0 0 0,9-3-38 0 0,0 1 0 0 0,0 0 0 0 0,0 0 0 0 0,1 1 0 0 0,0 0 0 0 0,0 0 0 0 0,0 1 0 0 0,1 0 0 0 0,-13 16 0 0 0,17-19-42 0 0,0 0 0 0 0,1 0 0 0 0,0 0-1 0 0,0 0 1 0 0,0 1 0 0 0,0-1 0 0 0,1 1 0 0 0,0-1 0 0 0,0 1 0 0 0,0-1 0 0 0,0 1 0 0 0,1 0 0 0 0,0-1 0 0 0,0 1 0 0 0,0 0-1 0 0,0 0 1 0 0,1-1 0 0 0,0 1 0 0 0,0-1 0 0 0,0 1 0 0 0,0 0 0 0 0,1-1 0 0 0,3 7 0 0 0,1 1 12 0 0,1-1 0 0 0,0-1 0 0 0,1 1 0 0 0,0-1 0 0 0,1-1 0 0 0,0 0 0 0 0,0 0 0 0 0,1 0 0 0 0,0-2 0 0 0,1 1 0 0 0,16 9 0 0 0,-11-9 59 0 0,-1 0 1 0 0,1-1 0 0 0,1 0-1 0 0,-1-2 1 0 0,1 0 0 0 0,0-1 0 0 0,34 4-1 0 0,-42-7 21 0 0,-1-1 0 0 0,1-1 0 0 0,-1 0-1 0 0,1 0 1 0 0,-1-1 0 0 0,1 0 0 0 0,-1 0 0 0 0,0-1-1 0 0,0 0 1 0 0,0 0 0 0 0,0-1 0 0 0,-1 0 0 0 0,1 0-1 0 0,-1-1 1 0 0,0 0 0 0 0,-1 0 0 0 0,1-1 0 0 0,-1 0-1 0 0,11-13 1 0 0,-13 15-83 0 0,-1-1 0 0 0,0 1-1 0 0,0-1 1 0 0,-1 0 0 0 0,1 0-1 0 0,-1 0 1 0 0,0 0 0 0 0,0 0-1 0 0,-1 0 1 0 0,1 0 0 0 0,-1-1-1 0 0,0 1 1 0 0,-1-1 0 0 0,1 1-1 0 0,-1-1 1 0 0,0 1 0 0 0,-1 0-1 0 0,1-1 1 0 0,-1 1 0 0 0,0-1-1 0 0,-1 1 1 0 0,1 0 0 0 0,-1 0-1 0 0,0-1 1 0 0,0 1 0 0 0,0 1-1 0 0,-1-1 1 0 0,0 0 0 0 0,0 0 0 0 0,0 1-1 0 0,-7-8 1 0 0,-2 0-86 0 0,0 0 0 0 0,0 0 0 0 0,-1 1 0 0 0,-16-9 0 0 0,23 15 4 0 0,-1 1 1 0 0,0 0 0 0 0,0 1-1 0 0,0 0 1 0 0,0 0-1 0 0,-1 0 1 0 0,1 1 0 0 0,-1 0-1 0 0,0 0 1 0 0,-15 0-1 0 0,22 2 2 0 0,1-1 1 0 0,-1 1-1 0 0,1 0 0 0 0,-1 0 0 0 0,1 0 0 0 0,-1 0 0 0 0,1 0 0 0 0,-1 0 0 0 0,1 1 0 0 0,-1-1 1 0 0,0 0-1 0 0,1 0 0 0 0,-1 0 0 0 0,1 0 0 0 0,-1 1 0 0 0,1-1 0 0 0,-1 0 0 0 0,1 0 1 0 0,0 1-1 0 0,-1-1 0 0 0,1 0 0 0 0,-1 1 0 0 0,1-1 0 0 0,-1 1 0 0 0,1-1 0 0 0,0 0 1 0 0,-1 1-1 0 0,1-1 0 0 0,0 1 0 0 0,0-1 0 0 0,-1 1 0 0 0,1-1 0 0 0,0 1 0 0 0,0-1 1 0 0,0 1-1 0 0,0-1 0 0 0,-1 1 0 0 0,1-1 0 0 0,0 1 0 0 0,0 0 0 0 0,0-1 0 0 0,0 1 0 0 0,0-1 1 0 0,0 1-1 0 0,1 0 0 0 0,-1 1-150 0 0,1 0 0 0 0,-1 0 1 0 0,1 0-1 0 0,0 0 0 0 0,0 0 1 0 0,0 0-1 0 0,0 0 0 0 0,0 0 1 0 0,1 0-1 0 0,1 2 0 0 0,10 9-860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48.8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40 14091 0 0,'5'26'5820'0'0,"25"53"-5845"0"0,-27-72 71 0 0,1 0 0 0 0,0 1 1 0 0,0-1-1 0 0,1 0 0 0 0,-1-1 1 0 0,2 1-1 0 0,-1-1 1 0 0,1 0-1 0 0,8 7 0 0 0,-11-12 12 0 0,-1 1-1 0 0,1 0 0 0 0,0-1 1 0 0,-1 0-1 0 0,1 0 0 0 0,0 0 1 0 0,0 0-1 0 0,0 0 1 0 0,0 0-1 0 0,0-1 0 0 0,0 1 1 0 0,0-1-1 0 0,0 0 0 0 0,0 0 1 0 0,0 0-1 0 0,0 0 0 0 0,1-1 1 0 0,-1 1-1 0 0,0-1 0 0 0,0 0 1 0 0,-1 0-1 0 0,1 0 1 0 0,0 0-1 0 0,0 0 0 0 0,0-1 1 0 0,-1 1-1 0 0,5-4 0 0 0,6-4 36 0 0,-1-1-1 0 0,0-1 0 0 0,-1 0 1 0 0,0 0-1 0 0,-1-1 0 0 0,0-1 1 0 0,-1 1-1 0 0,-1-1 0 0 0,0-1 1 0 0,0 0-1 0 0,-1 0 0 0 0,5-16 1 0 0,8-11-99 0 0,-20 40-68 0 0,13 28-1775 0 0,-4-13 1846 0 0,1 0-1 0 0,1-1 1 0 0,0 0 0 0 0,0-1-1 0 0,2 0 1 0 0,-1 0 0 0 0,1-2-1 0 0,1 0 1 0 0,0 0-1 0 0,1-1 1 0 0,-1-1 0 0 0,25 10-1 0 0,-25-12-951 0 0,2-1 0 0 0,-1 0 0 0 0,1-1 0 0 0,21 2 0 0 0,-18-5 58 0 0,-3-1 701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49.2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1 119 19332 0 0,'0'-1'1111'0'0,"8"7"-1001"0"0,12 16-461 0 0,6 14 487 0 0,-12-19 31 0 0,-1 1 0 0 0,12 23 0 0 0,-30-50 1837 0 0,0 0-1673 0 0,0-1 1 0 0,1 0-1 0 0,0 0 0 0 0,0 0 0 0 0,1-1 0 0 0,-3-19 0 0 0,5 22-257 0 0,1-1-1 0 0,0 1 0 0 0,0-1 1 0 0,0 0-1 0 0,1 1 0 0 0,1-1 1 0 0,-1 1-1 0 0,2 0 0 0 0,3-10 0 0 0,-5 14-84 0 0,1 0-1 0 0,0 0 0 0 0,0 1 0 0 0,1-1 0 0 0,-1 1 0 0 0,1 0 0 0 0,-1-1 0 0 0,1 1 0 0 0,0 1 0 0 0,0-1 0 0 0,1 0 0 0 0,-1 1 1 0 0,1-1-1 0 0,-1 1 0 0 0,1 0 0 0 0,0 0 0 0 0,-1 1 0 0 0,1-1 0 0 0,0 1 0 0 0,7-2 0 0 0,2 1-265 0 0,-1 0 0 0 0,1 1 0 0 0,0 0 0 0 0,0 1 0 0 0,-1 0 0 0 0,1 1 0 0 0,20 4 0 0 0,-16-1-944 0 0,-1 1 0 0 0,1 0 1 0 0,-1 2-1 0 0,0-1 0 0 0,16 11 0 0 0,-3 0-1527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1:49.6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282 87 11474 0 0,'4'-5'366'0'0,"1"0"-1"0"0,0 0 0 0 0,0 0 0 0 0,0 1 0 0 0,1-1 0 0 0,-1 1 1 0 0,12-6-1 0 0,-11 7 280 0 0,0 0 0 0 0,-1-1 1 0 0,1 0-1 0 0,-1 0 1 0 0,0 0-1 0 0,-1 0 0 0 0,9-10 1800 0 0,-34 10-2326 0 0,3 4-284 0 0,1 2 1 0 0,-1-1-1 0 0,1 2 1 0 0,0 0-1 0 0,0 2 1 0 0,0-1 0 0 0,0 2-1 0 0,1 0 1 0 0,-22 12-1 0 0,32-15 114 0 0,1 0 0 0 0,-1 1 0 0 0,1-1 1 0 0,0 1-1 0 0,0 0 0 0 0,0 0 0 0 0,-6 7 0 0 0,10-10 18 0 0,0 0-1 0 0,0 0 1 0 0,0 0 0 0 0,1 0 0 0 0,-1 0 0 0 0,0 0-1 0 0,1 1 1 0 0,-1-1 0 0 0,0 0 0 0 0,1 0 0 0 0,0 1-1 0 0,-1-1 1 0 0,1 0 0 0 0,0 1 0 0 0,-1-1 0 0 0,1 0 0 0 0,0 1-1 0 0,0-1 1 0 0,0 1 0 0 0,0-1 0 0 0,1 0 0 0 0,-1 1-1 0 0,0-1 1 0 0,1 0 0 0 0,-1 1 0 0 0,0-1 0 0 0,1 0-1 0 0,0 1 1 0 0,-1-1 0 0 0,1 0 0 0 0,0 0 0 0 0,-1 0-1 0 0,1 0 1 0 0,0 0 0 0 0,0 0 0 0 0,0 0 0 0 0,0 0-1 0 0,0 0 1 0 0,0 0 0 0 0,2 1 0 0 0,8 6-184 0 0,1-1 1 0 0,0 0-1 0 0,0 0 1 0 0,0-1-1 0 0,25 8 1 0 0,73 14-273 0 0,-39-11 244 0 0,-20-3 87 0 0,53 23 0 0 0,-89-31 173 0 0,-1 1-1 0 0,0 1 1 0 0,0 0-1 0 0,0 0 1 0 0,-1 1-1 0 0,-1 1 1 0 0,1 0 0 0 0,11 15-1 0 0,-22-24 27 0 0,0 0 1 0 0,-1 1-1 0 0,0 0 0 0 0,1-1 1 0 0,-1 1-1 0 0,0 0 0 0 0,0 0 1 0 0,0-1-1 0 0,0 1 1 0 0,0 0-1 0 0,0 0 0 0 0,0 0 1 0 0,-1 0-1 0 0,1 0 0 0 0,-1 1 1 0 0,1-1-1 0 0,-1 0 0 0 0,0 0 1 0 0,0 0-1 0 0,0 0 0 0 0,0 3 1 0 0,-1-4 46 0 0,0 1 0 0 0,0 0 0 0 0,0-1 0 0 0,0 1 0 0 0,0 0 1 0 0,-1-1-1 0 0,1 1 0 0 0,0-1 0 0 0,-1 0 0 0 0,1 0 0 0 0,-1 1 0 0 0,1-1 0 0 0,-1 0 1 0 0,1 0-1 0 0,-1 0 0 0 0,0-1 0 0 0,0 1 0 0 0,-2 1 0 0 0,-10 2 383 0 0,0-1-1 0 0,0 0 1 0 0,-1-1 0 0 0,-23 1-1 0 0,-54-3 63 0 0,-160-22-1 0 0,133 9-4129 0 0,32 1-2514 0 0,50 3 1845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08.3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493 1591 6697 0 0,'0'-3'356'0'0,"13"5"-3493"0"0,9 3 6308 0 0,11 0-2707 0 0,1-1 0 0 0,-1-1-1 0 0,1-2 1 0 0,59-5 0 0 0,7 0-313 0 0,388 6 18 0 0,307-1 447 0 0,-393-8 144 0 0,377 0-18 0 0,-339-1-192 0 0,-316 3 4 0 0,145 12-66 0 0,-138-3 1118 0 0,-131-4-1528 0 0,0 0 1 0 0,1 0-1 0 0,-1 0 1 0 0,0 0-1 0 0,1 0 1 0 0,-1 0-1 0 0,0 0 1 0 0,1 0-1 0 0,-1 0 1 0 0,0 0-1 0 0,1 0 0 0 0,-1-1 1 0 0,0 1-1 0 0,0 0 1 0 0,1 0-1 0 0,-1 0 1 0 0,0 0-1 0 0,0 0 1 0 0,1-1-1 0 0,-1 1 1 0 0,0 0-1 0 0,0 0 1 0 0,1 0-1 0 0,-1-1 0 0 0,0 1 1 0 0,0 0-1 0 0,0 0 1 0 0,1-1-1 0 0,-1 1 1 0 0,0 0-1 0 0,0 0 1 0 0,0-1-1 0 0,0 1 1 0 0,0 0-1 0 0,1-1 1 0 0,8-10 2189 0 0,-1-13-1861 0 0,0-1 0 0 0,-2-1 0 0 0,7-50-1 0 0,-6 29-234 0 0,97-595 698 0 0,-53 398-813 0 0,-18 109-208 0 0,-20 59 160 0 0,4-89 0 0 0,-12 76-1256 0 0,-25 84-4725 0 0,-10-1 4893 0 0,0 1 0 0 0,-1 2 0 0 0,1 2 1 0 0,-59 3-1 0 0,19-1 1062 0 0,-485 16-225 0 0,-1 1 405 0 0,320-18 160 0 0,-751-19 595 0 0,301 17-409 0 0,494 6-491 0 0,-588 27 295 0 0,631-26-125 0 0,144 8-1264 0 0,0-2 951 0 0,1 1-1 0 0,0-1 1 0 0,1 1 0 0 0,0 0 0 0 0,-1 17 0 0 0,-4 71-276 0 0,6-53 334 0 0,-10 211-522 0 0,0 12 175 0 0,-8-90 339 0 0,8-76 306 0 0,3 182 0 0 0,9-248-169 0 0,-2 1-36 0 0,-7 42-1 0 0,2-27 66 0 0,3-11 245 0 0,4-38-290 0 0,0 1 0 0 0,1-1 0 0 0,-1 1 0 0 0,1-1 0 0 0,0 0 0 0 0,1 1 0 0 0,-1-1 0 0 0,1 0 0 0 0,3 7 929 0 0,11-12 4287 0 0,-16 2-5643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13.4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19 4001 0 0,'-10'-18'13432'0'0,"17"18"-14360"0"0,66-1 764 0 0,83 11 1 0 0,-85-5 170 0 0,4 0 161 0 0,85 7-8 0 0,-136-8-167 0 0,0 0 0 0 0,0 2 0 0 0,-1 0 0 0 0,33 15 0 0 0,-56-21 27 0 0,1 0 0 0 0,-1 0 0 0 0,0 0-1 0 0,0 0 1 0 0,0 0 0 0 0,1 0 0 0 0,-1 0 0 0 0,0 0-1 0 0,0 0 1 0 0,0 0 0 0 0,1 0 0 0 0,-1 0 0 0 0,0 0 0 0 0,0 0-1 0 0,0 1 1 0 0,0-1 0 0 0,1 0 0 0 0,-1 0 0 0 0,0 0-1 0 0,0 0 1 0 0,0 0 0 0 0,0 1 0 0 0,0-1 0 0 0,1 0-1 0 0,-1 0 1 0 0,0 0 0 0 0,0 1 0 0 0,0-1 0 0 0,0 0-1 0 0,0 0 1 0 0,0 0 0 0 0,0 1 0 0 0,0-1 0 0 0,0 0 0 0 0,0 0-1 0 0,0 0 1 0 0,0 1 0 0 0,0-1 0 0 0,0 0 0 0 0,0 0-1 0 0,0 0 1 0 0,0 1 0 0 0,0-1 0 0 0,0 0 0 0 0,0 0-1 0 0,0 0 1 0 0,0 1 0 0 0,0-1 0 0 0,-1 0 0 0 0,1 0-1 0 0,0 0 1 0 0,0 0 0 0 0,0 1 0 0 0,0-1 0 0 0,0 0 0 0 0,-1 0-1 0 0,-16 9 140 0 0,-14 0-289 0 0,21-5 65 0 0,-1 0 0 0 0,0 1 0 0 0,1 1 0 0 0,0 0 0 0 0,1 0 1 0 0,-1 1-1 0 0,1 0 0 0 0,0 0 0 0 0,1 1 0 0 0,0 0 0 0 0,0 1 0 0 0,-11 16 1 0 0,-2 0 72 0 0,-92 114 813 0 0,-173 280 1 0 0,252-361-270 0 0,33-57 47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13.9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201 77 8490 0 0,'9'-9'540'0'0,"0"1"1"0"0,1 0-1 0 0,0 0 1 0 0,0 1-1 0 0,1 0 1 0 0,0 1-1 0 0,0 0 1 0 0,1 1-1 0 0,22-7 1 0 0,-34 12-514 0 0,0 0 0 0 0,0 0 1 0 0,1 0-1 0 0,-1 0 0 0 0,0 0 0 0 0,0 0 0 0 0,0 0 1 0 0,0 0-1 0 0,0 0 0 0 0,1 0 0 0 0,-1 0 1 0 0,0 0-1 0 0,0 0 0 0 0,0 0 0 0 0,0 1 0 0 0,0-1 1 0 0,0 0-1 0 0,0 0 0 0 0,1 0 0 0 0,-1 0 1 0 0,0 0-1 0 0,0 0 0 0 0,0 0 0 0 0,0 1 0 0 0,0-1 1 0 0,0 0-1 0 0,0 0 0 0 0,0 0 0 0 0,0 0 0 0 0,0 0 1 0 0,0 0-1 0 0,0 1 0 0 0,0-1 0 0 0,0 0 1 0 0,0 0-1 0 0,0 0 0 0 0,0 0 0 0 0,0 0 0 0 0,0 1 1 0 0,0-1-1 0 0,0 0 0 0 0,0 0 0 0 0,0 0 1 0 0,0 0-1 0 0,0 0 0 0 0,0 1 0 0 0,0-1 0 0 0,0 0 1 0 0,0 0-1 0 0,0 0 0 0 0,0 0 0 0 0,0 0 0 0 0,0 0 1 0 0,0 1-1 0 0,-1-1 0 0 0,1 0 0 0 0,0 0 1 0 0,0 0-1 0 0,-8 18 313 0 0,-16 18-32 0 0,-5-2 170 0 0,-109 123 603 0 0,113-133-1016 0 0,-38 44 226 0 0,58-61-269 0 0,-1 0 1 0 0,1 0-1 0 0,0 1 1 0 0,1-1-1 0 0,0 1 1 0 0,0 0-1 0 0,-5 15 1 0 0,9-22-23 0 0,0 0 1 0 0,0 0-1 0 0,-1 0 0 0 0,1-1 1 0 0,0 1-1 0 0,0 0 0 0 0,0 0 1 0 0,0 0-1 0 0,0 0 0 0 0,0 0 1 0 0,0 0-1 0 0,1 0 0 0 0,-1 0 1 0 0,0-1-1 0 0,0 1 1 0 0,1 0-1 0 0,-1 0 0 0 0,0 0 1 0 0,1 0-1 0 0,-1-1 0 0 0,1 1 1 0 0,-1 0-1 0 0,1-1 0 0 0,-1 1 1 0 0,2 1-1 0 0,0-1 2 0 0,-1 0 0 0 0,1 0 0 0 0,0 0 0 0 0,0 0 0 0 0,0-1 0 0 0,0 1-1 0 0,0 0 1 0 0,-1-1 0 0 0,1 0 0 0 0,0 1 0 0 0,3-1 0 0 0,7 0 13 0 0,0 0 0 0 0,0 0 1 0 0,13-4-1 0 0,-17 3-4 0 0,46-8 206 0 0,81-26-1 0 0,33-6-3872 0 0,-155 40 3416 0 0,-2 0-378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14.3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465 56 14267 0 0,'-3'-22'1258'0'0,"-4"-11"-540"0"0,7 32-544 0 0,-2 2-978 0 0,1 0 772 0 0,-1 0-1 0 0,1 0 1 0 0,0 0-1 0 0,0 1 0 0 0,-1-1 1 0 0,1 0-1 0 0,0 0 1 0 0,0 1-1 0 0,0-1 0 0 0,-1 2 1 0 0,2-2-26 0 0,-12 15 9 0 0,2-1 1 0 0,0 2 0 0 0,1-1-1 0 0,-8 20 1 0 0,-2 3 167 0 0,-31 51 306 0 0,-3-3 1 0 0,-74 92-1 0 0,100-144-166 0 0,-31 53 0 0 0,51-75-188 0 0,0 0 0 0 0,1 0 0 0 0,0 1-1 0 0,1 0 1 0 0,1 0 0 0 0,0 1 0 0 0,1-1-1 0 0,-2 16 1 0 0,5-29-83 0 0,0 0 0 0 0,0 0 1 0 0,0 0-1 0 0,0 0 0 0 0,0 0 0 0 0,1-1 0 0 0,-1 1 0 0 0,0 0 0 0 0,0 0 1 0 0,1 0-1 0 0,-1 0 0 0 0,0 0 0 0 0,1 0 0 0 0,-1 0 0 0 0,1 0 1 0 0,-1-1-1 0 0,1 1 0 0 0,0 0 0 0 0,-1 0 0 0 0,1-1 0 0 0,0 1 0 0 0,-1 0 1 0 0,1-1-1 0 0,0 1 0 0 0,0-1 0 0 0,0 1 0 0 0,0-1 0 0 0,-1 1 1 0 0,1-1-1 0 0,0 1 0 0 0,0-1 0 0 0,0 0 0 0 0,0 0 0 0 0,0 1 0 0 0,2-1 1 0 0,2 0-164 0 0,0 1 0 0 0,-1-1 0 0 0,1 0 1 0 0,0-1-1 0 0,9-1 0 0 0,7-3-348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2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5529 0 0,'-1'-22'4126'0'0,"2"-25"793"0"0,-1 39-4731 0 0,0 1 0 0 0,1-1 0 0 0,0 1 0 0 0,1 0 1 0 0,0-1-1 0 0,0 1 0 0 0,4-9 0 0 0,-5 16-232 0 0,-1 0 0 0 0,0 0-1 0 0,1 0 1 0 0,-1 0 0 0 0,1 0-1 0 0,-1 0 1 0 0,0 0-1 0 0,1 0 1 0 0,-1 0 0 0 0,1 0-1 0 0,-1 0 1 0 0,0 0-1 0 0,1 1 1 0 0,-1-1 0 0 0,1 0-1 0 0,-1 0 1 0 0,0 0 0 0 0,1 1-1 0 0,-1-1 1 0 0,0 0-1 0 0,1 0 1 0 0,-1 1 0 0 0,0-1-1 0 0,0 0 1 0 0,1 0-1 0 0,-1 1 1 0 0,0-1 0 0 0,0 0-1 0 0,1 1 1 0 0,-1-1 0 0 0,0 1-1 0 0,0-1 1 0 0,0 0-1 0 0,0 1 1 0 0,1 0 0 0 0,10 19-568 0 0,86 479-355 0 0,-92-468 947 0 0,-4-22 39 0 0,7 43 211 0 0,1-1 1 0 0,3 1 0 0 0,25 68-1 0 0,-18-76 2454 0 0,-12-50-421 0 0,1-7-2105 0 0,-1-1 1 0 0,0 0 0 0 0,-1 0 0 0 0,0-1 0 0 0,-1 0 0 0 0,-1 0-1 0 0,3-18 1 0 0,-4 15-182 0 0,1 1-1 0 0,1 1 0 0 0,1-1 1 0 0,0 1-1 0 0,1 0 1 0 0,15-26-1 0 0,-19 37-8 0 0,0 1 0 0 0,0 0-1 0 0,0 0 1 0 0,1 0 0 0 0,0 0-1 0 0,0 1 1 0 0,0-1-1 0 0,0 1 1 0 0,0 0 0 0 0,1 0-1 0 0,-1 1 1 0 0,1-1 0 0 0,0 1-1 0 0,6-2 1 0 0,-6 3-6 0 0,1 0 0 0 0,0 0 1 0 0,0 1-1 0 0,-1 0 0 0 0,1 0 0 0 0,0 1 0 0 0,-1-1 0 0 0,1 1 1 0 0,0 0-1 0 0,-1 1 0 0 0,1 0 0 0 0,-1 0 0 0 0,6 2 0 0 0,24 13-144 0 0,-1 1 0 0 0,58 42 0 0 0,-55-35 88 0 0,63 33 0 0 0,-94-54 134 0 0,1-2 1 0 0,0 1 0 0 0,-1-1 0 0 0,1 0 0 0 0,0 0 0 0 0,0-1 0 0 0,0 0 0 0 0,0 0 0 0 0,0 0 0 0 0,0-1 0 0 0,1 0 0 0 0,-1-1 0 0 0,0 1 0 0 0,0-1 0 0 0,0-1 0 0 0,0 0 0 0 0,-1 0 0 0 0,1 0 0 0 0,0 0 0 0 0,-1-1 0 0 0,1 0 0 0 0,-1-1 0 0 0,7-4-1 0 0,-5 2 12 0 0,0-1-1 0 0,-1 0 0 0 0,0 0 0 0 0,-1 0 1 0 0,1 0-1 0 0,-2-1 0 0 0,1 0 0 0 0,-1-1 0 0 0,0 1 1 0 0,0-1-1 0 0,-1 0 0 0 0,-1 0 0 0 0,1 0 1 0 0,-2-1-1 0 0,1 1 0 0 0,1-13 0 0 0,-3 18-39 0 0,7-81 205 0 0,-7 77-224 0 0,-1 1 0 0 0,0-1 0 0 0,-1 0 0 0 0,0 1 0 0 0,0-1 0 0 0,-1 0 0 0 0,1 1 0 0 0,-7-14 0 0 0,8 20-30 0 0,0 1 1 0 0,-1-1-1 0 0,1 0 1 0 0,-1 0 0 0 0,1 0-1 0 0,-1 1 1 0 0,1-1-1 0 0,-1 0 1 0 0,1 1 0 0 0,-1-1-1 0 0,0 0 1 0 0,1 1-1 0 0,-1-1 1 0 0,0 1 0 0 0,0-1-1 0 0,1 1 1 0 0,-1 0-1 0 0,0-1 1 0 0,0 1 0 0 0,0 0-1 0 0,0-1 1 0 0,0 1-1 0 0,1 0 1 0 0,-1 0 0 0 0,0 0-1 0 0,0 0 1 0 0,-1 0-1 0 0,-1 0-48 0 0,1 1-1 0 0,0-1 0 0 0,-1 1 0 0 0,1 0 0 0 0,0 0 0 0 0,0 0 1 0 0,0 0-1 0 0,0 0 0 0 0,0 0 0 0 0,-3 3 0 0 0,-3 3-85 0 0,1 0 0 0 0,0 0 1 0 0,0 1-1 0 0,-6 8 0 0 0,10-12 161 0 0,0 1 0 0 0,0-1 1 0 0,1 1-1 0 0,-1 0 0 0 0,1 0 1 0 0,0 0-1 0 0,0 0 0 0 0,1 0 1 0 0,0 0-1 0 0,0 0 0 0 0,0 0 0 0 0,0 1 1 0 0,1-1-1 0 0,-1 0 0 0 0,2 1 1 0 0,0 8-1 0 0,1-7 50 0 0,0 0 0 0 0,0 0 0 0 0,0-1 0 0 0,1 1 1 0 0,0-1-1 0 0,1 0 0 0 0,0 1 0 0 0,0-2 0 0 0,0 1 0 0 0,0 0 0 0 0,7 6 0 0 0,3 1-262 0 0,1-1 0 0 0,1 0 0 0 0,-1 0 0 0 0,2-2-1 0 0,0 0 1 0 0,0-1 0 0 0,0-1 0 0 0,26 9 0 0 0,10 0-697 0 0,-23-9 348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14.7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442 53 12867 0 0,'8'-52'2947'0'0,"-8"51"-2312"0"0,-5 3-530 0 0,-1 0-133 0 0,0 2 0 0 0,0-1-1 0 0,0 1 1 0 0,0 0 0 0 0,1 0 0 0 0,0 1 0 0 0,0-1-1 0 0,-5 7 1 0 0,-41 50-100 0 0,35-40 161 0 0,-246 313 394 0 0,254-323-404 0 0,0 0 0 0 0,1 0 1 0 0,1 1-1 0 0,-1 0 0 0 0,2 0 1 0 0,0 0-1 0 0,-6 24 0 0 0,10-33-38 0 0,0 1 0 0 0,0-1-1 0 0,1 1 1 0 0,0-1 0 0 0,0 1-1 0 0,0-1 1 0 0,0 1 0 0 0,0-1 0 0 0,1 1-1 0 0,-1-1 1 0 0,1 1 0 0 0,0-1-1 0 0,0 1 1 0 0,0-1 0 0 0,1 0-1 0 0,-1 0 1 0 0,1 0 0 0 0,0 1 0 0 0,0-1-1 0 0,0-1 1 0 0,0 1 0 0 0,0 0-1 0 0,1-1 1 0 0,-1 1 0 0 0,1-1-1 0 0,0 1 1 0 0,-1-1 0 0 0,1 0 0 0 0,0 0-1 0 0,0-1 1 0 0,1 1 0 0 0,-1-1-1 0 0,6 3 1 0 0,1-1 4 0 0,1-1 0 0 0,-1 0-1 0 0,1 0 1 0 0,-1-1 0 0 0,1 0-1 0 0,-1-1 1 0 0,1 0 0 0 0,0-1-1 0 0,-1 0 1 0 0,1 0 0 0 0,-1-1-1 0 0,0-1 1 0 0,0 0 0 0 0,19-8-1 0 0,-10 3 188 0 0,1-1 0 0 0,-2-1-1 0 0,0-1 1 0 0,0-1-1 0 0,-1 0 1 0 0,24-22-1 0 0,-38 31-52 0 0,0 1 0 0 0,0-1 0 0 0,-1 0 0 0 0,1 0 1 0 0,-1-1-1 0 0,0 1 0 0 0,0 0 0 0 0,0-1 0 0 0,0 1 0 0 0,2-8 0 0 0,-3 10-87 0 0,-1-1-1 0 0,0 1 0 0 0,0 0 1 0 0,0-1-1 0 0,-1 1 0 0 0,1 0 1 0 0,0-1-1 0 0,0 1 1 0 0,-1 0-1 0 0,1-1 0 0 0,-1 1 1 0 0,1 0-1 0 0,-1 0 1 0 0,0-1-1 0 0,1 1 0 0 0,-1 0 1 0 0,0 0-1 0 0,0 0 0 0 0,0 0 1 0 0,0 0-1 0 0,1 0 1 0 0,-2 0-1 0 0,1 0 0 0 0,0 0 1 0 0,0 1-1 0 0,0-1 0 0 0,0 0 1 0 0,0 1-1 0 0,-1-1 1 0 0,1 1-1 0 0,0-1 0 0 0,-1 1 1 0 0,1 0-1 0 0,-2-1 1 0 0,-13-4-131 0 0,0 1 0 0 0,-1 1 0 0 0,0 0 1 0 0,1 1-1 0 0,-1 1 0 0 0,-31 1 1 0 0,16 2-62 0 0,1 2 0 0 0,-54 13 0 0 0,83-17 132 0 0,-45 16-1396 0 0,44-15 814 0 0,0 1 0 0 0,0-1 0 0 0,0 1 0 0 0,0 0 0 0 0,0 0 0 0 0,1 1 0 0 0,-4 2 0 0 0,1 1-1735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15.7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1 198 15027 0 0,'1'-22'1750'0'0,"0"0"-2368"0"0,0 22-30 0 0,2 12 112 0 0,1 20 24 0 0,-1 1-1 0 0,-2 58 1 0 0,-2-44 625 0 0,-4 67 377 0 0,2-78-248 0 0,1 0 0 0 0,2 0-1 0 0,1 0 1 0 0,2 0 0 0 0,9 45-1 0 0,-3-63 1036 0 0,-9-18-1180 0 0,1 1-1 0 0,-1-1 1 0 0,0 0-1 0 0,1 0 1 0 0,-1 1-1 0 0,0-1 1 0 0,1 0 0 0 0,-1 0-1 0 0,1 0 1 0 0,-1 0-1 0 0,0 1 1 0 0,1-1-1 0 0,-1 0 1 0 0,1 0-1 0 0,-1 0 1 0 0,1 0 0 0 0,-1 0-1 0 0,0 0 1 0 0,1 0-1 0 0,-1 0 1 0 0,1 0-1 0 0,-1 0 1 0 0,0-1-1 0 0,1 1 1 0 0,-1 0 0 0 0,1 0-1 0 0,2-2 91 0 0,-1 0 0 0 0,1 0 1 0 0,-1-1-1 0 0,0 1 0 0 0,0 0 0 0 0,0-1 0 0 0,0 1 0 0 0,0-1 1 0 0,0 0-1 0 0,1-2 0 0 0,64-118 285 0 0,65-166 0 0 0,-132 288-552 0 0,1-3-101 0 0,1 1-1 0 0,-1-1 1 0 0,1 1 0 0 0,-1-1-1 0 0,1 1 1 0 0,0 0-1 0 0,0 0 1 0 0,0 0 0 0 0,1 0-1 0 0,3-4 1 0 0,-4 8 105 0 0,-1 0 0 0 0,0 0-1 0 0,1 0 1 0 0,-1 0 0 0 0,0 0 0 0 0,0 0 0 0 0,1 0 0 0 0,-1 0-1 0 0,0 0 1 0 0,0 1 0 0 0,0-1 0 0 0,0 0 0 0 0,1 3 0 0 0,-1-3-45 0 0,9 14-27 0 0,0 0-1 0 0,-1 1 1 0 0,-1 0-1 0 0,-1 0 1 0 0,0 1-1 0 0,6 20 1 0 0,-4-10 63 0 0,3 6 68 0 0,1 5 49 0 0,2-2 0 0 0,28 53 0 0 0,-29-64 37 0 0,-10-16 94 0 0,0-1-1 0 0,1 0 0 0 0,1 0 1 0 0,11 15-1 0 0,-16-23-55 0 0,-1 1 0 0 0,1-1 1 0 0,-1 1-1 0 0,1-1 0 0 0,-1 0 0 0 0,1 1 0 0 0,0-1 0 0 0,-1 1 1 0 0,1-1-1 0 0,0 0 0 0 0,-1 0 0 0 0,1 1 0 0 0,0-1 1 0 0,-1 0-1 0 0,1 0 0 0 0,0 0 0 0 0,-1 0 0 0 0,1 1 0 0 0,0-1 1 0 0,-1 0-1 0 0,1-1 0 0 0,0 1 0 0 0,-1 0 0 0 0,1 0 1 0 0,0 0-1 0 0,0 0 0 0 0,-1 0 0 0 0,1-1 0 0 0,0 1 0 0 0,-1 0 1 0 0,1-1-1 0 0,-1 1 0 0 0,1 0 0 0 0,0-1 0 0 0,-1 1 1 0 0,1-1-1 0 0,-1 1 0 0 0,1-1 0 0 0,-1 1 0 0 0,1-1 0 0 0,-1 1 1 0 0,0-1-1 0 0,1 1 0 0 0,-1-1 0 0 0,1 0 0 0 0,16-34 445 0 0,-15 28-139 0 0,101-303 1382 0 0,-70 196-2295 0 0,56-127-1 0 0,-81 221-1083 0 0,-6 14-1699 0 0,-5 14 589 0 0,-2 3 417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16.5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24 208 8994 0 0,'-24'-3'9494'0'0,"286"-29"-8132"0"0,-118 12-1025 0 0,1056-75 483 0 0,4 64-689 0 0,-1118 29-87 0 0,25 1 24 0 0,267-14 505 0 0,-361 13-443 0 0,29-5 3066 0 0,-73 20-12934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20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49 12075 0 0,'-5'-10'4386'0'0,"5"9"-4236"0"0,0 0 1 0 0,0 1-1 0 0,1-1 1 0 0,-1 0-1 0 0,0 1 1 0 0,1-1 0 0 0,-1 0-1 0 0,0 1 1 0 0,1-1-1 0 0,-1 1 1 0 0,1-1-1 0 0,-1 0 1 0 0,1 1 0 0 0,-1-1-1 0 0,1 1 1 0 0,-1 0-1 0 0,1-1 1 0 0,-1 1-1 0 0,2-1 1 0 0,15-7 278 0 0,-9 6-633 0 0,-6 2 166 0 0,20-6-93 0 0,1 2 0 0 0,0 1 0 0 0,0 1-1 0 0,0 1 1 0 0,0 1 0 0 0,36 4 0 0 0,-47-3 62 0 0,25 3-1489 0 0,1 1 1 0 0,40 12-1 0 0,-48-9-294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20.6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2 166 20100 0 0,'0'0'22'0'0,"0"0"0"0"0,0 0 0 0 0,-1 0-1 0 0,1 0 1 0 0,0 0 0 0 0,0 0 0 0 0,0 0 0 0 0,0 0-1 0 0,0 0 1 0 0,0-1 0 0 0,0 1 0 0 0,0 0-1 0 0,-1 0 1 0 0,1 0 0 0 0,0 0 0 0 0,0 0 0 0 0,0 0-1 0 0,0-1 1 0 0,0 1 0 0 0,0 0 0 0 0,0 0 0 0 0,0 0-1 0 0,0 0 1 0 0,0 0 0 0 0,0-1 0 0 0,0 1-1 0 0,0 0 1 0 0,0 0 0 0 0,0 0 0 0 0,0 0 0 0 0,0 0-1 0 0,0 0 1 0 0,0-1 0 0 0,0 1 0 0 0,0 0-1 0 0,0 0 1 0 0,1 0 0 0 0,-1 0 0 0 0,0 0 0 0 0,0 0-1 0 0,0-1 1 0 0,0 1 0 0 0,0 0 0 0 0,0 0 0 0 0,0 0-1 0 0,0 0 1 0 0,1 0 0 0 0,-1 0 0 0 0,0 0-1 0 0,0 0 1 0 0,0 0 0 0 0,12-7 27 0 0,19-2-547 0 0,448-115-1791 0 0,-395 103 2238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1.2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0 183 5657 0 0,'1'-3'930'0'0,"-1"-1"1"0"0,0 0-1 0 0,1 1 0 0 0,0-1 0 0 0,0 1 0 0 0,0-1 1 0 0,0 1-1 0 0,1-1 0 0 0,-1 1 0 0 0,3-4 0 0 0,1 0-522 0 0,-1 1-1 0 0,1-1 0 0 0,0 1 0 0 0,8-7 0 0 0,1 1-657 0 0,0 1 0 0 0,1 0 0 0 0,20-12 0 0 0,-24 17-22 0 0,1-1 1 0 0,-1 2 0 0 0,1 0-1 0 0,0 0 1 0 0,1 1-1 0 0,-1 0 1 0 0,1 1-1 0 0,21-2 1 0 0,-26 5 27 0 0,-1 0 0 0 0,1 0 0 0 0,0 1 0 0 0,-1 0 0 0 0,1 1 0 0 0,-1-1 0 0 0,1 2 1 0 0,-1-1-1 0 0,0 1 0 0 0,0 0 0 0 0,0 0 0 0 0,0 1 0 0 0,0 0 0 0 0,-1 0 0 0 0,12 10 1 0 0,-5-3-106 0 0,0 0 1 0 0,-1 2 0 0 0,-1-1-1 0 0,0 1 1 0 0,-1 1 0 0 0,0 0-1 0 0,-1 1 1 0 0,0-1 0 0 0,6 19-1 0 0,-10-23 199 0 0,-2 1 1 0 0,0 0-1 0 0,0 0 0 0 0,-1 0 0 0 0,0 0 0 0 0,-1 0 1 0 0,0 0-1 0 0,-1 0 0 0 0,0 0 0 0 0,-1 0 0 0 0,0 1 0 0 0,0-1 1 0 0,-2 0-1 0 0,-6 20 0 0 0,-2 1 1081 0 0,-2-1 1 0 0,-31 54-1 0 0,34-70-454 0 0,0 0-1 0 0,0-1 1 0 0,-2 0 0 0 0,0-1-1 0 0,0 0 1 0 0,-1 0-1 0 0,-16 11 1 0 0,24-21-283 0 0,1 0 0 0 0,-1 0 1 0 0,1-1-1 0 0,-1 1 0 0 0,0-1 1 0 0,0 0-1 0 0,0 0 0 0 0,0 0 1 0 0,0-1-1 0 0,-1 0 0 0 0,1 0 1 0 0,0 0-1 0 0,-1-1 0 0 0,1 0 1 0 0,-10 0-1 0 0,11-1-120 0 0,1 0 0 0 0,-1 0 0 0 0,1 0-1 0 0,-1-1 1 0 0,1 1 0 0 0,0-1 0 0 0,0 0 0 0 0,0 0 0 0 0,0 0 0 0 0,0 0 0 0 0,0-1 0 0 0,0 1-1 0 0,1-1 1 0 0,-1 1 0 0 0,1-1 0 0 0,0 0 0 0 0,0 0 0 0 0,0 0 0 0 0,0 0 0 0 0,0-1 0 0 0,1 1-1 0 0,-1 0 1 0 0,-1-8 0 0 0,1 3-186 0 0,-1 0-1 0 0,2-1 0 0 0,-1 1 1 0 0,2-1-1 0 0,-1 1 1 0 0,1-1-1 0 0,0 0 1 0 0,0 1-1 0 0,1-1 1 0 0,1 1-1 0 0,-1-1 0 0 0,1 1 1 0 0,1 0-1 0 0,-1 0 1 0 0,2 0-1 0 0,-1 0 1 0 0,1 0-1 0 0,0 0 0 0 0,0 1 1 0 0,1 0-1 0 0,0 0 1 0 0,1 0-1 0 0,-1 1 1 0 0,1 0-1 0 0,0 0 1 0 0,11-8-1 0 0,-10 9-20 0 0,-1 0 1 0 0,1 0-1 0 0,0 1 1 0 0,0 0-1 0 0,1 0 1 0 0,-1 1-1 0 0,1 0 1 0 0,0 0-1 0 0,0 1 1 0 0,0 0-1 0 0,0 1 1 0 0,0-1-1 0 0,0 1 1 0 0,0 1-1 0 0,1 0 1 0 0,-1 0-1 0 0,0 1 1 0 0,0-1-1 0 0,0 2 1 0 0,0-1-1 0 0,0 1 1 0 0,0 1-1 0 0,0-1 1 0 0,0 1-1 0 0,-1 1 1 0 0,1-1-1 0 0,11 9 1 0 0,-8-4-31 0 0,1 2-1 0 0,-1 0 1 0 0,-1 0 0 0 0,0 1 0 0 0,0 0 0 0 0,10 16 0 0 0,42 80 172 0 0,3 3-309 0 0,-25-56 114 0 0,-19-30 170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1.8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309 289 17348 0 0,'0'0'959'0'0,"-1"6"-4245"0"0,-3 22 1760 0 0,1 1 0 0 0,1 30 1 0 0,-5 43 1645 0 0,-14 97 657 0 0,9-70 1444 0 0,10-117-2831 0 0,-1 0 4253 0 0,1-28 1277 0 0,14-89-4707 0 0,27-108-1 0 0,-33 181-179 0 0,0 0-12 0 0,-2 0 0 0 0,-2 0-1 0 0,-1-46 1 0 0,-17-95 340 0 0,14 153-303 0 0,1 11-18 0 0,-1 0 0 0 0,0-1 0 0 0,-1 1 0 0 0,0 0 0 0 0,0 1 0 0 0,-1-1 0 0 0,-6-10 0 0 0,9 15-60 0 0,-1 1 0 0 0,-1 0 0 0 0,1-1 0 0 0,0 1 0 0 0,-1 0 0 0 0,0 0 0 0 0,1 0 0 0 0,-1 1 0 0 0,0-1 0 0 0,-1 1 0 0 0,1-1 0 0 0,0 1-1 0 0,-1 0 1 0 0,1 0 0 0 0,-1 1 0 0 0,0-1 0 0 0,1 1 0 0 0,-1 0 0 0 0,-6-2 0 0 0,6 4-66 0 0,0-1-1 0 0,1 0 0 0 0,-1 1 1 0 0,0 0-1 0 0,1 0 1 0 0,-1 0-1 0 0,1 0 1 0 0,-1 1-1 0 0,1-1 1 0 0,0 1-1 0 0,0 0 0 0 0,-1 0 1 0 0,1 0-1 0 0,-3 4 1 0 0,-40 37-541 0 0,45-43 618 0 0,-11 14-45 0 0,1 0 0 0 0,1 0-1 0 0,0 1 1 0 0,1 0 0 0 0,0 1-1 0 0,1 0 1 0 0,1 0 0 0 0,1 1-1 0 0,-6 19 1 0 0,8-21 42 0 0,1 0 0 0 0,0 0 0 0 0,1 0 0 0 0,1 0 0 0 0,0 0 0 0 0,1 0 0 0 0,1 0 0 0 0,0 0-1 0 0,1 0 1 0 0,1 0 0 0 0,4 17 0 0 0,-3-20-86 0 0,1-2 1 0 0,0 1-1 0 0,0 0 0 0 0,1-1 1 0 0,0 0-1 0 0,1-1 0 0 0,0 1 0 0 0,1-1 1 0 0,-1 0-1 0 0,2-1 0 0 0,-1 0 0 0 0,15 10 1 0 0,-16-13-490 0 0,1 0 1 0 0,1 0 0 0 0,-1-1 0 0 0,1 0-1 0 0,0-1 1 0 0,0 1 0 0 0,0-2-1 0 0,0 1 1 0 0,18 1 0 0 0,12-1-2331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2.4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75 154 18188 0 0,'-7'-16'1071'0'0,"6"13"-964"0"0,-1 0-1 0 0,1-1 1 0 0,-1 1-1 0 0,1-1 1 0 0,0 1-1 0 0,0-1 1 0 0,1 1 0 0 0,-1-6-1 0 0,1 7-118 0 0,0 1 0 0 0,1-1-1 0 0,-1 1 1 0 0,1-1 0 0 0,-1 1-1 0 0,1-1 1 0 0,0 1 0 0 0,-1 0 0 0 0,1-1-1 0 0,0 1 1 0 0,0 0 0 0 0,0-1-1 0 0,0 1 1 0 0,0 0 0 0 0,1 0 0 0 0,-1 0-1 0 0,0 0 1 0 0,0 0 0 0 0,1 0-1 0 0,-1 0 1 0 0,0 0 0 0 0,1 1 0 0 0,-1-1-1 0 0,3 0 1 0 0,31-14-230 0 0,1 3 0 0 0,1 0 0 0 0,-1 3 1 0 0,2 1-1 0 0,-1 1 0 0 0,1 2 0 0 0,0 2 0 0 0,52 2 0 0 0,-82 2 205 0 0,0-1 0 0 0,-1 1 0 0 0,1 0 0 0 0,-1 0 0 0 0,1 1 0 0 0,-1 0 0 0 0,1 1-1 0 0,-1-1 1 0 0,0 1 0 0 0,0 1 0 0 0,-1-1 0 0 0,11 8 0 0 0,-14-8-32 0 0,0-1 1 0 0,-1 1-1 0 0,1-1 1 0 0,-1 1-1 0 0,0 0 0 0 0,0 0 1 0 0,0 0-1 0 0,0 0 1 0 0,0 1-1 0 0,-1-1 1 0 0,1 0-1 0 0,-1 1 0 0 0,0-1 1 0 0,0 1-1 0 0,0-1 1 0 0,-1 1-1 0 0,1 0 1 0 0,-1-1-1 0 0,0 1 0 0 0,0 0 1 0 0,0-1-1 0 0,0 1 1 0 0,-1-1-1 0 0,1 1 1 0 0,-1 0-1 0 0,0-1 0 0 0,0 1 1 0 0,-2 3-1 0 0,-4 12-137 0 0,-2-1 0 0 0,0 1-1 0 0,-1-1 1 0 0,-1-1 0 0 0,0 0 0 0 0,-25 28-1 0 0,-97 85 571 0 0,13-13 408 0 0,101-96-625 0 0,-77 96 330 0 0,88-105-406 0 0,0-1-1 0 0,1 2 1 0 0,0-1-1 0 0,1 1 1 0 0,1 0-1 0 0,0 0 1 0 0,0 1 0 0 0,-3 18-1 0 0,8-29-52 0 0,-1 0-1 0 0,1 0 1 0 0,0-1 0 0 0,0 1-1 0 0,0 0 1 0 0,0 0-1 0 0,1 0 1 0 0,-1-1 0 0 0,1 1-1 0 0,0 0 1 0 0,-1 0 0 0 0,1-1-1 0 0,0 1 1 0 0,1-1-1 0 0,-1 1 1 0 0,0-1 0 0 0,1 1-1 0 0,-1-1 1 0 0,1 0-1 0 0,2 3 1 0 0,0-2 7 0 0,0 0 0 0 0,0 0 1 0 0,0 0-1 0 0,0-1 0 0 0,0 1 0 0 0,1-1 0 0 0,-1 0 0 0 0,1 0 1 0 0,0 0-1 0 0,8 1 0 0 0,-2-1 24 0 0,1 0 1 0 0,0-1-1 0 0,0 0 1 0 0,0-1-1 0 0,0 0 1 0 0,-1-1-1 0 0,1 0 1 0 0,23-6-1 0 0,-31 6-23 0 0,1-1 0 0 0,0 1 0 0 0,-1-1 0 0 0,0 0-1 0 0,1-1 1 0 0,-1 1 0 0 0,0-1 0 0 0,0 0 0 0 0,0 0-1 0 0,-1 0 1 0 0,1 0 0 0 0,-1-1 0 0 0,0 1 0 0 0,0-1-1 0 0,0 0 1 0 0,0 0 0 0 0,2-4 0 0 0,-2 1 8 0 0,-1 1 0 0 0,0 0 1 0 0,0-1-1 0 0,-1 1 0 0 0,1-1 0 0 0,-1 1 1 0 0,-1-1-1 0 0,1 0 0 0 0,-1 1 1 0 0,-1-1-1 0 0,0-8 0 0 0,-2-1 40 0 0,0 1 0 0 0,-1-1 0 0 0,-1 1 0 0 0,0 0 0 0 0,-1 0 0 0 0,-1 0 1 0 0,0 1-1 0 0,-1 0 0 0 0,-17-22 0 0 0,9 17-54 0 0,-2 2 0 0 0,0 0 0 0 0,-1 1 0 0 0,-1 1 0 0 0,0 1 0 0 0,-1 0 0 0 0,0 2 0 0 0,-1 0 0 0 0,-1 2 0 0 0,0 0 0 0 0,-25-6 0 0 0,36 12-648 0 0,6 5-2873 0 0,4 8 2750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2.8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362 41 19324 0 0,'-2'-3'-16'0'0,"0"0"1"0"0,-1 0-1 0 0,1 0 0 0 0,-1 0 0 0 0,0 0 1 0 0,0 1-1 0 0,0-1 0 0 0,0 1 0 0 0,0 0 1 0 0,-1 0-1 0 0,1 0 0 0 0,-1 0 0 0 0,1 1 1 0 0,-1-1-1 0 0,0 1 0 0 0,1 0 0 0 0,-1 0 0 0 0,0 0 1 0 0,0 1-1 0 0,0-1 0 0 0,0 1 0 0 0,0 0 1 0 0,0 0-1 0 0,0 0 0 0 0,0 1 0 0 0,1-1 1 0 0,-1 1-1 0 0,0 0 0 0 0,0 0 0 0 0,0 1 1 0 0,1-1-1 0 0,-1 1 0 0 0,1-1 0 0 0,-1 1 1 0 0,1 0-1 0 0,0 1 0 0 0,-4 2 0 0 0,-14 12-135 0 0,1 1-1 0 0,1 0 1 0 0,0 2-1 0 0,2 0 1 0 0,0 1-1 0 0,1 0 0 0 0,2 2 1 0 0,0 0-1 0 0,1 0 1 0 0,1 1-1 0 0,2 1 1 0 0,0 0-1 0 0,-6 29 1 0 0,13-43 137 0 0,1 1 0 0 0,0-1 0 0 0,1 1 0 0 0,0 0 0 0 0,1 0 0 0 0,0-1 0 0 0,1 1-1 0 0,0 0 1 0 0,1-1 0 0 0,1 1 0 0 0,0-1 0 0 0,0 1 0 0 0,1-1 0 0 0,0 0 0 0 0,7 11 0 0 0,-7-15 48 0 0,0-1 0 0 0,0 1-1 0 0,1-1 1 0 0,0-1 0 0 0,0 1-1 0 0,0-1 1 0 0,1 0 0 0 0,0 0-1 0 0,0 0 1 0 0,0-1 0 0 0,0 0-1 0 0,1 0 1 0 0,-1 0 0 0 0,1-1-1 0 0,0 0 1 0 0,0-1 0 0 0,1 1-1 0 0,-1-1 1 0 0,0-1 0 0 0,1 1-1 0 0,-1-1 1 0 0,1-1 0 0 0,-1 1-1 0 0,12-2 1 0 0,-2-1 52 0 0,1-1 0 0 0,0 0 0 0 0,-1-1 0 0 0,1-1 0 0 0,-1-1 0 0 0,-1 0 0 0 0,1-1 0 0 0,16-11 0 0 0,-5 2 15 0 0,0-2 1 0 0,-1 0 0 0 0,37-36-1 0 0,-53 45-27 0 0,-2-1 0 0 0,1-1 0 0 0,-2 0 0 0 0,1 0 0 0 0,-1-1 0 0 0,-1 0-1 0 0,0 0 1 0 0,-1 0 0 0 0,10-27 0 0 0,-15 34-30 0 0,1 0-1 0 0,-1-1 1 0 0,0 1 0 0 0,0 0 0 0 0,0-1-1 0 0,-1 1 1 0 0,0 0 0 0 0,0-1-1 0 0,-1 1 1 0 0,1 0 0 0 0,-1-1-1 0 0,0 1 1 0 0,0 0 0 0 0,-1 0-1 0 0,0 0 1 0 0,0 0 0 0 0,0 0-1 0 0,0 0 1 0 0,-1 0 0 0 0,0 0 0 0 0,0 1-1 0 0,0 0 1 0 0,0 0 0 0 0,-1-1-1 0 0,1 2 1 0 0,-1-1 0 0 0,0 0-1 0 0,-7-3 1 0 0,1 0-144 0 0,0 1 1 0 0,0 0-1 0 0,-1 1 1 0 0,0 1-1 0 0,0 0 0 0 0,-1 0 1 0 0,1 1-1 0 0,-1 0 1 0 0,1 1-1 0 0,-1 0 0 0 0,0 1 1 0 0,0 0-1 0 0,0 1 1 0 0,1 1-1 0 0,-15 1 0 0 0,-3 5-349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17.1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 16267 0 0,'2'-14'481'0'0,"3"32"-904"0"0,4 38-125 0 0,8 183 1285 0 0,-14-160-767 0 0,3-1 0 0 0,17 88-1 0 0,-18-140-1143 0 0,-2-14 320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3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29 12603 0 0,'-22'-16'4348'0'0,"20"14"-4256"0"0,-1 1 0 0 0,0-1 0 0 0,0 1 0 0 0,0 0 0 0 0,0 0 1 0 0,0 1-1 0 0,0-1 0 0 0,0 0 0 0 0,-4 1 0 0 0,2 0-189 0 0,0 0 0 0 0,-1 1 0 0 0,1 0 0 0 0,0 0 0 0 0,0 1 0 0 0,0-1 0 0 0,0 1 0 0 0,0 0 0 0 0,0 0 0 0 0,-4 3 0 0 0,2-1 73 0 0,0 1 1 0 0,0 0-1 0 0,1 0 1 0 0,0 0-1 0 0,0 1 1 0 0,1-1-1 0 0,-1 2 1 0 0,1-1-1 0 0,0 0 1 0 0,1 1-1 0 0,0 0 1 0 0,0 0-1 0 0,0 0 1 0 0,1 1-1 0 0,0-1 1 0 0,0 1-1 0 0,1 0 0 0 0,0 0 1 0 0,1 0-1 0 0,-1 0 1 0 0,1 0-1 0 0,1 0 1 0 0,0 0-1 0 0,1 13 1 0 0,-1-19 60 0 0,0 0-1 0 0,1 0 1 0 0,-1 0 0 0 0,1 0 0 0 0,0 0 0 0 0,0 0-1 0 0,0 0 1 0 0,0 0 0 0 0,0 0 0 0 0,0 0 0 0 0,0 0-1 0 0,0 0 1 0 0,1-1 0 0 0,-1 1 0 0 0,1 0 0 0 0,-1-1-1 0 0,1 1 1 0 0,0-1 0 0 0,0 0 0 0 0,-1 0 0 0 0,1 1-1 0 0,0-1 1 0 0,0 0 0 0 0,0-1 0 0 0,0 1-1 0 0,0 0 1 0 0,1 0 0 0 0,-1-1 0 0 0,0 0 0 0 0,0 1-1 0 0,0-1 1 0 0,0 0 0 0 0,1 0 0 0 0,-1 0 0 0 0,0 0-1 0 0,0 0 1 0 0,0-1 0 0 0,1 1 0 0 0,-1-1 0 0 0,0 1-1 0 0,0-1 1 0 0,2-1 0 0 0,3 0 25 0 0,-1 0 0 0 0,0-1 0 0 0,0 0 1 0 0,-1 0-1 0 0,1 0 0 0 0,0 0 0 0 0,-1-1 0 0 0,0 0 0 0 0,0 0 1 0 0,0-1-1 0 0,-1 1 0 0 0,1-1 0 0 0,5-8 0 0 0,-7 7-21 0 0,0 0 1 0 0,-1 0-1 0 0,0 0 0 0 0,0 0 0 0 0,0-1 0 0 0,0 1 0 0 0,-1-1 0 0 0,0 0 0 0 0,-1 1 0 0 0,1-10 0 0 0,-1 15-19 0 0,5 6-801 0 0,5 5 785 0 0,1-2 0 0 0,1 1 1 0 0,0-1-1 0 0,0-1 0 0 0,0 0 1 0 0,1-1-1 0 0,15 5 0 0 0,-18-7-413 0 0,0-1-1 0 0,0 0 0 0 0,0-1 1 0 0,1 0-1 0 0,-1-1 1 0 0,0 0-1 0 0,1-1 1 0 0,-1 0-1 0 0,1 0 1 0 0,18-4-1 0 0,-26 3-69 0 0,1 0 1 0 0,0 0-1 0 0,-1-1 1 0 0,1 1-1 0 0,-1-1 0 0 0,0 0 1 0 0,0 0-1 0 0,1 0 0 0 0,-1-1 1 0 0,3-2-1 0 0,-2 1 305 0 0,-1 1-1 0 0,0-1 0 0 0,1 0 1 0 0,-2 0-1 0 0,1-1 1 0 0,0 1-1 0 0,2-7 0 0 0,-3 6 488 0 0,0 0-1 0 0,-1 1 1 0 0,0-1 0 0 0,0 0-1 0 0,0 0 1 0 0,0 0-1 0 0,-1-8 1 0 0,0 9 271 0 0,0 1 0 0 0,-1-1 1 0 0,1 1-1 0 0,-1-1 0 0 0,0 0 0 0 0,0 1 1 0 0,0 0-1 0 0,-1-1 0 0 0,1 1 1 0 0,-5-7 1238 0 0,8 15-3031 0 0,12 30 791 0 0,13 46 0 0 0,-9-21 3702 0 0,-19-66-2698 0 0,0-10-271 0 0,-1 0-1 0 0,2-1 1 0 0,0 1-1 0 0,4-29 1 0 0,-3 41-321 0 0,-1 0 0 0 0,1 0 1 0 0,0-1-1 0 0,1 1 0 0 0,-1 0 0 0 0,1 1 1 0 0,-1-1-1 0 0,1 0 0 0 0,0 0 0 0 0,1 1 1 0 0,-1-1-1 0 0,1 1 0 0 0,-1 0 0 0 0,1-1 1 0 0,0 1-1 0 0,0 1 0 0 0,1-1 0 0 0,-1 0 1 0 0,0 1-1 0 0,1 0 0 0 0,0-1 0 0 0,-1 1 1 0 0,1 1-1 0 0,7-3 0 0 0,9-1-121 0 0,1 1 0 0 0,-1 0 0 0 0,1 2 0 0 0,0 1 0 0 0,23 1 0 0 0,105 15-2032 0 0,-66-5-1761 0 0,-51-8 1706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17.6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18 17364 0 0,'-6'-17'-82'0'0,"6"23"-395"0"0,9 37-755 0 0,-4-21 925 0 0,74 565 974 0 0,-77-567-86 0 0,4 49-640 0 0,-8-35 6349 0 0,10-60-6322 0 0,0 1 0 0 0,2 0 1 0 0,1 1-1 0 0,1 0 0 0 0,1 1 0 0 0,1 0 1 0 0,1 1-1 0 0,1 1 0 0 0,1 0 0 0 0,38-35 0 0 0,-50 51-84 0 0,1 2-1 0 0,-1-1 0 0 0,0 0 0 0 0,1 1 0 0 0,0 0 0 0 0,0 1 0 0 0,0-1 0 0 0,0 1 0 0 0,0 0 0 0 0,1 1 0 0 0,-1-1 1 0 0,0 1-1 0 0,1 0 0 0 0,11 1 0 0 0,-13 0 33 0 0,1 1-1 0 0,-1 0 1 0 0,1 0 0 0 0,-1 1 0 0 0,1-1-1 0 0,-1 1 1 0 0,0 1 0 0 0,0-1 0 0 0,0 1-1 0 0,0-1 1 0 0,0 2 0 0 0,0-1 0 0 0,-1 0-1 0 0,1 1 1 0 0,-1 0 0 0 0,0 0 0 0 0,4 5-1 0 0,4 7 79 0 0,-1-1 0 0 0,0 2 0 0 0,-2-1 0 0 0,15 34-1 0 0,21 76-776 0 0,-25-62-1327 0 0,-12-40 896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18.0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15291 0 0,'0'0'3834'0'0,"2"2"-5327"0"0,0 4 1364 0 0,1-1-1 0 0,-1 0 1 0 0,0 0 0 0 0,-1 1 0 0 0,1-1 0 0 0,-1 1 0 0 0,0 0 0 0 0,0 9-1 0 0,-1 55 75 0 0,0-41 22 0 0,-1 48 115 0 0,6 210 523 0 0,-1-263-1376 0 0,-2-33-3018 0 0,-2-4 2227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18.4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78 357 12043 0 0,'-7'-21'1644'0'0,"-17"-37"-1"0"0,18 47-1067 0 0,1-1 0 0 0,0 0-1 0 0,0 0 1 0 0,1 0-1 0 0,1 0 1 0 0,0-1-1 0 0,0 1 1 0 0,2-1-1 0 0,-1-15 1 0 0,3 23-598 0 0,0 1-1 0 0,0-1 1 0 0,1 0 0 0 0,0 1 0 0 0,0-1-1 0 0,0 1 1 0 0,0-1 0 0 0,1 1 0 0 0,0 0-1 0 0,0 0 1 0 0,0 0 0 0 0,0 0 0 0 0,0 1 0 0 0,1-1-1 0 0,0 1 1 0 0,7-5 0 0 0,0 0-216 0 0,0 0 0 0 0,1 1 0 0 0,0 0 0 0 0,23-9 0 0 0,-21 12 43 0 0,-1 0 1 0 0,1 0 0 0 0,0 1-1 0 0,1 1 1 0 0,-1 0 0 0 0,0 1-1 0 0,1 1 1 0 0,25 2 0 0 0,-34-1 150 0 0,1 0-1 0 0,0 0 1 0 0,-1 1 0 0 0,1 0 0 0 0,-1 0 0 0 0,0 0 0 0 0,0 1 0 0 0,0 0 0 0 0,0 0 0 0 0,0 0 0 0 0,0 1 0 0 0,-1 0 0 0 0,0 0 0 0 0,1 0 0 0 0,-2 1 0 0 0,1 0 0 0 0,0 0 0 0 0,-1 0 0 0 0,0 0 0 0 0,6 12 0 0 0,-8-13 80 0 0,0 0 0 0 0,0 0 1 0 0,-1 1-1 0 0,0-1 1 0 0,0 0-1 0 0,0 1 0 0 0,0-1 1 0 0,0 1-1 0 0,-1-1 1 0 0,0 1-1 0 0,0-1 0 0 0,0 0 1 0 0,-1 1-1 0 0,0-1 1 0 0,-1 8-1 0 0,-1-5 114 0 0,1 0 0 0 0,-1-1 0 0 0,-1 1 0 0 0,1-1 0 0 0,-1 1 0 0 0,0-1 0 0 0,-1 0 0 0 0,-9 9-1 0 0,1-2 179 0 0,-1-1 0 0 0,-1 0-1 0 0,0-2 1 0 0,0 1-1 0 0,-1-2 1 0 0,-29 13 0 0 0,26-14-244 0 0,-1 0 1 0 0,0-2 0 0 0,-37 8 0 0 0,50-13-305 0 0,0 0-1 0 0,0 0 1 0 0,1-1 0 0 0,-1 0-1 0 0,0 0 1 0 0,0-1-1 0 0,0 1 1 0 0,0-2-1 0 0,1 1 1 0 0,-1-1-1 0 0,1 0 1 0 0,-1 0 0 0 0,1 0-1 0 0,-1-1 1 0 0,-7-5-1 0 0,-5-8-496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4.1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13 149 16932 0 0,'-10'-26'62'0'0,"8"24"-1468"0"0,4 17-372 0 0,40 206-1577 0 0,12 53 4845 0 0,-52-263-1445 0 0,24 83 206 0 0,-23-84-140 0 0,1-1 0 0 0,-1-1 0 0 0,2 1 0 0 0,-1-1 0 0 0,1 1 0 0 0,1-1 0 0 0,11 13 0 0 0,-16-19-29 0 0,0-1 0 0 0,1 0-1 0 0,-1 0 1 0 0,1 1 0 0 0,-1-1-1 0 0,1 0 1 0 0,0 0 0 0 0,-1-1-1 0 0,1 1 1 0 0,0 0-1 0 0,0 0 1 0 0,-1-1 0 0 0,1 1-1 0 0,0-1 1 0 0,0 0 0 0 0,0 1-1 0 0,0-1 1 0 0,0 0 0 0 0,3-1-1 0 0,-1 1 48 0 0,-1-1 0 0 0,0 0 0 0 0,0 0 0 0 0,1 0 1 0 0,-1-1-1 0 0,0 1 0 0 0,0-1 0 0 0,0 0 0 0 0,-1 0 0 0 0,5-3 0 0 0,2-3 114 0 0,0 0 0 0 0,-1-1 0 0 0,0-1 0 0 0,-1 1 0 0 0,8-13 0 0 0,8-19 27 0 0,-3-1 0 0 0,21-57 0 0 0,-28 63-206 0 0,2 1-1 0 0,1 0 1 0 0,1 1-1 0 0,29-41 1 0 0,-45 73-88 0 0,1-1-1 0 0,-1 1 1 0 0,1 0-1 0 0,0 0 1 0 0,-1 0-1 0 0,1 1 1 0 0,0-1-1 0 0,0 0 1 0 0,0 1-1 0 0,1-1 1 0 0,-1 1 0 0 0,0 0-1 0 0,0-1 1 0 0,1 1-1 0 0,-1 0 1 0 0,1 1-1 0 0,2-2 1 0 0,-3 2-22 0 0,0 1 0 0 0,0-1 1 0 0,0 1-1 0 0,0-1 0 0 0,0 1 0 0 0,0 0 1 0 0,0-1-1 0 0,0 1 0 0 0,0 0 0 0 0,0 0 1 0 0,-1 0-1 0 0,1 1 0 0 0,0-1 0 0 0,-1 0 1 0 0,1 1-1 0 0,-1-1 0 0 0,1 1 0 0 0,-1-1 1 0 0,0 1-1 0 0,0 0 0 0 0,0 0 0 0 0,1 1 1 0 0,12 20-50 0 0,-2 1 1 0 0,-1 0-1 0 0,-2 0 1 0 0,0 1-1 0 0,8 37 1 0 0,12 31 31 0 0,-24-79 74 0 0,7 19-60 0 0,22 43 1 0 0,-29-67 112 0 0,0-1 0 0 0,0 0 0 0 0,0 0 0 0 0,1-1 0 0 0,0 0 0 0 0,0 0 0 0 0,1 0 0 0 0,0-1 0 0 0,0 0 0 0 0,11 7 0 0 0,-17-12 24 0 0,0 0 1 0 0,0-1 0 0 0,1 1-1 0 0,-1 0 1 0 0,0-1 0 0 0,0 1-1 0 0,1-1 1 0 0,-1 0 0 0 0,0 1 0 0 0,1-1-1 0 0,-1 0 1 0 0,0 0 0 0 0,1 0-1 0 0,-1 0 1 0 0,0 0 0 0 0,1 0-1 0 0,-1 0 1 0 0,0 0 0 0 0,1 0-1 0 0,-1-1 1 0 0,0 1 0 0 0,0-1-1 0 0,1 1 1 0 0,0-1 0 0 0,0-1 53 0 0,0 1 0 0 0,0-1 0 0 0,0 0 0 0 0,-1 0 0 0 0,1 1-1 0 0,-1-1 1 0 0,1 0 0 0 0,-1 0 0 0 0,0 0 0 0 0,0-1 0 0 0,1 1 0 0 0,0-3 0 0 0,1-7 258 0 0,1-1 1 0 0,-1 1-1 0 0,2-25 1 0 0,-1-58-8 0 0,-3 1 0 0 0,-13-96 1 0 0,4 70-329 0 0,-2-42 608 0 0,6 115-2757 0 0,3 21-4884 0 0,1 43 4417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5.1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340 839 11538 0 0,'-4'-11'437'0'0,"-1"-1"0"0"0,0 1-1 0 0,-1 1 1 0 0,0-1-1 0 0,0 1 1 0 0,-2 0 0 0 0,1 0-1 0 0,-1 1 1 0 0,-14-13-1 0 0,19 19-415 0 0,0 0 0 0 0,0 1-1 0 0,-1-1 1 0 0,1 1-1 0 0,-1 0 1 0 0,0 0 0 0 0,1 1-1 0 0,-1-1 1 0 0,0 1-1 0 0,0-1 1 0 0,0 1 0 0 0,0 0-1 0 0,0 1 1 0 0,0-1-1 0 0,-1 1 1 0 0,1 0 0 0 0,0 0-1 0 0,0 0 1 0 0,0 0-1 0 0,0 1 1 0 0,0 0 0 0 0,0-1-1 0 0,0 2 1 0 0,0-1-1 0 0,0 0 1 0 0,0 1 0 0 0,0 0-1 0 0,0 0 1 0 0,1 0-1 0 0,-1 0 1 0 0,-3 4 0 0 0,-3 1-138 0 0,1 1 0 0 0,0 1 0 0 0,1 0 0 0 0,0 0 1 0 0,0 1-1 0 0,1 0 0 0 0,1 0 0 0 0,-11 21 1 0 0,4-2-17 0 0,1 0 1 0 0,-10 39-1 0 0,20-59 117 0 0,0 1-1 0 0,1-1 0 0 0,0 1 0 0 0,0 0 1 0 0,1-1-1 0 0,1 12 0 0 0,-1-17 52 0 0,0-1 0 0 0,0 0 0 0 0,1 1 0 0 0,0-1 0 0 0,-1 0 0 0 0,1 0 0 0 0,0 0 0 0 0,1 0 0 0 0,-1 0 0 0 0,0 0 0 0 0,1 0 0 0 0,0 0 0 0 0,-1 0 0 0 0,1 0 0 0 0,0-1 0 0 0,1 1 0 0 0,-1-1 0 0 0,0 0 0 0 0,1 1 0 0 0,4 2 0 0 0,-3-4 47 0 0,-1 0 0 0 0,1 0 0 0 0,-1 0 1 0 0,1-1-1 0 0,-1 0 0 0 0,1 0 0 0 0,0 0 1 0 0,-1 0-1 0 0,1 0 0 0 0,0-1 0 0 0,-1 1 1 0 0,1-1-1 0 0,-1 0 0 0 0,1 0 0 0 0,-1 0 1 0 0,0-1-1 0 0,1 1 0 0 0,-1-1 0 0 0,4-2 1 0 0,7-5 124 0 0,0 0 0 0 0,22-18 1 0 0,-26 16-127 0 0,1 1 0 0 0,-2-2 1 0 0,1 1-1 0 0,-2-1 0 0 0,1-1 0 0 0,-2 1 1 0 0,0-1-1 0 0,0-1 0 0 0,-1 1 0 0 0,-1-1 1 0 0,0 0-1 0 0,-1 0 0 0 0,4-26 0 0 0,-7 38-1044 0 0,-1 10 323 0 0,4 45-434 0 0,-2-44 1137 0 0,1-1 1 0 0,0 0 0 0 0,0 1 0 0 0,1-2 0 0 0,0 1 0 0 0,1 0 0 0 0,-1-1 0 0 0,1 0 0 0 0,1 0 0 0 0,-1 0 0 0 0,1-1 0 0 0,1 0 0 0 0,-1 0 0 0 0,1 0 0 0 0,0-1 0 0 0,0 0 0 0 0,1 0 0 0 0,-1-1 0 0 0,1 0 0 0 0,0 0-1 0 0,0-1 1 0 0,0 0 0 0 0,1-1 0 0 0,-1 1 0 0 0,1-1 0 0 0,-1-1 0 0 0,1 0 0 0 0,0 0 0 0 0,-1-1 0 0 0,1 0 0 0 0,0 0 0 0 0,0-1 0 0 0,-1 0 0 0 0,1-1 0 0 0,-1 0 0 0 0,1 0 0 0 0,-1-1 0 0 0,0 0 0 0 0,0 0 0 0 0,0-1 0 0 0,0 0-1 0 0,9-7 1 0 0,-2-1 70 0 0,0-1 0 0 0,0-1 0 0 0,-2 0 0 0 0,1-1 0 0 0,-2 0 0 0 0,0-1 0 0 0,-1-1 0 0 0,14-27 0 0 0,-4 0-12 0 0,-1-1 1 0 0,18-62-1 0 0,-23 51-22 0 0,-3-1 1 0 0,-1 0 0 0 0,-4 0-1 0 0,-1-1 1 0 0,-4 0-1 0 0,-2 0 1 0 0,-2 1 0 0 0,-11-66-1 0 0,12 118-108 0 0,0-1 0 0 0,-1 0-1 0 0,1 1 1 0 0,-1-1 0 0 0,0 1-1 0 0,-1-1 1 0 0,1 1 0 0 0,-7-10-1 0 0,8 14-19 0 0,0 1 0 0 0,1-1-1 0 0,-1 0 1 0 0,0 0 0 0 0,0 1-1 0 0,0-1 1 0 0,1 0 0 0 0,-1 1-1 0 0,0-1 1 0 0,0 1 0 0 0,0-1-1 0 0,0 1 1 0 0,0-1 0 0 0,0 1 0 0 0,0 0-1 0 0,0-1 1 0 0,0 1 0 0 0,0 0-1 0 0,0 0 1 0 0,-2 0 0 0 0,1 0-33 0 0,0 1 0 0 0,1-1 0 0 0,-1 1 0 0 0,1-1 1 0 0,-1 1-1 0 0,1 0 0 0 0,-1 0 0 0 0,1 0 0 0 0,-1 0 0 0 0,1 0 1 0 0,0 0-1 0 0,-1 0 0 0 0,1 1 0 0 0,0-1 0 0 0,0 0 1 0 0,0 1-1 0 0,-1 1 0 0 0,-6 10-112 0 0,1 0 0 0 0,0 0 0 0 0,1 1 1 0 0,0 0-1 0 0,1 0 0 0 0,1 0 0 0 0,-5 27 0 0 0,-5 104 5 0 0,13-84 204 0 0,2 1 1 0 0,4-1-1 0 0,2 0 1 0 0,2 0-1 0 0,27 90 1 0 0,-28-124-10 0 0,0-1 0 0 0,2 0 1 0 0,26 49-1 0 0,-32-67 20 0 0,1 0 0 0 0,0-1 0 0 0,1 1 0 0 0,-1-1 1 0 0,1 0-1 0 0,1 0 0 0 0,-1-1 0 0 0,1 0 0 0 0,1 0 0 0 0,-1-1 0 0 0,1 0 0 0 0,0 0 0 0 0,0 0 0 0 0,0-1 0 0 0,15 5 0 0 0,-19-8 5 0 0,0 0-1 0 0,-1-1 1 0 0,1 1-1 0 0,-1-1 1 0 0,1 0-1 0 0,0 0 1 0 0,-1 0-1 0 0,1-1 1 0 0,-1 1-1 0 0,1-1 0 0 0,-1 0 1 0 0,1 0-1 0 0,-1 0 1 0 0,1 0-1 0 0,3-3 1 0 0,-1 1 26 0 0,0-1 1 0 0,1 0-1 0 0,-1-1 1 0 0,-1 0-1 0 0,1 0 1 0 0,9-11-1 0 0,0-3 47 0 0,-1-1 1 0 0,-1 0-1 0 0,15-32 0 0 0,-4 1-94 0 0,-3 0 0 0 0,-1-1-1 0 0,18-85 1 0 0,-18 39 2 0 0,7-110-1 0 0,-24 175 85 0 0,-2-36 0 0 0,-1 59-90 0 0,-1 0-1 0 0,0 0 1 0 0,-1 0-1 0 0,0 0 0 0 0,0 1 1 0 0,-1-1-1 0 0,0 1 1 0 0,-6-12-1 0 0,8 20-44 0 0,1 0-1 0 0,-1 0 1 0 0,1-1-1 0 0,-1 1 1 0 0,0 0 0 0 0,0 0-1 0 0,1 0 1 0 0,-1 0-1 0 0,0 0 1 0 0,0 0-1 0 0,0 0 1 0 0,0 0-1 0 0,0 1 1 0 0,0-1-1 0 0,0 0 1 0 0,0 1-1 0 0,-1-1 1 0 0,1 0-1 0 0,-2 0 1 0 0,2 1-26 0 0,0 0 1 0 0,0 0-1 0 0,0 1 0 0 0,0-1 1 0 0,0 0-1 0 0,0 0 1 0 0,0 1-1 0 0,1-1 0 0 0,-1 0 1 0 0,0 1-1 0 0,0-1 1 0 0,0 1-1 0 0,1-1 0 0 0,-1 1 1 0 0,0-1-1 0 0,1 1 0 0 0,-1 0 1 0 0,0-1-1 0 0,1 1 1 0 0,-2 1-1 0 0,-1 3-96 0 0,0 0 1 0 0,0 0-1 0 0,1 1 0 0 0,-1-1 0 0 0,1 0 1 0 0,1 1-1 0 0,-3 7 0 0 0,0 19 41 0 0,0-1-1 0 0,2 1 0 0 0,2 0 1 0 0,5 51-1 0 0,31 127 173 0 0,-11-103-22 0 0,-7-40 38 0 0,16 139-1 0 0,-34-198-243 0 0,1-1 1 0 0,-2 1-1 0 0,1-1 1 0 0,-3 12-1 0 0,3-17 32 0 0,0 0-1 0 0,-1 0 0 0 0,1-1 1 0 0,-1 1-1 0 0,1 0 0 0 0,-1-1 1 0 0,0 1-1 0 0,1-1 0 0 0,-1 1 1 0 0,0-1-1 0 0,0 1 0 0 0,0-1 1 0 0,0 0-1 0 0,-1 1 0 0 0,1-1 1 0 0,0 0-1 0 0,0 0 1 0 0,-1 0-1 0 0,1 0 0 0 0,-1 0 1 0 0,1 0-1 0 0,-1 0 0 0 0,1 0 1 0 0,-1-1-1 0 0,-2 2 0 0 0,-14-1-640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5.5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43 20404 0 0,'-16'-16'326'0'0,"16"16"-308"0"0,0-1 0 0 0,0 1 0 0 0,0 0 0 0 0,0-1 0 0 0,-1 1 0 0 0,1 0 0 0 0,0-1 0 0 0,0 1 0 0 0,0-1 0 0 0,0 1 0 0 0,0 0 0 0 0,0-1 0 0 0,0 1 0 0 0,0 0 0 0 0,0-1 0 0 0,0 1 0 0 0,0 0 0 0 0,1-1 0 0 0,-1 1 0 0 0,0-1 0 0 0,0 1 0 0 0,0 0 0 0 0,0-1 0 0 0,0 1 0 0 0,1 0 0 0 0,-1 0 0 0 0,0-1 0 0 0,0 1 0 0 0,1 0 0 0 0,-1-1 0 0 0,3-1-7 0 0,1 1 1 0 0,-1-1-1 0 0,0 1 1 0 0,0 0-1 0 0,1 0 0 0 0,-1 0 1 0 0,1 1-1 0 0,-1-1 1 0 0,7 1-1 0 0,71-5-572 0 0,0 4 1 0 0,0 4 0 0 0,141 22-1 0 0,-166-12-2394 0 0,-31-5 897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5.8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26 18492 0 0,'-3'-9'1600'0'0,"3"1"-1560"0"0,0 5 224 0 0,0-3 801 0 0,2 6-1946 0 0,-1 0 441 0 0,1 0-96 0 0,-1 0 8 0 0,1 0-216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6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 17468 0 0,'0'0'764'0'0,"-1"3"-2119"0"0,-1 9 728 0 0,1 0-1 0 0,1 0 1 0 0,0 0 0 0 0,1 0-1 0 0,0-1 1 0 0,0 1 0 0 0,5 15-1 0 0,-1 4 210 0 0,71 455 909 0 0,-24-161 1248 0 0,-51-320-1059 0 0,3 11 6315 0 0,48-188-5622 0 0,-42 146-1431 0 0,1 1-1 0 0,1 0 1 0 0,1 1-1 0 0,27-38 1 0 0,-36 57 18 0 0,0 0 1 0 0,1 0-1 0 0,0 1 1 0 0,0-1-1 0 0,0 1 0 0 0,0 0 1 0 0,0 0-1 0 0,1 1 0 0 0,0 0 1 0 0,0 0-1 0 0,0 0 1 0 0,0 1-1 0 0,0-1 0 0 0,9-1 1 0 0,-11 4-2 0 0,0-1 0 0 0,0 1 0 0 0,-1 0 0 0 0,1 0 0 0 0,0 0 0 0 0,-1 0 0 0 0,1 1 0 0 0,0-1 0 0 0,-1 1 0 0 0,1 0 0 0 0,-1 0 0 0 0,1 1 0 0 0,-1-1 0 0 0,1 1 0 0 0,-1-1 0 0 0,0 1 0 0 0,0 0 0 0 0,0 1 0 0 0,0-1 0 0 0,0 0 1 0 0,0 1-1 0 0,-1-1 0 0 0,1 1 0 0 0,-1 0 0 0 0,1 0 0 0 0,2 5 0 0 0,7 15-38 0 0,-1 1 0 0 0,-1-1-1 0 0,-1 2 1 0 0,-1 0 0 0 0,8 49 0 0 0,-11-41 82 0 0,-1 0 0 0 0,-2 35-1 0 0,5 40-3784 0 0,-2-83 1935 0 0,2-2-620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6.6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163 52 20500 0 0,'-2'-4'100'0'0,"1"1"0"0"0,-1-1-1 0 0,0 1 1 0 0,0 0 0 0 0,0 0-1 0 0,0-1 1 0 0,-1 1 0 0 0,1 0-1 0 0,-1 1 1 0 0,1-1 0 0 0,-1 0-1 0 0,0 1 1 0 0,0 0 0 0 0,-1 0-1 0 0,-6-4 1 0 0,8 5-158 0 0,0 1-1 0 0,-1 0 1 0 0,1-1 0 0 0,0 1 0 0 0,-1 0 0 0 0,1 0-1 0 0,0 0 1 0 0,-1 1 0 0 0,1-1 0 0 0,0 0-1 0 0,-1 1 1 0 0,1 0 0 0 0,0-1 0 0 0,0 1-1 0 0,-1 0 1 0 0,1 0 0 0 0,0 0 0 0 0,0 1-1 0 0,0-1 1 0 0,0 0 0 0 0,1 1 0 0 0,-1-1 0 0 0,0 1-1 0 0,0 0 1 0 0,1-1 0 0 0,-1 1 0 0 0,0 2-1 0 0,-5 6-77 0 0,0 0-1 0 0,1 0 0 0 0,0 0 1 0 0,1 1-1 0 0,0 0 0 0 0,0 0 1 0 0,1 0-1 0 0,1 1 0 0 0,0-1 0 0 0,1 1 1 0 0,0 0-1 0 0,0 16 0 0 0,1-22 140 0 0,1 1-1 0 0,1 0 0 0 0,-1-1 1 0 0,1 1-1 0 0,0-1 0 0 0,1 1 1 0 0,0-1-1 0 0,0 1 0 0 0,0-1 1 0 0,5 9-1 0 0,-5-11 33 0 0,1 0-1 0 0,-1-1 1 0 0,1 0 0 0 0,0 1-1 0 0,0-1 1 0 0,0 0-1 0 0,1 0 1 0 0,-1-1 0 0 0,0 1-1 0 0,1-1 1 0 0,0 1-1 0 0,0-1 1 0 0,0 0 0 0 0,0-1-1 0 0,0 1 1 0 0,0-1 0 0 0,6 2-1 0 0,-6-3 22 0 0,1 1-1 0 0,-1-1 1 0 0,1 1-1 0 0,0-2 0 0 0,-1 1 1 0 0,1 0-1 0 0,0-1 1 0 0,-1 0-1 0 0,1 0 1 0 0,-1 0-1 0 0,1-1 1 0 0,-1 1-1 0 0,0-1 1 0 0,1 0-1 0 0,-1 0 1 0 0,0-1-1 0 0,0 1 1 0 0,-1-1-1 0 0,1 0 0 0 0,0 0 1 0 0,-1 0-1 0 0,0 0 1 0 0,0-1-1 0 0,0 1 1 0 0,5-8-1 0 0,-3 4 12 0 0,0-1 0 0 0,-1 0 0 0 0,0 0 0 0 0,0 0 0 0 0,0 0 0 0 0,-1-1 0 0 0,-1 1 0 0 0,1-1 0 0 0,-1 1 0 0 0,-1-1 0 0 0,0 0 0 0 0,1-14 0 0 0,-3 18-59 0 0,0-1 1 0 0,0 1-1 0 0,0-1 1 0 0,-1 1 0 0 0,0 0-1 0 0,0 0 1 0 0,0 0 0 0 0,0 0-1 0 0,-1 0 1 0 0,0 0-1 0 0,0 1 1 0 0,-5-7 0 0 0,6 10-69 0 0,1 0 0 0 0,0-1 1 0 0,0 1-1 0 0,0 0 0 0 0,0 0 1 0 0,-1 0-1 0 0,1 1 0 0 0,-1-1 1 0 0,1 0-1 0 0,-1 0 0 0 0,1 1 1 0 0,-1-1-1 0 0,1 1 0 0 0,-1-1 1 0 0,1 1-1 0 0,-1 0 0 0 0,1-1 1 0 0,-4 1-1 0 0,3 1-131 0 0,1-1 0 0 0,-1 1 0 0 0,0-1 0 0 0,0 1 0 0 0,0 0 0 0 0,1 0 0 0 0,-1 0 0 0 0,0 0 0 0 0,1 0 0 0 0,-1 0 0 0 0,1 1 0 0 0,-1-1 0 0 0,1 1 0 0 0,-1-1 0 0 0,1 0 0 0 0,0 1 0 0 0,0 0 1 0 0,0-1-1 0 0,-1 4 0 0 0,-9 19-3896 0 0,6-10 1528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7.0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14003 0 0,'12'36'4080'0'0,"6"13"-4699"0"0,-5-2 683 0 0,-12-41 9 0 0,0 0 1 0 0,0 0-1 0 0,1 0 1 0 0,0 0-1 0 0,0-1 1 0 0,5 10-1 0 0,-6-13-23 0 0,1 0-1 0 0,-1-1 0 0 0,1 1 0 0 0,0 0 0 0 0,-1-1 0 0 0,1 0 0 0 0,0 1 0 0 0,0-1 0 0 0,0 0 1 0 0,0 0-1 0 0,0 0 0 0 0,0 0 0 0 0,0 0 0 0 0,0 0 0 0 0,1-1 0 0 0,-1 1 0 0 0,0-1 1 0 0,0 1-1 0 0,1-1 0 0 0,-1 0 0 0 0,0 0 0 0 0,3 0 0 0 0,3-1 51 0 0,1 0 1 0 0,-1-1-1 0 0,0 0 1 0 0,0 0-1 0 0,0-1 0 0 0,0 0 1 0 0,0 0-1 0 0,-1-1 1 0 0,1 0-1 0 0,-1 0 0 0 0,0-1 1 0 0,0 0-1 0 0,-1 0 1 0 0,1 0-1 0 0,10-13 0 0 0,-8 8-23 0 0,0 0-1 0 0,-1 0 0 0 0,0-1 1 0 0,-1 0-1 0 0,0 0 1 0 0,-1-1-1 0 0,0 0 0 0 0,-1 0 1 0 0,5-17-1 0 0,-9 28 75 0 0,3 36-1942 0 0,-2-23 1805 0 0,1 1 0 0 0,0-1 0 0 0,0 1 0 0 0,2-1 0 0 0,-1 0 0 0 0,1 0 0 0 0,1-1 0 0 0,11 17 0 0 0,5 3-1960 0 0,41 44 0 0 0,-60-73 1604 0 0,3 5 223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11731 0 0,'0'0'1843'0'0,"0"4"-3784"0"0,2 14 1738 0 0,1 0-1 0 0,1 0 1 0 0,0 0-1 0 0,1 0 1 0 0,9 19-1 0 0,2 8 385 0 0,3 15 15 0 0,73 270 830 0 0,-90-325-981 0 0,-1 0 1 0 0,0 0-1 0 0,-1 0 1 0 0,1 1 0 0 0,-1-1-1 0 0,0 0 1 0 0,-1 6-1 0 0,1-10-69 0 0,0 0 0 0 0,-1 0 0 0 0,1 0-1 0 0,-1 0 1 0 0,1 0 0 0 0,-1 0-1 0 0,0 0 1 0 0,1 0 0 0 0,-1 0-1 0 0,0 0 1 0 0,0 0 0 0 0,1-1-1 0 0,-1 1 1 0 0,0 0 0 0 0,0 0 0 0 0,0-1-1 0 0,0 1 1 0 0,0-1 0 0 0,0 1-1 0 0,0-1 1 0 0,0 1 0 0 0,0-1-1 0 0,0 0 1 0 0,0 1 0 0 0,-1-1-1 0 0,1 0 1 0 0,0 0 0 0 0,0 0 0 0 0,0 0-1 0 0,0 0 1 0 0,0 0 0 0 0,0 0-1 0 0,-1 0 1 0 0,1 0 0 0 0,0-1-1 0 0,0 1 1 0 0,-1-1 0 0 0,-14-3-230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7.3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0 118 19860 0 0,'3'-12'1229'0'0,"4"17"-2353"0"0,-6-4 1009 0 0,0 1 1 0 0,-1-1-1 0 0,1 1 1 0 0,0-1 0 0 0,0 1-1 0 0,-1 0 1 0 0,1 0-1 0 0,-1-1 1 0 0,1 1-1 0 0,-1 0 1 0 0,0 0 0 0 0,0 2-1 0 0,0 7 12 0 0,1 1 1 0 0,0-1-1 0 0,4 23 0 0 0,-5-33 106 0 0,11 41 181 0 0,-8-27-251 0 0,2-9 3348 0 0,1-55-2673 0 0,-5 37-557 0 0,0 1 0 0 0,0-1 0 0 0,1 1 0 0 0,1-1 0 0 0,5-15 0 0 0,0 8-17 0 0,-7 13-46 0 0,1 0-1 0 0,0 1 1 0 0,1-1-1 0 0,0 0 0 0 0,-1 1 1 0 0,2-1-1 0 0,-1 1 1 0 0,1 0-1 0 0,-1 0 1 0 0,2 1-1 0 0,-1-1 0 0 0,0 1 1 0 0,1-1-1 0 0,0 2 1 0 0,0-1-1 0 0,0 0 0 0 0,11-5 1 0 0,-6 5-122 0 0,1 0 1 0 0,-1 1-1 0 0,1 0 0 0 0,0 1 1 0 0,0 0-1 0 0,0 1 1 0 0,0 0-1 0 0,0 1 0 0 0,21 1 1 0 0,-22 1-611 0 0,-1-1 0 0 0,1 1 0 0 0,0 1 0 0 0,-1-1 0 0 0,0 2 0 0 0,16 7 0 0 0,-6-1-1490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2:37.7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722 53 22901 0 0,'-6'-5'-42'0'0,"0"-1"-1"0"0,-1 1 1 0 0,0 0-1 0 0,0 1 1 0 0,0 0 0 0 0,-1 0-1 0 0,1 0 1 0 0,-1 1-1 0 0,0 0 1 0 0,0 1 0 0 0,0 0-1 0 0,0 0 1 0 0,-1 1-1 0 0,1 0 1 0 0,-15 0 0 0 0,13 1-67 0 0,-1 0 0 0 0,0 1 0 0 0,1 1 0 0 0,-1 0 0 0 0,1 0 1 0 0,-1 1-1 0 0,1 0 0 0 0,0 1 0 0 0,0 0 0 0 0,0 0 0 0 0,-16 12 0 0 0,23-14 71 0 0,0 0-1 0 0,0 0 0 0 0,0 1 0 0 0,0 0 0 0 0,0-1 0 0 0,0 1 0 0 0,1 0 1 0 0,-1 0-1 0 0,1 1 0 0 0,0-1 0 0 0,0 0 0 0 0,0 1 0 0 0,1-1 0 0 0,-1 1 1 0 0,1 0-1 0 0,0 0 0 0 0,-2 6 0 0 0,3-7-9 0 0,0 0 0 0 0,0 0 0 0 0,1 0 0 0 0,-1 0 0 0 0,1 0 0 0 0,-1 0 0 0 0,1 0 0 0 0,0-1 0 0 0,0 1 0 0 0,0 0 0 0 0,0 0 0 0 0,1-1 0 0 0,-1 1-1 0 0,1 0 1 0 0,0-1 0 0 0,-1 0 0 0 0,1 1 0 0 0,0-1 0 0 0,1 0 0 0 0,-1 0 0 0 0,0 0 0 0 0,0 0 0 0 0,5 2 0 0 0,12 7-186 0 0,1 0-1 0 0,1-2 1 0 0,-1-1-1 0 0,24 7 0 0 0,-17-6 53 0 0,0 1-1 0 0,30 16 0 0 0,-50-22 129 0 0,0 0 0 0 0,0 1-1 0 0,-1 0 1 0 0,1 0 0 0 0,-1 0 0 0 0,0 1 0 0 0,-1-1-1 0 0,0 1 1 0 0,1 1 0 0 0,-2-1 0 0 0,1 1-1 0 0,4 9 1 0 0,-6-11 35 0 0,-1 0 1 0 0,0 0-1 0 0,-1 0 0 0 0,1 0 0 0 0,-1 1 0 0 0,0-1 1 0 0,0 0-1 0 0,0 0 0 0 0,-1 1 0 0 0,0-1 0 0 0,0 1 1 0 0,-1-1-1 0 0,1 0 0 0 0,-1 1 0 0 0,0-1 0 0 0,0 0 0 0 0,-1 0 1 0 0,0 0-1 0 0,-4 10 0 0 0,3-10 135 0 0,-1 1-1 0 0,1-1 0 0 0,-1 0 1 0 0,0-1-1 0 0,0 1 1 0 0,-1-1-1 0 0,0 1 1 0 0,1-1-1 0 0,-2-1 1 0 0,1 1-1 0 0,0-1 1 0 0,-1 0-1 0 0,1 0 1 0 0,-1 0-1 0 0,0-1 1 0 0,-11 3-1 0 0,-12 2 211 0 0,-1-2-1 0 0,0-1 0 0 0,-1-1 1 0 0,1-2-1 0 0,0-1 1 0 0,-58-8-1 0 0,22-3-957 0 0,-1-3 0 0 0,-63-22 0 0 0,66 16 321 0 0,-4-1 243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46:05.2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6 15883,'-1'-3'-3016,"1"0"3136,4 12-616,-1 8-224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46:05.7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1 669 6913,'8'-8'878,"-1"0"0,0-1-1,-1 0 1,1 0 0,-2-1-1,1 0 1,-1 0 0,6-19-1,2-3-346,9-15-325,-9 15-384,2 0 0,2 1 0,23-34 0,-40 64 87,1 0 1,-1 1-1,1-1 1,-1 0-1,1 1 1,-1-1 0,1 1-1,-1-1 1,1 1-1,0-1 1,-1 1 0,1 0-1,-1-1 1,1 1-1,0 0 1,0-1 0,-1 1-1,1 0 1,0 0-1,-1-1 1,1 1 0,0 0-1,0 0 1,0 0-1,-1 0 1,2 0-1,-1 1-26,0 0-1,1-1 0,-1 1 0,0 0 1,0-1-1,0 1 0,0 0 0,0 0 1,0 0-1,0 0 0,0 0 0,0 0 0,1 2 1,4 8-360,-1-1 0,0 1 0,3 11-1,-2-6-126,4 6 346,1-1 0,22 32 1,-30-47 457,1-1 0,0 1 1,0-1-1,1-1 1,-1 1-1,1-1 1,0 1-1,1-1 1,-1-1-1,1 1 1,-1-1-1,1 0 1,0 0-1,10 3 1,-15-6 26,1 0 1,0 0 0,0 1 0,-1-1 0,1-1 0,0 1 0,0 0 0,-1 0-1,1 0 1,0-1 0,-1 1 0,1-1 0,0 0 0,-1 1 0,1-1 0,-1 0-1,1 0 1,-1 0 0,1 0 0,1-1 0,0-1 179,0-1 1,-1 1-1,1 0 1,-1-1-1,1 0 1,-1 0-1,3-7 1,1-6 361,0 0 0,-2 0 1,3-18-1,-7 31-685,35-338 1187,-32 297-1745,1 19-711,-5 25 1157,1 1 0,0 0 0,0-1 1,0 1-1,0-1 0,0 1 0,0-1 0,0 1 1,0-1-1,0 1 0,0-1 0,1 1 0,-1-1 1,0 1-1,0-1 0,0 1 0,0 0 0,1-1 1,-1 1-1,0-1 0,1 1 0,-1 0 0,0-1 1,1 1-1,-1 0 0,0-1 0,1 1 0,-1 0 1,0-1-1,1 1 0,-1 0 0,1 0 0,-1 0 1,1-1-1,-1 1 0,0 0 0,1 0 0,0 0 1,5 7-579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46:06.7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208 717 16043,'-3'-3'164,"1"0"0,-1 0 0,0 1 0,0-1-1,0 1 1,0 0 0,-1 0 0,1 0-1,-1 0 1,1 1 0,-1 0 0,0-1 0,1 1-1,-6-1 1,6 3-307,0-1 0,0 0 0,0 1-1,0-1 1,0 1 0,0 0 0,1 0 0,-1 0 0,0 0-1,0 0 1,1 1 0,-1-1 0,1 1 0,-1 0 0,1 0-1,0 0 1,0 0 0,0 0 0,-3 4 0,-6 7-52,1 0 0,0 0 1,1 1-1,0 0 0,2 1 0,-1 0 1,2 0-1,0 1 0,1 0 1,0 0-1,2 0 0,-1 0 0,0 26 1,4-41 229,-1 1-1,1-1 1,0 0 0,0 1 0,0-1 0,0 0 0,0 1 0,0-1-1,0 0 1,0 0 0,0 1 0,1-1 0,-1 0 0,1 1 0,-1-1-1,1 0 1,-1 0 0,1 0 0,0 1 0,-1-1 0,1 0 0,0 0-1,0 0 1,0 0 0,0 0 0,0-1 0,0 1 0,0 0 0,0 0-1,0-1 1,0 1 0,0 0 0,2 0 0,0-1 47,0 0-1,-1-1 1,1 1 0,-1-1 0,1 1 0,-1-1-1,1 0 1,-1 0 0,1 0 0,-1 0-1,1 0 1,-1-1 0,0 1 0,0-1-1,0 1 1,3-4 0,20-17 341,-2-2-1,-1 0 1,0-1 0,-2-2 0,-1 0 0,25-47-1,-30 140-4439,-12-58 4024,0 0-1,1 0 1,0 0-1,0-1 0,0 1 1,1-1-1,0 0 1,1 0-1,0 0 0,0-1 1,10 11-1,-10-13 110,-1-1 0,0 0 0,1 0 0,-1 0 0,1-1 0,0 0 0,0 0 0,0 0-1,0 0 1,1-1 0,-1 0 0,0 0 0,0 0 0,1-1 0,-1 1 0,1-1 0,-1-1 0,0 1 0,7-2 0,-1-1 129,0 0 0,0 0 1,0-2-1,0 1 0,-1-1 1,0-1-1,0 0 0,0 0 0,-1-1 1,1 0-1,-2 0 0,1-1 1,-1-1-1,0 1 0,-1-1 1,0-1-1,10-18 0,-1-1 49,-1 0 0,-1-2-1,-2 1 1,-2-2-1,8-32 1,-4 5-116,-4 0 1,-1 0-1,-3-1 1,-4-105-1,-2 162-272,0 0-1,-1 0 1,1 0-1,0 0 1,-1 0 0,0 0-1,0 1 1,0-1-1,0 0 1,0 0 0,0 1-1,-1-1 1,-2-3-1,4 6 52,0 0-1,-1-1 1,1 1-1,0 0 0,-1 0 1,1 0-1,-1-1 1,1 1-1,0 0 1,-1 0-1,1 0 0,-1 0 1,1 0-1,-1 0 1,1 0-1,0 0 0,-1 0 1,1 0-1,-1 0 1,1 0-1,-1 0 1,1 0-1,0 0 0,-1 0 1,1 1-1,-1-1 1,1 0-1,0 0 1,-1 0-1,0 1 0,-1 1-74,0 0-1,1 0 1,-1-1-1,0 2 1,1-1-1,-1 0 1,1 0-1,-2 5 1,-9 19-425,1 1 0,2 0 1,1 1-1,-7 40 1,5-7 375,0 63 1,8-81 139,8 82 1,-4-109 54,0 0 0,2 0 0,0-1 0,0 1 0,2-1 0,0 0 0,0 0 1,12 19-1,-14-29 31,-1 0 1,0-1-1,1 1 1,0-1 0,0 1-1,1-1 1,-1 0-1,1-1 1,0 1 0,0-1-1,0 0 1,0 0-1,0 0 1,1-1 0,-1 0-1,1 0 1,0 0-1,0-1 1,0 0-1,-1 0 1,1 0 0,0-1-1,0 0 1,0 0-1,0 0 1,0-1 0,0 0-1,0 0 1,0-1-1,-1 1 1,8-4 0,2-2 133,0 1 0,-1-2 0,0 0 0,-1-1 0,0 0 0,0-1 1,-1 0-1,0-1 0,-1-1 0,16-20 0,-5 0 35,-2 0 0,-1-1-1,-2-1 1,-2-1 0,0 0-1,-3-1 1,9-38-1,-7 10-4,-3 0 0,-2 0 0,-1-85 0,-7 130-194,0 1-347,-1 0-1,-1 0 1,-6-32 0,1 39-625,0 12 48,-6 17-216,1 10 214,1 0 1,1 0-1,-10 52 0,-3 91 319,17-107 528,5 108 0,3-140 148,0-1 0,2 1 0,2-1-1,1-1 1,16 43 0,-23-69-216,1 0-1,-1 0 1,1-1 0,0 1 0,0 0 0,0-1-1,1 1 1,-1-1 0,1 0 0,0 0 0,0 0-1,0 0 1,0 0 0,0-1 0,8 5 0,-11-7 114,0 0 0,0 0 0,0 0 0,1 0 0,-1 0-1,0 0 1,0 1 0,0-1 0,0 0 0,0 0 0,0 0 0,1 0 0,-1 0 0,0 0 0,0 0 0,0 0 0,0 0 0,0 0 0,1 0 0,-1 0 0,0 0 0,0 0 0,0-1 0,0 1 0,0 0 0,1 0 0,-1 0-1,0 0 1,0 0 0,0 0 0,0 0 0,0 0 0,0 0 0,1 0 0,-1-1 0,0 1 0,0 0 0,0 0 0,0 0 0,0 0 0,0 0 0,0 0 0,0-1 0,0 1 0,0 0 0,0 0 0,0 0 0,0 0 0,0 0 0,0-1-1,0 1 1,0 0 0,0 0 0,0 0 0,0 0 0,0 0 0,0-1 0,0 1 0,0 0 0,0 0 0,0 0 0,-2-28-384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46:07.1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78 15867,'0'0'1121,"1"0"-873,38 3-48,1-7 440,10 1-168,18-5 56,9 1 16,17-2-96,5 0-8,1 0-56,-4 1-55,-8 2-145,-3 0-64,-10 2-2689,-5 1 2385,-16 0-264,-8 2-144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46:07.4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8242,'0'0'9919,"9"3"-8921,35 6-1110,0-2 1,0-3-1,79-1 0,-80-2-1240,34 0 343,-48 3 421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46:07.8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16476,'0'0'1928,"1"0"-1312,1 0-160,41 1-136,-21 1-88,11-1-232,3 1 0,12-1-16,3 1-264,4 2 280,-1 2-32,-11-1-40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46:08.2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12435,'0'0'1483,"2"16"1028,10 67-4245,-1-20 1211,40 187-277,-38-200 1317,2-2 1,41 92 0,-55-138-388,-3-5 65,-8-13-26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09.1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110 88 9426 0 0,'-74'-88'11837'0'0,"74"95"-16087"0"0,-31 339 1549 0 0,26 7 3722 0 0,5-337-987 0 0,2 20 1859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26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88 12547 0 0,'-1'-3'482'0'0,"0"-1"1"0"0,1 0 0 0 0,0 0-1 0 0,0 0 1 0 0,0 0 0 0 0,0 0-1 0 0,1 0 1 0 0,-1 0 0 0 0,1 0-1 0 0,0 1 1 0 0,3-8-1 0 0,-4 9-412 0 0,1 0 0 0 0,-1 0 0 0 0,1 0 0 0 0,0 1 0 0 0,0-1 0 0 0,-1 0 0 0 0,1 1 0 0 0,1-1 0 0 0,-1 0 0 0 0,0 1 0 0 0,0-1 0 0 0,1 1 0 0 0,-1 0 0 0 0,0-1 0 0 0,1 1 0 0 0,0 0 0 0 0,-1 0 0 0 0,1 0 0 0 0,-1 0 0 0 0,1 0 0 0 0,0 0 0 0 0,0 1 0 0 0,0-1 0 0 0,0 1 0 0 0,2-1 0 0 0,-3 1-140 0 0,-1 0 1 0 0,1 1 0 0 0,0-1 0 0 0,-1 0-1 0 0,1 1 1 0 0,0-1 0 0 0,-1 1-1 0 0,1-1 1 0 0,-1 1 0 0 0,1-1 0 0 0,-1 1-1 0 0,1 0 1 0 0,-1-1 0 0 0,1 1 0 0 0,-1-1-1 0 0,1 1 1 0 0,-1 0 0 0 0,0 0 0 0 0,0-1-1 0 0,1 1 1 0 0,-1 0 0 0 0,0 0-1 0 0,0-1 1 0 0,0 1 0 0 0,0 0 0 0 0,1 1-1 0 0,1 22-691 0 0,-2-23 717 0 0,1 88-470 0 0,-11 92 0 0 0,0 31 682 0 0,10-174-82 0 0,2-1 1 0 0,2 0-1 0 0,14 62 1 0 0,-11-70 83 0 0,-2-10-349 0 0,0 1 0 0 0,1-1 0 0 0,11 23 0 0 0,-15-35 161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4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15971 0 0,'0'0'651'0'0,"6"0"-1451"0"0,139 16 142 0 0,30 1 1184 0 0,-151-17-749 0 0,0 0 0 0 0,0-2 0 0 0,0-1 0 0 0,0 0-1 0 0,33-11 1 0 0,6-7-2016 0 0,-31 9 665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09.6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296 45 14619 0 0,'-3'-10'7115'0'0,"-2"-9"-5031"0"0,-6 4-2884 0 0,1 15-704 0 0,9 1 1445 0 0,0 0 0 0 0,0 0-1 0 0,0 1 1 0 0,0-1 0 0 0,1 0 0 0 0,-1 0-1 0 0,0 1 1 0 0,1-1 0 0 0,0 0-1 0 0,-1 1 1 0 0,1-1 0 0 0,-1 1-1 0 0,1-1 1 0 0,0 0 0 0 0,0 1 0 0 0,0-1-1 0 0,0 1 1 0 0,0-1 0 0 0,1 3-1 0 0,2 18-23 0 0,1-1-1 0 0,1 1 1 0 0,1-1-1 0 0,0 0 1 0 0,15 30-1 0 0,58 98 62 0 0,-55-107 7 0 0,12 15 44 0 0,-25-40 27 0 0,1 1-1 0 0,-2 0 1 0 0,0 0-1 0 0,-2 1 1 0 0,9 24-1 0 0,-17-42-32 0 0,0-1 0 0 0,1 1 0 0 0,-1 0 0 0 0,0 0 1 0 0,0 0-1 0 0,0-1 0 0 0,0 1 0 0 0,0 0 0 0 0,0 0 0 0 0,0 0 0 0 0,0-1 0 0 0,0 1 0 0 0,0 0 0 0 0,0 0 0 0 0,-1 0 0 0 0,1-1 0 0 0,0 1 0 0 0,-1 0 0 0 0,1 0 0 0 0,0-1 0 0 0,-1 1 0 0 0,1 0 0 0 0,-1-1 0 0 0,1 1 0 0 0,-1 0 0 0 0,1-1 0 0 0,-1 1 1 0 0,-1 0 21 0 0,1 0 1 0 0,-1 0-1 0 0,0-1 1 0 0,1 1 0 0 0,-1-1-1 0 0,0 1 1 0 0,1-1 0 0 0,-1 0-1 0 0,0 0 1 0 0,1 0 0 0 0,-1 1-1 0 0,-2-2 1 0 0,-8 0 172 0 0,0-1 1 0 0,0 0-1 0 0,-11-4 0 0 0,14 3-97 0 0,-196-62 575 0 0,113 33-897 0 0,75 26-405 0 0,0-1 0 0 0,-17-9 1 0 0,28 13-221 0 0,1 0 0 0 0,-1-1 1 0 0,0 0-1 0 0,1-1 0 0 0,-6-5 1 0 0,2-2-1569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09.9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17868 0 0,'0'0'515'0'0,"8"1"-478"0"0,49 9 38 0 0,112 5 0 0 0,-105-12 112 0 0,301 4 814 0 0,-90-4-743 0 0,-264-3-262 0 0,1 0-496 0 0,1 0-1 0 0,-1 1 0 0 0,0 1 0 0 0,1 0 0 0 0,-1 0 1 0 0,0 1-1 0 0,15 6 0 0 0,-9 1-262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10.4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 15363 0 0,'0'0'2710'0'0,"5"0"-2620"0"0,218-4-833 0 0,72 1 1236 0 0,450 32 487 0 0,-206-5-548 0 0,-180-18-15 0 0,-283-12-185 0 0,-6-1 366 0 0,-83 7-4346 0 0,-15 2 2714 0 0,6 3 879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11.4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530 87 14435 0 0,'0'0'2671'0'0,"0"-6"2149"0"0,-5-19-3320 0 0,-7-7-1484 0 0,9 25-65 0 0,-5 3-539 0 0,-1 1 355 0 0,0 0-1 0 0,-1 1 1 0 0,0 0 0 0 0,0 1 0 0 0,1 0 0 0 0,-1 1-1 0 0,0 0 1 0 0,0 0 0 0 0,0 1 0 0 0,0 0 0 0 0,1 1-1 0 0,-1 0 1 0 0,-16 6 0 0 0,-11 4 9 0 0,0 1 0 0 0,-41 23 0 0 0,13 1 206 0 0,59-33-3 0 0,1-1 0 0 0,0 1 0 0 0,0 1 0 0 0,0-1 0 0 0,0 1 0 0 0,1 0 0 0 0,0 0 0 0 0,0 0 0 0 0,-5 8 0 0 0,9-12 5 0 0,0 1 0 0 0,-1-1-1 0 0,1 0 1 0 0,0 0 0 0 0,0 1 0 0 0,0-1-1 0 0,0 0 1 0 0,0 1 0 0 0,0-1 0 0 0,0 0 0 0 0,0 1-1 0 0,0-1 1 0 0,0 0 0 0 0,1 0 0 0 0,-1 1-1 0 0,1-1 1 0 0,-1 0 0 0 0,1 0 0 0 0,-1 0-1 0 0,1 0 1 0 0,0 1 0 0 0,-1-1 0 0 0,1 0 0 0 0,0 0-1 0 0,0 0 1 0 0,0 0 0 0 0,0-1 0 0 0,0 1-1 0 0,0 0 1 0 0,0 0 0 0 0,0-1 0 0 0,0 1 0 0 0,0 0-1 0 0,3 0 1 0 0,6 4-38 0 0,0 0-1 0 0,0-1 1 0 0,12 4 0 0 0,-16-6 27 0 0,99 30-119 0 0,-49-16 79 0 0,81 34 1 0 0,-121-42 19 0 0,-1-1-1 0 0,0 2 1 0 0,0 0 0 0 0,-1 1-1 0 0,0 0 1 0 0,-1 1 0 0 0,0 1-1 0 0,-1 0 1 0 0,18 22 0 0 0,-28-31 1 0 0,1 0 1 0 0,-1 1-1 0 0,0-1 1 0 0,0 1-1 0 0,0-1 1 0 0,0 1-1 0 0,0 0 1 0 0,-1 0-1 0 0,0 0 1 0 0,0 0-1 0 0,0 0 1 0 0,0 0-1 0 0,-1 0 1 0 0,1 1-1 0 0,-1 5 1 0 0,-1-7-3 0 0,0 0 0 0 0,0 1 1 0 0,0-1-1 0 0,0 0 0 0 0,-1 0 1 0 0,1 1-1 0 0,-1-1 0 0 0,0 0 1 0 0,0-1-1 0 0,0 1 0 0 0,0 0 1 0 0,0 0-1 0 0,-1-1 0 0 0,1 1 1 0 0,-1-1-1 0 0,0 0 0 0 0,0 0 1 0 0,-4 3-1 0 0,-29 15 203 0 0,-1 0 1 0 0,-1-3-1 0 0,-1-1 0 0 0,0-2 1 0 0,-1-1-1 0 0,0-3 1 0 0,-1-1-1 0 0,0-2 0 0 0,-64 4 1 0 0,91-11 336 0 0,0 0 1 0 0,0-1-1 0 0,-25-4 0 0 0,36 5-342 0 0,0-1-1 0 0,1 1 1 0 0,-1-1-1 0 0,0 1 0 0 0,0-1 1 0 0,1 0-1 0 0,-1 0 0 0 0,1 0 1 0 0,-1-1-1 0 0,1 1 0 0 0,-1 0 1 0 0,1-1-1 0 0,0 0 1 0 0,0 1-1 0 0,0-1 0 0 0,0 0 1 0 0,0 0-1 0 0,0 0 0 0 0,0-1 1 0 0,1 1-1 0 0,-1 0 0 0 0,1-1 1 0 0,0 1-1 0 0,-1-1 0 0 0,0-4 1 0 0,2 5-155 0 0,0 0 1 0 0,0 0-1 0 0,0 0 0 0 0,1 0 0 0 0,-1 0 1 0 0,1 0-1 0 0,-1 0 0 0 0,1 0 1 0 0,0 0-1 0 0,0 0 0 0 0,0 0 1 0 0,0 0-1 0 0,0 0 0 0 0,0 1 1 0 0,0-1-1 0 0,1 0 0 0 0,-1 1 1 0 0,1-1-1 0 0,-1 1 0 0 0,1 0 1 0 0,-1-1-1 0 0,1 1 0 0 0,3-2 1 0 0,4-2-309 0 0,0 0 0 0 0,0 0 1 0 0,14-5-1 0 0,19-4-59 0 0,1 2 0 0 0,0 2 0 0 0,76-9 0 0 0,137 5 386 0 0,-14 1 52 0 0,-27-18 120 0 0,-187 25-19 0 0,-1-1 1 0 0,0-1-1 0 0,0-2 0 0 0,-1 0 0 0 0,41-24 0 0 0,-57 28 34 0 0,-1-1 0 0 0,0 0 1 0 0,0 0-1 0 0,-1-1 0 0 0,0 0 0 0 0,13-17 0 0 0,-18 22-89 0 0,0-1 0 0 0,-1 0 0 0 0,1 0 0 0 0,-1-1-1 0 0,0 1 1 0 0,0 0 0 0 0,-1-1 0 0 0,1 1 0 0 0,-1-1 0 0 0,0 0 0 0 0,0 1 0 0 0,0-1 0 0 0,-1 0 0 0 0,0 0 0 0 0,0 1 0 0 0,0-1-1 0 0,0 0 1 0 0,-2-8 0 0 0,1 11-136 0 0,1 0 0 0 0,-1 1 0 0 0,0-1-1 0 0,1 1 1 0 0,-1-1 0 0 0,0 0 0 0 0,0 1 0 0 0,0-1-1 0 0,0 1 1 0 0,-1 0 0 0 0,1-1 0 0 0,0 1 0 0 0,-1 0-1 0 0,1 0 1 0 0,0 0 0 0 0,-1 0 0 0 0,1 0 0 0 0,-1 0-1 0 0,-2-1 1 0 0,0 1-83 0 0,-1-1 0 0 0,1 1 0 0 0,0 1 0 0 0,0-1 0 0 0,0 1 0 0 0,0-1 0 0 0,-1 1-1 0 0,-4 1 1 0 0,-7 1-237 0 0,0 0-1 0 0,0 2 0 0 0,-19 6 0 0 0,34-10 345 0 0,-23 8-117 0 0,1 1-1 0 0,0 1 1 0 0,0 2 0 0 0,1 0 0 0 0,0 1-1 0 0,-29 23 1 0 0,40-27 79 0 0,1 0 0 0 0,0 0 0 0 0,0 1 0 0 0,1 0 0 0 0,0 0 0 0 0,1 1 0 0 0,0 0 0 0 0,1 1 1 0 0,0 0-1 0 0,1 0 0 0 0,0 0 0 0 0,1 1 0 0 0,-5 20 0 0 0,9-29 15 0 0,0 0-1 0 0,0 0 1 0 0,1-1 0 0 0,0 1 0 0 0,0 0-1 0 0,0 0 1 0 0,0 0 0 0 0,0 0 0 0 0,1-1 0 0 0,0 1-1 0 0,0 0 1 0 0,0 0 0 0 0,0-1 0 0 0,0 1 0 0 0,1-1-1 0 0,-1 1 1 0 0,1-1 0 0 0,0 0 0 0 0,4 5 0 0 0,-2-3 4 0 0,1-1 1 0 0,0 0 0 0 0,0 0 0 0 0,0 0-1 0 0,0-1 1 0 0,0 1 0 0 0,1-1 0 0 0,0-1-1 0 0,-1 1 1 0 0,12 3 0 0 0,9 0 16 0 0,0-1 1 0 0,1-1-1 0 0,-1-1 0 0 0,38-1 0 0 0,210-16-2416 0 0,-153 4-82 0 0,-77 6 2353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11.8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319 1 20372 0 0,'0'0'1949'0'0,"-13"0"-1217"0"0,0 3-808 0 0,0 0 0 0 0,0 0 0 0 0,0 1 0 0 0,0 1-1 0 0,1 0 1 0 0,0 1 0 0 0,0 0 0 0 0,-15 11 0 0 0,-2 3-5 0 0,1 1 0 0 0,-30 28 0 0 0,52-43 52 0 0,-1 0 0 0 0,1 1 1 0 0,0 0-1 0 0,1 0 0 0 0,-1 0 0 0 0,1 1 1 0 0,1 0-1 0 0,-1 0 0 0 0,-4 13 0 0 0,8-18 11 0 0,0 1 0 0 0,0-1 0 0 0,1 1 0 0 0,-1 0-1 0 0,1-1 1 0 0,0 1 0 0 0,0-1 0 0 0,0 1 0 0 0,1 0-1 0 0,-1-1 1 0 0,1 1 0 0 0,0-1 0 0 0,0 1 0 0 0,0-1-1 0 0,0 1 1 0 0,1-1 0 0 0,-1 0 0 0 0,1 0 0 0 0,0 0-1 0 0,0 0 1 0 0,0 0 0 0 0,0 0 0 0 0,1 0-1 0 0,-1-1 1 0 0,1 1 0 0 0,3 2 0 0 0,5 3 20 0 0,-1 0-1 0 0,2-1 1 0 0,-1 0 0 0 0,1-1-1 0 0,0 0 1 0 0,0-1 0 0 0,0-1 0 0 0,1 0-1 0 0,-1 0 1 0 0,23 2 0 0 0,13 0-205 0 0,74-1 1 0 0,-104-5 1 0 0,138-2-3937 0 0,-111 0 3993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23.3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1584 3319 6169 0 0,'0'7'-1756'0'0,"8"2"1126"0"0,10 0 1352 0 0,-15-7-889 0 0,6 1 738 0 0,1 0-1 0 0,0 0 1 0 0,-1 0 0 0 0,1-1-1 0 0,0-1 1 0 0,0 1 0 0 0,0-2-1 0 0,17 0 1 0 0,16 1 191 0 0,129 7 804 0 0,242-20 1 0 0,-345 8-1278 0 0,59-3 140 0 0,526-23 398 0 0,1 38-344 0 0,150 20 137 0 0,-297-14-402 0 0,158-14 149 0 0,-284-5-148 0 0,-221 9-67 0 0,57 0 71 0 0,-130-3-50 0 0,42-2 395 0 0,-116 0-517 0 0,0-1 0 0 0,-1-1 0 0 0,1 0 0 0 0,-1 0 0 0 0,0-1 0 0 0,0-1 0 0 0,15-7 0 0 0,-24 9 107 0 0,-1 1-1 0 0,1 0 0 0 0,-1-1 0 0 0,0 0 1 0 0,0 1-1 0 0,0-1 0 0 0,0 0 1 0 0,0-1-1 0 0,0 1 0 0 0,-1-1 0 0 0,0 1 1 0 0,0-1-1 0 0,0 1 0 0 0,0-1 1 0 0,0 0-1 0 0,-1 0 0 0 0,0 0 0 0 0,2-8 1 0 0,-1-4 288 0 0,0 0 1 0 0,-1-1 0 0 0,-2-26 0 0 0,0-4-302 0 0,0 13-4 0 0,-3 1 0 0 0,0 0 0 0 0,-2 0 0 0 0,-2 0 0 0 0,-18-50 0 0 0,10 29-99 0 0,-23-92 8 0 0,7-1-1 0 0,-17-182 1 0 0,23-37 98 0 0,28 245-121 0 0,24-183 1 0 0,2-4 103 0 0,-42-238-27 0 0,13 533-104 0 0,0-11-1 0 0,-20-245-86 0 0,18 240 1 0 0,-1 2-1 0 0,-2-1 0 0 0,-1 0 1 0 0,-1 1-1 0 0,-14-33 0 0 0,20 56-61 0 0,-1 1-1 0 0,1-1 0 0 0,-1 1 1 0 0,0 0-1 0 0,0 0 1 0 0,0 0-1 0 0,0 0 1 0 0,0 1-1 0 0,-1 0 1 0 0,1-1-1 0 0,-1 1 1 0 0,0 0-1 0 0,0 0 0 0 0,0 1 1 0 0,1-1-1 0 0,-1 1 1 0 0,-1 0-1 0 0,-5-1 1 0 0,-10-1-765 0 0,0 0 1 0 0,-31 1 0 0 0,33 2 739 0 0,-791 32-1983 0 0,383-3 2321 0 0,-186-35 459 0 0,82-3-470 0 0,142 34-173 0 0,187-10 14 0 0,-593 32 78 0 0,66-23-7 0 0,659-23-47 0 0,-429 2 75 0 0,-72 2 62 0 0,349-10-89 0 0,-20 1-72 0 0,207 5 0 0 0,0 1 0 0 0,1 2 0 0 0,-1 1 0 0 0,1 2 0 0 0,-62 20 0 0 0,88-24-48 0 0,0-1 0 0 0,0 1 0 0 0,0 1 0 0 0,0-1 0 0 0,1 1 0 0 0,0 0 0 0 0,0 1 0 0 0,0-1 0 0 0,0 1-1 0 0,1 0 1 0 0,-1 1 0 0 0,1 0 0 0 0,1-1 0 0 0,-1 1 0 0 0,1 1 0 0 0,0-1 0 0 0,0 1 0 0 0,1-1 0 0 0,0 1 0 0 0,-3 9 0 0 0,-82 278-1002 0 0,84-266 856 0 0,0 1-1 0 0,2-1 0 0 0,1 0 1 0 0,3 45-1 0 0,4-18-22 0 0,18 73-1 0 0,14 6-191 0 0,-20-77 374 0 0,11 64 0 0 0,29 227 80 0 0,14 134-126 0 0,-59-406 187 0 0,-7-44-23 0 0,-2 0-1 0 0,2 36 1 0 0,-6-5-3 0 0,2-15-33 0 0,-10 83-1 0 0,6-101-38 0 0,0 1 0 0 0,6 58 0 0 0,-1-56-2 0 0,-2 0-1 0 0,-3 40 1 0 0,-3-37 12 0 0,-1-1 0 0 0,-12 42 0 0 0,11-51 47 0 0,2 1 0 0 0,-3 39 0 0 0,3-14 24 0 0,4-44-70 0 0,1 0 0 0 0,1 1 0 0 0,-1-1-1 0 0,3 12 1 0 0,2 18-21 0 0,-5-35-15 0 0,1 0-1 0 0,0-1 0 0 0,0 1 0 0 0,0 0 0 0 0,0 0 0 0 0,0-1 0 0 0,1 1 1 0 0,-1 0-1 0 0,1-1 0 0 0,-1 1 0 0 0,1-1 0 0 0,0 0 0 0 0,2 2 0 0 0,30 28-379 0 0,-20-21 501 0 0,1-1 0 0 0,1 0 0 0 0,0-2 0 0 0,0 1 0 0 0,1-2 0 0 0,0 0 0 0 0,0-1 0 0 0,0-1 0 0 0,1-1 0 0 0,23 3 0 0 0,24 1 663 0 0,96-1 0 0 0,-142-6-636 0 0,694-11 1333 0 0,-577 6-1406 0 0,148-7-4 0 0,419 3 190 0 0,-660 10-1145 0 0,0 3 0 0 0,0 0 0 0 0,0 3 0 0 0,43 14 0 0 0,-49-9 70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2.3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14619 0 0,'0'0'1012'0'0,"17"2"-1900"0"0,50 7 712 0 0,1-2-1 0 0,0-4 1 0 0,68-5 0 0 0,0-5 607 0 0,37-1-3013 0 0,-125 15-1606 0 0,-28-1 1274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2.7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31 15283 0 0,'0'0'-125'0'0,"12"0"774"0"0,39-1-651 0 0,81-11-1 0 0,-1-2 122 0 0,-85 11-1027 0 0,0 3 1 0 0,63 6 0 0 0,-83-1 823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3.7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1 415 14659 0 0,'0'-18'2049'0'0,"0"12"-1945"0"0,0 1 0 0 0,1-1 0 0 0,-1 0 0 0 0,1 0 0 0 0,0 0 0 0 0,1 1 0 0 0,0-1 0 0 0,0 1 0 0 0,0-1 0 0 0,0 1 0 0 0,4-7 0 0 0,7-7-74 0 0,18-31-56 0 0,67-82 0 0 0,-89 121-46 0 0,2-1 1 0 0,0 1-1 0 0,0 1 1 0 0,1 0-1 0 0,0 1 1 0 0,1 0 0 0 0,0 1-1 0 0,0 0 1 0 0,1 1-1 0 0,0 0 1 0 0,0 2-1 0 0,17-6 1 0 0,-27 10-71 0 0,0 0 1 0 0,0 0-1 0 0,0 1 1 0 0,1-1-1 0 0,-1 1 1 0 0,0 0-1 0 0,0 0 1 0 0,0 1-1 0 0,1-1 1 0 0,-1 1-1 0 0,0 0 1 0 0,0 0-1 0 0,0 0 1 0 0,0 0-1 0 0,0 1 1 0 0,0 0-1 0 0,0 0 1 0 0,3 2-1 0 0,-1 1-163 0 0,0 1 1 0 0,0-1-1 0 0,-1 1 1 0 0,1 0-1 0 0,-1 1 0 0 0,-1-1 1 0 0,1 1-1 0 0,5 11 0 0 0,5 13-25 0 0,-1 0 0 0 0,-2 1 0 0 0,-1 0 0 0 0,-1 1-1 0 0,-2 0 1 0 0,-1 1 0 0 0,3 43 0 0 0,-7-36 196 0 0,-2 1 0 0 0,-2 0-1 0 0,-1-1 1 0 0,-2 1 0 0 0,-16 65 0 0 0,13-82 12 0 0,0-1-1 0 0,-1 0 0 0 0,-22 44 1 0 0,25-59 107 0 0,0 0 0 0 0,0-1-1 0 0,-1 0 1 0 0,0 0 0 0 0,-1-1 0 0 0,0 0 0 0 0,0 0 0 0 0,0 0 0 0 0,-1-1 0 0 0,0 0 0 0 0,0-1 0 0 0,0 1 0 0 0,-10 3 0 0 0,8-5 310 0 0,-1 1 0 0 0,0-2 0 0 0,0 1 0 0 0,0-2 0 0 0,0 1 1 0 0,-1-2-1 0 0,1 1 0 0 0,-1-2 0 0 0,1 1 0 0 0,0-2 0 0 0,-1 1 0 0 0,1-2 0 0 0,-14-2 0 0 0,18 2-189 0 0,0 0-1 0 0,0-1 1 0 0,1 1 0 0 0,-1-2-1 0 0,0 1 1 0 0,1-1-1 0 0,0 0 1 0 0,0 0-1 0 0,0 0 1 0 0,0-1-1 0 0,1 0 1 0 0,0 0-1 0 0,0-1 1 0 0,0 1 0 0 0,1-1-1 0 0,0 0 1 0 0,0 0-1 0 0,0-1 1 0 0,1 1-1 0 0,0-1 1 0 0,-4-10-1 0 0,3 4-110 0 0,1 0-1 0 0,0-1 1 0 0,1 1-1 0 0,0-1 1 0 0,1 1-1 0 0,1-1 1 0 0,0 1-1 0 0,1-1 1 0 0,1 0 0 0 0,-1 1-1 0 0,2 0 1 0 0,0-1-1 0 0,1 1 1 0 0,0 0-1 0 0,1 1 1 0 0,0-1-1 0 0,1 1 1 0 0,15-23-1 0 0,-19 33-40 0 0,0-1 1 0 0,1 0-1 0 0,-1 1 0 0 0,0 0 0 0 0,1-1 1 0 0,0 1-1 0 0,0 0 0 0 0,-1 0 0 0 0,1 1 0 0 0,0-1 1 0 0,1 1-1 0 0,-1-1 0 0 0,0 1 0 0 0,0 0 0 0 0,0 0 1 0 0,1 0-1 0 0,4 0 0 0 0,-3 1-87 0 0,1 0 1 0 0,-1 0-1 0 0,1 1 0 0 0,-1 0 1 0 0,1 0-1 0 0,-1 0 0 0 0,1 0 0 0 0,-1 1 1 0 0,9 4-1 0 0,4 4-122 0 0,0 0 0 0 0,-1 1 0 0 0,-1 1 0 0 0,27 24 0 0 0,38 42 124 0 0,-47-43 171 0 0,2-2 0 0 0,2-1-1 0 0,58 38 1 0 0,-41-37-804 0 0,-28-18 120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4.4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306 286 12763 0 0,'0'0'1037'0'0,"-23"161"-12412"0"0,13-74 11489 0 0,3 0 0 0 0,5 107 0 0 0,7-155 13952 0 0,-2-58-12386 0 0,0-39-1196 0 0,-7-73 1 0 0,0 56-534 0 0,-16-185 365 0 0,15 226-105 0 0,-2 0-1 0 0,-2 1 1 0 0,0 0-1 0 0,-2 0 1 0 0,-24-48-1 0 0,31 76-285 0 0,1 0 0 0 0,0 0 0 0 0,-1 0 0 0 0,0 0 0 0 0,0 1 0 0 0,0-1 0 0 0,-1 1 1 0 0,1 0-1 0 0,-1 0 0 0 0,0 1 0 0 0,-7-4 0 0 0,10 6-10 0 0,0 0 1 0 0,0 0 0 0 0,1 0 0 0 0,-1 0 0 0 0,0 1 0 0 0,0-1 0 0 0,0 1 0 0 0,1 0-1 0 0,-1-1 1 0 0,0 1 0 0 0,0 0 0 0 0,0 0 0 0 0,0 0 0 0 0,0 0 0 0 0,0 0-1 0 0,0 1 1 0 0,0-1 0 0 0,1 1 0 0 0,-1-1 0 0 0,0 1 0 0 0,0 0 0 0 0,0-1 0 0 0,1 1-1 0 0,-1 0 1 0 0,0 0 0 0 0,1 0 0 0 0,-1 0 0 0 0,1 1 0 0 0,-1-1 0 0 0,1 0 0 0 0,0 1-1 0 0,0-1 1 0 0,-1 1 0 0 0,1-1 0 0 0,0 1 0 0 0,0-1 0 0 0,0 1 0 0 0,-1 3 0 0 0,-7 16 22 0 0,1 0 0 0 0,0 0 0 0 0,2 1 1 0 0,1-1-1 0 0,0 1 0 0 0,2 1 0 0 0,0-1 1 0 0,2 0-1 0 0,0 1 0 0 0,2-1 1 0 0,0 1-1 0 0,1-1 0 0 0,7 29 0 0 0,-7-45-53 0 0,1 0 0 0 0,-1 0 0 0 0,1-1-1 0 0,0 1 1 0 0,0-1 0 0 0,1 1 0 0 0,-1-1 0 0 0,1 0-1 0 0,0 0 1 0 0,1-1 0 0 0,-1 1 0 0 0,1-1-1 0 0,0 0 1 0 0,0 0 0 0 0,0-1 0 0 0,0 1-1 0 0,1-1 1 0 0,0 0 0 0 0,-1-1 0 0 0,1 1-1 0 0,0-1 1 0 0,0 0 0 0 0,0-1 0 0 0,1 0 0 0 0,-1 1-1 0 0,10-1 1 0 0,15 1-1067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4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12963 0 0,'1'61'-5651'0'0,"0"-47"5754"0"0,1 0 0 0 0,0 0-1 0 0,1 0 1 0 0,7 20 0 0 0,11 26 752 0 0,-4-6-23 0 0,3-1 0 0 0,46 86 0 0 0,-66-139-770 0 0,0 1 1 0 0,0-1-1 0 0,0 0 1 0 0,0 0-1 0 0,1 0 0 0 0,-1 0 1 0 0,0 0-1 0 0,0 1 1 0 0,0-1-1 0 0,0 0 0 0 0,0 0 1 0 0,0 0-1 0 0,0 0 1 0 0,0 0-1 0 0,1 1 0 0 0,-1-1 1 0 0,0 0-1 0 0,0 0 0 0 0,0 0 1 0 0,0 0-1 0 0,0 0 1 0 0,1 0-1 0 0,-1 0 0 0 0,0 0 1 0 0,0 0-1 0 0,0 0 1 0 0,0 0-1 0 0,1 0 0 0 0,-1 0 1 0 0,0 0-1 0 0,0 0 1 0 0,0 0-1 0 0,0 0 0 0 0,1 0 1 0 0,-1 0-1 0 0,0 0 1 0 0,0 0-1 0 0,0 0 0 0 0,0 0 1 0 0,1 0-1 0 0,-1 0 1 0 0,0 0-1 0 0,0 0 0 0 0,0 0 1 0 0,0 0-1 0 0,1 0 0 0 0,-1 0 1 0 0,0-1-1 0 0,0 1 1 0 0,0 0-1 0 0,0 0 0 0 0,0 0 1 0 0,0 0-1 0 0,0 0 1 0 0,1 0-1 0 0,-1-1 0 0 0,0 1 1 0 0,0 0-1 0 0,0 0 1 0 0,7-20 1455 0 0,3-38-1471 0 0,-8 40 232 0 0,1-1-271 0 0,4-23 15 0 0,-7 39-37 0 0,1 1 1 0 0,-1 0-1 0 0,1-1 0 0 0,0 1 1 0 0,0 0-1 0 0,0 0 0 0 0,0 0 1 0 0,0-1-1 0 0,1 1 0 0 0,-1 0 1 0 0,0 1-1 0 0,4-4 0 0 0,-4 4-12 0 0,0 1 1 0 0,0 0-1 0 0,0-1 0 0 0,0 1 0 0 0,0 0 1 0 0,0 0-1 0 0,0 0 0 0 0,0 0 0 0 0,0 0 0 0 0,0 0 1 0 0,0 0-1 0 0,0 1 0 0 0,0-1 0 0 0,0 0 1 0 0,0 0-1 0 0,0 1 0 0 0,0-1 0 0 0,0 1 0 0 0,0-1 1 0 0,0 1-1 0 0,0-1 0 0 0,0 1 0 0 0,-1-1 1 0 0,1 1-1 0 0,1 1 0 0 0,22 19-226 0 0,-23-20 241 0 0,16 16 120 0 0,1-1 1 0 0,0-1-1 0 0,1 0 1 0 0,0-1 0 0 0,1-2-1 0 0,1 0 1 0 0,0-1-1 0 0,42 15 1 0 0,-52-22-53 0 0,-1-1-1 0 0,0-1 1 0 0,1 0 0 0 0,-1 0 0 0 0,1-1 0 0 0,0-1-1 0 0,-1 0 1 0 0,1 0 0 0 0,0-1 0 0 0,-1 0 0 0 0,1-1-1 0 0,-1 0 1 0 0,1-1 0 0 0,-1 0 0 0 0,0-1 0 0 0,0 0-1 0 0,0 0 1 0 0,-1-1 0 0 0,1 0 0 0 0,-1-1 0 0 0,0 0-1 0 0,8-8 1 0 0,-8 6-49 0 0,0 0-1 0 0,0-1 1 0 0,-1 0 0 0 0,0 0-1 0 0,7-12 1 0 0,-13 18-66 0 0,0 0-1 0 0,0-1 1 0 0,-1 1-1 0 0,1 0 1 0 0,-1-1-1 0 0,1 1 1 0 0,-1-1-1 0 0,0 0 1 0 0,0 1 0 0 0,-1-1-1 0 0,1 0 1 0 0,-1 1-1 0 0,0-1 1 0 0,0 0-1 0 0,0 0 1 0 0,0 0-1 0 0,-1 1 1 0 0,1-1-1 0 0,-1 0 1 0 0,-3-6 0 0 0,3 7 7 0 0,-2 0 0 0 0,1 1 1 0 0,0-1-1 0 0,0 1 0 0 0,-1-1 1 0 0,0 1-1 0 0,1 0 1 0 0,-1 0-1 0 0,0 0 0 0 0,0 0 1 0 0,0 1-1 0 0,0-1 1 0 0,0 1-1 0 0,-1 0 0 0 0,1 0 1 0 0,0 0-1 0 0,-1 0 0 0 0,1 0 1 0 0,0 1-1 0 0,-1-1 1 0 0,1 1-1 0 0,-1 0 0 0 0,-5 1 1 0 0,3-1 53 0 0,1 0 1 0 0,-1 0-1 0 0,0 1 1 0 0,1 0-1 0 0,-1 0 0 0 0,1 0 1 0 0,0 1-1 0 0,-1 0 1 0 0,1 0-1 0 0,0 0 1 0 0,0 1-1 0 0,0-1 1 0 0,0 1-1 0 0,-4 4 1 0 0,7-5 18 0 0,0 0 0 0 0,0 1 0 0 0,0-1 1 0 0,1 0-1 0 0,-1 1 0 0 0,1-1 1 0 0,-1 1-1 0 0,1-1 0 0 0,0 1 0 0 0,0 0 1 0 0,0-1-1 0 0,1 1 0 0 0,-1 0 1 0 0,0 0-1 0 0,1 0 0 0 0,0 0 0 0 0,0 2 1 0 0,0 1 36 0 0,1-1 0 0 0,0 0 0 0 0,0 0 0 0 0,0 0 0 0 0,1 0 0 0 0,-1 0 0 0 0,1 0 0 0 0,5 9 1 0 0,-1-5 23 0 0,0 0 1 0 0,0 0 0 0 0,1 0 0 0 0,0-1 0 0 0,0 0-1 0 0,1 0 1 0 0,0-1 0 0 0,15 10 0 0 0,-6-6-12 0 0,0-2 0 0 0,32 14 1 0 0,-36-19-519 0 0,-1 0 1 0 0,0 0 0 0 0,1-1-1 0 0,0-1 1 0 0,0 0-1 0 0,0 0 1 0 0,0-2 0 0 0,24-1-1 0 0,-17-3-351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4.9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60 12091 0 0,'0'0'7491'0'0,"6"-3"-7744"0"0,15-4 21 0 0,0 0 0 0 0,1 1 0 0 0,0 1 0 0 0,0 1 0 0 0,28-1 0 0 0,11-3 274 0 0,-60 8-44 0 0,24-5-32 0 0,1 1 1 0 0,-1 1-1 0 0,1 1 0 0 0,-1 2 1 0 0,1 0-1 0 0,29 5 0 0 0,-54-5-47 0 0,0 0 1 0 0,-1 1-1 0 0,1-1 1 0 0,0 0-1 0 0,0 0 0 0 0,0 1 1 0 0,-1-1-1 0 0,1 0 0 0 0,0 1 1 0 0,0-1-1 0 0,-1 1 0 0 0,1-1 1 0 0,0 1-1 0 0,-1 0 1 0 0,1-1-1 0 0,-1 1 0 0 0,1-1 1 0 0,-1 1-1 0 0,1 0 0 0 0,-1-1 1 0 0,1 1-1 0 0,-1 0 0 0 0,0 0 1 0 0,1 0-1 0 0,-1-1 1 0 0,0 1-1 0 0,0 0 0 0 0,1 0 1 0 0,-1 0-1 0 0,0-1 0 0 0,0 1 1 0 0,0 0-1 0 0,0 0 0 0 0,0 0 1 0 0,0 0-1 0 0,0-1 1 0 0,-1 1-1 0 0,1 0 0 0 0,0 0 1 0 0,0 0-1 0 0,0 0 0 0 0,-1-1 1 0 0,1 1-1 0 0,-1 0 0 0 0,1 0 1 0 0,0-1-1 0 0,-1 1 1 0 0,1 0-1 0 0,-1-1 0 0 0,0 2 1 0 0,-5 7-505 0 0,-1 0 0 0 0,0-1 1 0 0,-9 10-1 0 0,7-7 533 0 0,-51 59-506 0 0,23-28 358 0 0,-57 85 1 0 0,85-111 195 0 0,1-1-1 0 0,0 1 1 0 0,1 0-1 0 0,0 1 1 0 0,1 0-1 0 0,1 0 1 0 0,1 0-1 0 0,1 0 1 0 0,0 1-1 0 0,0 18 1 0 0,3-22 94 0 0,1 0 0 0 0,1 0 1 0 0,0 0-1 0 0,0 0 0 0 0,2 0 1 0 0,0-1-1 0 0,0 1 0 0 0,2-1 1 0 0,-1 0-1 0 0,2 0 0 0 0,7 12 1 0 0,-10-19 25 0 0,0 0 0 0 0,0-1 1 0 0,1 0-1 0 0,0 0 1 0 0,0 0-1 0 0,0 0 1 0 0,0-1-1 0 0,1 0 1 0 0,-1 0-1 0 0,13 6 1 0 0,-13-8-21 0 0,0 0 1 0 0,0-1 0 0 0,0 0-1 0 0,0 0 1 0 0,0 0-1 0 0,0 0 1 0 0,0-1 0 0 0,0 0-1 0 0,0 0 1 0 0,0 0-1 0 0,0-1 1 0 0,0 0 0 0 0,0 0-1 0 0,0 0 1 0 0,0 0-1 0 0,7-4 1 0 0,-8 4-41 0 0,-1-1 0 0 0,1 0 0 0 0,0 0 0 0 0,-1 0 1 0 0,1 0-1 0 0,-1-1 0 0 0,0 1 0 0 0,0-1 0 0 0,0 0 0 0 0,0 0 0 0 0,0 0 0 0 0,0 0 1 0 0,-1-1-1 0 0,0 1 0 0 0,1-1 0 0 0,1-4 0 0 0,-2 1-11 0 0,1 1-1 0 0,-2-1 1 0 0,1 1 0 0 0,-1-1 0 0 0,0 0-1 0 0,0 1 1 0 0,-1-1 0 0 0,1 0 0 0 0,-2-9-1 0 0,-1 1 89 0 0,-1 0 0 0 0,0-1 0 0 0,-1 1 0 0 0,-1 0-1 0 0,0 1 1 0 0,-1-1 0 0 0,0 1 0 0 0,-9-13 0 0 0,4 11 121 0 0,0 0-1 0 0,-1 1 1 0 0,-1 0 0 0 0,0 1 0 0 0,-18-14 0 0 0,-80-55-297 0 0,95 72-202 0 0,6 5-254 0 0,5 19-5863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5.5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188 85 15371 0 0,'4'-17'605'0'0,"-4"17"-630"0"0,-1 0 0 0 0,1 0 0 0 0,0-1 0 0 0,0 1-1 0 0,0 0 1 0 0,0 0 0 0 0,0 0 0 0 0,-1 0 0 0 0,1-1 0 0 0,0 1 0 0 0,0 0 0 0 0,0 0 0 0 0,0 0 0 0 0,-1 0 0 0 0,1 0 0 0 0,0-1 0 0 0,0 1 0 0 0,-1 0 0 0 0,1 0 0 0 0,0 0 0 0 0,0 0 0 0 0,0 0 0 0 0,-1 0 0 0 0,1 0 0 0 0,0 0 0 0 0,0 0 0 0 0,-1 0 0 0 0,1 0 0 0 0,0 0 0 0 0,0 0 0 0 0,-1 0 0 0 0,1 0 0 0 0,0 0 0 0 0,0 0 0 0 0,-1 0 0 0 0,1 1 0 0 0,-3 0-84 0 0,0 0 1 0 0,0 1 0 0 0,0 0-1 0 0,0 0 1 0 0,0 0-1 0 0,0 0 1 0 0,0 0-1 0 0,-2 4 1 0 0,-11 11 46 0 0,0 0 1 0 0,1 1-1 0 0,2 1 1 0 0,-1 0-1 0 0,2 1 1 0 0,1 0-1 0 0,0 1 1 0 0,2 1 0 0 0,0-1-1 0 0,-7 32 1 0 0,12-37 63 0 0,1 0 1 0 0,1 0-1 0 0,0 0 1 0 0,1 1-1 0 0,1-1 1 0 0,0 0-1 0 0,1 0 1 0 0,1 0-1 0 0,0 1 1 0 0,2-2-1 0 0,0 1 1 0 0,0 0-1 0 0,2-1 1 0 0,0 0-1 0 0,13 25 1 0 0,-12-27 71 0 0,1 0 1 0 0,1-1-1 0 0,0 0 1 0 0,1 0-1 0 0,0-1 1 0 0,1 0-1 0 0,0-1 1 0 0,1 0 0 0 0,0 0-1 0 0,19 10 1 0 0,-24-16 6 0 0,1 0 0 0 0,-1-1 0 0 0,0-1 1 0 0,1 1-1 0 0,0-1 0 0 0,-1 0 0 0 0,1-1 1 0 0,0 0-1 0 0,0 0 0 0 0,0 0 0 0 0,0-1 0 0 0,0 0 1 0 0,0-1-1 0 0,0 0 0 0 0,-1 0 0 0 0,1-1 1 0 0,0 0-1 0 0,0 0 0 0 0,-1-1 0 0 0,0 0 1 0 0,13-7-1 0 0,-10 5 49 0 0,-1-1 0 0 0,0 0 0 0 0,0-1 0 0 0,-1 0 0 0 0,0 0 0 0 0,0-1 0 0 0,-1 0 0 0 0,0 0 0 0 0,0 0 0 0 0,-1-1 1 0 0,7-13-1 0 0,-6 8 106 0 0,0-1 0 0 0,-2 1 1 0 0,0-1-1 0 0,0 0 1 0 0,-1 0-1 0 0,-1-1 0 0 0,1-19 1 0 0,-2 9 76 0 0,-2 0 0 0 0,-1-1 0 0 0,-1 1 1 0 0,-1 0-1 0 0,-1 0 0 0 0,-1 1 0 0 0,-2 0 0 0 0,0-1 1 0 0,-14-27-1 0 0,13 35-296 0 0,0 1 0 0 0,-1 1-1 0 0,-1 0 1 0 0,-1 0 0 0 0,0 1 0 0 0,-17-18 0 0 0,18 24-137 0 0,0 0 1 0 0,0 1-1 0 0,-1-1 0 0 0,0 2 0 0 0,0 0 1 0 0,-1 0-1 0 0,0 1 0 0 0,0 0 1 0 0,-20-5-1 0 0,27 9-807 0 0,-17-4 2005 0 0,16 6-4304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6.61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350 5 10818 0 0,'0'0'1390'0'0,"0"-5"1946"0"0,2 13-7665 0 0,0 1 3931 0 0,0 0 0 0 0,1 0 0 0 0,0-1-1 0 0,1 1 1 0 0,6 11 0 0 0,1 2 338 0 0,21 46 30 0 0,46 69 0 0 0,18 34 89 0 0,-83-144-81 0 0,-2 0 0 0 0,-1 0-1 0 0,-1 1 1 0 0,9 47 0 0 0,-17-68 24 0 0,0 0 0 0 0,0 1 0 0 0,-1-1 0 0 0,1 1 0 0 0,-2-1 0 0 0,1 1 0 0 0,-1-1 0 0 0,-2 8 0 0 0,2-12 88 0 0,0 0 1 0 0,0-1-1 0 0,0 1 1 0 0,0 0-1 0 0,-1-1 0 0 0,0 1 1 0 0,1-1-1 0 0,-1 1 0 0 0,0-1 1 0 0,0 0-1 0 0,0 0 0 0 0,-1 0 1 0 0,1 0-1 0 0,0 0 0 0 0,-1 0 1 0 0,1 0-1 0 0,-1-1 1 0 0,0 0-1 0 0,1 1 0 0 0,-1-1 1 0 0,0 0-1 0 0,-3 1 0 0 0,-10 1 396 0 0,1 0-1 0 0,0-1 0 0 0,-1 0 0 0 0,0-1 1 0 0,1-1-1 0 0,-1 0 0 0 0,1-1 0 0 0,-1-1 1 0 0,1-1-1 0 0,-31-8 0 0 0,-8-7 144 0 0,-86-42 1 0 0,91 38-448 0 0,22 10-187 0 0,-46-21-895 0 0,25 9-2827 0 0,37 18 1856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7.0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33 14603 0 0,'0'0'2623'0'0,"3"-1"-2464"0"0,117-13-59 0 0,195 3 0 0 0,-131 8-89 0 0,-92 0-640 0 0,0 3 0 0 0,129 18 0 0 0,-199-15 473 0 0,-1-1-250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7.6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261 20 17212 0 0,'0'-1'-35'0'0,"0"0"0"0"0,0 0 0 0 0,-1 0 0 0 0,1 1 0 0 0,0-1 0 0 0,0 0 0 0 0,-1 0 0 0 0,1 0 0 0 0,0 1 0 0 0,-1-1 0 0 0,1 0 0 0 0,-1 0 0 0 0,1 1 0 0 0,-1-1 0 0 0,1 0 0 0 0,-1 1 0 0 0,1-1 0 0 0,-1 0 0 0 0,0 1 0 0 0,1-1 0 0 0,-1 1 0 0 0,0-1 0 0 0,0 1 0 0 0,1-1 0 0 0,-1 1 1 0 0,0 0-1 0 0,0-1 0 0 0,0 1 0 0 0,0 0 0 0 0,1 0 0 0 0,-1 0 0 0 0,0 0 0 0 0,0-1 0 0 0,0 1 0 0 0,0 0 0 0 0,-1 1 0 0 0,-2-1-188 0 0,0 0 1 0 0,0 0-1 0 0,0 1 1 0 0,0-1-1 0 0,0 1 1 0 0,0 0-1 0 0,-4 2 1 0 0,-8 4-151 0 0,1 0 0 0 0,0 1 1 0 0,1 1-1 0 0,0 0 0 0 0,0 1 1 0 0,-17 17-1 0 0,22-19 383 0 0,1 0 0 0 0,1 0 0 0 0,-1 1 0 0 0,1 0 0 0 0,1 0 0 0 0,0 0 0 0 0,0 1 0 0 0,1 0 0 0 0,0 0 0 0 0,-5 18-1 0 0,8-23 44 0 0,1-1 0 0 0,0 1 0 0 0,1-1 0 0 0,-1 0 0 0 0,1 1 0 0 0,0-1 0 0 0,0 1 0 0 0,0 0 0 0 0,1-1 0 0 0,0 0 0 0 0,0 1 0 0 0,0-1 0 0 0,0 1 0 0 0,0-1 0 0 0,1 0 0 0 0,0 0 0 0 0,0 0 0 0 0,0 0 0 0 0,0 0 0 0 0,1 0 0 0 0,0-1 0 0 0,5 7 0 0 0,-2-5 77 0 0,0 0 0 0 0,0-1 0 0 0,0 0 0 0 0,1 0 0 0 0,0 0 0 0 0,-1-1 0 0 0,1 0 0 0 0,0 0 0 0 0,1-1 0 0 0,-1 0 0 0 0,0 0 0 0 0,1 0-1 0 0,7-1 1 0 0,0 1 53 0 0,-1-2 0 0 0,1 0 0 0 0,0-1 0 0 0,-1 0 0 0 0,1-1 0 0 0,0-1 0 0 0,-1 0 0 0 0,17-7 0 0 0,-25 8-70 0 0,0 0 0 0 0,0 0-1 0 0,0-1 1 0 0,-1 0 0 0 0,1 0-1 0 0,-1 0 1 0 0,1-1 0 0 0,-1 0-1 0 0,0 0 1 0 0,-1 0-1 0 0,1 0 1 0 0,-1-1 0 0 0,1 0-1 0 0,-1 0 1 0 0,-1 0 0 0 0,1-1-1 0 0,-1 1 1 0 0,0-1-1 0 0,0 0 1 0 0,-1 1 0 0 0,3-9-1 0 0,-4 11-77 0 0,-1 0-1 0 0,1 0 0 0 0,-1-1 0 0 0,0 1 0 0 0,0 0 0 0 0,0-1 1 0 0,-1 1-1 0 0,1 0 0 0 0,-1 0 0 0 0,1 0 0 0 0,-1-1 0 0 0,0 1 1 0 0,0 0-1 0 0,-1 0 0 0 0,1 0 0 0 0,-3-4 0 0 0,0 2-109 0 0,1 0 0 0 0,-1 1 0 0 0,-1-1 0 0 0,1 1-1 0 0,0 0 1 0 0,-1 0 0 0 0,0 1 0 0 0,-8-6 0 0 0,1 3-197 0 0,-1 0 0 0 0,0 0 1 0 0,0 1-1 0 0,0 1 1 0 0,0 0-1 0 0,-1 1 0 0 0,-15-2 1 0 0,20 4-351 0 0,0 0 1 0 0,0 0-1 0 0,-1 1 0 0 0,1 0 1 0 0,0 1-1 0 0,0 0 0 0 0,-18 5 1 0 0,14 1-289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8.2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38 521 15571 0 0,'0'0'-749'0'0,"-5"9"-2316"0"0,0-2 2995 0 0,1 0-1 0 0,0 1 1 0 0,1 0 0 0 0,-1 0-1 0 0,2 0 1 0 0,-1 0 0 0 0,1 0-1 0 0,-2 12 1 0 0,4-16 133 0 0,-1 0 0 0 0,1 1 0 0 0,0-1 0 0 0,0 0 0 0 0,0 0 1 0 0,0 0-1 0 0,1 0 0 0 0,0 1 0 0 0,0-1 0 0 0,0 0 0 0 0,0 0 0 0 0,0-1 0 0 0,1 1 1 0 0,0 0-1 0 0,0 0 0 0 0,0-1 0 0 0,0 1 0 0 0,1-1 0 0 0,-1 1 0 0 0,6 4 0 0 0,-6-7 34 0 0,0 1 0 0 0,0-1-1 0 0,1 1 1 0 0,-1-1 0 0 0,1 0-1 0 0,-1 0 1 0 0,1 0 0 0 0,-1 0-1 0 0,1-1 1 0 0,0 1 0 0 0,-1-1-1 0 0,1 1 1 0 0,0-1-1 0 0,-1 0 1 0 0,1 0 0 0 0,0 0-1 0 0,0-1 1 0 0,-1 1 0 0 0,1 0-1 0 0,0-1 1 0 0,-1 0 0 0 0,1 0-1 0 0,-1 0 1 0 0,1 0 0 0 0,-1 0-1 0 0,1 0 1 0 0,-1-1 0 0 0,0 1-1 0 0,4-3 1 0 0,0-1-25 0 0,1 0 0 0 0,-1 0 1 0 0,0-1-1 0 0,0 0 0 0 0,-1 0 0 0 0,1 0 1 0 0,-2-1-1 0 0,1 1 0 0 0,5-10 0 0 0,1 32-2682 0 0,52 71 2545 0 0,-53-75 191 0 0,0-1 0 0 0,1-1 0 0 0,0 1 0 0 0,1-2 0 0 0,0 1 0 0 0,0-2 1 0 0,16 9-1 0 0,-22-14-18 0 0,0 0 1 0 0,1-1 0 0 0,-1 0-1 0 0,1 0 1 0 0,-1 0 0 0 0,1-1 0 0 0,0 0-1 0 0,0 0 1 0 0,0 0 0 0 0,-1-1-1 0 0,1 0 1 0 0,0-1 0 0 0,0 1 0 0 0,0-1-1 0 0,-1-1 1 0 0,1 1 0 0 0,0-1-1 0 0,8-4 1 0 0,-2 0 68 0 0,1 0-1 0 0,-1-1 1 0 0,0-1 0 0 0,-1 0-1 0 0,0-1 1 0 0,-1 0-1 0 0,1-1 1 0 0,-2 0 0 0 0,1-1-1 0 0,14-20 1 0 0,-13 13-86 0 0,-1 0 1 0 0,-1-1-1 0 0,-1 0 1 0 0,0 0-1 0 0,-2-1 1 0 0,10-35-1 0 0,-6-8 119 0 0,-2-1 0 0 0,-3 0 0 0 0,-4-122 1 0 0,-2 171-97 0 0,-1 0 0 0 0,-1 0 0 0 0,0 0 0 0 0,-1 0 0 0 0,0 0 0 0 0,-6-15 0 0 0,8 27-156 0 0,0 1 0 0 0,1 0 0 0 0,-1-1 0 0 0,-1 1 0 0 0,1-1 0 0 0,0 1 0 0 0,-1 0-1 0 0,1 0 1 0 0,-1 0 0 0 0,1 0 0 0 0,-1 0 0 0 0,0 0 0 0 0,0 1 0 0 0,0-1 0 0 0,0 0 0 0 0,0 1 0 0 0,-1 0 0 0 0,1-1 0 0 0,0 1 0 0 0,0 0 0 0 0,-1 0 0 0 0,1 0 0 0 0,-1 1 0 0 0,1-1 0 0 0,-1 0 0 0 0,1 1 0 0 0,-1 0 0 0 0,0-1 0 0 0,1 1 0 0 0,-1 0 0 0 0,1 1 0 0 0,-1-1 0 0 0,0 0 0 0 0,1 1 0 0 0,-1-1 0 0 0,1 1 0 0 0,-1 0 0 0 0,1 0 0 0 0,0 0 0 0 0,-1 0 0 0 0,1 0 0 0 0,0 1 0 0 0,-3 1 0 0 0,-1 1-4 0 0,1 0 0 0 0,-1 0 0 0 0,1 1 1 0 0,0-1-1 0 0,0 1 0 0 0,0 0 1 0 0,1 1-1 0 0,0-1 0 0 0,0 1 0 0 0,0 0 1 0 0,1 0-1 0 0,0 0 0 0 0,0 0 0 0 0,0 1 1 0 0,1-1-1 0 0,0 1 0 0 0,0 0 0 0 0,-1 10 1 0 0,0 5-5 0 0,1 0 1 0 0,0 0-1 0 0,2 1 1 0 0,3 31-1 0 0,0-33 91 0 0,1 0 0 0 0,1 0 0 0 0,1-1 0 0 0,1 0 0 0 0,0 0 0 0 0,2 0 0 0 0,0-1-1 0 0,1-1 1 0 0,1 0 0 0 0,1 0 0 0 0,1-1 0 0 0,24 27 0 0 0,-16-22-140 0 0,1-1-1 0 0,1-1 1 0 0,1 0 0 0 0,1-2 0 0 0,1-1 0 0 0,0-1-1 0 0,1-2 1 0 0,33 14 0 0 0,-32-17-438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8.6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0 173 19820 0 0,'0'0'-278'0'0,"8"1"-840"0"0,20 4 1002 0 0,3 2 255 0 0,43 2 1 0 0,-62-8-71 0 0,-1-1-1 0 0,1-1 1 0 0,0 0-1 0 0,0 0 0 0 0,-1-1 1 0 0,1-1-1 0 0,16-5 1 0 0,-17 3-345 0 0,0 1-1 0 0,0-1 1 0 0,0-1 0 0 0,-1 0-1 0 0,0-1 1 0 0,0 1 0 0 0,11-12 0 0 0,-17 15 95 0 0,0-1 0 0 0,-1 0 0 0 0,0 0 1 0 0,1 0-1 0 0,-1-1 0 0 0,-1 1 0 0 0,1-1 1 0 0,-1 1-1 0 0,0-1 0 0 0,0 0 0 0 0,0 0 1 0 0,0 0-1 0 0,-1 0 0 0 0,0 0 0 0 0,0 0 1 0 0,0-1-1 0 0,-1 1 0 0 0,0 0 0 0 0,0-7 1 0 0,0 11 219 0 0,0 0 0 0 0,-1 1 0 0 0,1-1 0 0 0,0 0 0 0 0,0 0 0 0 0,-1 0 0 0 0,1 0 0 0 0,0 0 0 0 0,-1 0 0 0 0,1 1 0 0 0,-1-1 0 0 0,1 0 0 0 0,-1 0 0 0 0,0 1 0 0 0,1-1 0 0 0,-1 0 1 0 0,0 1-1 0 0,1-1 0 0 0,-1 0 0 0 0,0 1 0 0 0,0-1 0 0 0,1 1 0 0 0,-1-1 0 0 0,-1 0 0 0 0,-1 1-7 0 0,0-1 0 0 0,0 0 1 0 0,0 0-1 0 0,0 1 0 0 0,0 0 0 0 0,0 0 1 0 0,-6 0-1 0 0,-1 1-103 0 0,0 0 0 0 0,0 1-1 0 0,-18 6 1 0 0,18-4 47 0 0,-1 0 0 0 0,1 1-1 0 0,0 0 1 0 0,1 1 0 0 0,-1 0 0 0 0,1 1-1 0 0,0-1 1 0 0,1 2 0 0 0,0-1 0 0 0,-10 12-1 0 0,16-16 60 0 0,-1 0 0 0 0,1 0 0 0 0,0 1 0 0 0,0-1 0 0 0,0 0 0 0 0,1 1 0 0 0,-1-1 0 0 0,1 1 0 0 0,0 0 0 0 0,0-1 0 0 0,0 1 0 0 0,0 0 0 0 0,0 0 0 0 0,1 0 0 0 0,0 0 0 0 0,0-1 0 0 0,0 1 0 0 0,0 0 0 0 0,1 0 0 0 0,0 0 0 0 0,-1 0 0 0 0,1-1 0 0 0,0 1 0 0 0,1 0 0 0 0,-1-1 0 0 0,1 1 0 0 0,0-1 0 0 0,-1 1 0 0 0,2-1 0 0 0,-1 0 0 0 0,0 0 0 0 0,1 0 0 0 0,2 3 0 0 0,1 0 15 0 0,1 1 0 0 0,0-2 0 0 0,0 1 1 0 0,1-1-1 0 0,0 0 0 0 0,-1 0 0 0 0,2-1 0 0 0,-1 0 1 0 0,0 0-1 0 0,1-1 0 0 0,0 0 0 0 0,14 2 0 0 0,1-1-370 0 0,-1-1-1 0 0,1-1 1 0 0,41-2-1 0 0,-26-2 276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9.0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672 9 18404 0 0,'-9'-3'-99'0'0,"-1"1"1"0"0,1 0 0 0 0,-1 1-1 0 0,1 0 1 0 0,-1 1-1 0 0,0 0 1 0 0,1 1-1 0 0,-15 2 1 0 0,-79 20-1198 0 0,67-13 1121 0 0,9-4 202 0 0,0 1 0 0 0,1 2 0 0 0,1 1 0 0 0,-1 0 0 0 0,-33 21 0 0 0,59-31-45 0 0,0 1-22 0 0,0 0 35 0 0,1-1 1 0 0,-1 1 0 0 0,1 0-1 0 0,-1-1 1 0 0,1 1-1 0 0,-1 0 1 0 0,1-1-1 0 0,-1 1 1 0 0,1-1-1 0 0,0 1 1 0 0,-1-1-1 0 0,1 1 1 0 0,0-1-1 0 0,-1 1 1 0 0,1-1-1 0 0,0 0 1 0 0,0 1-1 0 0,0-1 1 0 0,-1 0-1 0 0,2 0 1 0 0,23 7-56 0 0,-18-5 26 0 0,104 23-129 0 0,31 9 11 0 0,-125-29 67 0 0,0 1 1 0 0,0 1-1 0 0,-1 0 1 0 0,0 1-1 0 0,27 19 1 0 0,-39-24 27 0 0,0 0 0 0 0,-1 0 0 0 0,0 0-1 0 0,0 0 1 0 0,0 1 0 0 0,0-1 0 0 0,0 1 0 0 0,-1-1 0 0 0,1 1 0 0 0,-1 0 0 0 0,0 0 0 0 0,0 0 0 0 0,-1 1 0 0 0,1-1 0 0 0,-1 0 0 0 0,0 1 0 0 0,0-1 0 0 0,0 0 0 0 0,-1 1 0 0 0,0-1 0 0 0,1 1 0 0 0,-2-1 0 0 0,1 1 0 0 0,-1 6 0 0 0,-1-4-30 0 0,0 0 0 0 0,0 0 0 0 0,-1 0 1 0 0,0 0-1 0 0,0-1 0 0 0,0 0 0 0 0,-1 1 0 0 0,0-1 0 0 0,0 0 0 0 0,-1-1 0 0 0,1 1 1 0 0,-1-1-1 0 0,0 0 0 0 0,-11 8 0 0 0,-2-1-19 0 0,0-1 1 0 0,-1 0-1 0 0,0-2 0 0 0,0 0 0 0 0,-36 11 1 0 0,-108 19 44 0 0,144-35 63 0 0,-225 37-292 0 0,237-40 282 0 0,-58 8-187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49.3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 15899 0 0,'3'-1'218'0'0,"14"-2"-362"0"0,-1 0 1 0 0,1 1-1 0 0,0 1 0 0 0,26 1 1 0 0,4 0 27 0 0,2024-8 1542 0 0,-1412 13-2861 0 0,-457-5-469 0 0,-127 0 1801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51.3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86 5 7322 0 0,'0'0'-38'0'0,"9"9"-1179"0"0,-10-7 1548 0 0,1-1 1 0 0,-1 1-1 0 0,0 0 1 0 0,1-1-1 0 0,-1 1 1 0 0,0-1-1 0 0,0 1 1 0 0,0-1-1 0 0,0 1 1 0 0,0-1-1 0 0,0 1 1 0 0,0-1-1 0 0,-1 0 1 0 0,1 0-1 0 0,-2 2 1 0 0,3-3-264 0 0,-1 0 0 0 0,1 1 0 0 0,0-1 0 0 0,-1 1 0 0 0,1-1-1 0 0,-1 1 1 0 0,1-1 0 0 0,-1 0 0 0 0,1 1 0 0 0,-1-1 0 0 0,1 0 0 0 0,-1 1 0 0 0,0-1 0 0 0,1 0 0 0 0,-1 0 0 0 0,1 0 0 0 0,-1 0 0 0 0,0 0 0 0 0,1 1 0 0 0,-1-1 0 0 0,1 0 0 0 0,-1 0 0 0 0,0 0 0 0 0,1-1 0 0 0,-1 1 0 0 0,0 0 0 0 0,1 0 0 0 0,-1 0 0 0 0,1 0 0 0 0,-1-1 0 0 0,1 1 0 0 0,-1 0 0 0 0,0 0 0 0 0,1-1 0 0 0,-1 1 0 0 0,1 0 0 0 0,-1-1 0 0 0,1 1 0 0 0,-1-1 0 0 0,1 1 0 0 0,0-1 0 0 0,-1 1 0 0 0,0-1 0 0 0,1 0-90 0 0,0 0 0 0 0,-1 1 0 0 0,1-1 0 0 0,0 0 0 0 0,0 0 0 0 0,-1 0 0 0 0,1 0 0 0 0,0 1 0 0 0,0-1 0 0 0,0 0 0 0 0,0 0 0 0 0,0 0 0 0 0,0 0 0 0 0,0 0 0 0 0,0 1 0 0 0,1-1 0 0 0,-1 0 0 0 0,0 0 0 0 0,0 0 0 0 0,1 0 0 0 0,-1 1 0 0 0,1-1 0 0 0,-1 0 0 0 0,0 0 1 0 0,1 1-1 0 0,-1-1 0 0 0,1 0 0 0 0,0 1 0 0 0,-1-1 0 0 0,1 1 0 0 0,-1-1 0 0 0,1 1 0 0 0,0-1 0 0 0,0 1 0 0 0,-1-1 0 0 0,1 1 0 0 0,0-1 0 0 0,0 1 0 0 0,-1 0 0 0 0,1 0 0 0 0,0-1 0 0 0,0 1 0 0 0,0 0 0 0 0,0 0 0 0 0,0 0 0 0 0,48-7-591 0 0,-41 7 559 0 0,12-1 12 0 0,0 0 0 0 0,0 2 0 0 0,20 2 1 0 0,-31-2-12 0 0,1 1 1 0 0,-1 0-1 0 0,0 1 1 0 0,0-1 0 0 0,0 2-1 0 0,0-1 1 0 0,-1 1 0 0 0,13 9-1 0 0,-20-13 34 0 0,0 0 0 0 0,0 1 0 0 0,0 0 0 0 0,0-1-1 0 0,0 1 1 0 0,0-1 0 0 0,0 1 0 0 0,-1 0 0 0 0,1 0 0 0 0,0-1-1 0 0,-1 1 1 0 0,1 0 0 0 0,0 0 0 0 0,-1 0 0 0 0,1 0-1 0 0,-1 0 1 0 0,1 0 0 0 0,-1 0 0 0 0,0 0 0 0 0,1 0 0 0 0,-1 0-1 0 0,0 0 1 0 0,0 0 0 0 0,0 0 0 0 0,1 2 0 0 0,-2-2 17 0 0,0 0 1 0 0,1 0 0 0 0,-1 0-1 0 0,0 0 1 0 0,0 0 0 0 0,0 0-1 0 0,0 0 1 0 0,0 0 0 0 0,0 0-1 0 0,0 0 1 0 0,0 0 0 0 0,0-1-1 0 0,0 1 1 0 0,0 0 0 0 0,0-1-1 0 0,-1 1 1 0 0,0 0 0 0 0,-11 3 123 0 0,-1 0 0 0 0,1-1 1 0 0,-15 2-1 0 0,20-3-57 0 0,5-2-34 0 0,-111 17 792 0 0,103-16-731 0 0,0-1-1 0 0,-1 0 0 0 0,1 0 1 0 0,0-1-1 0 0,0-1 0 0 0,0 0 1 0 0,0 0-1 0 0,-12-5 1 0 0,10 1 45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5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15731 0 0,'0'0'993'0'0,"0"7"-2376"0"0,5 34 1416 0 0,-1 64 1 0 0,-2-11 555 0 0,6-59 1240 0 0,-2-37-1296 0 0,-2-2-593 0 0,0 1 1 0 0,0-1-1 0 0,-1 0 1 0 0,0 0-1 0 0,1 0 1 0 0,-1 0-1 0 0,-1 0 1 0 0,5-9-1 0 0,19-47-2053 0 0,-3 7-340 0 0,-22 50 2388 0 0,1 0 0 0 0,-1 0 0 0 0,1 0 0 0 0,0 0 0 0 0,0 1 0 0 0,0-1 0 0 0,0 1 0 0 0,1-1 0 0 0,-1 1 0 0 0,1 0 0 0 0,-1 0 0 0 0,1 0-1 0 0,5-3 1 0 0,-7 5 96 0 0,0-1 0 0 0,0 1 0 0 0,-1 0 0 0 0,1 0 0 0 0,0 0 0 0 0,0 0-1 0 0,0 0 1 0 0,0 0 0 0 0,-1 0 0 0 0,1 0 0 0 0,0 0 0 0 0,0 0 0 0 0,0 1-1 0 0,-1-1 1 0 0,1 0 0 0 0,0 0 0 0 0,0 1 0 0 0,0-1 0 0 0,-1 0 0 0 0,1 1-1 0 0,0 0 1 0 0,1 1 59 0 0,0-1 0 0 0,-1 1 0 0 0,1 0-1 0 0,-1 0 1 0 0,1 0 0 0 0,-1 0-1 0 0,0 0 1 0 0,0 0 0 0 0,0 0 0 0 0,1 4-1 0 0,3 4 270 0 0,-1 0-1 0 0,1-1 1 0 0,9 13-1 0 0,-12-18-188 0 0,1 0-1 0 0,0 0 0 0 0,0-1 0 0 0,0 1 0 0 0,1-1 0 0 0,-1 1 0 0 0,1-1 0 0 0,0 0 0 0 0,-1-1 0 0 0,6 3 0 0 0,-7-5-102 0 0,-1 0-1 0 0,1 0 0 0 0,0 0 0 0 0,0-1 0 0 0,0 1 0 0 0,0-1 0 0 0,-1 1 1 0 0,1-1-1 0 0,0 0 0 0 0,-1 1 0 0 0,1-1 0 0 0,0 0 0 0 0,-1 0 0 0 0,1-1 1 0 0,-1 1-1 0 0,1 0 0 0 0,-1 0 0 0 0,0-1 0 0 0,0 1 0 0 0,1 0 1 0 0,0-3-1 0 0,1 1 53 0 0,62-69-35 0 0,-55 58-158 0 0,2 0 0 0 0,0 1 0 0 0,0 0 1 0 0,1 1-1 0 0,1 0 0 0 0,0 1 0 0 0,23-13 1 0 0,-36 23 67 0 0,1 0 1 0 0,-1 1 0 0 0,1-1-1 0 0,0 0 1 0 0,-1 1-1 0 0,1-1 1 0 0,0 1 0 0 0,0 0-1 0 0,-1 0 1 0 0,1-1 0 0 0,0 1-1 0 0,-1 0 1 0 0,1 0 0 0 0,0 1-1 0 0,0-1 1 0 0,-1 0 0 0 0,1 0-1 0 0,0 1 1 0 0,0-1 0 0 0,-1 1-1 0 0,1 0 1 0 0,-1 0-1 0 0,1-1 1 0 0,-1 1 0 0 0,1 0-1 0 0,-1 0 1 0 0,1 0 0 0 0,-1 0-1 0 0,0 1 1 0 0,1-1 0 0 0,0 2-1 0 0,4 5-4 0 0,-1-1 0 0 0,0 1 0 0 0,0 1-1 0 0,7 16 1 0 0,5 10 54 0 0,-6-18-224 0 0,0-1-1 0 0,1-1 1 0 0,1 0-1 0 0,1 0 1 0 0,0-1 0 0 0,1-1-1 0 0,24 17 1 0 0,-16-17-538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52.0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14267 0 0,'6'24'-4003'0'0,"12"34"2612"0"0,11 24 1416 0 0,-5 1 1 0 0,-2 2 0 0 0,-5 0 0 0 0,14 100 9104 0 0,-31-185-8986 0 0,11-19 1967 0 0,12-33-3040 0 0,-22 50 1361 0 0,6-15-484 0 0,1 0 0 0 0,0 0 0 0 0,2 1 0 0 0,11-16 0 0 0,-15 25-15 0 0,-1 0 0 0 0,2 0 0 0 0,-1 1 0 0 0,1-1 0 0 0,0 2 0 0 0,0-1 0 0 0,1 1 0 0 0,-1 0 0 0 0,1 0 0 0 0,12-4 0 0 0,-15 7-61 0 0,1 1 1 0 0,0 0 0 0 0,0 0-1 0 0,0 0 1 0 0,0 1-1 0 0,0 0 1 0 0,0 0 0 0 0,0 1-1 0 0,0 0 1 0 0,0 0-1 0 0,-1 0 1 0 0,1 1 0 0 0,0-1-1 0 0,-1 1 1 0 0,1 1-1 0 0,-1-1 1 0 0,1 1 0 0 0,-1 0-1 0 0,9 7 1 0 0,5 3-116 0 0,-2 1 0 0 0,0 1 0 0 0,29 32 0 0 0,-27-23 246 0 0,-1 1 1 0 0,-1 0-1 0 0,18 38 0 0 0,-17-29-1334 0 0,29 41-1 0 0,-29-54 35 0 0,3-1-485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52.4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146 10 18756 0 0,'0'-1'-107'0'0,"-1"1"-1"0"0,1-1 1 0 0,-1 0 0 0 0,1 1-1 0 0,-1-1 1 0 0,0 1 0 0 0,1-1 0 0 0,-1 0-1 0 0,0 1 1 0 0,1 0 0 0 0,-1-1-1 0 0,0 1 1 0 0,1-1 0 0 0,-1 1-1 0 0,0 0 1 0 0,0-1 0 0 0,0 1-1 0 0,1 0 1 0 0,-1 0 0 0 0,0 0 0 0 0,0 0-1 0 0,0 0 1 0 0,0 0 0 0 0,0 0-1 0 0,1 0 1 0 0,-1 0 0 0 0,-1 0-1 0 0,-1 1-50 0 0,0 0-1 0 0,1 0 1 0 0,-1 0-1 0 0,0 0 0 0 0,1 1 1 0 0,-1-1-1 0 0,1 1 0 0 0,-3 2 1 0 0,-38 40-906 0 0,37-35 1062 0 0,-1 0 0 0 0,1 1 0 0 0,1 0 0 0 0,-1 0-1 0 0,2 0 1 0 0,-1 1 0 0 0,2-1 0 0 0,-1 1 0 0 0,1 0 0 0 0,1 0-1 0 0,0 1 1 0 0,1-1 0 0 0,0 0 0 0 0,0 1 0 0 0,3 21 0 0 0,-1-27 68 0 0,0 0 0 0 0,0 0 0 0 0,0 0 1 0 0,1 0-1 0 0,0 0 0 0 0,0 0 0 0 0,1 0 0 0 0,-1 0 1 0 0,1-1-1 0 0,1 1 0 0 0,-1-1 0 0 0,1 0 1 0 0,0 0-1 0 0,0 0 0 0 0,0 0 0 0 0,1-1 1 0 0,-1 0-1 0 0,1 0 0 0 0,0 0 0 0 0,0-1 1 0 0,1 1-1 0 0,-1-1 0 0 0,1 0 0 0 0,0-1 0 0 0,-1 1 1 0 0,1-1-1 0 0,0 0 0 0 0,1-1 0 0 0,10 2 1 0 0,-11-2 39 0 0,0-1 1 0 0,1 1-1 0 0,-1-1 1 0 0,0 0 0 0 0,0-1-1 0 0,0 0 1 0 0,0 0-1 0 0,0 0 1 0 0,0 0 0 0 0,0-1-1 0 0,-1 0 1 0 0,1-1 0 0 0,0 1-1 0 0,-1-1 1 0 0,7-4-1 0 0,-5 2 18 0 0,0-1-1 0 0,-1 0 1 0 0,1 0-1 0 0,-1 0 1 0 0,0-1 0 0 0,-1 0-1 0 0,0 0 1 0 0,0-1-1 0 0,7-14 1 0 0,-6 9-66 0 0,-1 0 0 0 0,0 0 0 0 0,-1 0 0 0 0,0-1 0 0 0,-2 0 0 0 0,1 1 0 0 0,-1-1-1 0 0,-1 0 1 0 0,-1 0 0 0 0,0 0 0 0 0,-1 0 0 0 0,0 0 0 0 0,-4-17 0 0 0,4 27-108 0 0,-1 0-1 0 0,0 0 1 0 0,0 0 0 0 0,0 0-1 0 0,-1 0 1 0 0,0 0-1 0 0,1 0 1 0 0,-1 1-1 0 0,0 0 1 0 0,-1-1-1 0 0,1 1 1 0 0,-1 0 0 0 0,1 1-1 0 0,-1-1 1 0 0,0 0-1 0 0,-5-2 1 0 0,7 4-81 0 0,0 0 0 0 0,0 0 0 0 0,0 0-1 0 0,0 1 1 0 0,0-1 0 0 0,0 0 0 0 0,0 1 0 0 0,0-1 0 0 0,0 1 0 0 0,0 0 0 0 0,0 0 0 0 0,0 0 0 0 0,0 0 0 0 0,0 0-1 0 0,0 0 1 0 0,0 0 0 0 0,0 1 0 0 0,0-1 0 0 0,-1 1 0 0 0,2-1 0 0 0,-1 1 0 0 0,0 0 0 0 0,0 0 0 0 0,0 0 0 0 0,0 0-1 0 0,0 0 1 0 0,1 0 0 0 0,-1 1 0 0 0,0-1 0 0 0,1 0 0 0 0,-1 1 0 0 0,1 0 0 0 0,0-1 0 0 0,-1 1 0 0 0,1 0 0 0 0,-1 2 0 0 0,-4 7-358 0 0,2 2 379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52.8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5 19732 0 0,'0'0'300'0'0,"-2"25"-3036"0"0,3-5 2672 0 0,0 0 1 0 0,1-1-1 0 0,2 1 1 0 0,0 0 0 0 0,9 27-1 0 0,-11-40 149 0 0,1 1 1 0 0,0-1-1 0 0,0 0 1 0 0,0 0-1 0 0,1 0 0 0 0,0 0 1 0 0,1-1-1 0 0,-1 1 1 0 0,1-1-1 0 0,0 0 0 0 0,1-1 1 0 0,0 1-1 0 0,0-1 0 0 0,0 0 1 0 0,0-1-1 0 0,12 7 1 0 0,-15-9-26 0 0,0-1 0 0 0,1-1 0 0 0,-1 1-1 0 0,1 0 1 0 0,-1-1 0 0 0,0 0 0 0 0,1 1 0 0 0,-1-2 0 0 0,1 1 0 0 0,-1 0 0 0 0,0 0 0 0 0,1-1 0 0 0,-1 0 0 0 0,0 0 0 0 0,1 0 0 0 0,-1 0 0 0 0,0 0 0 0 0,0-1 0 0 0,0 1 0 0 0,0-1 0 0 0,0 0 0 0 0,0 0 0 0 0,-1 0 0 0 0,1 0 0 0 0,-1-1 0 0 0,1 1 0 0 0,-1-1 0 0 0,0 1 0 0 0,2-4 0 0 0,8-9 88 0 0,-2 0 0 0 0,0-1 1 0 0,15-33-1 0 0,-22 45-156 0 0,3-11-118 0 0,1 0-1 0 0,-2 0 1 0 0,0-1 0 0 0,0 0-1 0 0,-2 1 1 0 0,0-1-1 0 0,-1-1 1 0 0,0-15 0 0 0,1 43 71 0 0,1 1 0 0 0,0-1 0 0 0,0 0 0 0 0,1-1 0 0 0,1 1 1 0 0,8 12-1 0 0,-5-8 77 0 0,4 9 148 0 0,25 32 0 0 0,-32-48-458 0 0,0 0 0 0 0,1 0 1 0 0,0-1-1 0 0,0 0 0 0 0,1-1 1 0 0,0 1-1 0 0,11 5 0 0 0,-12-8-719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53.2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85 19964 0 0,'0'0'-412'0'0,"6"5"-2470"0"0,-1 2 2804 0 0,-1 0 0 0 0,0 0 0 0 0,0 0-1 0 0,0 1 1 0 0,-1 0 0 0 0,0-1 0 0 0,-1 1 0 0 0,0 0 0 0 0,0 1-1 0 0,-1-1 1 0 0,0 0 0 0 0,0 11 0 0 0,1-5 193 0 0,0 0 1 0 0,0 0-1 0 0,11 20 5900 0 0,-3-63-5567 0 0,-9 14-321 0 0,0 1-1 0 0,2 0 0 0 0,0-1 0 0 0,0 1 0 0 0,1 0 0 0 0,1 1 0 0 0,0-1 0 0 0,1 1 1 0 0,14-22-1 0 0,-16 28-181 0 0,0 1-1 0 0,1-1 1 0 0,0 1 0 0 0,1 1 0 0 0,0-1 0 0 0,-1 1 0 0 0,2 0 0 0 0,-1 0 0 0 0,0 1-1 0 0,1-1 1 0 0,0 1 0 0 0,0 1 0 0 0,0 0 0 0 0,1 0 0 0 0,-1 0 0 0 0,1 1 0 0 0,-1 0-1 0 0,1 0 1 0 0,12 0 0 0 0,-4 1-570 0 0,1 1-1 0 0,-1 0 1 0 0,0 2-1 0 0,0 0 1 0 0,0 0-1 0 0,0 2 1 0 0,0 0-1 0 0,-1 1 1 0 0,18 8-1 0 0,-5-1-410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53.6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480 43 18876 0 0,'-3'-4'280'0'0,"0"-1"0"0"0,0 1 0 0 0,-1 0-1 0 0,0 0 1 0 0,0 0 0 0 0,-5-4 0 0 0,6 7-375 0 0,0-1 0 0 0,0 1 0 0 0,-1 0-1 0 0,1 0 1 0 0,0 0 0 0 0,-1 0 0 0 0,1 1 0 0 0,-1-1 0 0 0,1 1 0 0 0,-1 0 0 0 0,-3 0 0 0 0,-4 1-30 0 0,0 0 0 0 0,1 0 0 0 0,-1 1 0 0 0,1 1 0 0 0,-1-1 0 0 0,-9 6 0 0 0,15-6 122 0 0,-1 0 0 0 0,1 0-1 0 0,0 0 1 0 0,0 1 0 0 0,0 0 0 0 0,0 0 0 0 0,1 1 0 0 0,0-1 0 0 0,-1 1 0 0 0,1 0 0 0 0,0 0 0 0 0,-6 9 0 0 0,9-11-15 0 0,1 0 1 0 0,-1 0 0 0 0,1 0 0 0 0,-1 0 0 0 0,1 0-1 0 0,0 0 1 0 0,0 0 0 0 0,-1 0 0 0 0,2 0 0 0 0,-1 0-1 0 0,0 0 1 0 0,0 0 0 0 0,1 0 0 0 0,-1 0 0 0 0,1 0-1 0 0,-1 0 1 0 0,1 0 0 0 0,0 0 0 0 0,0-1 0 0 0,0 1-1 0 0,0 0 1 0 0,0 0 0 0 0,0-1 0 0 0,1 1 0 0 0,-1-1-1 0 0,0 1 1 0 0,1-1 0 0 0,2 3 0 0 0,5 4-24 0 0,1 0 0 0 0,0-1 1 0 0,13 8-1 0 0,-22-14 40 0 0,132 68-198 0 0,-9-5 108 0 0,-105-53 89 0 0,-1 1 0 0 0,-1 0 1 0 0,-1 1-1 0 0,23 23 0 0 0,-36-33-8 0 0,0 1 0 0 0,1-1 1 0 0,-2 1-1 0 0,1 0 0 0 0,0 0 0 0 0,-1 0 0 0 0,1 1 0 0 0,-1-1 0 0 0,1 6 0 0 0,-2-10 7 0 0,-1 1-1 0 0,0 0 0 0 0,0 0 0 0 0,0 0 1 0 0,0 0-1 0 0,0 0 0 0 0,0 0 0 0 0,0 0 0 0 0,0-1 1 0 0,0 1-1 0 0,0 0 0 0 0,-1 0 0 0 0,1 0 0 0 0,0 0 1 0 0,-1 0-1 0 0,1-1 0 0 0,0 1 0 0 0,-1 0 1 0 0,1 0-1 0 0,-1-1 0 0 0,0 2 0 0 0,0-1 8 0 0,-1 0 0 0 0,0 0 0 0 0,1 0 0 0 0,-1 0 0 0 0,0 0 0 0 0,1 0 0 0 0,-1 0 1 0 0,0-1-1 0 0,0 1 0 0 0,0-1 0 0 0,0 1 0 0 0,1-1 0 0 0,-5 0 0 0 0,-26 2 237 0 0,1-1 1 0 0,-1-2 0 0 0,-45-7-1 0 0,-96-25 81 0 0,12 2-1310 0 0,23 16-2388 0 0,96 9 2587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42.7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0 870 13939 0 0,'32'-20'-520'0'0,"8"-4"-48"0"0,10-4 160 0 0,9-6 128 0 0,6-7 16 0 0,9-5 15 0 0,6-3 161 0 0,9-5 48 0 0,6 0 8 0 0,3-3-8 0 0,4-1 56 0 0,7 1 56 0 0,5-4-24 0 0,7-5-88 0 0,3-5 8 0 0,-1-3 8 0 0,-7-1-64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0.9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62 10442 0 0,'0'-1'28'0'0,"-1"-7"500"0"0,0 1 0 0 0,1-1 1 0 0,0 0-1 0 0,0 0 0 0 0,2-12 0 0 0,-2 19-53 0 0,4 6-3029 0 0,-2-2 2172 0 0,0 1 0 0 0,0-1-1 0 0,-1 1 1 0 0,1 0 0 0 0,-1-1-1 0 0,0 1 1 0 0,0 0 0 0 0,0 7-1 0 0,3 46-1771 0 0,-2-36 1781 0 0,5 90 152 0 0,0 24 1409 0 0,41 217 0 0 0,-47-349-1089 0 0,1 7-56 0 0,0-1 0 0 0,0 1 0 0 0,1-1-1 0 0,1 0 1 0 0,0 0 0 0 0,7 13 0 0 0,-5-14-11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1.6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 13195 0 0,'0'0'-23'0'0,"0"-1"0"0"0,0 1 0 0 0,0-1-1 0 0,0 1 1 0 0,0-1 0 0 0,-1 1 0 0 0,1-1 0 0 0,0 0 0 0 0,0 1 0 0 0,0-1 0 0 0,1 1 0 0 0,-1-1 0 0 0,0 1 0 0 0,0-1-1 0 0,0 1 1 0 0,0-1 0 0 0,0 1 0 0 0,1-1 0 0 0,-1 1 0 0 0,0-1 0 0 0,0 1 0 0 0,1-1 0 0 0,-1 1 0 0 0,0-1 0 0 0,1 1 0 0 0,-1 0-1 0 0,1-1 1 0 0,-1 1 0 0 0,0 0 0 0 0,1-1 0 0 0,-1 1 0 0 0,1 0 0 0 0,-1-1 0 0 0,2 1 0 0 0,-1 0-78 0 0,0 1-1 0 0,0-1 1 0 0,0 1 0 0 0,1-1 0 0 0,-1 1-1 0 0,0-1 1 0 0,0 1 0 0 0,0 0 0 0 0,0 0 0 0 0,0 0-1 0 0,0-1 1 0 0,0 1 0 0 0,1 2 0 0 0,26 36-2252 0 0,-19-21 1823 0 0,-2 0 1 0 0,0 0 0 0 0,-1 1 0 0 0,-1 0 0 0 0,3 23 0 0 0,7 103-315 0 0,-5-33 1352 0 0,9 120 575 0 0,-18-132 9001 0 0,8-126-7624 0 0,3-21-1919 0 0,33-85 1 0 0,-39 115-603 0 0,2 1 0 0 0,0 0 1 0 0,1 1-1 0 0,1-1 0 0 0,0 2 0 0 0,1-1 1 0 0,0 2-1 0 0,20-19 0 0 0,-30 31 3 0 0,0 0 0 0 0,0-1 0 0 0,1 1-1 0 0,-1 0 1 0 0,0 0 0 0 0,1 0 0 0 0,-1 0-1 0 0,1 0 1 0 0,-1 1 0 0 0,1-1 0 0 0,-1 0-1 0 0,1 1 1 0 0,0-1 0 0 0,0 1 0 0 0,-1-1-1 0 0,1 1 1 0 0,0 0 0 0 0,-1 0 0 0 0,1 0-1 0 0,0 0 1 0 0,0 0 0 0 0,-1 0 0 0 0,1 0-1 0 0,0 0 1 0 0,0 1 0 0 0,-1-1 0 0 0,4 2 0 0 0,-2 1-133 0 0,1-1 1 0 0,-1 1-1 0 0,0 0 1 0 0,0 1-1 0 0,0-1 1 0 0,-1 0-1 0 0,1 1 1 0 0,-1-1-1 0 0,0 1 1 0 0,3 7-1 0 0,20 45 149 0 0,-18-39-418 0 0,0 0 1 0 0,1-1-1 0 0,0 0 0 0 0,1 0 0 0 0,1-1 0 0 0,18 21 1 0 0,-18-25 347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2.0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148 36 16011 0 0,'-4'-2'-39'0'0,"1"0"0"0"0,0 0 0 0 0,-1 1 0 0 0,1-1 0 0 0,-1 1 0 0 0,0 0 0 0 0,0 0 0 0 0,1 0 0 0 0,-1 0 0 0 0,0 1 0 0 0,0 0-1 0 0,0-1 1 0 0,0 2 0 0 0,1-1 0 0 0,-1 0 0 0 0,0 1 0 0 0,0-1 0 0 0,0 1 0 0 0,1 0 0 0 0,-1 0 0 0 0,0 1 0 0 0,1-1-1 0 0,-1 1 1 0 0,1 0 0 0 0,-1 0 0 0 0,1 0 0 0 0,0 0 0 0 0,0 0 0 0 0,0 1 0 0 0,0 0 0 0 0,-4 5 0 0 0,3-4-45 0 0,1 0 0 0 0,0 0 0 0 0,1 0 1 0 0,-1 1-1 0 0,1-1 0 0 0,0 1 0 0 0,0-1 1 0 0,0 1-1 0 0,0 0 0 0 0,1 0 0 0 0,0-1 1 0 0,0 1-1 0 0,0 0 0 0 0,1 0 0 0 0,0 0 1 0 0,0 0-1 0 0,0 0 0 0 0,0 0 0 0 0,1 0 1 0 0,0 0-1 0 0,0 0 0 0 0,0 0 0 0 0,1 0 0 0 0,1 5 1 0 0,2-3 153 0 0,-1 1 0 0 0,1-1 0 0 0,0 0 0 0 0,0 0 0 0 0,1-1 0 0 0,0 0 1 0 0,0 0-1 0 0,0 0 0 0 0,1-1 0 0 0,0 0 0 0 0,0 0 0 0 0,1 0 0 0 0,-1-1 0 0 0,1 0 1 0 0,0-1-1 0 0,0 0 0 0 0,0 0 0 0 0,0 0 0 0 0,0-1 0 0 0,1-1 0 0 0,16 2 0 0 0,-19-2 44 0 0,-1-1-1 0 0,1 0 0 0 0,0-1 0 0 0,-1 1 1 0 0,1-1-1 0 0,-1 0 0 0 0,1 0 0 0 0,-1-1 1 0 0,1 0-1 0 0,-1 0 0 0 0,0 0 0 0 0,1 0 1 0 0,-1-1-1 0 0,-1 0 0 0 0,1 0 0 0 0,0 0 1 0 0,-1-1-1 0 0,0 0 0 0 0,1 0 0 0 0,-1 0 1 0 0,-1 0-1 0 0,1 0 0 0 0,-1-1 0 0 0,1 0 1 0 0,-1 1-1 0 0,-1-1 0 0 0,1 0 0 0 0,-1-1 1 0 0,0 1-1 0 0,0 0 0 0 0,0-1 0 0 0,-1 1 1 0 0,2-10-1 0 0,-2 6 4 0 0,0 1 0 0 0,-1-1 1 0 0,0 0-1 0 0,0 0 0 0 0,-1 1 0 0 0,0-1 1 0 0,0 0-1 0 0,-5-14 0 0 0,4 18-169 0 0,1 0 1 0 0,-1 0-1 0 0,0 0 0 0 0,-1 1 0 0 0,1-1 1 0 0,-1 1-1 0 0,0-1 0 0 0,0 1 1 0 0,0 0-1 0 0,-1 0 0 0 0,1 1 0 0 0,-1-1 1 0 0,0 1-1 0 0,0-1 0 0 0,0 1 1 0 0,-6-3-1 0 0,9 6-52 0 0,0 0 0 0 0,0-1 0 0 0,1 1 0 0 0,-1-1 0 0 0,0 1 0 0 0,0 0 0 0 0,0 0 0 0 0,0 0 0 0 0,0-1 0 0 0,0 1 0 0 0,0 0 1 0 0,0 0-1 0 0,0 0 0 0 0,0 0 0 0 0,0 1 0 0 0,0-1 0 0 0,0 0 0 0 0,0 0 0 0 0,1 1 0 0 0,-1-1 0 0 0,0 0 0 0 0,0 1 0 0 0,0-1 0 0 0,0 1 0 0 0,0-1 0 0 0,1 1 0 0 0,-1-1 0 0 0,0 1 0 0 0,0-1 0 0 0,0 2 0 0 0,-1 1-547 0 0,0-1-1 0 0,1 0 0 0 0,-1 1 0 0 0,1-1 0 0 0,0 1 0 0 0,0-1 0 0 0,0 1 0 0 0,0 0 0 0 0,-1 4 0 0 0,1 5-2073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2.4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48 18484 0 0,'0'0'457'0'0,"10"43"-3824"0"0,-6-18 3512 0 0,1-1 1 0 0,1 0-1 0 0,2 0 0 0 0,11 29 1 0 0,-18-52-77 0 0,-1 0 0 0 0,1 0 0 0 0,-1 0-1 0 0,1 0 1 0 0,-1 0 0 0 0,1 0 0 0 0,0 0 0 0 0,0 0 0 0 0,-1 0 0 0 0,1 0 0 0 0,0 0 0 0 0,0-1 0 0 0,0 1 0 0 0,0 0 0 0 0,0 0-1 0 0,0-1 1 0 0,0 1 0 0 0,0-1 0 0 0,0 1 0 0 0,1-1 0 0 0,-1 1 0 0 0,0-1 0 0 0,0 0 0 0 0,2 1 0 0 0,-2-2 0 0 0,1 1 0 0 0,0 0 0 0 0,0-1 0 0 0,0 1 0 0 0,-1-1 0 0 0,1 0-1 0 0,0 1 1 0 0,-1-1 0 0 0,1 0 0 0 0,0 0 0 0 0,-1 0 0 0 0,1 0 0 0 0,-1 0 0 0 0,2-2 0 0 0,6-7 99 0 0,0 0 1 0 0,-1 0-1 0 0,12-19 0 0 0,-14 19-169 0 0,24-34 28 0 0,-9 11-72 0 0,1 2 0 0 0,36-38 0 0 0,-58 68-17 0 0,14 22-2972 0 0,-8-5 3005 0 0,2-1 0 0 0,0 0-1 0 0,1 0 1 0 0,17 22 0 0 0,-22-33-143 0 0,-1 0 0 0 0,1 0 0 0 0,0 0 0 0 0,0-1 0 0 0,1 1 0 0 0,-1-1 0 0 0,1 0 0 0 0,-1 0 1 0 0,1-1-1 0 0,0 0 0 0 0,0 1 0 0 0,0-2 0 0 0,1 1 0 0 0,-1 0 0 0 0,0-1 0 0 0,1 0 0 0 0,-1-1 0 0 0,9 1 0 0 0,2-1-484 0 0,0-3 506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5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16107 0 0,'0'0'905'0'0,"0"2"-1722"0"0,0-1 625 0 0,0 1 40 0 0,0 0 96 0 0,0-1 64 0 0,0 2 8 0 0,14 44-48 0 0,-9-39-544 0 0,3 4-48 0 0,0 3 32 0 0,3-3-424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2.7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29 13947 0 0,'0'0'-312'0'0,"0"12"-1942"0"0,1 2 2300 0 0,1 0-1 0 0,0 0 1 0 0,1-1-1 0 0,0 1 1 0 0,2-1-1 0 0,6 16 1 0 0,-9-21-977 0 0,-2 9 8239 0 0,0-17-7244 0 0,-10-18 2195 0 0,-6-14-1980 0 0,12 24 74 0 0,3 4-84 0 0,4-1-164 0 0,-1 1-120 0 0,1-1 1 0 0,0 1-1 0 0,0 0 1 0 0,0 1-1 0 0,0-1 0 0 0,0 0 1 0 0,1 1-1 0 0,0 0 1 0 0,0 0-1 0 0,0 0 0 0 0,0 0 1 0 0,0 1-1 0 0,1 0 1 0 0,-1-1-1 0 0,1 1 0 0 0,-1 1 1 0 0,10-3-1 0 0,28-9-450 0 0,1 2 1 0 0,0 1-1 0 0,1 3 0 0 0,0 1 0 0 0,63 1 1 0 0,-72 5-215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43.2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1 663 12715 0 0,'0'0'1871'0'0,"0"-12"1784"0"0,0 9-3698 0 0,1 1 1 0 0,-1 0-1 0 0,1 0 0 0 0,0-1 0 0 0,0 1 0 0 0,0 0 1 0 0,0 0-1 0 0,0 0 0 0 0,1 0 0 0 0,-1 0 0 0 0,0 1 1 0 0,1-1-1 0 0,-1 0 0 0 0,1 1 0 0 0,3-3 1 0 0,37-25-761 0 0,-17 12 403 0 0,523-350-3506 0 0,-328 231 765 0 0,-109 68 876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3.4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54 13787 0 0,'15'-3'81'0'0,"1"0"0"0"0,-1 1 1 0 0,1 1-1 0 0,-1 0 0 0 0,1 1 0 0 0,17 3 1 0 0,5-2 206 0 0,315 8 1362 0 0,276 3 145 0 0,-305-11-1380 0 0,1197-28 369 0 0,-1485 25-897 0 0,169-13 198 0 0,-70 0-2986 0 0,-119 11 1649 0 0,-5-3-284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4.6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3 189 5065 0 0,'-2'-15'5972'0'0,"6"-1"-3983"0"0,11-10-2543 0 0,-12 22 1030 0 0,3-4-386 0 0,0 0-1 0 0,0 1 1 0 0,1 0-1 0 0,0 0 1 0 0,0 0-1 0 0,1 1 1 0 0,-1 0-1 0 0,2 1 1 0 0,-1 0-1 0 0,15-7 1 0 0,-20 10-85 0 0,13-6-64 0 0,1 0 0 0 0,0 1 0 0 0,33-9 0 0 0,-41 14-38 0 0,0 0 0 0 0,1 0 0 0 0,-1 1 0 0 0,1 0 0 0 0,-1 1 0 0 0,1 0 0 0 0,0 0 0 0 0,-1 1 0 0 0,11 3 0 0 0,-18-4 28 0 0,1 0 0 0 0,-1 1 0 0 0,0-1 1 0 0,0 1-1 0 0,0 0 0 0 0,0 0 0 0 0,0-1 0 0 0,0 1 0 0 0,0 1 0 0 0,0-1 1 0 0,-1 0-1 0 0,1 0 0 0 0,0 1 0 0 0,0-1 0 0 0,-1 1 0 0 0,1-1 0 0 0,-1 1 1 0 0,0 0-1 0 0,1 0 0 0 0,-1-1 0 0 0,0 1 0 0 0,0 0 0 0 0,0 0 0 0 0,0 0 1 0 0,-1 0-1 0 0,1 0 0 0 0,0 0 0 0 0,-1 1 0 0 0,0-1 0 0 0,1 0 0 0 0,-1 0 0 0 0,0 0 1 0 0,0 0-1 0 0,0 1 0 0 0,0-1 0 0 0,-1 0 0 0 0,1 0 0 0 0,0 0 0 0 0,-1 0 1 0 0,0 0-1 0 0,1 1 0 0 0,-3 2 0 0 0,-1 4-18 0 0,0 0 1 0 0,-1-1 0 0 0,0 1-1 0 0,0-1 1 0 0,-1 0-1 0 0,0 0 1 0 0,0-1-1 0 0,-9 8 1 0 0,-19 14 953 0 0,-1-2 1 0 0,-1-1 0 0 0,-1-2-1 0 0,-42 20 1536 0 0,98-53-1844 0 0,-4 4-593 0 0,-1 0 1 0 0,0 1 0 0 0,1 1-1 0 0,0 0 1 0 0,0 1 0 0 0,0 0-1 0 0,0 2 1 0 0,0 0 0 0 0,0 0-1 0 0,0 1 1 0 0,0 1 0 0 0,0 1-1 0 0,17 4 1 0 0,-23-4-76 0 0,-1 0 0 0 0,1 0 1 0 0,-1 1-1 0 0,1 0 0 0 0,-1 0 0 0 0,0 1 0 0 0,-1 0 1 0 0,1 1-1 0 0,-1 0 0 0 0,0 0 0 0 0,0 0 1 0 0,-1 1-1 0 0,0 0 0 0 0,0 0 0 0 0,-1 0 0 0 0,1 1 1 0 0,-2 0-1 0 0,1 0 0 0 0,-1 0 0 0 0,0 1 1 0 0,-1-1-1 0 0,3 13 0 0 0,-3-12 67 0 0,-2 0-1 0 0,1 0 1 0 0,-1-1-1 0 0,0 1 1 0 0,-1 0 0 0 0,0 0-1 0 0,-1 0 1 0 0,1 0 0 0 0,-2 0-1 0 0,-2 11 1 0 0,1-12 239 0 0,0-1 1 0 0,0 1-1 0 0,-1-1 0 0 0,0 0 1 0 0,0 0-1 0 0,0-1 0 0 0,-1 1 1 0 0,0-1-1 0 0,-1 0 0 0 0,1-1 1 0 0,-1 1-1 0 0,0-1 0 0 0,0 0 1 0 0,-1 0-1 0 0,0-1 0 0 0,0 0 1 0 0,0 0-1 0 0,-8 3 0 0 0,-9 2 78 0 0,0-2-1 0 0,0 0 1 0 0,0-2 0 0 0,-1 0-1 0 0,0-2 1 0 0,0 0-1 0 0,-37-2 1 0 0,29-6-423 0 0,32 4 78 0 0,0 1 0 0 0,0-1 1 0 0,0 1-1 0 0,0-1 0 0 0,0 1 0 0 0,0-1 1 0 0,-1 1-1 0 0,1-1 0 0 0,1 0 0 0 0,-1 0 0 0 0,0 1 1 0 0,0-1-1 0 0,0 0 0 0 0,0 0 0 0 0,0 0 0 0 0,1 0 1 0 0,-1 0-1 0 0,1 0 0 0 0,-1 0 0 0 0,0 0 1 0 0,1-1-1 0 0,0 1 0 0 0,-1 0 0 0 0,0-2 0 0 0,1-5 6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5.2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226 62 10402 0 0,'3'-8'853'0'0,"-1"1"0"0"0,0-1 0 0 0,0 0 0 0 0,-1 0-1 0 0,1-14 1 0 0,-2 22-562 0 0,-1 4-3710 0 0,-8 18 2582 0 0,0-1 1 0 0,-2 0-1 0 0,-1-1 1 0 0,-20 28-1 0 0,-16 29 784 0 0,25-33 64 0 0,1 1-1 0 0,-16 53 0 0 0,30-73 27 0 0,1 0-1 0 0,1 0 1 0 0,2 0-1 0 0,0 0 1 0 0,2 1-1 0 0,1 25 1 0 0,1-47 49 0 0,0-1 0 0 0,0 1 0 0 0,0-1 0 0 0,1 1-1 0 0,0-1 1 0 0,0 1 0 0 0,0-1 0 0 0,0 1 0 0 0,0-1 0 0 0,1 0 0 0 0,-1 1 0 0 0,1-1 0 0 0,0 0 0 0 0,0 0 0 0 0,0 0 0 0 0,1 0 0 0 0,-1-1-1 0 0,1 1 1 0 0,3 3 0 0 0,-1-4 161 0 0,-1 1 0 0 0,1-1 0 0 0,-1 0-1 0 0,1 0 1 0 0,0 0 0 0 0,0 0 0 0 0,0-1-1 0 0,0 0 1 0 0,0 0 0 0 0,0 0 0 0 0,0-1 0 0 0,8 0-1 0 0,-2 0 50 0 0,-1-1-1 0 0,1 0 1 0 0,0-1 0 0 0,0 0-1 0 0,-1-1 1 0 0,0 0-1 0 0,1-1 1 0 0,-1 0-1 0 0,0 0 1 0 0,-1-1-1 0 0,1 0 1 0 0,13-10-1 0 0,-19 11-200 0 0,1 0 0 0 0,-1 0 0 0 0,0-1 0 0 0,0 1 0 0 0,0-1 0 0 0,-1 0 0 0 0,0 0 0 0 0,1 0-1 0 0,-2-1 1 0 0,1 1 0 0 0,-1-1 0 0 0,3-7 0 0 0,-5 10-87 0 0,1 1 0 0 0,-1 0 0 0 0,0-1 0 0 0,0 1-1 0 0,0-1 1 0 0,0 1 0 0 0,0-1 0 0 0,-1 1 0 0 0,1-1 0 0 0,-1 1 0 0 0,0-1 0 0 0,1 1-1 0 0,-1 0 1 0 0,0-1 0 0 0,0 1 0 0 0,-1 0 0 0 0,1 0 0 0 0,0 0 0 0 0,-1 0 0 0 0,1 0-1 0 0,-1 0 1 0 0,0 0 0 0 0,1 1 0 0 0,-1-1 0 0 0,0 0 0 0 0,0 1 0 0 0,0 0 0 0 0,0-1-1 0 0,-1 1 1 0 0,1 0 0 0 0,-4-1 0 0 0,-9-4-107 0 0,0 2 0 0 0,0 0-1 0 0,0 1 1 0 0,0 1 0 0 0,-1 0 0 0 0,1 1 0 0 0,-1 0-1 0 0,1 1 1 0 0,-1 1 0 0 0,1 1 0 0 0,0 0 0 0 0,-23 6-1 0 0,37-8-38 0 0,1 0 0 0 0,-1 0-1 0 0,0 1 1 0 0,1-1 0 0 0,-1 0 0 0 0,1 0-1 0 0,-1 0 1 0 0,0 0 0 0 0,1 1-1 0 0,-1-1 1 0 0,0 0 0 0 0,1 1-1 0 0,-1-1 1 0 0,1 0 0 0 0,-1 1-1 0 0,1-1 1 0 0,-1 1 0 0 0,1-1-1 0 0,-1 1 1 0 0,1-1 0 0 0,0 1 0 0 0,-1-1-1 0 0,1 1 1 0 0,-1 0 0 0 0,1-1-1 0 0,0 1 1 0 0,0-1 0 0 0,-1 1-1 0 0,1 0 1 0 0,0-1 0 0 0,0 2-1 0 0,0-1-71 0 0,1-1-1 0 0,-1 1 0 0 0,1 0 0 0 0,-1-1 1 0 0,1 1-1 0 0,-1-1 0 0 0,1 1 0 0 0,0-1 0 0 0,-1 1 1 0 0,1-1-1 0 0,0 1 0 0 0,-1-1 0 0 0,1 0 1 0 0,0 1-1 0 0,-1-1 0 0 0,1 0 0 0 0,0 1 0 0 0,0-1 1 0 0,0 0-1 0 0,-1 0 0 0 0,1 0 0 0 0,0 0 1 0 0,0 0-1 0 0,0 0 0 0 0,-1 0 0 0 0,2 0 1 0 0,12 0-2887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5.6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189 68 16884 0 0,'1'-8'150'0'0,"1"3"43"0"0,-1 0 0 0 0,0 0 0 0 0,-1 1 0 0 0,1-1 0 0 0,-1 0 0 0 0,0 0 0 0 0,0 0 0 0 0,0 0 0 0 0,-2-8 0 0 0,1 13-270 0 0,0-1 0 0 0,0 1 0 0 0,0 0 0 0 0,0-1 0 0 0,0 1 0 0 0,0 0 0 0 0,0-1 0 0 0,0 1 0 0 0,0 0 0 0 0,0 0 0 0 0,0 0-1 0 0,0 0 1 0 0,0 0 0 0 0,0 0 0 0 0,0 0 0 0 0,0 1 0 0 0,0-1 0 0 0,0 0 0 0 0,0 0 0 0 0,0 1 0 0 0,0-1 0 0 0,0 1 0 0 0,0-1 0 0 0,0 1 0 0 0,0-1 0 0 0,-1 2 0 0 0,-25 15-1661 0 0,15-7 1479 0 0,0 0 1 0 0,1 1-1 0 0,1 0 1 0 0,0 1-1 0 0,0 0 0 0 0,1 1 1 0 0,1 0-1 0 0,0 0 1 0 0,1 1-1 0 0,0 0 1 0 0,-4 15-1 0 0,6-15 234 0 0,1-1-1 0 0,0 1 1 0 0,1 0-1 0 0,1 0 1 0 0,0 0 0 0 0,1 1-1 0 0,0-1 1 0 0,1 0 0 0 0,1 0-1 0 0,0 1 1 0 0,1-1 0 0 0,4 15-1 0 0,-5-23 153 0 0,1-1 0 0 0,0 1 0 0 0,0-1 0 0 0,1 1 0 0 0,-1-1 0 0 0,1 0 0 0 0,1 0 0 0 0,-1 0 0 0 0,1 0 0 0 0,-1 0 0 0 0,1-1 0 0 0,1 0 0 0 0,-1 0 0 0 0,0 0 0 0 0,1 0 0 0 0,9 5 0 0 0,-10-7 101 0 0,1 0 0 0 0,1 0 0 0 0,-1 0 0 0 0,0-1 0 0 0,0 0 0 0 0,1 0 0 0 0,-1 0 0 0 0,1-1 0 0 0,-1 0 0 0 0,0 0 0 0 0,1 0 0 0 0,-1 0 0 0 0,1-1 0 0 0,-1 0 0 0 0,0 0 0 0 0,1-1 0 0 0,-1 1 0 0 0,7-4 0 0 0,-1-1-90 0 0,-1 1 0 0 0,0-1 1 0 0,0-1-1 0 0,0 0 0 0 0,-1 0 1 0 0,0-1-1 0 0,0 0 0 0 0,-1-1 0 0 0,0 0 1 0 0,0 0-1 0 0,-1-1 0 0 0,0 0 1 0 0,-1 0-1 0 0,5-12 0 0 0,0-1-14 0 0,-1 0 0 0 0,-1-1-1 0 0,-1 0 1 0 0,-1 0 0 0 0,5-43-1 0 0,-10 60-98 0 0,-2 0-1 0 0,1-1 0 0 0,-1 1 0 0 0,0 0 0 0 0,-1-1 0 0 0,0 1 1 0 0,0-1-1 0 0,0 1 0 0 0,-4-11 0 0 0,4 16-56 0 0,0-1 1 0 0,-1 1 0 0 0,1-1-1 0 0,0 1 1 0 0,-1 0-1 0 0,0-1 1 0 0,1 1-1 0 0,-1 0 1 0 0,0 0-1 0 0,0 0 1 0 0,0 0-1 0 0,0 0 1 0 0,-1 1-1 0 0,1-1 1 0 0,0 1-1 0 0,-1-1 1 0 0,1 1-1 0 0,-1 0 1 0 0,0 0-1 0 0,1 0 1 0 0,-1 0-1 0 0,0 1 1 0 0,1-1-1 0 0,-1 1 1 0 0,0-1-1 0 0,0 1 1 0 0,-4 0-1 0 0,5 0-110 0 0,-1 0 0 0 0,0 1-1 0 0,0-1 1 0 0,1 0 0 0 0,-1 1-1 0 0,0 0 1 0 0,1 0-1 0 0,-1 0 1 0 0,0 0 0 0 0,1 0-1 0 0,-1 0 1 0 0,1 0 0 0 0,0 1-1 0 0,-1 0 1 0 0,-2 2-1 0 0,4-3-26 0 0,0 0 0 0 0,1 0-1 0 0,-1 0 1 0 0,0 0 0 0 0,1 0-1 0 0,-1 0 1 0 0,1 1 0 0 0,-1-1-1 0 0,1 0 1 0 0,-1 0-1 0 0,1 1 1 0 0,0-1 0 0 0,-1 0-1 0 0,1 0 1 0 0,0 1 0 0 0,0-1-1 0 0,0 0 1 0 0,0 1-1 0 0,0-1 1 0 0,1 0 0 0 0,-1 1-1 0 0,0-1 1 0 0,1 0 0 0 0,-1 0-1 0 0,0 1 1 0 0,1-1 0 0 0,0 0-1 0 0,-1 0 1 0 0,1 0-1 0 0,0 0 1 0 0,-1 0 0 0 0,1 0-1 0 0,0 0 1 0 0,0 0 0 0 0,1 1-1 0 0,6 7-961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6.0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221 40 14091 0 0,'1'-2'200'0'0,"0"1"1"0"0,0 0-1 0 0,0-1 0 0 0,0 1 0 0 0,0-1 1 0 0,0 1-1 0 0,0-1 0 0 0,-1 1 0 0 0,1-1 1 0 0,-1 1-1 0 0,1-1 0 0 0,-1 0 0 0 0,0 1 1 0 0,1-3-1 0 0,-1 4-157 0 0,-1-1 0 0 0,1 1 0 0 0,0-1 0 0 0,0 0 0 0 0,0 1 0 0 0,0-1 0 0 0,-1 1 0 0 0,1-1 0 0 0,0 1 0 0 0,-1-1 0 0 0,1 1 0 0 0,0 0 0 0 0,-1-1 0 0 0,1 1 0 0 0,0-1 0 0 0,-1 1 0 0 0,1 0 0 0 0,-1-1 0 0 0,1 1 0 0 0,-1 0 0 0 0,1-1 0 0 0,-1 1 0 0 0,1 0 0 0 0,-1 0 0 0 0,1 0 0 0 0,-1-1 0 0 0,0 1 0 0 0,-2 0-169 0 0,0 0-1 0 0,0-1 1 0 0,0 1-1 0 0,0 0 1 0 0,0 1 0 0 0,0-1-1 0 0,0 1 1 0 0,0-1-1 0 0,0 1 1 0 0,0 0-1 0 0,0 0 1 0 0,1 0-1 0 0,-6 3 1 0 0,-5 4-48 0 0,0 1 0 0 0,0 1 0 0 0,1 0 0 0 0,0 1 0 0 0,1 0 0 0 0,0 1 0 0 0,1 0 0 0 0,1 0 0 0 0,-1 1 0 0 0,2 1 0 0 0,0-1 0 0 0,1 1 0 0 0,0 1 0 0 0,1-1 0 0 0,0 1 0 0 0,2 0 0 0 0,0 0 0 0 0,0 1 0 0 0,1-1 0 0 0,1 1 0 0 0,1 0 0 0 0,0 0 0 0 0,1-1 0 0 0,3 27 0 0 0,-2-35 262 0 0,0-1 0 0 0,0 0 0 0 0,1 0 1 0 0,0 0-1 0 0,0-1 0 0 0,0 1 0 0 0,0 0 1 0 0,1-1-1 0 0,0 1 0 0 0,0-1 0 0 0,1 0 0 0 0,0 0 1 0 0,-1 0-1 0 0,2-1 0 0 0,-1 1 0 0 0,0-1 1 0 0,1 0-1 0 0,0 0 0 0 0,0 0 0 0 0,0-1 1 0 0,0 0-1 0 0,11 5 0 0 0,-9-6 128 0 0,0 1-1 0 0,-1-2 1 0 0,1 1 0 0 0,0-1-1 0 0,0 0 1 0 0,0 0 0 0 0,0-1-1 0 0,0 0 1 0 0,0 0 0 0 0,0-1-1 0 0,0 0 1 0 0,0 0 0 0 0,0 0-1 0 0,0-1 1 0 0,-1 0 0 0 0,1-1-1 0 0,-1 1 1 0 0,1-1 0 0 0,11-8-1 0 0,-6 2-38 0 0,0 0 0 0 0,0-1-1 0 0,-1 0 1 0 0,-1-1 0 0 0,0-1-1 0 0,0 1 1 0 0,-1-2 0 0 0,-1 1 0 0 0,0-1-1 0 0,-1 0 1 0 0,12-28 0 0 0,-11 19-80 0 0,-1 1 0 0 0,-1-1 0 0 0,-1 0 0 0 0,0-1 1 0 0,-2 1-1 0 0,-1-1 0 0 0,0-31 0 0 0,-3 48-87 0 0,1 0-1 0 0,-1-1 1 0 0,-1 1-1 0 0,1 0 1 0 0,-1 0 0 0 0,0-1-1 0 0,0 1 1 0 0,-4-6-1 0 0,5 9-75 0 0,-1 1 0 0 0,1-1 0 0 0,-1 1 0 0 0,1-1 0 0 0,-1 1-1 0 0,0 0 1 0 0,0 0 0 0 0,0 0 0 0 0,0 0 0 0 0,0 0 0 0 0,-1 0 0 0 0,1 1-1 0 0,-1-1 1 0 0,1 1 0 0 0,-1-1 0 0 0,1 1 0 0 0,-1 0 0 0 0,0 0 0 0 0,0 0-1 0 0,-3 0 1 0 0,5 1-80 0 0,0 0 1 0 0,0 0-1 0 0,0 0 0 0 0,0 0 0 0 0,1 0 0 0 0,-1 1 1 0 0,0-1-1 0 0,0 0 0 0 0,0 1 0 0 0,0-1 0 0 0,1 0 0 0 0,-1 1 1 0 0,0-1-1 0 0,0 1 0 0 0,1-1 0 0 0,-1 1 0 0 0,0-1 1 0 0,0 1-1 0 0,1 0 0 0 0,-1-1 0 0 0,1 1 0 0 0,-1 0 0 0 0,1 0 1 0 0,-1-1-1 0 0,0 3 0 0 0,-9 23-6873 0 0,9-23 5913 0 0,-2 10-2597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6.7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254 70 8666 0 0,'-6'-15'2646'0'0,"3"9"-1641"0"0,0-1 0 0 0,0 1-1 0 0,0 0 1 0 0,-8-11 0 0 0,10 16-991 0 0,1 0 1 0 0,-1 0-1 0 0,0 0 1 0 0,0 0-1 0 0,0 0 0 0 0,0 1 1 0 0,0-1-1 0 0,0 0 1 0 0,0 0-1 0 0,0 1 1 0 0,0-1-1 0 0,0 1 0 0 0,0-1 1 0 0,-1 1-1 0 0,1 0 1 0 0,0-1-1 0 0,0 1 1 0 0,0 0-1 0 0,-1 0 0 0 0,1-1 1 0 0,0 1-1 0 0,0 0 1 0 0,-1 1-1 0 0,1-1 0 0 0,0 0 1 0 0,0 0-1 0 0,0 0 1 0 0,-1 1-1 0 0,1-1 1 0 0,0 0-1 0 0,0 1 0 0 0,0-1 1 0 0,-2 2-1 0 0,-12 6-228 0 0,0 1-1 0 0,1 0 1 0 0,0 0-1 0 0,0 2 1 0 0,1-1 0 0 0,1 2-1 0 0,0 0 1 0 0,0 0-1 0 0,-13 20 1 0 0,12-15 195 0 0,10-13 22 0 0,0-1 0 0 0,1 0 0 0 0,-1 1 0 0 0,1 0 0 0 0,-1-1 0 0 0,1 1 0 0 0,1 0 0 0 0,-1 0 0 0 0,0 0 0 0 0,1 1 0 0 0,-2 6 0 0 0,5-10-52 0 0,0 0-1 0 0,0 0 1 0 0,0 0 0 0 0,-1 0-1 0 0,1-1 1 0 0,0 1 0 0 0,1-1-1 0 0,-1 0 1 0 0,0 1 0 0 0,0-1-1 0 0,0 0 1 0 0,4 0 0 0 0,23 0-307 0 0,16-1 182 0 0,54 7 1 0 0,-88-5 102 0 0,0 1 1 0 0,0 0-1 0 0,0 1 1 0 0,0 0-1 0 0,0 1 1 0 0,-1 0 0 0 0,1 0-1 0 0,-1 1 1 0 0,0 1-1 0 0,11 8 1 0 0,-17-11-76 0 0,0 1 0 0 0,0 0 1 0 0,0 0-1 0 0,-1 0 0 0 0,1 0 0 0 0,-1 0 0 0 0,0 1 1 0 0,-1 0-1 0 0,1 0 0 0 0,-1-1 0 0 0,0 2 0 0 0,0-1 1 0 0,0 0-1 0 0,-1 0 0 0 0,1 0 0 0 0,0 11 0 0 0,-2-12 222 0 0,0 1-1 0 0,0-1 1 0 0,0 0-1 0 0,-1 0 0 0 0,0 0 1 0 0,0 0-1 0 0,0 0 1 0 0,0 0-1 0 0,0 0 0 0 0,-1 0 1 0 0,1 0-1 0 0,-1-1 1 0 0,0 1-1 0 0,-1 0 1 0 0,1-1-1 0 0,0 0 0 0 0,-1 1 1 0 0,0-1-1 0 0,0 0 1 0 0,0 0-1 0 0,0-1 0 0 0,-5 5 1 0 0,-4 0 470 0 0,1 0 1 0 0,-1 0-1 0 0,0-1 1 0 0,0-1-1 0 0,-1 0 1 0 0,0-1-1 0 0,0 0 1 0 0,0 0-1 0 0,0-2 1 0 0,0 0-1 0 0,-1 0 1 0 0,-18-1-1 0 0,31-1-487 0 0,0 0 0 0 0,1 0-1 0 0,-1 0 1 0 0,0 0 0 0 0,0 0 0 0 0,0 0-1 0 0,1 0 1 0 0,-1 0 0 0 0,0-1 0 0 0,0 1-1 0 0,0 0 1 0 0,1-1 0 0 0,-1 1 0 0 0,0 0 0 0 0,1-1-1 0 0,-1 1 1 0 0,0-1 0 0 0,1 1 0 0 0,-1-1-1 0 0,0 1 1 0 0,1-1 0 0 0,-1 0 0 0 0,0 0-1 0 0,1 0-10 0 0,0 0-1 0 0,0 0 0 0 0,0 1 1 0 0,0-1-1 0 0,0 0 0 0 0,0 1 1 0 0,1-1-1 0 0,-1 0 0 0 0,0 0 0 0 0,0 1 1 0 0,1-1-1 0 0,-1 0 0 0 0,0 1 1 0 0,1-1-1 0 0,-1 0 0 0 0,0 1 1 0 0,1-1-1 0 0,-1 1 0 0 0,1-1 0 0 0,0 0 1 0 0,3-3 23 0 0,0 1 0 0 0,0-1 0 0 0,0 1 0 0 0,1 0 0 0 0,7-5 0 0 0,27-6-304 0 0,0 0 0 0 0,1 3 0 0 0,74-12-1 0 0,-4 0-63 0 0,-91 19 312 0 0,8-2 169 0 0,50-19 0 0 0,-70 22-158 0 0,-1 0 0 0 0,0 0 0 0 0,1 0-1 0 0,-1-1 1 0 0,-1 0 0 0 0,1 0 0 0 0,-1 0 0 0 0,1-1-1 0 0,-1 0 1 0 0,0 0 0 0 0,-1 0 0 0 0,1 0 0 0 0,3-7 0 0 0,-7 10-26 0 0,0 1 1 0 0,0-1-1 0 0,0 0 1 0 0,0 0 0 0 0,0 0-1 0 0,0 0 1 0 0,0 0-1 0 0,-1 0 1 0 0,1 0 0 0 0,-1 0-1 0 0,1 0 1 0 0,-1 0 0 0 0,0 0-1 0 0,0-1 1 0 0,0 1-1 0 0,0 0 1 0 0,0 0 0 0 0,0 0-1 0 0,-1 0 1 0 0,1 0 0 0 0,-1 0-1 0 0,1 0 1 0 0,-1 0-1 0 0,0 0 1 0 0,0 0 0 0 0,0 0-1 0 0,0 0 1 0 0,0 0-1 0 0,0 1 1 0 0,-1-1 0 0 0,1 0-1 0 0,0 1 1 0 0,-1-1 0 0 0,0 1-1 0 0,1-1 1 0 0,-1 1-1 0 0,0 0 1 0 0,1 0 0 0 0,-1 0-1 0 0,-4-2 1 0 0,-1 0-149 0 0,0 1 1 0 0,1-1-1 0 0,-2 1 0 0 0,1 1 1 0 0,0-1-1 0 0,0 1 0 0 0,0 0 1 0 0,-1 1-1 0 0,1 0 0 0 0,-13 1 1 0 0,9 1 15 0 0,1 0 1 0 0,0 1-1 0 0,0 0 1 0 0,0 1-1 0 0,0 0 1 0 0,1 1-1 0 0,-1 0 1 0 0,1 0-1 0 0,0 1 1 0 0,-10 8 0 0 0,17-12 91 0 0,-1 0 1 0 0,1 0 0 0 0,0 1 0 0 0,0-1 0 0 0,0 1 0 0 0,0-1 0 0 0,0 1 0 0 0,1 0 0 0 0,-1 0 0 0 0,1 0 0 0 0,0 0 0 0 0,0 0 0 0 0,0 0 0 0 0,0 0 0 0 0,-1 5-1 0 0,2-5 39 0 0,1 1-1 0 0,-1-1 0 0 0,0 0 0 0 0,1 0 0 0 0,0 0 0 0 0,0 0 0 0 0,0 0 0 0 0,0 0 0 0 0,0 0 1 0 0,1 0-1 0 0,-1 0 0 0 0,1 0 0 0 0,0-1 0 0 0,0 1 0 0 0,0 0 0 0 0,0-1 0 0 0,0 0 0 0 0,5 4 0 0 0,3 3 73 0 0,1-1-1 0 0,0-1 1 0 0,0 0-1 0 0,0 0 1 0 0,1-1-1 0 0,0-1 1 0 0,0 0-1 0 0,0 0 1 0 0,20 3-1 0 0,15 2-1695 0 0,61 5 0 0 0,-45-7-3235 0 0,-27-3 1360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37.1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266 23 18884 0 0,'-3'-3'109'0'0,"0"1"-1"0"0,-1-1 1 0 0,1 1 0 0 0,0 0-1 0 0,-1 0 1 0 0,1 1 0 0 0,-1-1 0 0 0,0 1-1 0 0,0 0 1 0 0,1 0 0 0 0,-1 0-1 0 0,0 0 1 0 0,0 1 0 0 0,0-1-1 0 0,0 1 1 0 0,0 0 0 0 0,-6 1-1 0 0,3 0-139 0 0,1 1-1 0 0,-1 0 0 0 0,0 0 1 0 0,1 0-1 0 0,-1 1 0 0 0,1 0 0 0 0,0 0 1 0 0,0 1-1 0 0,-7 5 0 0 0,-3 4-99 0 0,1 1-1 0 0,0 0 0 0 0,1 1 1 0 0,0 0-1 0 0,-20 33 1 0 0,32-46 136 0 0,0 0 0 0 0,1 0 1 0 0,0 1-1 0 0,-1-1 0 0 0,1 1 1 0 0,0-1-1 0 0,0 1 0 0 0,0-1 1 0 0,1 1-1 0 0,-1 0 1 0 0,0-1-1 0 0,1 1 0 0 0,0 0 1 0 0,0-1-1 0 0,0 1 0 0 0,0 0 1 0 0,0 0-1 0 0,0-1 1 0 0,1 1-1 0 0,-1 0 0 0 0,2 3 1 0 0,0-2 2 0 0,0-1 0 0 0,0 0 0 0 0,1 0 0 0 0,-1 0 0 0 0,1 0 0 0 0,-1 0 0 0 0,1-1 0 0 0,0 1 0 0 0,0-1 0 0 0,0 1 0 0 0,0-1 0 0 0,1 0 0 0 0,4 2 0 0 0,11 4-9 0 0,0-1 0 0 0,0-1 1 0 0,1 0-1 0 0,30 3 0 0 0,44 4-141 0 0,-39-6 24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43.7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0 618 16003 0 0,'23'-22'-408'0'0,"7"-5"-120"0"0,4-3-112 0 0,11-4 264 0 0,6-5 8 0 0,7-1 40 0 0,5-2 264 0 0,4-5 8 0 0,8-1 24 0 0,3-2 32 0 0,3 0 0 0 0,5-1-920 0 0,6 2 880 0 0,6 3-192 0 0,3 4 232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6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11771 0 0,'4'-3'293'0'0,"0"1"1"0"0,0-1 0 0 0,0 1 0 0 0,0 0 0 0 0,0 0 0 0 0,1 1 0 0 0,-1-1 0 0 0,9-1 0 0 0,-11 3-303 0 0,0 0 1 0 0,0 0-1 0 0,0 0 0 0 0,0 0 1 0 0,-1 1-1 0 0,1-1 0 0 0,0 0 1 0 0,0 1-1 0 0,0-1 0 0 0,0 1 1 0 0,0 0-1 0 0,-1 0 1 0 0,1-1-1 0 0,0 1 0 0 0,-1 0 1 0 0,1 1-1 0 0,-1-1 0 0 0,1 0 1 0 0,-1 0-1 0 0,1 1 0 0 0,-1-1 1 0 0,0 1-1 0 0,2 2 0 0 0,10 16-156 0 0,-1 1 0 0 0,0 1 0 0 0,12 35 0 0 0,-12-29 642 0 0,22 41 1 0 0,-30-70 1457 0 0,1-11-1486 0 0,2-13-171 0 0,-2-7-189 0 0,11-49-166 0 0,-14 75 45 0 0,0 0 0 0 0,0 0 0 0 0,0 1 1 0 0,1-1-1 0 0,0 1 0 0 0,0-1 0 0 0,0 1 1 0 0,1 0-1 0 0,0 0 0 0 0,7-7 1 0 0,-8 10-11 0 0,0 1 0 0 0,-1 0 0 0 0,1 0 0 0 0,0 0 0 0 0,0 0 0 0 0,-1 0 1 0 0,1 0-1 0 0,0 1 0 0 0,0-1 0 0 0,0 1 0 0 0,0 0 0 0 0,0 0 0 0 0,0 0 0 0 0,0 0 1 0 0,0 0-1 0 0,0 1 0 0 0,0 0 0 0 0,-1-1 0 0 0,1 1 0 0 0,0 0 0 0 0,0 0 0 0 0,-1 0 1 0 0,1 1-1 0 0,4 2 0 0 0,6 4-89 0 0,0 0 1 0 0,0 0 0 0 0,15 14-1 0 0,31 45 2785 0 0,-51-75-1642 0 0,1-9-970 0 0,0 1 0 0 0,1 1 0 0 0,1 0 0 0 0,1 0 0 0 0,18-18 0 0 0,-27 30-58 0 0,1 0 0 0 0,-1 0 0 0 0,1 0 0 0 0,0 1 0 0 0,0-1 0 0 0,0 1 0 0 0,0 0 0 0 0,0 0 0 0 0,0 1 0 0 0,0-1 0 0 0,1 1 0 0 0,-1 0 0 0 0,0 0 0 0 0,1 0 0 0 0,-1 0 0 0 0,1 1 0 0 0,-1 0 0 0 0,1 0 0 0 0,0 0 0 0 0,-1 1 0 0 0,1-1 0 0 0,-1 1 0 0 0,0 0 0 0 0,1 0 0 0 0,-1 1 0 0 0,0-1 0 0 0,1 1 0 0 0,-1 0 0 0 0,4 3 0 0 0,13 9-4 0 0,-1 0 0 0 0,0 2 0 0 0,-1 1 0 0 0,29 31 0 0 0,-27-25 11 0 0,2-1-1 0 0,29 23 0 0 0,-47-41-234 0 0,0-1 0 0 0,1 0-1 0 0,-1 0 1 0 0,0 0 0 0 0,1 0 0 0 0,0-1 0 0 0,0 0-1 0 0,-1 0 1 0 0,12 2 0 0 0,3-2 161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50.2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362 10 13955 0 0,'-11'-3'-126'0'0,"0"1"-1"0"0,0 0 1 0 0,0 1-1 0 0,0 0 1 0 0,0 0-1 0 0,-1 1 1 0 0,1 1-1 0 0,0 0 1 0 0,0 0-1 0 0,0 1 1 0 0,0 1 0 0 0,1 0-1 0 0,-16 6 1 0 0,5-1-64 0 0,1 2 1 0 0,0 0-1 0 0,1 1 1 0 0,0 1-1 0 0,-32 26 1 0 0,47-34 209 0 0,0-1 1 0 0,0 1-1 0 0,1 0 1 0 0,-1 0 0 0 0,1 1-1 0 0,-1-1 1 0 0,1 1-1 0 0,1-1 1 0 0,-1 1 0 0 0,1 0-1 0 0,-2 6 1 0 0,3-9-3 0 0,1 0 1 0 0,-1-1-1 0 0,1 1 0 0 0,0 0 1 0 0,0 0-1 0 0,0 0 1 0 0,0 0-1 0 0,0 0 0 0 0,0 0 1 0 0,1 0-1 0 0,-1 0 1 0 0,1 0-1 0 0,-1 0 1 0 0,1 0-1 0 0,0 0 0 0 0,0 0 1 0 0,0-1-1 0 0,0 1 1 0 0,0 0-1 0 0,0-1 0 0 0,0 1 1 0 0,0 0-1 0 0,1-1 1 0 0,-1 0-1 0 0,1 1 1 0 0,-1-1-1 0 0,1 0 0 0 0,-1 0 1 0 0,1 0-1 0 0,0 0 1 0 0,0 0-1 0 0,3 1 1 0 0,29 12 141 0 0,0-1 0 0 0,0-2 1 0 0,1-2-1 0 0,39 6 0 0 0,-26-6-147 0 0,66 22-1 0 0,-93-23-40 0 0,1 1-1 0 0,-1 1 1 0 0,-1 0-1 0 0,31 22 1 0 0,-44-27-45 0 0,-1-1 1 0 0,0 2-1 0 0,0-1 1 0 0,0 0-1 0 0,-1 1 1 0 0,0 0-1 0 0,0 1 1 0 0,0-1-1 0 0,-1 1 1 0 0,0 0-1 0 0,0 0 1 0 0,-1 0-1 0 0,0 0 1 0 0,0 1-1 0 0,-1 0 1 0 0,4 13-1 0 0,-6-18 26 0 0,0 1 0 0 0,0-1 0 0 0,0 0-1 0 0,0 0 1 0 0,0 0 0 0 0,-1 1-1 0 0,0-1 1 0 0,1 0 0 0 0,-1 0 0 0 0,0 0-1 0 0,0 0 1 0 0,-1 0 0 0 0,1 0 0 0 0,-1 0-1 0 0,-2 4 1 0 0,0-3 41 0 0,0 1 1 0 0,0 0-1 0 0,-1-1 1 0 0,1 0-1 0 0,-1 0 0 0 0,0-1 1 0 0,-9 6-1 0 0,-4 0 335 0 0,-1-1 0 0 0,1 0 0 0 0,-37 8 0 0 0,28-9 220 0 0,0-2 0 0 0,0-1 0 0 0,0-1-1 0 0,0-1 1 0 0,-45-3 0 0 0,56 0-308 0 0,0-1-1 0 0,1 0 1 0 0,-1-1-1 0 0,1-1 1 0 0,0-1 0 0 0,0 0-1 0 0,0 0 1 0 0,1-2-1 0 0,0 0 1 0 0,0 0 0 0 0,-15-12-1 0 0,24 15-154 0 0,1 1-1 0 0,0-1 1 0 0,0 0-1 0 0,0-1 0 0 0,0 1 1 0 0,1-1-1 0 0,-1 0 1 0 0,1 1-1 0 0,1-1 1 0 0,-1-1-1 0 0,1 1 0 0 0,-3-9 1 0 0,4 12-114 0 0,0-1 1 0 0,1 1-1 0 0,0-1 0 0 0,-1 0 0 0 0,1 1 1 0 0,0-1-1 0 0,1 1 0 0 0,-1-1 1 0 0,0 1-1 0 0,1-1 0 0 0,-1 1 1 0 0,1-1-1 0 0,0 1 0 0 0,0-1 1 0 0,0 1-1 0 0,0-1 0 0 0,0 1 0 0 0,0 0 1 0 0,1 0-1 0 0,-1 0 0 0 0,1 0 1 0 0,-1 0-1 0 0,1 0 0 0 0,0 0 1 0 0,0 0-1 0 0,0 1 0 0 0,0-1 1 0 0,0 1-1 0 0,3-2 0 0 0,5-3-151 0 0,0 2 0 0 0,0-1 0 0 0,1 2 0 0 0,-1-1 0 0 0,1 1 0 0 0,-1 1-1 0 0,23-3 1 0 0,81 2-247 0 0,-81 3 322 0 0,350-15-231 0 0,-277 3 423 0 0,165-39-1 0 0,-265 50-72 0 0,100-30 173 0 0,-93 26-65 0 0,-1 0-1 0 0,0-1 1 0 0,0 0-1 0 0,0-1 0 0 0,-1 0 1 0 0,12-10-1 0 0,-22 16-105 0 0,1 0 0 0 0,-1 0 0 0 0,0 0 0 0 0,0 0 0 0 0,0 0 0 0 0,0 0 0 0 0,0 0 0 0 0,0-1-1 0 0,0 1 1 0 0,0 0 0 0 0,0-1 0 0 0,0 1 0 0 0,-1-1 0 0 0,1 1 0 0 0,-1-1 0 0 0,1 0 0 0 0,-1 1 0 0 0,1-1-1 0 0,-1 1 1 0 0,0-1 0 0 0,0 0 0 0 0,0 1 0 0 0,0-1 0 0 0,0 1 0 0 0,0-1 0 0 0,0 0 0 0 0,-1 1-1 0 0,1-1 1 0 0,-1 1 0 0 0,1-1 0 0 0,-1 0 0 0 0,1 1 0 0 0,-1 0 0 0 0,0-1 0 0 0,0 1 0 0 0,0-1 0 0 0,0 1-1 0 0,0 0 1 0 0,0 0 0 0 0,0-1 0 0 0,0 1 0 0 0,0 0 0 0 0,0 0 0 0 0,-1 0 0 0 0,-1-1 0 0 0,-4-3-197 0 0,0 0 1 0 0,0 0 0 0 0,-1 1 0 0 0,0 0-1 0 0,0 0 1 0 0,-16-5 0 0 0,1 4-3 0 0,-1 0-1 0 0,1 1 1 0 0,-1 1 0 0 0,0 2-1 0 0,1 0 1 0 0,-1 1-1 0 0,0 2 1 0 0,1 0 0 0 0,-1 1-1 0 0,1 2 1 0 0,0 0 0 0 0,0 2-1 0 0,0 0 1 0 0,-33 17 0 0 0,54-23 200 0 0,1-1 1 0 0,-1 1 0 0 0,0 0 0 0 0,0 0 0 0 0,1 0-1 0 0,-1 1 1 0 0,0-1 0 0 0,1 0 0 0 0,0 1 0 0 0,-1-1-1 0 0,1 0 1 0 0,0 1 0 0 0,-1 0 0 0 0,1-1-1 0 0,0 1 1 0 0,0 0 0 0 0,0 0 0 0 0,1-1 0 0 0,-1 1-1 0 0,0 0 1 0 0,1 0 0 0 0,-1 0 0 0 0,1 0 0 0 0,0 0-1 0 0,-1 0 1 0 0,1 0 0 0 0,0 0 0 0 0,0 0 0 0 0,1 0-1 0 0,-1 0 1 0 0,0 0 0 0 0,0 0 0 0 0,1 0-1 0 0,-1 0 1 0 0,1 0 0 0 0,0 0 0 0 0,0-1 0 0 0,0 1-1 0 0,0 0 1 0 0,0 0 0 0 0,0-1 0 0 0,0 1 0 0 0,0-1-1 0 0,2 3 1 0 0,7 8 148 0 0,1-1 0 0 0,0 0-1 0 0,0-1 1 0 0,20 14 0 0 0,-24-18-127 0 0,14 9 58 0 0,1-2 1 0 0,0 0 0 0 0,1-1-1 0 0,0-1 1 0 0,1-1 0 0 0,0-1-1 0 0,44 9 1 0 0,-27-9-513 0 0,2-2-1 0 0,-1-3 1 0 0,80 0 0 0 0,-72-7-464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6:50.6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299 28 21733 0 0,'-3'-3'-80'0'0,"0"0"1"0"0,0 1 0 0 0,0-1 0 0 0,-1 1-1 0 0,1 0 1 0 0,-1 0 0 0 0,1 0-1 0 0,-1 1 1 0 0,0-1 0 0 0,1 1 0 0 0,-1 0-1 0 0,0 0 1 0 0,0 0 0 0 0,0 0-1 0 0,-5 1 1 0 0,1 0-34 0 0,0 0-1 0 0,0 1 1 0 0,0 0 0 0 0,0 0-1 0 0,0 1 1 0 0,1 0 0 0 0,-11 4-1 0 0,-1 2 50 0 0,-1 2 0 0 0,1 0 0 0 0,1 1 0 0 0,-32 25 0 0 0,47-34 77 0 0,0 0 0 0 0,0 1 0 0 0,0-1-1 0 0,1 1 1 0 0,-1-1 0 0 0,1 1 0 0 0,0 0-1 0 0,0 0 1 0 0,0 0 0 0 0,0 0-1 0 0,0 0 1 0 0,0 1 0 0 0,1-1 0 0 0,0 1-1 0 0,0-1 1 0 0,0 1 0 0 0,0-1-1 0 0,-1 7 1 0 0,3-6 9 0 0,-1 0 0 0 0,1 0 0 0 0,0 1-1 0 0,0-1 1 0 0,0 0 0 0 0,1 0 0 0 0,-1 0 0 0 0,1 0 0 0 0,0 0-1 0 0,0-1 1 0 0,1 1 0 0 0,-1-1 0 0 0,1 1 0 0 0,-1-1-1 0 0,6 5 1 0 0,7 7 6 0 0,1-1 0 0 0,1-1 0 0 0,0-1 1 0 0,0 0-1 0 0,1-1 0 0 0,1-1 0 0 0,0 0 0 0 0,0-2 0 0 0,1 0 0 0 0,0-1 0 0 0,24 5 0 0 0,-8-4-397 0 0,0-2 0 0 0,0-2-1 0 0,0-1 1 0 0,0-1 0 0 0,63-6-1 0 0,-39-4 297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49:44.2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11 852 16724 0 0,'-1'1'11'0'0,"1"-1"0"0"0,0 0 0 0 0,-1 0 1 0 0,1 0-1 0 0,0 0 0 0 0,-1 0 0 0 0,1-1 1 0 0,-1 1-1 0 0,1 0 0 0 0,0 0 0 0 0,-1 0 1 0 0,1 0-1 0 0,0 0 0 0 0,-1 0 1 0 0,1 0-1 0 0,0-1 0 0 0,-1 1 0 0 0,1 0 1 0 0,0 0-1 0 0,0-1 0 0 0,-1 1 0 0 0,1 0 1 0 0,0 0-1 0 0,0-1 0 0 0,-1 1 0 0 0,1 0 1 0 0,0-1-1 0 0,0 1 0 0 0,0 0 1 0 0,-1-1-1 0 0,1 1 0 0 0,0 0 0 0 0,0-1 1 0 0,0 1-1 0 0,0 0 0 0 0,0-1 0 0 0,0 1 1 0 0,0 0-1 0 0,0-1 0 0 0,11-14-150 0 0,28-13-337 0 0,-37 26 495 0 0,308-184-328 0 0,375-165 1 0 0,-317 178-191 0 0,-164 84 128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2.3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 12979 0 0,'0'0'657'0'0,"3"-2"-542"0"0,3-1-105 0 0,-1 1 0 0 0,1 0 0 0 0,0 0 0 0 0,-1 0 0 0 0,1 1 1 0 0,0 0-1 0 0,0 0 0 0 0,8 0 0 0 0,58 0-268 0 0,-32 1 169 0 0,19-3-98 0 0,-26 1-162 0 0,-1 0 0 0 0,1 3 0 0 0,-1 0 0 0 0,52 10-1 0 0,-70-7 36 0 0,-2 1 244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2.7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 14435 0 0,'0'0'1546'0'0,"4"-1"-977"0"0,34-3-716 0 0,0 1-1 0 0,1 3 1 0 0,65 6-1 0 0,-79-4 103 0 0,68 8-1319 0 0,-63-5 640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3.3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361 168 7162 0 0,'12'-19'743'0'0,"1"1"0"0"0,1 0 0 0 0,1 1 0 0 0,1 0 0 0 0,0 1 0 0 0,1 1 1 0 0,28-20-1 0 0,-23 23-1242 0 0,-40 30-3480 0 0,-8 7 2741 0 0,-34 48 416 0 0,-65 105 0 0 0,-16 22 1698 0 0,109-161-603 0 0,-44 58 396 0 0,68-84-424 0 0,0-1 0 0 0,1 2 0 0 0,0-1 0 0 0,1 0 0 0 0,-9 29 0 0 0,15-42-253 0 0,-1 1 0 0 0,1 0 0 0 0,0 0-1 0 0,0-1 1 0 0,0 1 0 0 0,-1 0-1 0 0,1 0 1 0 0,0 0 0 0 0,0-1 0 0 0,0 1-1 0 0,0 0 1 0 0,0 0 0 0 0,0 0 0 0 0,0-1-1 0 0,0 1 1 0 0,1 0 0 0 0,-1 0 0 0 0,0-1-1 0 0,0 1 1 0 0,1 0 0 0 0,-1 0 0 0 0,0-1-1 0 0,1 1 1 0 0,-1 0 0 0 0,2 1 0 0 0,-1-2-101 0 0,-1 0 1 0 0,1 0 0 0 0,0 0 0 0 0,0 0 0 0 0,0 0-1 0 0,0 0 1 0 0,0 0 0 0 0,-1 0 0 0 0,1-1 0 0 0,0 1 0 0 0,0 0-1 0 0,0 0 1 0 0,0-1 0 0 0,-1 1 0 0 0,1 0 0 0 0,0-1-1 0 0,0 1 1 0 0,-1-1 0 0 0,1 1 0 0 0,0-1 0 0 0,-1 1-1 0 0,1-1 1 0 0,0-1 0 0 0,10-6-1539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3.7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326 1 12683 0 0,'-7'0'-171'0'0,"0"-1"0"0"0,0 1 1 0 0,0 1-1 0 0,0-1 0 0 0,1 1 1 0 0,-1 1-1 0 0,0-1 0 0 0,0 1 1 0 0,1 0-1 0 0,-1 1 0 0 0,1-1 1 0 0,-10 6-1 0 0,6-2-108 0 0,1 1 1 0 0,0 0 0 0 0,0 1-1 0 0,0-1 1 0 0,1 2 0 0 0,-14 16-1 0 0,0 7-282 0 0,2 1-1 0 0,1 1 1 0 0,-21 51-1 0 0,33-71 512 0 0,-1 4 31 0 0,0-1 0 0 0,1 1 0 0 0,1 1 0 0 0,1-1 0 0 0,-5 31 0 0 0,10-45 75 0 0,-1-1 0 0 0,1 1 0 0 0,0-1 0 0 0,0 1 0 0 0,0 0 0 0 0,1-1 0 0 0,-1 1 0 0 0,1 0 0 0 0,0-1 0 0 0,0 1 0 0 0,0-1 0 0 0,1 0 0 0 0,-1 1 0 0 0,1-1 0 0 0,-1 0-1 0 0,1 0 1 0 0,0 0 0 0 0,1 0 0 0 0,-1 0 0 0 0,0 0 0 0 0,1-1 0 0 0,-1 1 0 0 0,1-1 0 0 0,0 1 0 0 0,0-1 0 0 0,0 0 0 0 0,0 0 0 0 0,0-1 0 0 0,1 1 0 0 0,-1 0-1 0 0,0-1 1 0 0,1 0 0 0 0,-1 0 0 0 0,1 0 0 0 0,0 0 0 0 0,6 0 0 0 0,3 0 457 0 0,0-1 0 0 0,-1 1 1 0 0,1-2-1 0 0,0 0 0 0 0,0-1 0 0 0,0 0 0 0 0,0-1 0 0 0,-1 0 0 0 0,1-1 1 0 0,-1 0-1 0 0,0-1 0 0 0,16-9 0 0 0,-9 3-256 0 0,0 0 0 0 0,-1-1 0 0 0,0 0 0 0 0,-1-2 0 0 0,-1 0 0 0 0,25-28 0 0 0,-27 24-316 0 0,0-1 0 0 0,-1-1-1 0 0,-1-1 1 0 0,-1 1 0 0 0,-1-2 0 0 0,9-28 0 0 0,-12 28-943 0 0,0-1 1 0 0,-2 0 0 0 0,4-33-1 0 0,-8 47-17 0 0,-1-1 1 0 0,0 1-1 0 0,-3-18 0 0 0,0 15-362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4.5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3 17076 0 0,'-3'-3'2232'0'0,"4"3"-3488"0"0,2 0-449 0 0,-1 0 1241 0 0,-1 0 464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5.1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60 14883 0 0,'0'0'62'0'0,"-1"0"-1"0"0,1-1 0 0 0,0 1 1 0 0,0-1-1 0 0,0 1 1 0 0,0 0-1 0 0,0-1 0 0 0,0 1 1 0 0,-1-1-1 0 0,1 1 0 0 0,0-1 1 0 0,0 1-1 0 0,0 0 1 0 0,0-1-1 0 0,0 1 0 0 0,1-1 1 0 0,-1 1-1 0 0,0-1 1 0 0,0 1-1 0 0,0 0 0 0 0,0-1 1 0 0,0 1-1 0 0,0-1 1 0 0,1 1-1 0 0,-1 0 0 0 0,0-1 1 0 0,0 1-1 0 0,1 0 1 0 0,-1-1-1 0 0,0 1 0 0 0,1-1 1 0 0,16-6 166 0 0,27 2-1252 0 0,-37 5 1178 0 0,210-13-506 0 0,49-4 677 0 0,-179 12-1125 0 0,-88 10-529 0 0,-4 6 884 0 0,0-1 0 0 0,-1 0 0 0 0,0 0 1 0 0,-1 0-1 0 0,0-1 0 0 0,-12 12 0 0 0,-5 9 1 0 0,-39 44 463 0 0,-4-3 0 0 0,-91 75 0 0 0,127-117 76 0 0,22-22 9 0 0,1 1 0 0 0,0 0 0 0 0,0 0 0 0 0,1 1 0 0 0,0 0 0 0 0,1 0 0 0 0,-7 13 0 0 0,10-16-122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5.7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0 13811 0 0,'0'0'440'0'0,"-9"11"-4286"0"0,6-4 3271 0 0,1-1-1 0 0,0 1 1 0 0,0 0-1 0 0,0 1 1 0 0,1-1 0 0 0,0 0-1 0 0,0 8 1 0 0,-3 15-318 0 0,-24 128-229 0 0,11 2 3395 0 0,16-135-1941 0 0,0-21-283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6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65 15531 0 0,'0'-2'51'0'0,"0"0"0"0"0,-1 0 0 0 0,1 0 0 0 0,-1 0-1 0 0,1 1 1 0 0,-1-1 0 0 0,0 0 0 0 0,1 0 0 0 0,-1 0-1 0 0,0 1 1 0 0,0-1 0 0 0,0 1 0 0 0,0-1 0 0 0,-1 1-1 0 0,1-1 1 0 0,0 1 0 0 0,-1-1 0 0 0,1 1 0 0 0,-1 0-1 0 0,1 0 1 0 0,-1 0 0 0 0,1 0 0 0 0,-1 0 0 0 0,0 0-1 0 0,0 0 1 0 0,1 1 0 0 0,-1-1 0 0 0,0 1 0 0 0,0-1-1 0 0,0 1 1 0 0,0-1 0 0 0,0 1 0 0 0,0 0 0 0 0,0 0-1 0 0,0 0 1 0 0,1 0 0 0 0,-1 1 0 0 0,0-1 0 0 0,0 0-1 0 0,0 1 1 0 0,0-1 0 0 0,-2 2 0 0 0,-1 0-92 0 0,0-1 1 0 0,0 1 0 0 0,1 1-1 0 0,-1-1 1 0 0,0 0 0 0 0,1 1-1 0 0,0 0 1 0 0,0 0 0 0 0,0 1-1 0 0,0-1 1 0 0,0 1 0 0 0,1 0-1 0 0,0-1 1 0 0,0 2 0 0 0,0-1-1 0 0,0 0 1 0 0,0 1-1 0 0,1-1 1 0 0,0 1 0 0 0,0 0-1 0 0,-3 9 1 0 0,4-9 55 0 0,0 1-1 0 0,1 0 1 0 0,-1 0 0 0 0,1-1 0 0 0,0 1-1 0 0,1 0 1 0 0,0 0 0 0 0,0-1-1 0 0,0 1 1 0 0,0 0 0 0 0,1-1 0 0 0,0 1-1 0 0,0-1 1 0 0,0 0 0 0 0,1 1-1 0 0,0-1 1 0 0,0 0 0 0 0,0-1 0 0 0,5 6-1 0 0,2 0 68 0 0,0 0 0 0 0,1 0 0 0 0,0-1 1 0 0,1-1-1 0 0,0 0 0 0 0,0 0 0 0 0,1-1 0 0 0,-1-1 0 0 0,2 0 0 0 0,-1-1 0 0 0,1 0 0 0 0,-1-1 0 0 0,1-1 0 0 0,26 3 0 0 0,-30-5-20 0 0,-1 0 1 0 0,0-1-1 0 0,0-1 0 0 0,0 1 1 0 0,0-1-1 0 0,0-1 0 0 0,0 0 1 0 0,0 0-1 0 0,0-1 0 0 0,15-6 1 0 0,-18 6-20 0 0,-1-1 1 0 0,1 1-1 0 0,-1-1 0 0 0,0 0 1 0 0,0 0-1 0 0,0-1 1 0 0,-1 0-1 0 0,1 0 1 0 0,-1 0-1 0 0,0 0 1 0 0,-1 0-1 0 0,1-1 1 0 0,-1 0-1 0 0,0 1 1 0 0,-1-1-1 0 0,4-9 1 0 0,-4 8-77 0 0,0 1-1 0 0,-1 0 1 0 0,0-1 0 0 0,0 0 0 0 0,0 1 0 0 0,-1-1 0 0 0,0 0 0 0 0,0 1 0 0 0,-1-1 0 0 0,0 0 0 0 0,0 1 0 0 0,0-1 0 0 0,-1 1 0 0 0,0-1 0 0 0,0 1 0 0 0,-1 0 0 0 0,0 0 0 0 0,0 0 0 0 0,0 0 0 0 0,0 0 0 0 0,-1 1-1 0 0,-5-6 1 0 0,3 4-83 0 0,0 1-1 0 0,-1 0 0 0 0,0 0 0 0 0,0 1 0 0 0,0-1 0 0 0,0 1 0 0 0,-1 1 0 0 0,0 0 0 0 0,0 0 1 0 0,0 0-1 0 0,-1 1 0 0 0,1 1 0 0 0,-1-1 0 0 0,0 1 0 0 0,1 0 0 0 0,-12 0 0 0 0,19 2-34 0 0,0 0 1 0 0,-1 0-1 0 0,1 0 0 0 0,0 0 0 0 0,-1 0 0 0 0,1 0 1 0 0,0 0-1 0 0,0 0 0 0 0,-1 1 0 0 0,1-1 0 0 0,0 0 1 0 0,0 1-1 0 0,-1-1 0 0 0,1 1 0 0 0,0-1 0 0 0,-2 2 0 0 0,3-1 23 0 0,0-1-1 0 0,-1 1 0 0 0,1 0 0 0 0,0-1 1 0 0,0 1-1 0 0,0 0 0 0 0,0-1 1 0 0,0 1-1 0 0,0 0 0 0 0,0-1 0 0 0,0 1 1 0 0,0 0-1 0 0,0-1 0 0 0,0 1 0 0 0,0 0 1 0 0,0-1-1 0 0,0 1 0 0 0,0-1 0 0 0,1 1 1 0 0,-1 0-1 0 0,0-1 0 0 0,1 1 1 0 0,-1-1-1 0 0,0 1 0 0 0,1 0 0 0 0,-1-1 1 0 0,1 1-1 0 0,-1-1 0 0 0,0 0 0 0 0,1 1 1 0 0,-1-1-1 0 0,2 1 0 0 0,5 6-95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6.1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9962 0 0,'2'3'-1033'0'0,"12"13"-740"0"0,-1 0 0 0 0,19 34 0 0 0,18 43 208 0 0,-34-59 1899 0 0,1-1 0 0 0,2-1 0 0 0,33 39 6884 0 0,-45-72-4192 0 0,9-7-2566 0 0,-15 7-3 0 0,5-5-282 0 0,1-1-1 0 0,-1 1 1 0 0,-1-2-1 0 0,0 1 1 0 0,0 0-1 0 0,0-1 1 0 0,-1 0-1 0 0,0 0 1 0 0,5-15-1 0 0,-5 13-110 0 0,16-31 15 0 0,7-15-117 0 0,-27 55-107 0 0,3 3-1524 0 0,-3-2 1585 0 0,1 1 0 0 0,-1 0 0 0 0,1 0 0 0 0,-1-1 0 0 0,1 1 0 0 0,-1 0 0 0 0,1 0 0 0 0,-1 0 0 0 0,0 0 0 0 0,1-1 0 0 0,-1 1 0 0 0,0 0 0 0 0,0 0 0 0 0,0 0 0 0 0,1 0 0 0 0,-1 0 0 0 0,0 0 0 0 0,0 0 0 0 0,-1 1 0 0 0,2 22-962 0 0,-1-23 1006 0 0,0 17-6 0 0,0 0 0 0 0,1-1-1 0 0,1 1 1 0 0,1 0-1 0 0,0-1 1 0 0,2 1-1 0 0,0-1 1 0 0,0 0-1 0 0,2 0 1 0 0,0-1-1 0 0,1 0 1 0 0,14 22-1 0 0,-11-21 383 0 0,-8-10-430 0 0,1-1 0 0 0,0 0 0 0 0,1 0 0 0 0,0 0 0 0 0,0 0 0 0 0,0-1 0 0 0,0 0 0 0 0,7 6 0 0 0,-4-7 68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6.5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8 291 15019 0 0,'0'0'1311'0'0,"-2"5"-5457"0"0,0 2 4082 0 0,1 1 1 0 0,0-1-1 0 0,0 1 0 0 0,0 0 1 0 0,1-1-1 0 0,0 1 1 0 0,2 10-1 0 0,-1 14 802 0 0,-1-31-759 0 0,1-3-771 0 0,1-7 242 0 0</inkml:trace>
  <inkml:trace contextRef="#ctx0" brushRef="#br0" timeOffset="1">94 11 16371 0 0,'-1'-6'353'0'0,"1"1"7"0"0,-12 23-2977 0 0,13-9 2057 0 0,1 2-424 0 0,1-1-80 0 0,-2 2 23 0 0,1 2-575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6.8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97 1 15499 0 0,'0'0'566'0'0,"-11"9"-4226"0"0,9-5 3379 0 0,0 0-1 0 0,1 0 0 0 0,0-1 1 0 0,0 1-1 0 0,0 0 0 0 0,0 0 0 0 0,1 0 1 0 0,-1 1-1 0 0,1 5 0 0 0,-2 10-305 0 0,-67 389 325 0 0,67-398 399 0 0,1 0 0 0 0,0 0 0 0 0,1 0 0 0 0,0 0 0 0 0,0 0 0 0 0,2 0 0 0 0,-1 0 0 0 0,4 12-1 0 0,-5-23-135 0 0,0 0 0 0 0,1 1 0 0 0,-1-1 0 0 0,0 1 0 0 0,0-1 0 0 0,0 1 0 0 0,1-1 0 0 0,-1 1 0 0 0,0-1 0 0 0,0 0 0 0 0,1 1 0 0 0,-1-1-1 0 0,0 0 1 0 0,1 1 0 0 0,-1-1 0 0 0,0 0 0 0 0,1 1 0 0 0,-1-1 0 0 0,1 0 0 0 0,-1 0 0 0 0,0 1 0 0 0,1-1 0 0 0,-1 0 0 0 0,1 0 0 0 0,-1 0 0 0 0,1 0-1 0 0,-1 0 1 0 0,1 0 0 0 0,-1 0 0 0 0,1 1 0 0 0,-1-1 0 0 0,1 0 0 0 0,-1-1 0 0 0,1 1 0 0 0,-1 0 0 0 0,1 0 0 0 0,-1 0 0 0 0,1 0 0 0 0,-1 0-1 0 0,0 0 1 0 0,1-1 0 0 0,-1 1 0 0 0,1 0 0 0 0,-1 0 0 0 0,1-1 0 0 0,19-14-308 0 0,-7 2 298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7.2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1 13763 0 0,'0'0'-495'0'0,"-6"12"-1369"0"0,3 1 1257 0 0,0-1-1 0 0,2 0 1 0 0,-1 1 0 0 0,2-1 0 0 0,0 14 0 0 0,-1 18 25 0 0,-7 122 512 0 0,-10 98 921 0 0,14-215 362 0 0,4-38-800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7.5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53 294 12779 0 0,'2'1'-613'0'0,"-4"10"48"0"0,-10 28-302 0 0,-6 25 722 0 0,13-36 154 0 0,2-14-34 0 0,0 0 0 0 0,1 0-1 0 0,0 0 1 0 0,2 29 0 0 0,-1-44-530 0 0,-6-4-272 0 0</inkml:trace>
  <inkml:trace contextRef="#ctx0" brushRef="#br0" timeOffset="1.05">143 1 14123 0 0,'0'0'0'0'0,"1"12"-2761"0"0,2 0 2377 0 0,2 0-88 0 0,-1 3-224 0 0,3 0 560 0 0,4 3 0 0 0,2 3-16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7.9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128 11 15267 0 0,'-3'-1'-87'0'0,"-1"0"0"0"0,0 1 0 0 0,0-1-1 0 0,1 1 1 0 0,-1 0 0 0 0,0 0 0 0 0,0 1 0 0 0,1-1-1 0 0,-1 1 1 0 0,0 0 0 0 0,1 0 0 0 0,-1 0-1 0 0,0 0 1 0 0,1 1 0 0 0,0-1 0 0 0,-1 1 0 0 0,-3 3-1 0 0,2-2-44 0 0,1 1 0 0 0,0 0-1 0 0,1 0 1 0 0,-1 0-1 0 0,1 0 1 0 0,-1 0 0 0 0,1 1-1 0 0,1-1 1 0 0,-1 1-1 0 0,1 0 1 0 0,-2 5-1 0 0,0 1 18 0 0,0 0 0 0 0,1 1 0 0 0,1-1 0 0 0,0 0-1 0 0,1 1 1 0 0,0-1 0 0 0,1 1 0 0 0,0 0-1 0 0,0-1 1 0 0,5 20 0 0 0,-4-26 174 0 0,0 0 1 0 0,0 0-1 0 0,1-1 1 0 0,0 1-1 0 0,0 0 0 0 0,0 0 1 0 0,0-1-1 0 0,1 0 1 0 0,0 1-1 0 0,0-1 0 0 0,0 0 1 0 0,1 0-1 0 0,-1 0 1 0 0,1-1-1 0 0,0 0 0 0 0,0 1 1 0 0,6 3-1 0 0,-6-5 41 0 0,0-1 0 0 0,1 1 0 0 0,-1 0 0 0 0,1-1-1 0 0,-1 0 1 0 0,1 0 0 0 0,0-1 0 0 0,0 1 0 0 0,-1-1 0 0 0,1 0-1 0 0,0 0 1 0 0,0 0 0 0 0,-1-1 0 0 0,1 0 0 0 0,0 0 0 0 0,-1 0-1 0 0,1 0 1 0 0,-1-1 0 0 0,6-2 0 0 0,1-2-138 0 0,0 1 1 0 0,0-2 0 0 0,-1 0-1 0 0,0 0 1 0 0,0-1-1 0 0,-1 0 1 0 0,1 0-1 0 0,-2-1 1 0 0,12-15-1 0 0,-15 19-169 0 0,-2 0 1 0 0,1 0-1 0 0,0-1 0 0 0,-1 1 1 0 0,0-1-1 0 0,0 0 0 0 0,-1 0 1 0 0,0 0-1 0 0,0 0 0 0 0,0 0 0 0 0,-1-1 1 0 0,0 1-1 0 0,0 0 0 0 0,0-1 1 0 0,-1 1-1 0 0,0 0 0 0 0,0-1 0 0 0,-1 1 1 0 0,0-1-1 0 0,-1-6 0 0 0,0 9 237 0 0,0-1 0 0 0,0 1 0 0 0,-1 0 0 0 0,1 0-1 0 0,-1 0 1 0 0,0 0 0 0 0,0 0 0 0 0,0 0 0 0 0,0 1 0 0 0,-1 0 0 0 0,1 0-1 0 0,-1 0 1 0 0,0 0 0 0 0,0 0 0 0 0,-5-2 0 0 0,2 1-258 0 0,-1 1 1 0 0,0 0 0 0 0,1 0-1 0 0,-1 0 1 0 0,0 1-1 0 0,-1 1 1 0 0,-14-2 0 0 0,12 2-93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8.2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123 18 11418 0 0,'-4'1'-120'0'0,"0"0"1"0"0,0 0-1 0 0,0 0 0 0 0,0 0 0 0 0,0 1 0 0 0,0 0 0 0 0,0-1 0 0 0,0 2 0 0 0,1-1 0 0 0,-1 0 0 0 0,1 1 0 0 0,0-1 0 0 0,-1 1 0 0 0,1 0 0 0 0,0 0 0 0 0,1 0 0 0 0,-6 8 0 0 0,1-3 108 0 0,1 2 1 0 0,0-1-1 0 0,1 1 0 0 0,0 0 0 0 0,-6 18 1 0 0,-2 18 3933 0 0,41-74-2414 0 0,-2 2-1384 0 0,57-41-1 0 0,-70 57-185 0 0,0 2 0 0 0,1 0 0 0 0,0 0 0 0 0,0 2 0 0 0,1-1 0 0 0,29-7 0 0 0,-42 14 15 0 0,1-1-1 0 0,-1 1 0 0 0,1 0 0 0 0,-1 0 1 0 0,0 0-1 0 0,1 0 0 0 0,-1 0 1 0 0,1 1-1 0 0,-1-1 0 0 0,0 1 0 0 0,1-1 1 0 0,-1 1-1 0 0,0 0 0 0 0,1 0 0 0 0,-1 0 1 0 0,0 0-1 0 0,0 0 0 0 0,0 1 0 0 0,0-1 1 0 0,0 1-1 0 0,0-1 0 0 0,-1 1 0 0 0,1 0 1 0 0,0 0-1 0 0,-1-1 0 0 0,1 1 1 0 0,1 4-1 0 0,4 6-356 0 0,-1 0 1 0 0,-1 0 0 0 0,0 0-1 0 0,4 15 1 0 0,2 6 25 0 0,46 87 1023 0 0,-48-103-493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8.7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601 0 14539 0 0,'0'0'919'0'0,"-1"24"-4485"0"0,13 39 3036 0 0,2-2 0 0 0,28 76 0 0 0,-18-64 478 0 0,-24-73 55 0 0,5 18 85 0 0,7 35 1 0 0,-11-49-49 0 0,0-1 1 0 0,-1 1-1 0 0,0 0 0 0 0,0-1 1 0 0,0 1-1 0 0,0 0 0 0 0,0 0 1 0 0,-1-1-1 0 0,1 1 0 0 0,-1 0 1 0 0,0-1-1 0 0,0 1 0 0 0,-1-1 1 0 0,1 1-1 0 0,-1-1 0 0 0,-3 6 1 0 0,2-6 65 0 0,0-2 1 0 0,1 1-1 0 0,-1 0 1 0 0,0 0-1 0 0,0-1 0 0 0,0 1 1 0 0,0-1-1 0 0,0 0 1 0 0,-1 0-1 0 0,1 0 1 0 0,0-1-1 0 0,0 1 1 0 0,-1-1-1 0 0,1 0 1 0 0,0 1-1 0 0,-4-2 1 0 0,-60-5 978 0 0,57 5-952 0 0,-45-7 86 0 0,1-3-1 0 0,0-1 1 0 0,0-3-1 0 0,2-3 1 0 0,0-2-1 0 0,-75-40 1 0 0,110 51-256 0 0,1-2 1 0 0,-18-15-1 0 0,29 23-151 0 0,1-1 0 0 0,-1-1 1 0 0,1 1-1 0 0,0-1 0 0 0,0 0 0 0 0,1 1 0 0 0,-1-2 0 0 0,1 1 0 0 0,0 0 0 0 0,1-1 0 0 0,-4-6 1 0 0,4-2-312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9.1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0 117 17196 0 0,'5'-6'836'0'0,"2"1"-738"0"0,0 0 0 0 0,0 0 0 0 0,0 1 0 0 0,1 0 0 0 0,0 0 0 0 0,-1 1 0 0 0,1 0 0 0 0,16-4 0 0 0,77-12-92 0 0,-60 12-27 0 0,-32 6 16 0 0,240-36-209 0 0,-204 33-349 0 0,0 1 0 0 0,0 3 1 0 0,70 8-1 0 0,-76-1 137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09.4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172 24 18908 0 0,'0'-1'-42'0'0,"-1"0"0"0"0,1 0 0 0 0,0 0 0 0 0,0 0-1 0 0,-1-1 1 0 0,1 1 0 0 0,-1 0 0 0 0,1 0 0 0 0,-1 0 0 0 0,1 0 0 0 0,-1 0 0 0 0,0 0 0 0 0,1 1-1 0 0,-1-1 1 0 0,0 0 0 0 0,0 0 0 0 0,0 0 0 0 0,0 1 0 0 0,0-1 0 0 0,0 0 0 0 0,0 1-1 0 0,0-1 1 0 0,0 1 0 0 0,0-1 0 0 0,0 1 0 0 0,0 0 0 0 0,-1-1 0 0 0,-1 1-42 0 0,1 0 1 0 0,-1 0 0 0 0,1 0-1 0 0,-1 1 1 0 0,1-1-1 0 0,-1 1 1 0 0,1 0 0 0 0,0-1-1 0 0,-1 1 1 0 0,1 0-1 0 0,0 0 1 0 0,-3 2 0 0 0,-4 3-224 0 0,0 0 1 0 0,-1 1 0 0 0,2 0 0 0 0,-15 15 0 0 0,16-14 272 0 0,1 1 0 0 0,0 0 0 0 0,0 1 0 0 0,1 0-1 0 0,0 0 1 0 0,1 0 0 0 0,0 0 0 0 0,0 1 0 0 0,1-1 0 0 0,1 1 0 0 0,0 0 0 0 0,0 0 0 0 0,1 0 0 0 0,0 0-1 0 0,1 0 1 0 0,0 0 0 0 0,4 22 0 0 0,-3-27 77 0 0,0 1-1 0 0,1 0 1 0 0,-1 0-1 0 0,2 0 0 0 0,-1-1 1 0 0,1 1-1 0 0,-1-1 1 0 0,2 0-1 0 0,-1 0 1 0 0,1 0-1 0 0,0 0 1 0 0,0 0-1 0 0,0-1 1 0 0,1 0-1 0 0,0 0 1 0 0,0 0-1 0 0,1 0 0 0 0,-1-1 1 0 0,1 0-1 0 0,0 0 1 0 0,0-1-1 0 0,0 1 1 0 0,0-1-1 0 0,1-1 1 0 0,-1 1-1 0 0,1-1 1 0 0,0 0-1 0 0,-1-1 1 0 0,9 2-1 0 0,-3-3 41 0 0,-1 1-1 0 0,0-2 1 0 0,0 1-1 0 0,0-1 1 0 0,0-1-1 0 0,0 0 1 0 0,0-1 0 0 0,0 0-1 0 0,-1-1 1 0 0,1 0-1 0 0,-1 0 1 0 0,0-1-1 0 0,0 0 1 0 0,-1-1 0 0 0,0 0-1 0 0,0-1 1 0 0,16-15-1 0 0,-18 16-56 0 0,-1-1-1 0 0,0 0 0 0 0,0 0 1 0 0,-1 0-1 0 0,0-1 0 0 0,0 0 1 0 0,-1 0-1 0 0,0 0 0 0 0,0 0 0 0 0,-1-1 1 0 0,0 1-1 0 0,-1-1 0 0 0,1 0 1 0 0,-2 0-1 0 0,1 0 0 0 0,-1 0 1 0 0,-1 0-1 0 0,0 0 0 0 0,0-1 1 0 0,-1 1-1 0 0,0 0 0 0 0,-2-11 0 0 0,1 15-81 0 0,0 0 0 0 0,0 0 0 0 0,0-1 0 0 0,-1 2-1 0 0,1-1 1 0 0,-1 0 0 0 0,-1 0 0 0 0,1 1 0 0 0,0 0-1 0 0,-1-1 1 0 0,0 1 0 0 0,0 1 0 0 0,0-1-1 0 0,-1 1 1 0 0,1-1 0 0 0,-1 1 0 0 0,0 1 0 0 0,0-1-1 0 0,0 0 1 0 0,0 1 0 0 0,0 0 0 0 0,0 1-1 0 0,-1-1 1 0 0,1 1 0 0 0,-10-1 0 0 0,10 1-697 0 0,0 1 0 0 0,0 0 1 0 0,0 0-1 0 0,0 1 0 0 0,0-1 0 0 0,0 1 0 0 0,0 0 1 0 0,0 1-1 0 0,0-1 0 0 0,-9 5 0 0 0,6-1-2330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14195 0 0,'0'0'908'0'0,"6"5"-993"0"0,48 56 513 0 0,-29-30-5 0 0,2-1-1 0 0,37 31 1 0 0,-59-56-301 0 0,0-1 0 0 0,1 0 0 0 0,0 0 1 0 0,-1 0-1 0 0,1-1 0 0 0,1 0 0 0 0,-1 0 0 0 0,9 2 0 0 0,-13-4-70 0 0,-1-1 0 0 0,1 0 0 0 0,0 1 0 0 0,0-1 0 0 0,0 0 0 0 0,0-1 0 0 0,0 1 0 0 0,0 0 0 0 0,0-1 1 0 0,0 1-1 0 0,0-1 0 0 0,0 1 0 0 0,0-1 0 0 0,0 0 0 0 0,0 0 0 0 0,-1 0 0 0 0,1 0 0 0 0,0 0 0 0 0,-1 0 0 0 0,1 0 0 0 0,-1 0 0 0 0,1-1 0 0 0,-1 1 0 0 0,1-1 0 0 0,-1 1 0 0 0,0-1 1 0 0,0 0-1 0 0,0 1 0 0 0,0-1 0 0 0,0 0 0 0 0,0 0 0 0 0,1-3 0 0 0,3-8 56 0 0,0-1 0 0 0,0 0 0 0 0,-1-1 1 0 0,-1 1-1 0 0,0-1 0 0 0,1-27 0 0 0,-4 29-1527 0 0,0-1-1 0 0,-1 1 1 0 0,0 0-1 0 0,-5-19 1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0.0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0 652 11330 0 0,'0'0'2065'0'0,"1"6"-4508"0"0,4 30 1155 0 0,-3-20 1198 0 0,0 0 1 0 0,1 0 0 0 0,7 20 0 0 0,-9-31 192 0 0,1-1 0 0 0,0 1 0 0 0,0 0-1 0 0,1-1 1 0 0,0 0 0 0 0,-1 0 0 0 0,1 1 0 0 0,1-2 0 0 0,-1 1 0 0 0,1 0 0 0 0,-1-1-1 0 0,1 1 1 0 0,0-1 0 0 0,0 0 0 0 0,6 3 0 0 0,-7-5 15 0 0,0 0 1 0 0,-1 0-1 0 0,1 0 1 0 0,0-1-1 0 0,1 1 0 0 0,-1-1 1 0 0,0 1-1 0 0,0-1 1 0 0,0 0-1 0 0,0 0 0 0 0,0 0 1 0 0,0-1-1 0 0,0 1 0 0 0,0-1 1 0 0,0 0-1 0 0,0 0 1 0 0,0 0-1 0 0,0 0 0 0 0,0 0 1 0 0,0-1-1 0 0,-1 1 1 0 0,1-1-1 0 0,-1 0 0 0 0,1 1 1 0 0,-1-1-1 0 0,4-4 1 0 0,7-6 117 0 0,-1 0 1 0 0,0-1 0 0 0,14-21 0 0 0,-18 23-249 0 0,9-13-5 0 0,-13 16-2 0 0,1 1 0 0 0,0 0 0 0 0,0 0 0 0 0,1 1 0 0 0,0 0 0 0 0,10-9 0 0 0,-16 15-10 0 0,4 1-146 0 0,-1 0 90 0 0,0 0 1 0 0,0 0-1 0 0,0 0 1 0 0,0 1-1 0 0,-1-1 1 0 0,1 1-1 0 0,0 0 1 0 0,-1 0 0 0 0,1 0-1 0 0,-1 0 1 0 0,1 0-1 0 0,2 5 1 0 0,-1-3-23 0 0,32 37 125 0 0,-31-35 69 0 0,-1 0 1 0 0,1 0-1 0 0,0 0 1 0 0,1-1-1 0 0,9 8 0 0 0,-11-9 29 0 0,2 0-1 0 0,-1 0 0 0 0,0-1 0 0 0,1 0 1 0 0,-1 0-1 0 0,1 0 0 0 0,0 0 1 0 0,0-1-1 0 0,0 0 0 0 0,1-1 1 0 0,-1 1-1 0 0,0-1 0 0 0,1 0 0 0 0,-1-1 1 0 0,0 1-1 0 0,1-1 0 0 0,-1-1 1 0 0,1 1-1 0 0,-1-1 0 0 0,0 0 0 0 0,1-1 1 0 0,-1 1-1 0 0,0-1 0 0 0,0 0 1 0 0,0-1-1 0 0,0 0 0 0 0,0 1 0 0 0,6-6 1 0 0,14-9-167 0 0,-1-2 1 0 0,-1 0 0 0 0,0-2 0 0 0,-1-1 0 0 0,-2 0-1 0 0,0-2 1 0 0,-2 0 0 0 0,0-2 0 0 0,-2 0-1 0 0,0-1 1 0 0,-2 0 0 0 0,-2-1 0 0 0,0-1-1 0 0,-2 0 1 0 0,-1-1 0 0 0,-1 0 0 0 0,7-47 0 0 0,-13 60-110 0 0,3-16-126 0 0,3-52-1 0 0,-8 76 301 0 0,-1-1 0 0 0,0 1 0 0 0,-1 0 0 0 0,0 1 0 0 0,-1-1 0 0 0,0 0 0 0 0,0 0 0 0 0,-1 0 0 0 0,0 1 0 0 0,-8-16 0 0 0,9 21-33 0 0,0 0 1 0 0,0-1 0 0 0,0 1-1 0 0,-1 0 1 0 0,0 1-1 0 0,1-1 1 0 0,-1 0 0 0 0,0 1-1 0 0,0 0 1 0 0,-1-1-1 0 0,1 1 1 0 0,0 0 0 0 0,-1 1-1 0 0,1-1 1 0 0,-1 1-1 0 0,1-1 1 0 0,-1 1 0 0 0,0 0-1 0 0,0 1 1 0 0,1-1-1 0 0,-1 0 1 0 0,0 1 0 0 0,0 0-1 0 0,0 0 1 0 0,0 0-1 0 0,0 1 1 0 0,1-1 0 0 0,-1 1-1 0 0,0 0 1 0 0,0 0-1 0 0,1 0 1 0 0,-1 0 0 0 0,-5 4-1 0 0,-2 0-118 0 0,0 0-1 0 0,1 1 1 0 0,0 0 0 0 0,0 1-1 0 0,0 0 1 0 0,1 1 0 0 0,0 0-1 0 0,0 0 1 0 0,-11 16 0 0 0,4-1 122 0 0,2 0 0 0 0,1 1 0 0 0,1 0 0 0 0,1 1 0 0 0,1 0 0 0 0,1 1 0 0 0,1 0 0 0 0,2 1 0 0 0,0-1 0 0 0,2 1 0 0 0,1 0 0 0 0,1 0 0 0 0,1 1 0 0 0,2-1 0 0 0,0 0 0 0 0,11 50 0 0 0,-6-53 58 0 0,2 0-1 0 0,1 0 1 0 0,1-1-1 0 0,1 0 1 0 0,0-1 0 0 0,22 29-1 0 0,-24-37 40 0 0,2 0-1 0 0,0-1 0 0 0,0 0 1 0 0,1-1-1 0 0,1 0 1 0 0,0-1-1 0 0,0 0 0 0 0,1-2 1 0 0,0 1-1 0 0,21 9 1 0 0,-31-17-206 0 0,1 0 1 0 0,-1 0 0 0 0,1-1-1 0 0,0 1 1 0 0,-1-1 0 0 0,1 0-1 0 0,0 0 1 0 0,0-1 0 0 0,0 1-1 0 0,-1-1 1 0 0,1 0 0 0 0,0-1-1 0 0,0 1 1 0 0,0-1 0 0 0,0 0-1 0 0,7-2 1 0 0,-1-5 58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0.4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52 15923 0 0,'0'0'-64'0'0,"6"4"-1532"0"0,0 2 1660 0 0,1-1 1 0 0,0 0-1 0 0,0 0 0 0 0,0 0 1 0 0,1-1-1 0 0,-1 0 0 0 0,1 0 1 0 0,0-1-1 0 0,0 0 0 0 0,0-1 1 0 0,1 1-1 0 0,-1-2 0 0 0,1 1 1 0 0,-1-1-1 0 0,1 0 0 0 0,0-1 1 0 0,-1 0-1 0 0,1 0 0 0 0,-1-1 1 0 0,1 0-1 0 0,0-1 0 0 0,-1 0 1 0 0,0 0-1 0 0,13-6 0 0 0,-19 8-52 0 0,65-27 461 0 0,-62 24-431 0 0,0 0-1 0 0,0 0 1 0 0,0 0-1 0 0,0 0 0 0 0,0-1 1 0 0,-1 0-1 0 0,0 0 0 0 0,0 0 1 0 0,0-1-1 0 0,4-4 1 0 0,-8 8-44 0 0,1 1-1 0 0,-1 0 1 0 0,0-1 0 0 0,0 1 0 0 0,1-1 0 0 0,-1 1 0 0 0,0 0 0 0 0,0-1 0 0 0,1 1 0 0 0,-1-1 0 0 0,0 1 0 0 0,0-1 0 0 0,0 1 0 0 0,0-1 0 0 0,0 1 0 0 0,0-1-1 0 0,0 1 1 0 0,0 0 0 0 0,0-1 0 0 0,0 1 0 0 0,0-1 0 0 0,0 1 0 0 0,0-1 0 0 0,0 1 0 0 0,0-1 0 0 0,0 1 0 0 0,-1-1 0 0 0,1 1 0 0 0,0 0 0 0 0,0-1-1 0 0,-1 1 1 0 0,1-1 0 0 0,0 1 0 0 0,0 0 0 0 0,-1-1 0 0 0,-19-4-381 0 0,-24 8-362 0 0,43-3 734 0 0,-16 3-147 0 0,0 1 1 0 0,0 0-1 0 0,1 1 0 0 0,0 1 0 0 0,0 1 1 0 0,0 0-1 0 0,-24 16 0 0 0,33-19 159 0 0,1 1 0 0 0,-1-1 0 0 0,1 1 0 0 0,1 0-1 0 0,-1 0 1 0 0,1 0 0 0 0,0 1 0 0 0,0 0 0 0 0,0 0-1 0 0,1 0 1 0 0,0 1 0 0 0,0-1 0 0 0,0 1 0 0 0,1 0-1 0 0,0 0 1 0 0,1 0 0 0 0,0 1 0 0 0,0-1 0 0 0,-2 12-1 0 0,4-15-2 0 0,0 0-1 0 0,0-1 1 0 0,1 1-1 0 0,-1 0 1 0 0,1-1-1 0 0,-1 1 1 0 0,1 0-1 0 0,0-1 1 0 0,1 1-1 0 0,-1-1 0 0 0,1 1 1 0 0,-1-1-1 0 0,1 0 1 0 0,0 1-1 0 0,0-1 1 0 0,0 0-1 0 0,1-1 1 0 0,-1 1-1 0 0,1 0 1 0 0,0 0-1 0 0,0-1 1 0 0,-1 0-1 0 0,5 3 0 0 0,0-1-151 0 0,1 0 0 0 0,-1-1 0 0 0,1 0 0 0 0,-1 0-1 0 0,1-1 1 0 0,0 0 0 0 0,0 0 0 0 0,0-1 0 0 0,14 1-1 0 0,10-2-231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0.8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406 22 17220 0 0,'-13'-4'49'0'0,"1"-1"0"0"0,-1 2 0 0 0,1 0 0 0 0,-1 1 0 0 0,0 0 0 0 0,0 0 0 0 0,-20 2 0 0 0,24 0-84 0 0,0 0 0 0 0,0 1 0 0 0,0 1 0 0 0,0-1 0 0 0,0 1 0 0 0,1 1 1 0 0,-1 0-1 0 0,1 0 0 0 0,-1 0 0 0 0,1 1 0 0 0,-14 9 0 0 0,21-12 26 0 0,-1 0 1 0 0,1 1-1 0 0,-1-1 0 0 0,1 0 0 0 0,0 1 1 0 0,-1-1-1 0 0,1 1 0 0 0,0 0 0 0 0,0-1 1 0 0,0 1-1 0 0,0 0 0 0 0,1 0 0 0 0,-1 0 1 0 0,0 0-1 0 0,1 0 0 0 0,-1-1 1 0 0,1 1-1 0 0,-1 0 0 0 0,1 0 0 0 0,0 0 1 0 0,0 0-1 0 0,0 0 0 0 0,0 0 0 0 0,1 0 1 0 0,-1 0-1 0 0,0 0 0 0 0,1 0 0 0 0,-1 0 1 0 0,1 0-1 0 0,0 0 0 0 0,-1 0 1 0 0,1-1-1 0 0,0 1 0 0 0,0 0 0 0 0,1 0 1 0 0,-1-1-1 0 0,1 2 0 0 0,7 9-69 0 0,1-1 0 0 0,-1 0 0 0 0,1-1-1 0 0,13 10 1 0 0,-12-11 60 0 0,-1 0 15 0 0,17 15-54 0 0,0 1-1 0 0,-2 1 1 0 0,33 44-1 0 0,-57-68 50 0 0,0-1-1 0 0,0 1 0 0 0,0-1 1 0 0,0 1-1 0 0,0 0 0 0 0,-1 0 1 0 0,1-1-1 0 0,0 1 0 0 0,-1 0 1 0 0,0 0-1 0 0,1 0 0 0 0,-1 0 1 0 0,0 3-1 0 0,0-4 20 0 0,0 0 0 0 0,0 0 1 0 0,-1 0-1 0 0,1 0 0 0 0,0 0 1 0 0,-1 0-1 0 0,1 0 0 0 0,-1-1 0 0 0,1 1 1 0 0,-1 0-1 0 0,1 0 0 0 0,-1 0 1 0 0,0-1-1 0 0,1 1 0 0 0,-1 0 0 0 0,0-1 1 0 0,0 1-1 0 0,1 0 0 0 0,-2 0 0 0 0,-4 1 114 0 0,0 1 0 0 0,0-1-1 0 0,0 0 1 0 0,0-1-1 0 0,0 0 1 0 0,0 0-1 0 0,-7 1 1 0 0,-13 0 234 0 0,0-1 1 0 0,0-1-1 0 0,-48-7 1 0 0,-76-22-2292 0 0,138 25 1783 0 0,5-4-237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1.1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69 1 14907 0 0,'2'5'-485'0'0,"-1"0"0"0"0,0 0 0 0 0,0 0 0 0 0,-1 1 0 0 0,0-1 0 0 0,0 6-1 0 0,-10 59-335 0 0,5-43 700 0 0,-8 49 176 0 0,-6 38 423 0 0,-7 153 0 0 0,26-232-235 0 0,4-1 17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1.5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0 2697 0 0,'-3'14'600'0'0,"3"2"-224"0"0,0 1 1304 0 0,0-2-832 0 0,0 1 249 0 0,3-1 239 0 0,0 1-1032 0 0,1 1 16 0 0,1-1-112 0 0,-1 2-16 0 0,2 0 16 0 0,3 5 0 0 0,-2-5 40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4.9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276 38 1752 0 0,'27'-21'2003'0'0,"-14"4"9340"0"0,-20 37-12799 0 0,-8 15 1012 0 0,-2 0 1 0 0,-21 31 0 0 0,6-11 335 0 0,-24 43-34 0 0,-30 55 256 0 0,72-123-280 0 0,0 0 0 0 0,3 0 0 0 0,-11 42 0 0 0,19-52-1388 0 0,3-15 398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5.6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255 79 8042 0 0,'9'-17'4875'0'0,"11"-24"-2173"0"0,-12 24 1012 0 0,-13 19-4484 0 0,-5 4 459 0 0,1-1 1 0 0,0 1 0 0 0,0 1 0 0 0,1-1-1 0 0,-1 2 1 0 0,-11 13 0 0 0,-44 58-484 0 0,36-42 628 0 0,-41 78 0 0 0,60-98 123 0 0,1 0 0 0 0,1 0 0 0 0,1 0 0 0 0,0 1 0 0 0,2 0 1 0 0,0 0-1 0 0,-3 32 0 0 0,7-47 23 0 0,0 0 0 0 0,0-1 0 0 0,0 1 1 0 0,0 0-1 0 0,1 0 0 0 0,-1 0 0 0 0,1 0 1 0 0,0 0-1 0 0,0-1 0 0 0,0 1 0 0 0,0 0 0 0 0,0 0 1 0 0,1-1-1 0 0,-1 1 0 0 0,1-1 0 0 0,-1 0 0 0 0,1 1 1 0 0,0-1-1 0 0,3 2 0 0 0,-2-1-21 0 0,1 0 1 0 0,0-1-1 0 0,0 1 0 0 0,1-1 1 0 0,-1 0-1 0 0,0 0 0 0 0,1 0 1 0 0,-1-1-1 0 0,1 0 0 0 0,8 2 1 0 0,0-2 30 0 0,-1 0 0 0 0,0-1 1 0 0,0 0-1 0 0,0-1 0 0 0,0 0 0 0 0,0-1 1 0 0,0 0-1 0 0,17-6 0 0 0,-1-3 258 0 0,-1-1 0 0 0,-1-1 0 0 0,0-1 0 0 0,38-28 0 0 0,-49 30 5 0 0,1 0 0 0 0,-1-1 0 0 0,-1-1-1 0 0,0-1 1 0 0,-1 0 0 0 0,-1 0 0 0 0,18-30 0 0 0,-24 33-56 0 0,-1 1-1 0 0,-1-1 1 0 0,0 0-1 0 0,0 0 1 0 0,-1 0-1 0 0,-1-1 1 0 0,0 1-1 0 0,0-1 1 0 0,-2-23-1 0 0,0 27-131 0 0,0-1 0 0 0,-1 1 0 0 0,-1 0 0 0 0,0-1 0 0 0,0 1 0 0 0,0 0 0 0 0,-1 1 0 0 0,-1-1 1 0 0,0 0-1 0 0,0 1 0 0 0,0 0 0 0 0,-1 0 0 0 0,-11-15 0 0 0,14 22-235 0 0,0-1 0 0 0,0 0 0 0 0,0 1 1 0 0,0-1-1 0 0,0 1 0 0 0,0 0 1 0 0,0-1-1 0 0,0 1 0 0 0,0 0 0 0 0,-1 0 1 0 0,1 0-1 0 0,0 1 0 0 0,-1-1 1 0 0,1 1-1 0 0,-1-1 0 0 0,1 1 0 0 0,-1 0 1 0 0,1 0-1 0 0,-1 0 0 0 0,1 0 0 0 0,-1 0 1 0 0,1 1-1 0 0,-1-1 0 0 0,1 1 1 0 0,0-1-1 0 0,-1 1 0 0 0,1 0 0 0 0,0 0 1 0 0,-1 0-1 0 0,1 0 0 0 0,0 0 1 0 0,0 1-1 0 0,-3 2 0 0 0,-6 5-1106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5.9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86 1 13803 0 0,'0'0'1144'0'0,"-2"0"-1120"0"0,1 0 224 0 0,-1 1 408 0 0,-25 16-360 0 0,20-11-232 0 0,1 1-72 0 0,-2 1 40 0 0,-1-1 64 0 0,3 2-96 0 0,2-1-8 0 0,1 2-16 0 0,0-1-24 0 0,-2 0 0 0 0,4 1 0 0 0,-1 1-8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6.4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99 47 6289 0 0,'-6'-9'7144'0'0,"6"4"-3542"0"0,1 4-3622 0 0,1 1 0 0 0,-1-1 1 0 0,0 0-1 0 0,1 1 1 0 0,-1 0-1 0 0,0-1 1 0 0,1 1-1 0 0,-1 0 1 0 0,0 0-1 0 0,1-1 1 0 0,-1 1-1 0 0,0 0 0 0 0,3 1 1 0 0,168-16-1169 0 0,-125 8 1230 0 0,0 3 1 0 0,70 2 0 0 0,-116 1-62 0 0,0 1 1 0 0,0 0-1 0 0,0 0 1 0 0,1 0 0 0 0,-1 0-1 0 0,0 0 1 0 0,0 0-1 0 0,0 1 1 0 0,0-1-1 0 0,0 0 1 0 0,0 1 0 0 0,0-1-1 0 0,0 0 1 0 0,0 1-1 0 0,0-1 1 0 0,0 1-1 0 0,0 0 1 0 0,0-1 0 0 0,0 1-1 0 0,0 0 1 0 0,0-1-1 0 0,0 1 1 0 0,-1 0 0 0 0,1 0-1 0 0,0 0 1 0 0,0 0-1 0 0,-1 0 1 0 0,1 0-1 0 0,-1 0 1 0 0,1 0 0 0 0,-1 0-1 0 0,1 0 1 0 0,-1 0-1 0 0,0 0 1 0 0,0 0-1 0 0,1 0 1 0 0,-1 0 0 0 0,0 1-1 0 0,0-1 1 0 0,0 0-1 0 0,0 0 1 0 0,0 0-1 0 0,0 0 1 0 0,-1 0 0 0 0,1 1-1 0 0,0-1 1 0 0,-1 0-1 0 0,0 1 1 0 0,-2 8-209 0 0,-1-1-1 0 0,-1 1 1 0 0,0-1 0 0 0,-9 13-1 0 0,3-6 227 0 0,-58 91-139 0 0,-4-4 0 0 0,-102 110-1 0 0,21-27 381 0 0,143-170-2105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6.7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0 18716 0 0,'0'0'1196'0'0,"1"0"-1381"0"0,-1 0 0 0 0,1 0 0 0 0,0 0 0 0 0,-1 0 0 0 0,1 0 0 0 0,-1 0 0 0 0,1 0 0 0 0,0 0 0 0 0,-1 1 0 0 0,1-1 1 0 0,-1 0-1 0 0,1 0 0 0 0,0 0 0 0 0,-1 1 0 0 0,1-1 0 0 0,-1 0 0 0 0,1 1 0 0 0,-1-1 0 0 0,1 0 0 0 0,-1 1 0 0 0,1-1 0 0 0,-1 1 0 0 0,1-1 0 0 0,-1 1 0 0 0,0-1 0 0 0,1 2 0 0 0,1 3 156 0 0,0-1 0 0 0,-1 1 0 0 0,0 0 0 0 0,0 0 0 0 0,-1 1 0 0 0,1-1 0 0 0,-1 0 0 0 0,0 0 0 0 0,0 0 0 0 0,-1 0 0 0 0,0 0 0 0 0,1 0 0 0 0,-2 0 0 0 0,1 0 0 0 0,-4 8 0 0 0,-26 90-539 0 0,22-80 549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104 183 15107 0 0,'0'0'-328'0'0,"-1"24"-829"0"0,-1 30 1611 0 0,8-46-3133 0 0,-4-7 1412 0 0</inkml:trace>
  <inkml:trace contextRef="#ctx0" brushRef="#br0" timeOffset="1">0 1 13763 0 0,'0'-1'804'0'0,"2"2"-881"0"0,0-1 0 0 0,0 0 0 0 0,-1 1 0 0 0,1-1 0 0 0,0 1 0 0 0,-1-1 0 0 0,1 1 0 0 0,0 0 0 0 0,-1 0 0 0 0,2 1 0 0 0,7 5-63 0 0,-2 0-1 0 0,1 1 1 0 0,10 11-1 0 0,23 20-2071 0 0,-1-13-1215 0 0,-17-13 1061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142 1 15155 0 0,'0'0'5891'0'0,"-2"5"-10152"0"0,-8 15 3675 0 0,2 0 1 0 0,-11 38 0 0 0,-11 29 537 0 0,-43 68 362 0 0,90-170 708 0 0,8-14-1886 0 0,-11 8-75 0 0,-1-1 0 0 0,-1-1 0 0 0,14-36 0 0 0,-15 30 820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7.5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13 171 7482 0 0,'-2'-5'723'0'0,"-7"-11"2953"0"0,9 16-3429 0 0,0 0 0 0 0,0-1 1 0 0,-1 1-1 0 0,1-1 0 0 0,0 1 1 0 0,0-1-1 0 0,0 1 0 0 0,0-1 0 0 0,0 1 1 0 0,0 0-1 0 0,0-1 0 0 0,0 1 1 0 0,0-1-1 0 0,0 1 0 0 0,0-1 0 0 0,0 1 1 0 0,0-1-1 0 0,0 1 0 0 0,0-1 1 0 0,0 1-1 0 0,0-1 0 0 0,0 1 0 0 0,1 0 1 0 0,-1-1-1 0 0,0 1 0 0 0,0-1 1 0 0,1 1-1 0 0,0-1 0 0 0,11-7-386 0 0,1 1 1 0 0,1 1-1 0 0,-1 0 1 0 0,26-7-1 0 0,68-14 385 0 0,-75 20-311 0 0,37-10-215 0 0,95-19 293 0 0,-135 31-3558 0 0,50 0 1 0 0,-56 5 250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7.9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121 47 12427 0 0,'-9'14'871'0'0,"15"-7"-30"0"0,26-4-816 0 0,8-6-2 0 0,-1-2-1 0 0,0-1 0 0 0,0-2 0 0 0,54-19 0 0 0,-46 13-461 0 0,-17 7 422 0 0</inkml:trace>
  <inkml:trace contextRef="#ctx0" brushRef="#br0" timeOffset="1">1 316 14683 0 0,'0'0'1386'0'0,"3"2"-1290"0"0,6 1-104 0 0,0 0 0 0 0,0-1 1 0 0,0 0-1 0 0,0 0 0 0 0,0-1 1 0 0,1 0-1 0 0,15-1 0 0 0,76-7 315 0 0,-50 1-280 0 0,142-3-2533 0 0,-147 8 2434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18.79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322 83 3401 0 0,'12'-11'1367'0'0,"0"0"1"0"0,1 1 0 0 0,0 1-1 0 0,0 0 1 0 0,1 0-1 0 0,0 1 1 0 0,19-7 5340 0 0,-36 16-6750 0 0,-16 7-272 0 0,1 1 0 0 0,0 0 0 0 0,1 2 0 0 0,0 0 0 0 0,1 0-1 0 0,-23 21 1 0 0,-86 95-117 0 0,101-102 362 0 0,23-24 66 0 0,-21 22-38 0 0,0 0-1 0 0,2 1 0 0 0,0 2 0 0 0,2 0 0 0 0,-18 34 1 0 0,34-57 24 0 0,1 0 0 0 0,0 0 1 0 0,-1 0-1 0 0,1 0 1 0 0,0 0-1 0 0,1 0 0 0 0,-1 0 1 0 0,1 0-1 0 0,-1 0 0 0 0,1 0 1 0 0,0 1-1 0 0,0-1 1 0 0,0 0-1 0 0,0 0 0 0 0,1 0 1 0 0,-1 0-1 0 0,1 0 1 0 0,0 1-1 0 0,0-1 0 0 0,0-1 1 0 0,0 1-1 0 0,1 0 1 0 0,-1 0-1 0 0,1 0 0 0 0,0-1 1 0 0,-1 1-1 0 0,1-1 1 0 0,0 1-1 0 0,1-1 0 0 0,-1 0 1 0 0,0 1-1 0 0,1-1 1 0 0,-1-1-1 0 0,1 1 0 0 0,0 0 1 0 0,-1-1-1 0 0,1 1 1 0 0,3 0-1 0 0,5 3-60 0 0,-1-1 0 0 0,1-1 0 0 0,0 0 0 0 0,0 0 1 0 0,0-1-1 0 0,1-1 0 0 0,-1 0 0 0 0,0 0 0 0 0,18-2 0 0 0,-8-1 45 0 0,1-1-1 0 0,37-11 0 0 0,-50 11 150 0 0,-1 0 1 0 0,1 0-1 0 0,-1 0 0 0 0,0-1 0 0 0,0 0 0 0 0,-1-1 0 0 0,1 0 1 0 0,-1 0-1 0 0,11-10 0 0 0,-17 14-41 0 0,0 0 0 0 0,0 0 1 0 0,0 1-1 0 0,0-1 0 0 0,0 0 0 0 0,-1 0 0 0 0,1 0 1 0 0,0 0-1 0 0,-1 0 0 0 0,1 0 0 0 0,0-1 1 0 0,-1 1-1 0 0,0 0 0 0 0,1 0 0 0 0,-1 0 1 0 0,0 0-1 0 0,1-1 0 0 0,-1 1 0 0 0,0 0 1 0 0,0 0-1 0 0,0-1 0 0 0,0 1 0 0 0,0 0 0 0 0,0 0 1 0 0,0-1-1 0 0,0 1 0 0 0,-1 0 0 0 0,1 0 1 0 0,-1 0-1 0 0,1 0 0 0 0,0-1 0 0 0,-1 1 1 0 0,0 0-1 0 0,1 0 0 0 0,-1 0 0 0 0,0 0 0 0 0,1 0 1 0 0,-1 0-1 0 0,0 0 0 0 0,0 0 0 0 0,0 1 1 0 0,0-1-1 0 0,0 0 0 0 0,0 0 0 0 0,0 1 1 0 0,0-1-1 0 0,0 1 0 0 0,0-1 0 0 0,-1 1 1 0 0,1-1-1 0 0,0 1 0 0 0,-2-1 0 0 0,-6-2-210 0 0,1 0 0 0 0,-1 1 0 0 0,0 0 0 0 0,-1 0 0 0 0,-13 0 1 0 0,16 2-98 0 0,-55 0-1348 0 0,58 1 1475 0 0,1-1 1 0 0,-1 1-1 0 0,0-1 1 0 0,1 1 0 0 0,-1 0-1 0 0,1 0 1 0 0,-1 1-1 0 0,1-1 1 0 0,0 1-1 0 0,-1 0 1 0 0,1-1-1 0 0,0 2 1 0 0,-5 3-1 0 0,1 3-192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0:28.9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0 229 3025 0 0,'0'0'968'0'0,"2"0"-694"0"0,6 0 881 0 0,11 0 1047 0 0,59 7-1955 0 0,322-38 3280 0 0,-90 2-2929 0 0,-272 27-607 0 0,704-14-87 0 0,-313 38-103 0 0,-307-14 174 0 0,489 1 247 0 0,-397-10-175 0 0,853-33 443 0 0,-682 17-329 0 0,366-29 415 0 0,-445 25-417 0 0,429-15 50 0 0,-186-4 123 0 0,-400 38-193 0 0,152 17 0 0 0,-73-1-37 0 0,336 20 169 0 0,-76-4-119 0 0,-28-1 11 0 0,-163-9-80 0 0,148 4 535 0 0,-425-24-591 0 0,124 5 1 0 0,-128-4-142 0 0,0 2-1 0 0,0 0 1 0 0,0 1 0 0 0,0 0-1 0 0,0 1 1 0 0,24 12-1 0 0,-18-4 86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1.0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49 4161 0 0,'-1'-33'7154'0'0,"2"18"-5274"0"0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1.3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56 528 0 0,'0'0'11377'0'0,"4"-10"-11909"0"0,-1 2 342 0 0,-2 5 134 0 0,0 0 0 0 0,0 1 1 0 0,0-1-1 0 0,1 0 0 0 0,-1 1 0 0 0,1-1 0 0 0,-1 1 0 0 0,1 0 1 0 0,0-1-1 0 0,2-1 0 0 0,4-3-39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2.2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409 189 4785 0 0,'0'-8'1458'0'0,"1"1"0"0"0,0-1 0 0 0,0 1 0 0 0,4-11 0 0 0,22-50 3472 0 0,1 0-2588 0 0,-37 86-7855 0 0,-14 39 4111 0 0,-55 141 385 0 0,16-47 896 0 0,6-20 143 0 0,-116 197 0 0 0,157-301 10 0 0,2-4 729 0 0,-17 30-1730 0 0,23-34 4178 0 0,1-1 3806 0 0,14-52-4750 0 0,-5 17-2215 0 0,1 0 0 0 0,1 0 0 0 0,11-24-1 0 0,26-44-266 0 0,62-144 437 0 0,36-181 278 0 0,-139 409-510 0 0,8-28-236 0 0,-2 0 0 0 0,-1-1 1 0 0,5-59-1 0 0,-3 90-1679 0 0,1 3-2796 0 0,9 12 2544 0 0,-5-2-489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2.8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334 110 9898 0 0,'34'-40'4461'0'0,"-26"29"-3230"0"0,0-1-1 0 0,-1 0 1 0 0,10-22-1 0 0,-35 60-6239 0 0,-28 20 3643 0 0,8-10 961 0 0,0 7 379 0 0,3 0 0 0 0,0 3 0 0 0,3 1 0 0 0,3 1 0 0 0,1 1 0 0 0,2 2 0 0 0,3 0 0 0 0,-25 80 0 0 0,45-123 62 0 0,1 1 1 0 0,0 0 0 0 0,0 0 0 0 0,1 1-1 0 0,0-1 1 0 0,1 0 0 0 0,0 0-1 0 0,2 18 1 0 0,-1-24-19 0 0,-1 0 0 0 0,1 0-1 0 0,0 0 1 0 0,1 0 0 0 0,-1-1-1 0 0,0 1 1 0 0,1 0 0 0 0,0-1 0 0 0,0 1-1 0 0,-1-1 1 0 0,1 1 0 0 0,1-1-1 0 0,-1 0 1 0 0,0 0 0 0 0,1 0-1 0 0,-1 0 1 0 0,1 0 0 0 0,-1 0-1 0 0,1-1 1 0 0,0 1 0 0 0,0-1 0 0 0,-1 0-1 0 0,1 0 1 0 0,0 0 0 0 0,0 0-1 0 0,0-1 1 0 0,1 1 0 0 0,-1-1-1 0 0,4 1 1 0 0,10-1 169 0 0,-1 1 1 0 0,1-2-1 0 0,-1 0 0 0 0,1-2 0 0 0,-1 1 1 0 0,27-9-1 0 0,-7-1 893 0 0,63-30-1 0 0,-73 29-653 0 0,-1-2 0 0 0,0-1 0 0 0,-1 0 0 0 0,-1-2 0 0 0,-1-1 0 0 0,0 0 0 0 0,-2-2 0 0 0,36-45 0 0 0,-46 53-214 0 0,-1 0 0 0 0,0-1-1 0 0,-1-1 1 0 0,-1 1-1 0 0,0-1 1 0 0,-1 0-1 0 0,-1-1 1 0 0,0 0-1 0 0,-1 1 1 0 0,0-2-1 0 0,-2 1 1 0 0,0 0-1 0 0,0 0 1 0 0,-2-1-1 0 0,0 1 1 0 0,-1-1-1 0 0,-4-21 1 0 0,3 28-225 0 0,-1 0 0 0 0,0 0 0 0 0,-1 0 0 0 0,0 1 0 0 0,0-1 0 0 0,-1 1-1 0 0,0 0 1 0 0,-1 0 0 0 0,0 0 0 0 0,0 1 0 0 0,-1 0 0 0 0,0 0 0 0 0,-10-7 0 0 0,16 14-160 0 0,0 0-1 0 0,0 0 1 0 0,0 0 0 0 0,-1 0-1 0 0,1 1 1 0 0,0-1 0 0 0,-1 0-1 0 0,1 1 1 0 0,-1-1 0 0 0,1 1-1 0 0,-1-1 1 0 0,1 1-1 0 0,-1 0 1 0 0,1 0 0 0 0,-1-1-1 0 0,1 1 1 0 0,-1 0 0 0 0,1 1-1 0 0,-1-1 1 0 0,0 0 0 0 0,1 0-1 0 0,-1 1 1 0 0,1-1 0 0 0,0 0-1 0 0,-1 1 1 0 0,1 0-1 0 0,-1-1 1 0 0,1 1 0 0 0,0 0-1 0 0,-1 0 1 0 0,0 1 0 0 0,-2 1-496 0 0,1 0 1 0 0,0 0-1 0 0,0 1 1 0 0,1 0-1 0 0,-1 0 1 0 0,1-1 0 0 0,0 1-1 0 0,0 1 1 0 0,-2 5-1 0 0,-3 7-1978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3.1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130 1 13091 0 0,'0'0'3919'0'0,"-6"9"-4687"0"0,-106 116 440 0 0,100-113 329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8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3 115 11554 0 0,'0'0'2281'0'0,"0"24"-1418"0"0,-1-19-751 0 0,0 2 209 0 0,1-1 0 0 0,0 0 0 0 0,0 1 1 0 0,0-1-1 0 0,0 1 0 0 0,3 11 0 0 0,-2-17-304 0 0,-1-1-1 0 0,0 0 0 0 0,0 0 1 0 0,0 0-1 0 0,0 0 0 0 0,0 0 1 0 0,1 1-1 0 0,-1-1 0 0 0,0 0 1 0 0,0 0-1 0 0,0 0 1 0 0,0 0-1 0 0,1 0 0 0 0,-1 0 1 0 0,0 0-1 0 0,0 0 0 0 0,0 1 1 0 0,1-1-1 0 0,-1 0 0 0 0,0 0 1 0 0,0 0-1 0 0,1 0 0 0 0,-1 0 1 0 0,0 0-1 0 0,0 0 0 0 0,0 0 1 0 0,1-1-1 0 0,-1 1 0 0 0,0 0 1 0 0,0 0-1 0 0,0 0 1 0 0,1 0-1 0 0,-1 0 0 0 0,0 0 1 0 0,0 0-1 0 0,0 0 0 0 0,1 0 1 0 0,-1-1-1 0 0,0 1 0 0 0,0 0 1 0 0,0 0-1 0 0,0 0 0 0 0,0 0 1 0 0,1 0-1 0 0,-1-1 0 0 0,0 1 1 0 0,0 0-1 0 0,0 0 1 0 0,0-1-1 0 0,6-6 27 0 0,0-1 1 0 0,-1 1 0 0 0,0-1-1 0 0,0-1 1 0 0,-1 1-1 0 0,0-1 1 0 0,0 0 0 0 0,-1 1-1 0 0,4-19 1 0 0,-2 11-85 0 0,0 0 0 0 0,11-21 0 0 0,-11 29 25 0 0,-5 6-6 0 0,1 0 0 0 0,1 0 0 0 0,-1-1 0 0 0,0 1 0 0 0,1 0 0 0 0,-1 0 0 0 0,1 1 0 0 0,-1-1 0 0 0,4-2 0 0 0,-5 3-89 0 0,10 3-794 0 0,124 44-6973 0 0,-113-39 7637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3.57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86 9450 0 0,'0'0'82'0'0,"0"0"-1"0"0,0 0 1 0 0,0 0-1 0 0,0 0 1 0 0,0 0 0 0 0,-1 0-1 0 0,1 0 1 0 0,0 0-1 0 0,0 0 1 0 0,0 0 0 0 0,0 0-1 0 0,0 0 1 0 0,-1 0-1 0 0,1-1 1 0 0,0 1-1 0 0,0 0 1 0 0,0 0 0 0 0,0 0-1 0 0,0 0 1 0 0,0 0-1 0 0,0 0 1 0 0,0 0 0 0 0,-1 0-1 0 0,1-1 1 0 0,0 1-1 0 0,0 0 1 0 0,0 0 0 0 0,0 0-1 0 0,0 0 1 0 0,0 0-1 0 0,0-1 1 0 0,0 1-1 0 0,0 0 1 0 0,0 0 0 0 0,0 0-1 0 0,0 0 1 0 0,0 0-1 0 0,0-1 1 0 0,0 1 0 0 0,0 0-1 0 0,0 0 1 0 0,0 0-1 0 0,0 0 1 0 0,0 0 0 0 0,0-1-1 0 0,0 1 1 0 0,0 0-1 0 0,0 0 1 0 0,0 0-1 0 0,1 0 1 0 0,-1 0 0 0 0,0 0-1 0 0,0-1 1 0 0,0 1-1 0 0,0 0 1 0 0,0 0 0 0 0,0 0-1 0 0,0 0 1 0 0,1 0-1 0 0,-1 0 1 0 0,0 0 0 0 0,0 0-1 0 0,0 0 1 0 0,0 0-1 0 0,1-1 1 0 0,16-4 413 0 0,23-1-1415 0 0,474-55 1809 0 0,-505 60-885 0 0,7-1-2 0 0,-1 0-1 0 0,1 1 1 0 0,0 0 0 0 0,0 2-1 0 0,-1 0 1 0 0,1 0 0 0 0,22 6 0 0 0,-37-6-81 0 0,1-1 0 0 0,-1 1 0 0 0,0 0 1 0 0,0-1-1 0 0,0 1 0 0 0,0 0 1 0 0,0 0-1 0 0,1 0 0 0 0,-2 0 1 0 0,1 0-1 0 0,0 0 0 0 0,0 0 0 0 0,0 0 1 0 0,0 0-1 0 0,-1 1 0 0 0,1-1 1 0 0,0 0-1 0 0,-1 1 0 0 0,1-1 0 0 0,-1 0 1 0 0,0 1-1 0 0,1-1 0 0 0,-1 0 1 0 0,0 1-1 0 0,0-1 0 0 0,0 0 0 0 0,0 1 1 0 0,0-1-1 0 0,0 1 0 0 0,0-1 1 0 0,0 0-1 0 0,-1 1 0 0 0,1-1 1 0 0,-1 0-1 0 0,1 1 0 0 0,-2 1 0 0 0,-2 8-491 0 0,-1 0 0 0 0,0-1 1 0 0,-10 16-1 0 0,7-14 487 0 0,-121 175-1207 0 0,56-87 1140 0 0,54-73 148 0 0,-212 331 679 0 0,222-335-308 0 0,-6 10-850 0 0,15-33 302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3.91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1 15931 0 0,'0'0'1394'0'0,"2"7"-7159"0"0,-1 2 5456 0 0,1-1 0 0 0,-1 1 0 0 0,0 0 0 0 0,-1 0 0 0 0,0 0 0 0 0,0 0 0 0 0,-1-1 0 0 0,0 1 0 0 0,-4 14 0 0 0,-30 88 1015 0 0,21-68-129 0 0,6-20-199 0 0,2-1 37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4.4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79 18 14227 0 0,'-2'-17'4711'0'0,"-2"27"-7387"0"0,-1 17-1904 0 0,4-13 5463 0 0,-50 424-795 0 0,39-347-80 0 0,10-84-172 0 0,1 1-2610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4.8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44 12995 0 0,'-2'-25'2735'0'0,"2"17"-3864"0"0,8 28-1683 0 0,34 98 575 0 0,49 123 2630 0 0,-87-232-352 0 0,0 1 0 0 0,1-2 0 0 0,0 1 0 0 0,0-1 0 0 0,9 12 1 0 0,-13-19 50 0 0,0 0 0 0 0,0 0 1 0 0,0 1-1 0 0,0-1 1 0 0,0 0-1 0 0,0 0 1 0 0,1 0-1 0 0,-1 0 1 0 0,0-1-1 0 0,0 1 0 0 0,1 0 1 0 0,-1 0-1 0 0,0-1 1 0 0,1 1-1 0 0,-1-1 1 0 0,1 1-1 0 0,-1-1 1 0 0,1 0-1 0 0,-1 1 0 0 0,1-1 1 0 0,-1 0-1 0 0,1 0 1 0 0,-1 0-1 0 0,1 0 1 0 0,-1 0-1 0 0,1-1 1 0 0,-1 1-1 0 0,1 0 0 0 0,-1-1 1 0 0,1 1-1 0 0,-1-1 1 0 0,1 1-1 0 0,-1-1 1 0 0,0 0-1 0 0,1 1 1 0 0,-1-1-1 0 0,0 0 0 0 0,0 0 1 0 0,0 0-1 0 0,1 0 1 0 0,-1 0-1 0 0,0 0 1 0 0,1-3-1 0 0,21-25 2174 0 0,27-42 0 0 0,43-96-1368 0 0,-55 96-616 0 0,23-44-381 0 0,-60 114-111 0 0,12 39-3085 0 0,17 130 581 0 0,5 26 2695 0 0,-26-156 111 0 0,1 0 0 0 0,20 46 0 0 0,-23-68-694 0 0,1 0-1 0 0,0-1 1 0 0,1-1 0 0 0,1 1-1 0 0,0-1 1 0 0,1-1 0 0 0,21 21-1 0 0,-4-10-1775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5.2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31 371 15515 0 0,'0'0'3506'0'0,"-5"8"-5973"0"0,1 0 2353 0 0,0 1-1 0 0,1-1 1 0 0,-1 1-1 0 0,2 0 1 0 0,-1 1-1 0 0,1-1 1 0 0,1 0-1 0 0,-1 1 1 0 0,2-1-1 0 0,-1 0 1 0 0,1 1-1 0 0,1-1 1 0 0,2 17-1 0 0,3-31-4538 0 0</inkml:trace>
  <inkml:trace contextRef="#ctx0" brushRef="#br0" timeOffset="1">46 91 16147 0 0,'-3'-14'787'0'0,"-1"-4"785"0"0,0 0-1 0 0,-9-19 1 0 0,11 34-1424 0 0,1 2-208 0 0,5 19-6282 0 0,-4-16 6318 0 0,0 0-1 0 0,0-1 1 0 0,0 1-1 0 0,1-1 1 0 0,-1 1 0 0 0,0 0-1 0 0,1-1 1 0 0,-1 1-1 0 0,1-1 1 0 0,0 1-1 0 0,-1-1 1 0 0,1 1-1 0 0,0-1 1 0 0,2 3 0 0 0,2 2-179 0 0,0-1 0 0 0,1 0 0 0 0,0 0 0 0 0,0 0 0 0 0,1 0 0 0 0,-1-1 0 0 0,8 4 1 0 0,7 1 143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5.6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71 63 16852 0 0,'0'0'1101'0'0,"-1"5"-4238"0"0,-6 27 2208 0 0,1 0-1 0 0,-1 54 0 0 0,-1 4 811 0 0,3-49 63 0 0,-25 207-103 0 0,24-173 418 0 0,6 100 1 0 0,0-167-151 0 0,7 49 73 0 0,-7-54-222 0 0,0-1 1 0 0,0 0 0 0 0,1 0 0 0 0,-1 0-1 0 0,1-1 1 0 0,0 1 0 0 0,-1 0-1 0 0,1 0 1 0 0,0 0 0 0 0,0 0-1 0 0,0-1 1 0 0,0 1 0 0 0,1 0-1 0 0,-1-1 1 0 0,0 1 0 0 0,1-1-1 0 0,-1 1 1 0 0,1-1 0 0 0,0 0-1 0 0,-1 0 1 0 0,1 1 0 0 0,3 0-1 0 0,5-1-180 0 0</inkml:trace>
  <inkml:trace contextRef="#ctx0" brushRef="#br0" timeOffset="1">409 0 6841 0 0,'0'0'497'0'0,"0"29"-6051"0"0,-2-16 4186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6.0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1 588 1128 0 0,'1'32'72'0'0,"4"-5"648"0"0,1-4-800 0 0,6 3 464 0 0,3-7-384 0 0</inkml:trace>
  <inkml:trace contextRef="#ctx0" brushRef="#br0" timeOffset="1">499 344 11042 0 0,'0'0'142'0'0,"-1"7"-2401"0"0,-5 30 1182 0 0,-38 194 1124 0 0,33-206 64 0 0,5-17-11 0 0</inkml:trace>
  <inkml:trace contextRef="#ctx0" brushRef="#br0" timeOffset="2">479 39 17964 0 0,'-3'-22'2990'0'0,"1"8"-3569"0"0,2 12-437 0 0,1 5-157 0 0,2 20-666 0 0,18 94-241 0 0,-14-87 2040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6.7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236 13 14547 0 0,'-8'0'224'0'0,"-1"2"0"0"0,1-1 0 0 0,-1 1 0 0 0,1 1 0 0 0,0-1 0 0 0,0 1 1 0 0,0 1-1 0 0,0-1 0 0 0,0 1 0 0 0,1 1 0 0 0,0-1 0 0 0,0 1 0 0 0,0 1 0 0 0,1-1 0 0 0,-1 1 0 0 0,-9 12 0 0 0,4-4-317 0 0,1 0 0 0 0,1 0 0 0 0,0 1 0 0 0,1 1 0 0 0,0-1 0 0 0,1 1 0 0 0,-6 20 0 0 0,11-26 60 0 0,0-1 0 0 0,1 1 0 0 0,0-1 0 0 0,0 1 0 0 0,1 0 0 0 0,1 0 1 0 0,0-1-1 0 0,0 1 0 0 0,1 0 0 0 0,0 0 0 0 0,0-1 0 0 0,1 1 0 0 0,4 11 0 0 0,-4-16 21 0 0,0-1 0 0 0,0 1 0 0 0,1-1-1 0 0,-1 0 1 0 0,1 0 0 0 0,0 0 0 0 0,0 0-1 0 0,0 0 1 0 0,1 0 0 0 0,-1-1 0 0 0,1 0 0 0 0,0 0-1 0 0,0 0 1 0 0,0 0 0 0 0,0 0 0 0 0,1-1-1 0 0,-1 0 1 0 0,1 0 0 0 0,-1 0 0 0 0,1 0 0 0 0,0-1-1 0 0,0 0 1 0 0,0 0 0 0 0,0 0 0 0 0,-1 0-1 0 0,1-1 1 0 0,8 0 0 0 0,-2 0 157 0 0,0-1 0 0 0,0 0 0 0 0,0 0 0 0 0,-1-1 0 0 0,1 0 0 0 0,-1-1 0 0 0,1 0 0 0 0,-1-1 0 0 0,0 0 0 0 0,0 0 0 0 0,-1-1 0 0 0,1-1 0 0 0,-1 1 1 0 0,0-2-1 0 0,-1 1 0 0 0,1-1 0 0 0,-1 0 0 0 0,-1-1 0 0 0,1 0 0 0 0,-2 0 0 0 0,1-1 0 0 0,-1 0 0 0 0,0 0 0 0 0,0 0 0 0 0,-1-1 0 0 0,-1 1 0 0 0,0-1 0 0 0,4-13 0 0 0,-1 2 100 0 0,0-1-1 0 0,-1-1 1 0 0,-2 1-1 0 0,0-1 1 0 0,-2 0-1 0 0,0 0 1 0 0,-3-38 0 0 0,0 55-233 0 0,0-1 0 0 0,0 0 0 0 0,-1 1 0 0 0,0-1 1 0 0,-3-6-1 0 0,4 13-164 0 0,16-2-3754 0 0,-12 1 3805 0 0,-1 1-1 0 0,0 0 1 0 0,0-1 0 0 0,1 1-1 0 0,-1 0 1 0 0,0 0-1 0 0,1 1 1 0 0,-1-1 0 0 0,4 1-1 0 0,31 8-251 0 0,-12-4 215 0 0,0 1 0 0 0,-1 2 0 0 0,44 18 0 0 0,-62-22 47 0 0,1-1 0 0 0,-1 1 1 0 0,-1 0-1 0 0,1 0 1 0 0,0 0-1 0 0,-1 1 0 0 0,0 0 1 0 0,0 0-1 0 0,-1 0 0 0 0,1 1 1 0 0,-1-1-1 0 0,0 1 1 0 0,-1 0-1 0 0,1 0 0 0 0,-1 1 1 0 0,0-1-1 0 0,-1 1 1 0 0,4 12-1 0 0,-3 0-138 0 0,-2 0 0 0 0,1 0 0 0 0,-2 0-1 0 0,-1 0 1 0 0,0 0 0 0 0,-1 0 0 0 0,-1 0 0 0 0,-1 0 0 0 0,-1-1 0 0 0,-8 21 4608 0 0,29-55-2522 0 0,9-17-1309 0 0,-2-1 0 0 0,23-43 0 0 0,19-29-993 0 0,-54 92 398 0 0,0 0-1 0 0,0 1 1 0 0,2 0 0 0 0,25-22 0 0 0,-36 34-22 0 0,0-1-1 0 0,-1 0 1 0 0,2 1 0 0 0,-1-1 0 0 0,0 1 0 0 0,0 0 0 0 0,0 0 0 0 0,1 0 0 0 0,-1 0 0 0 0,0 0-1 0 0,1 0 1 0 0,-1 1 0 0 0,1-1 0 0 0,4 0 0 0 0,-6 2-47 0 0,1 0 1 0 0,0-1-1 0 0,0 1 0 0 0,-1 0 1 0 0,1 0-1 0 0,-1 0 0 0 0,1 0 1 0 0,-1 0-1 0 0,1 1 0 0 0,-1-1 0 0 0,0 0 1 0 0,1 1-1 0 0,-1-1 0 0 0,0 1 1 0 0,0-1-1 0 0,0 1 0 0 0,0-1 1 0 0,0 1-1 0 0,-1 0 0 0 0,2 2 1 0 0,33 72-623 0 0,-21-42 723 0 0,2-2 0 0 0,36 58 0 0 0,-29-61 11 0 0,2 0 1 0 0,0-1 0 0 0,58 48-1 0 0,-54-53-144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0.2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73 166 4201 0 0,'-3'-3'910'0'0,"1"-1"-1"0"0,0 1 1 0 0,0-1 0 0 0,0 1-1 0 0,1-1 1 0 0,-1 0 0 0 0,1 0-1 0 0,0 0 1 0 0,0 0-1 0 0,0 0 1 0 0,0-4 0 0 0,0-51 2402 0 0,-1 1-709 0 0,-11 79-10955 0 0,16 143 5657 0 0,-4 138 2621 0 0,-33 212-48 0 0,33-476 151 0 0,2-27 128 0 0,-2 0-1 0 0,1 1 0 0 0,-4 16 9287 0 0,10-29-11344 0 0,17-1 1734 0 0,-7 2-291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7.41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462 59 16171 0 0,'-33'-40'4934'0'0,"23"22"-7159"0"0,17 66-758 0 0,30 105 2156 0 0,-17-76 800 0 0,15 110 1 0 0,-33-175-111 0 0,-2 0 0 0 0,1 0 1 0 0,-2 0-1 0 0,1 0 1 0 0,-2 0-1 0 0,0 0 1 0 0,0-1-1 0 0,-1 1 0 0 0,-5 14 1 0 0,6-21 154 0 0,0-1 1 0 0,0 1 0 0 0,-1-1-1 0 0,1 0 1 0 0,-1 1 0 0 0,0-1 0 0 0,0-1-1 0 0,-1 1 1 0 0,1 0 0 0 0,-1-1-1 0 0,0 1 1 0 0,0-1 0 0 0,0 0-1 0 0,0-1 1 0 0,0 1 0 0 0,0-1-1 0 0,-1 1 1 0 0,0-1 0 0 0,1-1-1 0 0,-1 1 1 0 0,0-1 0 0 0,0 0-1 0 0,0 0 1 0 0,-7 1 0 0 0,-4-2 468 0 0,0 0 1 0 0,0-2-1 0 0,0 0 1 0 0,0 0-1 0 0,0-1 1 0 0,0-1-1 0 0,1-1 1 0 0,-1 0-1 0 0,1-1 1 0 0,-15-9-1 0 0,-6-4-78 0 0,1-2 1 0 0,-59-45-1 0 0,59 34-810 0 0,34 30 320 0 0,-1 0 1 0 0,1 1 0 0 0,0-1-1 0 0,-1 0 1 0 0,1 0-1 0 0,0 0 1 0 0,0 0-1 0 0,0-1 1 0 0,1 1 0 0 0,-1 0-1 0 0,0 0 1 0 0,1 0-1 0 0,0-1 1 0 0,-1 1-1 0 0,1 0 1 0 0,0-1 0 0 0,0 1-1 0 0,1-4 1 0 0,4-9 17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8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1128 0 0,'36'-3'3507'0'0,"-2"-9"9728"0"0,-11 36-13733 0 0,-10-13 515 0 0,0-1 1 0 0,1 0-1 0 0,1-2 1 0 0,-1 1-1 0 0,30 11 1 0 0,21 12 21 0 0,-38-15-68 0 0,-1 1 0 0 0,0 1 0 0 0,-2 1 0 0 0,0 1 1 0 0,-1 1-1 0 0,-2 2 0 0 0,0 0 0 0 0,-1 1 0 0 0,-2 1 0 0 0,0 0 1 0 0,-2 2-1 0 0,-1 0 0 0 0,-1 0 0 0 0,-2 2 0 0 0,12 38 0 0 0,-21-57 48 0 0,0 1 0 0 0,-1 0-1 0 0,0 0 1 0 0,-1 0-1 0 0,0 0 1 0 0,-1 0 0 0 0,0 0-1 0 0,-4 22 1 0 0,4-30-1 0 0,-1 1 1 0 0,-1-1 0 0 0,1 0-1 0 0,-1 0 1 0 0,1 0-1 0 0,-1 0 1 0 0,0-1 0 0 0,0 1-1 0 0,-1 0 1 0 0,1-1-1 0 0,-1 0 1 0 0,0 1 0 0 0,0-1-1 0 0,0 0 1 0 0,0 0-1 0 0,0-1 1 0 0,-1 1 0 0 0,1-1-1 0 0,-1 1 1 0 0,0-1-1 0 0,0 0 1 0 0,0-1 0 0 0,0 1-1 0 0,0-1 1 0 0,0 1-1 0 0,0-1 1 0 0,-8 0-1 0 0,1 1 41 0 0,0-2 0 0 0,0 0-1 0 0,0 0 1 0 0,0-1 0 0 0,0 0-1 0 0,0-1 1 0 0,0 0-1 0 0,0-1 1 0 0,0 0 0 0 0,1-1-1 0 0,0 0 1 0 0,-1-1-1 0 0,2 0 1 0 0,-1 0 0 0 0,0-1-1 0 0,1 0 1 0 0,0-1-1 0 0,1 0 1 0 0,-12-12 0 0 0,14 13 18 0 0,0-1 0 0 0,0 1 1 0 0,1-1-1 0 0,-1-1 0 0 0,2 1 0 0 0,-1-1 1 0 0,1 1-1 0 0,0-1 0 0 0,1-1 1 0 0,0 1-1 0 0,0 0 0 0 0,1-1 1 0 0,0 1-1 0 0,0-1 0 0 0,1 0 0 0 0,0 0 1 0 0,1 1-1 0 0,0-1 0 0 0,0 0 1 0 0,1 0-1 0 0,0 0 0 0 0,0 1 1 0 0,1-1-1 0 0,5-14 0 0 0,-3 14-62 0 0,0 0 0 0 0,0 0-1 0 0,1 0 1 0 0,1 1 0 0 0,-1-1-1 0 0,1 1 1 0 0,1 1 0 0 0,-1-1-1 0 0,1 1 1 0 0,1 0 0 0 0,12-10 0 0 0,-7 10-5 0 0,-1-1 1 0 0,1 1 0 0 0,0 1-1 0 0,0 1 1 0 0,1 0 0 0 0,-1 0-1 0 0,19-3 1 0 0,15 2-961 0 0,0 1 0 0 0,1 2-1 0 0,86 7 1 0 0,-121-3 491 0 0,19 0-957 0 0,-2-1-358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7.7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64 8 13787 0 0,'-20'-2'1028'0'0,"-23"-4"1910"0"0,68 8-2903 0 0,153 8-1 0 0,190-15 1 0 0,37 1-290 0 0,-233 7-1478 0 0,-119-3 1347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8.15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251 75 15851 0 0,'1'-3'609'0'0,"0"0"0"0"0,0-1 0 0 0,0 1-1 0 0,-1 0 1 0 0,1 0 0 0 0,-1 0-1 0 0,0 0 1 0 0,0 0 0 0 0,-1-6 0 0 0,1 7-460 0 0,-1 0 0 0 0,1 0 0 0 0,-1 1 0 0 0,0-1 0 0 0,0 0 0 0 0,1 0 0 0 0,-1 1 0 0 0,0-1 0 0 0,0 1 0 0 0,-1-1 1 0 0,1 0-1 0 0,0 1 0 0 0,-2-2 0 0 0,0 1-214 0 0,1 1 1 0 0,0-1 0 0 0,-1 1-1 0 0,1 0 1 0 0,-1 0 0 0 0,0 0-1 0 0,1 0 1 0 0,-1 0 0 0 0,0 1-1 0 0,1-1 1 0 0,-1 1 0 0 0,0 0-1 0 0,0 0 1 0 0,1 0 0 0 0,-1 0-1 0 0,0 0 1 0 0,0 0 0 0 0,1 1-1 0 0,-1-1 1 0 0,0 1 0 0 0,1 0-1 0 0,-4 1 1 0 0,-5 3-27 0 0,0 0 0 0 0,0 1 0 0 0,1 0 0 0 0,0 1 0 0 0,0 0 0 0 0,0 1 0 0 0,1 0 0 0 0,0 0 0 0 0,1 1 0 0 0,0 0 0 0 0,0 0-1 0 0,1 1 1 0 0,0 0 0 0 0,-5 11 0 0 0,7-12 32 0 0,0 0 0 0 0,0 0 0 0 0,1 1 0 0 0,0 0 0 0 0,1 0 0 0 0,0 0 0 0 0,1 0 0 0 0,0 1 0 0 0,1-1 1 0 0,0 0-1 0 0,0 1 0 0 0,1-1 0 0 0,1 1 0 0 0,0-1 0 0 0,0 1 0 0 0,4 13 0 0 0,-4-21 41 0 0,0 0 1 0 0,0 0 0 0 0,0 0 0 0 0,0 0 0 0 0,0-1-1 0 0,1 1 1 0 0,0 0 0 0 0,-1-1 0 0 0,1 1-1 0 0,0-1 1 0 0,0 0 0 0 0,0 0 0 0 0,1 0 0 0 0,-1 0-1 0 0,0 0 1 0 0,1 0 0 0 0,-1 0 0 0 0,1-1-1 0 0,0 1 1 0 0,0-1 0 0 0,-1 0 0 0 0,1 0-1 0 0,0 0 1 0 0,0 0 0 0 0,0 0 0 0 0,0-1 0 0 0,0 0-1 0 0,0 1 1 0 0,0-1 0 0 0,0 0 0 0 0,0 0-1 0 0,0 0 1 0 0,0-1 0 0 0,0 1 0 0 0,0-1 0 0 0,5-1-1 0 0,5-2 190 0 0,-1-1-1 0 0,1 0 0 0 0,-1 0 0 0 0,0-1 0 0 0,-1 0 0 0 0,1-1 1 0 0,10-9-1 0 0,-7 4 58 0 0,0-1-1 0 0,-1-1 1 0 0,0 0 0 0 0,21-28-1 0 0,-30 35-166 0 0,0 0-1 0 0,-1 0 0 0 0,1-1 1 0 0,-2 0-1 0 0,1 1 0 0 0,-1-1 1 0 0,0-1-1 0 0,0 1 0 0 0,-1 0 0 0 0,0-1 1 0 0,-1 1-1 0 0,0-1 0 0 0,0-11 1 0 0,-1 18-221 0 0,0-1 1 0 0,-1 0 0 0 0,1 1 0 0 0,-1-1 0 0 0,0 1 0 0 0,0-1 0 0 0,0 1-1 0 0,0-1 1 0 0,-2-2 0 0 0,3 4 28 0 0,-1 1 0 0 0,1-1 0 0 0,0 0 0 0 0,-1 1 0 0 0,1-1 0 0 0,-1 1 0 0 0,0-1 0 0 0,1 1 0 0 0,-1-1 0 0 0,1 1 0 0 0,-1-1 0 0 0,0 1 0 0 0,1-1 0 0 0,-1 1 1 0 0,0 0-1 0 0,1-1 0 0 0,-1 1 0 0 0,0 0 0 0 0,0 0 0 0 0,1 0 0 0 0,-1-1 0 0 0,0 1 0 0 0,0 0 0 0 0,0 0 0 0 0,1 0 0 0 0,-1 0 0 0 0,0 0 0 0 0,0 0 0 0 0,1 1 0 0 0,-1-1 0 0 0,0 0 0 0 0,0 0 0 0 0,1 0 0 0 0,-2 1 0 0 0,-2 2-768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09.2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21 691 13475 0 0,'0'0'3813'0'0,"-1"7"-9791"0"0,-5 15 5641 0 0,2-1 0 0 0,0 0 0 0 0,-1 43-1 0 0,5-50 467 0 0,0 0-1 0 0,1 0 0 0 0,0 0 1 0 0,1-1-1 0 0,1 1 0 0 0,0 0 0 0 0,9 21 1 0 0,-11-33-56 0 0,0 0 1 0 0,0 0-1 0 0,0 0 1 0 0,1-1-1 0 0,-1 1 1 0 0,1-1 0 0 0,-1 1-1 0 0,1-1 1 0 0,-1 1-1 0 0,1-1 1 0 0,0 0-1 0 0,0 0 1 0 0,-1 0-1 0 0,1 0 1 0 0,0 0-1 0 0,0 0 1 0 0,0-1 0 0 0,0 1-1 0 0,0-1 1 0 0,0 1-1 0 0,0-1 1 0 0,0 0-1 0 0,1 1 1 0 0,-1-1-1 0 0,0 0 1 0 0,0-1 0 0 0,0 1-1 0 0,0 0 1 0 0,0 0-1 0 0,0-1 1 0 0,0 1-1 0 0,0-1 1 0 0,0 0-1 0 0,2-1 1 0 0,9-2 450 0 0,0-2 0 0 0,-1 0 0 0 0,21-13 0 0 0,-31 18-511 0 0,40-28 240 0 0,0-2 0 0 0,-3-2-1 0 0,0-1 1 0 0,45-53-1 0 0,-75 80-3376 0 0,-13 20-2866 0 0,1-3 7149 0 0,2-5-1122 0 0,0 1 0 0 0,1 0 0 0 0,0 0 0 0 0,0 0 0 0 0,1-1 0 0 0,0 1 0 0 0,0 0 0 0 0,0 0 0 0 0,0-1-1 0 0,1 1 1 0 0,0-1 0 0 0,0 1 0 0 0,6 8 0 0 0,-1-2 175 0 0,0-1 0 0 0,0 0 1 0 0,1 0-1 0 0,16 15 0 0 0,-21-23 37 0 0,-1 0 0 0 0,1 0 0 0 0,0 0 0 0 0,0-1 0 0 0,1 0 0 0 0,-1 1 0 0 0,0-1 0 0 0,1-1 0 0 0,-1 1 0 0 0,1 0 0 0 0,0-1-1 0 0,0 0 1 0 0,-1 1 0 0 0,1-1 0 0 0,0-1 0 0 0,0 1 0 0 0,0-1 0 0 0,0 1 0 0 0,0-1 0 0 0,0-1 0 0 0,0 1 0 0 0,0 0 0 0 0,0-1 0 0 0,6-1 0 0 0,-1-2 208 0 0,1 0-1 0 0,-1-1 1 0 0,0 0 0 0 0,0-1-1 0 0,0 0 1 0 0,-1 0 0 0 0,0 0-1 0 0,9-11 1 0 0,50-45 427 0 0,76-93 0 0 0,-121 127-836 0 0,-2 0 0 0 0,0-2 0 0 0,-2 0 0 0 0,-1-1-1 0 0,-2-1 1 0 0,18-51 0 0 0,9-78-31 0 0,-37 137-37 0 0,-2 0-1 0 0,-1-1 1 0 0,-1 1-1 0 0,-3-43 1 0 0,2 64-63 0 0,0 0 0 0 0,-1 0 1 0 0,1 0-1 0 0,-1 0 0 0 0,1 0 0 0 0,-1 0 1 0 0,0 0-1 0 0,-1 0 0 0 0,1 0 0 0 0,0 1 1 0 0,-1-1-1 0 0,1 0 0 0 0,-1 1 0 0 0,0-1 1 0 0,0 1-1 0 0,0 0 0 0 0,0-1 0 0 0,0 1 1 0 0,-1 0-1 0 0,1 0 0 0 0,-1 1 0 0 0,1-1 0 0 0,-1 0 1 0 0,0 1-1 0 0,1 0 0 0 0,-1-1 0 0 0,0 1 1 0 0,0 0-1 0 0,0 1 0 0 0,0-1 0 0 0,0 0 1 0 0,0 1-1 0 0,0 0 0 0 0,0-1 0 0 0,0 1 1 0 0,0 0-1 0 0,0 1 0 0 0,0-1 0 0 0,-3 1 1 0 0,-7 1-158 0 0,1 1 0 0 0,0 0 1 0 0,-1 1-1 0 0,2 0 1 0 0,-1 1-1 0 0,0 0 1 0 0,1 0-1 0 0,-14 10 0 0 0,14-7 176 0 0,1 1 0 0 0,0 0-1 0 0,0 0 1 0 0,1 1-1 0 0,0 0 1 0 0,1 1 0 0 0,0-1-1 0 0,1 2 1 0 0,0-1-1 0 0,1 1 1 0 0,0 0-1 0 0,0 0 1 0 0,2 1 0 0 0,-1 0-1 0 0,2 0 1 0 0,-3 15-1 0 0,1 4 36 0 0,1 1-1 0 0,2-1 1 0 0,1 0-1 0 0,1 1 1 0 0,8 51-1 0 0,-4-63 19 0 0,1-1-1 0 0,1 0 1 0 0,1 0-1 0 0,0 0 1 0 0,1-1-1 0 0,1 0 1 0 0,1 0-1 0 0,1-1 1 0 0,1-1-1 0 0,17 22 1 0 0,-3-9-26 0 0,1-1 1 0 0,2-1 0 0 0,0-1-1 0 0,51 34 1 0 0,-65-51 130 0 0,0-1 1 0 0,0 0-1 0 0,0-1 0 0 0,1 0 1 0 0,25 7-1 0 0,-31-12 85 0 0,-1-1 1 0 0,0-1-1 0 0,0 1 0 0 0,1-2 1 0 0,-1 1-1 0 0,0-1 1 0 0,1-1-1 0 0,-1 1 0 0 0,0-1 1 0 0,1-1-1 0 0,-1 0 1 0 0,9-3-1 0 0,9-5 675 0 0,-1 0-1 0 0,47-27 1 0 0,-62 31-602 0 0,-1-1 1 0 0,1 0 0 0 0,-1-1-1 0 0,-1 0 1 0 0,0 0-1 0 0,0-1 1 0 0,0-1 0 0 0,13-19-1 0 0,-20 25-170 0 0,1 1 0 0 0,-1-1 0 0 0,-1 1-1 0 0,1-1 1 0 0,0 0 0 0 0,-1 0 0 0 0,0 0-1 0 0,0 0 1 0 0,0 0 0 0 0,0 0 0 0 0,-1 0-1 0 0,1 0 1 0 0,-1-1 0 0 0,0 1 0 0 0,-2-8-1 0 0,1 9-140 0 0,0 1 0 0 0,0-1 0 0 0,0 1 0 0 0,0-1 0 0 0,-1 1 0 0 0,0 0 0 0 0,1 0 0 0 0,-1 0 0 0 0,0 0 0 0 0,0 0 0 0 0,0 0 0 0 0,0 0 0 0 0,0 0 0 0 0,0 1 1 0 0,-1-1-1 0 0,1 1 0 0 0,-1-1 0 0 0,1 1 0 0 0,-1 0 0 0 0,1 0 0 0 0,-1 0 0 0 0,0 1 0 0 0,1-1 0 0 0,-5 0 0 0 0,-1-1-156 0 0,-1 1 0 0 0,0 0 0 0 0,0 0 0 0 0,0 1 0 0 0,0 0 0 0 0,0 1 1 0 0,1 0-1 0 0,-1 0 0 0 0,-17 5 0 0 0,23-5 174 0 0,0 0 0 0 0,1 0 0 0 0,-1 0 0 0 0,0 1 0 0 0,0-1 0 0 0,1 1 0 0 0,-1 0 0 0 0,1-1 1 0 0,0 1-1 0 0,-1 0 0 0 0,1 0 0 0 0,0 1 0 0 0,0-1 0 0 0,0 0 0 0 0,0 1 0 0 0,1-1 0 0 0,-1 1 0 0 0,1 0 0 0 0,-1-1 0 0 0,1 1 0 0 0,0 0 0 0 0,0 0 1 0 0,0 0-1 0 0,1 0 0 0 0,-1 0 0 0 0,1 0 0 0 0,-1 0 0 0 0,1 0 0 0 0,0 0 0 0 0,0 0 0 0 0,0 0 0 0 0,1 4 0 0 0,0-4 7 0 0,-1-1 1 0 0,1 1-1 0 0,-1-1 0 0 0,1 1 0 0 0,0-1 0 0 0,0 1 0 0 0,0-1 1 0 0,0 0-1 0 0,1 0 0 0 0,-1 0 0 0 0,1 1 0 0 0,-1-1 1 0 0,1-1-1 0 0,-1 1 0 0 0,1 0 0 0 0,0 0 0 0 0,0-1 0 0 0,3 3 1 0 0,0-1 33 0 0,-1-1 0 0 0,1 0 0 0 0,0 0 0 0 0,0 0 0 0 0,1 0 0 0 0,-1-1 0 0 0,0 0 1 0 0,7 1-1 0 0,7 0 224 0 0,-1-2 0 0 0,1 0 0 0 0,36-6 0 0 0,-29 2 58 0 0,0-2-1 0 0,-1 0 1 0 0,0-2 0 0 0,0-1-1 0 0,-1-1 1 0 0,0-1-1 0 0,0 0 1 0 0,-1-2 0 0 0,-1-1-1 0 0,0-1 1 0 0,-1-1 0 0 0,-1-1-1 0 0,-1-1 1 0 0,0 0 0 0 0,20-26-1 0 0,-27 32-168 0 0,-5 13-866 0 0,-5 25-1020 0 0,-2-6 1962 0 0,5 10-200 0 0,0-1 1 0 0,2 1-1 0 0,1-1 1 0 0,14 33-1 0 0,-16-47 12 0 0,19 46 5 0 0,-18-47-22 0 0,0 1 0 0 0,-1 0-1 0 0,0 1 1 0 0,-1-1 0 0 0,-1 1-1 0 0,-1 0 1 0 0,2 22 0 0 0,-5-35-103 0 0,0 0 0 0 0,0-1 0 0 0,-1 1 0 0 0,0 0 0 0 0,1-1 0 0 0,-1 1 0 0 0,0 0 1 0 0,0-1-1 0 0,0 1 0 0 0,-1-1 0 0 0,1 0 0 0 0,0 1 0 0 0,-1-1 0 0 0,0 0 0 0 0,1 0 0 0 0,-1 0 0 0 0,0 0 0 0 0,0 0 1 0 0,0 0-1 0 0,-1-1 0 0 0,1 1 0 0 0,0-1 0 0 0,-1 1 0 0 0,1-1 0 0 0,0 0 0 0 0,-1 0 0 0 0,0 0 0 0 0,1 0 0 0 0,-5 0 1 0 0,-9 3-349 0 0,1-1 0 0 0,-1-1 0 0 0,-30 0 0 0 0,31-1 495 0 0,-36-1 508 0 0,42 0 999 0 0,36 0-737 0 0,621 9-127 0 0,-371-1-2928 0 0,-156 0 1149 0 0,-70-3 1007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1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10554 0 0,'0'0'6108'0'0,"6"4"-9324"0"0,274 251 2941 0 0,-255-235-79 0 0,-13-10 36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1.77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545 0 10114 0 0,'0'0'716'0'0,"-5"2"-1316"0"0,-56 31 390 0 0,1 2 0 0 0,2 3 0 0 0,1 3 0 0 0,3 2 0 0 0,1 2 0 0 0,-83 92 1 0 0,95-91-957 0 0,21-25 244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2.75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639 0 5073 0 0,'0'0'9222'0'0,"-12"18"-15391"0"0,4-6 5474 0 0,1 1 0 0 0,0 1 0 0 0,-9 25 0 0 0,-1 4 437 0 0,-82 169-128 0 0,-150 348-42 0 0,194-420 446 0 0,7 2 0 0 0,-31 157 0 0 0,63-208 124 0 0,4 0 0 0 0,3 1 0 0 0,5 0 0 0 0,4 1 1 0 0,4-1-1 0 0,3 0 0 0 0,5-1 0 0 0,4 0 0 0 0,3-1 0 0 0,5-1 1 0 0,4-1-1 0 0,50 111 0 0 0,-24-84 276 0 0,5-2 0 0 0,5-3 0 0 0,98 128 0 0 0,-28-51 2199 0 0,-131-180 1240 0 0,11 2-3630 0 0,8-2-2014 0 0,-21-7 2028 0 0,16 3-1369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4.36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10 4689 0 0,'0'0'714'0'0,"-5"-10"6594"0"0,3 41-10136 0 0,8 39 1278 0 0,6 53 1055 0 0,-7 171 0 0 0,-31 139 746 0 0,25-412-155 0 0,2-15 2 0 0,-1-1-1 0 0,0 0 1 0 0,0 1-1 0 0,-1-1 0 0 0,0 1 1 0 0,0-1-1 0 0,0 0 1 0 0,-1 0-1 0 0,-3 10 1057 0 0,8-15-1126 0 0,12 2 156 0 0,-3-6-139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4.8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11 11803 0 0,'0'0'-5'0'0,"0"-1"0"0"0,-1 1 1 0 0,1-1-1 0 0,0 1 0 0 0,0-1 1 0 0,-1 1-1 0 0,1-1 0 0 0,0 0 1 0 0,-1 1-1 0 0,1 0 1 0 0,0-1-1 0 0,-1 1 0 0 0,1-1 1 0 0,-1 1-1 0 0,1-1 0 0 0,-1 1 1 0 0,1 0-1 0 0,-1-1 0 0 0,1 1 1 0 0,-1 0-1 0 0,1 0 1 0 0,-1-1-1 0 0,0 1 0 0 0,1 0 1 0 0,-1 0-1 0 0,1 0 0 0 0,-1 0 1 0 0,0 0-1 0 0,0 0 0 0 0,-3 16-1046 0 0,9 38-1013 0 0,-4-50 2022 0 0,12 106-184 0 0,-4 1 1 0 0,-5-1 0 0 0,-14 150-1 0 0,-21-16 1409 0 0,34-240-218 0 0,3-8-894 0 0,8-11-305 0 0,-6 0-137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5.2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551 0 6753 0 0,'0'0'1984'0'0,"-2"7"-4101"0"0,-6 6 1883 0 0,0 0 1 0 0,0-1-1 0 0,-2 0 0 0 0,1 0 1 0 0,-2-1-1 0 0,1 0 0 0 0,-2-1 0 0 0,1 0 1 0 0,-15 8-1 0 0,-21 14 987 0 0,-55 27 0 0 0,37-27 485 0 0,-2-4 0 0 0,-72 21 1 0 0,123-44 1666 0 0,22-4-3597 0 0,13 6 277 0 0,1 0 0 0 0,-2 1 0 0 0,1 1 0 0 0,-1 1 0 0 0,0 1 0 0 0,-1 0 0 0 0,17 15 0 0 0,111 108 180 0 0,-51-43 652 0 0,-81-79-333 0 0,0 0 0 0 0,1 0 0 0 0,1-1 0 0 0,-1-1 0 0 0,2-1-1 0 0,-1 0 1 0 0,1-1 0 0 0,1 0 0 0 0,30 9 0 0 0,-29-14-44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5.6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252 29 13635 0 0,'0'-1'154'0'0,"0"0"0"0"0,0 0-1 0 0,0 0 1 0 0,0 0 0 0 0,0 0 0 0 0,0 0 0 0 0,0 0 0 0 0,-1-1 0 0 0,1 1-1 0 0,0 0 1 0 0,-1 0 0 0 0,1 1 0 0 0,-1-1 0 0 0,1 0 0 0 0,-1 0 0 0 0,1 0-1 0 0,-1 0 1 0 0,0 0 0 0 0,1 0 0 0 0,-1 1 0 0 0,0-1 0 0 0,0 0 0 0 0,0 1 0 0 0,1-1-1 0 0,-1 0 1 0 0,0 1 0 0 0,0-1 0 0 0,-1 0 0 0 0,-25-1-929 0 0,25 2 875 0 0,-2 1-190 0 0,1-1-1 0 0,-1 2 0 0 0,1-1 1 0 0,-1 0-1 0 0,1 1 0 0 0,0-1 0 0 0,-1 1 1 0 0,1 0-1 0 0,0 0 0 0 0,0 0 1 0 0,1 0-1 0 0,-1 1 0 0 0,-2 2 1 0 0,-1 0 34 0 0,-12 11-7 0 0,1 0 1 0 0,0 1-1 0 0,2 1 1 0 0,0 1 0 0 0,-24 37-1 0 0,35-48 47 0 0,-1 0-1 0 0,1 0 0 0 0,0 1 1 0 0,1-1-1 0 0,-1 1 1 0 0,2 0-1 0 0,0 0 0 0 0,0 0 1 0 0,0 0-1 0 0,1 1 1 0 0,0-1-1 0 0,1 0 0 0 0,0 1 1 0 0,1-1-1 0 0,0 0 1 0 0,0 0-1 0 0,5 18 0 0 0,-3-21-2 0 0,0 0 0 0 0,0 0 0 0 0,0 0 1 0 0,1 0-1 0 0,-1-1 0 0 0,1 0 0 0 0,1 1 0 0 0,-1-1 0 0 0,1-1 0 0 0,0 1 0 0 0,0-1 0 0 0,0 0 0 0 0,1 0 0 0 0,0 0 0 0 0,-1-1 0 0 0,1 0 0 0 0,0 0 0 0 0,1 0 1 0 0,6 1-1 0 0,12 3-68 0 0,0-1 0 0 0,1-1 1 0 0,40 3-1 0 0,-39-5-231 0 0,8 0-107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27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5841 0 0,'0'0'11432'0'0,"5"24"-12796"0"0,3 36 1167 0 0,-3 1 0 0 0,-2 0 1 0 0,-8 81-1 0 0,-33 182 407 0 0,21-199-155 0 0,13-103-13 0 0,2-10-1 0 0,0 0 1 0 0,1 0-1 0 0,0 0 0 0 0,1 0 0 0 0,2 21 1 0 0,-2-33-62 0 0,0 0 1 0 0,0 0 0 0 0,0 0-1 0 0,0 1 1 0 0,0-1 0 0 0,0 0-1 0 0,0 0 1 0 0,0 0 0 0 0,0 1-1 0 0,0-1 1 0 0,0 0 0 0 0,0 0-1 0 0,0 0 1 0 0,0 0 0 0 0,1 1-1 0 0,-1-1 1 0 0,0 0 0 0 0,0 0-1 0 0,0 0 1 0 0,0 0 0 0 0,0 0-1 0 0,0 1 1 0 0,1-1 0 0 0,-1 0-1 0 0,0 0 1 0 0,0 0 0 0 0,0 0-1 0 0,0 0 1 0 0,0 0 0 0 0,1 0-1 0 0,-1 0 1 0 0,0 0 0 0 0,0 0-1 0 0,0 0 1 0 0,1 0 0 0 0,-1 0-1 0 0,0 1 1 0 0,0-1 0 0 0,0 0-1 0 0,0 0 1 0 0,1-1 0 0 0,-1 1-1 0 0,8-6-278 0 0,4-13 61 0 0,-1-1 178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8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1 117 16964 0 0,'0'-3'193'0'0,"0"-1"0"0"0,0 1 0 0 0,1 0 1 0 0,-1-1-1 0 0,1 1 0 0 0,0 0 0 0 0,0 0 0 0 0,0 0 1 0 0,1 0-1 0 0,-1 0 0 0 0,1 0 0 0 0,-1 0 1 0 0,1 0-1 0 0,0 1 0 0 0,0-1 0 0 0,5-3 0 0 0,-2 1-50 0 0,0 0-1 0 0,1 1 1 0 0,0 0-1 0 0,0 1 1 0 0,0-1-1 0 0,1 1 1 0 0,9-4-1 0 0,5 1-140 0 0,0 0-1 0 0,0 2 0 0 0,0 0 1 0 0,28-1-1 0 0,-11 4-97 0 0,0 1-1 0 0,0 2 0 0 0,0 1 0 0 0,0 2 1 0 0,0 2-1 0 0,-1 2 0 0 0,63 22 1 0 0,-93-28 61 0 0,1 0 0 0 0,-1 0 1 0 0,0 1-1 0 0,0 0 0 0 0,0 1 1 0 0,0-1-1 0 0,-1 1 0 0 0,0 0 0 0 0,0 1 1 0 0,8 8-1 0 0,-12-10 13 0 0,1 1 0 0 0,0-1 0 0 0,-1 1 0 0 0,0 0 0 0 0,0-1 0 0 0,-1 1 0 0 0,1 0 0 0 0,-1 0 0 0 0,0 0 0 0 0,0 0 0 0 0,-1 0 0 0 0,1 0 0 0 0,-1 0 0 0 0,-1 1 0 0 0,1-1 0 0 0,0 0 0 0 0,-3 7 0 0 0,-3 12 33 0 0,-1 0 1 0 0,-1-1-1 0 0,-2 0 0 0 0,-16 32 0 0 0,12-28-39 0 0,1 2-1 0 0,-10 30 1 0 0,23-57-114 0 0,-1 1 1 0 0,0-1-1 0 0,1 1 1 0 0,0-1-1 0 0,-1 1 1 0 0,1 0-1 0 0,0-1 1 0 0,0 1 0 0 0,0 0-1 0 0,1-1 1 0 0,-1 1-1 0 0,1-1 1 0 0,-1 1-1 0 0,1-1 1 0 0,0 1-1 0 0,0-1 1 0 0,0 1-1 0 0,0-1 1 0 0,1 0-1 0 0,1 3 1 0 0,1 0-828 0 0,1 0 1 0 0,0 0-1 0 0,0-1 1 0 0,0 1 0 0 0,0-1-1 0 0,10 6 1 0 0,10 5-2720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6.3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298 832 20220 0 0,'-3'-10'359'0'0,"3"9"-361"0"0,0 0 1 0 0,0 0-1 0 0,0 0 1 0 0,0 0-1 0 0,-1 0 1 0 0,1 0-1 0 0,0 0 1 0 0,-1 0-1 0 0,1 0 1 0 0,-1 0-1 0 0,1 0 1 0 0,-1 0-1 0 0,1 0 1 0 0,-1 0-1 0 0,0 0 1 0 0,1 0 0 0 0,-1 0-1 0 0,0 1 1 0 0,0-1-1 0 0,1 0 1 0 0,-1 1-1 0 0,0-1 1 0 0,0 0-1 0 0,-2 0 1 0 0,-3 2-124 0 0,0 0 0 0 0,0 0 0 0 0,1 0 1 0 0,-1 1-1 0 0,0 0 0 0 0,1 0 0 0 0,-1 1 0 0 0,1 0 1 0 0,0-1-1 0 0,0 2 0 0 0,0-1 0 0 0,0 1 0 0 0,-7 6 1 0 0,-20 16-14 0 0,-56 58 0 0 0,80-75 138 0 0,0 1-1 0 0,0 0 0 0 0,1 0 1 0 0,0 1-1 0 0,1 0 0 0 0,0 0 1 0 0,0 0-1 0 0,2 1 0 0 0,-1 0 1 0 0,-4 22-1 0 0,8-32-19 0 0,1 0 0 0 0,-1 0 1 0 0,1 0-1 0 0,0 0 0 0 0,0-1 1 0 0,0 1-1 0 0,0 0 0 0 0,0 0 0 0 0,0 0 1 0 0,1 0-1 0 0,-1 0 0 0 0,1 0 0 0 0,-1 0 1 0 0,1 0-1 0 0,-1-1 0 0 0,1 1 1 0 0,0 0-1 0 0,0 0 0 0 0,0-1 0 0 0,0 1 1 0 0,0-1-1 0 0,1 1 0 0 0,1 1 0 0 0,-1-1 6 0 0,1-1 0 0 0,-1 0 0 0 0,1 1 0 0 0,0-1 0 0 0,-1 0 0 0 0,1-1 0 0 0,0 1 0 0 0,-1 0 0 0 0,1-1 0 0 0,0 0 0 0 0,0 1-1 0 0,0-1 1 0 0,-1 0 0 0 0,5-1 0 0 0,6-1 45 0 0,0 0 0 0 0,-1-1 0 0 0,1 0-1 0 0,-1-1 1 0 0,22-10 0 0 0,-13 3 36 0 0,0-2 0 0 0,0 0 1 0 0,-2-1-1 0 0,0-2 0 0 0,0 1 0 0 0,-1-2 1 0 0,-1-1-1 0 0,20-26 0 0 0,-27 33-778 0 0,-10 18-1545 0 0,-1 16 1948 0 0,1-19 324 0 0,0 0 0 0 0,1 0 1 0 0,0 0-1 0 0,0 0 0 0 0,0 0 0 0 0,1 0 1 0 0,-1 0-1 0 0,1-1 0 0 0,0 1 0 0 0,0 0 1 0 0,0-1-1 0 0,0 0 0 0 0,0 1 0 0 0,1-1 1 0 0,0 0-1 0 0,4 4 0 0 0,-2-3 56 0 0,0-1 1 0 0,0 0-1 0 0,0 0 0 0 0,1 0 1 0 0,-1-1-1 0 0,0 0 0 0 0,1 0 1 0 0,0 0-1 0 0,-1-1 1 0 0,10 1-1 0 0,-2 0 139 0 0,1-1 0 0 0,-1-1 0 0 0,1-1 0 0 0,-1 0 1 0 0,0 0-1 0 0,1-2 0 0 0,-1 1 0 0 0,0-2 0 0 0,16-5 0 0 0,-1-2-64 0 0,0-1 0 0 0,-1-1 0 0 0,-1-2 0 0 0,0 0 0 0 0,-1-2 0 0 0,-1-1 0 0 0,0 0 0 0 0,-2-2 0 0 0,0-1 0 0 0,-1 0 0 0 0,-1-2 0 0 0,20-30 0 0 0,-10 8 19 0 0,-2-1-1 0 0,-3-1 1 0 0,-1-2 0 0 0,17-54-1 0 0,-28 64-57 0 0,-2-1-1 0 0,-2 0 0 0 0,-2 0 1 0 0,-2-1-1 0 0,1-80 1 0 0,-5 109-67 0 0,-2-1 1 0 0,0 1 0 0 0,0 0-1 0 0,-1 0 1 0 0,-1 1-1 0 0,0-1 1 0 0,-8-20 0 0 0,9 28-89 0 0,0-1 1 0 0,-1 1-1 0 0,0 0 0 0 0,1 0 1 0 0,-2 1-1 0 0,1-1 1 0 0,0 1-1 0 0,-1-1 1 0 0,1 1-1 0 0,-1 0 1 0 0,0 0-1 0 0,0 1 1 0 0,0-1-1 0 0,-1 1 1 0 0,1 0-1 0 0,0 0 0 0 0,-1 0 1 0 0,1 1-1 0 0,-1 0 1 0 0,0 0-1 0 0,0 0 1 0 0,-5 0-1 0 0,0-1-57 0 0,0 1 0 0 0,0 1 0 0 0,-1 0 0 0 0,1 1 0 0 0,0 0 0 0 0,0 0 0 0 0,0 1-1 0 0,0 0 1 0 0,0 1 0 0 0,1 0 0 0 0,-1 1 0 0 0,1 0 0 0 0,-15 8 0 0 0,12-4 42 0 0,1 0-1 0 0,0 1 1 0 0,0 0 0 0 0,0 1-1 0 0,2 0 1 0 0,-1 1 0 0 0,1 0-1 0 0,-14 23 1 0 0,9-8 8 0 0,0 0-1 0 0,3 1 1 0 0,0 0 0 0 0,1 1-1 0 0,2 0 1 0 0,1 0 0 0 0,1 1-1 0 0,-4 56 1 0 0,10-65-42 0 0,1 0-1 0 0,1 0 1 0 0,0-1 0 0 0,2 1-1 0 0,0-1 1 0 0,1 0 0 0 0,1 0-1 0 0,1 0 1 0 0,1-1 0 0 0,0 0-1 0 0,1-1 1 0 0,1 0 0 0 0,14 19-1 0 0,-5-10 50 0 0,2-1 0 0 0,1-1 0 0 0,0 0 0 0 0,2-2 0 0 0,1-1 0 0 0,0-1-1 0 0,37 22 1 0 0,-33-25 76 0 0,2-2 0 0 0,0-1-1 0 0,1-1 1 0 0,49 12 0 0 0,138 21-4799 0 0,-174-38 2233 0 0,4 1-709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6.8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93 12931 0 0,'43'-3'3711'0'0,"50"-5"-3289"0"0,7-1-553 0 0,2811-64 2394 0 0,-2843 75-2320 0 0,863 42-963 0 0,-921-43 554 0 0,-4-1 179 0 0,0 1-1 0 0,0 0 0 0 0,1 0 0 0 0,-1 0 1 0 0,0 1-1 0 0,-1-1 0 0 0,9 5 0 0 0,-9-2-396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7.8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346 19 5121 0 0,'1'0'339'0'0,"-1"-1"0"0"0,0 0 0 0 0,0 1 0 0 0,1-1 0 0 0,-1 1 0 0 0,0-1 0 0 0,0 0 0 0 0,0 1 0 0 0,0-1 0 0 0,0 0 0 0 0,1 1 0 0 0,-1-1 0 0 0,0 0 0 0 0,-1 1 0 0 0,1-1 0 0 0,0 0 0 0 0,0 1 0 0 0,0-1 0 0 0,0 1 0 0 0,0-1 0 0 0,-1 0 0 0 0,1 1 0 0 0,0-1 0 0 0,-1 1 0 0 0,1-1 0 0 0,0 1 0 0 0,-1-1 0 0 0,0 0 0 0 0,0 1-316 0 0,1 0 0 0 0,-1 0-1 0 0,0 0 1 0 0,0 0 0 0 0,0 0 0 0 0,0 0 0 0 0,0 0 0 0 0,0 0 0 0 0,0 1-1 0 0,0-1 1 0 0,1 0 0 0 0,-1 1 0 0 0,0-1 0 0 0,0 1 0 0 0,0-1 0 0 0,1 1-1 0 0,-2 0 1 0 0,-33 30-3117 0 0,-7 25 2384 0 0,-51 89 0 0 0,23-34 842 0 0,49-81-56 0 0,10-15 40 0 0,1 0 0 0 0,0 0 0 0 0,1 0 0 0 0,1 2 0 0 0,-8 21 0 0 0,15-37-79 0 0,1 0 0 0 0,0-1-1 0 0,0 1 1 0 0,-1 0 0 0 0,1 0 0 0 0,0 0-1 0 0,0-1 1 0 0,0 1 0 0 0,0 0-1 0 0,0 0 1 0 0,0 0 0 0 0,0 0 0 0 0,0-1-1 0 0,0 1 1 0 0,0 0 0 0 0,0 0-1 0 0,1 0 1 0 0,-1-1 0 0 0,0 1 0 0 0,1 0-1 0 0,-1 0 1 0 0,0-1 0 0 0,1 1-1 0 0,-1 0 1 0 0,1-1 0 0 0,-1 1 0 0 0,1 0-1 0 0,0 0 1 0 0,1 0 58 0 0,0-1 0 0 0,-1 1 0 0 0,1 0-1 0 0,0-1 1 0 0,-1 1 0 0 0,1-1 0 0 0,0 0 0 0 0,-1 0 0 0 0,1 0-1 0 0,0 0 1 0 0,0 0 0 0 0,-1 0 0 0 0,3 0 0 0 0,9-3 574 0 0,0 0 1 0 0,24-8-1 0 0,-29 8-564 0 0,222-60 646 0 0,-191 55-1917 0 0,0 3-1 0 0,40-1 1 0 0,-49 5 522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8.19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500 4 10258 0 0,'-1'0'29'0'0,"1"-1"0"0"0,-1 1-1 0 0,0 0 1 0 0,0-1 0 0 0,1 1 0 0 0,-1 0-1 0 0,0-1 1 0 0,0 1 0 0 0,1 0 0 0 0,-1 0-1 0 0,0 0 1 0 0,0 0 0 0 0,0 0 0 0 0,1 0-1 0 0,-1 0 1 0 0,0 0 0 0 0,0 0 0 0 0,0 0 0 0 0,1 0-1 0 0,-1 0 1 0 0,0 0 0 0 0,0 1 0 0 0,0-1-1 0 0,1 0 1 0 0,-1 1 0 0 0,0-1 0 0 0,1 0-1 0 0,-1 1 1 0 0,0-1 0 0 0,1 1 0 0 0,-1-1-1 0 0,0 1 1 0 0,1 0 0 0 0,-1-1 0 0 0,1 1-1 0 0,-1-1 1 0 0,1 1 0 0 0,-1 1 0 0 0,-22 31-2181 0 0,20-27 2147 0 0,-206 343-1734 0 0,137-209 2015 0 0,-77 208 0 0 0,149-348-274 0 0,-3 7 97 0 0,1 0-1 0 0,-1 0 1 0 0,1 0 0 0 0,1 0 0 0 0,-1 0 0 0 0,1 0 0 0 0,0 12 0 0 0,6-11-503 0 0,12-7 484 0 0,-17-1-90 0 0,16-2 29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8.5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356 1 12931 0 0,'0'0'6'0'0,"-2"5"-1962"0"0,-116 232-2734 0 0,9-14 5000 0 0,82-172-81 0 0,2 0-1 0 0,2 2 1 0 0,-23 78-1 0 0,45-124-371 0 0,-1-1 0 0 0,1 0 0 0 0,1 0 0 0 0,-1 1 1 0 0,1-1-1 0 0,1 11 0 0 0,1-6-91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8.9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19 246 15643 0 0,'-3'-6'348'0'0,"0"0"0"0"0,1 0 0 0 0,0 0 0 0 0,0 0-1 0 0,0 0 1 0 0,0 0 0 0 0,1-1 0 0 0,0 1 0 0 0,1 0 0 0 0,-1-1-1 0 0,1 1 1 0 0,0-1 0 0 0,1 1 0 0 0,0 0 0 0 0,0-1 0 0 0,0 1-1 0 0,4-12 1 0 0,-2 12-405 0 0,1 0 1 0 0,-1 0-1 0 0,1 0 0 0 0,0 0 0 0 0,0 1 0 0 0,1 0 0 0 0,-1 0 0 0 0,1 0 1 0 0,1 0-1 0 0,-1 1 0 0 0,0 0 0 0 0,1 0 0 0 0,0 0 0 0 0,0 1 1 0 0,0 0-1 0 0,11-4 0 0 0,7-1-139 0 0,0 0-1 0 0,0 2 1 0 0,0 0 0 0 0,1 2-1 0 0,0 1 1 0 0,0 1 0 0 0,49 2 0 0 0,-59 1 143 0 0,0 1 0 0 0,1 0 0 0 0,-1 1 0 0 0,-1 0 0 0 0,1 1 0 0 0,0 1 1 0 0,-1 0-1 0 0,0 1 0 0 0,0 1 0 0 0,-1 0 0 0 0,0 1 0 0 0,0 0 0 0 0,-1 1 0 0 0,15 13 1 0 0,-24-18-23 0 0,1-1 0 0 0,-1 1 0 0 0,0 0 0 0 0,0 0 0 0 0,0 0 0 0 0,-1 1 0 0 0,1-1 0 0 0,-1 1 0 0 0,0-1 0 0 0,-1 1 0 0 0,1 0 0 0 0,-1 0 1 0 0,0 0-1 0 0,0 0 0 0 0,0-1 0 0 0,-1 1 0 0 0,1 1 0 0 0,-1-1 0 0 0,0 0 0 0 0,-1 0 0 0 0,0 0 0 0 0,1 0 0 0 0,-1-1 0 0 0,-1 1 0 0 0,1 0 0 0 0,-1 0 0 0 0,0-1 1 0 0,0 1-1 0 0,0-1 0 0 0,-5 8 0 0 0,-7 9-345 0 0,-1 0 0 0 0,-1-1 1 0 0,-1 0-1 0 0,-32 27 1 0 0,35-32 273 0 0,-14 12-92 0 0,-143 145-476 0 0,124-120 726 0 0,-58 82 0 0 0,100-128 21 0 0,1 0 0 0 0,0 1 0 0 0,0 0 0 0 0,1 0 0 0 0,0 0 0 0 0,0 1 0 0 0,-2 9 0 0 0,5-15-21 0 0,-1-1 0 0 0,1 1-1 0 0,0 0 1 0 0,0-1 0 0 0,0 1 0 0 0,0 0 0 0 0,0-1 0 0 0,1 1-1 0 0,-1-1 1 0 0,0 1 0 0 0,1 0 0 0 0,-1-1 0 0 0,1 1 0 0 0,-1-1 0 0 0,1 1-1 0 0,0-1 1 0 0,0 1 0 0 0,0-1 0 0 0,0 0 0 0 0,0 1 0 0 0,0-1-1 0 0,0 0 1 0 0,0 0 0 0 0,0 1 0 0 0,1-1 0 0 0,-1 0 0 0 0,0 0 0 0 0,1-1-1 0 0,-1 1 1 0 0,1 0 0 0 0,-1 0 0 0 0,1-1 0 0 0,-1 1 0 0 0,1-1 0 0 0,-1 1-1 0 0,1-1 1 0 0,0 0 0 0 0,-1 1 0 0 0,1-1 0 0 0,2 0 0 0 0,7 1 50 0 0,0 0 0 0 0,1-1 0 0 0,-1-1 1 0 0,0 1-1 0 0,0-2 0 0 0,1 1 1 0 0,-1-2-1 0 0,0 1 0 0 0,0-2 1 0 0,-1 1-1 0 0,1-1 0 0 0,-1-1 0 0 0,1 0 1 0 0,11-8-1 0 0,-6 3 82 0 0,-2-1 0 0 0,1 0 0 0 0,-1-1 0 0 0,-1-1 0 0 0,0 0 1 0 0,-1 0-1 0 0,0-1 0 0 0,11-19 0 0 0,-18 25 10 0 0,0-1 0 0 0,-1-1 1 0 0,0 1-1 0 0,0-1 0 0 0,-1 1 0 0 0,-1-1 1 0 0,1 0-1 0 0,-2 0 0 0 0,1 0 0 0 0,-1 0 1 0 0,-1-1-1 0 0,0 1 0 0 0,0 0 0 0 0,-1 0 1 0 0,0 0-1 0 0,-1 0 0 0 0,-4-13 0 0 0,4 14-128 0 0,-1 1 0 0 0,0-1-1 0 0,-1 1 1 0 0,0 0 0 0 0,0 0-1 0 0,-1 1 1 0 0,0-1 0 0 0,0 1-1 0 0,0 0 1 0 0,-1 1 0 0 0,0-1-1 0 0,-1 1 1 0 0,1 0 0 0 0,-1 1-1 0 0,-1-1 1 0 0,1 1 0 0 0,0 1-1 0 0,-1 0 1 0 0,0 0 0 0 0,-9-3-1 0 0,2 2-138 0 0,0 1 0 0 0,0 0 0 0 0,-1 1 0 0 0,1 1 0 0 0,-30 0 0 0 0,36 2-213 0 0,-1 1 1 0 0,1 0-1 0 0,0 1 0 0 0,-16 4 1 0 0,20-4-379 0 0,-1 0 1 0 0,1 0-1 0 0,0 1 1 0 0,0 0-1 0 0,0 0 1 0 0,1 0-1 0 0,-1 0 1 0 0,-6 7-1 0 0,4-1-2147 0 0,3 0-643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19.3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522 15 12611 0 0,'0'-1'183'0'0,"-1"0"1"0"0,1 0-1 0 0,-1 1 1 0 0,1-1 0 0 0,0 0-1 0 0,-1 0 1 0 0,0 0-1 0 0,1 1 1 0 0,-1-1 0 0 0,1 0-1 0 0,-1 1 1 0 0,0-1-1 0 0,1 1 1 0 0,-1-1 0 0 0,0 0-1 0 0,0 1 1 0 0,0-1-1 0 0,1 1 1 0 0,-1 0 0 0 0,0-1-1 0 0,-1 1 1 0 0,-23 0 517 0 0,-24 17-1868 0 0,43-15 1440 0 0,-20 10-299 0 0,1 2 0 0 0,0 1 0 0 0,0 0 0 0 0,2 2 0 0 0,-40 37 0 0 0,24-17 114 0 0,3 2 0 0 0,-40 55 0 0 0,63-76-69 0 0,1 0 1 0 0,1 1 0 0 0,1 0-1 0 0,0 0 1 0 0,-10 34-1 0 0,17-46-39 0 0,1 1 0 0 0,0 0 0 0 0,0 0 0 0 0,1 0 0 0 0,0 0-1 0 0,0 0 1 0 0,1 1 0 0 0,0-1 0 0 0,0 0 0 0 0,1 0 0 0 0,0 0-1 0 0,1 0 1 0 0,0 0 0 0 0,0 0 0 0 0,0 0 0 0 0,1 0 0 0 0,7 13-1 0 0,-7-17 16 0 0,0 0 0 0 0,0 0 0 0 0,0 0 0 0 0,1-1 0 0 0,-1 0 0 0 0,1 1 0 0 0,0-1 0 0 0,0 0 0 0 0,0-1 0 0 0,0 1 0 0 0,0-1 0 0 0,0 0 0 0 0,1 0 0 0 0,7 3 0 0 0,-3-3 62 0 0,-1 0-1 0 0,1-1 1 0 0,0 0-1 0 0,-1 0 1 0 0,1-1-1 0 0,0 0 1 0 0,15-3 0 0 0,-5 0 139 0 0,1-2 1 0 0,-1 0-1 0 0,0-1 0 0 0,0-1 1 0 0,0-1-1 0 0,25-15 1 0 0,-10 2 114 0 0,0-2 0 0 0,-2-2 1 0 0,0-1-1 0 0,-2-1 0 0 0,-1-1 1 0 0,50-65-1 0 0,-72 82-127 0 0,0 0 0 0 0,0 0 0 0 0,-1-1-1 0 0,-1 0 1 0 0,0 0 0 0 0,-1 0 0 0 0,0-1 0 0 0,-1 0 0 0 0,0 1-1 0 0,-1-1 1 0 0,1-18 0 0 0,-3 27-226 0 0,0-1 0 0 0,-1 0 0 0 0,1 1 0 0 0,-1-1 0 0 0,0 1 0 0 0,0-1-1 0 0,0 1 1 0 0,0-1 0 0 0,-1 1 0 0 0,0 0 0 0 0,0 0 0 0 0,0 0 0 0 0,0 0 0 0 0,-6-7 0 0 0,5 8-257 0 0,-1 0 0 0 0,1 1 0 0 0,-1-1 0 0 0,1 1 0 0 0,-1-1 1 0 0,0 1-1 0 0,0 1 0 0 0,0-1 0 0 0,0 0 0 0 0,0 1 0 0 0,-1 0 0 0 0,1 0 1 0 0,0 0-1 0 0,-1 0 0 0 0,1 1 0 0 0,0 0 0 0 0,-1 0 0 0 0,-5 1 0 0 0,4-1-76 0 0,0 0 1 0 0,1 1-1 0 0,-1 0 0 0 0,1 0 0 0 0,-7 3 0 0 0,-7 3 152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20.4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512 74 10730 0 0,'-7'-8'690'0'0,"0"1"1"0"0,-1-1-1 0 0,0 2 0 0 0,0-1 0 0 0,0 1 0 0 0,-11-6 0 0 0,14 9-579 0 0,-1 0-1 0 0,0 1 1 0 0,0 0-1 0 0,0-1 1 0 0,0 2-1 0 0,0-1 1 0 0,0 1-1 0 0,0 0 1 0 0,-1 0 0 0 0,1 1-1 0 0,-10 0 1 0 0,15 0-154 0 0,0 0 1 0 0,-1 0 0 0 0,1 1 0 0 0,0-1-1 0 0,-1 0 1 0 0,1 1 0 0 0,0-1 0 0 0,-1 1-1 0 0,1 0 1 0 0,0-1 0 0 0,0 1 0 0 0,-1 0-1 0 0,1 0 1 0 0,0 0 0 0 0,0 0 0 0 0,0 0-1 0 0,0 0 1 0 0,0 0 0 0 0,0 0-1 0 0,1 0 1 0 0,-3 3 0 0 0,2-1-36 0 0,0 1 1 0 0,-1-1-1 0 0,1 1 0 0 0,0 0 1 0 0,0-1-1 0 0,1 1 1 0 0,-1 0-1 0 0,1 4 0 0 0,0 5-77 0 0,1 0-1 0 0,0 0 0 0 0,6 24 0 0 0,4-3-18 0 0,1-1-1 0 0,20 40 0 0 0,-14-35 115 0 0,16 50 0 0 0,-30-76 72 0 0,-1 0 0 0 0,-1 0 0 0 0,0 1 0 0 0,0-1 0 0 0,-1 1 0 0 0,-1-1 0 0 0,0 1 0 0 0,-2 18 0 0 0,1-27-31 0 0,0 1-1 0 0,0-1 1 0 0,0 0-1 0 0,-1 0 1 0 0,1 0-1 0 0,-1 0 1 0 0,0-1-1 0 0,0 1 0 0 0,0 0 1 0 0,-1-1-1 0 0,1 1 1 0 0,-1-1-1 0 0,0 0 1 0 0,0 0-1 0 0,-4 4 1 0 0,1-3 32 0 0,0 0 1 0 0,-1 0-1 0 0,1-1 1 0 0,-1 0 0 0 0,0 0-1 0 0,1 0 1 0 0,-1-1-1 0 0,-9 2 1 0 0,-8 0 196 0 0,0-1 0 0 0,0-1 0 0 0,0-1 0 0 0,-33-3 1 0 0,38 1-556 0 0,0-1 1 0 0,0-1 0 0 0,0 0 0 0 0,1-1 0 0 0,-1-1 0 0 0,1-1 0 0 0,-29-13 0 0 0,25 5 259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20.8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0 168 15715 0 0,'0'0'1209'0'0,"3"0"-1053"0"0,100-5 41 0 0,141-25-1 0 0,-140 15-59 0 0,31-4 212 0 0,405-63-2971 0 0,-459 66 2552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23.4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3 14739 0 0,'0'0'-87'0'0,"-1"0"1"0"0,0-1-1 0 0,1 1 0 0 0,-1 0 0 0 0,0-1 1 0 0,1 1-1 0 0,-1 0 0 0 0,0 0 0 0 0,1 0 0 0 0,-1 0 1 0 0,0 0-1 0 0,1 0 0 0 0,-1 0 0 0 0,0 0 1 0 0,1 0-1 0 0,-1 0 0 0 0,0 0 0 0 0,0 0 1 0 0,1 0-1 0 0,-1 0 0 0 0,0 0 0 0 0,1 1 0 0 0,-1-1 1 0 0,1 0-1 0 0,-1 1 0 0 0,0-1 0 0 0,1 0 1 0 0,-1 1-1 0 0,1-1 0 0 0,-1 1 0 0 0,0 0 1 0 0,0 1-60 0 0,0-1 1 0 0,1 1-1 0 0,-1 0 0 0 0,1 0 1 0 0,-1-1-1 0 0,1 1 1 0 0,0 0-1 0 0,0-1 1 0 0,0 1-1 0 0,0 0 1 0 0,0 0-1 0 0,0 2 1 0 0,2 6-298 0 0,0 1 0 0 0,0-1 0 0 0,5 13 0 0 0,4 3 338 0 0,2 0-1 0 0,1 0 1 0 0,35 46-1 0 0,-19-28 3 0 0,148 214-403 0 0,22 34 229 0 0,36 95 269 0 0,-169-259 13 0 0,59 153 1 0 0,-94-193 21 0 0,-3 2-1 0 0,29 163 1 0 0,-48-180 12 0 0,-3 0 0 0 0,-3 0 0 0 0,-3 1 0 0 0,-11 87 1 0 0,2-104-12 0 0,-3 1 0 0 0,-2-1 0 0 0,-2-1 0 0 0,-4 0 0 0 0,-1-1 0 0 0,-45 82 0 0 0,11-41 62 0 0,-5-2 0 0 0,-109 132 0 0 0,26-61 112 0 0,-12 15 67 0 0,123-140-220 0 0,-43 75-1 0 0,45-62-38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9:09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 13819 0 0,'0'0'992'0'0,"0"1"-872"0"0,0 1-32 0 0,0 0 48 0 0,0-1-56 0 0,0 2 16 0 0,-8 42-32 0 0,7-35-40 0 0,-1 2-1528 0 0,2 0 1448 0 0,0-1-312 0 0,2-3 368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1.74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76.40878"/>
      <inkml:brushProperty name="anchorY" value="-1224.60095"/>
      <inkml:brushProperty name="scaleFactor" value="0.5"/>
    </inkml:brush>
  </inkml:definitions>
  <inkml:trace contextRef="#ctx0" brushRef="#br0">507 72 12395 0 0,'0'0'0'0'0,"1"-2"576"0"0,1-3 93 0 0,1-1-17 0 0,1-3 207 0 0,0 0-260 0 0,-1 0 77 0 0,1 0 123 0 0,-1 1-464 0 0,0 1 66 0 0,-2 3-103 0 0,0 1-469 0 0,0 2-601 0 0,-4 5-1874 0 0,-2 2 1875 0 0,-1 4-53 0 0,-2 3 778 0 0,-1 4-218 0 0,-2 4 176 0 0,-3 7-9 0 0,-1 7 45 0 0,-3 6 28 0 0,-3 8-5 0 0,-4 7 5 0 0,-2 5 28 0 0,-4 8 10 0 0,-2 5 9 0 0,-2 5 0 0 0,-1 5 19 0 0,0 2-51 0 0,0 2 34 0 0,2 1-30 0 0,4 1-11 0 0,3 1-63 0 0,4 1 26 0 0,4-1-12 0 0,4-1-46 0 0,5-2 42 0 0,3-1-43 0 0,4 0 30 0 0,4 0 20 0 0,4 0 87 0 0,3-1-32 0 0,3 0 17 0 0,2-2 100 0 0,2 0-75 0 0,0-1 46 0 0,2-1 7 0 0,2-2-58 0 0,1-2 18 0 0,1-3-18 0 0,1-4-6 0 0,2-3-8 0 0,1-2 39 0 0,1-5-22 0 0,1-4 9 0 0,2-5 7 0 0,0-5 7 0 0,0-2-1 0 0,1-4 19 0 0,-1-3-14 0 0,1-1 34 0 0,-2-3-1 0 0,-1-2-17 0 0,-1-2 44 0 0,-1-3-32 0 0,-3-2 30 0 0,-2-4-9 0 0,-3-3-6 0 0,-2-3 11 0 0,-2-3-12 0 0,-2-2 3 0 0,-2-2 8 0 0,-2-2 54 0 0,-2-2 4 0 0,-2-2 11 0 0,-1 0 1355 0 0,-1-8-4220 0 0,0-1 163 0 0,1-5 367 0 0,-1-2-1674 0 0,0 1-1373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2.7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13.75891"/>
      <inkml:brushProperty name="anchorY" value="-5483.59375"/>
      <inkml:brushProperty name="scaleFactor" value="0.5"/>
    </inkml:brush>
  </inkml:definitions>
  <inkml:trace contextRef="#ctx0" brushRef="#br0">318 189 2088 0 0,'0'0'0'0'0,"-1"-2"393"0"0,-1-2 73 0 0,-1-2 185 0 0,0 0-188 0 0,0-1 246 0 0,1-1 33 0 0,-1 0 51 0 0,1 0 28 0 0,-1 0 64 0 0,1-1-33 0 0,1-1-4 0 0,-1 1 41 0 0,1-1-89 0 0,0 1-76 0 0,0-1-9 0 0,1 1 12 0 0,-1 0-131 0 0,1 1-56 0 0,0 0-47 0 0,1 1-15 0 0,0 0-106 0 0,0 0-95 0 0,1 2-26 0 0,0 0-32 0 0,0 1-139 0 0,-1 1-226 0 0,0 2-94 0 0,0 0-4 0 0,0 6-2794 0 0,-3 2 2693 0 0,-1 3 134 0 0,-1 3 226 0 0,-3 2-50 0 0,-1 4 43 0 0,-3 2 17 0 0,-1 2-13 0 0,-3 3-4 0 0,-1 1 39 0 0,-2 1-3 0 0,0 0 3 0 0,-2 0 10 0 0,0-2 7 0 0,-1 0-11 0 0,0-2 23 0 0,1-2-34 0 0,1-2 0 0 0,2-2 18 0 0,2-2-44 0 0,3-1 5 0 0,2-2-13 0 0,4-2 10 0 0,3-2-12 0 0,2-1 68 0 0,2-1-10 0 0,3-1 7 0 0,3-1 76 0 0,2 0 62 0 0,3-2 52 0 0,3 0-6 0 0,2-1 121 0 0,4-2-60 0 0,3 0 6 0 0,2-1 19 0 0,2-2-45 0 0,2-1-61 0 0,1 0-31 0 0,0-2-16 0 0,1 0-95 0 0,-1-1 15 0 0,1 1-10 0 0,-1-1-2 0 0,-2 1-10 0 0,-1-1-43 0 0,-2 1-44 0 0,-1 0-19 0 0,-2-1-84 0 0,-3 1-727 0 0,-1-1-228 0 0,-2 1-441 0 0,0-1-902 0 0,-1 0 268 0 0,1 1-1153 0 0,-4 1-3011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3.02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45.35327"/>
      <inkml:brushProperty name="anchorY" value="-6679.75635"/>
      <inkml:brushProperty name="scaleFactor" value="0.5"/>
    </inkml:brush>
  </inkml:definitions>
  <inkml:trace contextRef="#ctx0" brushRef="#br0">415 28 8970 0 0,'-1'-2'1408'0'0,"1"-1"-1624"0"0,-1 0 1603 0 0,0-2 189 0 0,-1 1-787 0 0,1 0 111 0 0,0 1-467 0 0,1 1 35 0 0,-1 1-81 0 0,1 0-474 0 0,-5 6-1358 0 0,-1 3 1222 0 0,-2 2-158 0 0,-2 4 41 0 0,0 2 342 0 0,-3 3-90 0 0,-1 2 75 0 0,-2 3-7 0 0,-1 1 23 0 0,-1 1 3 0 0,-2 1-8 0 0,-1 1 12 0 0,-1-1-3 0 0,1 0 1 0 0,0 1-9 0 0,0 0 2 0 0,1 0 8 0 0,2 2-2 0 0,0 1 10 0 0,2 2-11 0 0,2 0 12 0 0,0 1-3 0 0,2 0 20 0 0,0-2 3 0 0,2-2 1 0 0,1-2 20 0 0,1-5-15 0 0,3-2-42 0 0,1-4 32 0 0,1-4-2394 0 0,2-3 2953 0 0,3-2-1503 0 0,1-2 1087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3.31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22.34326"/>
      <inkml:brushProperty name="anchorY" value="-6383.50195"/>
      <inkml:brushProperty name="scaleFactor" value="0.5"/>
    </inkml:brush>
  </inkml:definitions>
  <inkml:trace contextRef="#ctx0" brushRef="#br0">327 0 13003 0 0,'0'0'1224'0'0,"-6"4"-2556"0"0,1 3 812 0 0,-3 2-136 0 0,0 4 342 0 0,-2 3-38 0 0,0 4 245 0 0,-2 2-6 0 0,-1 4 121 0 0,-2 1-32 0 0,-1 3 27 0 0,-1 1-5 0 0,-1 1 2 0 0,-1 0 19 0 0,1 1-24 0 0,-1 0 17 0 0,1 0 4 0 0,1 1-11 0 0,1-1 14 0 0,1 1-5 0 0,2-1-16 0 0,0 0 23 0 0,3-1 2 0 0,1-2 9 0 0,2-1 17 0 0,1-3 52 0 0,2-4-3 0 0,1-2-42 0 0,2-4 80 0 0,1-4-35 0 0,2-3 12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3.8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315.41617"/>
      <inkml:brushProperty name="anchorY" value="-6104.74316"/>
      <inkml:brushProperty name="scaleFactor" value="0.5"/>
    </inkml:brush>
  </inkml:definitions>
  <inkml:trace contextRef="#ctx0" brushRef="#br0">67 226 15643 0 0,'-1'-1'1545'0'0,"-3"-1"-1765"0"0,0-2 1232 0 0,-1-1-152 0 0,0 0-385 0 0,1-1 242 0 0,0 0-379 0 0,2-1 106 0 0,1 0-45 0 0,2-1-354 0 0,2 0-1 0 0,2 0-40 0 0,3-1-28 0 0,3-1-100 0 0,2 0 45 0 0,4-1-38 0 0,2-1-11 0 0,3 0 30 0 0,2 0-56 0 0,2 0 26 0 0,2 0-19 0 0,1 0-33 0 0,2 1 56 0 0,2 1-37 0 0,0 2 21 0 0,0 1 32 0 0,1 2-10 0 0,-1 1 6 0 0,-2 3 19 0 0,-1 1-6 0 0,-3 3-34 0 0,-3 1 10 0 0,-3 2-14 0 0,-4 1-17 0 0,-3 3 5 0 0,-4 0-12 0 0,-2 1-7 0 0,-3 2-8 0 0,-3 1-27 0 0,-3 0 16 0 0,-3 3 12 0 0,-2 0-31 0 0,-4 2 112 0 0,-2 2-42 0 0,-4 1 8 0 0,-4 1 104 0 0,-3 1-30 0 0,-3 1 32 0 0,-3 0 14 0 0,-2 1-12 0 0,-3 1-4 0 0,-1 2 2 0 0,-2 0 16 0 0,1 3-14 0 0,0 1 15 0 0,1 3-4 0 0,2 0-9 0 0,2 1 22 0 0,4-1-16 0 0,3 0 15 0 0,5-3-14 0 0,4-2 5 0 0,4-3 7 0 0,5-3 7 0 0,4-4 8 0 0,4-2 17 0 0,4-4 34 0 0,4-2 1 0 0,4-4 31 0 0,4-1 39 0 0,3-4 150 0 0,3-1-57 0 0,3-4 0 0 0,2-2 164 0 0,1-3-115 0 0,1-3 88 0 0,0-1-14 0 0,-2-3-79 0 0,0-2 25 0 0,-2-2 7 0 0,-2-2 4 0 0,-4-1 18 0 0,-3-2 71 0 0,-4-3-56 0 0,-3 0 3 0 0,-5-2 56 0 0,-5-1-225 0 0,-4-1 77 0 0,-6 0-23 0 0,-5 1-234 0 0,-4 1 48 0 0,-4 1-64 0 0,-3 2-40 0 0,-3 2-10 0 0,-2 2-85 0 0,-2 2 11 0 0,0 2-8 0 0,-1 3-96 0 0,1 1 46 0 0,0 3-18 0 0,1 1-26 0 0,2 2 36 0 0,3 2-115 0 0,2 2-153 0 0,3 2-139 0 0,3 2-181 0 0,4 1-1881 0 0,3 3 2917 0 0,5 1-1836 0 0,3 2 1919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4.3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1399.05676"/>
      <inkml:brushProperty name="anchorY" value="-5216.34912"/>
      <inkml:brushProperty name="scaleFactor" value="0.5"/>
    </inkml:brush>
  </inkml:definitions>
  <inkml:trace contextRef="#ctx0" brushRef="#br0">262 87 12851 0 0,'0'0'0'0'0,"0"-2"960"0"0,1-3 1158 0 0,0-3-1498 0 0,1 0 349 0 0,-1-2-95 0 0,0 1-123 0 0,1-1-231 0 0,-1 2 5 0 0,1 0-58 0 0,-2 1-278 0 0,1 2-186 0 0,-1 2-59 0 0,0 1-39 0 0,0 1-294 0 0,-4 1-267 0 0,-2 1 249 0 0,-2 2 52 0 0,-2 3 131 0 0,-3 3-37 0 0,-1 2 105 0 0,-2 3 97 0 0,-1 3-31 0 0,-1 2 38 0 0,-2 3-7 0 0,0 0 3 0 0,0 2-38 0 0,0 1 21 0 0,2 1-8 0 0,1 2-27 0 0,1 1 8 0 0,3 2-4 0 0,2 2 0 0 0,4 1 0 0 0,3 1 37 0 0,3 0-10 0 0,3-1 14 0 0,4-2 44 0 0,4-3 35 0 0,4-4 3 0 0,2-3 13 0 0,4-5 55 0 0,1-4 227 0 0,3-3-51 0 0,3-4-6 0 0,1-4 237 0 0,1-4-173 0 0,2-3 109 0 0,2-4 46 0 0,1-3-155 0 0,0-4 23 0 0,1-4-40 0 0,-2-3-24 0 0,0-2-33 0 0,-2-2-3 0 0,-1-1-2 0 0,-3-2 7 0 0,-3 1-40 0 0,-3-1 31 0 0,-3 1-10 0 0,-3 1 11 0 0,-3-1 7 0 0,-2 2-66 0 0,-3 1-9 0 0,-3 1-1 0 0,-1 1-69 0 0,-3 1-131 0 0,-3 2-14 0 0,-1 1-7 0 0,-3 1-166 0 0,-1 3-85 0 0,-1 1-13 0 0,-3 1-58 0 0,0 3-102 0 0,-1 1-834 0 0,-1 2-322 0 0,0 2-646 0 0,0 3-967 0 0,1 2 287 0 0,2 3-1502 0 0,2 0-1887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4.8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154.87427"/>
      <inkml:brushProperty name="anchorY" value="-6153.37842"/>
      <inkml:brushProperty name="scaleFactor" value="0.5"/>
    </inkml:brush>
  </inkml:definitions>
  <inkml:trace contextRef="#ctx0" brushRef="#br0">238 108 16780 0 0,'0'0'0'0'0,"0"-2"744"0"0,0-4-93 0 0,0-3 26 0 0,0-2 137 0 0,0-1-417 0 0,-1 0 54 0 0,1 0 108 0 0,-1 1-266 0 0,0 1 44 0 0,-1 2-47 0 0,1 1-250 0 0,-1 3-296 0 0,2 2 2 0 0,-1 1 14 0 0,-1 5-2160 0 0,0 1 2113 0 0,1 4 74 0 0,0 4-6 0 0,1 4 132 0 0,1 4-25 0 0,2 4 43 0 0,2 4 2 0 0,0 2 20 0 0,2 3-3 0 0,2 1 11 0 0,1 0-2 0 0,2 0 10 0 0,0 0 16 0 0,2-1 6 0 0,-1-1-19 0 0,1 0 35 0 0,-1-1-11 0 0,1-1 13 0 0,-2 1-2 0 0,0-1 10 0 0,-2 0 7 0 0,0 0-11 0 0,-2 0 14 0 0,0 0-4 0 0,-3-2 38 0 0,-1-2-10 0 0,-2-3 14 0 0,-2-3 26 0 0,-2-4 30 0 0,-1-2-6 0 0,-3-5 33 0 0,-1-1 11 0 0,-2-3 17 0 0,-1-2 6 0 0,-3-2 20 0 0,-2 0-5 0 0,-2-2 3 0 0,-2-2 0 0 0,-2-1-9 0 0,-3-1-7 0 0,-1-2-55 0 0,0-1 6 0 0,-1-1-6 0 0,1-2-57 0 0,1 0 7 0 0,1-1-24 0 0,2 0 3 0 0,1 0-11 0 0,2-1-7 0 0,1 1-45 0 0,2-1-101 0 0,2 0-2 0 0,2-1-1520 0 0,2 0-935 0 0,3-1 1732 0 0,4 0 844 0 0,4-1-1732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5.11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1403.5448"/>
      <inkml:brushProperty name="anchorY" value="-5662.80615"/>
      <inkml:brushProperty name="scaleFactor" value="0.5"/>
    </inkml:brush>
  </inkml:definitions>
  <inkml:trace contextRef="#ctx0" brushRef="#br0">7 91 18956 0 0,'0'0'0'0'0,"-1"0"288"0"0,-1-1 75 0 0,1 0-31 0 0,-1 0 191 0 0,1 0-127 0 0,4-1 75 0 0,3-2 111 0 0,5 0-275 0 0,6-1 107 0 0,8-1-13 0 0,8-1-257 0 0,7 0 76 0 0,9-1-83 0 0,6 1-23 0 0,6-1 22 0 0,5 2-67 0 0,5 0 19 0 0,3 1 1 0 0,2 1-49 0 0,1 1-22 0 0,1 0 22 0 0,1 2-48 0 0,-1 0 13 0 0,-1 2-108 0 0,-4 2-203 0 0,-2 1-201 0 0,-3 2-185 0 0,-2 1 56 0 0,-4 1-451 0 0,-37-5-10107 0 0,-2 1-1710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5.7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69.76514"/>
      <inkml:brushProperty name="anchorY" value="-6623.13623"/>
      <inkml:brushProperty name="scaleFactor" value="0.5"/>
    </inkml:brush>
  </inkml:definitions>
  <inkml:trace contextRef="#ctx0" brushRef="#br0">440 87 8802 0 0,'0'0'0'0'0,"-9"-1"1296"0"0,-12-1-1484 0 0,-9-1 1367 0 0,-7-1 769 0 0,-6 1-1622 0 0,-2 0 578 0 0,-1 0-200 0 0,3 0-9 0 0,3 1 12 0 0,5 0-51 0 0,5 1-349 0 0,5-1-43 0 0,8 2-3 0 0,6-1-452 0 0,5 1 97 0 0,4 0-26 0 0,5 0-78 0 0,7 2 42 0 0,7-1 406 0 0,9 1-100 0 0,11 0 84 0 0,13 0 395 0 0,15-1-250 0 0,16 0 125 0 0,17-2 28 0 0,16 0-226 0 0,17-2-25 0 0,15-1-41 0 0,15 0 16 0 0,14-1-123 0 0,10 1-39 0 0,9 0 5 0 0,8 1-11 0 0,4 1-47 0 0,4 0 14 0 0,0 1-7 0 0,-1 1-38 0 0,-4 1 40 0 0,-6 1-5 0 0,-8 0-8 0 0,21 0 70 0 0,-12-1-86 0 0,-14 0 38 0 0,-21-1-12 0 0,-22-1 1 0 0,-21-1 18 0 0,-18-1-4 0 0,-18 0-17 0 0,-14-2 34 0 0,-12 1-21 0 0,-11-1 8 0 0,-10 0-12 0 0,-9 1-15 0 0,-7 0-267 0 0,-9 1-149 0 0,-5 1-50 0 0,-5 1-403 0 0,-8 1-1611 0 0,-5 3 791 0 0,-4 2 1986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6.31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151.52148"/>
      <inkml:brushProperty name="anchorY" value="-7566.49854"/>
      <inkml:brushProperty name="scaleFactor" value="0.5"/>
    </inkml:brush>
  </inkml:definitions>
  <inkml:trace contextRef="#ctx0" brushRef="#br0">90 61 13827 0 0,'0'0'0'0'0,"-2"-1"1232"0"0,-2-4-1400 0 0,0 0 830 0 0,-2-1 78 0 0,-1-1-324 0 0,1 0 13 0 0,-1 0 15 0 0,2 1-41 0 0,0 0 8 0 0,2 2-40 0 0,1 1-625 0 0,1 1 112 0 0,1 1-26 0 0,2 4-2438 0 0,0 3 2254 0 0,2 3 18 0 0,-1 4 122 0 0,1 5 81 0 0,0 6 102 0 0,-1 6 9 0 0,-1 7 17 0 0,-1 6 11 0 0,-2 4 36 0 0,-1 5-18 0 0,-2 2-2 0 0,-2 0 1 0 0,-1 1-10 0 0,0-3-7 0 0,0-1 10 0 0,0-3-3 0 0,1-1 1 0 0,1-2 28 0 0,1-1-8 0 0,1-1-5 0 0,1-3 40 0 0,1-2-3 0 0,1-2 21 0 0,1-5 15 0 0,1-4-3 0 0,1-4 59 0 0,0-6-221 0 0,1-3-354 0 0,2-6 16 0 0,0-2-19 0 0,1-5-465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3T14:44:26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1601 1203 5745,'-18'0'56,"-19"-1"56,35 1-46,24 0 19,365 31 624,-105-3-117,-213-24-172,0-4 1,75-9-1,260-54 460,-238 34-856,-75 14 178,-1-3 0,-1-5 0,144-56 0,-215 70-41,0 0 0,-1-2 0,0 0 0,-1 0 0,0-2 0,-1 0 0,0-1 0,-1 0 0,20-27 0,-27 32-66,0 0 0,-1-1-1,-1 0 1,1 0 0,-2-1 0,1 1 0,-1-1 0,-1 0 0,0 0 0,-1 0 0,0 0 0,0-1 0,-1 1-1,-1-1 1,0 1 0,0 0 0,-1-1 0,-4-15 0,2 18-21,0 1 1,0 0-1,-1 0 1,0 0 0,0 0-1,-1 0 1,0 1-1,0 0 1,-10-10-1,-7-4 84,-37-28 0,-16-16-80,42 29-60,-93-92-38,103 108-6,-1 1 0,0 1 0,-1 1 0,-29-13 0,11 7 1,-2 3 0,0 1 0,-1 3 0,-1 1 0,0 3 0,-1 2 0,0 1-1,-90-2 1,-1 12-41,31 2 74,-210-22 1,212 6-24,-1 5-1,-167 9 1,-214 42-44,459-39 55,-75 8 23,1 4-1,0 5 1,2 5 0,0 4 0,2 4 0,-158 80 0,188-80 12,28-14 7,0 1 0,1 2 0,-71 55-1,105-72-35,0 1 0,1 0-1,0 0 1,0 0 0,0 0-1,1 1 1,0-1-1,1 1 1,0 1 0,0-1-1,0 0 1,1 0 0,0 1-1,1 0 1,0-1-1,1 1 1,-1-1 0,1 1-1,1 0 1,2 11-1,2 11 5,1-1 0,2 0 0,1-1 0,18 42 0,-18-54 5,0 0 0,1-1 0,0-1-1,2 1 1,0-2 0,0 0 0,1 0-1,1-1 1,0-1 0,1 0 0,0-1-1,1-1 1,0 0 0,1-1-1,30 12 1,20 4 26,0-3-1,126 23 1,175 7 135,-157-27-189,-47-7 10,0-7 0,183-11 1,-284-2-807,92 10 0,-110-4 513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6.66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085.75732"/>
      <inkml:brushProperty name="anchorY" value="-7504.55859"/>
      <inkml:brushProperty name="scaleFactor" value="0.5"/>
    </inkml:brush>
  </inkml:definitions>
  <inkml:trace contextRef="#ctx0" brushRef="#br0">36 79 15115 0 0,'0'0'0'0'0,"1"-2"1297"0"0,1-2-1476 0 0,0-3 1000 0 0,1-1-67 0 0,1-1-333 0 0,0-1 353 0 0,0 1-389 0 0,-1 0 102 0 0,0 1 28 0 0,-2 3-385 0 0,0 1-474 0 0,0 1 60 0 0,-1 2-40 0 0,-2 5-2282 0 0,-1 3 2392 0 0,-1 3-90 0 0,-1 4 131 0 0,0 4 23 0 0,-1 5 66 0 0,1 6 33 0 0,0 6-4 0 0,0 6 7 0 0,1 5 47 0 0,0 3-23 0 0,0 4 28 0 0,1 1-7 0 0,1 0 3 0 0,0-1 0 0 0,1-2 19 0 0,0-3-24 0 0,0-2 45 0 0,1-1 24 0 0,0-2-6 0 0,-1 0 6 0 0,1-3 38 0 0,0-1-21 0 0,-1-3 37 0 0,1-4-10 0 0,-1-3-6 0 0,1-5 4 0 0,1-5 26 0 0,0-5-8 0 0,1-3 32 0 0,0-5 20 0 0,2-3-126 0 0,1-3-44 0 0,1-4-13 0 0,3-3-2349 0 0,1-5 2944 0 0,2-5-1555 0 0,2-5 1151 0 0,-8 12-8246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7.04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144.36816"/>
      <inkml:brushProperty name="anchorY" value="-9378.37012"/>
      <inkml:brushProperty name="scaleFactor" value="0.5"/>
    </inkml:brush>
  </inkml:definitions>
  <inkml:trace contextRef="#ctx0" brushRef="#br0">473 0 10602 0 0,'-1'0'736'0'0,"-2"0"1542"0"0,2 0-2918 0 0,0 1 425 0 0,-3 3 79 0 0,-2 3 90 0 0,0 2 30 0 0,-2 2-10 0 0,0 0-7 0 0,-2 2 50 0 0,0 1 31 0 0,-2 1 3 0 0,-1 0 50 0 0,-2 1 7 0 0,-2 1 20 0 0,-2 0-2 0 0,-2 0 2 0 0,-3 0 19 0 0,0-1-53 0 0,-3 0 26 0 0,0-1-9 0 0,0-2-46 0 0,1 0 23 0 0,0-1-9 0 0,1-1-18 0 0,3-2 15 0 0,2 0 23 0 0,2-2-26 0 0,3 0 29 0 0,2-2-9 0 0,4 0-6 0 0,2-1 2 0 0,3-2 8 0 0,1 0-21 0 0,3-2-40 0 0,0 0 21 0 0,0 0-11 0 0,1 0-35 0 0,4 1 20 0 0,2 0-18 0 0,1 0 4 0 0,3 0-1 0 0,1 0-18 0 0,0 0-14 0 0,2 1 12 0 0,0-1-52 0 0,2 1-14 0 0,0 0-7 0 0,1 1-2 0 0,1 1-29 0 0,2 2 27 0 0,1 0-10 0 0,1 2 12 0 0,1 1 17 0 0,1 2 32 0 0,1 0-16 0 0,0 2 16 0 0,0 0 25 0 0,0 2-7 0 0,0 1 13 0 0,1 1-2 0 0,-1 2 1 0 0,1 0 9 0 0,0 1 17 0 0,0-1-5 0 0,-1 1 22 0 0,0-1 31 0 0,-2-1-7 0 0,0-1 5 0 0,-2-2 28 0 0,-2-3-157 0 0,0-1-505 0 0,-1-1-535 0 0,-1-3-336 0 0,-1-1 80 0 0,0-3-1077 0 0,-4-1-6111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7.36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437.96631"/>
      <inkml:brushProperty name="anchorY" value="-11086.33105"/>
      <inkml:brushProperty name="scaleFactor" value="0.5"/>
    </inkml:brush>
  </inkml:definitions>
  <inkml:trace contextRef="#ctx0" brushRef="#br0">438 194 12491 0 0,'0'0'0'0'0,"0"-2"984"0"0,3-3-168 0 0,0-2 58 0 0,2-3 402 0 0,0-1-728 0 0,0-1 85 0 0,0-1 349 0 0,-1-1-489 0 0,-1 0 214 0 0,-1 1-48 0 0,-2-1-427 0 0,-2 2 13 0 0,-1-1-75 0 0,-4 2-22 0 0,-2 0-123 0 0,-2 1-107 0 0,-2 2 31 0 0,-4 1-13 0 0,-4 2-114 0 0,-2 3 109 0 0,-3 2-66 0 0,-3 4 1 0 0,-1 2 112 0 0,-2 3-34 0 0,-2 4 16 0 0,2 2-9 0 0,0 3 12 0 0,2 1-51 0 0,2 2 33 0 0,2 1-30 0 0,5 0-21 0 0,3 1 6 0 0,5 1-13 0 0,3 0 2 0 0,5 0 9 0 0,5 1 43 0 0,4 1-12 0 0,4 0-2 0 0,5 1 58 0 0,3-1-148 0 0,4 0 27 0 0,4-2 34 0 0,4-1-166 0 0,2-2 189 0 0,4-3-80 0 0,3-4-49 0 0,2-2 168 0 0,3-5-735 0 0,2-2-661 0 0,2-5 1105 0 0,1-3 303 0 0,1-4-764 0 0,-28 4-7193 0 0,-1 0-1297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8.10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536.24805"/>
      <inkml:brushProperty name="anchorY" value="-12415.99316"/>
      <inkml:brushProperty name="scaleFactor" value="0.5"/>
    </inkml:brush>
  </inkml:definitions>
  <inkml:trace contextRef="#ctx0" brushRef="#br0">390 665 16660 0 0,'0'0'0'0'0,"-1"-1"712"0"0,1-1 19 0 0,-1-2 3 0 0,1 0 48 0 0,-1-1-293 0 0,-1 0 97 0 0,0 0-34 0 0,-1-1-272 0 0,0 1 23 0 0,-2 1-79 0 0,0-1-263 0 0,-2 1-5 0 0,0 1-36 0 0,-3 1-15 0 0,0 1-55 0 0,-3 1 42 0 0,-1 1-7 0 0,-3 1 2 0 0,-2 2 47 0 0,-3 2-12 0 0,-2 2 6 0 0,0 2 18 0 0,-2 1-5 0 0,0 3-25 0 0,1 1 8 0 0,0 2-4 0 0,3 2-9 0 0,2 2 2 0 0,3 1-1 0 0,3 2-37 0 0,3 1 48 0 0,4 1-7 0 0,2-1 2 0 0,4 0 12 0 0,2-1 6 0 0,3-1-11 0 0,3-2-33 0 0,2-3 56 0 0,2-3-47 0 0,3-2 183 0 0,2-4-42 0 0,2-3-26 0 0,3-3 201 0 0,1-4-88 0 0,3-4 101 0 0,0-3-5 0 0,2-4-24 0 0,-1-3-54 0 0,0-3 5 0 0,-1-3 3 0 0,-1-1-70 0 0,-1-2 2 0 0,-1-1-23 0 0,-3 0 3 0 0,0 0-22 0 0,-2 1-22 0 0,-2 0 5 0 0,-2 2-4 0 0,-2 2-28 0 0,-2 1 17 0 0,-2 3-16 0 0,-2 2 5 0 0,-3 2-2 0 0,-1 2-112 0 0,-1 3 4 0 0,-2 1 20 0 0,-1 2-152 0 0,-1 0-3 0 0,-1 3-16 0 0,0-1-32 0 0,-1 2-2 0 0,0 1 73 0 0,0 1-13 0 0,0 1 7 0 0,1 2 86 0 0,0 0 13 0 0,1 2 30 0 0,2 1 6 0 0,0 2 39 0 0,1 0 19 0 0,1 2 6 0 0,2 1 11 0 0,2 1 18 0 0,1 1 32 0 0,3 1 21 0 0,2 1-12 0 0,1 0 43 0 0,3 1 8 0 0,1-1-20 0 0,2 0 28 0 0,1 0 0 0 0,1-1 48 0 0,2-1 53 0 0,0-2-13 0 0,0-2 94 0 0,1-3 32 0 0,1-2-13 0 0,0-2 20 0 0,2-4 33 0 0,0-4-93 0 0,2-2 10 0 0,1-4-16 0 0,2-2-102 0 0,0-3 28 0 0,-1-2-15 0 0,1-1 0 0 0,-2-3-9 0 0,-2 0 11 0 0,-1-2-40 0 0,-3-1 30 0 0,-1-2-39 0 0,-1-1-36 0 0,-1-3-9 0 0,-2-3-20 0 0,-1-4-53 0 0,-1-5-6 0 0,-2-4-11 0 0,-1-4-10 0 0,-1-3-27 0 0,-2-1 54 0 0,-3 0-27 0 0,-2 3 0 0 0,-1 3 29 0 0,-3 6-93 0 0,-3 5 9 0 0,-2 7 3 0 0,-2 4-126 0 0,-3 6-30 0 0,-2 4-27 0 0,-2 4-11 0 0,-1 3-75 0 0,-2 2 94 0 0,0 3-22 0 0,-1 3-11 0 0,1 2 100 0 0,-1 4 8 0 0,1 3 30 0 0,0 3 17 0 0,2 4 36 0 0,1 4 10 0 0,1 4 10 0 0,2 5-1 0 0,1 4 30 0 0,3 5 20 0 0,2 5 6 0 0,3 3-9 0 0,2 3 32 0 0,2 1 1 0 0,4 0-9 0 0,1-1 23 0 0,2-2-25 0 0,3-4 35 0 0,1-3 0 0 0,2-4-18 0 0,1-2 34 0 0,2-3-10 0 0,1-2 4 0 0,0-2 10 0 0,2-2-4 0 0,2-1-16 0 0,0-2-5 0 0,1-2 19 0 0,0-3-35 0 0,0-2 30 0 0,0-4-47 0 0,0-3-145 0 0,0-4 30 0 0,3-3-3940 0 0,1-4 4992 0 0,2-4-2600 0 0,2-3 2006 0 0,-19 7-9114 0 0,0-2-1156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8.77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536.73828"/>
      <inkml:brushProperty name="anchorY" value="-13610.90332"/>
      <inkml:brushProperty name="scaleFactor" value="0.5"/>
    </inkml:brush>
  </inkml:definitions>
  <inkml:trace contextRef="#ctx0" brushRef="#br0">48 0 3281 0 0,'0'0'0'0'0,"-1"1"232"0"0,-3 1-243 0 0,-1 0 593 0 0,-2 2-661 0 0,1 0 920 0 0,-1 0-307 0 0,1 0 55 0 0,2-1 730 0 0,0-1-521 0 0,0 0 2613 0 0,4-2-3081 0 0,0 1-365 0 0,0 0 102 0 0,0 4-70 0 0,2 1-50 0 0,2 1 59 0 0,3 2-11 0 0,2 1 13 0 0,5 3-1 0 0,3 4 19 0 0,3 4-32 0 0,4 5 10 0 0,4 7 5 0 0,5 7-21 0 0,3 6-3 0 0,4 7 10 0 0,3 5-23 0 0,3 6 35 0 0,2 5-21 0 0,2 6 17 0 0,2 3-14 0 0,0 5 14 0 0,0 2-14 0 0,-1 2 14 0 0,0 4 5 0 0,-2 4-1 0 0,-2 1 19 0 0,-2 1 5 0 0,-3 0-10 0 0,-4 0 23 0 0,-4 1-44 0 0,-4 1 32 0 0,-5-1-10 0 0,-5-1-26 0 0,-6-2 26 0 0,-4-1-27 0 0,-6 0 8 0 0,-5 0 15 0 0,-5 0 14 0 0,-5-2-12 0 0,-5 0 24 0 0,-5-2-6 0 0,-5-1 30 0 0,-4 1 1 0 0,-4-2 11 0 0,-3 0 8 0 0,-3-2-1 0 0,-1-3 1 0 0,-3-3 9 0 0,0-2-21 0 0,-2-2 7 0 0,1-5-13 0 0,-2-2-6 0 0,0-4-8 0 0,0-1-17 0 0,1-4 22 0 0,0-1-17 0 0,1-3-4 0 0,3-3-7 0 0,2-4 0 0 0,4-4-1 0 0,3-5 0 0 0,3-4 0 0 0,5-4-9 0 0,5-5-7 0 0,3-3 1 0 0,4-4-1 0 0,3-1-9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0.7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14 38 4745 0 0,'0'-1'2793'0'0,"-1"-2"-626"0"0,0 0 76 0 0,1-1 360 0 0,-2 0-2085 0 0,0-1 523 0 0,0 0-233 0 0,0 1-308 0 0,1 0-26 0 0,-1 2-57 0 0,2 0-338 0 0,-1 1-275 0 0,6 3-2491 0 0,0 2 1982 0 0,3 1 159 0 0,1 0 175 0 0,2 3 67 0 0,2 0 84 0 0,2 2 207 0 0,2 1-41 0 0,1 2 29 0 0,2 1 10 0 0,1 1-2 0 0,1 2 10 0 0,0 0-12 0 0,1 0 5 0 0,0 2 7 0 0,1-1 7 0 0,0 1-1 0 0,0 0 1 0 0,1 1 9 0 0,0-1 7 0 0,0 1 17 0 0,0 1-3 0 0,-1 0 30 0 0,-1 0 48 0 0,-1 1-3 0 0,-1-1 6 0 0,-2 1 66 0 0,0-1-1922 0 0,-2 0 2261 0 0,-1-2-1078 0 0,0-1 662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31.0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96.15588"/>
      <inkml:brushProperty name="anchorY" value="-1478.57202"/>
      <inkml:brushProperty name="scaleFactor" value="0.5"/>
    </inkml:brush>
  </inkml:definitions>
  <inkml:trace contextRef="#ctx0" brushRef="#br0">657 0 10050 0 0,'0'0'1755'0'0,"-5"5"-3082"0"0,-1 1 819 0 0,-1 4 28 0 0,-1 3 205 0 0,-2 4 185 0 0,-1 2 43 0 0,-3 4 67 0 0,-3 2 239 0 0,-4 4 3 0 0,-3 0 17 0 0,-3 3 9 0 0,-3 0 28 0 0,-4 1-120 0 0,-1 1 27 0 0,-1 1 33 0 0,-2 0-164 0 0,1 2 31 0 0,0 0-63 0 0,1 2 20 0 0,1 0-47 0 0,2 0 31 0 0,0-1-20 0 0,4-1-32 0 0,1-2 28 0 0,2-3-20 0 0,4-2 6 0 0,5-8-13762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2.73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164.98291"/>
      <inkml:brushProperty name="anchorY" value="-20076.625"/>
      <inkml:brushProperty name="scaleFactor" value="0.5"/>
    </inkml:brush>
  </inkml:definitions>
  <inkml:trace contextRef="#ctx0" brushRef="#br0">419 29 11266 0 0,'0'0'1129'0'0,"1"-2"-48"0"0,0 0 14 0 0,0-1 31 0 0,1-1-319 0 0,0 0 65 0 0,0 1-64 0 0,0 0-444 0 0,0 0 31 0 0,1 1-47 0 0,-1 0-496 0 0,1 1-40 0 0,0 1-47 0 0,1 1-54 0 0,0 1-125 0 0,0 2 191 0 0,2 1-73 0 0,0 3 35 0 0,2 1 182 0 0,2 3-14 0 0,0 3 34 0 0,1 1 19 0 0,1 3 44 0 0,-1 1-29 0 0,1 1 30 0 0,-1 1-26 0 0,-1 1 8 0 0,0 0-13 0 0,-1 2 13 0 0,-2-1-4 0 0,0 2 10 0 0,-2 0-2 0 0,0 1 19 0 0,-2 2-4 0 0,0 0 30 0 0,-1 2-18 0 0,0 0 17 0 0,-1 1-4 0 0,0 0 1 0 0,-1-1 28 0 0,-1-2-36 0 0,0-1 21 0 0,-1-4 12 0 0,-1-2 53 0 0,0-4 14 0 0,-2-3-10 0 0,0-2 82 0 0,-2-3 90 0 0,0-2 15 0 0,-2-2 6 0 0,-2-2 126 0 0,-1-2-71 0 0,-2 0-1 0 0,-1-2 31 0 0,-2-1-86 0 0,-2-3-78 0 0,-1-1 0 0 0,-2-2-47 0 0,-1-1-94 0 0,0-1-14 0 0,-1-2-13 0 0,-1-2-21 0 0,0 0-24 0 0,-1-1 5 0 0,1-1-23 0 0,-2 0 6 0 0,2-2-3 0 0,-1 1-66 0 0,0-1-8 0 0,1 0-21 0 0,1-1-73 0 0,0 0-868 0 0,2 0-85 0 0,0 0 164 0 0,3 0-1121 0 0,2 0 366 0 0,2 0-776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2.9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719.8916"/>
      <inkml:brushProperty name="anchorY" value="-19432.55273"/>
      <inkml:brushProperty name="scaleFactor" value="0.5"/>
    </inkml:brush>
  </inkml:definitions>
  <inkml:trace contextRef="#ctx0" brushRef="#br0">63 1 12195 0 0,'0'0'0'0'0,"-2"0"1360"0"0,-5 0-1559 0 0,-2 1 922 0 0,0 0 808 0 0,-1 1-1526 0 0,0 0 5 0 0,2 0-377 0 0,3 1 52 0 0,3 1 74 0 0,3 0-379 0 0,5 2 724 0 0,3 0-270 0 0,6 1-20 0 0,6 1 671 0 0,5 1-89 0 0,7 0 219 0 0,6-1-11 0 0,8-1 74 0 0,6-2-294 0 0,5-1 88 0 0,7-3 16 0 0,4-2-343 0 0,3-1 55 0 0,3-3-108 0 0,3-1-22 0 0,0-1-48 0 0,1 0-38 0 0,-1-1-161 0 0,-1 1-277 0 0,-2 1-82 0 0,-2 0 16 0 0,-4 0-391 0 0,-41 4-7626 0 0,-1 0-1307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3.3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924.39355"/>
      <inkml:brushProperty name="anchorY" value="-20472.95117"/>
      <inkml:brushProperty name="scaleFactor" value="0.5"/>
    </inkml:brush>
  </inkml:definitions>
  <inkml:trace contextRef="#ctx0" brushRef="#br0">187 34 12387 0 0,'-2'0'8340'0'0,"1"0"-7677"0"0,0 0-72 0 0,0 0-354 0 0,0 0-65 0 0,-1 0-89 0 0,1 0-55 0 0,-1 0-183 0 0,1 0-122 0 0,-1 0 39 0 0,1 0-19 0 0,-7 0-168 0 0,0 2 207 0 0,-2 1-87 0 0,-2 2 65 0 0,0 3 145 0 0,-1 4 16 0 0,0 2-2 0 0,-1 4 20 0 0,0 4 33 0 0,1 2-10 0 0,1 3 16 0 0,1 1-4 0 0,2 1-7 0 0,1 1-26 0 0,2-2-11 0 0,1-2-9 0 0,2-2-46 0 0,2-2-213 0 0,3-3 151 0 0,1-2-2 0 0,4-3-171 0 0,3-3 429 0 0,3-1-158 0 0,3-3-14 0 0,3-2 466 0 0,3-2-148 0 0,2-2 113 0 0,1-3 13 0 0,2-3-38 0 0,0-2 14 0 0,0-4-23 0 0,0-2 23 0 0,-2-2-35 0 0,-2-3 10 0 0,-2-3-4 0 0,-3-1-10 0 0,-2-3-6 0 0,-3-1-17 0 0,-3-1-24 0 0,-3-2 14 0 0,-3 1-53 0 0,-2 0-78 0 0,-3 1 0 0 0,-1 1-7 0 0,-3 4-106 0 0,-1 1-45 0 0,-1 4-30 0 0,-1 2-29 0 0,0 3-81 0 0,-1 3-111 0 0,0 2-12 0 0,1 2-45 0 0,0 2-134 0 0,0 2-779 0 0,0 1-188 0 0,2 3-478 0 0,-1 1-893 0 0,2 3 266 0 0,0 2-1228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3T14:58:42.1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265 1 7874,'-17'-1'-153,"25"2"39,62 7-250,-62-7 321,0 1 1,-1 0-1,1 0 1,-1 1-1,1 0 1,-1 0-1,0 1 1,0 0-1,-1 0 1,1 1-1,7 7 1,-11-9 42,0 0 1,-1 0-1,0 1 1,0-1-1,0 1 1,0 0-1,0 0 1,-1-1-1,1 1 0,-1 0 1,0 0-1,-1 0 1,1 1-1,-1-1 1,1 0-1,-1 0 1,0 0-1,-1 0 1,1 0-1,-1 0 1,0 0-1,0 0 1,-2 7-1,-5 8 76,0 0 1,0-1-1,-2 0 0,0 0 1,-1-1-1,-1-1 0,-1 0 1,-21 22-1,-129 107 652,149-134-679,-22 16 86,-29 25-11,60-47-126,0 0 0,0 0-1,1 0 1,0 0 0,0 1 0,0 0 0,0-1 0,1 1 0,-3 8 0,6-12 2,-1 1 0,1-1 1,0 1-1,-1-1 0,1 1 1,1-1-1,-1 1 0,0-1 1,1 1-1,-1-1 0,1 1 0,0-1 1,-1 1-1,1-1 0,0 0 1,1 1-1,-1-1 0,0 0 1,1 0-1,-1 0 0,1 0 1,0 0-1,-1 0 0,1 0 0,0-1 1,0 1-1,0-1 0,1 1 1,-1-1-1,0 0 0,0 0 1,1 0-1,2 1 0,6 3 107,1 0 0,-1-1-1,1-1 1,0 0 0,18 3 0,-23-6 116,1 1 1,-1-1-1,0 0 1,0 0-1,1-1 1,-1 0-1,0 0 1,0-1-1,0 0 1,0 0-1,0-1 1,-1 1 0,1-1-1,-1-1 1,8-5-1,-10 6-36,0 0 1,-1 0-1,0-1 0,1 0 0,-1 1 0,-1-1 1,1 0-1,0 0 0,-1-1 0,0 1 1,0-1-1,0 1 0,-1-1 0,1 1 0,-1-1 1,0 0-1,0 0 0,-1 0 0,0 1 0,0-1 1,0 0-1,0 0 0,-2-9 0,-3-5-3,0 1 0,-1-1 1,0 1-1,-2 0 0,0 1 0,-1 0 0,-1 0 0,-22-27 0,7 12-292,-2 1 0,-1 1 0,-36-29 0,38 40-3625,40 23 2966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4.03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028.81152"/>
      <inkml:brushProperty name="anchorY" value="-21485.75781"/>
      <inkml:brushProperty name="scaleFactor" value="0.5"/>
    </inkml:brush>
  </inkml:definitions>
  <inkml:trace contextRef="#ctx0" brushRef="#br0">78 741 17156 0 0,'0'-1'656'0'0,"0"0"140"0"0,0-1-40 0 0,0 1-54 0 0,0-1-250 0 0,0 1 563 0 0,0 1-1027 0 0,0 0 54 0 0,-4 3-1705 0 0,-2 2 1469 0 0,0 3 26 0 0,0 2 39 0 0,0 2 23 0 0,-1 3 92 0 0,1 2-23 0 0,-1 2 22 0 0,1 1-2 0 0,0 1 10 0 0,0 0 7 0 0,1 0-10 0 0,2-1 12 0 0,1 0-12 0 0,0-2-6 0 0,3-1-18 0 0,1-2-4 0 0,2-3-29 0 0,1-1 100 0 0,1-1-2 0 0,1-3-23 0 0,2-3 115 0 0,1-1-25 0 0,2-2 41 0 0,2-3 59 0 0,2-2-34 0 0,2-3-14 0 0,2-1 25 0 0,2-3-56 0 0,2-2-3 0 0,0-2-48 0 0,0-1 10 0 0,0-2 13 0 0,0 0-62 0 0,-2-1 47 0 0,-2 1-62 0 0,-2-1 44 0 0,-2 1-14 0 0,-2 2-24 0 0,-2 1-20 0 0,-3 3 4 0 0,-2 2-69 0 0,-1 2-122 0 0,-3 4 13 0 0,-2 1 3 0 0,0 2-166 0 0,-1 1 159 0 0,0 3-44 0 0,-1 4-35 0 0,0 2 156 0 0,-1 3 9 0 0,0 3 32 0 0,0 1 19 0 0,1 2 45 0 0,-1 1-11 0 0,2 0 26 0 0,0 1 3 0 0,2-1 10 0 0,3-1 64 0 0,0-1 11 0 0,3-1 10 0 0,0-2 86 0 0,3-2 145 0 0,1-2-17 0 0,1-3 0 0 0,2-1 185 0 0,1-2-147 0 0,1-2 62 0 0,2-2 12 0 0,1-2-128 0 0,1-3-18 0 0,1-3-48 0 0,0-2-3 0 0,1-4-80 0 0,0-2-16 0 0,2-3-10 0 0,-1-4 6 0 0,0-2-40 0 0,1-4 21 0 0,-1-2-18 0 0,1-2-5 0 0,-1-2 20 0 0,-1-3-25 0 0,-1 0-2 0 0,-1-2 0 0 0,-1 0-29 0 0,-2-2-10 0 0,-2-2 0 0 0,-1-3-11 0 0,-2-2-26 0 0,-2-2-11 0 0,-2-3 0 0 0,-2 0 8 0 0,-2 1-22 0 0,-1 2-12 0 0,-2 4-16 0 0,-2 6-7 0 0,-2 7-18 0 0,0 7-137 0 0,-3 7-18 0 0,0 5 43 0 0,-2 6-190 0 0,-1 4 148 0 0,-1 4-50 0 0,-2 3-34 0 0,0 2 135 0 0,-2 4-13 0 0,-1 3 84 0 0,-2 4-37 0 0,-1 5 82 0 0,0 4-21 0 0,-2 5 18 0 0,1 4-2 0 0,1 6 10 0 0,0 2 16 0 0,2 3-3 0 0,3 1-8 0 0,2 1 32 0 0,2 0-10 0 0,4-2-6 0 0,1 0 13 0 0,1-2-4 0 0,2 0-9 0 0,1 0 4 0 0,2 0 7 0 0,0 2-12 0 0,1-1-70 0 0,2 2-251 0 0,2 0-353 0 0,1-1-134 0 0,2 0 20 0 0,3-1-577 0 0,-9-26-8410 0 0,1 0-1495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4.41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777.87402"/>
      <inkml:brushProperty name="anchorY" value="-22766.81055"/>
      <inkml:brushProperty name="scaleFactor" value="0.5"/>
    </inkml:brush>
  </inkml:definitions>
  <inkml:trace contextRef="#ctx0" brushRef="#br0">63 217 16972 0 0,'0'0'1424'0'0,"-2"-3"674"0"0,3 3-1893 0 0,-1 0-374 0 0,1 0 274 0 0,6 0-142 0 0,1 0-58 0 0,3 1 216 0 0,2 0-41 0 0,1 1 67 0 0,1 0 9 0 0,0-1 2 0 0,2 0 20 0 0,0-1-14 0 0,2-2 15 0 0,0-1 5 0 0,0-2-29 0 0,1-2-1 0 0,0-1 9 0 0,0-1-51 0 0,0-2-4 0 0,0-1 8 0 0,0-2-24 0 0,-2 1-12 0 0,0-1 3 0 0,-1-1 6 0 0,-1 1-21 0 0,-2 0 16 0 0,-1 1-70 0 0,-3 1 10 0 0,-2 0-7 0 0,-2 1-48 0 0,-3 1-275 0 0,-3 2-56 0 0,-2 2-31 0 0,-4 1-310 0 0,-3 2 165 0 0,-3 3-28 0 0,-3 2-102 0 0,-3 2 165 0 0,-3 4 125 0 0,-4 3 62 0 0,-3 4 130 0 0,-3 3 134 0 0,-1 4 20 0 0,-2 3 9 0 0,-1 1 7 0 0,1 4 37 0 0,1 0 9 0 0,3 1-20 0 0,2 0 18 0 0,4 0-14 0 0,3-2-16 0 0,5-1 5 0 0,4-1-22 0 0,3-3-13 0 0,5-2-109 0 0,3-1 38 0 0,5-2 19 0 0,3-2-121 0 0,4-3 205 0 0,3-1-92 0 0,3-3-62 0 0,3-2 192 0 0,4-3-2219 0 0,2-2 2723 0 0,3-3-1333 0 0,4-2 934 0 0,-20 1-8400 0 0,1 0-1185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4.75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942.64746"/>
      <inkml:brushProperty name="anchorY" value="-24086.56055"/>
      <inkml:brushProperty name="scaleFactor" value="0.5"/>
    </inkml:brush>
  </inkml:definitions>
  <inkml:trace contextRef="#ctx0" brushRef="#br0">531 128 13187 0 0,'0'0'0'0'0,"1"-2"1808"0"0,2-4-2072 0 0,1-2 2077 0 0,0-2 427 0 0,0-1-1469 0 0,0 0 662 0 0,-1 0-691 0 0,0 1 242 0 0,-1 0-46 0 0,-2 2-552 0 0,0 0-68 0 0,-2 2-134 0 0,-1 0-36 0 0,-2 1-268 0 0,-1 0 41 0 0,-2 1-29 0 0,-3 1-50 0 0,-2 0 12 0 0,-3 2 41 0 0,-2 2 14 0 0,-3 1 8 0 0,-3 2 49 0 0,-1 2-13 0 0,-2 3 16 0 0,-1 2-11 0 0,-1 2 3 0 0,0 1-10 0 0,1 2-7 0 0,1 0 1 0 0,2 1-20 0 0,4 0-41 0 0,2-1-26 0 0,4-1-34 0 0,4-1-60 0 0,4 0-323 0 0,4-1 180 0 0,4-2-18 0 0,5 0-293 0 0,4-1 427 0 0,5-1-183 0 0,3 0 4 0 0,4-2 412 0 0,4 0-105 0 0,1 0 99 0 0,3-2 8 0 0,0 1 29 0 0,1-1-14 0 0,-2 1-13 0 0,0 1 5 0 0,-2 0-22 0 0,-1 0-50 0 0,-3 2-6 0 0,-2 0 17 0 0,-3 1-74 0 0,-3 0 86 0 0,-3 2-18 0 0,-5 1 7 0 0,-3 2 94 0 0,-3 1 49 0 0,-6 2 19 0 0,-3 2 3 0 0,-5 1 97 0 0,-3 2-45 0 0,-5 1 10 0 0,-3 2 8 0 0,-3 1-31 0 0,-3 0-47 0 0,-4 1-6 0 0,-4 1 6 0 0,-3 0-71 0 0,-3 0-372 0 0,-4 1-2567 0 0,-5 2 2705 0 0,-4 0 111 0 0,-1 0-1063 0 0,33-18-6786 0 0,1-1-1329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49.6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517.68652"/>
      <inkml:brushProperty name="anchorY" value="-16779.90625"/>
      <inkml:brushProperty name="scaleFactor" value="0.5"/>
    </inkml:brush>
  </inkml:definitions>
  <inkml:trace contextRef="#ctx0" brushRef="#br0">591 22 11090 0 0,'-1'-1'1625'0'0,"0"-2"-1868"0"0,1 0 1589 0 0,-1-1 1018 0 0,1 0-2038 0 0,0 1 339 0 0,0 1-586 0 0,0 1-49 0 0,0 1-66 0 0,-1 4-2911 0 0,-2 4 1848 0 0,-1 5 684 0 0,-1 3-225 0 0,-3 5 136 0 0,-2 3 620 0 0,-4 5-156 0 0,-2 2 123 0 0,-3 4 29 0 0,-3 1-15 0 0,-3 2 111 0 0,-3 3-21 0 0,-3 1-35 0 0,-1 3 117 0 0,-2 2-129 0 0,1 1 70 0 0,-1 2 53 0 0,1-1-149 0 0,1 1 49 0 0,2-3-66 0 0,1-2 5 0 0,3-3-14 0 0,1-4-18 0 0,2-4 14 0 0,4-4-24 0 0,2-4-12 0 0,3-3 50 0 0,4-3-82 0 0,3-4-96 0 0,4-2 25 0 0,4-4-17 0 0,4-1-131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0.02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924.82764"/>
      <inkml:brushProperty name="anchorY" value="-16728.70898"/>
      <inkml:brushProperty name="scaleFactor" value="0.5"/>
    </inkml:brush>
  </inkml:definitions>
  <inkml:trace contextRef="#ctx0" brushRef="#br0">594 35 13235 0 0,'0'0'0'0'0,"-2"1"1120"0"0,-1 0-1045 0 0,-1 1 560 0 0,-3 1-533 0 0,0 1-32 0 0,-3 3-84 0 0,-2 2 58 0 0,-3 3-9 0 0,-2 4-91 0 0,-3 3 95 0 0,-4 4-23 0 0,-3 3 25 0 0,-3 2 71 0 0,-2 4-37 0 0,-3 2 6 0 0,-3 2 10 0 0,0 2-42 0 0,-1 3 12 0 0,1 2-14 0 0,1 4 2 0 0,3 0-19 0 0,2 2-24 0 0,3 1-3 0 0,6-2 8 0 0,5-1-33 0 0,5-4 20 0 0,5-3-17 0 0,7-4-5 0 0,4-4 20 0 0,8-4 115 0 0,5-4 23 0 0,5-3 21 0 0,5-3 143 0 0,5-3 83 0 0,4-4-24 0 0,3-4 49 0 0,5-3 93 0 0,3-5-119 0 0,2-4 41 0 0,3-5-32 0 0,0-3-96 0 0,1-5-3 0 0,0-4-15 0 0,-1-3-11 0 0,-2-4-27 0 0,-4-4 45 0 0,-3-2-25 0 0,-4-4 18 0 0,-4-3 14 0 0,-4-2-13 0 0,-5-2 6 0 0,-5 0-2 0 0,-5 0-37 0 0,-4 0-9 0 0,-3 2-18 0 0,-4 2-6 0 0,-4 2-29 0 0,-3 1-68 0 0,-2 2-10 0 0,-3 1-3 0 0,-1 2-79 0 0,-2 1-137 0 0,-2 2-49 0 0,0 2-64 0 0,-1 2-181 0 0,0 3-917 0 0,0 4-704 0 0,-1 2 1171 0 0,1 5 921 0 0,1 3-1489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0.3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088.5957"/>
      <inkml:brushProperty name="anchorY" value="-17703.70898"/>
      <inkml:brushProperty name="scaleFactor" value="0.5"/>
    </inkml:brush>
  </inkml:definitions>
  <inkml:trace contextRef="#ctx0" brushRef="#br0">149 4 15947 0 0,'-1'0'993'0'0,"-1"-1"-244"0"0,0 0 79 0 0,-2 0-196 0 0,1 1-420 0 0,-1 0-10 0 0,1 1-163 0 0,-1 2-37 0 0,1 0-39 0 0,0 2-82 0 0,-1 1-18 0 0,0 3 54 0 0,-1 0 7 0 0,-2 2 19 0 0,0 2 54 0 0,0 0-13 0 0,-2 2 17 0 0,-1 0-2 0 0,1 1 1 0 0,-1 0 0 0 0,1-1 19 0 0,-1 1-53 0 0,0-1 26 0 0,1 0-9 0 0,-1-1-27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0.83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916.58545"/>
      <inkml:brushProperty name="anchorY" value="-16907.10742"/>
      <inkml:brushProperty name="scaleFactor" value="0.5"/>
    </inkml:brush>
  </inkml:definitions>
  <inkml:trace contextRef="#ctx0" brushRef="#br0">51 21 6617 0 0,'-2'-1'2769'0'0,"-2"-1"-869"0"0,-2-1 249 0 0,-2 0 34 0 0,0 0-1576 0 0,1 0 189 0 0,1 1-57 0 0,1 0-362 0 0,2 1 70 0 0,2 1-35 0 0,0 0-368 0 0,1 0-45 0 0,0 0-10 0 0,1 0-30 0 0,-1 0-138 0 0,3 2 179 0 0,3 0-97 0 0,4 1 21 0 0,3 0 137 0 0,4 1-50 0 0,4 1 41 0 0,4 1-7 0 0,4-1-25 0 0,3 1 45 0 0,2-1-33 0 0,4 0 20 0 0,1-1 14 0 0,2-1-24 0 0,2-1 9 0 0,-1 0 16 0 0,1-1-34 0 0,-1-1 11 0 0,0 1-13 0 0,-3-1 2 0 0,-2 0-1 0 0,-2 0 0 0 0,-1 1-9 0 0,-3-1 2 0 0,-3 1 9 0 0,-1 1-4 0 0,-3-1 2 0 0,-2 1-9 0 0,-3 0 2 0 0,-3 1-29 0 0,-3 0 8 0 0,-3 0-4 0 0,-2 1-46 0 0,-3 0 3 0 0,-2 2-4 0 0,-2 1 18 0 0,-2 1-25 0 0,-3 3 56 0 0,-1 1-26 0 0,-3 4 9 0 0,-2 1 46 0 0,-3 3-42 0 0,-2 1 34 0 0,-3 3-10 0 0,-2 2-16 0 0,-1 2-3 0 0,-4 2-1 0 0,-2 2-1 0 0,-2 3-9 0 0,-2 4 21 0 0,-1 3-7 0 0,-2 4 3 0 0,-1 2 0 0 0,1 2 0 0 0,-1 0 9 0 0,1 0 7 0 0,1-2-10 0 0,3-3 12 0 0,2-4-12 0 0,4-3 12 0 0,3-5-3 0 0,4-4 10 0 0,4-4-2 0 0,4-4 1 0 0,4-4 10 0 0,1-3-415 0 0,3-3-393 0 0,0-3-137 0 0,1-3-682 0 0,0-3 217 0 0,4-2-952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1.10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144.90527"/>
      <inkml:brushProperty name="anchorY" value="-18942.4707"/>
      <inkml:brushProperty name="scaleFactor" value="0.5"/>
    </inkml:brush>
  </inkml:definitions>
  <inkml:trace contextRef="#ctx0" brushRef="#br0">155 5 14627 0 0,'0'-1'1320'0'0,"1"-1"-87"0"0,-1 1-988 0 0,0 1 39 0 0,1 10-5318 0 0,-3 0 4806 0 0,-1 2 66 0 0,-1 4 242 0 0,-1 1-40 0 0,-3 3 39 0 0,-1 2-28 0 0,-1 2 37 0 0,-2 2-31 0 0,-1 0 19 0 0,0 0 4 0 0,-1 1-11 0 0,0 0-107 0 0,0 1 67 0 0,1-1 2 0 0,0 0-41 0 0,3-5-15060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1.6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974.44385"/>
      <inkml:brushProperty name="anchorY" value="-18290.19336"/>
      <inkml:brushProperty name="scaleFactor" value="0.5"/>
    </inkml:brush>
  </inkml:definitions>
  <inkml:trace contextRef="#ctx0" brushRef="#br0">427 1 13475 0 0,'0'0'2304'0'0,"-2"4"-4672"0"0,-1 5 833 0 0,-3 4 1143 0 0,-2 7-490 0 0,-4 5 126 0 0,-3 6 963 0 0,-3 6-338 0 0,-4 4 220 0 0,-3 3 2 0 0,-2 2-83 0 0,-1 2 66 0 0,-2 0-24 0 0,1 1-3 0 0,1-1 49 0 0,1 2 23 0 0,2-1 14 0 0,2 0 10 0 0,3-2 46 0 0,3-1 16 0 0,1-4-113 0 0,3-3-384 0 0,2-5 48 0 0,2-5-16 0 0,1-3-399 0 0,3-7-10686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2.09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31.41895"/>
      <inkml:brushProperty name="anchorY" value="-18167.13086"/>
      <inkml:brushProperty name="scaleFactor" value="0.5"/>
    </inkml:brush>
  </inkml:definitions>
  <inkml:trace contextRef="#ctx0" brushRef="#br0">6 106 13651 0 0,'0'0'976'0'0,"1"14"-6914"0"0,0-2 5016 0 0,0 5 269 0 0,0 6 194 0 0,0 5 215 0 0,0 4 297 0 0,0 5-60 0 0,-1 2 47 0 0,0 3 10 0 0,-1 0-32 0 0,-1 1 10 0 0,0-1-4 0 0,0-1 0 0 0,0-1 0 0 0,1 0 19 0 0,-1-2 32 0 0,2-2-18 0 0,1-2 55 0 0,0-3 275 0 0,2-3 138 0 0,1-4-10 0 0,1-3 420 0 0,1-6 384 0 0,0-4-188 0 0,1-4 137 0 0,2-5 376 0 0,1-5-753 0 0,2-6 195 0 0,1-4 14 0 0,3-6-808 0 0,2-4 95 0 0,2-3-146 0 0,3-4-73 0 0,2-2-101 0 0,2-3 12 0 0,2 0-23 0 0,2-2-18 0 0,2-1 5 0 0,1-2-3 0 0,2-2-19 0 0,0-4 6 0 0,0-1-12 0 0,0-2-7 0 0,0-1-8 0 0,-2 2 10 0 0,0 2-12 0 0,-3 5-25 0 0,-1 5-2 0 0,-3 6-11 0 0,-3 6-27 0 0,-4 6-142 0 0,-2 5-74 0 0,-5 5-36 0 0,-2 3-208 0 0,-3 3-3 0 0,-3 4 42 0 0,0 3-53 0 0,-3 3-39 0 0,0 4 292 0 0,-2 5-69 0 0,-2 5 137 0 0,-2 5 225 0 0,-3 7-66 0 0,-1 4 66 0 0,-3 6 10 0 0,-2 4-2 0 0,-1 2 12 0 0,0 2-2 0 0,-1 0-27 0 0,0 0 45 0 0,1-1-14 0 0,2-1-4 0 0,0-2 2 0 0,3 0 9 0 0,1-2 15 0 0,3-1 6 0 0,1-2-1 0 0,2-4 21 0 0,2-3 50 0 0,0-4-41 0 0,2-5-273 0 0,1-3 88 0 0,0-4-26 0 0,1-4-209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3T14:58:42.7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296 25 7602,'0'-1'177,"0"0"1,0 0 0,1 1 0,-1-1 0,0 0 0,0 0 0,0 1 0,0-1-1,0 0 1,0 0 0,0 1 0,0-1 0,0 0 0,0 0 0,0 0 0,0 1-1,0-1 1,-1 0 0,1 0 0,0 1 0,-1-1 0,1 0 0,-1 1 0,1-1-1,0 0 1,-1 1 0,1-1 0,-1 1 0,0-1 0,1 1 0,-1-1 0,1 1-1,-2-1 1,-23 8 1322,11 2-1498,0 1 0,1 0 1,1 0-1,0 1 0,0 1 1,-14 18-1,3-3-57,8-12 20,-7 9-43,0 1 0,-21 32 0,39-51 54,-1 1 0,2-1 0,-1 1-1,1 0 1,0 0 0,0 0 0,1 0 0,0 0-1,0 1 1,1-1 0,0 1 0,0-1-1,1 1 1,0-1 0,1 10 0,0-13 13,-1 0 1,1-1-1,1 1 1,-1-1-1,1 1 1,-1-1 0,1 1-1,0-1 1,0 0-1,0 0 1,0 0-1,1 0 1,0-1-1,-1 1 1,1-1 0,6 5-1,-3-3 11,0-1 0,0 0 1,1 0-1,-1-1 0,1 0 0,0 0 0,0 0 1,11 0-1,-3-1 67,1 0 0,0-1 0,0-1 0,-1-1 0,1 0 0,-1-1 0,23-7 0,-26 6 67,-1-1-1,1 0 1,-1-1 0,0 0 0,0-1-1,-1 0 1,0 0 0,0-1 0,-1-1 0,0 0-1,12-15 1,-17 19-51,-1 1 0,0-1-1,0 0 1,0-1 0,-1 1 0,1-1-1,-1 1 1,-1-1 0,1 1 0,-1-1-1,0 0 1,0 0 0,-1 0 0,1 0-1,-2 0 1,1 1 0,0-1 0,-1 0-1,0 0 1,-1 0 0,1 1 0,-1-1-1,0 0 1,0 1 0,-1 0 0,-4-8-1,-27-32-544,33 43 370,-1 1 0,0-1-1,0 0 1,0 1-1,0-1 1,0 1 0,0-1-1,0 1 1,0 0 0,0 0-1,-1 0 1,1 0-1,0 1 1,-1-1 0,1 0-1,-1 1 1,1 0 0,-1 0-1,1-1 1,-4 2-1,1 1-451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05.31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421.07617"/>
      <inkml:brushProperty name="anchorY" value="-27878.66992"/>
      <inkml:brushProperty name="scaleFactor" value="0.5"/>
    </inkml:brush>
  </inkml:definitions>
  <inkml:trace contextRef="#ctx0" brushRef="#br0">454 67 8098 0 0,'0'0'0'0'0,"0"-1"1328"0"0,0-3-1531 0 0,0-1 1493 0 0,0-1 469 0 0,1-1-898 0 0,0 0-171 0 0,1 0-135 0 0,-1 0-26 0 0,1 1 31 0 0,1 0-258 0 0,-1 2-54 0 0,-1 1-82 0 0,0 1-50 0 0,0 1-145 0 0,0 5-3137 0 0,1 4 2529 0 0,-1 3-98 0 0,-1 5 838 0 0,0 5-265 0 0,-1 5 312 0 0,-3 6 128 0 0,-2 7-99 0 0,-3 7 76 0 0,-2 7-29 0 0,-2 6-30 0 0,-3 6 56 0 0,-3 4-9 0 0,-3 5-5 0 0,-1 3 31 0 0,-1 3-18 0 0,-1 0-41 0 0,-1 1 4 0 0,-1-1-33 0 0,2-2-39 0 0,-1 0 36 0 0,2-3-14 0 0,0-2-33 0 0,2-3 38 0 0,1-3-87 0 0,3-3 24 0 0,1-4 0 0 0,3-5-88 0 0,2-4 45 0 0,2-5-36 0 0,2-5 7 0 0,1-5 17 0 0,2-5-24 0 0,1-5-49 0 0,1-4-23 0 0,0-4-63 0 0,1-3-360 0 0,1-3-183 0 0,0-5-94 0 0,1-2-548 0 0,2-2 157 0 0,2-4-503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05.9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960.02344"/>
      <inkml:brushProperty name="anchorY" value="-28647.52539"/>
      <inkml:brushProperty name="scaleFactor" value="0.5"/>
    </inkml:brush>
  </inkml:definitions>
  <inkml:trace contextRef="#ctx0" brushRef="#br0">296 292 6401 0 0,'0'0'0'0'0,"0"-2"608"0"0,2-2-700 0 0,1-1 611 0 0,1-3 128 0 0,0-1-330 0 0,2-1 161 0 0,0 0-31 0 0,0-1 45 0 0,0 0 83 0 0,1 1-58 0 0,-2 0 90 0 0,0 1-43 0 0,-1 1-4 0 0,0 1 50 0 0,-1 0-45 0 0,-1 1 34 0 0,0 1 0 0 0,0 1-66 0 0,-1-1 2136 0 0,-1 5-2580 0 0,0 0-198 0 0,-5 3-1064 0 0,-1 3 793 0 0,-3 2 17 0 0,-1 4 27 0 0,-3 3 183 0 0,-3 2-40 0 0,-1 5 89 0 0,-2 2 150 0 0,-1 4-10 0 0,0 2 44 0 0,-1 1 6 0 0,0 2 19 0 0,-1 1 192 0 0,1-1-34 0 0,1 0-5 0 0,0-2 206 0 0,0-2-172 0 0,2-3 69 0 0,2-2 29 0 0,2-4-162 0 0,2-4 40 0 0,2-2 9 0 0,3-3-37 0 0,2-4 31 0 0,2-3 74 0 0,1-1-105 0 0,2-3 274 0 0,0 0-769 0 0,1-1 162 0 0,-1 0-21 0 0,2-3-527 0 0,1-3 462 0 0,2-2-226 0 0,1-4-31 0 0,2-3 390 0 0,1-4-100 0 0,2-3 84 0 0,1-4 49 0 0,2-4-20 0 0,1-2 10 0 0,2-2-1 0 0,0-1-19 0 0,2-1 15 0 0,0 1 14 0 0,1 1 4 0 0,1 1-8 0 0,0 1 22 0 0,0 1-7 0 0,0 1 3 0 0,0 3 0 0 0,-2 1-9 0 0,-1 2 2 0 0,-1 4-29 0 0,-1 2 8 0 0,-3 3-32 0 0,-2 3-198 0 0,-1 4 0 0 0,-2 2 23 0 0,-2 3-261 0 0,1 3 214 0 0,-1 1-111 0 0,-1 3-44 0 0,0 2 174 0 0,0 2-46 0 0,1 2 84 0 0,1 1 31 0 0,0 3 14 0 0,1 2 29 0 0,0 2 14 0 0,3 2-2 0 0,0 1 59 0 0,1 1 3 0 0,1 2 21 0 0,1-1-3 0 0,2 1 50 0 0,1 0 14 0 0,2 0 18 0 0,1-1-11 0 0,1-1 61 0 0,2 0-36 0 0,2-2-126 0 0,1-1-710 0 0,1-3 100 0 0,0-2-61 0 0,0-3-672 0 0,-6-3-9986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06.83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476.01367"/>
      <inkml:brushProperty name="anchorY" value="-29771.44727"/>
      <inkml:brushProperty name="scaleFactor" value="0.5"/>
    </inkml:brush>
  </inkml:definitions>
  <inkml:trace contextRef="#ctx0" brushRef="#br0">20 27 3297 0 0,'0'-1'8467'0'0,"0"0"-7727"0"0,0 0-141 0 0,0-1-83 0 0,0 1-33 0 0,0-1-221 0 0,0 1 29 0 0,0-1-60 0 0,0 1-3 0 0,1-1-40 0 0,-1 1-75 0 0,1-1-55 0 0,0 1-48 0 0,1-1-96 0 0,-1 1-465 0 0,0-1 115 0 0,0 1-48 0 0,0-1-493 0 0,0 1 320 0 0,2 2-901 0 0,0 2 1038 0 0,0 3 279 0 0,-1 4-19 0 0,0 5 18 0 0,-1 3 386 0 0,-2 5-146 0 0,0 4 119 0 0,-2 3 16 0 0,-1 4-67 0 0,0 1 32 0 0,-1 2-2 0 0,0 0-29 0 0,0-1 19 0 0,1-2-45 0 0,0-2 22 0 0,1-3 1 0 0,1-3-48 0 0,0-4 52 0 0,2-3-46 0 0,0-3 24 0 0,0-4 11 0 0,2-3-97 0 0,1-3 1 0 0,0-2 14 0 0,1-2-131 0 0,2-2 299 0 0,1-1-93 0 0,1-2 29 0 0,3-2 254 0 0,1-1 77 0 0,2-3-7 0 0,2-1 77 0 0,2-3 40 0 0,1-2-242 0 0,2-2 85 0 0,0-1-27 0 0,0-2-272 0 0,-1 0 51 0 0,0-1-68 0 0,0 0-3 0 0,-1 1-31 0 0,-1 0 26 0 0,-1 1-75 0 0,-1 0-212 0 0,-1 2 20 0 0,0 0-4 0 0,0 1-217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07.14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845.74805"/>
      <inkml:brushProperty name="anchorY" value="-30964.10938"/>
      <inkml:brushProperty name="scaleFactor" value="0.5"/>
    </inkml:brush>
  </inkml:definitions>
  <inkml:trace contextRef="#ctx0" brushRef="#br0">28 3 13203 0 0,'0'0'2967'0'0,"0"-1"-2970"0"0,0 1 135 0 0,0-1-304 0 0,0 1-50 0 0,0 17-7305 0 0,0-2 6239 0 0,-1 4 90 0 0,1 4 1318 0 0,-1 6-349 0 0,0 5 222 0 0,1 5 11 0 0,-2 5 48 0 0,1 4-11 0 0,-1 4-11 0 0,0 3 14 0 0,-1 3-6 0 0,0 1 77 0 0,0 0-87 0 0,0-1 39 0 0,1-1 25 0 0,0-3-19 0 0,1-2 27 0 0,0-3 12 0 0,2-4-40 0 0,1-3 125 0 0,0-4 66 0 0,1-5-13 0 0,1-5 172 0 0,0-5-110 0 0,0-5-434 0 0,1-5-210 0 0,0-6-299 0 0,1-5 92 0 0,1-5-853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07.51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883.03125"/>
      <inkml:brushProperty name="anchorY" value="-33039.68359"/>
      <inkml:brushProperty name="scaleFactor" value="0.5"/>
    </inkml:brush>
  </inkml:definitions>
  <inkml:trace contextRef="#ctx0" brushRef="#br0">0 1 11915 0 0,'0'0'840'0'0,"1"9"-7740"0"0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07.81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0900.84961"/>
      <inkml:brushProperty name="anchorY" value="-34071.17969"/>
      <inkml:brushProperty name="scaleFactor" value="0.5"/>
    </inkml:brush>
  </inkml:definitions>
  <inkml:trace contextRef="#ctx0" brushRef="#br0">1 473 5729 0 0,'3'12'13296'0'0,"-2"-17"-12614"0"0,0-4-353 0 0,1-2 7 0 0,0-4-65 0 0,-1-3-547 0 0,2-3 172 0 0,-1-4-139 0 0,2-2 1 0 0,0-2 43 0 0,1-3-35 0 0,1-1 22 0 0,1 0-24 0 0,2 0 7 0 0,-1 1 6 0 0,2 2-2 0 0,-1 2-18 0 0,-1 3 43 0 0,1 3-60 0 0,-2 4-65 0 0,0 4-39 0 0,0 3-62 0 0,-1 4-465 0 0,-1 2 305 0 0,1 4-64 0 0,-1 2-363 0 0,1 3 515 0 0,0 3-233 0 0,1 4 30 0 0,-1 2 517 0 0,1 3-70 0 0,0 3 69 0 0,1 3 6 0 0,-1 2 106 0 0,0 2 73 0 0,1 2 4 0 0,-1 0 28 0 0,0 0 109 0 0,0-1-178 0 0,1-1-147 0 0,-1-1-84 0 0,0-3-266 0 0,0-2 80 0 0,1-3-419 0 0,-2-4-8664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08.07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187.05469"/>
      <inkml:brushProperty name="anchorY" value="-34992.40625"/>
      <inkml:brushProperty name="scaleFactor" value="0.5"/>
    </inkml:brush>
  </inkml:definitions>
  <inkml:trace contextRef="#ctx0" brushRef="#br0">8 0 11002 0 0,'0'0'360'0'0,"-1"4"-1096"0"0,0 2 55 0 0,0 2-289 0 0,0 5 282 0 0,0 3-4 0 0,0 3 135 0 0,0 5 219 0 0,1 4 138 0 0,0 3-9 0 0,0 5 5 0 0,2 2 240 0 0,1 3-51 0 0,0 2 56 0 0,2 3-14 0 0,1 0 25 0 0,0 1-7 0 0,2 2 13 0 0,1 0-4 0 0,0 0 2 0 0,1-1 19 0 0,-1 0-6 0 0,1-3 13 0 0,0-1 15 0 0,-1-2-13 0 0,0-4 15 0 0,-1-4-4 0 0,-2-3 1 0 0,1-4 74 0 0,-1-3 36 0 0,-1-4 40 0 0,-2-4 108 0 0,0-3 254 0 0,-1-4-101 0 0,-1-4-43 0 0,-1-2 292 0 0,0-2-1311 0 0,0-3 428 0 0,0-4 163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08.3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3345.06055"/>
      <inkml:brushProperty name="anchorY" value="-37035.99609"/>
      <inkml:brushProperty name="scaleFactor" value="0.5"/>
    </inkml:brush>
  </inkml:definitions>
  <inkml:trace contextRef="#ctx0" brushRef="#br0">45 410 13819 0 0,'0'0'0'0'0,"-1"-2"976"0"0,-2-2 140 0 0,-1-2-777 0 0,0-2 2088 0 0,-1-1-1803 0 0,0 0 375 0 0,-1-1-186 0 0,2 0 56 0 0,0-1-329 0 0,0 1-101 0 0,2 0-71 0 0,0-1-79 0 0,1-1-195 0 0,1-1-177 0 0,1-1 16 0 0,1-1-35 0 0,2-1-216 0 0,2-1 182 0 0,2-2-84 0 0,1 0-24 0 0,3 0 160 0 0,1-1-31 0 0,2 1 26 0 0,3 0 28 0 0,0 1-7 0 0,2 2-24 0 0,1 0-11 0 0,1 2 2 0 0,0 1-31 0 0,0 2 17 0 0,0 3-25 0 0,-1 2-12 0 0,0 2 12 0 0,-2 2-52 0 0,-2 4 14 0 0,0 1 4 0 0,-2 4-69 0 0,-2 1-26 0 0,-1 3 31 0 0,-2 2-32 0 0,-2 3-29 0 0,-3 1 139 0 0,-1 2-34 0 0,-3 4 8 0 0,-3 2 143 0 0,-3 3 15 0 0,-2 3 13 0 0,-2 3 34 0 0,-2 2 58 0 0,-2 0-51 0 0,-2 1 19 0 0,-1-1 14 0 0,-1-3-43 0 0,0-2 41 0 0,0-4-13 0 0,0-4-5 0 0,0-4 49 0 0,1-4-202 0 0,0-2-574 0 0,0-4-1236 0 0,0-3-226 0 0,-2-1 38 0 0,-2-2-1679 0 0,3-2-5398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08.85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432.83008"/>
      <inkml:brushProperty name="anchorY" value="-38208.79688"/>
      <inkml:brushProperty name="scaleFactor" value="0.5"/>
    </inkml:brush>
  </inkml:definitions>
  <inkml:trace contextRef="#ctx0" brushRef="#br0">0 177 6705 0 0,'0'0'0'0'0,"1"-2"256"0"0,0-1 150 0 0,0-3-43 0 0,1-1 431 0 0,0-2-191 0 0,0-1 33 0 0,1-1 470 0 0,0-1-159 0 0,-1 1 81 0 0,0-1-5 0 0,0 0-55 0 0,-1 1-142 0 0,-1 1 9 0 0,0-1-15 0 0,-2 1-200 0 0,0 2-75 0 0,0 0-37 0 0,0 0-24 0 0,-1 2-169 0 0,1 2-123 0 0,1 1-153 0 0,0 1-30 0 0,0 2-279 0 0,4 7-4675 0 0,1 1 3880 0 0,0 4-43 0 0,2 6 944 0 0,2 4-248 0 0,1 6 361 0 0,1 5-26 0 0,1 5 61 0 0,1 5-15 0 0,0 4 18 0 0,1 2 5 0 0,0 3-11 0 0,0 3 33 0 0,0 1 8 0 0,-1 3-28 0 0,0 2 66 0 0,-1 1-20 0 0,0 0 8 0 0,-2 0 0 0 0,-1-2 0 0 0,-2-3-10 0 0,-1-5 13 0 0,0-3-14 0 0,-2-6-5 0 0,1-6 39 0 0,0-4-3 0 0,0-5 3 0 0,1-4 38 0 0,-1-4 27 0 0,1-4 23 0 0,0-3-13 0 0,0-4 45 0 0,0-2-488 0 0,-1-3-466 0 0,1-2 712 0 0,0-4 2 0 0,3-3-306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09.6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736.38086"/>
      <inkml:brushProperty name="anchorY" value="-40265.5"/>
      <inkml:brushProperty name="scaleFactor" value="0.5"/>
    </inkml:brush>
  </inkml:definitions>
  <inkml:trace contextRef="#ctx0" brushRef="#br0">269 344 9626 0 0,'0'0'12596'0'0,"0"-1"-12305"0"0,0 0 16 0 0,0-6-35 0 0,0-3-195 0 0,0-2 36 0 0,0-1-50 0 0,0 0-14 0 0,0-1-7 0 0,0-1 8 0 0,-1 0 6 0 0,0-1-1 0 0,-1 0 10 0 0,0 0 45 0 0,-1-1-22 0 0,-1 0 9 0 0,0 0 36 0 0,-2 0-57 0 0,-1 0 19 0 0,-1 1 3 0 0,-1 1-60 0 0,-1 0-19 0 0,0 2-16 0 0,0 2-19 0 0,-1 1-44 0 0,-1 1-102 0 0,0 2-2 0 0,-1 2-8 0 0,0 1-125 0 0,0 2 62 0 0,-1 0-53 0 0,0 2-44 0 0,0 1 49 0 0,1 1-289 0 0,1 1 64 0 0,1 1 50 0 0,2 2-306 0 0,0 2 419 0 0,2 2-190 0 0,1 2-30 0 0,2 4 382 0 0,1 2-98 0 0,1 4 149 0 0,2 3 29 0 0,2 4 8 0 0,2 2 6 0 0,2 4 1 0 0,1 1 0 0 0,3 2 0 0 0,0 1 18 0 0,2 1-4 0 0,1-1 11 0 0,0 1 16 0 0,2 0 6 0 0,1 1 28 0 0,1 2-7 0 0,0 2 22 0 0,1 1 5 0 0,1 0 18 0 0,-1 2-13 0 0,1-1 24 0 0,-1-1-6 0 0,-1-2 11 0 0,0-3-12 0 0,-3-3 14 0 0,-1-5 14 0 0,-2-3 6 0 0,-1-4-10 0 0,-2-4 23 0 0,-1-3 12 0 0,-2-4-21 0 0,-1-2-2 0 0,-1-4 10 0 0,-2-2-564 0 0,0-3-418 0 0,-1-2-801 0 0,-10-7-6614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3T14:58:43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0 10122,'0'0'39,"0"1"0,0-1 0,0 0-1,0 0 1,0 0 0,0 1 0,0-1 0,0 0-1,0 0 1,0 0 0,0 1 0,0-1 0,0 0 0,0 0-1,0 0 1,0 1 0,0-1 0,0 0 0,-1 0-1,1 0 1,0 0 0,0 1 0,0-1 0,0 0-1,0 0 1,-1 0 0,1 0 0,0 0 0,0 0 0,0 1-1,0-1 1,-1 0 0,1 0 0,0 0 0,0 0-1,0 0 1,-1 0 0,1 0 0,0 0 0,0 0 0,0 0-1,-1 0 1,1 0 0,0 0 0,0 0 0,0 0-1,-1 0 1,1 0 0,0 0 0,0 0 0,0 0-1,-1-1 1,1 1 0,0 0 0,0 0 0,0 0 0,0 0-1,-1 0 1,1 0 0,0 0 0,0-1 0,0 1-1,0 0 1,0 0 0,0 0 0,-1-1 0,1 1-1,-5 32 335,2 41-855,12 448-415,-9-520 804,1 15-533,-1-16 614,0 1 1,0-1-1,0 0 1,0 0-1,0 0 1,0 1 0,0-1-1,0 0 1,0 0-1,0 1 1,0-1-1,0 0 1,0 0-1,0 0 1,0 1 0,0-1-1,0 0 1,0 0-1,1 0 1,-1 1-1,0-1 1,0 0-1,0 0 1,0 0 0,0 1-1,0-1 1,1 0-1,-1 0 1,0 0-1,0 0 1,0 0-1,1 1 1,-1-1 0,0 0-1,0 0 1,0 0-1,1 0 1,-1 0-1,0 0 1,0 0-1,0 0 1,1 0 0,-1 0-1,0 0 1,0 0-1,1 0 1,-1 0-1,0 0 1,0 0-1,0 0 1,1 0 0,-1 0-1,0 0 1,1 0-1,6-8-304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09.84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812.32227"/>
      <inkml:brushProperty name="anchorY" value="-42088.86328"/>
      <inkml:brushProperty name="scaleFactor" value="0.5"/>
    </inkml:brush>
  </inkml:definitions>
  <inkml:trace contextRef="#ctx0" brushRef="#br0">1 182 16203 0 0,'0'0'0'0'0,"1"1"289"0"0,1 0-85 0 0,0-1 24 0 0,1 1-544 0 0,1-1-7 0 0,0-1-40 0 0,2 1-589 0 0,0-2 553 0 0,3-1-277 0 0,1-1-98 0 0,3-1 450 0 0,3-1-30 0 0,2-2 119 0 0,3-1 251 0 0,3-2-61 0 0,2-1 46 0 0,3-2 26 0 0,2 0 11 0 0,0-2 18 0 0,3 0-787 0 0,1 0 928 0 0,1-1-416 0 0,0 0 251 0 0,-8 3-13538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10.1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253.97461"/>
      <inkml:brushProperty name="anchorY" value="-42922.65234"/>
      <inkml:brushProperty name="scaleFactor" value="0.5"/>
    </inkml:brush>
  </inkml:definitions>
  <inkml:trace contextRef="#ctx0" brushRef="#br0">162 0 17548 0 0,'0'0'0'0'0,"0"0"112"0"0,-2 0-19 0 0,0 1 15 0 0,-2 0 107 0 0,-2 0-227 0 0,-1 1-3 0 0,-1 1 97 0 0,-1 1-293 0 0,0 2 124 0 0,-1 0-18 0 0,1 3-265 0 0,-1 1 322 0 0,1 3-144 0 0,1 1 8 0 0,-2 2 258 0 0,1 2-60 0 0,0 2 60 0 0,0 0 3 0 0,0 2-17 0 0,1 0-59 0 0,2-1-2 0 0,1 1-4 0 0,2-1-97 0 0,2-1-252 0 0,3-2 75 0 0,3-1-15 0 0,2-2-248 0 0,2-1 212 0 0,1-3-102 0 0,3-3-37 0 0,-1-2 219 0 0,0-2 269 0 0,1-3 8 0 0,-1-2 35 0 0,-1-2 364 0 0,1-2 2 0 0,-1-2 68 0 0,-1-1 67 0 0,1-3 44 0 0,-1-1-73 0 0,1-1 0 0 0,-2-2-2 0 0,-1-2-107 0 0,-2 0-63 0 0,0-2-26 0 0,-2 0 7 0 0,-2 0-130 0 0,0 0-38 0 0,-3 0-62 0 0,0 2-1 0 0,-2-1-119 0 0,0 3-314 0 0,-2 0-48 0 0,0 2-88 0 0,0 1-397 0 0,0 1-1232 0 0,0 2 2135 0 0,0 1-1464 0 0,2 2 1698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10.46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272.67188"/>
      <inkml:brushProperty name="anchorY" value="-43972.09766"/>
      <inkml:brushProperty name="scaleFactor" value="0.5"/>
    </inkml:brush>
  </inkml:definitions>
  <inkml:trace contextRef="#ctx0" brushRef="#br0">0 192 5569 0 0,'0'0'112'0'0,"6"8"-4309"0"0,0 0 4305 0 0,2 2-200 0 0,0 1 115 0 0,0 1 17 0 0,0 1 16 0 0,0 0-3 0 0,0 1-15 0 0,0 0 14 0 0,0-1-24 0 0,0 0 16 0 0,0 0 13 0 0,-1-1 6 0 0,0-1 18 0 0,-1-1 277 0 0,8 15 21346 0 0,-16-31-21329 0 0,-1-2-24 0 0,1-3-109 0 0,-1-1-44 0 0,0-2-177 0 0,1-1-21 0 0,1 0-35 0 0,-1-1-10 0 0,2-1-95 0 0,1 1-59 0 0,2-1 30 0 0,1 1-18 0 0,1 0-53 0 0,1 0 81 0 0,2 0-35 0 0,1 1-17 0 0,2 0 100 0 0,2 0-30 0 0,1 0 13 0 0,2 0 0 0 0,2 0-9 0 0,1 1-157 0 0,2 0-226 0 0,2 0-132 0 0,2 0-303 0 0,3 0 92 0 0,3 0-501 0 0,-19 8-8526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10.8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676.8418"/>
      <inkml:brushProperty name="anchorY" value="-44791.17578"/>
      <inkml:brushProperty name="scaleFactor" value="0.5"/>
    </inkml:brush>
  </inkml:definitions>
  <inkml:trace contextRef="#ctx0" brushRef="#br0">7 14 17204 0 0,'0'-1'680'0'0,"-1"0"-9"0"0,0-1-7 0 0,0-1 76 0 0,0 1-368 0 0,0 0 25 0 0,0 1 32 0 0,1 0-683 0 0,0 0 9 0 0,4 12-4940 0 0,-1-2 4597 0 0,1 3 34 0 0,3 2 167 0 0,0 2 319 0 0,2 4-86 0 0,0 3 70 0 0,2 4 12 0 0,0 3-12 0 0,2 5 33 0 0,1 4-18 0 0,0 3 6 0 0,0 2 18 0 0,1 3 22 0 0,1 0 4 0 0,0 1 20 0 0,0 0 6 0 0,-1-2 47 0 0,1 0 6 0 0,-2-2 10 0 0,0 0 38 0 0,-1-1 75 0 0,-1-2 0 0 0,-1-2 6 0 0,0-2 78 0 0,-1-4-59 0 0,-1-3 2 0 0,0-5-8 0 0,-1-3-75 0 0,-1-6-3164 0 0,0-4 3868 0 0,0-4-1975 0 0,-1-7 1372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11.5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2043.29688"/>
      <inkml:brushProperty name="anchorY" value="-46791.55859"/>
      <inkml:brushProperty name="scaleFactor" value="0.5"/>
    </inkml:brush>
  </inkml:definitions>
  <inkml:trace contextRef="#ctx0" brushRef="#br0">2 0 15275 0 0,'0'0'2227'0'0,"-1"0"-2157"0"0,1 0-234 0 0,-1 13-5508 0 0,4-1 4385 0 0,1 4-129 0 0,1 3 1362 0 0,3 5-457 0 0,1 4 430 0 0,3 3-35 0 0,1 3-5 0 0,1 3 31 0 0,2 2 1 0 0,-1 0-10 0 0,2 3 33 0 0,0 1 27 0 0,0 2 3 0 0,0 0 21 0 0,0 2 25 0 0,-1 1 12 0 0,0-1-10 0 0,-1 0 24 0 0,0-1-16 0 0,-1-3 24 0 0,-1-2 3 0 0,-1-3 9 0 0,-1-5 8 0 0,-1-3 111 0 0,-1-5 34 0 0,-1-3 82 0 0,-1-3 116 0 0,-1-5 590 0 0,-1-3-166 0 0,7 5 10241 0 0,-9-23-10588 0 0,0-2-151 0 0,1-3-61 0 0,0-4-77 0 0,1-3-294 0 0,0-2 78 0 0,1-4-80 0 0,-1-3 19 0 0,1-2-16 0 0,1-3-16 0 0,1 0 5 0 0,1-1-3 0 0,0 0-19 0 0,1 2 15 0 0,0 1-15 0 0,0 4-5 0 0,0 3 11 0 0,-1 4-32 0 0,0 4-1 0 0,0 2 9 0 0,-1 4-42 0 0,-1 3 31 0 0,0 2-48 0 0,0 3 13 0 0,0 1-5 0 0,0 2 19 0 0,1 1 4 0 0,0 2 9 0 0,2 2 8 0 0,0 2 45 0 0,2 2 26 0 0,2 1-5 0 0,1 2 62 0 0,0 3 21 0 0,2 1 7 0 0,1 2 3 0 0,0 1 29 0 0,0 2-437 0 0,1 0-462 0 0,-1 1-323 0 0,0 0-726 0 0,0-1 232 0 0,0-2-1177 0 0,-4-3-9015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11.9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862.05078"/>
      <inkml:brushProperty name="anchorY" value="-48586.92969"/>
      <inkml:brushProperty name="scaleFactor" value="0.5"/>
    </inkml:brush>
  </inkml:definitions>
  <inkml:trace contextRef="#ctx0" brushRef="#br0">129 49 20140 0 0,'-1'-1'680'0'0,"0"-1"747"0"0,-2-1-1034 0 0,0-1 69 0 0,0 1-67 0 0,-2 0-124 0 0,1 1-314 0 0,-2 1 55 0 0,-1 1-68 0 0,0 2-332 0 0,0 1 260 0 0,-2 1-143 0 0,1 3 10 0 0,-1 1 187 0 0,0 2-56 0 0,0 2 44 0 0,0 2 33 0 0,1 1-27 0 0,1 3 1 0 0,2 1 1 0 0,0 1-12 0 0,3 1 4 0 0,1 1-12 0 0,2-1 4 0 0,3 1-2 0 0,1-1 0 0 0,2-1-38 0 0,2-2-16 0 0,2-1 2 0 0,1-2-33 0 0,1-2-56 0 0,0-3 14 0 0,1-3-18 0 0,0-2-44 0 0,1-2 123 0 0,0-3-10 0 0,-1-2-1 0 0,0-3 155 0 0,0-3 125 0 0,0-2 20 0 0,0-2 29 0 0,-1-3 179 0 0,0-2-49 0 0,-1-1 64 0 0,-1-2 17 0 0,-2-1-22 0 0,-1 0 47 0 0,-3-1-41 0 0,-2 1 3 0 0,-1-1 9 0 0,-2 1-153 0 0,-3 1 15 0 0,0 2-4 0 0,-2 0-183 0 0,-1 1-136 0 0,-2 2-18 0 0,0 2-60 0 0,-1 2-180 0 0,0 1-429 0 0,1 2-274 0 0,-1 2-892 0 0,1 2-442 0 0,-2 2 119 0 0,1 3-1260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12.34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926.13281"/>
      <inkml:brushProperty name="anchorY" value="-49557.22656"/>
      <inkml:brushProperty name="scaleFactor" value="0.5"/>
    </inkml:brush>
  </inkml:definitions>
  <inkml:trace contextRef="#ctx0" brushRef="#br0">1 46 15179 0 0,'0'0'4887'0'0,"0"5"-7637"0"0,-1 3 2052 0 0,1 1 522 0 0,1 3-65 0 0,-1 2 109 0 0,1 2 41 0 0,0 1 99 0 0,0 1-23 0 0,1 1 15 0 0,0-1 10 0 0,0-1 6 0 0,1 0-2 0 0,1-1 12 0 0,-1-2 6 0 0,2-1 17 0 0,0-1 24 0 0,0-2 5 0 0,1-1-18 0 0,-1-3 44 0 0,1-1-32 0 0,0-1 85 0 0,1-2-5 0 0,0-2 15 0 0,1-1 130 0 0,1-3-82 0 0,0-1 41 0 0,2-3 112 0 0,1-2-145 0 0,1-2 21 0 0,1-3 1 0 0,-1-2-137 0 0,1-1 30 0 0,-1-2-26 0 0,0-1-18 0 0,-1-1 14 0 0,-1 0 42 0 0,-2 0 43 0 0,-1 2 10 0 0,-1 1 86 0 0,-2 1 166 0 0,-1 3-69 0 0,-1 3 24 0 0,-1 2 168 0 0,-1 3-293 0 0,0 2 47 0 0,0 3-30 0 0,-1 1-304 0 0,0 7-2722 0 0,0-1 2448 0 0,1 3 56 0 0,1 1 41 0 0,0 2 32 0 0,1 1 130 0 0,0 0-25 0 0,3 1 26 0 0,0-1-1 0 0,1 1 10 0 0,1-1 7 0 0,1 1-1 0 0,0-2 10 0 0,0 0-2 0 0,2 0-130 0 0,0-2-46 0 0,1 0-14 0 0,2-2-193 0 0,2-1-1004 0 0,3-2-1210 0 0,2-1 1702 0 0,2-2 929 0 0,3-2-1704 0 0,-5 0-12176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12.69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445.50391"/>
      <inkml:brushProperty name="anchorY" value="-50723.51953"/>
      <inkml:brushProperty name="scaleFactor" value="0.5"/>
    </inkml:brush>
  </inkml:definitions>
  <inkml:trace contextRef="#ctx0" brushRef="#br0">11 187 7978 0 0,'0'0'10509'0'0,"-2"7"-14678"0"0,0 2 3233 0 0,-1 1 754 0 0,1 2-175 0 0,1 1 337 0 0,1 1-27 0 0,0 1 82 0 0,2 0 26 0 0,0 0-12 0 0,0 0 9 0 0,1-1 7 0 0,1 0-2 0 0,-1-1 1 0 0,0-2 28 0 0,1-1-27 0 0,-1-1 85 0 0,0-1 3 0 0,0-2 12 0 0,4 5 8237 0 0,-5-17-7624 0 0,-1-2-480 0 0,1-1 16 0 0,0-3-98 0 0,-1-1-36 0 0,0-1-102 0 0,-1-1-12 0 0,0-2-33 0 0,0 0-15 0 0,1-3-28 0 0,0 0-106 0 0,1-1 0 0 0,2-1-27 0 0,0 0-110 0 0,1 1-64 0 0,2 1 10 0 0,1 1-4 0 0,2 2-86 0 0,1 1 146 0 0,1 2-56 0 0,3 1 2 0 0,2 2 144 0 0,2 2 12 0 0,2 0 24 0 0,2 2-7 0 0,3 0 52 0 0,2 1-407 0 0,3 1-684 0 0,4 0-760 0 0,2 1-669 0 0,3 1 175 0 0,3 0-1650 0 0,-9 1-4663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5:13.47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933.55859"/>
      <inkml:brushProperty name="anchorY" value="-51553.46094"/>
      <inkml:brushProperty name="scaleFactor" value="0.5"/>
    </inkml:brush>
  </inkml:definitions>
  <inkml:trace contextRef="#ctx0" brushRef="#br0">52 3090 9186 0 0,'0'0'0'0'0,"-2"2"1568"0"0,-4 1-466 0 0,-1 0 133 0 0,-2 1 54 0 0,0 0-314 0 0,2-1-323 0 0,2 0 249 0 0,1-1-959 0 0,2-1 333 0 0,1-1 149 0 0,3-1-988 0 0,3-2 685 0 0,4-1-389 0 0,4-1-98 0 0,5-4 556 0 0,5-2 29 0 0,7-3 174 0 0,8-7-6 0 0,9-4 263 0 0,10-7-172 0 0,11-8 37 0 0,13-6-25 0 0,12-7-112 0 0,17-8-82 0 0,15-8-40 0 0,17-7-37 0 0,16-8-128 0 0,18-7-24 0 0,17-5 25 0 0,16-6-16 0 0,16-7-34 0 0,14-3 2 0 0,11-3-12 0 0,12-2 11 0 0,8-1 5 0 0,7 0-48 0 0,6 0 15 0 0,2 2 2 0 0,2 3-30 0 0,0 4 18 0 0,-3 4 3 0 0,-4 4-29 0 0,-7 4 37 0 0,-8 6-3 0 0,-9 5-8 0 0,-13 6 5 0 0,-14 6-2 0 0,-16 5 18 0 0,-16 6-4 0 0,-18 6 2 0 0,-18 7 9 0 0,-18 5 16 0 0,-19 6 25 0 0,-17 6 12 0 0,-18 3 18 0 0,-15 5 352 0 0,-15 4-126 0 0,-13 5 11 0 0,-11 2 337 0 0,-9 3-278 0 0,-8 4 144 0 0,-6 1 64 0 0,-5 2-284 0 0,-4 2-32 0 0,-2 1-58 0 0,-1 1-12 0 0,-1 1-154 0 0,0-1-24 0 0,0 0-30 0 0,0 1-12 0 0,0-1-84 0 0,1 0 3 0 0,0 0 3 0 0,1 0-5 0 0,0 0 1 0 0,0 0 28 0 0,0 0 1 0 0,1 0 2 0 0,-1 0 57 0 0,1 0-16 0 0,-1 0 8 0 0,1 0 0 0 0,-1 0 18 0 0,1 0-4 0 0,0 1 11 0 0,-1 0-21 0 0,1 0 16 0 0,-1-1-15 0 0,0 1 5 0 0,0-1-12 0 0,0 1-24 0 0,-1-1-13 0 0,0 0-8 0 0,0 0 19 0 0,0 0-34 0 0,0 1 19 0 0,0-1-34 0 0,0 1 8 0 0,0 0-3 0 0,0-1-317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42.54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6502.14453"/>
      <inkml:brushProperty name="anchorY" value="-49491.58203"/>
      <inkml:brushProperty name="scaleFactor" value="0.5"/>
    </inkml:brush>
  </inkml:definitions>
  <inkml:trace contextRef="#ctx0" brushRef="#br0">235 39 5401 0 0,'0'0'0'0'0,"-6"-1"592"0"0,-9-2 589 0 0,-2 0-1308 0 0,-3 0 895 0 0,-1 0-329 0 0,0 1 30 0 0,1 0 495 0 0,2 0-350 0 0,0 0 174 0 0,3 1 14 0 0,1 0-281 0 0,2-1-17 0 0,2 2-65 0 0,1-1-27 0 0,2 0-131 0 0,1 0-87 0 0,3 1-22 0 0,1 0-16 0 0,1 0-152 0 0,16 3-7146 0 0,-3 0 6610 0 0,4-1 706 0 0,5 2-170 0 0,3-1 58 0 0,6 1 44 0 0,5 0-33 0 0,6 0 56 0 0,5 0-6 0 0,6 0 32 0 0,5 0 21 0 0,7-1 80 0 0,5 0-20 0 0,6-1 21 0 0,6 0 73 0 0,4-2-58 0 0,6 1 21 0 0,4-1-24 0 0,4-1-41 0 0,4 0-54 0 0,1-1 2 0 0,2 0 12 0 0,-1 0-100 0 0,1-1 29 0 0,-2 0-3 0 0,-1 0-4 0 0,-2 0 12 0 0,-2-1-22 0 0,-4 1 6 0 0,-3-1 8 0 0,-4 0-4 0 0,-4 0-16 0 0,-5 0-33 0 0,-6 0-1 0 0,-6 1-12 0 0,-6 0-17 0 0,-5 0 13 0 0,-7 2-15 0 0,-5-1 5 0 0,-7 1 44 0 0,-5 1-3 0 0,-6-1 4 0 0,-4 1 47 0 0,-5 0 25 0 0,-3 0 14 0 0,-4 0 10 0 0,-1 0 46 0 0,-4 0-21 0 0,-1 0 19 0 0,-3 0-4 0 0,0 0 176 0 0,-1 0-207 0 0,-1 0-8 0 0,1 0-27 0 0,-1 0-21 0 0,1 0 238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3T14:58:43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285 43 7218,'6'-5'608,"-2"0"-258,0 1-1,0 0 1,1 1-1,-1-1 1,1 1-1,0-1 1,0 1-1,0 1 1,8-4-1,-16 14 139,-6 6-433,0 1-1,-1-2 1,-1 1 0,0-1-1,-1-1 1,0 0-1,-24 18 1,-112 73 209,126-89-230,-37 25 175,56-38 13,50-3-184,-39 1-76,0 0 0,0 0 0,0 0 0,0 1 1,0 0-1,0 1 0,0 0 0,0 0 1,0 1-1,0 0 0,-1 0 0,1 1 1,-1 0-1,1 0 0,-1 1 0,13 9 1,54 52-374,-53-52 350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43.6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0180.76172"/>
      <inkml:brushProperty name="anchorY" value="-50470.51953"/>
      <inkml:brushProperty name="scaleFactor" value="0.5"/>
    </inkml:brush>
  </inkml:definitions>
  <inkml:trace contextRef="#ctx0" brushRef="#br0">54 37 3241 0 0,'0'0'0'0'0,"-1"-1"1256"0"0,-3-1-308 0 0,-2 0 42 0 0,0-1 389 0 0,-2-1-687 0 0,1 1 15 0 0,0 0 314 0 0,1 1-367 0 0,2 0 98 0 0,2 0 139 0 0,0 2 428 0 0,2 0-1353 0 0,0 0-70 0 0,1 0-72 0 0,3-1-421 0 0,2 0 403 0 0,3 0 18 0 0,3 1 179 0 0,6-1 4 0 0,4 0 111 0 0,6 0-20 0 0,5 0 98 0 0,6 0-62 0 0,4 0 24 0 0,6 0-15 0 0,4 0-45 0 0,1 0-15 0 0,1 0-8 0 0,1 2-11 0 0,0 0-27 0 0,0 0-2 0 0,0 2-2 0 0,-2 0-1 0 0,0 1-9 0 0,-2 0 11 0 0,-2 1 6 0 0,-3 0-1 0 0,-2-1 10 0 0,-3 1 17 0 0,-5 0 4 0 0,-3 0-8 0 0,-3-1 22 0 0,-5 0-7 0 0,-2 0 12 0 0,-4-1-11 0 0,-2 0-6 0 0,-3-1 1 0 0,-3 0 9 0 0,-1 0-4 0 0,-3 0 2 0 0,-1-1 19 0 0,-2 0-24 0 0,-1-1 17 0 0,-3 1-6 0 0,0-1-35 0 0,-1 0-8 0 0,0 0-1 0 0,0 0-48 0 0,-1 0-53 0 0,1-1-25 0 0,0 1-36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46.53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2391.69531"/>
      <inkml:brushProperty name="anchorY" value="-51524.50781"/>
      <inkml:brushProperty name="scaleFactor" value="0.5"/>
    </inkml:brush>
  </inkml:definitions>
  <inkml:trace contextRef="#ctx0" brushRef="#br0">17 163 10986 0 0,'0'0'0'0'0,"0"-2"1185"0"0,-1-4-104 0 0,1-2 11 0 0,0-1-270 0 0,-1-3 62 0 0,1 0-137 0 0,0-1-252 0 0,0 1-19 0 0,-1 0-44 0 0,1 1-13 0 0,-1 1-105 0 0,0 1 1 0 0,0 0-35 0 0,0 1 4 0 0,-1 1-50 0 0,1 0-53 0 0,0 2-6 0 0,0 0-14 0 0,0 2-93 0 0,1 2-152 0 0,-1 0-112 0 0,-1 13-6165 0 0,1-1 6037 0 0,1 4 32 0 0,1 5 63 0 0,1 5 35 0 0,1 5 156 0 0,0 6-31 0 0,0 4 48 0 0,1 4-17 0 0,-1 3 36 0 0,0 2-10 0 0,1 1 4 0 0,0-2 0 0 0,0 0 9 0 0,1-3 7 0 0,-1-2 8 0 0,1-2-1 0 0,0-2 19 0 0,-1-1-23 0 0,0-2 17 0 0,-1-1-5 0 0,-1-1 1 0 0,0-2 18 0 0,0-1 5 0 0,-1-2-10 0 0,0-3 51 0 0,0-2-14 0 0,0-3 15 0 0,-2-2 17 0 0,0-3-5 0 0,0-2-6 0 0,0-3 2 0 0,-1-1-10 0 0,1-3-7 0 0,0 0-8 0 0,0-3-27 0 0,1-1-133 0 0,-1-2 8 0 0,9-10-2791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46.9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467.28906"/>
      <inkml:brushProperty name="anchorY" value="-53404.39453"/>
      <inkml:brushProperty name="scaleFactor" value="0.5"/>
    </inkml:brush>
  </inkml:definitions>
  <inkml:trace contextRef="#ctx0" brushRef="#br0">434 0 14035 0 0,'0'0'0'0'0,"0"11"-4513"0"0,-2-2 4261 0 0,0 3 71 0 0,-1 1 7 0 0,-1 2 89 0 0,-2 0-23 0 0,-1 1 40 0 0,-3 2 1 0 0,-2-1 2 0 0,-1 2 38 0 0,-4 0-10 0 0,-1-1 23 0 0,-3 1 14 0 0,-2-1 54 0 0,-1-1-24 0 0,-3-1 21 0 0,0-1 24 0 0,0-2 2 0 0,0-1 21 0 0,1-2-5 0 0,2-1 12 0 0,3-2 35 0 0,2-1 19 0 0,2-2-3 0 0,3-1 60 0 0,2-1 12 0 0,2 0 0 0 0,2-1 23 0 0,2-1 22 0 0,2 0 51 0 0,1-1 1930 0 0,3 1-2278 0 0,0 0 9 0 0,1 0-33 0 0,4 2-1981 0 0,3 1 1693 0 0,1 0 4 0 0,2 2-3 0 0,2 0 176 0 0,1 1-49 0 0,2 2 52 0 0,0 0 20 0 0,0 1 5 0 0,2 2 49 0 0,0 1-4 0 0,0 1 14 0 0,0 1 46 0 0,-1 2 24 0 0,0 0-3 0 0,-1 2 5 0 0,-1 0 47 0 0,-1 1 23 0 0,0 0 16 0 0,-2 1 8 0 0,0 0 57 0 0,0 0-248 0 0,-1-1-1261 0 0,0 0 1385 0 0,-1 0-114 0 0,0-1-369 0 0,-3-3-8305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47.3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2376.26563"/>
      <inkml:brushProperty name="anchorY" value="-53077.93359"/>
      <inkml:brushProperty name="scaleFactor" value="0.5"/>
    </inkml:brush>
  </inkml:definitions>
  <inkml:trace contextRef="#ctx0" brushRef="#br0">377 85 18172 0 0,'0'0'0'0'0,"1"-1"408"0"0,-1-2 187 0 0,1-2-175 0 0,0 0 15 0 0,0-2 173 0 0,0 0-272 0 0,0 0 77 0 0,-1 0-37 0 0,-1 0-250 0 0,0 2-61 0 0,-1-1-45 0 0,-1 1-24 0 0,0 1-151 0 0,-1 0-202 0 0,-1 1-27 0 0,-1 0-32 0 0,0 1-267 0 0,-3 0-40 0 0,-1 1 88 0 0,-2 0-61 0 0,-4 2 0 0 0,-2 2 329 0 0,-3 0-95 0 0,-3 2 64 0 0,-2 1 359 0 0,0 2-73 0 0,-2 2 54 0 0,2 0 10 0 0,2 2 17 0 0,2 1-4 0 0,3 2 3 0 0,2 0 0 0 0,3 0-9 0 0,3 1-72 0 0,2 0 1 0 0,2 0 22 0 0,2-1-94 0 0,1 1 122 0 0,2-1-40 0 0,1 1-33 0 0,1-1 135 0 0,1 1-32 0 0,2 0 34 0 0,1-1 32 0 0,1 1 2 0 0,1-1-6 0 0,1 0 13 0 0,1-1-5 0 0,2 0 12 0 0,1-1-125 0 0,4 0-851 0 0,4-1 890 0 0,4-1-14 0 0,5 0-292 0 0,-17-7-6964 0 0,2 0-1153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48.09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1147.39063"/>
      <inkml:brushProperty name="anchorY" value="-52407.05859"/>
      <inkml:brushProperty name="scaleFactor" value="0.5"/>
    </inkml:brush>
  </inkml:definitions>
  <inkml:trace contextRef="#ctx0" brushRef="#br0">128 566 19700 0 0,'0'0'1062'0'0,"0"0"-1158"0"0,0-1 78 0 0,-3 0-2118 0 0,1 1 1851 0 0,-5 1-5 0 0,-3 1 78 0 0,0 1 145 0 0,-2 2-7 0 0,2 2 14 0 0,0 1 32 0 0,0 2 10 0 0,1 1 9 0 0,1 0 0 0 0,1 1-9 0 0,0 0 13 0 0,2 1-42 0 0,0-1-25 0 0,0-1 24 0 0,2 0-66 0 0,1-1 46 0 0,0 0-26 0 0,1-1-11 0 0,1-2 22 0 0,1 0 11 0 0,0-1 44 0 0,1-1 8 0 0,0-1 20 0 0,1-1 7 0 0,0-1 28 0 0,1 0 11 0 0,0-1 28 0 0,1-2 59 0 0,0 0-42 0 0,0-1 7 0 0,1-2 65 0 0,0-1-76 0 0,0-1 43 0 0,1 0-3 0 0,-1-1-56 0 0,0-1 63 0 0,1 1 8 0 0,-2 0-21 0 0,0 0 85 0 0,-1 1-6 0 0,-1 2-4 0 0,-2 2 5 0 0,0 0 8 0 0,0 1-179 0 0,-1 1-24 0 0,0 0-31 0 0,1 7-2872 0 0,1 1 2801 0 0,1 1 14 0 0,0 2 94 0 0,1 0-16 0 0,1 0 20 0 0,0 1 8 0 0,0 0 8 0 0,2-1 36 0 0,0 0 0 0 0,2-1 2 0 0,1-1 49 0 0,2 0 183 0 0,0-3-4 0 0,3-1 25 0 0,1-2 219 0 0,4-1 51 0 0,1-3 18 0 0,4-2 38 0 0,1-2 79 0 0,4-2-169 0 0,0-4 27 0 0,1-2-5 0 0,0-2-202 0 0,-1-4-27 0 0,-2-2-60 0 0,-3-3 4 0 0,-2-1-129 0 0,-2-2 53 0 0,-2-2-79 0 0,-3 0 10 0 0,-2-2-24 0 0,-2-1-43 0 0,-2-1 20 0 0,0-1 0 0 0,-2 0-67 0 0,0-3 30 0 0,-1-1 6 0 0,-1-1-13 0 0,-2-1 15 0 0,0 1-23 0 0,-2 0 16 0 0,0 2-15 0 0,-1 2-24 0 0,-1 4-123 0 0,-1 4-24 0 0,0 5-30 0 0,0 4-168 0 0,-1 5-208 0 0,1 3 48 0 0,-1 4-27 0 0,1 2-236 0 0,1 3 255 0 0,-5 3-668 0 0,1 4 833 0 0,-3 3 35 0 0,0 4 51 0 0,-2 4 12 0 0,0 4 134 0 0,-2 5-17 0 0,-1 4 50 0 0,-1 4 2 0 0,-1 2 31 0 0,0 1-26 0 0,0 1-18 0 0,1-1 14 0 0,1 0-34 0 0,2-1 46 0 0,1-2-14 0 0,3 0-23 0 0,2 0 64 0 0,1 1-20 0 0,3 1 36 0 0,2 1 11 0 0,2 1 7 0 0,2 0 20 0 0,2 1-14 0 0,1 0 24 0 0,0-1 2 0 0,1-2 1 0 0,0-3 10 0 0,0-2-11 0 0,0-4 12 0 0,-1-3-12 0 0,0-3 3 0 0,-1-2-1 0 0,0-4 0 0 0,-1-1-9 0 0,0-3 2 0 0,-1-2-10 0 0,0-1 2 0 0,0-2-38 0 0,-1-1-55 0 0,0-1-146 0 0,0 0-47 0 0,0-2 20 0 0,0 0-205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7.3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4497.49707"/>
      <inkml:brushProperty name="anchorY" value="-25825.29883"/>
      <inkml:brushProperty name="scaleFactor" value="0.5"/>
    </inkml:brush>
  </inkml:definitions>
  <inkml:trace contextRef="#ctx0" brushRef="#br0">0 0 10290 0 0,'0'0'7962'0'0,"1"0"-7793"0"0,3 2-22 0 0,2 0-90 0 0,2 0-122 0 0,3 0 94 0 0,2-1-47 0 0,2 0 76 0 0,2 0 37 0 0,3-1-35 0 0,1 0 16 0 0,1-1-41 0 0,1 1-9 0 0,1 0-8 0 0,-1-1-1 0 0,0 1-1 0 0,0 0-9 0 0,-1 0 2 0 0,1 0-57 0 0,0 0-96 0 0,0 0-23 0 0,0 0-1878 0 0,0 0 2461 0 0,0 1-1334 0 0,-1-1 1095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7.5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966.58008"/>
      <inkml:brushProperty name="anchorY" value="-26852.39648"/>
      <inkml:brushProperty name="scaleFactor" value="0.5"/>
    </inkml:brush>
  </inkml:definitions>
  <inkml:trace contextRef="#ctx0" brushRef="#br0">0 7 15587 0 0,'1'0'4415'0'0,"0"0"-4043"0"0,0 0-202 0 0,6 0-150 0 0,2-1 14 0 0,3 0-37 0 0,2 0 4 0 0,2 0-1 0 0,4 0-9 0 0,3 0 12 0 0,3 1-23 0 0,5-1-12 0 0,5 1-156 0 0,4 1-826 0 0,5 2 907 0 0,6 0 65 0 0,6 3-386 0 0,-33-4-9695 0 0,1 0-1594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0.5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2701.96484"/>
      <inkml:brushProperty name="anchorY" value="-53911.1875"/>
      <inkml:brushProperty name="scaleFactor" value="0.5"/>
    </inkml:brush>
  </inkml:definitions>
  <inkml:trace contextRef="#ctx0" brushRef="#br0">0 32 3713 0 0,'2'-2'3861'0'0,"-1"-1"-2022"0"0,0 0 217 0 0,1-1-989 0 0,-1-1 128 0 0,0 0 39 0 0,0 1-461 0 0,-1 2 30 0 0,0 0-56 0 0,0 1-465 0 0,0 0-442 0 0,5 15-6576 0 0,0-3 6243 0 0,1 5 323 0 0,0 3-23 0 0,1 3 90 0 0,1 5 9 0 0,-1 4 87 0 0,1 3-12 0 0,-2 3 10 0 0,1 2 10 0 0,-2 2 7 0 0,0 1 8 0 0,-1-1 8 0 0,-1-1-1 0 0,0-2 10 0 0,-1-3 7 0 0,0-3-1 0 0,-1-4 1 0 0,0-2 9 0 0,0-2 35 0 0,0-4-9 0 0,-1-1 5 0 0,0-2 47 0 0,0-1-23 0 0,0-1 19 0 0,0-2 5 0 0,0 0-11 0 0,0-1-565 0 0,0-1 619 0 0,1 0-269 0 0,0-2 110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1.03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822.51953"/>
      <inkml:brushProperty name="anchorY" value="-55655.08984"/>
      <inkml:brushProperty name="scaleFactor" value="0.5"/>
    </inkml:brush>
  </inkml:definitions>
  <inkml:trace contextRef="#ctx0" brushRef="#br0">115 47 13779 0 0,'1'0'1248'0'0,"0"-2"-373"0"0,1 1 107 0 0,-1-2-166 0 0,1 0-285 0 0,0-1-169 0 0,-1 1-40 0 0,0 1-232 0 0,0 0-40 0 0,-1 1-52 0 0,0 1-298 0 0,-6 10-4970 0 0,1-1 4996 0 0,-2 3 58 0 0,-1 3 28 0 0,-1 2 188 0 0,0 4-41 0 0,-1 4 42 0 0,-1 2-3 0 0,0 4 11 0 0,0 1 7 0 0,1 3 8 0 0,2 0-11 0 0,1 0 23 0 0,1 0-6 0 0,1-2 2 0 0,3-2 9 0 0,1-3 7 0 0,2-2-20 0 0,2-2 16 0 0,2-3 4 0 0,1-3-1 0 0,3-2 38 0 0,2-2-19 0 0,1-2 26 0 0,2-2 30 0 0,2-2 161 0 0,2-3 60 0 0,1-1 13 0 0,1-2 224 0 0,1-1 119 0 0,0-2-39 0 0,1-2 68 0 0,0-2 146 0 0,0-1-200 0 0,-1-2 50 0 0,0-2-26 0 0,-2-1-187 0 0,0-2-32 0 0,-1-1-41 0 0,-1-2 18 0 0,-2-2-122 0 0,-2-1 34 0 0,-2-2-25 0 0,-1-2-17 0 0,-3-2-4 0 0,-2-2-48 0 0,-3-3 4 0 0,-1-2-23 0 0,-4 0-53 0 0,-1-2-135 0 0,-3 0-31 0 0,-2 0-21 0 0,-2 2-173 0 0,-1 2-66 0 0,-1 3 8 0 0,-1 3-25 0 0,0 3-101 0 0,1 3 10 0 0,0 3-65 0 0,1 4 13 0 0,1 1-46 0 0,1 3-138 0 0,2 3-224 0 0,1 2-227 0 0,2 3-246 0 0,0 2 70 0 0,2 4-442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1.27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969.16406"/>
      <inkml:brushProperty name="anchorY" value="-56641.88672"/>
      <inkml:brushProperty name="scaleFactor" value="0.5"/>
    </inkml:brush>
  </inkml:definitions>
  <inkml:trace contextRef="#ctx0" brushRef="#br0">4 0 13699 0 0,'0'0'5394'0'0,"0"0"-5464"0"0,-1 0-10 0 0,1 0-4 0 0,-1 0-40 0 0,1 0 37 0 0,-1 0-22 0 0,1 0 6 0 0,0 1 36 0 0,0 0-19 0 0,0 0-21 0 0,0 0-86 0 0,0 1-6 0 0,0 1-2279 0 0,0-1 1134 0 0,0-1 1604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3T14:58:44.2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214 13 14419,'-2'-2'114,"-1"0"1,0 1-1,0 0 0,0-1 1,1 1-1,-1 0 0,-1 0 1,1 1-1,0-1 0,0 1 1,0-1-1,0 1 0,0 0 1,0 0-1,-1 0 0,1 1 1,0-1-1,-3 2 0,0 0-75,0 0-1,0 1 0,0-1 0,0 1 0,0 1 1,1-1-1,0 1 0,-8 6 0,1 2-115,1 0 0,0 1 0,0 0 1,2 0-1,-1 1 0,-7 17 0,14-27 62,1 1 0,1 0-1,-1-1 1,0 1 0,1 0 0,0 0 0,0 0 0,1 0 0,-1 0-1,1 0 1,1 8 0,-1-12 14,0 0 0,0 0-1,1-1 1,-1 1 0,0 0-1,1 0 1,-1 0 0,0 0 0,1 0-1,-1-1 1,1 1 0,0 0-1,-1 0 1,1-1 0,-1 1 0,1 0-1,0-1 1,0 1 0,-1-1 0,1 1-1,0-1 1,0 1 0,0-1-1,1 1 1,0-1 5,1 0 0,-1 0 0,0 0 0,1 0 0,-1 0 0,1-1 0,-1 1 0,0-1 0,0 1-1,1-1 1,-1 0 0,0 0 0,0 0 0,3-2 0,7-4 52,-1 0-1,-1 0 0,1-1 1,-1 0-1,-1-1 1,1 0-1,-1-1 1,-1 0-1,0 0 1,-1-1-1,0 0 0,0 0 1,5-14-1,11 73-1408,13 89 1253,-7 1 0,-5 2 0,5 153 0,-27-264 127,1-7 74,-1-1 0,-1 1-1,-2 0 1,0-1 0,-7 42 0,7-61-52,1 0 1,-1 0-1,1 0 0,-1 0 1,0 0-1,0 0 1,0-1-1,0 1 0,0 0 1,0-1-1,0 1 1,-1-1-1,1 1 0,0-1 1,-1 1-1,1-1 1,-1 0-1,0 0 0,1 0 1,-1 0-1,0 0 1,0 0-1,0 0 1,-3 0-1,2-1 45,0 0 0,-1 0 1,1 0-1,-1 0 0,1-1 0,0 1 1,-1-1-1,1 0 0,0 0 0,0-1 0,-1 1 1,1 0-1,-3-3 0,-6-4 267,1 0 0,-1 0 0,1-1 0,1-1 0,-16-18-1,19 20-314,1 0-1,0 0 0,0-1 0,1 0 0,0 0 0,1-1 0,0 1 0,0-1 1,1 0-1,0 0 0,1 0 0,0 0 0,1-1 0,0 1 0,0 0 0,1-1 1,1 1-1,0 0 0,0-1 0,1 1 0,0 0 0,1 0 0,0 0 0,0 0 1,1 1-1,1-1 0,-1 1 0,2 0 0,-1 0 0,1 1 0,0 0 0,1 0 1,0 0-1,0 1 0,1 0 0,11-8 0,-5 3-275,1 1 0,1 1 0,0 0 0,0 2 0,1 0 0,0 0 0,0 2 0,24-7 0,-28 12-436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1.73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950.17578"/>
      <inkml:brushProperty name="anchorY" value="-55639.10156"/>
      <inkml:brushProperty name="scaleFactor" value="0.5"/>
    </inkml:brush>
  </inkml:definitions>
  <inkml:trace contextRef="#ctx0" brushRef="#br0">16 95 15747 0 0,'-1'-1'3581'0'0,"0"0"-3297"0"0,0 0 399 0 0,0 0-136 0 0,-1-1 56 0 0,1 1-122 0 0,-1-1-84 0 0,0 1-26 0 0,1-1-23 0 0,0 1-160 0 0,0-1-97 0 0,0 1-58 0 0,1-1 2 0 0,0 1-179 0 0,0 0-36 0 0,0 0-9 0 0,0 0-19 0 0,0 0-74 0 0,5-2 123 0 0,2-1-11 0 0,3 0 15 0 0,2 0 123 0 0,3 0-5 0 0,3 0 9 0 0,2 0 32 0 0,2 0-8 0 0,3 0 32 0 0,1 0-27 0 0,0 0 0 0 0,2-1 19 0 0,-1 1-25 0 0,0 1 8 0 0,0-1-3 0 0,-1 1 0 0 0,-1 0-19 0 0,0 0 6 0 0,-1 2-13 0 0,0 0 4 0 0,0 0-21 0 0,-2 1-13 0 0,-2-1 21 0 0,-2 2-45 0 0,-3-1-33 0 0,-2 2-2 0 0,-3 0-13 0 0,-2 0-45 0 0,-3 0-73 0 0,-1 2 9 0 0,-2 0-28 0 0,0 0-53 0 0,-2 2 24 0 0,-1 0-3 0 0,-1 2 0 0 0,-2 2 38 0 0,-1 2 55 0 0,-2 3-32 0 0,-4 2 34 0 0,-1 3 47 0 0,-4 3 33 0 0,-2 4 14 0 0,-3 3-17 0 0,-2 3 45 0 0,0 2 15 0 0,-1 2 25 0 0,1 1 5 0 0,2 0 20 0 0,0-1 6 0 0,3-2 0 0 0,2-2 10 0 0,3-2-2 0 0,1-4 19 0 0,1-1-4 0 0,3-4 2 0 0,1-1 28 0 0,1-3 10 0 0,1-1 0 0 0,1-2 20 0 0,1-3 14 0 0,0 0 16 0 0,0-3 17 0 0,2 0-13 0 0,-1-3 24 0 0,1-1-558 0 0,1-1-474 0 0,0-3-178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2.00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5167.88281"/>
      <inkml:brushProperty name="anchorY" value="-57276.78906"/>
      <inkml:brushProperty name="scaleFactor" value="0.5"/>
    </inkml:brush>
  </inkml:definitions>
  <inkml:trace contextRef="#ctx0" brushRef="#br0">48 0 15435 0 0,'0'0'3473'0'0,"1"5"-7468"0"0,0 2 3705 0 0,-2 2 33 0 0,0 2 166 0 0,-1 1 20 0 0,-1 2 34 0 0,-1 2 1 0 0,-1 0 79 0 0,0 2 43 0 0,0 1-7 0 0,0 0 18 0 0,0 2 35 0 0,1 1-158 0 0,0 1-1745 0 0,2 0 1797 0 0,0 2-134 0 0,1 0-496 0 0,1-5-13431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3.0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104.19922"/>
      <inkml:brushProperty name="anchorY" value="-56565.28906"/>
      <inkml:brushProperty name="scaleFactor" value="0.5"/>
    </inkml:brush>
  </inkml:definitions>
  <inkml:trace contextRef="#ctx0" brushRef="#br0">33 32 9722 0 0,'0'0'0'0'0,"0"-1"664"0"0,1-1 402 0 0,1-3 2321 0 0,-1 2-3618 0 0,1-1 1310 0 0,0 1-569 0 0,0-1-19 0 0,0 1 122 0 0,0 0-345 0 0,0 1 75 0 0,-1 1-16 0 0,-1 0-374 0 0,2 14-5936 0 0,0-3 5589 0 0,-1 5 43 0 0,-1 2 225 0 0,0 5 8 0 0,-1 4 59 0 0,0 2 15 0 0,0 3 67 0 0,-2 2 11 0 0,0 1 12 0 0,0-1-9 0 0,-1 0 42 0 0,0-2-3 0 0,0-2 2 0 0,-1-2 2 0 0,1-2 19 0 0,1-3 4 0 0,-1-2 0 0 0,1-2-18 0 0,1-1 15 0 0,0-2-2265 0 0,0-1 2748 0 0,0-2-1371 0 0,-1-1 941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3.5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3053.41406"/>
      <inkml:brushProperty name="anchorY" value="-56062.08984"/>
      <inkml:brushProperty name="scaleFactor" value="0.5"/>
    </inkml:brush>
  </inkml:definitions>
  <inkml:trace contextRef="#ctx0" brushRef="#br0">1 14 14315 0 0,'0'-1'1616'0'0,"0"-1"-1848"0"0,1 0 1294 0 0,-1 0 67 0 0,0-1-196 0 0,0 2-543 0 0,0-1 29 0 0,0 2-139 0 0,0-1-33 0 0,0 1-188 0 0,9 6-6467 0 0,-3 1 6084 0 0,-1 2-13 0 0,0 2 219 0 0,0 4-17 0 0,0 2 64 0 0,-1 2-17 0 0,0 2 66 0 0,0 3 0 0 0,1 1 22 0 0,0 1-12 0 0,0 0 24 0 0,1 0 12 0 0,-1-2 7 0 0,1 0 0 0 0,0-2 19 0 0,0-2 5 0 0,0-2 0 0 0,0-2 10 0 0,0-2-2 0 0,0-2 38 0 0,0-2-1 0 0,1-1 3 0 0,-1-3 48 0 0,1-1 145 0 0,-1-2 157 0 0,0 0-24 0 0,1-3 288 0 0,1 0 103 0 0,0-3-88 0 0,2 0 56 0 0,2-3 136 0 0,2-2-396 0 0,1-2 67 0 0,2-2-81 0 0,1-4-388 0 0,1-1 69 0 0,1-4-92 0 0,1-2-2 0 0,-1-1-50 0 0,0-3 2 0 0,0-1-13 0 0,-1 0-8 0 0,-1 0-8 0 0,-1 0-8 0 0,-2 3 2 0 0,0 1-2 0 0,-3 4 0 0 0,-1 2-19 0 0,-1 4 6 0 0,-2 2-3 0 0,-1 3-19 0 0,-3 4-79 0 0,-1 1-15 0 0,-1 2-11 0 0,-1 2-96 0 0,-1 6-1818 0 0,1 0 1594 0 0,0 3-17 0 0,0 4 130 0 0,0 3 111 0 0,-1 2 12 0 0,0 4 29 0 0,0 3 159 0 0,0 2-14 0 0,0 3 32 0 0,-1 2 9 0 0,1 1 37 0 0,0 2 28 0 0,0 0 4 0 0,1 1-7 0 0,1 0 51 0 0,0 1-827 0 0,1 0 930 0 0,1 0-416 0 0,-2 0 221 0 0,-1-23-8883 0 0,0 1-1347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4.2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4613.60547"/>
      <inkml:brushProperty name="anchorY" value="-57622.625"/>
      <inkml:brushProperty name="scaleFactor" value="0.5"/>
    </inkml:brush>
  </inkml:definitions>
  <inkml:trace contextRef="#ctx0" brushRef="#br0">1 13 10346 0 0,'0'0'3590'0'0,"2"-2"-3044"0"0,3 1-1332 0 0,4 0 1134 0 0,7 0-666 0 0,8 0-136 0 0,9 0 972 0 0,10 0-464 0 0,11 1 354 0 0,13-1-54 0 0,13 0-139 0 0,12 0 113 0 0,14 1-88 0 0,13-1-6 0 0,10 1 68 0 0,11 0-126 0 0,7 1 94 0 0,7 0-20 0 0,6 0-89 0 0,1 2 10 0 0,0 0-36 0 0,-1 1 23 0 0,-2 0-18 0 0,-2 0-4 0 0,-5-1-26 0 0,-5 1-22 0 0,-8-2 13 0 0,-4 0-16 0 0,-6-2 14 0 0,-6-1 5 0 0,-8 0-10 0 0,-10-2-6 0 0,-11 0 1 0 0,-9-1 8 0 0,-12 0-2 0 0,-13 1 57 0 0,-13-1-16 0 0,-13 1 8 0 0,-10 0 56 0 0,-9 1-137 0 0,-7 1-154 0 0,-4 0-129 0 0,-5 1-1127 0 0,0 0 382 0 0,-3 1 187 0 0,-2 0 895 0 0,-3 1-1294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5.2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9242.45703"/>
      <inkml:brushProperty name="anchorY" value="-58632.90625"/>
      <inkml:brushProperty name="scaleFactor" value="0.5"/>
    </inkml:brush>
  </inkml:definitions>
  <inkml:trace contextRef="#ctx0" brushRef="#br0">244 11 5089 0 0,'1'0'13284'0'0,"-1"-1"-12781"0"0,1 0-228 0 0,0 0-74 0 0,1 0-35 0 0,-1-1-45 0 0,1 1-136 0 0,-1 0-198 0 0,1 0-47 0 0,-1 0 30 0 0,0 1-284 0 0,0-1 70 0 0,-5 7-1382 0 0,-1 0 1518 0 0,-2 4 2 0 0,-3 2 206 0 0,-4 3 0 0 0,-2 4 31 0 0,-3 1 2 0 0,-1 3 69 0 0,-2 0-10 0 0,0 1 6 0 0,0-1 2 0 0,2-1 10 0 0,2-1 15 0 0,2-1-4 0 0,2-3 3 0 0,3-1 10 0 0,3-1 34 0 0,3-2-10 0 0,2-2 16 0 0,2-1 24 0 0,1-2-6 0 0,3-1-14 0 0,2-1 32 0 0,3-1-47 0 0,2-1-4 0 0,3-2 18 0 0,3 0-8 0 0,4-2-15 0 0,3-1 32 0 0,2-1-19 0 0,4-2-3 0 0,2 0 30 0 0,1-2-57 0 0,2 0 8 0 0,1-1-3 0 0,0 0-49 0 0,0 0-14 0 0,-1 0-130 0 0,-2 1-191 0 0,1-1-47 0 0,-2 2 4 0 0,0-1-278 0 0,-18 4-7240 0 0,-1 1-1210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5.5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0555.1875"/>
      <inkml:brushProperty name="anchorY" value="-59919.375"/>
      <inkml:brushProperty name="scaleFactor" value="0.5"/>
    </inkml:brush>
  </inkml:definitions>
  <inkml:trace contextRef="#ctx0" brushRef="#br0">332 1 14475 0 0,'0'0'0'0'0,"-4"5"-3187"0"0,2-2 2184 0 0,-1 2-101 0 0,-1 1 533 0 0,-1 1-4 0 0,-3 3 283 0 0,-1 2 128 0 0,-2 3 117 0 0,-2 3-21 0 0,-2 2 78 0 0,-2 2-37 0 0,-1 3 32 0 0,-2 1-7 0 0,0 2 48 0 0,0 1-50 0 0,1 1 46 0 0,0 1-14 0 0,1 0-6 0 0,1-1 32 0 0,1 1-38 0 0,2-2 86 0 0,1-1-62 0 0,2-2 59 0 0,1-2 21 0 0,2-2 79 0 0,2-2-897 0 0,1 0 842 0 0,2-2-216 0 0,1-1-60 0 0,1-4-8551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5.78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9207.78906"/>
      <inkml:brushProperty name="anchorY" value="-59504.88281"/>
      <inkml:brushProperty name="scaleFactor" value="0.5"/>
    </inkml:brush>
  </inkml:definitions>
  <inkml:trace contextRef="#ctx0" brushRef="#br0">248 0 11923 0 0,'0'0'840'0'0,"-2"1"-1382"0"0,1 0 405 0 0,-3 1 1480 0 0,0 1-2757 0 0,-1 1 1386 0 0,-2 2-635 0 0,-1 1 119 0 0,-1 3 564 0 0,-2 1-149 0 0,0 3 97 0 0,-1 2 16 0 0,0 2 16 0 0,0 2-3 0 0,0 3 13 0 0,0 1-4 0 0,1 2 12 0 0,-1 2 6 0 0,1 1 8 0 0,0 1 8 0 0,0 0-2 0 0,0 0 58 0 0,0 0-16 0 0,1 0 8 0 0,1-3 38 0 0,0-1-590 0 0,2-2 646 0 0,1-2-274 0 0,2-1 103 0 0,2-5-12625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6.31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7944.44531"/>
      <inkml:brushProperty name="anchorY" value="-59017.8125"/>
      <inkml:brushProperty name="scaleFactor" value="0.5"/>
    </inkml:brush>
  </inkml:definitions>
  <inkml:trace contextRef="#ctx0" brushRef="#br0">78 119 14867 0 0,'0'0'1641'0'0,"-1"-2"-496"0"0,0-1 151 0 0,-1-1-54 0 0,1 0-453 0 0,0-1-232 0 0,0 0 132 0 0,1 0-405 0 0,1 0 107 0 0,0-1 28 0 0,2 0-414 0 0,1 0-36 0 0,1 0-57 0 0,3 0-37 0 0,1-1-139 0 0,2 1 120 0 0,3-1-54 0 0,2 1-3 0 0,2 0 106 0 0,2 0-22 0 0,3 1 21 0 0,2 1-20 0 0,1 1 16 0 0,1 0 32 0 0,1 2-19 0 0,0 0 9 0 0,1 1 26 0 0,0 1-27 0 0,-1 0 19 0 0,0 2-15 0 0,-2 0-5 0 0,-1 1-26 0 0,-2 0-13 0 0,-2 1-17 0 0,-4 1-35 0 0,-1 1-225 0 0,-4-1 61 0 0,-3 1-42 0 0,-3 1-222 0 0,-4 0 72 0 0,-2 1-25 0 0,-5 1-57 0 0,-3 1 82 0 0,-4 2 169 0 0,-5 1-36 0 0,-4 3 52 0 0,-3 0 200 0 0,-3 4 0 0 0,-3 1 42 0 0,-3 3 28 0 0,-2 2 52 0 0,-2 2-12 0 0,-1 1 18 0 0,-1 1-4 0 0,0 0 12 0 0,1 0 6 0 0,1 1-2 0 0,3-3 2 0 0,2 0 19 0 0,5-2 4 0 0,3-1 9 0 0,5-3 8 0 0,4-1 26 0 0,5-3-15 0 0,4-2 16 0 0,4-3 14 0 0,5-1-4 0 0,4-2-6 0 0,5-2 21 0 0,2-2 21 0 0,5-1 5 0 0,3-2 243 0 0,2-2-86 0 0,2-2 2 0 0,3-2 242 0 0,0-3-194 0 0,0-1 97 0 0,0-3 21 0 0,-1-1-187 0 0,-1-2 20 0 0,-3-2-24 0 0,-1-1-12 0 0,-4-1-36 0 0,-2-2 65 0 0,-4-1-39 0 0,-2-1 3 0 0,-3-2 47 0 0,-3-1-43 0 0,-3-1-31 0 0,-3-1-10 0 0,-3-1-67 0 0,-2 0-133 0 0,-1 0 24 0 0,-2 2-9 0 0,-1 0-172 0 0,-2 1-91 0 0,0 3-31 0 0,0 2 3 0 0,-1 2-150 0 0,0 3 33 0 0,0 2-9 0 0,0 3-78 0 0,1 1 60 0 0,1 3-992 0 0,0 1-670 0 0,1 1 1273 0 0,2 2 854 0 0,2 0-1361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6:56.67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59114.90625"/>
      <inkml:brushProperty name="anchorY" value="-60115.83203"/>
      <inkml:brushProperty name="scaleFactor" value="0.5"/>
    </inkml:brush>
  </inkml:definitions>
  <inkml:trace contextRef="#ctx0" brushRef="#br0">397 20 13787 0 0,'0'0'5490'0'0,"0"0"-5432"0"0,-1 0 8 0 0,0 0-664 0 0,-6 0 342 0 0,-2-1-228 0 0,-3 3-82 0 0,-3 1 258 0 0,-1 2-1 0 0,-2 3 121 0 0,-2 2-11 0 0,-3 3 135 0 0,-1 4-15 0 0,-2 2 22 0 0,-2 4 9 0 0,0 3 26 0 0,0 3-15 0 0,1 2-3 0 0,2 2-17 0 0,1 0-6 0 0,4 1-37 0 0,3-1 47 0 0,4-2-17 0 0,5-2-3 0 0,2-3 86 0 0,5-1-53 0 0,4-4 11 0 0,3-2 73 0 0,5-2-88 0 0,3-2 57 0 0,3-3 2 0 0,4-3-58 0 0,3-1 327 0 0,2-3-114 0 0,2-3 20 0 0,2-2 324 0 0,2-2-170 0 0,2-3 123 0 0,2-2 20 0 0,0-2-118 0 0,1-2 2 0 0,0-3-25 0 0,0-2-17 0 0,-2-1-36 0 0,-2-3 18 0 0,-4-2-18 0 0,-3-3 14 0 0,-5-1-23 0 0,-3-3-3 0 0,-5-3-27 0 0,-4-1 24 0 0,-3-2-55 0 0,-4-1-199 0 0,-2 1-29 0 0,-3 1-63 0 0,-3 2-267 0 0,-2 2-584 0 0,-2 2-1019 0 0,-2 5 1268 0 0,-3 3 706 0 0,-2 5-1307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2.1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95 27 2969 0 0,'0'0'3546'0'0,"4"0"-3104"0"0,11 8-543 0 0,-12-4 160 0 0,-1 0 1 0 0,1 0-1 0 0,-1 1 0 0 0,0-1 1 0 0,0 1-1 0 0,0-1 0 0 0,0 1 1 0 0,-1 0-1 0 0,0-1 0 0 0,1 9 1 0 0,-1-10 94 0 0,-1-1 1 0 0,0 1-1 0 0,0 0 1 0 0,0 0-1 0 0,0-1 1 0 0,-1 1-1 0 0,1 0 1 0 0,-1-1-1 0 0,1 1 0 0 0,-1 0 1 0 0,0-1-1 0 0,0 1 1 0 0,0-1-1 0 0,0 1 1 0 0,-1-1-1 0 0,1 0 1 0 0,-1 1-1 0 0,1-1 1 0 0,-1 0-1 0 0,0 0 1 0 0,0 0-1 0 0,0 0 0 0 0,0 0 1 0 0,-4 2-1 0 0,5-3-55 0 0,0 0 0 0 0,-1 0 0 0 0,1 0 0 0 0,-1 0-1 0 0,1 0 1 0 0,-1 0 0 0 0,1-1 0 0 0,-1 1-1 0 0,1-1 1 0 0,-1 1 0 0 0,0-1 0 0 0,1 1-1 0 0,-1-1 1 0 0,0 0 0 0 0,1 0 0 0 0,-1 0-1 0 0,0 0 1 0 0,1 0 0 0 0,-1 0 0 0 0,0-1 0 0 0,1 1-1 0 0,-1 0 1 0 0,0-1 0 0 0,-2 0 0 0 0,3-1-25 0 0,-1 1-1 0 0,1-1 1 0 0,-1 1 0 0 0,1-1 0 0 0,0 0 0 0 0,-1 1 0 0 0,1-1 0 0 0,0 0-1 0 0,0 0 1 0 0,0 0 0 0 0,1 0 0 0 0,-1 0 0 0 0,0 0 0 0 0,1 0 0 0 0,-1 0-1 0 0,1-4 1 0 0,-1-1-54 0 0,0-1-1 0 0,1 0 0 0 0,0 1 1 0 0,0-1-1 0 0,1 0 0 0 0,0 1 1 0 0,0-1-1 0 0,1 1 0 0 0,4-13 1 0 0,-5 17-42 0 0,0 1 1 0 0,0 0 0 0 0,0 0 0 0 0,0 0 0 0 0,0 0-1 0 0,0 0 1 0 0,1 0 0 0 0,-1 0 0 0 0,1 0 0 0 0,0 0-1 0 0,-1 1 1 0 0,1-1 0 0 0,0 1 0 0 0,0-1 0 0 0,0 1-1 0 0,0 0 1 0 0,0 0 0 0 0,0 0 0 0 0,0 0 0 0 0,0 0-1 0 0,0 0 1 0 0,1 0 0 0 0,-1 1 0 0 0,0-1 0 0 0,1 1-1 0 0,-1 0 1 0 0,0-1 0 0 0,1 1 0 0 0,-1 0 0 0 0,0 0-1 0 0,3 1 1 0 0,-2 0 6 0 0,0 1 0 0 0,0-1 0 0 0,0 1 1 0 0,0-1-1 0 0,0 1 0 0 0,-1 0 0 0 0,1 0 0 0 0,-1 1 0 0 0,1-1 0 0 0,-1 0 0 0 0,0 1 0 0 0,0-1 0 0 0,0 1 0 0 0,0 0 0 0 0,0 0 0 0 0,-1-1 1 0 0,1 1-1 0 0,-1 0 0 0 0,0 1 0 0 0,0-1 0 0 0,0 0 0 0 0,1 3 0 0 0,-2-4 44 0 0,1 1 0 0 0,0-1 0 0 0,-1 0 0 0 0,1 0-1 0 0,-1 0 1 0 0,0 1 0 0 0,1-1 0 0 0,-1 0 0 0 0,0 0 0 0 0,-1 1 0 0 0,1-1-1 0 0,0 0 1 0 0,-1 0 0 0 0,1 1 0 0 0,-1-1 0 0 0,1 0 0 0 0,-1 0 0 0 0,0 0 0 0 0,0 0-1 0 0,0 0 1 0 0,-3 3 0 0 0,2-3 21 0 0,-1 0 1 0 0,0 0-1 0 0,0 0 0 0 0,0-1 0 0 0,0 1 0 0 0,0-1 1 0 0,0 0-1 0 0,0 0 0 0 0,0 0 0 0 0,-1-1 0 0 0,1 1 1 0 0,0-1-1 0 0,-1 1 0 0 0,-4-1 0 0 0,0 0 85 0 0,0 0 0 0 0,0 0 0 0 0,1-1 0 0 0,-1 0 0 0 0,0 0 0 0 0,1-1 0 0 0,-10-3-1 0 0,15 4-245 0 0,-1 1 0 0 0,1-1 0 0 0,0 0 0 0 0,0 0 0 0 0,0 0 0 0 0,0 0 0 0 0,0-1 0 0 0,1 1 0 0 0,-1 0 0 0 0,0-1 0 0 0,0 1 0 0 0,1-1 0 0 0,-1 0 0 0 0,1 0 0 0 0,0 1 0 0 0,-1-1 0 0 0,1 0 0 0 0,0 0 0 0 0,0 0 0 0 0,0 0 0 0 0,0-1 0 0 0,1 1 0 0 0,-1 0 0 0 0,1 0 0 0 0,-1 0 0 0 0,1-1 0 0 0,-1 1 0 0 0,1 0 0 0 0,0-3 0 0 0,2-7-1314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05.70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0270.21875"/>
      <inkml:brushProperty name="anchorY" value="-61101.75781"/>
      <inkml:brushProperty name="scaleFactor" value="0.5"/>
    </inkml:brush>
  </inkml:definitions>
  <inkml:trace contextRef="#ctx0" brushRef="#br0">1 229 7066 0 0,'0'-2'6781'0'0,"0"1"-6190"0"0,0 0 84 0 0,0-1-23 0 0,0 1-304 0 0,0-1 87 0 0,0 1-99 0 0,0-1-31 0 0,0 1-4 0 0,3-8-106 0 0,1 0 18 0 0,1-3 17 0 0,2 1-150 0 0,1-1 25 0 0,1 1-51 0 0,1 0 7 0 0,0 0-52 0 0,2-1-5 0 0,0 1-1 0 0,0 0-12 0 0,1-1-26 0 0,1 1-40 0 0,0 0 1 0 0,1 0-5 0 0,0 1-48 0 0,0 1-24 0 0,0 1-42 0 0,-1 1-20 0 0,-1 1-55 0 0,-2 2-128 0 0,0 0 13 0 0,-2 2-15 0 0,-1 2-151 0 0,0 0-154 0 0,-2 2-21 0 0,0 1 7 0 0,0 2-201 0 0,0 2 187 0 0,-1 0-36 0 0,-1 2-64 0 0,0 2 231 0 0,1 1 136 0 0,-1 1 46 0 0,0 1 44 0 0,0 0 234 0 0,-1 0 23 0 0,0-1 46 0 0,1 0 30 0 0,0-2 90 0 0,-1 0 127 0 0,1-2-11 0 0,0-1 35 0 0,0-1 147 0 0,0-1 63 0 0,1-1 28 0 0,0-1 24 0 0,1-2 102 0 0,0 0-8 0 0,1-1 19 0 0,1 0 18 0 0,1-2-13 0 0,1 0-97 0 0,1-1 9 0 0,0-2 0 0 0,2 0-135 0 0,0-1-56 0 0,1-1-20 0 0,1-1-23 0 0,0 0-102 0 0,1-1-11 0 0,0 0-22 0 0,0-1-19 0 0,0 0-35 0 0,0 0-29 0 0,-1-1-13 0 0,0 1-1 0 0,0 0-30 0 0,-1 1-216 0 0,0 0-210 0 0,0 1-208 0 0,-2 1-302 0 0,1 2 97 0 0,-1 1-562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06.19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2001.51172"/>
      <inkml:brushProperty name="anchorY" value="-61947.41406"/>
      <inkml:brushProperty name="scaleFactor" value="0.5"/>
    </inkml:brush>
  </inkml:definitions>
  <inkml:trace contextRef="#ctx0" brushRef="#br0">5 153 11314 0 0,'0'0'0'0'0,"0"-2"1145"0"0,-1-3-757 0 0,0 0 561 0 0,0-1-374 0 0,0 0-33 0 0,1 0-128 0 0,0 0 32 0 0,0 0 32 0 0,1 1-191 0 0,0-1-44 0 0,0 2-43 0 0,0-1-39 0 0,1 0-89 0 0,0 1 3 0 0,0 0-27 0 0,2 0-7 0 0,0 0-9 0 0,1-1-92 0 0,1 0 26 0 0,1 0-5 0 0,2 0-105 0 0,0-1 59 0 0,2 0-61 0 0,1 0 6 0 0,1 0 7 0 0,1 0-126 0 0,1 1 18 0 0,1 0-22 0 0,0 1-140 0 0,0 1-26 0 0,0 1-2 0 0,-1 1-28 0 0,0 1-50 0 0,0 2 115 0 0,-2 0-18 0 0,0 2 10 0 0,-1 1 123 0 0,-1 1-44 0 0,0 0 48 0 0,-1 2 1 0 0,-1 1 10 0 0,-1 0 73 0 0,1 1-1 0 0,-2 1-13 0 0,0 0 119 0 0,-1 1 22 0 0,-1-1 28 0 0,0 1 28 0 0,0-1 52 0 0,-1-1 63 0 0,0 0 52 0 0,0-1 19 0 0,0-1 105 0 0,-1-1 142 0 0,1-2-42 0 0,-1 0 27 0 0,1-2 175 0 0,0 0-181 0 0,0-2 72 0 0,0 0-21 0 0,1-1-139 0 0,1-1 12 0 0,0-1-49 0 0,2 0-12 0 0,1-1-57 0 0,2-2-32 0 0,0 0-5 0 0,2-1-13 0 0,-1-1-64 0 0,2 0-48 0 0,1-2 37 0 0,0 1-35 0 0,0-1-29 0 0,1 1-38 0 0,0-1-133 0 0,1 1-152 0 0,-1 0-89 0 0,2 1 36 0 0,-1 1-305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06.83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668.35156"/>
      <inkml:brushProperty name="anchorY" value="-62887.36328"/>
      <inkml:brushProperty name="scaleFactor" value="0.5"/>
    </inkml:brush>
  </inkml:definitions>
  <inkml:trace contextRef="#ctx0" brushRef="#br0">42 201 6097 0 0,'-4'-2'6159'0'0,"-1"-1"-4687"0"0,0-1-469 0 0,0 1-145 0 0,1-2-14 0 0,0 2-263 0 0,2 0 110 0 0,0 1 44 0 0,1 1-271 0 0,1 1-112 0 0,0-1-26 0 0,0 0-81 0 0,0 0-156 0 0,0 0 11 0 0,4-7-53 0 0,1-2-22 0 0,2-1-15 0 0,2-1-56 0 0,2-1 5 0 0,1 0-24 0 0,3 1-43 0 0,1-1-27 0 0,3 0-61 0 0,1 0-15 0 0,1 1-57 0 0,3 1-203 0 0,1 0 54 0 0,1 3-22 0 0,1 2-208 0 0,0 2 98 0 0,0 3-31 0 0,1 4-26 0 0,-2 2 94 0 0,-1 4 47 0 0,-3 3-1 0 0,-1 3 9 0 0,-3 4 85 0 0,-2 1 4 0 0,-2 3 41 0 0,-4 2-16 0 0,-2 2 65 0 0,-3 0 28 0 0,-2 1-5 0 0,-3 0 17 0 0,-2-1 52 0 0,-2-1 42 0 0,-2-1 48 0 0,-2-1 20 0 0,-3-2 84 0 0,-1-1 260 0 0,-3-1-68 0 0,-3 0 31 0 0,-1-2 273 0 0,-3 0-125 0 0,-1 0 52 0 0,-1-1 11 0 0,-2-1-107 0 0,0-1-33 0 0,-1 0-6 0 0,0-2 2 0 0,1-1-78 0 0,1-1 70 0 0,1-2 3 0 0,0-2-1 0 0,2-2 60 0 0,3-1 106 0 0,0-3 19 0 0,3-2 14 0 0,2-2 134 0 0,2-2-26 0 0,2-1 16 0 0,2-2 1 0 0,2-1-9 0 0,2-2-520 0 0,3 0 45 0 0,1-2-36 0 0,4 0-568 0 0,1 0 158 0 0,4 0-153 0 0,1-1-90 0 0,3 2 49 0 0,2 0 50 0 0,2 0 30 0 0,2 2 54 0 0,1 0 55 0 0,1 3 8 0 0,1 0-52 0 0,-1 2-9 0 0,1 1 10 0 0,-1 2-129 0 0,-1 2 45 0 0,-1 0-19 0 0,-1 3-111 0 0,-1 0 116 0 0,-1 2-12 0 0,-1 1-6 0 0,-1 2 129 0 0,-2 0 150 0 0,-1 1 11 0 0,-1 2 32 0 0,-1 0 197 0 0,0 1 78 0 0,-1 1 37 0 0,-1 0 15 0 0,1 0 134 0 0,-1 1-848 0 0,1 0-682 0 0,0-1 1139 0 0,1-1 14 0 0,0-1-532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07.27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104.40234"/>
      <inkml:brushProperty name="anchorY" value="-64293.84375"/>
      <inkml:brushProperty name="scaleFactor" value="0.5"/>
    </inkml:brush>
  </inkml:definitions>
  <inkml:trace contextRef="#ctx0" brushRef="#br0">187 16 15011 0 0,'0'-1'1064'0'0,"1"0"-550"0"0,0-1-226 0 0,1-1 1328 0 0,-1 0-1386 0 0,1 1 375 0 0,-1 0-178 0 0,0 1 34 0 0,-1 1-138 0 0,0-1-242 0 0,0 1-77 0 0,0 0-65 0 0,-6 4-1918 0 0,-2 1 1766 0 0,-1 0 71 0 0,-2 1 120 0 0,0 0-1 0 0,-1 1 30 0 0,0 0 7 0 0,0 0 38 0 0,-1-1-9 0 0,1 1 24 0 0,-1 0-6 0 0,1-1 3 0 0,1 0 37 0 0,0-1-19 0 0,1-1 16 0 0,2 0 16 0 0,1-1-42 0 0,2 0-15 0 0,2-1 12 0 0,1-1-71 0 0,1-1-242 0 0,5 3-1259 0 0,1-1 963 0 0,2 1-66 0 0,3-1-82 0 0,2 1 132 0 0,3-1 162 0 0,2 1 78 0 0,1 0 116 0 0,2 0 151 0 0,1 0-78 0 0,-1 0 47 0 0,0 1-18 0 0,0 1-44 0 0,-1 1-155 0 0,-2 0-34 0 0,-2 1-12 0 0,-1 1-203 0 0,-3 1-12 0 0,-2 1-37 0 0,-2 0 9 0 0,-2 1-73 0 0,-2 0 365 0 0,-2 1-32 0 0,-2 0 102 0 0,-1 0 362 0 0,-2 1 390 0 0,-1 0-94 0 0,-2 0 62 0 0,-1-1 440 0 0,-1 1-369 0 0,-1-1 244 0 0,0 0-76 0 0,-2-1-262 0 0,-1 0 32 0 0,0-1-72 0 0,-1-1 24 0 0,-1 0-96 0 0,-1-1 46 0 0,0-2-36 0 0,0-1-2 0 0,0-2 10 0 0,1-1-32 0 0,1-2-10 0 0,1-2-7 0 0,1-2-48 0 0,1-3-631 0 0,1-2-29 0 0,0-1 52 0 0,2-3-792 0 0,1-1-1028 0 0,1-3 2110 0 0,3-2-1671 0 0,3-2 2062 0 0,1 4-15218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07.44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3903.35156"/>
      <inkml:brushProperty name="anchorY" value="-63545.51953"/>
      <inkml:brushProperty name="scaleFactor" value="0.5"/>
    </inkml:brush>
  </inkml:definitions>
  <inkml:trace contextRef="#ctx0" brushRef="#br0">1 28 8082 0 0,'0'0'8667'0'0,"1"0"-8287"0"0,1 0 216 0 0,-1 0-10 0 0,7-1-554 0 0,3-1 118 0 0,2 0-147 0 0,2-1-11 0 0,0 0-60 0 0,1 0 21 0 0,1 0-10 0 0,0 0 1 0 0,1 1 0 0 0,1 0 37 0 0,0 1-29 0 0,1-1-36 0 0,1 2 20 0 0,2 0-1540 0 0,0 1 1960 0 0,3 0-1018 0 0,0 1 780 0 0,-15-1-8921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07.81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252.53125"/>
      <inkml:brushProperty name="anchorY" value="-64540.49609"/>
      <inkml:brushProperty name="scaleFactor" value="0.5"/>
    </inkml:brush>
  </inkml:definitions>
  <inkml:trace contextRef="#ctx0" brushRef="#br0">452 1 9986 0 0,'0'0'8990'0'0,"-1"0"-9023"0"0,0 0 81 0 0,-6 2 6 0 0,-2 2-379 0 0,-3 1 300 0 0,-2 3-218 0 0,-3 1-25 0 0,-2 2 241 0 0,-3 3-97 0 0,-2 1 86 0 0,-4 3 20 0 0,-1 1-41 0 0,-3 2-21 0 0,0 1 34 0 0,0 1-5 0 0,2 1-17 0 0,1-1 35 0 0,2 0-30 0 0,3-1-9 0 0,4 0 49 0 0,4-2-62 0 0,4 0-27 0 0,4-2-12 0 0,3 0-67 0 0,4-2-179 0 0,3 0 45 0 0,3-2 1 0 0,3 0-194 0 0,3-2 355 0 0,2-1-74 0 0,4-2-6 0 0,2-1 362 0 0,3-3 54 0 0,2-1 79 0 0,3-3 48 0 0,1-3 128 0 0,0-2-58 0 0,2-3 26 0 0,-2-2-4 0 0,0-2-56 0 0,-1-3-31 0 0,-3-1-22 0 0,-2-1 29 0 0,-2-2-87 0 0,-3-1 17 0 0,-2-1-18 0 0,-2-1 20 0 0,-2-1-25 0 0,-3-1 63 0 0,-2 0-46 0 0,-2-1 7 0 0,-2 0 36 0 0,-2 0-143 0 0,-2 0 61 0 0,-1 2-51 0 0,-1 2-121 0 0,-1 2-135 0 0,-1 1-7 0 0,0 4-32 0 0,-1 1-187 0 0,1 3-34 0 0,0 2-76 0 0,1 1-29 0 0,0 2-112 0 0,0 2-879 0 0,0 2-326 0 0,0 1 854 0 0,1 3 1029 0 0,-1 1-1425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08.1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162.20703"/>
      <inkml:brushProperty name="anchorY" value="-63561.49609"/>
      <inkml:brushProperty name="scaleFactor" value="0.5"/>
    </inkml:brush>
  </inkml:definitions>
  <inkml:trace contextRef="#ctx0" brushRef="#br0">291 21 9122 0 0,'1'-1'1784'0'0,"2"-2"-177"0"0,0 0 51 0 0,0-1-194 0 0,-1 1-203 0 0,1 0 47 0 0,-1-1 1653 0 0,-2 5-3035 0 0,-5-2-17 0 0,-1 2-70 0 0,-4 2-292 0 0,-2 0 285 0 0,-3 3-92 0 0,-4 1 8 0 0,-1 3 249 0 0,-3 2-90 0 0,-2 2 67 0 0,-1 1 0 0 0,0 2-18 0 0,2 1-13 0 0,1 1 4 0 0,3 1-3 0 0,3 0-28 0 0,4 0-11 0 0,2-1-26 0 0,3 0-4 0 0,4 0-39 0 0,4-1-84 0 0,3 1 12 0 0,2 0-11 0 0,5 0-85 0 0,3 0 61 0 0,5-1-22 0 0,3 0-5 0 0,6 0 69 0 0,3-2 120 0 0,5-1-13 0 0,3-3 25 0 0,2-3 130 0 0,1-2 67 0 0,0-3 18 0 0,0-3 34 0 0,-2-3 80 0 0,-3-4-2 0 0,-2-2 64 0 0,-4-2 14 0 0,-3-2 47 0 0,-3-1 279 0 0,-3-2-94 0 0,-3-1 10 0 0,-3-1 278 0 0,-4-1-297 0 0,-3 0 100 0 0,-3-2 43 0 0,-3 0-319 0 0,-3-1-35 0 0,-2 0-89 0 0,-3-1-23 0 0,-2-1-163 0 0,-1 1-70 0 0,-2 0-84 0 0,0 0-18 0 0,0 2-154 0 0,-1 1-102 0 0,0 1 28 0 0,-1 3-32 0 0,1 2-126 0 0,-1 3-11 0 0,1 2-407 0 0,0 2-256 0 0,-1 3-215 0 0,-1 2 61 0 0,1 3-693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08.61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323.26172"/>
      <inkml:brushProperty name="anchorY" value="-64574.71484"/>
      <inkml:brushProperty name="scaleFactor" value="0.5"/>
    </inkml:brush>
  </inkml:definitions>
  <inkml:trace contextRef="#ctx0" brushRef="#br0">23 19 11250 0 0,'0'-1'1289'0'0,"0"-1"-29"0"0,0-1 18 0 0,-1 0-176 0 0,0 0-155 0 0,1 0 44 0 0,0 1-237 0 0,0 1-221 0 0,-1 0 205 0 0,1 1-748 0 0,-3 11-7943 0 0,2-1 7370 0 0,0 3-99 0 0,1 5 421 0 0,0 3 72 0 0,0 4 166 0 0,1 4-33 0 0,0 2 44 0 0,0 2-16 0 0,0 1 15 0 0,0 1 14 0 0,-1-1-4 0 0,1-1 3 0 0,-1-1 0 0 0,0-1 28 0 0,-1-2 2 0 0,1-2 10 0 0,-1-1 17 0 0,1-2 15 0 0,-1-1-12 0 0,0-1 24 0 0,0-2 12 0 0,-1-1 53 0 0,0-1-3 0 0,0-2 4 0 0,0-1 58 0 0,1-3 97 0 0,-1 0 31 0 0,0-3 18 0 0,1-2 116 0 0,1-3 91 0 0,-1-1-130 0 0,1-2 358 0 0,3-2-1666 0 0,1-4 462 0 0,2-1 494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08.98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4302.48828"/>
      <inkml:brushProperty name="anchorY" value="-64198.13281"/>
      <inkml:brushProperty name="scaleFactor" value="0.5"/>
    </inkml:brush>
  </inkml:definitions>
  <inkml:trace contextRef="#ctx0" brushRef="#br0">419 0 14139 0 0,'0'0'3681'0'0,"-6"6"-5290"0"0,-1 0 1145 0 0,-2 2-74 0 0,-1 2 374 0 0,-3 1 13 0 0,-1 0 106 0 0,-1 2 85 0 0,-2 1 98 0 0,-2 0-27 0 0,-1 1 37 0 0,-1 0-7 0 0,-1 1-15 0 0,-1-2-5 0 0,1 1-9 0 0,0-2-8 0 0,-1 0-17 0 0,2-1-6 0 0,1-2 0 0 0,0 1 9 0 0,2-2-13 0 0,2-2 61 0 0,1 0 0 0 0,2-1 22 0 0,2-1 63 0 0,2-1 124 0 0,3-2-13 0 0,2-1 16 0 0,1 0 1126 0 0,4-2-1361 0 0,-1 1-215 0 0,1 0 86 0 0,6-2-56 0 0,1 1-292 0 0,2-2 253 0 0,1 1-128 0 0,1 0 43 0 0,0 1 133 0 0,1-1-254 0 0,0 2 91 0 0,1 1-5 0 0,1 1-241 0 0,0 1 305 0 0,0 2-128 0 0,0 1-6 0 0,0 1 262 0 0,1 2-61 0 0,1 1 97 0 0,0 1 21 0 0,2 0 36 0 0,1 2 4 0 0,2 0 3 0 0,1 0 1 0 0,1 2 18 0 0,1-1 5 0 0,-1 1 28 0 0,0-1 2 0 0,-2 1 11 0 0,-1-1 36 0 0,-1 0-159 0 0,-2-2-371 0 0,-1 1 32 0 0,-1-3-22 0 0,-1-2-435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09.2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5448.08984"/>
      <inkml:brushProperty name="anchorY" value="-65723.24219"/>
      <inkml:brushProperty name="scaleFactor" value="0.5"/>
    </inkml:brush>
  </inkml:definitions>
  <inkml:trace contextRef="#ctx0" brushRef="#br0">292 55 14195 0 0,'1'-2'992'0'0,"-1"0"28"0"0,1-1-735 0 0,-1-2 2386 0 0,1 0-2284 0 0,-1 0 671 0 0,0-1-309 0 0,-1 0-93 0 0,0 1-40 0 0,-2 0-448 0 0,0 2 55 0 0,-1-1-74 0 0,-1 2-458 0 0,-2 1 32 0 0,-1 0-75 0 0,-1 1-49 0 0,-2 1-30 0 0,-2 2 163 0 0,-3 1-51 0 0,-1 2 23 0 0,-3 2 178 0 0,-1 1-33 0 0,-1 1 48 0 0,0 3 14 0 0,0 0 26 0 0,2 1 14 0 0,1 1-11 0 0,3 1-4 0 0,3-1 29 0 0,2 1-121 0 0,5-1 8 0 0,2 1 29 0 0,3 0-145 0 0,5 0 136 0 0,2 1-45 0 0,4-1-6 0 0,4-1 118 0 0,3 1 58 0 0,3-2 37 0 0,3-1 8 0 0,3-2 108 0 0,1-2-29 0 0,2-1-4 0 0,1-3-13 0 0,2-2-6 0 0,1-3-300 0 0,1 0-186 0 0,0-3-264 0 0,0-2-411 0 0,1-1 116 0 0,-2-1-624 0 0,-6 1-14988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2.8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 21 3705 0 0,'0'-20'7759'0'0,"-2"25"-8746"0"0,-1 10 934 0 0,0 0 0 0 0,1 0-1 0 0,0 0 1 0 0,1 1 0 0 0,1-1 0 0 0,1 0 0 0 0,3 26 0 0 0,1 19 28 0 0,-2 83 90 0 0,-23 220 0 0 0,19-324-711 0 0,2-39 457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0.10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6639.64844"/>
      <inkml:brushProperty name="anchorY" value="-66990.60938"/>
      <inkml:brushProperty name="scaleFactor" value="0.5"/>
    </inkml:brush>
  </inkml:definitions>
  <inkml:trace contextRef="#ctx0" brushRef="#br0">301 774 20092 0 0,'0'-1'760'0'0,"0"0"94"0"0,0-2-55 0 0,1 1-175 0 0,-1 1-219 0 0,0-1-109 0 0,0 2-189 0 0,-1-1-256 0 0,-4-1 54 0 0,-3 1-22 0 0,-2 0-305 0 0,-2 1 294 0 0,-1 1-166 0 0,-2 3 19 0 0,-2 0 223 0 0,-1 3-68 0 0,-2 2 69 0 0,-1 1-1 0 0,0 3 3 0 0,-1 1 10 0 0,0 3 7 0 0,1 1-11 0 0,2 2 14 0 0,2 0-32 0 0,3 1-1 0 0,3 0 28 0 0,3 0-48 0 0,3-2-31 0 0,4 0-11 0 0,3-3-1 0 0,2-2-41 0 0,4-2 68 0 0,3-2 24 0 0,3-2-42 0 0,2-3 111 0 0,2-2 23 0 0,3-3 17 0 0,2-2 30 0 0,2-3 42 0 0,1-2-19 0 0,1-3 0 0 0,1-2-8 0 0,0-2-17 0 0,0-1 4 0 0,0-3-3 0 0,0-2 0 0 0,-1 0-10 0 0,-1-1 22 0 0,0 0-6 0 0,-2 0 20 0 0,-1 1 5 0 0,-3 1 65 0 0,-2 2-8 0 0,-3 2 7 0 0,-3 2 66 0 0,-3 3-177 0 0,-4 2-94 0 0,-2 2-28 0 0,-3 2-250 0 0,-3 2-161 0 0,-1 1 75 0 0,-3 1-73 0 0,-2 2-199 0 0,-1 1 402 0 0,-2 2-92 0 0,-1 0 113 0 0,0 2 329 0 0,0 0-78 0 0,0 1 85 0 0,2 1 8 0 0,2 0 0 0 0,2 1-6 0 0,2 0-7 0 0,1 1-27 0 0,3 0 17 0 0,2 1-26 0 0,1 1 16 0 0,1 0-15 0 0,1 1-5 0 0,2 1 1 0 0,2 0 18 0 0,2-1-15 0 0,2 0 15 0 0,3-1 70 0 0,3 0-10 0 0,2-2 17 0 0,3-1 82 0 0,3-2 44 0 0,1-2-17 0 0,2-2 41 0 0,1-3 46 0 0,1-3-31 0 0,1-2-5 0 0,1-4 12 0 0,1-2-52 0 0,1-4-22 0 0,0-3-6 0 0,0-2 6 0 0,2-2-68 0 0,0-2 10 0 0,1-3-25 0 0,0-1 3 0 0,1-2-20 0 0,1-2 14 0 0,-2-2-15 0 0,0-3-14 0 0,-1-2 13 0 0,-3-3-71 0 0,-2-5 30 0 0,-3-2 6 0 0,-3-4-69 0 0,-3-3 49 0 0,-2-1-45 0 0,-2 1 12 0 0,-4 1 6 0 0,-1 4 6 0 0,-4 4-20 0 0,-2 5-3 0 0,-3 6-9 0 0,-3 5-223 0 0,-3 6-30 0 0,-1 4-15 0 0,-3 4-281 0 0,-2 3-252 0 0,-1 5 28 0 0,-2 2-49 0 0,-2 4-309 0 0,-1 3 423 0 0,-2 4-103 0 0,-2 4-37 0 0,-2 4 447 0 0,-3 5 46 0 0,-2 3 94 0 0,-4 4 66 0 0,0 5 180 0 0,-2 3-62 0 0,1 4 60 0 0,0 3-11 0 0,2 2-6 0 0,3 3 4 0 0,4 2-21 0 0,5 0-4 0 0,5 0 1 0 0,3-1-2 0 0,4-1 0 0 0,5-3 18 0 0,3-2-4 0 0,4-2 39 0 0,3-1 18 0 0,3-2-22 0 0,3-1 75 0 0,2 0-3 0 0,2 0-5 0 0,1-1 15 0 0,2-1-14 0 0,-1 0 23 0 0,1-2 12 0 0,-1-3-2 0 0,-1-1 11 0 0,-1-4 45 0 0,-2-2-4 0 0,0-3 5 0 0,-2-2 48 0 0,-1-4-5 0 0,-2-1 14 0 0,-1-3-1 0 0,-1-1 11 0 0,-2-1 15 0 0,-1-2-4 0 0,-2-1 31 0 0,-1 0 2 0 0,-3-2-18 0 0,-1 1-59 0 0,-1-1-67 0 0,-2 0-42 0 0,-6-2-2178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6.44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395.73242"/>
      <inkml:brushProperty name="anchorY" value="-23802.24023"/>
      <inkml:brushProperty name="scaleFactor" value="0.5"/>
    </inkml:brush>
  </inkml:definitions>
  <inkml:trace contextRef="#ctx0" brushRef="#br0">0 42 9418 0 0,'0'0'5997'0'0,"5"-2"-5706"0"0,2-1 12 0 0,3 0-31 0 0,3 0-109 0 0,1 0 38 0 0,3 0-9 0 0,2 0 8 0 0,2 1 36 0 0,2-1 0 0 0,1 1-35 0 0,1-1 3 0 0,2 1 7 0 0,1-1-97 0 0,0 1 18 0 0,0 0-2 0 0,1 1-115 0 0,-1 0 42 0 0,0 0-37 0 0,-1 1 7 0 0,-1 1-12 0 0,-1 0-129 0 0,-1 1-243 0 0,0-1-126 0 0,-2 2-266 0 0,-1 0 71 0 0,-1 0-474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4:56.6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2989.91992"/>
      <inkml:brushProperty name="anchorY" value="-24794.02539"/>
      <inkml:brushProperty name="scaleFactor" value="0.5"/>
    </inkml:brush>
  </inkml:definitions>
  <inkml:trace contextRef="#ctx0" brushRef="#br0">1 0 11562 0 0,'0'0'5556'0'0,"3"2"-5133"0"0,1-1-116 0 0,4 1-31 0 0,3 0-125 0 0,4 0 82 0 0,4 0 4 0 0,2-1-161 0 0,4 1-33 0 0,3-1-46 0 0,4 0-17 0 0,2 0-113 0 0,4 0-102 0 0,2-1-529 0 0,2 0-1290 0 0,3-1-137 0 0,0 1 13 0 0,0-1-1518 0 0,-8 1-4612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1.8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8828.97656"/>
      <inkml:brushProperty name="anchorY" value="-68378.39844"/>
      <inkml:brushProperty name="scaleFactor" value="0.5"/>
    </inkml:brush>
  </inkml:definitions>
  <inkml:trace contextRef="#ctx0" brushRef="#br0">5 49 4953 0 0,'0'-1'2521'0'0,"0"-1"-841"0"0,-1-2 128 0 0,1 0 566 0 0,-1-1-2415 0 0,0 0 585 0 0,0 0-71 0 0,1 0-321 0 0,0 0 108 0 0,0 1 1 0 0,0 0-300 0 0,0 2-42 0 0,0 0-182 0 0,1 2-80 0 0,8 11-6730 0 0,-4-2 5756 0 0,-1 2-84 0 0,0 3 997 0 0,0 2-94 0 0,0 3 282 0 0,-1 2 101 0 0,0 2 170 0 0,0 2-32 0 0,1 0 34 0 0,-1 2-12 0 0,0 0 5 0 0,0 0-2 0 0,0 0 9 0 0,0 0 7 0 0,0 0 17 0 0,-1 1 146 0 0,0-1-21 0 0,1 1 15 0 0,0-1 162 0 0,-1 0 29 0 0,1-2 29 0 0,0-1 41 0 0,0-1 48 0 0,1-3-19 0 0,-1-2-8 0 0,0-2-108 0 0,-1-3 1 0 0,1-2-914 0 0,-2-4 284 0 0,0-2 11 0 0,0-3-935 0 0,-1-1 297 0 0,1-4-405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2.41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69943.24219"/>
      <inkml:brushProperty name="anchorY" value="-69978.21875"/>
      <inkml:brushProperty name="scaleFactor" value="0.5"/>
    </inkml:brush>
  </inkml:definitions>
  <inkml:trace contextRef="#ctx0" brushRef="#br0">163 264 12931 0 0,'0'0'0'0'0,"-2"-4"864"0"0,-7-8 934 0 0,-3-4-1220 0 0,-3-3 276 0 0,-1-1-118 0 0,-1-1-13 0 0,0 2-106 0 0,0 0-7 0 0,2 2-14 0 0,2 2-143 0 0,2 2-110 0 0,3 1-71 0 0,2 3-50 0 0,2 0-194 0 0,3 1-372 0 0,2 2 26 0 0,3 0-3 0 0,4 0-478 0 0,2 1 332 0 0,4 0-149 0 0,4 0-48 0 0,4 1 272 0 0,3 0-103 0 0,4 0 70 0 0,2 2 45 0 0,3 0-41 0 0,2 1 64 0 0,1 0-18 0 0,1 2-30 0 0,1 2 85 0 0,-2 0-102 0 0,0 3 70 0 0,-3 1 16 0 0,-2 1-61 0 0,-3 2 207 0 0,-3 1-60 0 0,-5 2-40 0 0,-3 1 234 0 0,-3 1-80 0 0,-4 1 71 0 0,-2 1 34 0 0,-4 1-26 0 0,-2 0 133 0 0,-3 1-47 0 0,-3 0 11 0 0,-3 1 123 0 0,-2 0 66 0 0,-3-1 45 0 0,-2 0 16 0 0,-2 0 97 0 0,-2-1-71 0 0,-1-1 36 0 0,-1-1 28 0 0,-1-1-74 0 0,-2-1 14 0 0,1-1-53 0 0,-1-1 2 0 0,1-2-41 0 0,0-1-37 0 0,2-1-2 0 0,1-1 6 0 0,2-2-70 0 0,3-1 114 0 0,2 0-55 0 0,2-1 0 0 0,3-1 77 0 0,3-1-378 0 0,1 0-19 0 0,1-1 61 0 0,4 1-497 0 0,2-1 225 0 0,3 1-98 0 0,4-1-126 0 0,3 0 160 0 0,4 1 86 0 0,3-1 80 0 0,3 0 46 0 0,2 1 148 0 0,3 1-90 0 0,1 1 28 0 0,0 1-25 0 0,1 1-42 0 0,0 2 1 0 0,-1 1-31 0 0,0 2 15 0 0,-2 2-25 0 0,-2 1 109 0 0,-2 1-41 0 0,-3 1 36 0 0,-3 1 78 0 0,-3 0-4 0 0,-3 0 54 0 0,-4 0 64 0 0,-3 0 14 0 0,-3-1 412 0 0,-3 1-168 0 0,-3 0 27 0 0,-3 0 389 0 0,-3-1-192 0 0,-4 1 152 0 0,-3-1 5 0 0,-3 0-150 0 0,-2 0-63 0 0,-3-1-9 0 0,-2-1 9 0 0,-1-1-158 0 0,0-1-30 0 0,0-2-36 0 0,-1-1-1 0 0,0-3-98 0 0,1-2 26 0 0,0-1 6 0 0,0-3-24 0 0,2-2 26 0 0,1-3-45 0 0,3-2-61 0 0,3-2-87 0 0,2-2-47 0 0,4-2-920 0 0,3-1-146 0 0,5-1-644 0 0,3-2-1026 0 0,4 0 304 0 0,4-1-1275 0 0,0 4-5055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2.89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1139.875"/>
      <inkml:brushProperty name="anchorY" value="-71422.78125"/>
      <inkml:brushProperty name="scaleFactor" value="0.5"/>
    </inkml:brush>
  </inkml:definitions>
  <inkml:trace contextRef="#ctx0" brushRef="#br0">271 122 12755 0 0,'0'-1'1064'0'0,"-1"-2"-9"0"0,1-2 12 0 0,-2-2-51 0 0,0 0-163 0 0,0-2 101 0 0,0 0-154 0 0,0 0-118 0 0,-2 0 10 0 0,-1-1-83 0 0,0 2-142 0 0,-2-1-114 0 0,0 1-16 0 0,-1 1-31 0 0,0 1-176 0 0,0 1-186 0 0,-1 1-24 0 0,0 0-24 0 0,0 3-259 0 0,-1 0-69 0 0,-1 3-15 0 0,-1 0-33 0 0,-1 2-100 0 0,-1 2 213 0 0,-1 1-58 0 0,0 2-14 0 0,0 1 245 0 0,0 2-24 0 0,1 0 75 0 0,1 1 0 0 0,2 1 81 0 0,2 1-21 0 0,2 0 2 0 0,3 0 2 0 0,1-1-10 0 0,4 0-35 0 0,1-1 9 0 0,2 0 23 0 0,1-2-55 0 0,2-1 46 0 0,0-2 13 0 0,0 0 5 0 0,0-2 58 0 0,1-2 97 0 0,-1-1-24 0 0,0-1 25 0 0,0-2 110 0 0,0-1-12 0 0,0-2 10 0 0,0 0 3 0 0,1-2-9 0 0,0-1-45 0 0,1-1 22 0 0,0-1-9 0 0,0 0-64 0 0,0 0-1 0 0,-1-2-22 0 0,0 1 22 0 0,0 0-56 0 0,-2 0 36 0 0,0 1-22 0 0,-1 0 5 0 0,-1 1 9 0 0,-1 1-32 0 0,0 2-18 0 0,-2 1 4 0 0,0 2-32 0 0,-1 0-132 0 0,1 1 27 0 0,-1 0-27 0 0,1 0-130 0 0,0 1-28 0 0,0-1-1 0 0,7 0-47 0 0,0 1-26 0 0,3 1 108 0 0,0 1-6 0 0,1 1-32 0 0,-1 2 146 0 0,2 1 69 0 0,0 1 6 0 0,1 1 57 0 0,1 1 83 0 0,3 1 35 0 0,1 1 8 0 0,3 1 4 0 0,1 0 59 0 0,2 0-195 0 0,2 0-351 0 0,2 0-767 0 0,2-2-225 0 0,0-2 61 0 0,2-2-1105 0 0,-6-3-8508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3.36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2484.96094"/>
      <inkml:brushProperty name="anchorY" value="-72604.74219"/>
      <inkml:brushProperty name="scaleFactor" value="0.5"/>
    </inkml:brush>
  </inkml:definitions>
  <inkml:trace contextRef="#ctx0" brushRef="#br0">328 15 15627 0 0,'0'0'0'0'0,"-2"-1"624"0"0,-1-1-121 0 0,-1-1 35 0 0,-1 1-158 0 0,2-1-352 0 0,0 1-114 0 0,1 1-248 0 0,1 8-5097 0 0,4 1 4814 0 0,0 2-665 0 0,2 3 83 0 0,1 4 1345 0 0,1 2-382 0 0,2 4 241 0 0,-1 4-13 0 0,1 3 17 0 0,1 3 7 0 0,0 3-1 0 0,0 2 10 0 0,1 1-11 0 0,0 0 3 0 0,-1-1-1 0 0,1-1 9 0 0,0-1-2 0 0,0-3 38 0 0,0-3-1 0 0,-1-1-16 0 0,-1-3 63 0 0,0-2 0 0 0,-2-2 49 0 0,0-3-2 0 0,-2-3 52 0 0,-1-2 192 0 0,-1-2-13 0 0,-1-2 83 0 0,-1 4 6409 0 0,-4-18-5834 0 0,-1-2-671 0 0,-1-2-5 0 0,-3-1-108 0 0,-1-1-65 0 0,-2-1-208 0 0,-2 0-78 0 0,-2 0 6 0 0,-3 1-8 0 0,-3 1-125 0 0,-2 2 186 0 0,-3 1-80 0 0,-2 1-9 0 0,-1 2 175 0 0,-2 2-62 0 0,0 1 45 0 0,0 2 2 0 0,0 0-8 0 0,1 2-44 0 0,1 2-24 0 0,3 0-16 0 0,2 1-55 0 0,3 1-62 0 0,3 0 33 0 0,4 2-26 0 0,4 0-60 0 0,3 1 36 0 0,5 2-6 0 0,4 0-8 0 0,4 1 40 0 0,3 1 82 0 0,5 1-40 0 0,3 0 9 0 0,3 1 94 0 0,3 0-56 0 0,3 0 30 0 0,1-1-6 0 0,3-1-27 0 0,3-1-95 0 0,1-2 63 0 0,4-1 21 0 0,2-3-82 0 0,2-2-1298 0 0,1-2 1722 0 0,1-2-932 0 0,0-4 810 0 0,-27 1-8256 0 0,0-1-1164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3.8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3699.65625"/>
      <inkml:brushProperty name="anchorY" value="-74490.14844"/>
      <inkml:brushProperty name="scaleFactor" value="0.5"/>
    </inkml:brush>
  </inkml:definitions>
  <inkml:trace contextRef="#ctx0" brushRef="#br0">6 75 11066 0 0,'0'0'0'0'0,"2"-3"1073"0"0,0-2-347 0 0,1-2 333 0 0,0-1-340 0 0,0 0 452 0 0,-1-1-507 0 0,-1 1 232 0 0,0 0 122 0 0,0 2-541 0 0,-1 0-17 0 0,-1 3-138 0 0,1 1-123 0 0,0 1-167 0 0,-4 6-3365 0 0,0 0 3065 0 0,0 3 16 0 0,0 2 76 0 0,1 1 82 0 0,1 1 61 0 0,1 2 28 0 0,1 0-10 0 0,2 1 18 0 0,1 0 5 0 0,1 1 17 0 0,3 0 6 0 0,1-1 9 0 0,1-1 8 0 0,1 0 54 0 0,2-2 5 0 0,0-1 12 0 0,2-2 56 0 0,0-1 69 0 0,0-2-7 0 0,1-3 19 0 0,1 0 73 0 0,1-3-75 0 0,0-2 17 0 0,2-2 13 0 0,0-2-72 0 0,0-2-26 0 0,2-2-23 0 0,-1-1-8 0 0,1-1-58 0 0,0-2-4 0 0,1 0-11 0 0,-2-1 8 0 0,0 0-31 0 0,-1 0 0 0 0,-2 0 17 0 0,-1 1-16 0 0,-2 1 5 0 0,-2 1 18 0 0,-3 1 4 0 0,-2 2-1 0 0,-2 2 30 0 0,-2 3-138 0 0,-2 2-6 0 0,-1 0-24 0 0,0 2-151 0 0,-2 8-2571 0 0,2 0 2630 0 0,1 1 73 0 0,0 1 21 0 0,2 1 35 0 0,1 0 3 0 0,2 2 3 0 0,1 0 1 0 0,1 1 0 0 0,2 1 37 0 0,2 1 8 0 0,2 0 1 0 0,0 1 48 0 0,2 0-12 0 0,0 0-13 0 0,2 0-50 0 0,0-2-6 0 0,1-1-1020 0 0,1-1-375 0 0,0-3 904 0 0,1-2 490 0 0,1-3-1021 0 0,-5-2-14099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4.2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5454.71094"/>
      <inkml:brushProperty name="anchorY" value="-75733.15625"/>
      <inkml:brushProperty name="scaleFactor" value="0.5"/>
    </inkml:brush>
  </inkml:definitions>
  <inkml:trace contextRef="#ctx0" brushRef="#br0">75 28 16652 0 0,'0'0'0'0'0,"-2"-1"424"0"0,-2 0 102 0 0,-2-2-28 0 0,-1 0 79 0 0,-1 0-102 0 0,1 0 43 0 0,1 1 31 0 0,2 0-348 0 0,1 1 66 0 0,2 0-94 0 0,0 1-334 0 0,0 0-124 0 0,0 0 58 0 0,0 0-81 0 0,0 1-114 0 0,-2 3 248 0 0,-1 3-118 0 0,0 1 50 0 0,1 2 245 0 0,1 2-52 0 0,1 0 49 0 0,-1 2-12 0 0,1 1 24 0 0,0 0 12 0 0,0 1 6 0 0,1 1-8 0 0,0-1 22 0 0,0 0 21 0 0,0 0-5 0 0,0-2 23 0 0,1-1 13 0 0,-1-2 90 0 0,0-2 15 0 0,1-1 1 0 0,0-3 118 0 0,-1-1 62 0 0,1-2-12 0 0,0-1 499 0 0,-1-2-539 0 0,3-4 29 0 0,0-3 7 0 0,2-2-158 0 0,0-3-39 0 0,2-1-34 0 0,0-1-2 0 0,2-2-98 0 0,1 0-11 0 0,2-1-3 0 0,-1 1-14 0 0,2 0-17 0 0,1 1-4 0 0,0 0-20 0 0,-1 2-4 0 0,1 2-10 0 0,-1 1-36 0 0,0 1 0 0 0,-1 3-3 0 0,-1 1-48 0 0,-1 1-70 0 0,-1 2-30 0 0,-1 2-17 0 0,0 0-95 0 0,-1 3-69 0 0,0 0 70 0 0,-1 2-31 0 0,0 2-47 0 0,0 1 231 0 0,0 1-79 0 0,0 2 43 0 0,0 0 229 0 0,-1 2-56 0 0,1 2 40 0 0,-1 1 17 0 0,0 0 6 0 0,0 2 27 0 0,0 1 13 0 0,0 1-11 0 0,1 0 52 0 0,0 0-323 0 0,0 0-269 0 0,2-2-15 0 0,0 0-525 0 0,1-3-2063 0 0,0-1 3365 0 0,1-4-2282 0 0,1-3 2443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4.6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6792.85156"/>
      <inkml:brushProperty name="anchorY" value="-77017.11719"/>
      <inkml:brushProperty name="scaleFactor" value="0.5"/>
    </inkml:brush>
  </inkml:definitions>
  <inkml:trace contextRef="#ctx0" brushRef="#br0">23 247 15699 0 0,'0'0'1426'0'0,"-3"5"-2808"0"0,0 1 1073 0 0,-1 2 114 0 0,0 3 33 0 0,1 1 38 0 0,1 1 138 0 0,0 0 32 0 0,1 1 19 0 0,1 1 4 0 0,0-1 59 0 0,1 1 31 0 0,1-2 13 0 0,1-1 20 0 0,0-1 35 0 0,-1-2 57 0 0,2-2-13 0 0,0-2-10 0 0,0-3 62 0 0,0-2-318 0 0,0-2-9 0 0,2-3-23 0 0,1-3-394 0 0,0-3-79 0 0,1-3 73 0 0,1-2-76 0 0,0-3-121 0 0,0-1 363 0 0,0-3-58 0 0,0 0 106 0 0,-2-1 369 0 0,0 0 377 0 0,-2 0-53 0 0,-2 0-5 0 0,-1 2 508 0 0,-2 0-335 0 0,-2 2 160 0 0,-2 2 47 0 0,-1 0-290 0 0,-2 3 6 0 0,0 1-108 0 0,1 2-42 0 0,-1 0-136 0 0,0 2-109 0 0,1 2 1 0 0,1 1 23 0 0,1 0-209 0 0,1 3-61 0 0,1 1-86 0 0,1 1 19 0 0,0 2-175 0 0,3 1-267 0 0,3 1 202 0 0,1 2 19 0 0,3 0-570 0 0,3 1-186 0 0,3 0-447 0 0,2-1-664 0 0,3 1 204 0 0,2-1-1067 0 0,-3-1-6629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27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413 0 14019 0 0,'0'0'998'0'0,"-3"6"-1728"0"0,-79 128-549 0 0,-34 58 1731 0 0,98-160-351 0 0,-2-2 0 0 0,-31 40-1 0 0,40-57 111 0 0,-1 0 1 0 0,0-2-1 0 0,0 1 0 0 0,-1-1 0 0 0,-1-1 0 0 0,0 0 0 0 0,-20 10 2391 0 0,41-23-3346 0 0,0-1 498 0 0,0 0 0 0 0,0 1 0 0 0,0 0 0 0 0,0 0 0 0 0,0 0-1 0 0,1 1 1 0 0,-1 0 0 0 0,10 0 0 0 0,-13 1 187 0 0,-1 1 0 0 0,0 0 0 0 0,1 0 0 0 0,-1 1 0 0 0,0-1 1 0 0,0 1-1 0 0,1 0 0 0 0,-1 0 0 0 0,0 0 0 0 0,0 0 0 0 0,0 0 0 0 0,0 0 0 0 0,0 1 0 0 0,0 0 1 0 0,-1-1-1 0 0,1 1 0 0 0,0 0 0 0 0,-1 1 0 0 0,0-1 0 0 0,1 0 0 0 0,-1 1 0 0 0,0-1 0 0 0,3 6 1 0 0,33 52-253 0 0,-26-37 328 0 0,1-1 1 0 0,2-1-1 0 0,0 0 1 0 0,1-2 0 0 0,21 21-1 0 0,-34-37-330 0 0,0-1-1 0 0,0 0 1 0 0,0 1-1 0 0,0-2 1 0 0,0 1-1 0 0,1 0 1 0 0,-1-1-1 0 0,1 1 1 0 0,-1-1-1 0 0,1 0 1 0 0,0 0-1 0 0,-1 0 1 0 0,1-1-1 0 0,7 1 1 0 0,5-1-1848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3.7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342 318 816 0 0,'0'0'12375'0'0,"-2"-13"-9944"0"0,0-2-2360 0 0,0 1 1 0 0,1-1-1 0 0,0 1 1 0 0,1-1-1 0 0,1 1 1 0 0,3-20-1 0 0,-1 19-83 0 0,-1-1 0 0 0,-1 1 0 0 0,-1-1-1 0 0,0 1 1 0 0,-1-1 0 0 0,-6-28 0 0 0,7 41-9 0 0,-1 1 0 0 0,0-1 1 0 0,0 1-1 0 0,0-1 0 0 0,0 1 1 0 0,0 0-1 0 0,0-1 0 0 0,0 1 1 0 0,-1 0-1 0 0,1 0 0 0 0,-1 0 1 0 0,0 0-1 0 0,1 0 0 0 0,-1 1 0 0 0,0-1 1 0 0,0 0-1 0 0,0 1 0 0 0,0 0 1 0 0,-1-1-1 0 0,1 1 0 0 0,-4-2 1 0 0,3 3-34 0 0,-1-1 0 0 0,0 1 0 0 0,1-1 0 0 0,-1 1 0 0 0,0 0 0 0 0,1 0 0 0 0,-1 1 0 0 0,1-1 0 0 0,-1 1 0 0 0,0 0 0 0 0,1 0 0 0 0,-1 0 0 0 0,-4 2 0 0 0,-5 4-81 0 0,0-1-1 0 0,1 2 0 0 0,0 0 0 0 0,0 0 1 0 0,0 1-1 0 0,-13 14 0 0 0,9-5 64 0 0,0 0 0 0 0,2 1 0 0 0,0 0 0 0 0,1 1 0 0 0,1 1-1 0 0,-11 25 1 0 0,16-31 45 0 0,1 0 1 0 0,0 1-1 0 0,1 0 0 0 0,1 0 1 0 0,1 0-1 0 0,0 0 0 0 0,1 0 1 0 0,1 1-1 0 0,1 29 0 0 0,1-41 34 0 0,0 1 1 0 0,0-1-1 0 0,0 0 0 0 0,0 0 1 0 0,1 0-1 0 0,0 0 0 0 0,0 0 1 0 0,1 0-1 0 0,-1-1 0 0 0,1 1 1 0 0,0-1-1 0 0,0 1 0 0 0,0-1 1 0 0,1 0-1 0 0,0 0 0 0 0,-1-1 0 0 0,1 1 1 0 0,1-1-1 0 0,-1 0 0 0 0,0 0 1 0 0,1 0-1 0 0,8 3 0 0 0,-3-1-174 0 0,-1-2 0 0 0,1 1 0 0 0,0-2-1 0 0,14 3 1 0 0,44 0-4170 0 0,-48-5 2311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4.8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7974.47656"/>
      <inkml:brushProperty name="anchorY" value="-77823.57813"/>
      <inkml:brushProperty name="scaleFactor" value="0.5"/>
    </inkml:brush>
  </inkml:definitions>
  <inkml:trace contextRef="#ctx0" brushRef="#br0">190 1 8522 0 0,'0'0'0'0'0,"-1"2"-608"0"0,-3 6-514 0 0,-2 3 1529 0 0,-3 7-665 0 0,-1 4 432 0 0,-1 6 145 0 0,0 7-357 0 0,-1 5 226 0 0,0 5-121 0 0,0 5 0 0 0,0 4 113 0 0,2 3-74 0 0,-1 1 65 0 0,0 0 12 0 0,1 0-41 0 0,0-2 72 0 0,1-1-22 0 0,1-2 8 0 0,1-2 65 0 0,1-2 29 0 0,2-3 32 0 0,2-3-12 0 0,0-3 63 0 0,2-5 30 0 0,2-3-43 0 0,1-6-48 0 0,1-4 32 0 0,2-5-1200 0 0,1-4 1256 0 0,1-4-552 0 0,2-3 165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5.00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6817.45313"/>
      <inkml:brushProperty name="anchorY" value="-77907.33594"/>
      <inkml:brushProperty name="scaleFactor" value="0.5"/>
    </inkml:brush>
  </inkml:definitions>
  <inkml:trace contextRef="#ctx0" brushRef="#br0">4 0 13683 0 0,'-4'0'4130'0'0,"7"0"-4365"0"0,3 1 51 0 0,2 0-76 0 0,2 1 46 0 0,3 0 62 0 0,3 0 8 0 0,1 1 13 0 0,4 2 86 0 0,3-1-2161 0 0,2 1 2714 0 0,3-1-1388 0 0,2 0 1044 0 0,-18-2-7806 0 0,0-1-1075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5.36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8059.04688"/>
      <inkml:brushProperty name="anchorY" value="-78959.16406"/>
      <inkml:brushProperty name="scaleFactor" value="0.5"/>
    </inkml:brush>
  </inkml:definitions>
  <inkml:trace contextRef="#ctx0" brushRef="#br0">501 42 19844 0 0,'0'0'760'0'0,"0"-2"103"0"0,-1 0-151 0 0,-1-1 115 0 0,1 0-55 0 0,-2-1-424 0 0,-1 1 58 0 0,-2-1-35 0 0,-2 1-517 0 0,-2-1 16 0 0,-1 1-54 0 0,-4 0-32 0 0,-2 0-101 0 0,-2 1 103 0 0,-2 1-46 0 0,-2 0 13 0 0,1 0 74 0 0,-1 2 62 0 0,0 1-4 0 0,0 0 29 0 0,3 1 60 0 0,1 1-34 0 0,3 0 5 0 0,3 0-18 0 0,3 1-24 0 0,2-1-303 0 0,4 1 28 0 0,3 0 9 0 0,3 0-345 0 0,5 1 145 0 0,2 1-41 0 0,4 0-92 0 0,4 0 169 0 0,2 1 199 0 0,4 1-6 0 0,3 0 24 0 0,2 1 286 0 0,1 0-108 0 0,1 1 57 0 0,1 0 12 0 0,0 2-50 0 0,-2 0 16 0 0,0 2-35 0 0,-3 1-30 0 0,-2 1-2 0 0,-3 2-180 0 0,-3 1 124 0 0,-4 0 19 0 0,-4 1-158 0 0,-4 1 388 0 0,-4-1-126 0 0,-3 0-6 0 0,-3 0 398 0 0,-3-1-80 0 0,-3-1 99 0 0,-4-1 18 0 0,-2-2 19 0 0,-2 0-57 0 0,-4-2-1 0 0,-3-1 7 0 0,-3 0-80 0 0,-3-2-89 0 0,-3 0 21 0 0,-4 0-25 0 0,-3-1-110 0 0,-4 0-371 0 0,-5 0-1618 0 0,-4 0 1777 0 0,-6 0 118 0 0,-7 0-750 0 0,39-6-6979 0 0,-1 0-1273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7:15.7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76541.75781"/>
      <inkml:brushProperty name="anchorY" value="-78508.91406"/>
      <inkml:brushProperty name="scaleFactor" value="0.5"/>
    </inkml:brush>
  </inkml:definitions>
  <inkml:trace contextRef="#ctx0" brushRef="#br0">154 269 16740 0 0,'0'0'0'0'0,"-7"-1"1552"0"0,-7-4-1764 0 0,-6 0 1129 0 0,-3-2 130 0 0,-2-1-360 0 0,3 0 41 0 0,2-1-324 0 0,5 2-104 0 0,7 0 108 0 0,8-1-474 0 0,12 1 265 0 0,11-1-219 0 0,16-1-153 0 0,16-3 145 0 0,19-2-21 0 0,20-1 106 0 0,22-4 136 0 0,22 0-69 0 0,21-1 89 0 0,20-1-58 0 0,22 3 18 0 0,18 1 23 0 0,17 5-101 0 0,17 3 39 0 0,13 6 22 0 0,10 5-130 0 0,8 6 114 0 0,3 5-57 0 0,0 5-3 0 0,-3 4 58 0 0,-7 1-130 0 0,-11 2 59 0 0,-12-1 25 0 0,-16-1-132 0 0,-17-2 32 0 0,-16-3-15 0 0,-19-3-19 0 0,-17-2 42 0 0,-16-4-4 0 0,-15-1 21 0 0,-17-3-22 0 0,-13-2 35 0 0,-14-2-10 0 0,-11 0-14 0 0,-12-2 14 0 0,-8 1-24 0 0,-9-1-96 0 0,-6 0-104 0 0,-4 0-118 0 0,-5 1-155 0 0,-3 1-2603 0 0,-1 2 3594 0 0,-3 2-2055 0 0,-2 2 1851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41.7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3874.61719"/>
      <inkml:brushProperty name="anchorY" value="-79527.86719"/>
      <inkml:brushProperty name="scaleFactor" value="0.5"/>
    </inkml:brush>
  </inkml:definitions>
  <inkml:trace contextRef="#ctx0" brushRef="#br0">69 134 3681 0 0,'0'-2'2888'0'0,"0"0"-2034"0"0,0-1 917 0 0,0 1-1610 0 0,-1-1 2392 0 0,1 3-2464 0 0,0 0-31 0 0,2 4-2550 0 0,0 2 2059 0 0,2 2 222 0 0,-1 1-38 0 0,-1 2 67 0 0,1 2 20 0 0,-1 0 35 0 0,-1 2 68 0 0,1 1-6 0 0,-1 1 8 0 0,-1 0 85 0 0,1 1 32 0 0,-1 1 24 0 0,0-1 9 0 0,0 0 67 0 0,0 0 86 0 0,-1-2-2 0 0,1 0-10 0 0,0-2 112 0 0,-1 0-52 0 0,0-2 49 0 0,0-2 27 0 0,1-1-45 0 0,-1-2 26 0 0,0-1-9 0 0,0 2 6042 0 0,0-12-5999 0 0,-2-3-60 0 0,0-3-9 0 0,-1-3-273 0 0,0-4 65 0 0,0-2-63 0 0,-1-4-2 0 0,1-1-2 0 0,-2-3-1 0 0,1-1 0 0 0,0-1 9 0 0,0 0-2 0 0,0 0-8 0 0,1 2 21 0 0,0 1-16 0 0,0 2 5 0 0,1 3 37 0 0,0 2-12 0 0,0 2-3 0 0,1 3 40 0 0,0 3-31 0 0,0 2 1 0 0,1 2 0 0 0,0 3-19 0 0,1 1-24 0 0,-1 1-3 0 0,1 2-2 0 0,0 0-38 0 0,0 0 10 0 0,0 1-14 0 0,1-1-16 0 0,-1 0-6 0 0,0 1-93 0 0,0-1 35 0 0,1 0-522 0 0,-1 0 435 0 0,6-1 38 0 0,2 1 8 0 0,2 0-1 0 0,0 0 12 0 0,2 1 17 0 0,1 1 32 0 0,2 0 2 0 0,0 0 3 0 0,2 0 48 0 0,1 1 5 0 0,2-1 20 0 0,1-1 6 0 0,1 1 29 0 0,0-1 2 0 0,0 0 11 0 0,0 0 8 0 0,-1-1-1 0 0,-1 0-8 0 0,-2-1 11 0 0,-1 0-3 0 0,0-1 10 0 0,-2-1-21 0 0,-1 0 7 0 0,-1 0-12 0 0,-1 0-7 0 0,-1-1-111 0 0,-2 1-277 0 0,-1 0-105 0 0,-2 1-284 0 0,-2 0-2275 0 0,-2 1 3379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42.01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5264.59375"/>
      <inkml:brushProperty name="anchorY" value="-80410.15625"/>
      <inkml:brushProperty name="scaleFactor" value="0.5"/>
    </inkml:brush>
  </inkml:definitions>
  <inkml:trace contextRef="#ctx0" brushRef="#br0">0 15 11234 0 0,'0'0'2912'0'0,"0"0"-2887"0"0,1 0 231 0 0,5 1-21 0 0,2 0 0 0 0,3-1 203 0 0,2 1-207 0 0,1-1 80 0 0,2 0-6 0 0,1-1-172 0 0,1 1 61 0 0,1-2-65 0 0,1 1-6 0 0,0-1 9 0 0,-1 1-61 0 0,0-1 17 0 0,0 0 10 0 0,-2 0-60 0 0,0 1-10 0 0,-2-1 0 0 0,-2 1-14 0 0,0 1-6 0 0,-2 0-36 0 0,-1 0-46 0 0,-1 2-93 0 0,-1 0-25 0 0,-1 1-1504 0 0,-1 1 2000 0 0,-1 1-1105 0 0,-1 2 949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42.23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6638.375"/>
      <inkml:brushProperty name="anchorY" value="-81440.42969"/>
      <inkml:brushProperty name="scaleFactor" value="0.5"/>
    </inkml:brush>
  </inkml:definitions>
  <inkml:trace contextRef="#ctx0" brushRef="#br0">0 55 17740 0 0,'0'0'1700'0'0,"1"0"-1669"0"0,4-2 221 0 0,2-1-123 0 0,4 0-18 0 0,3-1 178 0 0,3-1-159 0 0,4 0 99 0 0,2 1 19 0 0,3-1-184 0 0,1 0-8 0 0,1 1-16 0 0,-1 0 12 0 0,0 0-81 0 0,-1 2 23 0 0,-2 0-28 0 0,-2 0-24 0 0,-1 2 16 0 0,-1-1-810 0 0,-2 2-601 0 0,0 0-483 0 0,-2 0-1178 0 0,0 2 359 0 0,-1 0-1762 0 0,-4 0-2126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42.96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8094.94531"/>
      <inkml:brushProperty name="anchorY" value="-82413.5625"/>
      <inkml:brushProperty name="scaleFactor" value="0.5"/>
    </inkml:brush>
  </inkml:definitions>
  <inkml:trace contextRef="#ctx0" brushRef="#br0">14 137 7210 0 0,'-1'-2'5081'0'0,"0"-1"-3566"0"0,-1 0 1009 0 0,0 0-2205 0 0,1 0 194 0 0,0 1-234 0 0,0 1 45 0 0,1 1-76 0 0,0-1 23 0 0,0 0 30 0 0,0 0-262 0 0,0 0 40 0 0,0 0-35 0 0,0 1-274 0 0,-2 9-3813 0 0,2-1 3769 0 0,-1 1 2 0 0,0 2 282 0 0,1 0-53 0 0,0 0 40 0 0,0 1 39 0 0,0-1 10 0 0,0 0 36 0 0,0-1-7 0 0,0-1 14 0 0,1-2 26 0 0,0 0 58 0 0,1 2 5921 0 0,1-14-5788 0 0,0-2-37 0 0,2-3-207 0 0,-1-3 46 0 0,1-1-64 0 0,1-2 10 0 0,0-1-34 0 0,0 0-2 0 0,0-1-19 0 0,0 1 4 0 0,1 2-13 0 0,0 0-34 0 0,0 1 10 0 0,1 2-16 0 0,-1 2-24 0 0,1 1-22 0 0,1 2-15 0 0,-1 2-8 0 0,1 1-37 0 0,-1 1-19 0 0,1 2-15 0 0,-1 1-9 0 0,0 1-46 0 0,0 1 21 0 0,0 0 9 0 0,1 2-13 0 0,0 1 24 0 0,0 1 40 0 0,0 1 8 0 0,0 0-8 0 0,1 1 70 0 0,0 1 9 0 0,0 1 10 0 0,-1 0 2 0 0,1 0 38 0 0,0 1 9 0 0,0-1-1 0 0,1 1 12 0 0,-1-1 17 0 0,1 0 4 0 0,0 0 10 0 0,-1-1 18 0 0,2 0 4 0 0,0-1 38 0 0,1 0-18 0 0,0-1 16 0 0,0-1 16 0 0,2 0 4 0 0,0-1 20 0 0,1-2-5 0 0,0 0-6 0 0,0-2 30 0 0,0-1-9 0 0,0-1 4 0 0,0-1 19 0 0,-1-2-6 0 0,-1-2-15 0 0,0-1 23 0 0,-1-1-26 0 0,0-1-11 0 0,-2-1 12 0 0,0 0-6 0 0,-1-2-26 0 0,-2 0 18 0 0,0-1-17 0 0,-2 0 14 0 0,-1 0-5 0 0,-1 0-7 0 0,-1 0 3 0 0,-2 1 7 0 0,-1 0-21 0 0,-1 1-21 0 0,-2 2-5 0 0,-1 0-28 0 0,-1 1-22 0 0,-1 2-62 0 0,-2 0 6 0 0,0 2-25 0 0,-1 1-62 0 0,0 2-2 0 0,-1 0-23 0 0,0 1 12 0 0,0 2-24 0 0,0 1-12 0 0,1 1-16 0 0,1 2 2 0 0,1 0-30 0 0,1 2 27 0 0,1 1 46 0 0,2 1-13 0 0,1 0 55 0 0,1 1 98 0 0,2 1-6 0 0,2 0 1 0 0,1 1 136 0 0,2 1-67 0 0,3-1 46 0 0,2 1-10 0 0,1 1-25 0 0,3 0-1 0 0,2-1-2 0 0,2 1 9 0 0,1-2-13 0 0,1 0-24 0 0,2-1-179 0 0,0-1-139 0 0,1-1-103 0 0,0-2-3378 0 0,0-2 4497 0 0,-1-1-2487 0 0,0-2 2114 0 0,-13-2-8263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43.31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89949.45313"/>
      <inkml:brushProperty name="anchorY" value="-83582.63281"/>
      <inkml:brushProperty name="scaleFactor" value="0.5"/>
    </inkml:brush>
  </inkml:definitions>
  <inkml:trace contextRef="#ctx0" brushRef="#br0">9 61 17124 0 0,'-1'-1'1696'0'0,"-1"-1"-1941"0"0,1 1 918 0 0,-1 0 338 0 0,1 0-751 0 0,0 1-417 0 0,0-1 37 0 0,4 8-1359 0 0,0 1 1203 0 0,1 2 57 0 0,1 1 127 0 0,0 1-51 0 0,1 2 35 0 0,0 0 135 0 0,0 0-20 0 0,0 1 33 0 0,0 0 16 0 0,0-1-12 0 0,0 0 14 0 0,-1-1 6 0 0,-1-2-1 0 0,1 0 20 0 0,-2-3 22 0 0,0 0 14 0 0,-1-2-2 0 0,-1-1 50 0 0,0 0 2480 0 0,-1-6-2363 0 0,-1-5-28 0 0,0-2 44 0 0,0-3-120 0 0,0-2 63 0 0,1-1-42 0 0,0-1-93 0 0,0-1-10 0 0,1-1 4 0 0,1 0-16 0 0,0-1-25 0 0,1 1-21 0 0,1 0-5 0 0,-1 1-21 0 0,2 1-14 0 0,0 1-34 0 0,0 2-30 0 0,2 1 5 0 0,1 2-70 0 0,1 1-1 0 0,1 2-22 0 0,0 2 22 0 0,1 1-37 0 0,0 2 39 0 0,1 1-68 0 0,-1 3-64 0 0,1 0 25 0 0,0 2-976 0 0,1 2-368 0 0,0 0-215 0 0,1 2-1333 0 0,0 1 404 0 0,-1 1-1365 0 0,-2-1-3831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44.0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1259.30469"/>
      <inkml:brushProperty name="anchorY" value="-84602.76563"/>
      <inkml:brushProperty name="scaleFactor" value="0.5"/>
    </inkml:brush>
  </inkml:definitions>
  <inkml:trace contextRef="#ctx0" brushRef="#br0">164 1 17908 0 0,'0'0'3909'0'0,"0"0"-3783"0"0,-1 0-482 0 0,1 0 160 0 0,-2 0-80 0 0,-4 2-13 0 0,-2 3 41 0 0,-1 1 98 0 0,-2 2 2 0 0,0 1 27 0 0,-1 3 120 0 0,0-1-14 0 0,-1 2 31 0 0,1-1-3 0 0,1 0 22 0 0,1-1 4 0 0,0 0 9 0 0,2-1-11 0 0,1-1-5 0 0,1-1 39 0 0,1-2 6 0 0,1 0 10 0 0,2-2 37 0 0,0-2 28 0 0,1 0-15 0 0,0-1 222 0 0,2-1-228 0 0,0-1-7 0 0,4 1 18 0 0,4-1-83 0 0,1 0-14 0 0,2-2-27 0 0,2-1 2 0 0,1 0-32 0 0,0 0-39 0 0,1 0 28 0 0,1 2-39 0 0,0-1-9 0 0,-1 2-17 0 0,1 1-7 0 0,-1 2 1 0 0,0 2-21 0 0,-1 1-60 0 0,-1 2 63 0 0,-1 2-32 0 0,-2 2-19 0 0,0 2 91 0 0,0 2-18 0 0,-2 1-20 0 0,0 2 132 0 0,-1 1-2 0 0,-1 2 6 0 0,-1 0 25 0 0,-1 1 41 0 0,-1 0-29 0 0,-1 1 21 0 0,-2-2 4 0 0,-1 0-11 0 0,-2-1 14 0 0,-1-1 5 0 0,-2-2-1 0 0,0-2 29 0 0,-2-1 29 0 0,-1-1-6 0 0,0-3 5 0 0,0-1 37 0 0,-1-2 18 0 0,1-1-3 0 0,-1-1 23 0 0,1-2 3 0 0,-1-1-8 0 0,1-1 12 0 0,-1-2 6 0 0,1-1-10 0 0,-1-2-25 0 0,0-1-21 0 0,0-2-5 0 0,1-2-39 0 0,1-2-84 0 0,0-1-25 0 0,2-2 27 0 0,2-3-126 0 0,1-1-76 0 0,2-1 26 0 0,1-2-29 0 0,2-1-71 0 0,2 0 21 0 0,3 0-39 0 0,1 2-57 0 0,2 0 42 0 0,2 2-204 0 0,2 2 30 0 0,2 1-19 0 0,1 2-191 0 0,1 1-31 0 0,2 0-11 0 0,0 2-29 0 0,1 0-42 0 0,0 0 29 0 0,1 0-2 0 0,-1 0 27 0 0,-1 0 60 0 0,0 1 311 0 0,-3-2-56 0 0,0 1-8 0 0,-2 0 401 0 0,-2 0 98 0 0,-1 0 124 0 0,-2 1 49 0 0,-2 1 246 0 0,-1 0 88 0 0,-2 1 1 0 0,-1 1 47 0 0,-1 2 105 0 0,-2 1-215 0 0,0 1 1190 0 0,-1 2-1527 0 0,-1 0-25 0 0,1 0-170 0 0,1 1 76 0 0,-1-1-80 0 0,5 3 8 0 0,1 3 25 0 0,2 1-38 0 0,0 1 21 0 0,0 1 3 0 0,1 0-20 0 0,1 1 7 0 0,0 1 6 0 0,1-1-12 0 0,1 0 14 0 0,1 0 14 0 0,2 0 25 0 0,0-2-25 0 0,1 0 47 0 0,1-2-13 0 0,0-1 5 0 0,2-1 9 0 0,0-2 7 0 0,1-1-29 0 0,0-1 9 0 0,0-2-14 0 0,1-1-6 0 0,-1-2-8 0 0,-1 0 2 0 0,-1-1-2 0 0,-3 1-10 0 0,-1-1-15 0 0,-4 1-15 0 0,-2 2 3 0 0,-3 0-22 0 0,-3 2-60 0 0,-2 0 17 0 0,0 1 8 0 0,-3 2-60 0 0,-1 2 102 0 0,-1 3-42 0 0,-3 3-3 0 0,-2 2 106 0 0,-1 3-13 0 0,-2 3 19 0 0,-1 3 0 0 0,0 2 10 0 0,-1 3-30 0 0,1 2 9 0 0,0 1-4 0 0,1 1-37 0 0,1 2 1 0 0,2-1-12 0 0,2 1-8 0 0,0 0-18 0 0,2 0-70 0 0,1 1-980 0 0,0 0-1014 0 0,-1 1-418 0 0,0 0 83 0 0,-3 0-1814 0 0,1-8-7326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4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172 548 5785 0 0,'5'-32'7517'0'0,"0"-1"-2098"0"0,-14 32-5715 0 0,2 3 241 0 0,0-1-1 0 0,0 1 0 0 0,0 0 1 0 0,0 0-1 0 0,1 1 1 0 0,-1 0-1 0 0,1 0 0 0 0,0 0 1 0 0,0 1-1 0 0,0 0 1 0 0,0 0-1 0 0,0 1 0 0 0,1-1 1 0 0,0 1-1 0 0,-8 10 0 0 0,6-8 26 0 0,0 1 0 0 0,1-1 0 0 0,0 2 0 0 0,0-1-1 0 0,1 1 1 0 0,0-1 0 0 0,0 1 0 0 0,1 1 0 0 0,0-1-1 0 0,1 1 1 0 0,-4 13 0 0 0,7-23 18 0 0,0 1-1 0 0,0-1 1 0 0,0 1-1 0 0,0-1 1 0 0,-1 1-1 0 0,1 0 1 0 0,0-1-1 0 0,0 1 1 0 0,0-1-1 0 0,0 1 1 0 0,1-1-1 0 0,-1 1 1 0 0,0-1-1 0 0,0 1 1 0 0,0 0-1 0 0,0-1 1 0 0,0 1-1 0 0,1-1 1 0 0,-1 1-1 0 0,0-1 1 0 0,0 1-1 0 0,1-1 1 0 0,-1 0 0 0 0,0 1-1 0 0,1-1 1 0 0,-1 1-1 0 0,1-1 1 0 0,-1 0-1 0 0,0 1 1 0 0,1-1-1 0 0,-1 0 1 0 0,1 1-1 0 0,-1-1 1 0 0,1 0-1 0 0,-1 0 1 0 0,1 1-1 0 0,-1-1 1 0 0,2 0-1 0 0,25-7-278 0 0,21-22 109 0 0,-41 24 168 0 0,-1 0 1 0 0,0 0-1 0 0,0 0 1 0 0,-1 0-1 0 0,0-1 0 0 0,0 0 1 0 0,0 0-1 0 0,0-1 1 0 0,-1 1-1 0 0,0-1 1 0 0,4-9-1 0 0,-8 15 1 0 0,-1 11-1460 0 0,0-5 1457 0 0,0 0-1 0 0,0 0 0 0 0,1 0 0 0 0,0 0 0 0 0,0 0 0 0 0,0 0 1 0 0,1-1-1 0 0,-1 1 0 0 0,1 0 0 0 0,0 0 0 0 0,1 0 1 0 0,-1 0-1 0 0,5 8 0 0 0,-4-9 18 0 0,1-1 0 0 0,-1 0 1 0 0,1 0-1 0 0,0 0 0 0 0,0 0 0 0 0,1 0 1 0 0,-1 0-1 0 0,0-1 0 0 0,1 0 0 0 0,0 1 1 0 0,-1-1-1 0 0,1-1 0 0 0,0 1 0 0 0,0 0 0 0 0,0-1 1 0 0,0 0-1 0 0,0 0 0 0 0,7 1 0 0 0,2-1 93 0 0,0 0 0 0 0,1-1-1 0 0,-1 0 1 0 0,0-1-1 0 0,1-1 1 0 0,-1 0-1 0 0,0-1 1 0 0,0 0-1 0 0,0-1 1 0 0,-1 0 0 0 0,1-1-1 0 0,-1-1 1 0 0,0 0-1 0 0,-1 0 1 0 0,16-12-1 0 0,-7 5-36 0 0,-2-2 0 0 0,0 0 0 0 0,-1 0 0 0 0,0-2 0 0 0,-1 0 0 0 0,-1-1 0 0 0,-1-1 0 0 0,12-20 0 0 0,-7 6-44 0 0,-2-2 0 0 0,-1 0 0 0 0,16-52 0 0 0,-26 67-25 0 0,-1 1-1 0 0,-1-1 1 0 0,-1 0-1 0 0,0-1 0 0 0,-2 1 1 0 0,0 0-1 0 0,-1-1 0 0 0,-4-23 1 0 0,4 39-1 0 0,-1 0 1 0 0,0 1 0 0 0,0-1-1 0 0,-1 1 1 0 0,1-1 0 0 0,-1 1-1 0 0,0 0 1 0 0,0 0 0 0 0,0-1-1 0 0,-1 1 1 0 0,0 1 0 0 0,1-1-1 0 0,-5-4 1 0 0,5 7-19 0 0,1 0 1 0 0,-1 0-1 0 0,0 0 1 0 0,0 0-1 0 0,1 1 1 0 0,-1-1-1 0 0,0 1 1 0 0,0-1-1 0 0,0 1 1 0 0,0-1-1 0 0,0 1 1 0 0,1 0-1 0 0,-1 0 1 0 0,0 0 0 0 0,0 0-1 0 0,0 0 1 0 0,0 1-1 0 0,0-1 1 0 0,0 1-1 0 0,1-1 1 0 0,-1 1-1 0 0,0-1 1 0 0,0 1-1 0 0,0 0 1 0 0,1 0-1 0 0,-1 0 1 0 0,1 0-1 0 0,-1 0 1 0 0,1 0-1 0 0,-1 1 1 0 0,1-1-1 0 0,-1 0 1 0 0,1 1-1 0 0,-2 2 1 0 0,-9 9-25 0 0,1 1 1 0 0,0 0-1 0 0,0 0 1 0 0,2 1-1 0 0,0 1 1 0 0,1 0 0 0 0,0 0-1 0 0,1 0 1 0 0,1 1-1 0 0,1 0 1 0 0,0 0 0 0 0,1 0-1 0 0,-2 24 1 0 0,0 17-160 0 0,3 1 1 0 0,6 96 0 0 0,-2-131-26 0 0,2-1 0 0 0,0 1 0 0 0,2-1 0 0 0,0 0 0 0 0,11 28 0 0 0,-14-44 169 0 0,1-1 0 0 0,-1 0 0 0 0,1 0 0 0 0,0 0 0 0 0,0 0 0 0 0,1-1 1 0 0,0 1-1 0 0,0-1 0 0 0,0 0 0 0 0,1 0 0 0 0,-1 0 0 0 0,1-1 0 0 0,0 1 0 0 0,1-1 0 0 0,-1-1 0 0 0,1 1 0 0 0,0-1 0 0 0,0 0 1 0 0,0 0-1 0 0,0 0 0 0 0,0-1 0 0 0,13 3 0 0 0,-2-3-521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2.01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2931.41406"/>
      <inkml:brushProperty name="anchorY" value="-86334.14844"/>
      <inkml:brushProperty name="scaleFactor" value="0.5"/>
    </inkml:brush>
  </inkml:definitions>
  <inkml:trace contextRef="#ctx0" brushRef="#br0">51 241 6809 0 0,'0'-1'1345'0'0,"-2"-1"-1551"0"0,1-1 1461 0 0,-1 1 160 0 0,0 12-168 0 0,0 2-803 0 0,1 0 119 0 0,0-2-161 0 0,0-2-29 0 0,1-3-150 0 0,0-16-186 0 0,0-2-60 0 0,0-1-67 0 0,0 2-277 0 0,0 3-545 0 0,0 3 14 0 0,0 3-15 0 0,-1 14-5289 0 0,0-2 5820 0 0,0 1 101 0 0,1 2 312 0 0,0 0-67 0 0,-1 1 71 0 0,1 0 2 0 0,0 1 2 0 0,0-1 1 0 0,0 1 9 0 0,1 0-2 0 0,0 0 10 0 0,0-1 35 0 0,0-1-9 0 0,1 0 14 0 0,0-2 35 0 0,0 0 523 0 0,1-2-81 0 0,2 6 11774 0 0,-6-18-11767 0 0,-1-4-84 0 0,0-1-64 0 0,0-4-357 0 0,-1-1 57 0 0,0-3-77 0 0,0-2-13 0 0,-1-1-38 0 0,1-2 8 0 0,0-2-14 0 0,-1 0 21 0 0,1 0-25 0 0,0-1 17 0 0,0 0-15 0 0,0 1 4 0 0,1 1-1 0 0,0 1 0 0 0,0 2 0 0 0,1 1 0 0 0,-1 3 0 0 0,2 1-37 0 0,-1 2 20 0 0,1 2-18 0 0,0 2-14 0 0,1 1-71 0 0,0 2-19 0 0,1 1 28 0 0,1 1-106 0 0,0 1 86 0 0,1 1-48 0 0,2 1-14 0 0,0 1 70 0 0,2 0-3 0 0,1 0 22 0 0,2 1 6 0 0,1 1 29 0 0,3 0 2 0 0,1 0 11 0 0,2 1 8 0 0,2 0 18 0 0,0 0 23 0 0,3 1-5 0 0,1-1 4 0 0,2 0 19 0 0,1 0-6 0 0,2 0 22 0 0,1-2-15 0 0,2 0 14 0 0,-1 0-31 0 0,0-2 18 0 0,0 0-15 0 0,-2-2-16 0 0,-1 0-247 0 0,-3-1-249 0 0,-2-1-178 0 0,-2 0-399 0 0,-3 0 115 0 0,-2 1-610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2.23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4507.875"/>
      <inkml:brushProperty name="anchorY" value="-87111.02344"/>
      <inkml:brushProperty name="scaleFactor" value="0.5"/>
    </inkml:brush>
  </inkml:definitions>
  <inkml:trace contextRef="#ctx0" brushRef="#br0">0 51 15187 0 0,'0'0'3838'0'0,"2"-2"-3806"0"0,2 0-18 0 0,4-2 128 0 0,2 0-114 0 0,4-1 67 0 0,4 0 0 0 0,2-1-95 0 0,3 1 10 0 0,2 1-7 0 0,2 0-22 0 0,1 1-3 0 0,0 0-29 0 0,1 1-12 0 0,-1 1-7 0 0,-1 1-38 0 0,-1 0-355 0 0,-2 1-218 0 0,-2 1-140 0 0,-2 0-526 0 0,-3 2 155 0 0,-2 1-644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2.43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5948.77344"/>
      <inkml:brushProperty name="anchorY" value="-88094.60938"/>
      <inkml:brushProperty name="scaleFactor" value="0.5"/>
    </inkml:brush>
  </inkml:definitions>
  <inkml:trace contextRef="#ctx0" brushRef="#br0">13 18 16267 0 0,'0'0'0'0'0,"-1"0"-64"0"0,-1 0-28 0 0,0 0 18 0 0,-1 0 132 0 0,1 0-122 0 0,1 0 54 0 0,0 0 162 0 0,1 0 91 0 0,2 1-34 0 0,3-1 7 0 0,3-1 124 0 0,2 1-187 0 0,2-2 79 0 0,3 0-45 0 0,3 0-160 0 0,0 0 26 0 0,2-1-37 0 0,2 1-16 0 0,-1 0-16 0 0,0 1-44 0 0,0 0-64 0 0,-1 0-41 0 0,0 1-98 0 0,0 1-2275 0 0,1 1 3022 0 0,-1 0-1643 0 0,-1 1 1381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3.0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7281.15625"/>
      <inkml:brushProperty name="anchorY" value="-89102.07031"/>
      <inkml:brushProperty name="scaleFactor" value="0.5"/>
    </inkml:brush>
  </inkml:definitions>
  <inkml:trace contextRef="#ctx0" brushRef="#br0">5 103 18900 0 0,'0'0'0'0'0,"0"-1"192"0"0,-2-1-93 0 0,2 1 26 0 0,-1-1-50 0 0,0 1-121 0 0,1 1-23 0 0,0-1-31 0 0,4 12-6436 0 0,-1-2 6237 0 0,1 1 258 0 0,-1 0-36 0 0,0 1 71 0 0,-1 0 1 0 0,0 0 32 0 0,-1-1 30 0 0,-1 0 3 0 0,0-2 31 0 0,0 0 11 0 0,-1-2 130 0 0,-2 4 5594 0 0,4-14-5005 0 0,1-3-617 0 0,0-1 72 0 0,1-3-117 0 0,1-2-63 0 0,2-2-103 0 0,0 0 14 0 0,1-2-32 0 0,1 1-6 0 0,1 0-18 0 0,-1 0-25 0 0,1 2-12 0 0,1 0 0 0 0,-1 2-39 0 0,0 2-18 0 0,0 1-6 0 0,1 2-11 0 0,-1 1-18 0 0,2 2-4 0 0,-1 1 8 0 0,0 1-12 0 0,-1 2 12 0 0,1 1 6 0 0,0 1 27 0 0,-1 2-7 0 0,1 1 32 0 0,0 1 29 0 0,0 1-6 0 0,0 1 14 0 0,0 1 26 0 0,1 1 21 0 0,-1 1-4 0 0,1-1 4 0 0,0 0 28 0 0,-1 1 1 0 0,1-1 2 0 0,0 0 10 0 0,0-1 16 0 0,0-1 6 0 0,0 0 9 0 0,0-1 8 0 0,1-1 8 0 0,-1-1 45 0 0,1-1 7 0 0,-1-1 11 0 0,1-1 47 0 0,0-2 43 0 0,-1 0-28 0 0,2-2 33 0 0,-2-1 19 0 0,1 0-61 0 0,-1-3 20 0 0,0 0-8 0 0,-1-1-74 0 0,0-2 11 0 0,-1 0-17 0 0,0-1-8 0 0,-1-1-8 0 0,0 0 11 0 0,-2 1-5 0 0,0 0 21 0 0,0 0 4 0 0,-2 1 9 0 0,-2 1-11 0 0,0 1-5 0 0,-1 1 11 0 0,-2 1-117 0 0,0 1 16 0 0,-2 0-21 0 0,-1 1-112 0 0,-1 1-15 0 0,-1 0-32 0 0,-1 1-26 0 0,-2 0-33 0 0,0 1-68 0 0,0-1 15 0 0,-2 2-29 0 0,0 0-50 0 0,0 1 41 0 0,-1 0 21 0 0,2 2-25 0 0,0 0 76 0 0,2 1 63 0 0,0 0-25 0 0,3 2 72 0 0,0-1 56 0 0,2 2-3 0 0,2 0-2 0 0,0 1 14 0 0,2 0 5 0 0,2 1 27 0 0,3 0 21 0 0,2 1-23 0 0,3 1 56 0 0,2 0-15 0 0,3-1 15 0 0,2 1-21 0 0,1-1 7 0 0,2-1-78 0 0,0-1-6 0 0,1 0-3 0 0,1-2-98 0 0,1 0-561 0 0,1-1-1254 0 0,1-2 1541 0 0,1 0 429 0 0,-1-2-1020 0 0,-4 0-13208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3.4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99072.02344"/>
      <inkml:brushProperty name="anchorY" value="-90242.0625"/>
      <inkml:brushProperty name="scaleFactor" value="0.5"/>
    </inkml:brush>
  </inkml:definitions>
  <inkml:trace contextRef="#ctx0" brushRef="#br0">19 65 17068 0 0,'-1'0'1376'0'0,"0"-1"-1568"0"0,-1 0 485 0 0,0-1 317 0 0,0 2-694 0 0,1-1-196 0 0,0 0 26 0 0,0 8-4815 0 0,2 1 4904 0 0,0 2 168 0 0,0 0-15 0 0,1 0 53 0 0,-1-1 4 0 0,1-1 2 0 0,-1 0 48 0 0,0-1 14 0 0,0 6 7590 0 0,-2-13-7312 0 0,-2-6-61 0 0,-1-1-71 0 0,1-2-6 0 0,-1-2-156 0 0,2 0-16 0 0,0 0-33 0 0,2 0 0 0 0,1 1-69 0 0,0 0-57 0 0,2 1-25 0 0,0 0-9 0 0,1 1-86 0 0,1 1-44 0 0,1 0 17 0 0,0 1-40 0 0,2 1-47 0 0,0 1 58 0 0,2 0-11 0 0,0 2 3 0 0,2 0 68 0 0,2 2-122 0 0,0 2-102 0 0,1 1-39 0 0,2 1-179 0 0,1 2-1042 0 0,1 1-192 0 0,1 1 729 0 0,1 1 1286 0 0,0 1-1816 0 0,-5-2-12320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3.86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0321.14063"/>
      <inkml:brushProperty name="anchorY" value="-91250.21094"/>
      <inkml:brushProperty name="scaleFactor" value="0.5"/>
    </inkml:brush>
  </inkml:definitions>
  <inkml:trace contextRef="#ctx0" brushRef="#br0">208 1 14979 0 0,'-1'0'2069'0'0,"1"0"-1880"0"0,-1 0 4 0 0,0 0-178 0 0,-1 0-44 0 0,0 0-27 0 0,-9 0 5 0 0,-1 1-90 0 0,-2 1 43 0 0,-1 1-54 0 0,2 0-24 0 0,1 0 43 0 0,0 1 12 0 0,2-1-13 0 0,1 2 45 0 0,0-1-13 0 0,1 1 44 0 0,0 0 7 0 0,0 0 0 0 0,1-1 50 0 0,0 1 24 0 0,1-1 51 0 0,0-1-19 0 0,0 1 94 0 0,2-2 78 0 0,1-1 29 0 0,0 0 1214 0 0,3-1-1350 0 0,1 0-152 0 0,2-2 27 0 0,1-1-73 0 0,2-1-192 0 0,2-1 125 0 0,1 0-77 0 0,1 0-29 0 0,1 0 94 0 0,0 2-227 0 0,1 0 142 0 0,-1 1-21 0 0,0 2-165 0 0,1 1 220 0 0,0 2-128 0 0,0 2 22 0 0,1 2 183 0 0,0 2-65 0 0,0 2 38 0 0,1 3 6 0 0,0 1-10 0 0,0 3 22 0 0,0 2-7 0 0,-1 1 40 0 0,0 2-1 0 0,-2 1 50 0 0,0 0-4 0 0,-2-1-14 0 0,-1 1 63 0 0,-1-2-19 0 0,-2-1 17 0 0,-2-2 17 0 0,-1-2-5 0 0,-3-2 274 0 0,-1-1-22 0 0,-2-3 14 0 0,-1 0 290 0 0,-3-3 50 0 0,-2-1 49 0 0,-2-1 80 0 0,-2-2 70 0 0,-1-1-79 0 0,-1-2 11 0 0,-2 0 16 0 0,-1-3-111 0 0,-1-2-53 0 0,0-2-27 0 0,0-2-11 0 0,1-1-114 0 0,0-2-63 0 0,1-2-9 0 0,0-2-16 0 0,2-1-104 0 0,2-1-74 0 0,1-1-22 0 0,3-1-33 0 0,2 0-109 0 0,2 1-289 0 0,3 0-57 0 0,3 1 12 0 0,2 2-417 0 0,3 1 245 0 0,3 2-176 0 0,3 1-80 0 0,3 2 135 0 0,3 1-814 0 0,3 2-56 0 0,3 1-250 0 0,3 1-939 0 0,2 2 290 0 0,3-1-1085 0 0,-6 2-3973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4.18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1339.46875"/>
      <inkml:brushProperty name="anchorY" value="-92398.50781"/>
      <inkml:brushProperty name="scaleFactor" value="0.5"/>
    </inkml:brush>
  </inkml:definitions>
  <inkml:trace contextRef="#ctx0" brushRef="#br0">1 10 16508 0 0,'0'0'5131'0'0,"6"1"-6618"0"0,0 1 1450 0 0,3 0 8 0 0,0 2 13 0 0,1 0 26 0 0,1 0-6 0 0,1 1 23 0 0,0-1-6 0 0,2 0-6 0 0,1-1-16 0 0,2-1 3 0 0,1-1-2 0 0,1-1-9 0 0,1-1-63 0 0,2-1-1 0 0,0-2-5 0 0,0 0-58 0 0,0-1 54 0 0,-1-1-38 0 0,-1 1-9 0 0,-2 0 41 0 0,-2 1-60 0 0,-3 0-18 0 0,-3 1-53 0 0,-4 2-64 0 0,-3 0-416 0 0,-1 0 309 0 0,-3 4-813 0 0,-3 3 1049 0 0,-2 1-264 0 0,-2 4 46 0 0,-2 1 609 0 0,-3 3-114 0 0,-1 3 95 0 0,-3 2 2 0 0,-1 2 61 0 0,-1 1-17 0 0,-2 1-20 0 0,1 1-2 0 0,0 0-28 0 0,1-1-88 0 0,2-1 14 0 0,1-1-10 0 0,2-1-114 0 0,2-1 13 0 0,3-2-20 0 0,3-1 10 0 0,1-1-23 0 0,2 0-1683 0 0,3-1 2086 0 0,0-1-1055 0 0,1 1 778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14.86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3224.99219"/>
      <inkml:brushProperty name="anchorY" value="-102802.29688"/>
      <inkml:brushProperty name="scaleFactor" value="0.5"/>
    </inkml:brush>
  </inkml:definitions>
  <inkml:trace contextRef="#ctx0" brushRef="#br0">55 91 3185 0 0,'0'0'0'0'0,"-1"-3"224"0"0,0-2 597 0 0,0-2-534 0 0,-2-2 600 0 0,1 13 129 0 0,-1 0-82 0 0,0 0 30 0 0,0-1-19 0 0,0-2-82 0 0,0-3-128 0 0,1 0-16 0 0,0 0-18 0 0,1 0-190 0 0,0-13-98 0 0,1 0-58 0 0,0 0-28 0 0,0 4-199 0 0,0 2-331 0 0,0 4-67 0 0,0 2-41 0 0,0 2-471 0 0,-1 4-842 0 0,0 3 730 0 0,-1 1-108 0 0,0 4 316 0 0,1 1-43 0 0,-1 2 71 0 0,0 2 313 0 0,1 2 121 0 0,-1 1 52 0 0,1 2 10 0 0,0 0 234 0 0,0 0-8 0 0,0 0 44 0 0,1-1 28 0 0,-1 0 24 0 0,1-1-4 0 0,0-2 14 0 0,-1-1-13 0 0,0-1 5 0 0,-1-1 16 0 0,1-2 5 0 0,1-2 0 0 0,-1 0 38 0 0,1-2 92 0 0,0-2 14 0 0,0-1 13 0 0,0-2 115 0 0,0-1-12 0 0,0-1 240 0 0,0-2-509 0 0,0 1-307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15.32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2155.17969"/>
      <inkml:brushProperty name="anchorY" value="-102062.76563"/>
      <inkml:brushProperty name="scaleFactor" value="0.5"/>
    </inkml:brush>
  </inkml:definitions>
  <inkml:trace contextRef="#ctx0" brushRef="#br0">11 187 9122 0 0,'0'0'4386'0'0,"-1"0"-3863"0"0,0-1 54 0 0,0-1-3 0 0,0 1-233 0 0,1 0-63 0 0,-1-1-52 0 0,1 1-30 0 0,0-1-130 0 0,-1 0 4 0 0,1 1-28 0 0,0-1 1 0 0,0 1-41 0 0,2-9 2 0 0,1-2-2 0 0,0-1-2 0 0,3 0 0 0 0,0 1-28 0 0,2 0-2 0 0,3 0 9 0 0,0 1-23 0 0,1 1-22 0 0,1-1-3 0 0,1 2-11 0 0,1 0-17 0 0,-2 1-81 0 0,2 1-6 0 0,-2 0-4 0 0,1 2-88 0 0,0 1-32 0 0,-1 1-15 0 0,0 2-30 0 0,1 0-42 0 0,-1 1 1 0 0,-1 2 13 0 0,1 1 4 0 0,-1 1 9 0 0,0 2 92 0 0,0 0-35 0 0,-1 3 16 0 0,0 0 111 0 0,-1 1 6 0 0,-1 1 23 0 0,-1 1 19 0 0,-1 1 44 0 0,-2 1 45 0 0,0 1 10 0 0,-3 0 21 0 0,-1 1 44 0 0,-2 1 101 0 0,-1-1 31 0 0,-2 1-18 0 0,-2 0 143 0 0,-2-1 44 0 0,-1-1 42 0 0,-2 0 8 0 0,-1-1 106 0 0,-2-1-83 0 0,-1 0 30 0 0,-1-1-17 0 0,-1 0-54 0 0,-3-2-3 0 0,0 0-69 0 0,-1-1 16 0 0,-1-1-74 0 0,1-1-56 0 0,-1-1 2 0 0,0-2 11 0 0,2-1-109 0 0,2 0 60 0 0,2-2-42 0 0,2 0 0 0 0,3 0 19 0 0,2-1-109 0 0,4 1-24 0 0,2-1-37 0 0,1 0-136 0 0,5 0-1373 0 0,3 0 105 0 0,5 1-611 0 0,4 2 177 0 0,5 1-1013 0 0,-2-1-4346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15.79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3232.85156"/>
      <inkml:brushProperty name="anchorY" value="-103289.67188"/>
      <inkml:brushProperty name="scaleFactor" value="0.5"/>
    </inkml:brush>
  </inkml:definitions>
  <inkml:trace contextRef="#ctx0" brushRef="#br0">128 112 12595 0 0,'0'0'0'0'0,"0"-1"208"0"0,0-1 46 0 0,-1-1-106 0 0,2-2-22 0 0,0 0-63 0 0,2-1 1 0 0,1 0-72 0 0,2-2 8 0 0,1 1-7 0 0,1-1-1 0 0,0 0-9 0 0,1 0 133 0 0,0 1-20 0 0,-1 0 32 0 0,-1 1 118 0 0,0 1 25 0 0,-2 0 29 0 0,-1 1 28 0 0,-1 1 34 0 0,-2 1-82 0 0,0 1-2 0 0,-1 0-2 0 0,0 1-106 0 0,-1 0-121 0 0,-4-2-18 0 0,-3 1-27 0 0,-2 1-151 0 0,-2 0-25 0 0,-1 1-21 0 0,-1 2-5 0 0,-1 1-48 0 0,-1 2 3 0 0,0 2 6 0 0,1 1 4 0 0,0 0 9 0 0,0 2-1 0 0,2 0 1 0 0,1 0-9 0 0,1 1 21 0 0,2-1 12 0 0,2 0-3 0 0,1-1-16 0 0,3 0 34 0 0,1 0-2 0 0,2-1 39 0 0,1-1 9 0 0,3-1 19 0 0,1 0 119 0 0,3-1-23 0 0,1-1 24 0 0,2-1 129 0 0,1-1 11 0 0,1 0 24 0 0,1-2 11 0 0,1 0 37 0 0,0-2 19 0 0,1 0-3 0 0,-1-2 23 0 0,-1-1 3 0 0,-1-1 20 0 0,0-1 14 0 0,-2-2-3 0 0,-1 0 22 0 0,-2-1-6 0 0,-2 0-25 0 0,-1-1-1 0 0,-2-1-20 0 0,-1 0-127 0 0,-2-1 7 0 0,-1 0-2 0 0,-2 1-156 0 0,-1 0-49 0 0,-1 1-22 0 0,0 0-16 0 0,-1 2-94 0 0,0 1-161 0 0,0 2-138 0 0,1 1-97 0 0,1 2-262 0 0,0 0-1177 0 0,2 2 927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4.8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228 51 13115 0 0,'0'-1'167'0'0,"0"-1"0"0"0,-1 1 1 0 0,1-1-1 0 0,0 1 0 0 0,-1-1 1 0 0,0 1-1 0 0,1 0 0 0 0,-1-1 1 0 0,0 1-1 0 0,1 0 0 0 0,-1-1 1 0 0,0 1-1 0 0,0 0 0 0 0,0 0 1 0 0,0 0-1 0 0,0 0 0 0 0,0 0 1 0 0,-1 0-1 0 0,1 0 0 0 0,0 0 1 0 0,0 0-1 0 0,-1 0 0 0 0,1 1 0 0 0,0-1 1 0 0,-3 0-1 0 0,1 1-110 0 0,1 0-1 0 0,-1 0 1 0 0,1 0 0 0 0,-1 0-1 0 0,1 1 1 0 0,-1-1 0 0 0,1 1-1 0 0,-1 0 1 0 0,1-1-1 0 0,-1 1 1 0 0,1 1 0 0 0,0-1-1 0 0,-4 2 1 0 0,-8 7-295 0 0,0 0 1 0 0,1 1-1 0 0,-19 19 1 0 0,28-25 451 0 0,3-4-217 0 0,-14 14-55 0 0,1 0 0 0 0,-23 32 1 0 0,35-45 47 0 0,0 1 0 0 0,0 0 0 0 0,0 0 0 0 0,0 0 0 0 0,0 1 0 0 0,1-1 0 0 0,-1 0 1 0 0,1 1-1 0 0,0-1 0 0 0,0 1 0 0 0,0-1 0 0 0,1 1 0 0 0,-1-1 0 0 0,1 1 0 0 0,0 0 0 0 0,0-1 0 0 0,0 1 1 0 0,0 0-1 0 0,1-1 0 0 0,-1 1 0 0 0,1-1 0 0 0,0 1 0 0 0,0-1 0 0 0,3 7 0 0 0,-2-8 10 0 0,1 1-1 0 0,-1-1 0 0 0,1 0 1 0 0,0 0-1 0 0,0 0 0 0 0,-1 0 0 0 0,1 0 1 0 0,0 0-1 0 0,1-1 0 0 0,-1 1 1 0 0,0-1-1 0 0,0 0 0 0 0,1 0 1 0 0,-1 0-1 0 0,0-1 0 0 0,1 1 0 0 0,-1-1 1 0 0,1 0-1 0 0,-1 0 0 0 0,1 0 1 0 0,-1 0-1 0 0,1-1 0 0 0,-1 1 1 0 0,0-1-1 0 0,1 0 0 0 0,3-1 0 0 0,9-3 55 0 0,-1 0 0 0 0,0 0-1 0 0,-1-1 1 0 0,19-12 0 0 0,-23 13-4 0 0,-2-1 0 0 0,1 0 1 0 0,-1-1-1 0 0,1 0 0 0 0,-2-1 1 0 0,1 1-1 0 0,-1-1 0 0 0,-1-1 0 0 0,1 1 1 0 0,8-17-1 0 0,-12 20-6 0 0,-1 0 0 0 0,0 1 0 0 0,0-1 0 0 0,0 0 0 0 0,-1 0 0 0 0,1 0 0 0 0,-1-1 0 0 0,0 1 0 0 0,-1 0 0 0 0,1 0 0 0 0,-1-1 0 0 0,0 1-1 0 0,-1 0 1 0 0,1 0 0 0 0,-1 0 0 0 0,0-1 0 0 0,0 1 0 0 0,-1 0 0 0 0,1 0 0 0 0,-1 0 0 0 0,0 0 0 0 0,0 1 0 0 0,-6-9 0 0 0,7 11-141 0 0,-1 0 1 0 0,0 0-1 0 0,1 1 0 0 0,-1-1 0 0 0,0 0 1 0 0,0 1-1 0 0,0-1 0 0 0,0 1 0 0 0,0 0 1 0 0,-1-1-1 0 0,1 1 0 0 0,0 0 0 0 0,0 1 0 0 0,-1-1 1 0 0,1 0-1 0 0,-1 1 0 0 0,1-1 0 0 0,-1 1 1 0 0,1 0-1 0 0,0-1 0 0 0,-1 1 0 0 0,1 0 1 0 0,-1 1-1 0 0,1-1 0 0 0,-1 0 0 0 0,1 1 1 0 0,-1-1-1 0 0,1 1 0 0 0,0 0 0 0 0,-1 0 1 0 0,1 0-1 0 0,0 0 0 0 0,0 0 0 0 0,-1 1 1 0 0,1-1-1 0 0,0 1 0 0 0,1-1 0 0 0,-1 1 1 0 0,0 0-1 0 0,0-1 0 0 0,1 1 0 0 0,-1 0 1 0 0,1 0-1 0 0,-1 0 0 0 0,1 1 0 0 0,0-1 1 0 0,0 0-1 0 0,-1 3 0 0 0,-1 4-27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16.29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4293.01563"/>
      <inkml:brushProperty name="anchorY" value="-104206.17188"/>
      <inkml:brushProperty name="scaleFactor" value="0.5"/>
    </inkml:brush>
  </inkml:definitions>
  <inkml:trace contextRef="#ctx0" brushRef="#br0">40 14 12995 0 0,'0'0'0'0'0,"-1"-1"88"0"0,-1 1-56 0 0,-2 0 6 0 0,0-1-70 0 0,-2 1-66 0 0,1 0-5 0 0,1 1-100 0 0,-1 1-134 0 0,2 0-6 0 0,1 1 7 0 0,1 0-169 0 0,0 2 75 0 0,1 1-30 0 0,0 1-33 0 0,-1 2 85 0 0,1 0 141 0 0,-1 1 19 0 0,1 1-29 0 0,1 0 232 0 0,-1 0-28 0 0,2 1 57 0 0,1-2 13 0 0,0 0 47 0 0,1 0 46 0 0,0-2-10 0 0,0 0 17 0 0,1-2 45 0 0,-1-1 71 0 0,-1-1 11 0 0,-1-2 13 0 0,0 0 95 0 0,-1-2 3 0 0,0 0 33 0 0,0 0-4 0 0,0 0 51 0 0,0 0-88 0 0,7-2-10 0 0,1-2 10 0 0,1-1-111 0 0,0-2-16 0 0,0-1-29 0 0,-1-2 1 0 0,0-1-70 0 0,-2 0 39 0 0,-1-1-72 0 0,0 0 28 0 0,-1 1-29 0 0,-2 0-30 0 0,0 1 7 0 0,-1 2-33 0 0,-1 1-39 0 0,-1 3-195 0 0,0 1 23 0 0,0 2-21 0 0,1 5-1522 0 0,2 1 1266 0 0,1 2 100 0 0,-1 2-3 0 0,2 1 35 0 0,-1 1 108 0 0,1 1 75 0 0,0-1 14 0 0,2 1 16 0 0,0-1 114 0 0,1 0 25 0 0,1-2 65 0 0,1 0 27 0 0,0-1 74 0 0,0-2 244 0 0,0 0 12 0 0,1-2 43 0 0,-1-1 283 0 0,-1-1 149 0 0,1-1-25 0 0,-1-2 51 0 0,-1-2 181 0 0,1 0-321 0 0,-1-2 76 0 0,-1-1-31 0 0,0-1-331 0 0,-1-1-74 0 0,0 0-55 0 0,-1-2-27 0 0,-1 0-198 0 0,-1-1 7 0 0,0 0-53 0 0,-1-2 14 0 0,-1 1-83 0 0,0-1-6 0 0,0 0-30 0 0,-1 1 4 0 0,-1 0-50 0 0,0 2-174 0 0,-1 1-47 0 0,1 2-56 0 0,0 3-221 0 0,0 1-579 0 0,0 1-84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16.70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5608.99219"/>
      <inkml:brushProperty name="anchorY" value="-105219.89063"/>
      <inkml:brushProperty name="scaleFactor" value="0.5"/>
    </inkml:brush>
  </inkml:definitions>
  <inkml:trace contextRef="#ctx0" brushRef="#br0">36 89 15483 0 0,'0'0'0'0'0,"-1"0"152"0"0,0-1-65 0 0,0 1 9 0 0,0 0 68 0 0,1 0-219 0 0,-1-1 30 0 0,1 1 10 0 0,7 0-1309 0 0,0 0 1069 0 0,3 0 229 0 0,1 0-22 0 0,0-1 64 0 0,1 0 30 0 0,-1-1 44 0 0,1-1 19 0 0,-1 0-1 0 0,0 0 13 0 0,0-1 17 0 0,-1 0-14 0 0,0-1 15 0 0,-1 0-5 0 0,0 0 2 0 0,-2-1 0 0 0,0 0-18 0 0,-1-1 14 0 0,-1 1-15 0 0,0 0-61 0 0,-2 1-39 0 0,-1 0 26 0 0,-1 2-107 0 0,-1 2-101 0 0,0 0 33 0 0,-4-1-31 0 0,-2 0-108 0 0,-2 2 97 0 0,-1 0-45 0 0,-2 3-7 0 0,-2 1 89 0 0,-1 1-55 0 0,-1 3 39 0 0,-1 1 18 0 0,0 1-33 0 0,0 1 68 0 0,0 0-76 0 0,1 0 33 0 0,2 1 18 0 0,1-1 77 0 0,2-1-30 0 0,2 1-12 0 0,2-2 62 0 0,1 0-114 0 0,2 0 82 0 0,1-2 30 0 0,2 0-113 0 0,1 0 131 0 0,2-2-51 0 0,1 0-11 0 0,2 0 127 0 0,1 0-38 0 0,3-1 54 0 0,1 0-10 0 0,2 0 5 0 0,2 0-84 0 0,2-1-322 0 0,1 0-417 0 0,3-1-194 0 0,0 0 47 0 0,2-1-723 0 0,-5-1-7644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17.01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6778.78906"/>
      <inkml:brushProperty name="anchorY" value="-106359"/>
      <inkml:brushProperty name="scaleFactor" value="0.5"/>
    </inkml:brush>
  </inkml:definitions>
  <inkml:trace contextRef="#ctx0" brushRef="#br0">3 116 12027 0 0,'0'0'2613'0'0,"-2"12"-8239"0"0,1-4 5080 0 0,2 2 389 0 0,0 0-10 0 0,0 0 109 0 0,1 0 8 0 0,0 0 120 0 0,1-2 35 0 0,-1 0 7 0 0,-1-1 44 0 0,4 10 10577 0 0,-5-17-10401 0 0,0-1-9 0 0,-2-7-196 0 0,0-1-5 0 0,1-3-28 0 0,-1 1-22 0 0,2-1-44 0 0,0 1-8 0 0,2 1-20 0 0,1 0-26 0 0,1 1-12 0 0,2 0-46 0 0,1 1 10 0 0,3-1-15 0 0,2 1-44 0 0,3-1-63 0 0,4 0 14 0 0,3 0 9 0 0,5 0-62 0 0,4 0 103 0 0,5-1-41 0 0,5 1-135 0 0,4 0 153 0 0,4 0-44 0 0,4 0-52 0 0,-31 5-9421 0 0,0 1-1479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54.82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8228.55469"/>
      <inkml:brushProperty name="anchorY" value="-107259.83594"/>
      <inkml:brushProperty name="scaleFactor" value="0.5"/>
    </inkml:brush>
  </inkml:definitions>
  <inkml:trace contextRef="#ctx0" brushRef="#br0">68 89 448 0 0,'0'0'371'0'0,"0"-1"-64"0"0,0 0 131 0 0,0 0 101 0 0,0-1 72 0 0,0 1 62 0 0,0-1-48 0 0,0 1-8 0 0,0-1 3 0 0,0 1-97 0 0,0-1-86 0 0,-1 1-18 0 0,1-1 13 0 0,-1 0-169 0 0,0 1 66 0 0,1-2-18 0 0,-1 1 9 0 0,1-1 18 0 0,-1 1 116 0 0,0-1-3 0 0,1 0 9 0 0,0 0 126 0 0,0 0-26 0 0,0 0 24 0 0,0 0 8 0 0,0 0-11 0 0,0 0-88 0 0,0 0 5 0 0,-1 0 2 0 0,1 1-117 0 0,0-1-13 0 0,0 1-41 0 0,-1 0 14 0 0,1 0-74 0 0,0 1-17 0 0,0-1-26 0 0,0 1 11 0 0,0-1-72 0 0,0 1-63 0 0,0-1-33 0 0,-1 1-8 0 0,1-1-106 0 0,0 1-196 0 0,-1-1 21 0 0,1 1-6 0 0,0 0-233 0 0,-1 1 189 0 0,-2 1-58 0 0,0 2-32 0 0,-1 2 182 0 0,0 2 58 0 0,2 3 39 0 0,-1 1 49 0 0,1 2 114 0 0,1 2 10 0 0,-1 1-2 0 0,0 1 7 0 0,0 0 37 0 0,1 1-68 0 0,-1 0 50 0 0,0 0-72 0 0,0 0 2 0 0,0 0-13 0 0,0-1 10 0 0,0-2-5 0 0,0 0-7 0 0,0-1 21 0 0,1 0 3 0 0,0-2-10 0 0,0-1 23 0 0,-1 0-16 0 0,1-2 24 0 0,0 0-7 0 0,0-2 13 0 0,-1 0-13 0 0,2-2-14 0 0,-1-1-15 0 0,0-2 2 0 0,1 0-515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55.21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7145.1875"/>
      <inkml:brushProperty name="anchorY" value="-106514.85156"/>
      <inkml:brushProperty name="scaleFactor" value="0.5"/>
    </inkml:brush>
  </inkml:definitions>
  <inkml:trace contextRef="#ctx0" brushRef="#br0">13 198 13915 0 0,'0'0'1272'0'0,"0"-1"-1446"0"0,0 0 702 0 0,0 0 121 0 0,0-1-299 0 0,0 0-233 0 0,-2-10 163 0 0,-1 0-115 0 0,1 0-3 0 0,0 2 95 0 0,0 3-180 0 0,1 2 57 0 0,1 1-4 0 0,0 1-163 0 0,5-8 20 0 0,1-1-43 0 0,2 0-6 0 0,1-1-19 0 0,2 2 32 0 0,0 1-21 0 0,1 1 17 0 0,1 1 14 0 0,1 0-3 0 0,1 1 2 0 0,2 1 9 0 0,0 1-2 0 0,1 0-9 0 0,0 1 4 0 0,0 2-30 0 0,-1 0 17 0 0,0 2-90 0 0,-1 0 25 0 0,-1 3-3 0 0,-1 0-86 0 0,-2 3 24 0 0,0 0-11 0 0,-1 2 0 0 0,-1 1 10 0 0,0 0 108 0 0,-2 2-39 0 0,-1 0 18 0 0,-2 0 111 0 0,0 1-4 0 0,-1 0 46 0 0,-2 0 11 0 0,0 0 38 0 0,-2 0 75 0 0,0-1 29 0 0,-1 0 8 0 0,-1-1 106 0 0,-1-1-18 0 0,-2 0 21 0 0,0-2 8 0 0,-2 0 8 0 0,-1 0-48 0 0,-1-2-22 0 0,-1 1-25 0 0,-1-1-62 0 0,-1 0-51 0 0,-2-1 0 0 0,-1 0-16 0 0,-1-2-74 0 0,0 1 2 0 0,-2-2-5 0 0,1 0-21 0 0,0 0-5 0 0,0-1-37 0 0,2-1-38 0 0,1 0-19 0 0,1 0-55 0 0,3 0-343 0 0,1-1-37 0 0,2 1-60 0 0,3 0-407 0 0,2 0-984 0 0,2 7-1547 0 0,4-1 1594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55.68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8238.75"/>
      <inkml:brushProperty name="anchorY" value="-107586.4375"/>
      <inkml:brushProperty name="scaleFactor" value="0.5"/>
    </inkml:brush>
  </inkml:definitions>
  <inkml:trace contextRef="#ctx0" brushRef="#br0">213 110 12155 0 0,'-1'-1'1168'0'0,"-3"-1"-1335"0"0,0-1 643 0 0,-2-1 444 0 0,0 0-809 0 0,0 0-88 0 0,1 1 89 0 0,2 1-131 0 0,0 0 18 0 0,2 1 41 0 0,0 0-108 0 0,1 0 89 0 0,1 0-29 0 0,-1 0-104 0 0,5-6 191 0 0,1 0-6 0 0,1-2 35 0 0,0 2 215 0 0,0-1 185 0 0,-2 3-11 0 0,-1-1-19 0 0,-1 2 287 0 0,-2 0-279 0 0,0 0 122 0 0,-1 1-8 0 0,-2-1-237 0 0,0 1-51 0 0,-1 0-111 0 0,-1 1-3 0 0,-1 0-180 0 0,-2 0-131 0 0,-1 2 17 0 0,-2 1-23 0 0,-2 2-187 0 0,-2 2 192 0 0,-2 1-75 0 0,0 3 13 0 0,-1 1 150 0 0,-1 1-24 0 0,1 2 43 0 0,2 0 4 0 0,2 1 2 0 0,1 0 1 0 0,2 0 9 0 0,2 0-11 0 0,3-1 3 0 0,1 0-1 0 0,2-1 0 0 0,2-1-9 0 0,3 0 11 0 0,1-2-12 0 0,3 0 12 0 0,3-1-3 0 0,1-1 1 0 0,2-1 37 0 0,2-1-1 0 0,1-1-6 0 0,2-1 59 0 0,-1-1 20 0 0,0-2-2 0 0,0-1 15 0 0,0-1 24 0 0,-2-1-6 0 0,-1-2-5 0 0,-1-1 21 0 0,-2 0-25 0 0,-1-2-2 0 0,-2 0 10 0 0,0 0-14 0 0,-3-1-5 0 0,-1-1-45 0 0,-1 1 2 0 0,-2-1-4 0 0,-1 2-57 0 0,0 0-124 0 0,-2 0-14 0 0,0 2-26 0 0,-1 1-170 0 0,-1 0-66 0 0,0 2-57 0 0,-1 0-17 0 0,1 1-143 0 0,-1 0-318 0 0,1 1-292 0 0,2 1-65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56.23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9259.875"/>
      <inkml:brushProperty name="anchorY" value="-108596.75"/>
      <inkml:brushProperty name="scaleFactor" value="0.5"/>
    </inkml:brush>
  </inkml:definitions>
  <inkml:trace contextRef="#ctx0" brushRef="#br0">41 87 13475 0 0,'0'-1'3925'0'0,"0"1"-3419"0"0,-1-1-289 0 0,-1 0 25 0 0,1-1-148 0 0,0 1-17 0 0,-1-1-66 0 0,1 1-191 0 0,-1 0 12 0 0,0 1 0 0 0,1-1-235 0 0,-1 1 141 0 0,-4 2-34 0 0,1 3-32 0 0,-1 2 135 0 0,2 1 72 0 0,1 3 12 0 0,1 1 47 0 0,2 1 95 0 0,1 0 4 0 0,1 0 17 0 0,0 0 10 0 0,1-1 17 0 0,0-1-22 0 0,1-1 8 0 0,1 0 15 0 0,0-1-14 0 0,0-1 24 0 0,1 0-6 0 0,0-2-17 0 0,0-1 43 0 0,0-1 24 0 0,1-1 4 0 0,-2-1 3 0 0,1-1 29 0 0,-1 0 1 0 0,0-2 2 0 0,-1 0 20 0 0,1-1-25 0 0,1-1-10 0 0,-1 0-16 0 0,2-1 12 0 0,-1-2-52 0 0,1 0-4 0 0,-1-1-10 0 0,1 1-1 0 0,-1-2-29 0 0,-1 0-11 0 0,0 0 2 0 0,-1 0-3 0 0,-1 1-9 0 0,0 0 30 0 0,-1 0-18 0 0,-1 1-12 0 0,0 0 31 0 0,0 2-66 0 0,-1 2 11 0 0,0 0-6 0 0,0 1-57 0 0,0 1-40 0 0,0 0-153 0 0,0 0 58 0 0,0 1 62 0 0,1-1-41 0 0,5 3 13 0 0,0 2 25 0 0,2 2 57 0 0,0 0 14 0 0,1 1 29 0 0,-1 1 52 0 0,1-1-3 0 0,0 0 34 0 0,0 1 2 0 0,1-2 11 0 0,1 1 55 0 0,-1-2-6 0 0,1 0-13 0 0,0 0 63 0 0,0-1 47 0 0,-1-1 16 0 0,0-2 40 0 0,-1 0 58 0 0,-2-1 117 0 0,1-2-55 0 0,-2 0 16 0 0,-2-2 112 0 0,0-1-193 0 0,-1 0 90 0 0,0-2-31 0 0,-1-1-173 0 0,-1-2-34 0 0,1-1-29 0 0,0-1-4 0 0,-1-3-97 0 0,0 0-2 0 0,0-2-33 0 0,0-1-15 0 0,-1-1-26 0 0,0 0-51 0 0,0 0-7 0 0,0 1-21 0 0,-1 2-53 0 0,1 0-136 0 0,-1 3-41 0 0,0 1-18 0 0,1 3-192 0 0,0 2-229 0 0,0 2-4 0 0,0 2-41 0 0,9 13-7347 0 0,-3-3 6030 0 0,0 2-639 0 0,0-1-4602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56.97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0635.92969"/>
      <inkml:brushProperty name="anchorY" value="-109564.61719"/>
      <inkml:brushProperty name="scaleFactor" value="0.5"/>
    </inkml:brush>
  </inkml:definitions>
  <inkml:trace contextRef="#ctx0" brushRef="#br0">14 207 9442 0 0,'0'-1'9654'0'0,"0"1"-9645"0"0,1 0-343 0 0,5 0 367 0 0,2 2-33 0 0,3 0 44 0 0,0 0 20 0 0,2 0-51 0 0,0 0 27 0 0,1-1 28 0 0,0 0-18 0 0,1 0 26 0 0,0-2-16 0 0,0-1-4 0 0,0 0 10 0 0,0-2-12 0 0,-1-1-16 0 0,-1-1 5 0 0,-1-1-3 0 0,-2-1-18 0 0,-1 0 14 0 0,-1 0 13 0 0,-1-1-22 0 0,-3 1 26 0 0,-1-1-82 0 0,-1 2 23 0 0,-2 0 0 0 0,-1 0-78 0 0,-3 1-15 0 0,-2 1-19 0 0,-3 2-8 0 0,-2 0-29 0 0,-3 1 147 0 0,-2 2-63 0 0,-2 2 7 0 0,-1 1 143 0 0,-1 3-24 0 0,1 1 51 0 0,-1 1 12 0 0,2 2 18 0 0,0 0-21 0 0,3 2 7 0 0,1-1-2 0 0,3 1-9 0 0,1-1-44 0 0,3 0 11 0 0,2 0-6 0 0,1 0-37 0 0,2-1 10 0 0,2 0-14 0 0,1 0-16 0 0,3 1 13 0 0,2 0-24 0 0,2 0 16 0 0,2 0-15 0 0,2 0-5 0 0,2 0-17 0 0,1 0 3 0 0,1-1-11 0 0,2-2-16 0 0,0-1-90 0 0,0-1-32 0 0,0-2-34 0 0,0 0-119 0 0,0-2-354 0 0,-1-2 28 0 0,-1-1-75 0 0,-1-1-399 0 0,0-1-684 0 0,-1-3 411 0 0,-1-1 14 0 0,0-1-572 0 0,-1-1 1511 0 0,0-2-597 0 0,-2 0-61 0 0,0-1 1641 0 0,-2-1-604 0 0,-1 0 546 0 0,-2 0 42 0 0,-1 0-92 0 0,-1 0 419 0 0,0 1-231 0 0,-2 0 48 0 0,0 1 359 0 0,0 2-409 0 0,0 0 166 0 0,1 2-42 0 0,-1 1-352 0 0,2 1-1 0 0,-1 1-78 0 0,1 1-16 0 0,1 0-125 0 0,0 2-80 0 0,0 0-22 0 0,1 2-6 0 0,-1 1-107 0 0,0 0 0 0 0,0 2 4 0 0,0 1-17 0 0,-1 1 14 0 0,1 0 70 0 0,-1 2 55 0 0,0 0-1 0 0,-1 2 129 0 0,1-1-52 0 0,-1 1 13 0 0,1 0 10 0 0,-1 0-14 0 0,1-1 14 0 0,0 0-32 0 0,-1 0-29 0 0,0-2 36 0 0,-1-1 51 0 0,1 0 4040 0 0,-3-6-4088 0 0,0-1 29 0 0,0 1-41 0 0,0-1-7 0 0,-1 0-20 0 0,1-1-4 0 0,-4-8-10 0 0,0-2-8 0 0,0-3-8 0 0,2 1-18 0 0,2-1-14 0 0,1 0-6 0 0,3 1-29 0 0,2-1-21 0 0,1 1 13 0 0,2 0-6 0 0,2 0-27 0 0,2 1 8 0 0,1-1-23 0 0,3 0 15 0 0,2 1-14 0 0,2 0-25 0 0,1 1-2 0 0,3 1 7 0 0,2 1-40 0 0,1 1 2 0 0,2 1-12 0 0,0 1 1 0 0,2 2-10 0 0,0 1-7 0 0,0 1-36 0 0,1 2-84 0 0,0 2 2 0 0,1 2-3153 0 0,1 1 4070 0 0,2 1-2141 0 0,-1 1 1733 0 0,-20-4-10391 0 0,-1 1-1381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7.03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4237.75"/>
      <inkml:brushProperty name="anchorY" value="-112678.10156"/>
      <inkml:brushProperty name="scaleFactor" value="0.5"/>
    </inkml:brush>
  </inkml:definitions>
  <inkml:trace contextRef="#ctx0" brushRef="#br0">376 162 12099 0 0,'0'0'0'0'0,"0"-3"1056"0"0,1-4-1204 0 0,0-3 549 0 0,1-3 255 0 0,1-1-566 0 0,0-1-25 0 0,0 0 111 0 0,1 1-27 0 0,-1 1 34 0 0,0 1 128 0 0,-1 1-34 0 0,-1 2-18 0 0,-1 2 1 0 0,0 0-21 0 0,-1 3-286 0 0,-2 0 52 0 0,-1 2-33 0 0,-2 0-321 0 0,-1 2 202 0 0,-3 1-105 0 0,-2 1-4 0 0,-2 1 135 0 0,-4 2 14 0 0,-2 0 40 0 0,-3 2 26 0 0,-1 1 44 0 0,-2 1 37 0 0,0 1-16 0 0,-1 1 0 0 0,1 0 38 0 0,1 2-104 0 0,2 0 12 0 0,1 1-26 0 0,3 1-109 0 0,3 0-111 0 0,1 1-51 0 0,3 1-7 0 0,3-1-177 0 0,2 0-9 0 0,3 0 85 0 0,1-1-25 0 0,4 0 20 0 0,3 0 101 0 0,2 0 10 0 0,5-1 50 0 0,3 0 170 0 0,3 0 48 0 0,5-1-37 0 0,3 1-52 0 0,3 0 157 0 0,3-1-51 0 0,1 0 20 0 0,0 0 9 0 0,1-1-11 0 0,-1 0 3 0 0,-1 1 8 0 0,-2-1-11 0 0,-1 0 12 0 0,-2 1 90 0 0,-1 0 31 0 0,-2 1-12 0 0,-1 1 132 0 0,-2 1-93 0 0,-2 1 53 0 0,-2 0 52 0 0,-3 2-73 0 0,-1 1 54 0 0,-4 0-34 0 0,-3 0-10 0 0,-2 0 59 0 0,-3 0 102 0 0,-2 0 67 0 0,-4-1 9 0 0,-2-1 186 0 0,-2-1 73 0 0,-2-1-46 0 0,-3-1 37 0 0,-2-2 103 0 0,-2-2-263 0 0,-1 0 64 0 0,-2-3-38 0 0,-2-1-260 0 0,0-1 16 0 0,-1-1-40 0 0,-1-2-21 0 0,-1-1-62 0 0,0-2 43 0 0,0-1-8 0 0,0-2 12 0 0,1-1 7 0 0,1-3 45 0 0,3-2-49 0 0,1-1 17 0 0,3-3-5 0 0,2-2-261 0 0,3-1 46 0 0,4-2-1 0 0,2-2-310 0 0,3-1 88 0 0,3 0-107 0 0,3 0-56 0 0,2 1 20 0 0,4 2-49 0 0,3 1 58 0 0,2 1 9 0 0,4 2-39 0 0,3 3 90 0 0,3 0-17 0 0,2 3 17 0 0,3 0 101 0 0,3 2 38 0 0,1 2-5 0 0,3 0 1 0 0,2 2 86 0 0,1 0 31 0 0,3 1 24 0 0,2 1-9 0 0,1 0 72 0 0,1-1-2 0 0,0 0 14 0 0,1 0 18 0 0,-1-1-4 0 0,0-1 60 0 0,-1 0-27 0 0,-1-1 21 0 0,-2-1 52 0 0,-1 0-25 0 0,-2-1 21 0 0,-1-1 14 0 0,-3-1-22 0 0,-3 0 36 0 0,-1-1-11 0 0,-3 0 13 0 0,-3-1 17 0 0,-1-1 79 0 0,-4 0-12 0 0,-3 0 1 0 0,-2 0 97 0 0,-3-2-38 0 0,-3 1 16 0 0,-2-1 18 0 0,-3 1-24 0 0,-1 0-142 0 0,-2 0 3 0 0,-2 1-29 0 0,-1 0-168 0 0,-2 3-170 0 0,-2 0 0 0 0,-2 3-19 0 0,-2 1-231 0 0,-1 2 65 0 0,-3 2-50 0 0,-2 2-14 0 0,-2 2 40 0 0,0 3-5 0 0,-1 1 4 0 0,-1 3-18 0 0,1 3 53 0 0,0 1-36 0 0,2 2 22 0 0,1 1-24 0 0,3 2 16 0 0,1 1 32 0 0,3 1 37 0 0,2 0-17 0 0,2 0 84 0 0,2 1 108 0 0,2-1-17 0 0,2 0 25 0 0,3 1 129 0 0,2-1-64 0 0,2 0 27 0 0,4-1 6 0 0,3 0-32 0 0,4 0 48 0 0,3-2-100 0 0,4-1-184 0 0,4-1 58 0 0,3-3-34 0 0,2-2-157 0 0,-20-7-7329 0 0,1-2-1185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7.36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6049.45313"/>
      <inkml:brushProperty name="anchorY" value="-114311.375"/>
      <inkml:brushProperty name="scaleFactor" value="0.5"/>
    </inkml:brush>
  </inkml:definitions>
  <inkml:trace contextRef="#ctx0" brushRef="#br0">363 129 11282 0 0,'0'0'0'0'0,"1"-1"801"0"0,1-4-673 0 0,1-2-4 0 0,1-1 856 0 0,1-2-1096 0 0,0 0 799 0 0,0-1-242 0 0,-1 1 7 0 0,0 0 455 0 0,0 1-339 0 0,-2 1 94 0 0,-1 0 99 0 0,0 2-365 0 0,-2 0-104 0 0,-2 0-60 0 0,0 2-28 0 0,-3 1-229 0 0,0 0 42 0 0,-4 1-7 0 0,-1 1-74 0 0,-3 1 49 0 0,-2 1-8 0 0,-4 1-17 0 0,-3 2 26 0 0,-2 2-9 0 0,-2 1 12 0 0,-1 3-11 0 0,-2 1-16 0 0,1 3 14 0 0,1 1-182 0 0,1 2 88 0 0,3 1-16 0 0,3 2-169 0 0,3 0 191 0 0,4 1-111 0 0,4 1 15 0 0,3 0 148 0 0,5 1-17 0 0,3 1 41 0 0,4 1-14 0 0,5 0 36 0 0,3 1-48 0 0,5 0 16 0 0,3-1 3 0 0,3 0-49 0 0,3-1-32 0 0,2-2-12 0 0,3-2-67 0 0,2-3-21 0 0,0-2 1 0 0,0-2-79 0 0,-20-8-7993 0 0,0 0-1265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5.2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32 9394 0 0,'0'0'3599'0'0,"1"5"-3568"0"0,24 191-356 0 0,-26-204 1775 0 0,1-1 0 0 0,0 1 0 0 0,0-1 0 0 0,1 1 1 0 0,3-15-1 0 0,-2 11-1485 0 0,1 1 1 0 0,1 0-1 0 0,-1 0 1 0 0,2 0-1 0 0,-1 1 1 0 0,1-1-1 0 0,1 1 1 0 0,0 0-1 0 0,1 1 1 0 0,0-1-1 0 0,0 1 1 0 0,1 1-1 0 0,13-13 0 0 0,-18 19-2 0 0,0 1-1 0 0,0-1 0 0 0,0 0 0 0 0,0 1 0 0 0,0 0 0 0 0,0 0 0 0 0,0 0 1 0 0,0 0-1 0 0,1 1 0 0 0,-1-1 0 0 0,0 1 0 0 0,0 0 0 0 0,1 0 0 0 0,-1 0 1 0 0,0 0-1 0 0,1 0 0 0 0,-1 1 0 0 0,0-1 0 0 0,0 1 0 0 0,6 2 0 0 0,3 2-1131 0 0,1 1-1 0 0,-1 0 0 0 0,19 13 1 0 0,-22-13-100 0 0,5 3-942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2.84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2660.67969"/>
      <inkml:brushProperty name="anchorY" value="-110397.30469"/>
      <inkml:brushProperty name="scaleFactor" value="0.5"/>
    </inkml:brush>
  </inkml:definitions>
  <inkml:trace contextRef="#ctx0" brushRef="#br0">422 55 6481 0 0,'1'-3'3913'0'0,"-1"-2"-1419"0"0,0-2 219 0 0,1 0 578 0 0,-1-2-4108 0 0,1 2 1341 0 0,0 0-843 0 0,0 3 166 0 0,0 1-161 0 0,-1 1-62 0 0,0 2 52 0 0,7 5-2266 0 0,0 0 1973 0 0,0 3-48 0 0,1 2 29 0 0,1 3 244 0 0,0 1 176 0 0,2 3 3 0 0,0 2 5 0 0,2 2 300 0 0,0 3-114 0 0,1 3 60 0 0,1 3 11 0 0,0 1-41 0 0,0 4 23 0 0,0 1-8 0 0,-1 3-9 0 0,0 1 13 0 0,-1 0 5 0 0,0 2 17 0 0,-2-2-22 0 0,-1-1 17 0 0,-1-1 13 0 0,0-3-3 0 0,-2-3 11 0 0,0-2 16 0 0,-2-2 34 0 0,0-3 29 0 0,-2-3 4 0 0,-2-2 68 0 0,-1-2 151 0 0,-1-3-2 0 0,-2-2 23 0 0,-1-1 180 0 0,-1-2-11 0 0,-2-2-15 0 0,-2-2 24 0 0,-1-1-7 0 0,-2-1-177 0 0,-4-2 24 0 0,-3 0-18 0 0,-3-2-219 0 0,-4-1 34 0 0,-3-2-32 0 0,-3-2-21 0 0,-3-1-23 0 0,-2-2-42 0 0,0-2 19 0 0,-1-1-18 0 0,0-1-34 0 0,0-1-47 0 0,1 0-36 0 0,0 0-31 0 0,2-1-81 0 0,0 1-578 0 0,3 1-85 0 0,2 0-118 0 0,3 0-715 0 0,1 2 225 0 0,3 1-634 0 0,5 2-10842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3.11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1222.22656"/>
      <inkml:brushProperty name="anchorY" value="-110003.52344"/>
      <inkml:brushProperty name="scaleFactor" value="0.5"/>
    </inkml:brush>
  </inkml:definitions>
  <inkml:trace contextRef="#ctx0" brushRef="#br0">12 134 19332 0 0,'0'0'0'0'0,"-1"-2"112"0"0,-1-2-37 0 0,-1-1 20 0 0,1-1-261 0 0,0 0 9 0 0,1 0 29 0 0,2 0-266 0 0,3 1 264 0 0,4 0-173 0 0,5 0-42 0 0,4-1 228 0 0,5 1-27 0 0,7-2 74 0 0,6 0-29 0 0,7 0 60 0 0,6 1-146 0 0,7-1 118 0 0,6 0 7 0 0,4 2-105 0 0,4-1 157 0 0,3 2-87 0 0,0 0 19 0 0,1 1 119 0 0,-3 0-46 0 0,-2 1 39 0 0,-3 0-25 0 0,-5 1-11 0 0,-3 0-1071 0 0,-5 1-1217 0 0,-5 0 1774 0 0,-4 1 477 0 0,-5 0-1218 0 0,-10 1-12367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3.51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3441.46094"/>
      <inkml:brushProperty name="anchorY" value="-110890.97656"/>
      <inkml:brushProperty name="scaleFactor" value="0.5"/>
    </inkml:brush>
  </inkml:definitions>
  <inkml:trace contextRef="#ctx0" brushRef="#br0">316 67 17092 0 0,'0'0'0'0'0,"-1"-2"88"0"0,-1-2-38 0 0,-1-1 2 0 0,-2-1 72 0 0,-1-1-69 0 0,-1 0-4 0 0,-2 0 85 0 0,-1 0-75 0 0,-2 1-12 0 0,-1 0 14 0 0,-2 2-74 0 0,-1 0-91 0 0,-1 2 12 0 0,-1 2-59 0 0,-1 3-82 0 0,0 2 21 0 0,0 2-24 0 0,0 3 13 0 0,0 3 5 0 0,2 1-142 0 0,1 2-14 0 0,1 1-22 0 0,3 1-153 0 0,1 0-91 0 0,4 1 73 0 0,1 0-45 0 0,4 0-72 0 0,3 0 451 0 0,2-1-107 0 0,4-1 26 0 0,2-1 479 0 0,3-1-147 0 0,2-1 153 0 0,3-2 50 0 0,1-1-19 0 0,2-2 172 0 0,0-3-46 0 0,1-1 3 0 0,0-3 183 0 0,0-3-6 0 0,0-2 39 0 0,-1-2-1 0 0,-2-3 51 0 0,-1-2-144 0 0,-2-2 16 0 0,-2-1-2 0 0,-2-3-174 0 0,-2-2-73 0 0,-2 0-44 0 0,-2-3-39 0 0,-2 0-147 0 0,-1-1-66 0 0,-1 0-29 0 0,-2 0-31 0 0,-2 2-120 0 0,-1 1-183 0 0,0 2 16 0 0,-1 3 4 0 0,-1 2-225 0 0,-1 3-421 0 0,-1 2-4 0 0,0 2-56 0 0,0 4-459 0 0,-1 2 145 0 0,0 3-388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4.1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2356.30469"/>
      <inkml:brushProperty name="anchorY" value="-109823.5"/>
      <inkml:brushProperty name="scaleFactor" value="0.5"/>
    </inkml:brush>
  </inkml:definitions>
  <inkml:trace contextRef="#ctx0" brushRef="#br0">60 778 17396 0 0,'0'0'0'0'0,"-3"-1"984"0"0,-1-2-700 0 0,-2 0 144 0 0,1 0-467 0 0,-1 0 18 0 0,0 1-124 0 0,1 0-247 0 0,1 2 5 0 0,0 2-21 0 0,0 1-298 0 0,1 1 102 0 0,1 2-37 0 0,0 1-57 0 0,0 2 55 0 0,0 1 141 0 0,1 2 34 0 0,1 0 47 0 0,0 1 167 0 0,1 1 126 0 0,1-1 22 0 0,1 1 21 0 0,1 0 172 0 0,1-1 37 0 0,1-1 37 0 0,0-1 30 0 0,2-1 62 0 0,-1-1 14 0 0,1-2 20 0 0,1-1 17 0 0,-1-2 25 0 0,0-2-14 0 0,0-1-22 0 0,1-3-2 0 0,-1-1-30 0 0,0-2-95 0 0,0-3 15 0 0,0-1-12 0 0,-1-2-113 0 0,0-1 88 0 0,-1-2-50 0 0,0 0 13 0 0,-1-1 62 0 0,-1 1 66 0 0,-1 1 13 0 0,-1 0-34 0 0,-1 2 118 0 0,0 1-193 0 0,-1 4 13 0 0,1 1-9 0 0,-1 3-203 0 0,0 0-243 0 0,1 8-1905 0 0,2 0 2169 0 0,1 1 72 0 0,1 2 55 0 0,2 0 95 0 0,2 1-12 0 0,2 0 2 0 0,1 1 23 0 0,2 0-25 0 0,2-1-11 0 0,1-1 3 0 0,1 0 6 0 0,2-2-40 0 0,0-1 22 0 0,1-2 1 0 0,0-1-11 0 0,-1-1 23 0 0,1-3 59 0 0,-1-2-16 0 0,-1-1 0 0 0,-1-3 67 0 0,1-3-47 0 0,-1-1 8 0 0,-1-3 26 0 0,1-3-55 0 0,1-2-58 0 0,-1-4-4 0 0,1-3-24 0 0,0-4-72 0 0,0-5-234 0 0,-1-5 6 0 0,-1-6 8 0 0,-1-4-268 0 0,-1-4 356 0 0,-2-3-209 0 0,-1-2-46 0 0,-3 0 299 0 0,-2 1-77 0 0,-3 4 165 0 0,-2 5 68 0 0,-4 4-20 0 0,-2 7 110 0 0,-3 5-92 0 0,-2 6 40 0 0,-2 6 45 0 0,-1 5-248 0 0,0 4 74 0 0,-1 5-80 0 0,1 4-229 0 0,-1 3-161 0 0,1 3 38 0 0,-1 4 12 0 0,2 3-198 0 0,-1 4 330 0 0,2 3-141 0 0,0 4-25 0 0,1 4 342 0 0,2 4-76 0 0,0 4 95 0 0,2 4 35 0 0,1 4 13 0 0,1 4 20 0 0,2 4-3 0 0,3 3 3 0 0,1 1 0 0 0,2 1 28 0 0,3 1 2 0 0,2-1 0 0 0,2-2 21 0 0,1-2 22 0 0,2-2-14 0 0,1-2 16 0 0,0-2 5 0 0,1-2-11 0 0,1-1 4 0 0,-1-1-1 0 0,1-2-28 0 0,-1-1-20 0 0,-1-2-14 0 0,0-3-9 0 0,-1-3-56 0 0,-1-3-573 0 0,0-3-111 0 0,-1-5-230 0 0,0-4-694 0 0,-1-4 220 0 0,1-5-807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4.54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4179.89063"/>
      <inkml:brushProperty name="anchorY" value="-111293.39063"/>
      <inkml:brushProperty name="scaleFactor" value="0.5"/>
    </inkml:brush>
  </inkml:definitions>
  <inkml:trace contextRef="#ctx0" brushRef="#br0">0 82 13811 0 0,'0'0'4896'0'0,"9"2"-6949"0"0,0 0 1921 0 0,1 2 2 0 0,2-1 32 0 0,-1 1 177 0 0,2 0-11 0 0,-1-1 15 0 0,0 0 14 0 0,1-1 26 0 0,0-1 11 0 0,1 0 0 0 0,0-2 2 0 0,2 0 18 0 0,0-2-14 0 0,0-1 15 0 0,1 0-14 0 0,-1-2-5 0 0,0-1 30 0 0,-1 0-29 0 0,-2 0-18 0 0,-2-1 14 0 0,-2 0-193 0 0,-1 0 74 0 0,-4 0-14 0 0,-1 0-171 0 0,-2 1 107 0 0,-2 1-96 0 0,-2 1-4 0 0,-2 0 93 0 0,-3 2-2 0 0,-2 0 23 0 0,-2 2 0 0 0,-3 1 39 0 0,-2 2 8 0 0,-1 1 1 0 0,-2 2 20 0 0,-1 2 14 0 0,1 2-40 0 0,0 1 4 0 0,1 2-21 0 0,2 2-24 0 0,1 0-51 0 0,1 2 30 0 0,3 1-22 0 0,1 1-22 0 0,3 0 52 0 0,1 1-16 0 0,2 1-4 0 0,1 0 69 0 0,3 0-11 0 0,2 0 7 0 0,2 0-9 0 0,1 0 13 0 0,3-1-70 0 0,1-2 39 0 0,2-1-14 0 0,2-1-54 0 0,2-2 25 0 0,2-2-141 0 0,4-2-92 0 0,2-2-28 0 0,2-2-2013 0 0,3-2 2752 0 0,3-1-1546 0 0,0-3 1380 0 0,-5 0-14971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4.96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5466.375"/>
      <inkml:brushProperty name="anchorY" value="-112626.97656"/>
      <inkml:brushProperty name="scaleFactor" value="0.5"/>
    </inkml:brush>
  </inkml:definitions>
  <inkml:trace contextRef="#ctx0" brushRef="#br0">327 48 7914 0 0,'0'-1'1120'0'0,"1"-1"-1288"0"0,1-2 1507 0 0,0 0 78 0 0,1 0-667 0 0,-2 0 562 0 0,1 1-429 0 0,-1-2 3166 0 0,-1 5-3532 0 0,0-1-213 0 0,-6-3-131 0 0,-2 1-7 0 0,-3-1-27 0 0,-2 1-198 0 0,-1 0 18 0 0,-2 2-36 0 0,-1 0-10 0 0,-1 0-18 0 0,-1 1 41 0 0,-1 1-5 0 0,1 0 13 0 0,0 1 36 0 0,1 1 0 0 0,2-1 3 0 0,1 1 1 0 0,2 0 0 0 0,2 0-47 0 0,2 1-42 0 0,2-1-38 0 0,1 0-69 0 0,2 1-452 0 0,2 0 141 0 0,1 1 13 0 0,2 0-480 0 0,1 1 479 0 0,3 2-226 0 0,3 0-18 0 0,2 1 435 0 0,3 2-1 0 0,2 0 115 0 0,3 2 2 0 0,3 0 169 0 0,2 1-43 0 0,1 0 31 0 0,0 0 7 0 0,-1 1-1 0 0,0 0 29 0 0,-2 0 1 0 0,-1 0-8 0 0,-4 0 42 0 0,-1 0-22 0 0,-3-1 18 0 0,-3 1 33 0 0,-2-2-28 0 0,-2 0 207 0 0,-3-1-22 0 0,-1-1 27 0 0,-3-1 218 0 0,-3 0 88 0 0,-1 0-1 0 0,-3-1 27 0 0,-2-1 129 0 0,-2 1-306 0 0,-3-1 86 0 0,-2 0-7 0 0,-2 0-318 0 0,-2-1 55 0 0,-2 0-90 0 0,0 0-26 0 0,-1-1-26 0 0,-1-1-156 0 0,0-1-397 0 0,-1-1-467 0 0,0 0-292 0 0,1-2 68 0 0,-1-1-888 0 0,6 0-11932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5.58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4124.05469"/>
      <inkml:brushProperty name="anchorY" value="-112020.21094"/>
      <inkml:brushProperty name="scaleFactor" value="0.5"/>
    </inkml:brush>
  </inkml:definitions>
  <inkml:trace contextRef="#ctx0" brushRef="#br0">1 48 13163 0 0,'0'0'0'0'0,"0"-2"928"0"0,0-2-196 0 0,0 0-494 0 0,0-1 1669 0 0,0-1-1621 0 0,0 1 480 0 0,1 0-245 0 0,1 0 3 0 0,1 1-111 0 0,0 1-339 0 0,2 1 62 0 0,2 0 12 0 0,0 1-393 0 0,3 1 254 0 0,2 1-168 0 0,2 2-14 0 0,3 0 182 0 0,2 3-67 0 0,3 1 64 0 0,1 2-11 0 0,3 2-14 0 0,1 1 6 0 0,1 2-3 0 0,0 1 0 0 0,1 1 0 0 0,0 1 0 0 0,0 0 0 0 0,0 0 19 0 0,0 0-15 0 0,0 0 14 0 0,-2 0-12 0 0,0-1 3 0 0,-1 0 8 0 0,-1-1-49 0 0,-2-1-256 0 0,-2-1-209 0 0,-1 0-155 0 0,-2-2 44 0 0,-2-1-466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5.87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5782.80469"/>
      <inkml:brushProperty name="anchorY" value="-113303.125"/>
      <inkml:brushProperty name="scaleFactor" value="0.5"/>
    </inkml:brush>
  </inkml:definitions>
  <inkml:trace contextRef="#ctx0" brushRef="#br0">526 6 13979 0 0,'0'0'992'0'0,"0"-1"-793"0"0,1-2 1387 0 0,-1 2-2157 0 0,0 1 609 0 0,0-1-210 0 0,-2 5-422 0 0,-1 2 447 0 0,-3 1 18 0 0,-1 3 139 0 0,-3 2 74 0 0,-1 1-12 0 0,-4 2-12 0 0,-2 2 148 0 0,-2 1-81 0 0,-3 1 49 0 0,-3 2 8 0 0,-1-1-59 0 0,-2 0 10 0 0,0 0-24 0 0,-1-1 13 0 0,0-1-24 0 0,1-1 7 0 0,1-1-13 0 0,1-1 13 0 0,2-1-14 0 0,0 0 5 0 0,2-1-58 0 0,2-2-31 0 0,1 1-22 0 0,2-2-1185 0 0,2 0-710 0 0,3-1 1324 0 0,3-2 592 0 0,3-1-1278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9.50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4981.80469"/>
      <inkml:brushProperty name="anchorY" value="-113696.74219"/>
      <inkml:brushProperty name="scaleFactor" value="0.5"/>
    </inkml:brush>
  </inkml:definitions>
  <inkml:trace contextRef="#ctx0" brushRef="#br0">333 16 4481 0 0,'0'-1'2016'0'0,"0"-1"-746"0"0,1 0 120 0 0,-1 0 414 0 0,0 0-2133 0 0,0 0 635 0 0,0 1-216 0 0,1 1 214 0 0,-1-1-95 0 0,0 1 17 0 0,0-1 216 0 0,0 1-270 0 0,0-1 43 0 0,0 1 2 0 0,0 0-282 0 0,-1 5-2965 0 0,0 2 2725 0 0,-2 3-6 0 0,-1 2 11 0 0,-1 2 191 0 0,-2 3 77 0 0,-2 2-11 0 0,-1 3-9 0 0,-2 2 129 0 0,0 4-188 0 0,-1 2 98 0 0,-2 3 5 0 0,0 3-183 0 0,-1 2 187 0 0,1 2-81 0 0,0 1-4 0 0,-1 0 145 0 0,0 0 21 0 0,1-2 2 0 0,0-2 37 0 0,1-3 20 0 0,1-2 5 0 0,0-3 2 0 0,2-2 10 0 0,1-2-11 0 0,1-2 22 0 0,1-2 12 0 0,1-2-3 0 0,1 0 31 0 0,1-3 48 0 0,0 0-12 0 0,0-2-29 0 0,2-1 66 0 0,-1-2-702 0 0,2-1-377 0 0,0-1 722 0 0,1-2 39 0 0,0-2-434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09.86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3633.375"/>
      <inkml:brushProperty name="anchorY" value="-113533.51563"/>
      <inkml:brushProperty name="scaleFactor" value="0.5"/>
    </inkml:brush>
  </inkml:definitions>
  <inkml:trace contextRef="#ctx0" brushRef="#br0">1 14 15131 0 0,'0'0'1305'0'0,"0"-1"-1261"0"0,0 0 714 0 0,0 0-598 0 0,0 0-157 0 0,0-1-100 0 0,0 1-22 0 0,0-1-14 0 0,0 1-190 0 0,0-1-115 0 0,0 2-71 0 0,0-1 21 0 0,4 3-1400 0 0,2 1 1266 0 0,1 3 102 0 0,1 1 232 0 0,-1 2 4 0 0,1 2 56 0 0,-1 0 269 0 0,0 3-44 0 0,-1 0 59 0 0,0 1 24 0 0,-1 1 15 0 0,-1 0-1 0 0,1 1-17 0 0,-1 1 15 0 0,0-1-24 0 0,-1 0 16 0 0,1-1 32 0 0,-1 0 0 0 0,0-2 31 0 0,0 0 161 0 0,1-1-16 0 0,0-2 7 0 0,0-2 202 0 0,0-1-29 0 0,-1-1 67 0 0,-1-2 28 0 0,1-1 3096 0 0,-2-4-3103 0 0,0 0 6 0 0,0-1-129 0 0,5-2-104 0 0,1-2-23 0 0,2-3-7 0 0,-1 0-185 0 0,1-2-51 0 0,1 0-15 0 0,-1-1-28 0 0,2-1-100 0 0,0-1-20 0 0,0 0-29 0 0,2 0-37 0 0,0 0-39 0 0,1 0-422 0 0,1 1-145 0 0,0 1-118 0 0,0 0-559 0 0,0 2 168 0 0,1 0-600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5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29 226 8818 0 0,'0'0'771'0'0,"-14"24"-367"0"0,9-14-477 0 0,4-7-56 0 0,-1 0-1 0 0,1 0 0 0 0,0 0 0 0 0,0 0 1 0 0,0 0-1 0 0,0 0 0 0 0,0 0 0 0 0,1 0 0 0 0,0 1 1 0 0,-1-1-1 0 0,1 3 0 0 0</inkml:trace>
  <inkml:trace contextRef="#ctx0" brushRef="#br0" timeOffset="1">52 15 12987 0 0,'-2'-6'5291'0'0,"-5"-3"-5398"0"0,6 10-83 0 0,0 0 1 0 0,0 0-1 0 0,1 1 1 0 0,-1-1-1 0 0,1 0 1 0 0,-1 0-1 0 0,1 0 1 0 0,-1 1 0 0 0,1-1-1 0 0,0 0 1 0 0,0 0-1 0 0,0 1 1 0 0,-1-1-1 0 0,1 0 1 0 0,0 1 0 0 0,1-1-1 0 0,-1 0 1 0 0,0 0-1 0 0,0 1 1 0 0,0-1-1 0 0,1 0 1 0 0,-1 0-1 0 0,1 1 1 0 0,-1-1 0 0 0,1 0-1 0 0,-1 0 1 0 0,1 0-1 0 0,0 0 1 0 0,0 0-1 0 0,-1 0 1 0 0,1 0-1 0 0,0 0 1 0 0,0 0 0 0 0,0 0-1 0 0,0 0 1 0 0,0 0-1 0 0,0-1 1 0 0,0 1-1 0 0,2 0 1 0 0,7 6-2794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10.53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5000.0625"/>
      <inkml:brushProperty name="anchorY" value="-114655.1875"/>
      <inkml:brushProperty name="scaleFactor" value="0.5"/>
    </inkml:brush>
  </inkml:definitions>
  <inkml:trace contextRef="#ctx0" brushRef="#br0">252 110 6017 0 0,'0'0'0'0'0,"1"-2"416"0"0,1-3-18 0 0,1-2-416 0 0,2-1 1995 0 0,0-2-2427 0 0,2-1 1128 0 0,1 0-358 0 0,-1 1 11 0 0,1 0 365 0 0,-1 1-191 0 0,0 1 113 0 0,-2 1 23 0 0,-2 2-129 0 0,0 2-220 0 0,-2 1-8 0 0,-1 1-9 0 0,0 1-301 0 0,0 0-94 0 0,0 0-94 0 0,-1 0-5 0 0,-3 2-207 0 0,-3 1 138 0 0,-3 1-43 0 0,-2 3-28 0 0,-3 1 134 0 0,-2 2 81 0 0,-2 2 20 0 0,-1 2 16 0 0,-2 1 124 0 0,0 1 4 0 0,0 0 6 0 0,0 1-3 0 0,1 0 30 0 0,1-1-9 0 0,1 1 14 0 0,2-1-22 0 0,3-1 16 0 0,1 0-136 0 0,3-1 29 0 0,2 0-34 0 0,3-2-127 0 0,2 1-115 0 0,3-2 52 0 0,3 0-20 0 0,1-1-101 0 0,4 0 274 0 0,1 0-94 0 0,2-2 9 0 0,2 0 287 0 0,0-1-56 0 0,0-1 79 0 0,0-1 27 0 0,-1-1 6 0 0,0 0 78 0 0,-2-2-12 0 0,-2 0 0 0 0,0-1 97 0 0,-3 0-19 0 0,-2-1 1 0 0,-1 1-5 0 0,-1-1 1 0 0,-1 0-169 0 0,0 0 11 0 0,0 0 5 0 0,0-1-207 0 0,-1 1 59 0 0,1 1-37 0 0,-5 2-26 0 0,-2 2 26 0 0,-2 1 56 0 0,0 1 21 0 0,0 0-11 0 0,-1 1 92 0 0,2 0-43 0 0,-1 0-12 0 0,1 0 25 0 0,2 1-66 0 0,-1 0-55 0 0,2 1-16 0 0,1 1-20 0 0,0-1-84 0 0,2 2-52 0 0,0 1 27 0 0,2 0-6 0 0,2 1-57 0 0,1 0 149 0 0,2 1-37 0 0,1 0 8 0 0,2 0 152 0 0,1-1 50 0 0,0 1 23 0 0,2-2 5 0 0,0 0 88 0 0,1-1-407 0 0,0-1-391 0 0,1-2 604 0 0,0-1-23 0 0,0-2-272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11.15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3913.49219"/>
      <inkml:brushProperty name="anchorY" value="-114228.91406"/>
      <inkml:brushProperty name="scaleFactor" value="0.5"/>
    </inkml:brush>
  </inkml:definitions>
  <inkml:trace contextRef="#ctx0" brushRef="#br0">5 108 17068 0 0,'0'0'0'0'0,"0"-1"80"0"0,0-3 74 0 0,-1-1-76 0 0,1-1-58 0 0,-1 1-12 0 0,1 2 24 0 0,-1 0-40 0 0,1 2-72 0 0,0 0-55 0 0,0 11-6312 0 0,0-3 5890 0 0,0 3 130 0 0,0 1 71 0 0,0 2 44 0 0,0 1 303 0 0,-1 1-17 0 0,1 0 81 0 0,0 1 30 0 0,0-1 63 0 0,0 0 43 0 0,0-1 12 0 0,0-1 2 0 0,0-2 69 0 0,0-1 55 0 0,1-1 35 0 0,1 2 5931 0 0,-2-11-5998 0 0,1-6-32 0 0,1-2-43 0 0,1-2-254 0 0,1-2 87 0 0,1-1-61 0 0,0 0-10 0 0,1-1 31 0 0,0 1 26 0 0,0 0-6 0 0,0 0 24 0 0,-1 2 13 0 0,-1 1-50 0 0,0 1 17 0 0,0 2-26 0 0,0 1-31 0 0,0 2-142 0 0,1 1-19 0 0,-1 1 4 0 0,1 1-178 0 0,1 1 21 0 0,0 0-26 0 0,2 2-10 0 0,1 1-8 0 0,0 0 151 0 0,2 1-7 0 0,1 1 10 0 0,1-1 184 0 0,1 1 42 0 0,1 0 54 0 0,0 0 17 0 0,1 0 105 0 0,0-1 1 0 0,2 0 26 0 0,0-2 8 0 0,1 0 18 0 0,0-1-50 0 0,0 0 6 0 0,1-2 6 0 0,0-2-60 0 0,0 0 17 0 0,0-1-8 0 0,0-2 0 0 0,-1 0 0 0 0,0-1 18 0 0,-1-1-4 0 0,-1 0 21 0 0,0-1 3 0 0,-2 0 29 0 0,-2-2-7 0 0,-2 1 4 0 0,-1-1 37 0 0,-2 0-19 0 0,-1 1 7 0 0,-2-1-29 0 0,-2 2-1 0 0,-1 0-142 0 0,-2 1-26 0 0,0 2-11 0 0,-2 1-193 0 0,-1 1-266 0 0,-2 1 64 0 0,-1 1-36 0 0,-2 2-310 0 0,0 0 303 0 0,-2 2-132 0 0,-1 2 0 0 0,-1 1 259 0 0,-1 2 7 0 0,0 1 12 0 0,1 2 31 0 0,-1 0 50 0 0,2 2-59 0 0,0 1 20 0 0,2 0-15 0 0,1 2-63 0 0,1-1 45 0 0,2 2 11 0 0,2-1-4 0 0,1 1 51 0 0,2 1 23 0 0,2 0 15 0 0,1-1 38 0 0,2 1 38 0 0,1-1 86 0 0,3 1-39 0 0,1-1-9 0 0,2-1 89 0 0,2 0-159 0 0,2-1-109 0 0,2-2-151 0 0,2-1-233 0 0,2-3 77 0 0,2-2-353 0 0,-4-2-10699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11.90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5527.4375"/>
      <inkml:brushProperty name="anchorY" value="-115498.375"/>
      <inkml:brushProperty name="scaleFactor" value="0.5"/>
    </inkml:brush>
  </inkml:definitions>
  <inkml:trace contextRef="#ctx0" brushRef="#br0">48 59 14467 0 0,'-1'-1'1016'0'0,"0"-1"-242"0"0,-1-1 69 0 0,-1-1-35 0 0,0 0-560 0 0,0 0 76 0 0,0 1-93 0 0,1 1-319 0 0,1 1-64 0 0,0 0-106 0 0,-2 15-6610 0 0,2-4 5893 0 0,0 1 696 0 0,-1 2-15 0 0,1 0 136 0 0,0 1 57 0 0,1 0 184 0 0,-1 0 29 0 0,1-1 33 0 0,-1 0 12 0 0,0-1 77 0 0,0-2 138 0 0,0 0 59 0 0,1-2 14 0 0,-1-1 205 0 0,-2 2 7189 0 0,3-9-7291 0 0,-2-6-160 0 0,0-3-79 0 0,-1-1-15 0 0,1-2-29 0 0,1-1-129 0 0,2-1-21 0 0,0 0-41 0 0,2-1 4 0 0,2 2-81 0 0,0-1-34 0 0,2 1-33 0 0,1 2-15 0 0,0 0-84 0 0,1 1-185 0 0,1 2 1 0 0,0 0-7 0 0,1 3-224 0 0,1 0 165 0 0,2 1-69 0 0,1 1-30 0 0,2 1 144 0 0,0 1 104 0 0,3 0 14 0 0,0 1 39 0 0,2 1 127 0 0,1 0-359 0 0,1 1 74 0 0,1 0-8 0 0,0 1-349 0 0,0-1-339 0 0,0 0-211 0 0,0-1-28 0 0,-2 1-523 0 0,-1-2 864 0 0,-2 0-149 0 0,-3 0-73 0 0,-2-2 862 0 0,-3 0 544 0 0,-2 0 242 0 0,-3-1 265 0 0,-1-1 743 0 0,-2 1-294 0 0,-2-1 188 0 0,-1 0 36 0 0,-1 2-199 0 0,0-1-301 0 0,0 1 734 0 0,-1 2-1273 0 0,0-1-243 0 0,0 1-80 0 0,0 0-81 0 0,0 0-400 0 0,-1 0-6 0 0,1 0-17 0 0,-8 1-56 0 0,-1 1-53 0 0,-1 2 228 0 0,0 2-34 0 0,1 2 30 0 0,1 1 255 0 0,1 2 22 0 0,0 0 29 0 0,1 1 26 0 0,0 0 81 0 0,0 0-2 0 0,1 0 34 0 0,0-2-5 0 0,2 0 32 0 0,0-1 11 0 0,1-1-21 0 0,2-1 9 0 0,1-1 6 0 0,0-1-95 0 0,3-1 27 0 0,-1-1 15 0 0,1 0-92 0 0,0 0 103 0 0,0-2-25 0 0,1 0-9 0 0,-1 0 127 0 0,2-1-94 0 0,0 0 62 0 0,0-2-6 0 0,1 0-37 0 0,0 0-6 0 0,2-1-1 0 0,-1 0-39 0 0,2-1 10 0 0,-1 1-14 0 0,0 0-16 0 0,1 0-25 0 0,0 2-3 0 0,-1 0-310 0 0,1 1 13 0 0,0 2 4 0 0,-1 1-354 0 0,1 3 72 0 0,-1 1-59 0 0,1 3-73 0 0,0 2 56 0 0,-1 4 146 0 0,0 2 33 0 0,-1 3 12 0 0,-1 2 222 0 0,-1 3 61 0 0,-1 2 44 0 0,-2 2 22 0 0,-2 1 132 0 0,-1-1 68 0 0,-2 1 26 0 0,-1-2 14 0 0,-2-1 97 0 0,-2-2 76 0 0,0-2 31 0 0,-2-3 57 0 0,-2-1 94 0 0,-1-4 212 0 0,-2-3-34 0 0,-1-1 20 0 0,-1-3 237 0 0,-1-3-263 0 0,0-1 108 0 0,-1-2 4 0 0,1-2-251 0 0,1-2 28 0 0,1-1-77 0 0,0-2-28 0 0,3-2-63 0 0,0-1-52 0 0,1-1-103 0 0,2-2-61 0 0,1-2-141 0 0,3-1-586 0 0,2-2-69 0 0,3-2 23 0 0,2-2-849 0 0,4-1-1155 0 0,4-3 2449 0 0,4-3-1751 0 0,5-2 2294 0 0,-3 4-14888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12.24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6865.60156"/>
      <inkml:brushProperty name="anchorY" value="-116871.57813"/>
      <inkml:brushProperty name="scaleFactor" value="0.5"/>
    </inkml:brush>
  </inkml:definitions>
  <inkml:trace contextRef="#ctx0" brushRef="#br0">164 1 16724 0 0,'0'0'1472'0'0,"1"11"-8319"0"0,0-3 6290 0 0,1 1 409 0 0,0 1-52 0 0,0 0 122 0 0,0 0 5 0 0,2 0 90 0 0,0-1 17 0 0,2 0 19 0 0,0 0-9 0 0,2-1 52 0 0,1-1-43 0 0,3 0 15 0 0,1-1 15 0 0,3-1-34 0 0,2-1 11 0 0,2-1-4 0 0,2-1-18 0 0,2-1 23 0 0,1-2-64 0 0,0 0 29 0 0,-1-1-2 0 0,0-1-30 0 0,-2 0 94 0 0,-2 1 28 0 0,-4 0-50 0 0,-2 1 179 0 0,-3 0-42 0 0,-4 1 94 0 0,-2 0-38 0 0,-3 0 53 0 0,-1 0-340 0 0,-4 3 155 0 0,-2 1-7 0 0,-3 2-279 0 0,-3 4 366 0 0,-2 3-241 0 0,-2 4 20 0 0,-4 5 306 0 0,-3 3-152 0 0,-3 5 88 0 0,-3 3 12 0 0,-1 4-107 0 0,-3 2-3 0 0,0 3-24 0 0,-2 1 10 0 0,1 1-52 0 0,0 2 43 0 0,2 3 22 0 0,2 2-25 0 0,0 4 67 0 0,3 4-3043 0 0,2 4 3644 0 0,3 2-1766 0 0,3 1 1177 0 0,6-12-14053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18.9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5685.70313"/>
      <inkml:brushProperty name="anchorY" value="-116853.74219"/>
      <inkml:brushProperty name="scaleFactor" value="0.5"/>
    </inkml:brush>
  </inkml:definitions>
  <inkml:trace contextRef="#ctx0" brushRef="#br0">1 9 5465 0 0,'0'-2'9191'0'0,"0"1"-8700"0"0,1 0-140 0 0,0 0-366 0 0,6-1-43 0 0,3 1-126 0 0,3 0 53 0 0,1 1-24 0 0,3 1-118 0 0,1 1 137 0 0,2 1-56 0 0,2 0 17 0 0,2 2 111 0 0,1 0 15 0 0,1 1 39 0 0,2 0-12 0 0,1 1 54 0 0,1 0-34 0 0,1 0-108 0 0,0 0-277 0 0,1 1-32 0 0,1-1 14 0 0,-1 0-369 0 0,-5-1-13077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19.26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7172.91406"/>
      <inkml:brushProperty name="anchorY" value="-117947.86719"/>
      <inkml:brushProperty name="scaleFactor" value="0.5"/>
    </inkml:brush>
  </inkml:definitions>
  <inkml:trace contextRef="#ctx0" brushRef="#br0">0 37 8986 0 0,'1'0'2292'0'0,"4"-2"-2674"0"0,3 1 790 0 0,2-1-347 0 0,2 0 19 0 0,2-1 222 0 0,2 0-126 0 0,2 0 66 0 0,1 0 16 0 0,2 0-81 0 0,2 0-58 0 0,0 0-15 0 0,0 0-23 0 0,1 1-73 0 0,-1 1 19 0 0,1-1-21 0 0,-2 1 4 0 0,1 1 7 0 0,-1 0-21 0 0,-1 1-227 0 0,0 1-374 0 0,0 0-67 0 0,0 1 10 0 0,1 0-525 0 0,-5-1-9851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20.06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8643.03906"/>
      <inkml:brushProperty name="anchorY" value="-118939.85156"/>
      <inkml:brushProperty name="scaleFactor" value="0.5"/>
    </inkml:brush>
  </inkml:definitions>
  <inkml:trace contextRef="#ctx0" brushRef="#br0">73 304 11650 0 0,'0'0'0'0'0,"0"-2"1225"0"0,0-3-1401 0 0,0-1 745 0 0,0 0 411 0 0,0-2-713 0 0,0 1-215 0 0,0 2 103 0 0,0 1-157 0 0,0 1 10 0 0,0 2 4 0 0,0 0-388 0 0,-6 13-6422 0 0,3-4 6076 0 0,0 2 83 0 0,1 1 582 0 0,-1 1-96 0 0,1 2 138 0 0,-1 0 54 0 0,0 1 57 0 0,-1 1 46 0 0,1 0 22 0 0,-1-1 28 0 0,-1 0 62 0 0,1 0 162 0 0,0-1-60 0 0,0-1 40 0 0,1-1 135 0 0,0-1-104 0 0,1-2 85 0 0,-1-1 14 0 0,2-1-96 0 0,-1-1 237 0 0,-2 2 4927 0 0,4-13-4976 0 0,-1-2-49 0 0,1-2-11 0 0,0-2-274 0 0,0-3-30 0 0,1 0-63 0 0,1-3-27 0 0,-1-1-121 0 0,2-1 11 0 0,-1 0-11 0 0,2-2-3 0 0,0 0-28 0 0,-1 1 8 0 0,1-1-4 0 0,-1 1 0 0 0,0 1 0 0 0,0 0-18 0 0,-1 2 14 0 0,1 1-6 0 0,-1 2-7 0 0,0 2-7 0 0,0 1-17 0 0,1 1-6 0 0,-1 2 0 0 0,0 1-57 0 0,0 2-12 0 0,-1 1 9 0 0,0 1-81 0 0,0 2-80 0 0,-1 0-9 0 0,2 3-1813 0 0,0-1 1730 0 0,-1 0 53 0 0,6 5 15 0 0,1 2 38 0 0,1 2 95 0 0,0 0-24 0 0,-1 1 6 0 0,0 0 133 0 0,-1 1-30 0 0,0 0 26 0 0,1 2-10 0 0,-1 1 22 0 0,2 1 2 0 0,0 1 20 0 0,1 1-24 0 0,2 0 28 0 0,-1 1 10 0 0,2-1-12 0 0,-1 1 14 0 0,0-1-3 0 0,1-1 10 0 0,-1 0 17 0 0,0-1-14 0 0,-1-1 24 0 0,-1-2 68 0 0,0-1 0 0 0,-1-2 5 0 0,-1-1 87 0 0,-1-3 154 0 0,-1 0-21 0 0,0-3 39 0 0,-1-1 156 0 0,-1-1-33 0 0,-1-1 20 0 0,1-2 29 0 0,0-1-36 0 0,-1-1-128 0 0,1-2-1 0 0,0-1 0 0 0,1-2-177 0 0,0-1-24 0 0,1-2-22 0 0,0-3-33 0 0,1-2-61 0 0,1-2-3 0 0,0-3-23 0 0,1-2-16 0 0,0-2-16 0 0,-1-1-7 0 0,1-1-9 0 0,0-1 11 0 0,-1 0-23 0 0,-1 0-21 0 0,0 1-14 0 0,-2 1 11 0 0,0 2-43 0 0,-1 2-53 0 0,0 1-15 0 0,-2 4-47 0 0,1 1-57 0 0,-2 3-277 0 0,0 4-39 0 0,-1 2-18 0 0,1 4-350 0 0,-1 1-419 0 0,6 11-3886 0 0,-1 2 3228 0 0,1 3-471 0 0,-1 0-4936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20.46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0108.49219"/>
      <inkml:brushProperty name="anchorY" value="-119695.52344"/>
      <inkml:brushProperty name="scaleFactor" value="0.5"/>
    </inkml:brush>
  </inkml:definitions>
  <inkml:trace contextRef="#ctx0" brushRef="#br0">199 146 12187 0 0,'0'0'0'0'0,"-1"-2"584"0"0,-1 0-234 0 0,-1-2 77 0 0,-2-1-73 0 0,0-1-222 0 0,-1 0-14 0 0,0 0-39 0 0,1 1 6 0 0,-1-1-25 0 0,0 2-12 0 0,1-1 3 0 0,-1 2-218 0 0,0 0 34 0 0,0 1-4 0 0,0 1-243 0 0,-1 1 153 0 0,-1 1-85 0 0,-1 1-27 0 0,0 1 122 0 0,0 1-30 0 0,-1 1 60 0 0,0 1 17 0 0,0 1 26 0 0,0 0 52 0 0,1 1-3 0 0,0 0 33 0 0,2 1 69 0 0,1 0-8 0 0,1 1 26 0 0,1-1 6 0 0,2 1 46 0 0,1 0 54 0 0,1 1 16 0 0,3-1-46 0 0,0 1 130 0 0,3 0-11 0 0,2 0 26 0 0,1-1 18 0 0,3 0 26 0 0,1-1 31 0 0,1-1-6 0 0,1-2 14 0 0,1-1 45 0 0,0-2-13 0 0,-1-1 7 0 0,0-2 0 0 0,-1-2 0 0 0,0-2-46 0 0,-1-1 3 0 0,0-3-13 0 0,-1 0-45 0 0,-1-3-35 0 0,0 0-21 0 0,-1-2 1 0 0,-1-2-60 0 0,-2 0-31 0 0,0-2-22 0 0,-2-1-8 0 0,-1 0-67 0 0,-2-1-67 0 0,-1 1-32 0 0,-1 0-7 0 0,-2 0-117 0 0,-1 2-16 0 0,-1 2-58 0 0,-1 0-47 0 0,-1 3-58 0 0,0 2-586 0 0,-1 1-380 0 0,1 3-249 0 0,-1 1-872 0 0,1 2 253 0 0,1 3-1082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20.74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1141.45313"/>
      <inkml:brushProperty name="anchorY" value="-120567.51563"/>
      <inkml:brushProperty name="scaleFactor" value="0.5"/>
    </inkml:brush>
  </inkml:definitions>
  <inkml:trace contextRef="#ctx0" brushRef="#br0">53 1 11811 0 0,'0'0'848'0'0,"-7"10"-6393"0"0,4-1 4555 0 0,-1 3 1015 0 0,1 2-263 0 0,1 3 239 0 0,1 3 32 0 0,2 4 18 0 0,0 2 2 0 0,1 3 13 0 0,1 2-22 0 0,1 1 16 0 0,0 2-24 0 0,0 0 6 0 0,0-2-2 0 0,-1 0-18 0 0,1-2 23 0 0,-1-2-8 0 0,0-1 13 0 0,-1-3 15 0 0,-1-1 136 0 0,0-2-27 0 0,-1-1 7 0 0,-1-3 145 0 0,0-2 4 0 0,-2-1-2 0 0,0-3 19 0 0,-1-2-4 0 0,-2-2-690 0 0,-2-2-624 0 0,-1-2 939 0 0,-3-2-29 0 0,-2-3-462 0 0,2 0-7414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20.91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0072.64063"/>
      <inkml:brushProperty name="anchorY" value="-120159.22656"/>
      <inkml:brushProperty name="scaleFactor" value="0.5"/>
    </inkml:brush>
  </inkml:definitions>
  <inkml:trace contextRef="#ctx0" brushRef="#br0">1 7 10034 0 0,'0'0'2961'0'0,"0"-1"-2691"0"0,0 1-101 0 0,0 0-355 0 0,6-2 131 0 0,2 0-45 0 0,3 1-8 0 0,3 0 62 0 0,1 2 10 0 0,3 1 37 0 0,1 0 3 0 0,3 1 40 0 0,0 1-19 0 0,2 0 18 0 0,0-1-4 0 0,1 1 1 0 0,0-1 9 0 0,0-1-2 0 0,0 0 10 0 0,0-1 7 0 0,1 0-20 0 0,0-2-40 0 0,0 0-139 0 0,1-2-19 0 0,0-1 3 0 0,0-2-169 0 0,-6 1-14338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6.0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1 193 12355 0 0,'0'0'-88'0'0,"0"2"-65"0"0,0-1 174 0 0,0 0 0 0 0,0 0 0 0 0,1 0-1 0 0,-1 0 1 0 0,0 0 0 0 0,1 0 0 0 0,-1 0 0 0 0,1 0 0 0 0,-1 0-1 0 0,1 0 1 0 0,0-1 0 0 0,-1 1 0 0 0,1 0 0 0 0,0 0 0 0 0,-1 0-1 0 0,1-1 1 0 0,0 1 0 0 0,0 0 0 0 0,1 0 0 0 0,-1 0-25 0 0,1 1 69 0 0,1 0 0 0 0,-1 0 0 0 0,1 0 1 0 0,-1 0-1 0 0,1-1 0 0 0,0 1 0 0 0,0-1 0 0 0,0 0 0 0 0,0 0 1 0 0,0 0-1 0 0,0 0 0 0 0,0 0 0 0 0,0-1 0 0 0,0 1 0 0 0,1-1 1 0 0,-1 0-1 0 0,0 0 0 0 0,0 0 0 0 0,0 0 0 0 0,1-1 0 0 0,-1 1 1 0 0,6-3-1 0 0,7-2-5 0 0,-1-2 0 0 0,1 0 1 0 0,-1 0-1 0 0,-1-1 1 0 0,1-1-1 0 0,-2-1 1 0 0,1 0-1 0 0,-1-1 0 0 0,-1 0 1 0 0,0-1-1 0 0,0 0 1 0 0,-1-1-1 0 0,-1 0 0 0 0,0-1 1 0 0,-1 0-1 0 0,9-18 1 0 0,-18 31-59 0 0,1 0-1 0 0,-1 1 1 0 0,1-1 0 0 0,-1 0 0 0 0,1 0 0 0 0,-1 0 0 0 0,0 0 0 0 0,1 0 0 0 0,-1 0 0 0 0,0 0 0 0 0,0 0 0 0 0,0 0 0 0 0,0-1 0 0 0,0 1 0 0 0,0 0 0 0 0,0 0 0 0 0,0 0 0 0 0,0 0 0 0 0,0 0 0 0 0,-1 0-1 0 0,1 0 1 0 0,0 0 0 0 0,-1 0 0 0 0,1 0 0 0 0,-1 0 0 0 0,1 0 0 0 0,-1 1 0 0 0,-1-3 0 0 0,1 2-10 0 0,-1 1 0 0 0,1-1 0 0 0,-1 0 0 0 0,0 1 0 0 0,0 0-1 0 0,1-1 1 0 0,-1 1 0 0 0,0 0 0 0 0,0 0 0 0 0,1 0 0 0 0,-1 0 0 0 0,0 0 0 0 0,0 0 0 0 0,1 1 0 0 0,-3 0-1 0 0,-8 2-51 0 0,0 0 0 0 0,1 1 0 0 0,-22 11 0 0 0,15-5 48 0 0,0 2 1 0 0,1 0-1 0 0,1 0 0 0 0,0 2 0 0 0,-19 20 1 0 0,25-23 13 0 0,0 0 0 0 0,1 1 0 0 0,1 0 0 0 0,-1 0 1 0 0,2 1-1 0 0,0 0 0 0 0,0 0 0 0 0,-5 19 0 0 0,11-28-4 0 0,0 0 0 0 0,0 0 0 0 0,0-1-1 0 0,0 1 1 0 0,1 0 0 0 0,0 0-1 0 0,0 0 1 0 0,0 0 0 0 0,0 0 0 0 0,1-1-1 0 0,-1 1 1 0 0,1 0 0 0 0,0 0-1 0 0,0-1 1 0 0,0 1 0 0 0,1 0 0 0 0,0-1-1 0 0,-1 1 1 0 0,4 4 0 0 0,-1-3 10 0 0,1 0 0 0 0,-1-1 1 0 0,1 1-1 0 0,0-1 0 0 0,0 0 1 0 0,1 0-1 0 0,-1 0 0 0 0,1-1 1 0 0,0 1-1 0 0,9 2 0 0 0,7 2 25 0 0,0-1-1 0 0,0-1 0 0 0,1-1 0 0 0,0-1 0 0 0,34 1 0 0 0,73-3-2323 0 0,-106 0 1866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21.31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1576.79688"/>
      <inkml:brushProperty name="anchorY" value="-121180.39844"/>
      <inkml:brushProperty name="scaleFactor" value="0.5"/>
    </inkml:brush>
  </inkml:definitions>
  <inkml:trace contextRef="#ctx0" brushRef="#br0">33 0 9626 0 0,'0'0'120'0'0,"-3"4"-1971"0"0,0 1 384 0 0,-2 4 1008 0 0,1 1-334 0 0,0 4 253 0 0,1 3 893 0 0,0 3-348 0 0,0 3 283 0 0,1 3 7 0 0,1 3-139 0 0,0 3 86 0 0,0 1-32 0 0,1 2-12 0 0,1-1 60 0 0,0 0-36 0 0,1-1 31 0 0,1-3-7 0 0,-1-1-8 0 0,1-3-6 0 0,1-2-8 0 0,-1-3 11 0 0,0-3-14 0 0,1-2 117 0 0,-1-1-15 0 0,-1-3 47 0 0,1-3 114 0 0,-1-1 223 0 0,2 2 6842 0 0,-1-15-7205 0 0,2-1-94 0 0,1-4-24 0 0,0-1-22 0 0,1-1-190 0 0,1-1 53 0 0,0-1-55 0 0,1-1 8 0 0,0 1-23 0 0,0 0 6 0 0,0 1-3 0 0,-1 0-9 0 0,0 3-17 0 0,-1 0 14 0 0,-1 2-70 0 0,0 2 10 0 0,-1 1-44 0 0,0 1-122 0 0,1 3-14 0 0,-1 0 4 0 0,0 1-187 0 0,0 2 71 0 0,0 1 26 0 0,1 1-24 0 0,-1 2 49 0 0,1 0 109 0 0,0 2-11 0 0,0 0 50 0 0,1 2 113 0 0,0 0-11 0 0,0 2 22 0 0,0 0-10 0 0,0 2 32 0 0,0-1 1 0 0,-1 2 10 0 0,0 0 8 0 0,0 2-2 0 0,0-1-380 0 0,0 1-648 0 0,0 1-249 0 0,1-1-803 0 0,-1-1 258 0 0,2-1-1289 0 0,-1-4-3430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21.64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2884.71875"/>
      <inkml:brushProperty name="anchorY" value="-122851.89844"/>
      <inkml:brushProperty name="scaleFactor" value="0.5"/>
    </inkml:brush>
  </inkml:definitions>
  <inkml:trace contextRef="#ctx0" brushRef="#br0">10 182 8186 0 0,'0'0'8133'0'0,"-2"7"-11485"0"0,0 1 3309 0 0,1 2 27 0 0,-1 1 7 0 0,1-1 66 0 0,0 0 38 0 0,1 0 21 0 0,0-2 0 0 0,0 0 69 0 0,0-2 66 0 0,1-1 13 0 0,-1-2-5 0 0,0-2 90 0 0,1 0-398 0 0,-1-1 25 0 0,0 0 20 0 0,1-6-1486 0 0,0-1 873 0 0,1-3-46 0 0,0-3 485 0 0,0-1-62 0 0,0-1-30 0 0,0-2 602 0 0,-1-1-118 0 0,0-1 151 0 0,-1-1 57 0 0,1 1 38 0 0,-1 0 147 0 0,0 0-111 0 0,0 2 34 0 0,0 1 103 0 0,0 2-313 0 0,0 2 87 0 0,0 2-56 0 0,0 3-323 0 0,0 3-236 0 0,0 1-75 0 0,0 2-21 0 0,2 5-2159 0 0,2 2 1959 0 0,1 2 240 0 0,1 2-130 0 0,2 2-305 0 0,1 2 338 0 0,2 2-103 0 0,0 2-307 0 0,-2-3-10206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22.61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3974.0625"/>
      <inkml:brushProperty name="anchorY" value="-123789.47656"/>
      <inkml:brushProperty name="scaleFactor" value="0.5"/>
    </inkml:brush>
  </inkml:definitions>
  <inkml:trace contextRef="#ctx0" brushRef="#br0">35 94 15707 0 0,'0'0'0'0'0,"-1"0"-717"0"0,0 0 534 0 0,1 0 15 0 0,-2 1 69 0 0,1 0 13 0 0,0 0 106 0 0,-1 0-18 0 0,-2 7 22 0 0,0 3-1 0 0,0 0 10 0 0,1 0 26 0 0,0 0-7 0 0,0-1 4 0 0,1-2 37 0 0,1 0 9 0 0,0-2 9 0 0,0 1 4059 0 0,1-11-3896 0 0,2-3-52 0 0,0-2-30 0 0,1-2-31 0 0,1-1-99 0 0,1-2-22 0 0,1 0-20 0 0,2-1-11 0 0,1 0-56 0 0,1 0 6 0 0,2 1-15 0 0,0 1 11 0 0,-1 1-23 0 0,1 3-31 0 0,-1 1-1 0 0,-1 2-3 0 0,-1 1-48 0 0,0 2-89 0 0,0 1 23 0 0,-2 2-24 0 0,1 0-82 0 0,-1 0 42 0 0,0 2-18 0 0,1 1-25 0 0,-1 1 73 0 0,1 1 71 0 0,-1 1 1 0 0,1 2 9 0 0,0 0 123 0 0,1 2 3 0 0,0 0 25 0 0,1 1 10 0 0,0 0 37 0 0,1 1 0 0 0,0-1-16 0 0,0 0-31 0 0,2 0-10 0 0,0-1-495 0 0,0 0 64 0 0,1-2-31 0 0,1-1-557 0 0,0-1-39 0 0,1-2 25 0 0,1-1-41 0 0,1-2-68 0 0,1-1 685 0 0,0-2-164 0 0,-1-2 57 0 0,0 0 787 0 0,0-2 140 0 0,-1 0 193 0 0,-2 0-2 0 0,-1-1 429 0 0,-2 0 15 0 0,-1 1 58 0 0,-1-1 64 0 0,-2 2 73 0 0,-1 0-258 0 0,-1 0-13 0 0,-1 1 21 0 0,-1 1-349 0 0,-1 0-42 0 0,-1 1-63 0 0,-1 0-51 0 0,0 2-162 0 0,-1 0-99 0 0,-1 0-40 0 0,1 0-4 0 0,0 0-176 0 0,-3 1-2336 0 0,1 0 2338 0 0,1 0 14 0 0,-4 7 7 0 0,0 2 9 0 0,1 1 17 0 0,1 1 25 0 0,2 0-6 0 0,1 1 4 0 0,2-1 9 0 0,1 1 26 0 0,3 0-17 0 0,1 2 17 0 0,2 0-4 0 0,1 2-18 0 0,2 1 24 0 0,1 1-17 0 0,2 2-4 0 0,1 1-8 0 0,0 1 11 0 0,2 1-14 0 0,1 2 5 0 0,0 1-2 0 0,0 0-10 0 0,1 2 4 0 0,-1 1 7 0 0,0 0-21 0 0,-2 2 7 0 0,0 0-3 0 0,-1 0-19 0 0,-2 1 6 0 0,-2 2-3 0 0,0-1 0 0 0,-3 2 0 0 0,-1 1 0 0 0,-2 0 9 0 0,-2 1-2 0 0,-2 0 1 0 0,-2 0 0 0 0,-2-1 9 0 0,-2-2-12 0 0,-2-1 14 0 0,-2-2-4 0 0,-1-1 10 0 0,-3-3-12 0 0,-1-1 14 0 0,-2-2 14 0 0,0-2 15 0 0,-2-1-2 0 0,-1-4 30 0 0,-2-1 29 0 0,0-3 31 0 0,-1-3-5 0 0,-2-4 70 0 0,1-2 131 0 0,-1-4-42 0 0,2-3 32 0 0,0-3 128 0 0,1-3-46 0 0,2-4 59 0 0,3-2 25 0 0,1-4-34 0 0,4-3-51 0 0,1-4-13 0 0,2-4 16 0 0,3-3-92 0 0,2-4-39 0 0,2-3-50 0 0,2-3-2 0 0,2-1-99 0 0,4 0-59 0 0,2 0 11 0 0,3 2-12 0 0,2 3-84 0 0,4 3-4 0 0,2 3-32 0 0,3 4 4 0 0,2 3-41 0 0,3 4-18 0 0,2 2-6 0 0,1 3 7 0 0,3 3-41 0 0,1 1 31 0 0,3 3-1 0 0,1 2 0 0 0,1 1 29 0 0,1 1-8 0 0,2 2 22 0 0,1 1-4 0 0,2 1 30 0 0,0 1 48 0 0,0 0-22 0 0,0 0 2 0 0,0 0 58 0 0,-3 0 19 0 0,-2 0 7 0 0,-2-1 12 0 0,-5 0 17 0 0,-3 0 43 0 0,-5-1 8 0 0,-3 1 11 0 0,-5-1 37 0 0,-3 0 9 0 0,-4 1 10 0 0,-2-1 0 0 0,-4 0 20 0 0,-3 1-43 0 0,-1 0-15 0 0,-2 1-6 0 0,0-1-39 0 0,-1 1-75 0 0,1 0 0 0 0,-1-1-6 0 0,1 0-78 0 0,0-1-146 0 0,-1 1-94 0 0,1-1-107 0 0,0 1-191 0 0,-10-5-3077 0 0,1 5 1539 0 0,-2 1 2550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35.61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6592.8125"/>
      <inkml:brushProperty name="anchorY" value="-125283.4375"/>
      <inkml:brushProperty name="scaleFactor" value="0.5"/>
    </inkml:brush>
  </inkml:definitions>
  <inkml:trace contextRef="#ctx0" brushRef="#br0">24 68 5473 0 0,'-1'-1'696'0'0,"1"0"56"0"0,-2-1-127 0 0,1-1 160 0 0,-2-1-69 0 0,1 0 32 0 0,0 0 98 0 0,0-1-57 0 0,0 1 5 0 0,0-1 10 0 0,0 0-70 0 0,0 0-74 0 0,1 1-20 0 0,1 0 7 0 0,-1 1-139 0 0,1 2-36 0 0,0 0-25 0 0,0 0-13 0 0,0 0-112 0 0,0 0-26 0 0,0 0-37 0 0,0-1 11 0 0,0 1-110 0 0,0-1-62 0 0,0 1-17 0 0,0 0-24 0 0,0 1-110 0 0,0-1 10 0 0,0 1-85 0 0,11 1-4934 0 0,-1 1 4691 0 0,2 1 78 0 0,0 0 34 0 0,2 2 42 0 0,1 0 165 0 0,0 1-26 0 0,0 1 38 0 0,2 0-2 0 0,0 1 20 0 0,1 0 14 0 0,1 0-2 0 0,-1 1 2 0 0,1 0 18 0 0,0 1-4 0 0,0-1 11 0 0,0 1-12 0 0,0-1 23 0 0,0 0 12 0 0,-2 0 7 0 0,1-1 0 0 0,-1 0 29 0 0,-2 0 10 0 0,0-1 0 0 0,0 1 11 0 0,-2-1 7 0 0,-2-1-11 0 0,-1 0 14 0 0,-2 1-4 0 0,-2-1-8 0 0,-1-1 21 0 0,-1 1-7 0 0,-2-1-6 0 0,-1 0 30 0 0,0 0 10 0 0,0 0 17 0 0,0-1-22 0 0,0-1 37 0 0,-1 0-114 0 0,0-2-190 0 0,1 0-194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0:36.00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8054.60938"/>
      <inkml:brushProperty name="anchorY" value="-126482.39063"/>
      <inkml:brushProperty name="scaleFactor" value="0.5"/>
    </inkml:brush>
  </inkml:definitions>
  <inkml:trace contextRef="#ctx0" brushRef="#br0">303 2 9122 0 0,'0'-2'5380'0'0,"-3"4"-5260"0"0,-1 0 70 0 0,-3 3-41 0 0,-1 2 23 0 0,-3 2-52 0 0,-1 1-14 0 0,-1 3 30 0 0,-3 1-58 0 0,-1 2 26 0 0,-1 1-47 0 0,-1 0-34 0 0,0 1 26 0 0,0 0-30 0 0,0 0 17 0 0,0-1-6 0 0,2 1-26 0 0,0-1-48 0 0,2 0-314 0 0,0 0-616 0 0,2 1-107 0 0,1-1 20 0 0,3-1-806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35.15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6729.67188"/>
      <inkml:brushProperty name="anchorY" value="-125780.14844"/>
      <inkml:brushProperty name="scaleFactor" value="0.5"/>
    </inkml:brush>
  </inkml:definitions>
  <inkml:trace contextRef="#ctx0" brushRef="#br0">20 172 4049 0 0,'0'0'0'0'0,"0"-5"3201"0"0,-1-5-2251 0 0,-1-2 1008 0 0,0-1-2031 0 0,0 0 529 0 0,1-1-244 0 0,-1 2 201 0 0,1 2-57 0 0,-1 0 10 0 0,1 1 182 0 0,0 2-203 0 0,0 0 87 0 0,0 1 30 0 0,1 1-219 0 0,-1 1-55 0 0,0 2-51 0 0,1 0-38 0 0,0 1-129 0 0,4 12-7435 0 0,-2-2 6365 0 0,0 3-27 0 0,-1 4 467 0 0,1 4 223 0 0,-1 4 47 0 0,0 5 110 0 0,-1 4 389 0 0,1 4-74 0 0,1 3 49 0 0,0 3 4 0 0,1 1 28 0 0,0 1 10 0 0,1-2 0 0 0,1-2 11 0 0,0-2 7 0 0,1-4 74 0 0,1-3 7 0 0,-1-4 31 0 0,1-3 71 0 0,0-2 290 0 0,0-3-39 0 0,0-2 14 0 0,-1-3 309 0 0,-1-2-115 0 0,1-2 125 0 0,0-2 58 0 0,-1-3-69 0 0,1-2 103 0 0,-1-1-113 0 0,0-2 34 0 0,1-2 16 0 0,-1-2-260 0 0,0-1 39 0 0,0-3-25 0 0,1-2-314 0 0,0-3-62 0 0,-1-2-47 0 0,1-2-45 0 0,0-3-156 0 0,0-2 4 0 0,0-2-32 0 0,0-2 1 0 0,0-1-50 0 0,-1-1 33 0 0,1-1-32 0 0,-1 0 9 0 0,0-1-3 0 0,0 2 0 0 0,0-1-9 0 0,0 3 2 0 0,-1 0-10 0 0,1 2-17 0 0,0 3 5 0 0,1 1-3 0 0,-1 2-19 0 0,0 2-22 0 0,1 3-14 0 0,-1 2 2 0 0,0 2-59 0 0,0 2-50 0 0,0 3-7 0 0,-1 1-4 0 0,1 1-78 0 0,-1 2 12 0 0,1 2 2 0 0,-1 3 5 0 0,1 1 8 0 0,0 3 110 0 0,1 2-20 0 0,0 2 3 0 0,1 3 135 0 0,0 3-29 0 0,2 2 34 0 0,0 1 6 0 0,1 2 18 0 0,1 0-13 0 0,0 2 15 0 0,1-1-5 0 0,0-1 2 0 0,0 0 0 0 0,1-1 0 0 0,0-1 10 0 0,-1-2-4 0 0,0-1 21 0 0,1-1-6 0 0,-2-1-6 0 0,1-1 30 0 0,-1-2 1 0 0,-1-2 28 0 0,0-1 4 0 0,0-2 28 0 0,-2-2 153 0 0,1-1 24 0 0,-3-3-6 0 0,-1-1 199 0 0,-1-2-17 0 0,-2 0 25 0 0,3-4 50 0 0,2-1-4 0 0,0-3-88 0 0,1-2-38 0 0,1-2 15 0 0,0-2-143 0 0,0-2-46 0 0,0-3-12 0 0,0-2-35 0 0,1-3-79 0 0,-1-3-8 0 0,1-2-14 0 0,-1-4-10 0 0,-1-3-17 0 0,0-2-24 0 0,0-4 5 0 0,-2-2-14 0 0,-1-1-15 0 0,-1 1-6 0 0,0 0 1 0 0,-2 2-21 0 0,0 4-4 0 0,-1 5 1 0 0,0 4-12 0 0,0 4 4 0 0,-1 5-12 0 0,1 3-52 0 0,0 4-14 0 0,0 3-28 0 0,0 2-71 0 0,1 2-599 0 0,0 2-263 0 0,1 2-293 0 0,1 2-798 0 0,1 2 237 0 0,1 3-991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36.23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8517.84375"/>
      <inkml:brushProperty name="anchorY" value="-126641.125"/>
      <inkml:brushProperty name="scaleFactor" value="0.5"/>
    </inkml:brush>
  </inkml:definitions>
  <inkml:trace contextRef="#ctx0" brushRef="#br0">85 866 6353 0 0,'0'0'0'0'0,"0"-1"432"0"0,0 0 486 0 0,1-3 1348 0 0,0 1-2230 0 0,1-1 572 0 0,1 0-244 0 0,1-1-31 0 0,2 0-169 0 0,0-2 194 0 0,1 0-77 0 0,2 0 6 0 0,1-1 144 0 0,0 0-99 0 0,1-2 55 0 0,0 1 23 0 0,1-1-82 0 0,-1 0 74 0 0,0 0-43 0 0,-1-1 2 0 0,0 1 38 0 0,-1-1-59 0 0,0 0 19 0 0,-2 0 2 0 0,-1 0-77 0 0,-1 1 4 0 0,-2 1-24 0 0,-1 1-16 0 0,-1 0-34 0 0,-3 1-180 0 0,-1 2 2 0 0,-2 0-13 0 0,-2 2-222 0 0,-2 0-41 0 0,0 2-29 0 0,-3 0-45 0 0,0 1-76 0 0,-1 2 18 0 0,-2 2-22 0 0,0 2 3 0 0,0 2-1 0 0,-1 1 56 0 0,0 2 12 0 0,1 2-9 0 0,-1 2 81 0 0,2 0 98 0 0,0 1 24 0 0,1 1 22 0 0,1 0 132 0 0,2-1 58 0 0,3-1-7 0 0,1-1 41 0 0,2-1 57 0 0,2-1 14 0 0,3-3 20 0 0,1-1 7 0 0,2-1 20 0 0,1-2 23 0 0,1-1-5 0 0,2-2 14 0 0,1 0 6 0 0,0-2-11 0 0,1-1-14 0 0,1-2 13 0 0,-1 0-43 0 0,1-2-15 0 0,0-1-17 0 0,-2-1 2 0 0,1-1-50 0 0,-1 0-24 0 0,0-2-4 0 0,-1 0-13 0 0,-1 0-46 0 0,0 0 4 0 0,0-1-5 0 0,-2 0-20 0 0,0 1 6 0 0,0 1-31 0 0,-1 1-1 0 0,0 1-2 0 0,-2 1-20 0 0,0 3-115 0 0,-1 0 3 0 0,0 2 0 0 0,-1 1-128 0 0,2 5-1224 0 0,2 0 1270 0 0,1 2 90 0 0,1 2-6 0 0,0 0 34 0 0,1 2-5 0 0,1-1 42 0 0,1 0 44 0 0,0 1-10 0 0,0-1 8 0 0,2 0 66 0 0,1-1 18 0 0,0 0 8 0 0,1-1 12 0 0,0-1 26 0 0,1-1 13 0 0,-1 0 8 0 0,1-2-1 0 0,1-1 30 0 0,-1-1 21 0 0,1-1-15 0 0,1-1 17 0 0,1-2 14 0 0,1-1-3 0 0,1-2-8 0 0,2-1 13 0 0,-1-3-32 0 0,2-1 0 0 0,0-2-11 0 0,0-3 1 0 0,-1-1-29 0 0,0-2 8 0 0,-1-2-23 0 0,-1-3 15 0 0,-1-1-33 0 0,-1-3 9 0 0,-3-3-13 0 0,-1-3 2 0 0,-2-2-29 0 0,-1-2-20 0 0,-3-2 13 0 0,-1 0-15 0 0,-2 0-34 0 0,-2 1 18 0 0,-1 2-16 0 0,-2 2-6 0 0,-1 3 1 0 0,-2 3-10 0 0,-1 3-17 0 0,-1 3 15 0 0,-1 3-44 0 0,0 2-53 0 0,-1 3-24 0 0,1 3 1 0 0,-1 2-89 0 0,1 2-181 0 0,-1 2-1 0 0,1 3-6 0 0,0 3-224 0 0,1 2 287 0 0,0 3-96 0 0,0 3-51 0 0,1 2 276 0 0,0 4-9 0 0,0 3 89 0 0,1 3 64 0 0,1 3 45 0 0,1 5 14 0 0,3 2 21 0 0,0 5-12 0 0,3 3 52 0 0,2 3-24 0 0,2 1 28 0 0,2 1-16 0 0,2 0 24 0 0,1-2-35 0 0,2-3 30 0 0,-1-4-10 0 0,2-3-6 0 0,-1-5 49 0 0,0-3-5 0 0,0-4 3 0 0,-1-4 58 0 0,0-3 50 0 0,-1-2 17 0 0,0-4-9 0 0,0-1 92 0 0,-1-3 20 0 0,1-2-10 0 0,0-3 19 0 0,0-1 15 0 0,1-3-70 0 0,0-4 2 0 0,1-2 25 0 0,1-4-123 0 0,0-3-20 0 0,1-5-9 0 0,-1-4 4 0 0,1-4-79 0 0,1-5-15 0 0,-2-5 10 0 0,0-4-27 0 0,0-2-22 0 0,-1-2 6 0 0,-1-1-13 0 0,-1 0 2 0 0,-2 2-1 0 0,-2 3-9 0 0,-2 2-7 0 0,-1 4 11 0 0,-3 4-14 0 0,-2 5-70 0 0,-2 4 10 0 0,-1 4-26 0 0,-2 5-71 0 0,0 5-187 0 0,-2 4 1 0 0,0 3-15 0 0,-1 4-231 0 0,0 3 241 0 0,1 4-92 0 0,-1 3-18 0 0,2 4 189 0 0,0 4 45 0 0,0 3 52 0 0,2 4 83 0 0,-1 3 59 0 0,2 2 0 0 0,-1 4 17 0 0,1 3 8 0 0,1 2 8 0 0,1 4 17 0 0,1 3 6 0 0,1 2-10 0 0,2 1 32 0 0,1 1 10 0 0,3 0-11 0 0,0-3 5 0 0,2-2 18 0 0,1-4-15 0 0,0-5 24 0 0,1-4-6 0 0,-1-5 2 0 0,0-4 9 0 0,-1-4 7 0 0,-2-4 8 0 0,0-2 8 0 0,-2-3 17 0 0,0-1-125 0 0,-2-3-112 0 0,-2-1-30 0 0,0-2-6 0 0,-1-1-205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36.44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0681.20313"/>
      <inkml:brushProperty name="anchorY" value="-127609.42969"/>
      <inkml:brushProperty name="scaleFactor" value="0.5"/>
    </inkml:brush>
  </inkml:definitions>
  <inkml:trace contextRef="#ctx0" brushRef="#br0">29 115 11634 0 0,'0'0'0'0'0,"-2"-1"1337"0"0,-3-1-1532 0 0,1-1 1194 0 0,-2 1 181 0 0,1-1-422 0 0,1 1-297 0 0,2 1-276 0 0,3-2 110 0 0,4-2 57 0 0,4 0-428 0 0,3-2 208 0 0,5 0-181 0 0,5-1-26 0 0,3 0 117 0 0,4 0-89 0 0,4 0 39 0 0,3 1-28 0 0,2 0-21 0 0,2 1 42 0 0,2 1-14 0 0,-1 0-5 0 0,1 1 41 0 0,-1 1 16 0 0,-1 0-13 0 0,-1 2-11 0 0,-2 0 4 0 0,-1 2-13 0 0,-2 0-24 0 0,-20 0-9037 0 0,-1 0-1396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36.74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2314.76563"/>
      <inkml:brushProperty name="anchorY" value="-128513.8125"/>
      <inkml:brushProperty name="scaleFactor" value="0.5"/>
    </inkml:brush>
  </inkml:definitions>
  <inkml:trace contextRef="#ctx0" brushRef="#br0">1 31 9354 0 0,'0'0'6196'0'0,"0"0"-6120"0"0,0 0-344 0 0,6-2 209 0 0,2 0-130 0 0,3-1-59 0 0,2 1 273 0 0,3-1-66 0 0,2 1 49 0 0,3-1 25 0 0,2 1 14 0 0,1-1-2 0 0,2 1-6 0 0,1 0 2 0 0,0 1-1 0 0,-1 0-9 0 0,0 0 21 0 0,-2 0-25 0 0,0 1 7 0 0,0 0-1682 0 0,-2 0 2057 0 0,0 1-1026 0 0,-2 0 732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36.93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3754.92188"/>
      <inkml:brushProperty name="anchorY" value="-129502.27344"/>
      <inkml:brushProperty name="scaleFactor" value="0.5"/>
    </inkml:brush>
  </inkml:definitions>
  <inkml:trace contextRef="#ctx0" brushRef="#br0">0 46 16099 0 0,'0'0'1250'0'0,"0"0"-1113"0"0,1 0-17 0 0,5-1-166 0 0,3-1 182 0 0,3 0-126 0 0,3-1-7 0 0,3 0 162 0 0,3-1-135 0 0,3-1 74 0 0,2 0-11 0 0,4 1-101 0 0,1-1 40 0 0,2 1-17 0 0,1 1-8 0 0,0 1 11 0 0,0 0-12 0 0,-1 1-202 0 0,0 2-933 0 0,0 1 114 0 0,-2 1-64 0 0,1 3-861 0 0,-7-2-12723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6.8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47 7138 0 0,'35'4'865'0'0,"0"-2"0"0"0,60-4 0 0 0,-21 0 64 0 0,-60 2-864 0 0,2435-31 4795 0 0,-2287 22-4826 0 0,-57 1 17 0 0,153 9 0 0 0,-255-1-255 0 0,-1 0 0 0 0,0 0 0 0 0,0 0 0 0 0,0 1 0 0 0,1-1 0 0 0,-1 1-1 0 0,0 0 1 0 0,0-1 0 0 0,0 1 0 0 0,0 0 0 0 0,0 0 0 0 0,0 0 0 0 0,0 0 0 0 0,2 3-1 0 0,-1 0-1062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37.89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5285.375"/>
      <inkml:brushProperty name="anchorY" value="-130488.85156"/>
      <inkml:brushProperty name="scaleFactor" value="0.5"/>
    </inkml:brush>
  </inkml:definitions>
  <inkml:trace contextRef="#ctx0" brushRef="#br0">326 68 12243 0 0,'0'0'0'0'0,"-2"-1"704"0"0,-1-4 345 0 0,-2-2-602 0 0,0 0-68 0 0,-1-1-138 0 0,0 0 97 0 0,0 1-85 0 0,1 1 24 0 0,0 0 14 0 0,0 2-80 0 0,1 0-200 0 0,1 2-50 0 0,1 0-49 0 0,1 1-282 0 0,-5 9-4260 0 0,3 1 3853 0 0,0 2 630 0 0,1 2-132 0 0,1 2 220 0 0,0 2 50 0 0,2 1 25 0 0,1 3 13 0 0,2 1 11 0 0,0 3-10 0 0,1 1 3 0 0,0 3 9 0 0,2 0-22 0 0,-1 1 16 0 0,0 1-15 0 0,0-1 4 0 0,-1 0 9 0 0,0-3-4 0 0,-1-1 12 0 0,-1-2-4 0 0,0-2 30 0 0,-2-3-36 0 0,0-2 31 0 0,-1-2 65 0 0,-1-2-28 0 0,-1-2 32 0 0,0-1 31 0 0,-2-2 122 0 0,1-2-31 0 0,-2-1 74 0 0,-1-1 68 0 0,0-1-16 0 0,-1-1 12 0 0,-1-1 19 0 0,-1 0-34 0 0,-1-2-110 0 0,-2-1 11 0 0,-2-1-11 0 0,-1-2-152 0 0,-3-2-51 0 0,-1-1-69 0 0,-3-3-86 0 0,-2-2-105 0 0,-1-2-2210 0 0,-2-3 2889 0 0,-1-3-1574 0 0,-1-4 1300 0 0,5 4-14056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38.10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3943.92188"/>
      <inkml:brushProperty name="anchorY" value="-129833"/>
      <inkml:brushProperty name="scaleFactor" value="0.5"/>
    </inkml:brush>
  </inkml:definitions>
  <inkml:trace contextRef="#ctx0" brushRef="#br0">1 22 13011 0 0,'0'0'2264'0'0,"0"0"-2513"0"0,4-2 133 0 0,3-1-36 0 0,1 0 106 0 0,3 0-59 0 0,2 0 40 0 0,3 0 18 0 0,4 1-24 0 0,4 1 38 0 0,3 0-20 0 0,4 1-22 0 0,3 0 63 0 0,3 0-1 0 0,2-1 11 0 0,2 1 20 0 0,-1 1 14 0 0,0-1 16 0 0,0 1-12 0 0,-1 1-42 0 0,-1 0 32 0 0,0 2-22 0 0,0 1-4 0 0,-23-3-7796 0 0,0 0-1200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38.51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5575.23438"/>
      <inkml:brushProperty name="anchorY" value="-130845.42969"/>
      <inkml:brushProperty name="scaleFactor" value="0.5"/>
    </inkml:brush>
  </inkml:definitions>
  <inkml:trace contextRef="#ctx0" brushRef="#br0">230 27 5897 0 0,'0'-1'5069'0'0,"0"0"-4485"0"0,0 0 51 0 0,0-1-259 0 0,-1 1-169 0 0,0 0-39 0 0,0 0-60 0 0,-7-2-259 0 0,-4 1-25 0 0,-2 1-29 0 0,-1 2-27 0 0,0 2-81 0 0,-1 2-17 0 0,0 3-1 0 0,-1 2-33 0 0,0 3-20 0 0,1 2 70 0 0,-1 2 32 0 0,1 1-6 0 0,3 1 101 0 0,1 0 198 0 0,2 0-42 0 0,3-1 58 0 0,3 0 208 0 0,3-3-49 0 0,3 0 38 0 0,4-1 46 0 0,3-2-31 0 0,4-1 49 0 0,2-2-23 0 0,4-2 55 0 0,2-1 4 0 0,2-2 2 0 0,1-3 20 0 0,2-2-4 0 0,0-2 11 0 0,0-3-30 0 0,-1-1 18 0 0,-2-3-53 0 0,-2-2 15 0 0,-2-1-35 0 0,-2-2 27 0 0,-3-1-19 0 0,-1-1-4 0 0,-3 0-45 0 0,-3-1 2 0 0,-3 0 6 0 0,-1 0-51 0 0,-3 0-125 0 0,-1 1-23 0 0,-4 1-14 0 0,-1 2-144 0 0,-1 1-28 0 0,-3 3-19 0 0,0 0-33 0 0,0 3-40 0 0,-1 1 27 0 0,-1 2-40 0 0,1 2-54 0 0,-1 1 14 0 0,1 2-1783 0 0,0 3 2421 0 0,2 1-1342 0 0,0 3 1194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39.41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4554.67188"/>
      <inkml:brushProperty name="anchorY" value="-129829.74219"/>
      <inkml:brushProperty name="scaleFactor" value="0.5"/>
    </inkml:brush>
  </inkml:definitions>
  <inkml:trace contextRef="#ctx0" brushRef="#br0">26 531 15147 0 0,'0'-2'1257'0'0,"0"0"-1439"0"0,0-1 458 0 0,-1 1 192 0 0,1 0-577 0 0,0 0-210 0 0,-1 1-353 0 0,-4 10-3338 0 0,2-1 3152 0 0,-1 3 422 0 0,1 2 119 0 0,0 2 89 0 0,1 1 108 0 0,0 0 218 0 0,1 2-14 0 0,0-1 33 0 0,1 0 20 0 0,1-1 34 0 0,1-1 29 0 0,0-3 22 0 0,1-1 8 0 0,1-1 56 0 0,0-2 89 0 0,0-2-21 0 0,0-1 23 0 0,1-2 100 0 0,-1-1-55 0 0,1-1 13 0 0,0-2-21 0 0,0-1-42 0 0,0-2-119 0 0,1-2 11 0 0,1-2-23 0 0,1-1-140 0 0,0-2-17 0 0,0-2-32 0 0,-1-1 0 0 0,1-1-60 0 0,-2-1 35 0 0,0-1-14 0 0,-1 0-15 0 0,-1 1 32 0 0,-2 1 18 0 0,0 1-22 0 0,-1 1-10 0 0,-1 3 12 0 0,-1 2-192 0 0,1 3-11 0 0,0 3-8 0 0,-1 0-251 0 0,1 7-1258 0 0,1 1 958 0 0,0 3 468 0 0,1 2-172 0 0,0 1 9 0 0,1 1 508 0 0,2 2-94 0 0,1 1 102 0 0,2 0 13 0 0,1 0 67 0 0,2 0 49 0 0,1 0 0 0 0,2-1 7 0 0,1 0 66 0 0,1-3 10 0 0,-1-1 38 0 0,1-1 3 0 0,0-3 31 0 0,0-1 68 0 0,-1-2 10 0 0,0-1 22 0 0,-1-3 73 0 0,0-2-9 0 0,0-2-39 0 0,0-3 24 0 0,-2-1-28 0 0,1-2-105 0 0,0-3 20 0 0,-1-1-33 0 0,-1-3-135 0 0,-1-3-37 0 0,0-2-18 0 0,-3-3 4 0 0,1-2-99 0 0,-3-3-18 0 0,0-1-19 0 0,-2-3-20 0 0,-1 0-35 0 0,-1-1-10 0 0,-1 0-10 0 0,-2-1 0 0 0,-1 0-10 0 0,-1 1 21 0 0,-1 0-16 0 0,-1 0 5 0 0,-2 2 18 0 0,1 1-43 0 0,-1 3 13 0 0,-1 2-5 0 0,1 2-46 0 0,-1 5-62 0 0,1 2-79 0 0,0 4-21 0 0,2 4-124 0 0,-1 4-363 0 0,2 3 244 0 0,1 4-70 0 0,0 3-286 0 0,1 3 481 0 0,1 5-191 0 0,-1 5 29 0 0,2 3 500 0 0,0 4-91 0 0,0 3 74 0 0,1 3 11 0 0,1 3 57 0 0,1 1-6 0 0,1 0 6 0 0,1 1 1 0 0,1 1 9 0 0,2 0-2 0 0,0 1 10 0 0,0 0-2 0 0,2 2 1 0 0,0-1 0 0 0,0 1 19 0 0,1-1-6 0 0,1-2 13 0 0,0-1 43 0 0,1-4-12 0 0,2-3 17 0 0,-1-4 43 0 0,2-4 7 0 0,0-3 11 0 0,-1-3 9 0 0,2-4 17 0 0,-1-2 43 0 0,0-3-10 0 0,1-3 6 0 0,-1-1 46 0 0,2-3-22 0 0,1-2 10 0 0,1-3 7 0 0,1-2-11 0 0,2-4-34 0 0,1-2-28 0 0,0-3 24 0 0,1-3-67 0 0,0-3-18 0 0,-2-2 30 0 0,-1-1-22 0 0,-1 0-12 0 0,-4 0 78 0 0,-2 0-42 0 0,-3 3-3 0 0,-4 3 68 0 0,-1 2-115 0 0,-3 3-1 0 0,-2 3 25 0 0,-2 2-143 0 0,-1 3-156 0 0,-1 3 38 0 0,-2 1-18 0 0,-2 2-181 0 0,0 1 136 0 0,-2 3-58 0 0,-1 1-70 0 0,-1 2 173 0 0,-2 2-28 0 0,0 3 33 0 0,-1 2 7 0 0,-1 3 48 0 0,1 2 34 0 0,2 3 2 0 0,1 1 24 0 0,3 3 60 0 0,2-1 13 0 0,2 1 20 0 0,4 0-11 0 0,3-1 42 0 0,4-2-11 0 0,3 0 24 0 0,4-2-24 0 0,4-2 7 0 0,2-1-2 0 0,3-2 0 0 0,2-1 10 0 0,2-2-22 0 0,1-2-12 0 0,1-2 12 0 0,0-1-15 0 0,0-3-14 0 0,-1-1-25 0 0,1-1 16 0 0,-2-2-17 0 0,-1-1-5 0 0,-1-1-17 0 0,-2 0-43 0 0,-2-2-120 0 0,-2 0-7 0 0,-1 0-2127 0 0,-4 0 2748 0 0,-1 0-1477 0 0,-4 2 1195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39.87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6838.125"/>
      <inkml:brushProperty name="anchorY" value="-131103.17188"/>
      <inkml:brushProperty name="scaleFactor" value="0.5"/>
    </inkml:brush>
  </inkml:definitions>
  <inkml:trace contextRef="#ctx0" brushRef="#br0">82 150 12035 0 0,'0'0'0'0'0,"-3"1"176"0"0,-4 0-131 0 0,-3 1 38 0 0,-2 1 65 0 0,0 1-230 0 0,0 1 72 0 0,1 0 54 0 0,3 0 78 0 0,3 0-128 0 0,3 0 74 0 0,5-1 13 0 0,4 1 50 0 0,7-1 82 0 0,5-1-56 0 0,7 1 90 0 0,8-1 13 0 0,9-1 64 0 0,8-1 52 0 0,9-2 28 0 0,8-2-38 0 0,7-2-3 0 0,8-1-29 0 0,5-2-31 0 0,6-1 25 0 0,4-1-94 0 0,4-1 54 0 0,2 0-48 0 0,1-1-82 0 0,1 0 14 0 0,-2 0-10 0 0,0 0-114 0 0,-4-1 22 0 0,-1 1 16 0 0,-4 0-29 0 0,-3 1 10 0 0,-5 1-12 0 0,-3 0 2 0 0,-5 1-1 0 0,-5 2-19 0 0,-6 1 6 0 0,-7 2-3 0 0,-6 1 0 0 0,-7 1-9 0 0,-8 1-63 0 0,-6 2-39 0 0,-7 0-40 0 0,-7 2-97 0 0,-6 2-500 0 0,-5 1 4 0 0,-5 1-290 0 0,-4 2-534 0 0,-5 1 150 0 0,-4 3-537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40.79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0227.90625"/>
      <inkml:brushProperty name="anchorY" value="-132035.23438"/>
      <inkml:brushProperty name="scaleFactor" value="0.5"/>
    </inkml:brush>
  </inkml:definitions>
  <inkml:trace contextRef="#ctx0" brushRef="#br0">342 186 12755 0 0,'0'0'0'0'0,"1"-2"1392"0"0,1-3-1587 0 0,1-2 930 0 0,2-3 253 0 0,1-1-397 0 0,0-2-483 0 0,2-1 276 0 0,1 0-168 0 0,-1-1 11 0 0,1 1 149 0 0,0 0-129 0 0,-1 0 54 0 0,-2 2 14 0 0,0 1-100 0 0,-2 2-7 0 0,0 1-3 0 0,-1 2-42 0 0,-1 3-9 0 0,-1 1-74 0 0,0 1-27 0 0,-1 1 1 0 0,0 0-99 0 0,-1 0-189 0 0,-3 0 49 0 0,-3 0-31 0 0,-3 1-196 0 0,-2 1 196 0 0,-3 2-87 0 0,0 1 7 0 0,-2 3 161 0 0,-2 0-10 0 0,-1 3 40 0 0,-2 1 6 0 0,0 0 39 0 0,-2 2 19 0 0,0-1 6 0 0,-1 1-8 0 0,1-2 42 0 0,0 1-3 0 0,1-2 3 0 0,2 0 10 0 0,3-1 16 0 0,3-1 34 0 0,2-2 1 0 0,3 0-25 0 0,3-1 65 0 0,3-1-198 0 0,2-1 60 0 0,3 0 2 0 0,3-1-186 0 0,4 1 158 0 0,2-1-92 0 0,5 1-30 0 0,3 0 150 0 0,4 2-39 0 0,3 0 45 0 0,2 1 13 0 0,2 2 8 0 0,1-1-1 0 0,0 2-16 0 0,-1 1 14 0 0,-1 0-15 0 0,-1 2-33 0 0,-1 0 28 0 0,-2 2-20 0 0,-2 0-23 0 0,-1 1 7 0 0,-1 0 15 0 0,-2 2-15 0 0,-3-1 24 0 0,-1 1 31 0 0,-4-1 1 0 0,-3 1 12 0 0,-2-1 45 0 0,-4-1 82 0 0,-4-1-21 0 0,-3-1 5 0 0,-3 0 96 0 0,-5-1-38 0 0,-1 0 35 0 0,-5-2-16 0 0,-2 0-13 0 0,-2 0-6 0 0,-3-2 10 0 0,-2-2-4 0 0,-1 0-18 0 0,-1-2 43 0 0,-1-2-22 0 0,1-2 7 0 0,0-1 27 0 0,0-2-8 0 0,2-2 13 0 0,1-2 35 0 0,2-1-28 0 0,3-2 189 0 0,3-1-73 0 0,3 0 2 0 0,4-1 165 0 0,3 1-264 0 0,3 0 56 0 0,5 0 14 0 0,3 1-285 0 0,3 1-1 0 0,4 0-53 0 0,4 1-38 0 0,4 0-78 0 0,4 0 27 0 0,4 1-14 0 0,5-1 19 0 0,4 1 14 0 0,4 1 44 0 0,4-1-10 0 0,3 1-4 0 0,4-1 50 0 0,2 0-5 0 0,3-1 22 0 0,2-1 6 0 0,2 0 18 0 0,1-2-22 0 0,0 0 36 0 0,0-1-2 0 0,-1-1 2 0 0,-3 0 29 0 0,-2-1-8 0 0,-6 0-6 0 0,-3 0 50 0 0,-6 0 14 0 0,-4-1-12 0 0,-5 0-2 0 0,-3 0 39 0 0,-5 1 6 0 0,-3-1-27 0 0,-4 1 19 0 0,-4 0-6 0 0,-3-1-65 0 0,-3 1-17 0 0,-3 1 9 0 0,-4 0-100 0 0,-4 1-85 0 0,-3 1 0 0 0,-3 0 8 0 0,-4 2-129 0 0,-4 2 56 0 0,-2 1-13 0 0,-4 3-19 0 0,-2 1 63 0 0,-1 4 74 0 0,-2 1-28 0 0,1 4 16 0 0,0 2 102 0 0,3 2-20 0 0,1 2 30 0 0,3 2 6 0 0,4 0 9 0 0,4 1 45 0 0,4 1-11 0 0,5 0 15 0 0,4 0 26 0 0,5 0 2 0 0,5-1-8 0 0,5-1 14 0 0,6 0-23 0 0,5-1-3 0 0,7-1-9 0 0,4-1 2 0 0,4-1-30 0 0,5-2-11 0 0,3-1-8 0 0,3-3 10 0 0,3-2-32 0 0,0-2 9 0 0,0-2-23 0 0,0-1 6 0 0,0-3-13 0 0,-1 0-258 0 0,-2-2-739 0 0,-1 0-850 0 0,-2-1-528 0 0,0 0 138 0 0,-2 0-1638 0 0,-8 2-7919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2:41.0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2479.375"/>
      <inkml:brushProperty name="anchorY" value="-133245.92188"/>
      <inkml:brushProperty name="scaleFactor" value="0.5"/>
    </inkml:brush>
  </inkml:definitions>
  <inkml:trace contextRef="#ctx0" brushRef="#br0">390 23 23085 0 0,'0'0'0'0'0,"0"-1"48"0"0,-2-1-65 0 0,1-1 18 0 0,-2 0-9 0 0,-1 0-93 0 0,0 0 7 0 0,-2 0-16 0 0,0 1-104 0 0,-2 0-27 0 0,-2 2 47 0 0,-2 1-170 0 0,-3 2 190 0 0,-2 2-62 0 0,-3 2-46 0 0,-2 2 178 0 0,-3 3-36 0 0,-2 3 101 0 0,-1 1 7 0 0,-1 3 32 0 0,0 0 34 0 0,2 2 20 0 0,3 1-20 0 0,2 0 64 0 0,3 0-8 0 0,5 0 5 0 0,4 0 10 0 0,5-1-12 0 0,5 0-42 0 0,6-1 12 0 0,5 0 2 0 0,8-1-49 0 0,5 0 5 0 0,8-1-22 0 0,5-2 4 0 0,5-1-3 0 0,5-2-3240 0 0,5-3 4007 0 0,4-2-2025 0 0,4-3 1495 0 0,-35-3-10104 0 0,-1-1-1377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04.7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3541.42188"/>
      <inkml:brushProperty name="anchorY" value="-134685.25"/>
      <inkml:brushProperty name="scaleFactor" value="0.5"/>
    </inkml:brush>
  </inkml:definitions>
  <inkml:trace contextRef="#ctx0" brushRef="#br0">30 60 6249 0 0,'0'0'0'0'0,"-1"-1"857"0"0,-1-3-982 0 0,-1 0 823 0 0,-1-2 517 0 0,0-1-930 0 0,0 1 207 0 0,0-1 49 0 0,1 1-83 0 0,1 1 54 0 0,1 0 73 0 0,0 1-264 0 0,1 2-2 0 0,0 0-11 0 0,0 1-330 0 0,9 3-3826 0 0,-2 1 2922 0 0,2 2-146 0 0,1 2 481 0 0,0 1-116 0 0,1 1 27 0 0,-1 1 497 0 0,1 2-77 0 0,1 1 163 0 0,-1 0-4 0 0,0 2 94 0 0,2-1 7 0 0,-1 2 41 0 0,1-1-15 0 0,1 1 54 0 0,0 0 22 0 0,1-1 72 0 0,0 0-64 0 0,2 0 81 0 0,0-1 14 0 0,0-2 26 0 0,1 0 16 0 0,1-1 36 0 0,0-2 141 0 0,0 0-131 0 0,-2-3 86 0 0,0 0 78 0 0,-1-1-1237 0 0,-1-2 1230 0 0,-1 0-488 0 0,-2-2 50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05.20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4961.17188"/>
      <inkml:brushProperty name="anchorY" value="-135951.03125"/>
      <inkml:brushProperty name="scaleFactor" value="0.5"/>
    </inkml:brush>
  </inkml:definitions>
  <inkml:trace contextRef="#ctx0" brushRef="#br0">401 91 1600 0 0,'0'0'0'0'0,"1"-1"112"0"0,1-1 159 0 0,0 0-214 0 0,1-2 566 0 0,0 0-483 0 0,1-1 302 0 0,0 0-133 0 0,-1 0-4 0 0,0 0 145 0 0,1 1-158 0 0,-1-1 52 0 0,0 0 31 0 0,1 1-154 0 0,0 0 29 0 0,0 0 3 0 0,1 1-36 0 0,0-1 30 0 0,0 0 65 0 0,-1 0-9 0 0,1 1 8 0 0,-1-1 75 0 0,0 1-76 0 0,-1 1 7 0 0,-1 0-11 0 0,0 1-94 0 0,-2 0-190 0 0,0 1-16 0 0,0 0-13 0 0,-3 2-1115 0 0,-2 3 790 0 0,-2 1 280 0 0,-2 3-73 0 0,-3 2 17 0 0,-2 1 296 0 0,-3 2-39 0 0,-1 2 66 0 0,-3 1 33 0 0,-1 2 4 0 0,-1 1-16 0 0,-2 1 35 0 0,-1 1-2 0 0,0 2-17 0 0,0 0 7 0 0,-1 1-22 0 0,2 1 6 0 0,0 0-21 0 0,1-1-5 0 0,2 0-18 0 0,2-1 3 0 0,2-2-30 0 0,2-2 18 0 0,1-2-17 0 0,4-2 4 0 0,1-2 0 0 0,3-3-29 0 0,2-2 17 0 0,1-2 3 0 0,2-2-39 0 0,1-2-53 0 0,1-1-42 0 0,0-2-32 0 0,0 0-99 0 0,5 1-2123 0 0,2-2 2717 0 0,2-1-1472 0 0,0-2 1172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06.4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3582.71875"/>
      <inkml:brushProperty name="anchorY" value="-135334.59375"/>
      <inkml:brushProperty name="scaleFactor" value="0.5"/>
    </inkml:brush>
  </inkml:definitions>
  <inkml:trace contextRef="#ctx0" brushRef="#br0">273 156 2345 0 0,'0'0'0'0'0,"1"-1"856"0"0,1-1-980 0 0,1-1 1204 0 0,1 0-161 0 0,1-2 314 0 0,0-1-522 0 0,1 0 128 0 0,1 0-103 0 0,-1-1-12 0 0,0-1-29 0 0,0 1-4 0 0,0-1-30 0 0,-2 0-20 0 0,0 0-16 0 0,-1 0-138 0 0,0 1 18 0 0,-2 0-5 0 0,-1 0-182 0 0,0 0-14 0 0,-3 1-35 0 0,1-1-29 0 0,-2 2-70 0 0,-1-1-77 0 0,0 2-30 0 0,-1 0 9 0 0,-2 0-131 0 0,-1 1-1 0 0,-2 1-44 0 0,-1 1 5 0 0,-1 1-51 0 0,-2 2 59 0 0,0 0-20 0 0,-2 1-2 0 0,-1 1 49 0 0,0 1 13 0 0,0 1-1 0 0,0 0 13 0 0,1 0 7 0 0,1 0-1 0 0,0 1 1 0 0,2-1 0 0 0,0 1-19 0 0,2 0 15 0 0,1-1-5 0 0,1 1 1 0 0,1-1-9 0 0,2 0 21 0 0,1 0-7 0 0,1-1-6 0 0,1 0 21 0 0,1 0-16 0 0,1 0 24 0 0,0-1-16 0 0,2 0 14 0 0,1-1 16 0 0,1 1 14 0 0,2-1-12 0 0,2 0 33 0 0,1 1-18 0 0,2-1 15 0 0,1 0-12 0 0,2 0-6 0 0,2 0-18 0 0,1 1 5 0 0,2 0-3 0 0,1 1-37 0 0,1 1-18 0 0,1 1-16 0 0,0 0-7 0 0,1 2-38 0 0,-1 0-103 0 0,-1 2 27 0 0,-1 0-25 0 0,-2 2-101 0 0,-1 1 19 0 0,-1 1 26 0 0,-3 2-22 0 0,0 2 37 0 0,-1 1 111 0 0,-1 1-21 0 0,-1 2 14 0 0,-1 0 152 0 0,-1 1-16 0 0,-1 0 24 0 0,-2 0 28 0 0,-1-2 22 0 0,-3 0 34 0 0,0-3 11 0 0,-3-2-9 0 0,-2-1 62 0 0,-2-3 187 0 0,-1-1-60 0 0,-1-2 14 0 0,-1-1 191 0 0,-2-2-150 0 0,-1 0 72 0 0,0-3 65 0 0,-2 0-170 0 0,-1-2 8 0 0,-2 0-27 0 0,-1-2-11 0 0,0-2-37 0 0,0-2 19 0 0,0-1-18 0 0,1-2-5 0 0,1-2 11 0 0,1-1-51 0 0,3-2 5 0 0,2-1-3 0 0,2-1-58 0 0,2 0-31 0 0,2-2-22 0 0,3-1 1 0 0,1 1-60 0 0,2-1-12 0 0,2 1-19 0 0,2 0 2 0 0,1 1-59 0 0,3 2 6 0 0,1 1-14 0 0,3 1-8 0 0,3 3-17 0 0,2 1 13 0 0,3 1-5 0 0,2 1 1 0 0,3 2 9 0 0,3 1 35 0 0,3 0 0 0 0,3 2 3 0 0,2-1 38 0 0,3 1 8 0 0,3 0 1 0 0,1-1 2 0 0,1 1 28 0 0,1-1-18 0 0,0-1 26 0 0,0 0-16 0 0,-3 0 15 0 0,0-2-4 0 0,-3 0 1 0 0,-3-1 18 0 0,-2 0-4 0 0,-3-1 39 0 0,-3-1-20 0 0,-5-1 9 0 0,-3-1 35 0 0,-3 1-10 0 0,-3-2 5 0 0,-3 1 9 0 0,-2 0-2 0 0,-4-1-36 0 0,-1 1 1 0 0,-3 0-12 0 0,-1 0-36 0 0,-2 0-38 0 0,-3 1-10 0 0,-1 0-10 0 0,-2 1-66 0 0,-2 1-11 0 0,-3 1-10 0 0,-1 1 7 0 0,-2 1-40 0 0,-2 1 1 0 0,-1 1-11 0 0,0 1 2 0 0,-2 2-12 0 0,1 2 13 0 0,0 1-14 0 0,2 2-14 0 0,1 1 13 0 0,2 2-24 0 0,3 1 44 0 0,1 2-14 0 0,4 0 16 0 0,1 2 80 0 0,4 1-12 0 0,2 1 8 0 0,2 1 96 0 0,4 1-18 0 0,2 1 29 0 0,3 1 6 0 0,2 0-1 0 0,2-1 30 0 0,1-1-8 0 0,2 0 4 0 0,0-2 38 0 0,2-2-11 0 0,1-2 14 0 0,0-2-21 0 0,1-2 25 0 0,1-2-54 0 0,2-2-12 0 0,1-2-46 0 0,2-2-46 0 0,0 0-1308 0 0,2-2-107 0 0,0-2 797 0 0,0 0 698 0 0,0-2-1203 0 0,-6 2-13012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7.7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9570 0 0,'0'0'782'0'0,"1"3"-1215"0"0,11 73-50 0 0,-4-36 471 0 0,-2 0 0 0 0,-2 1 1 0 0,-1 0-1 0 0,-3-1 1 0 0,-4 52-1 0 0,-1-25-168 0 0,5-58 180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06.7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5475.1875"/>
      <inkml:brushProperty name="anchorY" value="-136715.1875"/>
      <inkml:brushProperty name="scaleFactor" value="0.5"/>
    </inkml:brush>
  </inkml:definitions>
  <inkml:trace contextRef="#ctx0" brushRef="#br0">301 135 11666 0 0,'0'0'0'0'0,"0"-1"97"0"0,1-2-39 0 0,-1-1 2 0 0,1-1 44 0 0,0-1-70 0 0,1-1 31 0 0,1 0 36 0 0,1 0 147 0 0,-1-1-48 0 0,1 1 16 0 0,1 0 151 0 0,0-1-128 0 0,0 1 82 0 0,0 1 6 0 0,0-1-96 0 0,0 1 95 0 0,0 0-49 0 0,0 1 4 0 0,-1 0 66 0 0,-1 0-49 0 0,-1 1 0 0 0,-2 1-9 0 0,0 0-55 0 0,-3 0-220 0 0,-1 1 50 0 0,-2 1-21 0 0,-2 0-238 0 0,-2 1 59 0 0,-2 0-77 0 0,-4 2-17 0 0,-2 1 12 0 0,-4 2 30 0 0,-1 0 0 0 0,-3 3 2 0 0,0 1 40 0 0,-1 1-30 0 0,0 3 38 0 0,2 2-1 0 0,1 2 11 0 0,2 2 46 0 0,2 1-32 0 0,3 3 22 0 0,3 0 51 0 0,3 2 13 0 0,5 1 28 0 0,4-1-4 0 0,6 0 51 0 0,4-2 89 0 0,5-1-32 0 0,5-2 26 0 0,6-3 81 0 0,4-2-97 0 0,5-3 42 0 0,3-3-14 0 0,3-2-72 0 0,4-1-101 0 0,2-3-293 0 0,1-2-123 0 0,1-1-278 0 0,0-2 91 0 0,-1 0-490 0 0,-9-1-12695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07.21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6704.20313"/>
      <inkml:brushProperty name="anchorY" value="-137998.14063"/>
      <inkml:brushProperty name="scaleFactor" value="0.5"/>
    </inkml:brush>
  </inkml:definitions>
  <inkml:trace contextRef="#ctx0" brushRef="#br0">291 101 7266 0 0,'0'0'0'0'0,"1"-5"4312"0"0,2-3-3593 0 0,-1-2 121 0 0,1-1-422 0 0,0 1-91 0 0,0 0 90 0 0,0 2-42 0 0,-1 0 28 0 0,1 1 107 0 0,-1 1-235 0 0,-1 1 56 0 0,0 1-15 0 0,-1 1-229 0 0,1 1-19 0 0,-1 1-64 0 0,-1 1-6 0 0,1 0-98 0 0,-7-1-40 0 0,-2 0-4 0 0,-3 1-7 0 0,-2 0-75 0 0,-2 3 95 0 0,-1 1-32 0 0,-2 2-7 0 0,-2 3 79 0 0,-2 2-42 0 0,0 1 25 0 0,-1 4 4 0 0,0 0-20 0 0,1 3-13 0 0,1 2 4 0 0,2 0-3 0 0,4 1-19 0 0,3 0 71 0 0,5 0-2 0 0,3 0 3 0 0,4-2 78 0 0,5-1 90 0 0,5-1 26 0 0,5-2-7 0 0,4-3 140 0 0,4-2-58 0 0,2-2 53 0 0,4-3-20 0 0,1-2-3 0 0,2-3-36 0 0,0-2 0 0 0,0-2-3 0 0,-1-2-38 0 0,-1-2 10 0 0,-1-2-4 0 0,-2-1-1 0 0,-2-3 0 0 0,-3-1 28 0 0,-1-1-8 0 0,-3-2-6 0 0,-2-1 22 0 0,-4 0-53 0 0,-2 0-12 0 0,-3-1 1 0 0,-3 2-79 0 0,-4 0-44 0 0,-2 1-19 0 0,-5 1-2 0 0,-2 2-88 0 0,-5 1 42 0 0,-2 2-26 0 0,-1 1 6 0 0,-2 2 16 0 0,-1 1 5 0 0,1 1-10 0 0,1 2 5 0 0,1 1-12 0 0,2 2-192 0 0,1 1-161 0 0,3 1-265 0 0,1 2-263 0 0,2 1 67 0 0,2 2-518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07.65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5632.48438"/>
      <inkml:brushProperty name="anchorY" value="-136950.57813"/>
      <inkml:brushProperty name="scaleFactor" value="0.5"/>
    </inkml:brush>
  </inkml:definitions>
  <inkml:trace contextRef="#ctx0" brushRef="#br0">24 49 14907 0 0,'0'0'0'0'0,"0"-1"152"0"0,-2 0-65 0 0,0 0 18 0 0,-1-1 29 0 0,1 0-161 0 0,-1 1-26 0 0,2 0-1 0 0,0 1-495 0 0,0 0 185 0 0,0-1 1 0 0,-2 5-865 0 0,0 2 654 0 0,2 2-34 0 0,0 3 451 0 0,2 2-34 0 0,-1 2 107 0 0,1 1 21 0 0,0 1 97 0 0,-1 1-5 0 0,1 0 27 0 0,-1 0-12 0 0,0 0 15 0 0,1-1 14 0 0,-1 0-13 0 0,2-2 24 0 0,0-1 3 0 0,-1-1 65 0 0,2-2 1 0 0,-2-2 14 0 0,0-2 74 0 0,-1-1 475 0 0,0-3-205 0 0,-1-1 1474 0 0,-2-6-1268 0 0,0-2 69 0 0,0-2-506 0 0,1-3 25 0 0,1-2-86 0 0,1-2-22 0 0,1-1-151 0 0,2-2 20 0 0,1-1-34 0 0,1-1 3 0 0,0-1-40 0 0,2 0 10 0 0,1 1-24 0 0,3-1 15 0 0,1 3-33 0 0,1 0-10 0 0,0 3-17 0 0,2 2 3 0 0,1 1-41 0 0,1 3-16 0 0,-1 2-8 0 0,1 2 0 0 0,-1 2-40 0 0,0 1-44 0 0,0 3 10 0 0,-1 0 1 0 0,0 3-40 0 0,0 1 31 0 0,-1 1 8 0 0,0 3-21 0 0,-1 1 73 0 0,1 2 34 0 0,-1 2 13 0 0,0 2 2 0 0,0 1 78 0 0,0 1 16 0 0,-1 2-1 0 0,1 0 16 0 0,-1 2 34 0 0,-1-1 28 0 0,1 0-6 0 0,-1-1 6 0 0,1-1 38 0 0,-1 0-12 0 0,1-2-31 0 0,1-2-120 0 0,1-2-6 0 0,0-2-3060 0 0,1-3 3854 0 0,1-1-2009 0 0,1-4 1529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08.1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7197.59375"/>
      <inkml:brushProperty name="anchorY" value="-138269.09375"/>
      <inkml:brushProperty name="scaleFactor" value="0.5"/>
    </inkml:brush>
  </inkml:definitions>
  <inkml:trace contextRef="#ctx0" brushRef="#br0">403 4 14611 0 0,'0'0'0'0'0,"-1"-1"688"0"0,-1 0-774 0 0,0 0-676 0 0,-1 0 594 0 0,-2 4-545 0 0,-1 1-414 0 0,-1 5 707 0 0,0 5-305 0 0,-1 4 83 0 0,0 4 640 0 0,0 5-148 0 0,0 4 127 0 0,2 2 20 0 0,0 3 27 0 0,2 1-4 0 0,1-1 4 0 0,2 1 10 0 0,2-1-4 0 0,2-2 12 0 0,2 0-4 0 0,2-1 2 0 0,1-1 10 0 0,0-1-4 0 0,2 0 2 0 0,0-1 0 0 0,1 0 0 0 0,-1 0 19 0 0,-1-1-6 0 0,-1-1 3 0 0,0-1 10 0 0,-2-3 15 0 0,-1-3 6 0 0,0-5-1 0 0,-1-2 30 0 0,-2-3 49 0 0,0-2 5 0 0,0-4 22 0 0,-2-1 2433 0 0,-1-6-2114 0 0,-2-2 7 0 0,-2-3-43 0 0,-1-1-241 0 0,-2-2 75 0 0,-3-3-178 0 0,-1 0-174 0 0,-3-2 23 0 0,-2 0-35 0 0,-2 0-9 0 0,-2 1-8 0 0,-1 1 30 0 0,-3 1-29 0 0,0 3 28 0 0,-3 0 2 0 0,0 3 37 0 0,0 2 0 0 0,0 1 3 0 0,2 1 29 0 0,2 3-27 0 0,3 1 0 0 0,2 2 10 0 0,4 2-42 0 0,3 0 3 0 0,3 3 7 0 0,2 0-32 0 0,3 2 18 0 0,2 0 40 0 0,2 2 7 0 0,4 0 11 0 0,4 1 46 0 0,3 1-2 0 0,6 1 4 0 0,4 0 10 0 0,4 0-12 0 0,4-1-5 0 0,3 0 11 0 0,4 0-4 0 0,2-2-9 0 0,1 0 4 0 0,2-2-12 0 0,-2-1 13 0 0,0-1-4 0 0,-1-1-242 0 0,-2-1-873 0 0,-3 0 972 0 0,-2-1 28 0 0,-4 0-394 0 0,-15-3-8139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08.87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8377"/>
      <inkml:brushProperty name="anchorY" value="-140225.60938"/>
      <inkml:brushProperty name="scaleFactor" value="0.5"/>
    </inkml:brush>
  </inkml:definitions>
  <inkml:trace contextRef="#ctx0" brushRef="#br0">3 2 4945 0 0,'-2'-1'8402'0'0,"2"0"-8789"0"0,9 10-3507 0 0,0-3 3418 0 0,2 1 400 0 0,2 1-51 0 0,3 1 103 0 0,2 1 28 0 0,2 0 64 0 0,1 1-4 0 0,2 1-3 0 0,1 0 5 0 0,0 0-2 0 0,1 1 28 0 0,0 1 1 0 0,-1 0 11 0 0,-1-1 27 0 0,0 1 30 0 0,-2 0 22 0 0,-2-1 34 0 0,-1 0 41 0 0,-2-1-924 0 0,0-1 960 0 0,-2 0-394 0 0,0-2 117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09.12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9828.04688"/>
      <inkml:brushProperty name="anchorY" value="-141504.28125"/>
      <inkml:brushProperty name="scaleFactor" value="0.5"/>
    </inkml:brush>
  </inkml:definitions>
  <inkml:trace contextRef="#ctx0" brushRef="#br0">480 13 14019 0 0,'0'0'0'0'0,"0"-1"0"0"0,0-1-103 0 0,0-1-35 0 0,0 1-25 0 0,0 0 8 0 0,0 1-109 0 0,0 0 49 0 0,-1 1-38 0 0,-4 0-20 0 0,-3 2 70 0 0,-2 4 80 0 0,-3 2-1 0 0,-2 3-18 0 0,-2 4 140 0 0,-2 2-12 0 0,-2 2 38 0 0,-2 4 24 0 0,0 1 14 0 0,-1 2-10 0 0,-1 1 6 0 0,0 3 7 0 0,0 1-21 0 0,0 2 7 0 0,0 1 6 0 0,0 1-2 0 0,1 2 19 0 0,1-1 5 0 0,2 0-38 0 0,0-1-165 0 0,3-1 46 0 0,0-3-26 0 0,3-2-159 0 0,4-7-13686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0.1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8332.5625"/>
      <inkml:brushProperty name="anchorY" value="-141077.10938"/>
      <inkml:brushProperty name="scaleFactor" value="0.5"/>
    </inkml:brush>
  </inkml:definitions>
  <inkml:trace contextRef="#ctx0" brushRef="#br0">452 131 8402 0 0,'0'0'0'0'0,"1"-2"1072"0"0,0-2-401 0 0,1-1 114 0 0,1-2-94 0 0,0-1-456 0 0,1-1-22 0 0,-1 0 14 0 0,0 0 210 0 0,0 1-91 0 0,0 0 5 0 0,0 0 258 0 0,-1 1-282 0 0,-1 0 113 0 0,0 0 3 0 0,-1 1-261 0 0,0 0 50 0 0,-2 1-102 0 0,1 0-21 0 0,-2 2-56 0 0,-2 0-101 0 0,-1 0 24 0 0,-2 2-6 0 0,-2 1-144 0 0,-3 1 108 0 0,-2 0-68 0 0,-3 1 28 0 0,-1 1 39 0 0,-2 1-12 0 0,-1 1 7 0 0,0 1 0 0 0,0 0-9 0 0,0 2-16 0 0,1 0 13 0 0,-1 2-6 0 0,0 0-17 0 0,0 0 15 0 0,0 1 4 0 0,-1 0-1 0 0,1 0 20 0 0,0 1 3 0 0,1-1 1 0 0,2 0-18 0 0,3 0 25 0 0,2 0-84 0 0,3-2 16 0 0,2 0 10 0 0,4-1-91 0 0,1-1 92 0 0,3 0-12 0 0,3-2-23 0 0,2 1 103 0 0,3-1 16 0 0,3 0 19 0 0,3 0 2 0 0,2 0 39 0 0,3 0-1 0 0,3 0-16 0 0,2 0 16 0 0,3 1-24 0 0,3 0-3 0 0,1 1-18 0 0,1 1 22 0 0,2 1-45 0 0,-1 1 23 0 0,1 1-8 0 0,-2 2 1 0 0,-1 1-10 0 0,-2 1-15 0 0,-3 3 13 0 0,-2 1-5 0 0,-3 2-27 0 0,-2 1 26 0 0,-2 1 1 0 0,-3 0-10 0 0,-2 1 42 0 0,-2-1 6 0 0,-3-1 29 0 0,-2-2-6 0 0,-2-1 50 0 0,-2-2 118 0 0,-3-2 16 0 0,-2-1-4 0 0,-2-2 159 0 0,-1-2-16 0 0,-3 0 4 0 0,-1-1 53 0 0,-3-1-24 0 0,-1-1-103 0 0,-2 0 22 0 0,-2-1-23 0 0,-2-1-120 0 0,-2-2 15 0 0,-1 0-12 0 0,-2-1-13 0 0,0-2 4 0 0,0 0 7 0 0,1-2-21 0 0,1-1 16 0 0,2-1-5 0 0,0-3-74 0 0,1-1-156 0 0,0-2-53 0 0,2-2-185 0 0,0-1-1295 0 0,0-3 195 0 0,2-1 14 0 0,1-1-1487 0 0,2 0 466 0 0,2-1-765 0 0,4 4-713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0.6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6887.70313"/>
      <inkml:brushProperty name="anchorY" value="-140479.14063"/>
      <inkml:brushProperty name="scaleFactor" value="0.5"/>
    </inkml:brush>
  </inkml:definitions>
  <inkml:trace contextRef="#ctx0" brushRef="#br0">18 119 15555 0 0,'0'0'0'0'0,"-2"-1"144"0"0,-1-2-56 0 0,0 0 7 0 0,0 1-99 0 0,0 0-133 0 0,2 0 22 0 0,-1 2-150 0 0,2-1-30 0 0,2 0-400 0 0,3 1 259 0 0,3 1 229 0 0,4 1-42 0 0,2 0 2 0 0,4 1 224 0 0,1 1-45 0 0,3 0 91 0 0,1 0 30 0 0,2 0 25 0 0,0-1 26 0 0,1-1-4 0 0,-1 0-5 0 0,0-2 39 0 0,-1 0 17 0 0,-1-2 6 0 0,-2-1-7 0 0,-2-1 40 0 0,-2-1 8 0 0,-3-2 27 0 0,-1 0-5 0 0,-2-1 23 0 0,-3 0-15 0 0,-1-1-32 0 0,-3 0 28 0 0,-2 0-67 0 0,-2 0-83 0 0,-3 0 11 0 0,-2 0-21 0 0,-2 1-101 0 0,-3 1 9 0 0,-3 1-19 0 0,-1 0-18 0 0,-3 2 3 0 0,-2 1-39 0 0,-3 1 10 0 0,-1 2 5 0 0,-1 1-32 0 0,-1 1 38 0 0,-1 3-30 0 0,0 1 8 0 0,1 2 26 0 0,1 2-8 0 0,1 2 14 0 0,2 2-22 0 0,2 1 16 0 0,3 2-34 0 0,2 2 29 0 0,2 1-1 0 0,3 2-27 0 0,3 1 56 0 0,2 1-27 0 0,3 0 9 0 0,3 0 55 0 0,4 1 21 0 0,2-1 17 0 0,4-1 18 0 0,4-1 53 0 0,2-2-32 0 0,4-2 5 0 0,4-3-1 0 0,2-1-29 0 0,2-4-1261 0 0,3-2 1553 0 0,1-1-803 0 0,1-3 559 0 0,-21-2-7397 0 0,0-1-1072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0.8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8189.17188"/>
      <inkml:brushProperty name="anchorY" value="-141816.65625"/>
      <inkml:brushProperty name="scaleFactor" value="0.5"/>
    </inkml:brush>
  </inkml:definitions>
  <inkml:trace contextRef="#ctx0" brushRef="#br0">263 86 14731 0 0,'0'0'0'0'0,"-1"-2"1312"0"0,0-3-1493 0 0,-2-1 697 0 0,0-2 176 0 0,-1 0-496 0 0,0 0-80 0 0,0 0 130 0 0,0 0-80 0 0,0 1-17 0 0,0 1 101 0 0,-1 1-199 0 0,0 1 33 0 0,0 0 31 0 0,-1 1-233 0 0,-1 1-90 0 0,0 1-41 0 0,-2 1-7 0 0,-1 1-167 0 0,-1 2 167 0 0,-1 2-39 0 0,-2 2-6 0 0,-2 2 147 0 0,0 2 61 0 0,-1 3 28 0 0,0 2 22 0 0,1 1 94 0 0,1 2-53 0 0,2 1 22 0 0,2 1 15 0 0,2 1-43 0 0,3 0 13 0 0,3-1-5 0 0,3 0-9 0 0,4-1 12 0 0,2-1 14 0 0,5-1 24 0 0,2-2-5 0 0,3 0 32 0 0,4-2 39 0 0,3-2-19 0 0,2-1 10 0 0,4-1 35 0 0,1-3-66 0 0,2-1-7 0 0,2-3-103 0 0,1-1-49 0 0,1-2 7 0 0,1-2-142 0 0,-22 1-8609 0 0,0 0-1365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3.9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9324.29688"/>
      <inkml:brushProperty name="anchorY" value="-143127.51563"/>
      <inkml:brushProperty name="scaleFactor" value="0.5"/>
    </inkml:brush>
  </inkml:definitions>
  <inkml:trace contextRef="#ctx0" brushRef="#br0">1 252 4049 0 0,'0'0'6077'0'0,"0"0"-5899"0"0,1 0-88 0 0,-1 0 40 0 0,7-2 7 0 0,2-1-78 0 0,2-1 23 0 0,3 1-28 0 0,1 0 4 0 0,3 1-11 0 0,3 0 21 0 0,3 0 12 0 0,4 0 7 0 0,5 1 18 0 0,5 0 108 0 0,5-1-28 0 0,5-1 5 0 0,6 1 106 0 0,6-1-96 0 0,6-1 24 0 0,5 0 22 0 0,7-1-104 0 0,5 0 4 0 0,5-1 3 0 0,6 1-15 0 0,5-1-6 0 0,5 0-18 0 0,4 0 5 0 0,5 1 6 0 0,4 0-2 0 0,4 0 1 0 0,4 0-9 0 0,4 0-17 0 0,1 1 33 0 0,3 0-58 0 0,1 0 18 0 0,1 1 12 0 0,1-1-53 0 0,0 0 17 0 0,-1 0-16 0 0,-2 0-7 0 0,0-1 1 0 0,-2-1 149 0 0,-3 0-62 0 0,-3 0 8 0 0,-5-1 124 0 0,-2 1-94 0 0,-4-1 72 0 0,-5 1 36 0 0,-4-1-103 0 0,-4 0 72 0 0,-6 1-43 0 0,-3 0 1 0 0,-7 0 29 0 0,-4 0-66 0 0,-7 0 20 0 0,-5 2 1 0 0,-5 0-67 0 0,-6 1 19 0 0,-5 1-28 0 0,-5 0 6 0 0,-5 1-3 0 0,-5-1-28 0 0,-6 1 8 0 0,-4 1-4 0 0,-5-1-19 0 0,-5 1-13 0 0,-4 0 50 0 0,-2 0-73 0 0,-4 1 42 0 0,-3-1-23 0 0,-2 1 5 0 0,-1 0 8 0 0,-2-1-30 0 0,0 0-19 0 0,-1 0-61 0 0,1 0 23 0 0,0 0-86 0 0,-6 2-3972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8.57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282 62 8402 0 0,'-6'-26'3673'0'0,"4"23"-3438"0"0,1 0 0 0 0,0 0 1 0 0,1 0-1 0 0,-1 0 0 0 0,0 0 0 0 0,1 0 1 0 0,0 0-1 0 0,0-6 0 0 0,-8 7-455 0 0,2 2 162 0 0,0-1 0 0 0,0 2 0 0 0,0-1 0 0 0,0 1 0 0 0,1-1 0 0 0,-1 2 0 0 0,0-1 0 0 0,1 0 0 0 0,-1 1 0 0 0,1 0 0 0 0,-1 1 0 0 0,1-1 0 0 0,0 1 0 0 0,0 0 0 0 0,0 0 0 0 0,1 1 0 0 0,-1-1-1 0 0,-4 5 1 0 0,-1 1 5 0 0,0 0 0 0 0,0 0 0 0 0,1 1 0 0 0,0 0 0 0 0,-14 22-1 0 0,20-28 42 0 0,1 0-1 0 0,-1 1 0 0 0,1-1 0 0 0,0 1 1 0 0,0 0-1 0 0,1-1 0 0 0,-1 1 0 0 0,1 0 1 0 0,0 0-1 0 0,0 0 0 0 0,1 0 0 0 0,0 0 1 0 0,-1 1-1 0 0,2-1 0 0 0,-1 0 0 0 0,1 0 0 0 0,-1 0 1 0 0,4 9-1 0 0,-4-13 12 0 0,0 0 0 0 0,1 0-1 0 0,-1 0 1 0 0,0 0 0 0 0,1 0 0 0 0,-1 0 0 0 0,1 0-1 0 0,-1-1 1 0 0,1 1 0 0 0,-1 0 0 0 0,1 0 0 0 0,0 0-1 0 0,-1 0 1 0 0,1-1 0 0 0,0 1 0 0 0,0 0 0 0 0,0-1-1 0 0,-1 1 1 0 0,1-1 0 0 0,0 1 0 0 0,0-1-1 0 0,0 1 1 0 0,0-1 0 0 0,0 1 0 0 0,0-1 0 0 0,0 0-1 0 0,0 0 1 0 0,0 0 0 0 0,0 1 0 0 0,0-1 0 0 0,2 0-1 0 0,0-1 10 0 0,0 0-1 0 0,-1 0 0 0 0,1 0 0 0 0,0 0 0 0 0,0-1 0 0 0,-1 1 0 0 0,1-1 0 0 0,-1 1 0 0 0,1-1 0 0 0,-1 0 0 0 0,3-2 0 0 0,6-7 55 0 0,-1-1 0 0 0,1 0 0 0 0,9-15-1 0 0,-14 17 81 0 0,0 0 0 0 0,0 0 0 0 0,-1-1 0 0 0,-1 0 0 0 0,0 0 0 0 0,0 0-1 0 0,3-17 1 0 0,-9 60-225 0 0,1 0 1 0 0,2 0-1 0 0,1-1 0 0 0,7 34 0 0 0,1 20 33 0 0,-8-59 57 0 0,6 183 30 0 0,-9-186-13 0 0,0-1 1 0 0,-2 1-1 0 0,-1-1 1 0 0,0 0 0 0 0,-2 0-1 0 0,0-1 1 0 0,-12 25-1 0 0,18-44 72 0 0,-1 1 0 0 0,0-1 0 0 0,-1 0 0 0 0,1 1-1 0 0,0-1 1 0 0,-1 0 0 0 0,1 0 0 0 0,-1 0 0 0 0,0 0 0 0 0,1 0-1 0 0,-1-1 1 0 0,0 1 0 0 0,0 0 0 0 0,0-1 0 0 0,-1 1 0 0 0,1-1 0 0 0,0 0-1 0 0,0 0 1 0 0,-1 0 0 0 0,1 0 0 0 0,-1 0 0 0 0,-3 0 0 0 0,2-1 37 0 0,1 0 0 0 0,-1 0-1 0 0,0-1 1 0 0,1 1 0 0 0,-1-1 0 0 0,1 0 0 0 0,-1 0 0 0 0,1-1 0 0 0,0 1 0 0 0,-1 0 0 0 0,1-1 0 0 0,0 0 0 0 0,0 0 0 0 0,-3-3 0 0 0,-5-3 60 0 0,2-1-1 0 0,-1 0 1 0 0,1-1 0 0 0,0 0-1 0 0,1 0 1 0 0,1-1 0 0 0,-13-21-1 0 0,16 22-172 0 0,0 1-1 0 0,0-1 1 0 0,1 0 0 0 0,0 0-1 0 0,1 0 1 0 0,0 0-1 0 0,0-1 1 0 0,1 1 0 0 0,1 0-1 0 0,0-1 1 0 0,0 1-1 0 0,1-1 1 0 0,0 1 0 0 0,1 0-1 0 0,4-15 1 0 0,-3 17-240 0 0,0 0-1 0 0,1 1 1 0 0,-1 0 0 0 0,1 0 0 0 0,1 0 0 0 0,-1 0-1 0 0,1 0 1 0 0,0 1 0 0 0,1 0 0 0 0,0 0 0 0 0,0 0 0 0 0,0 1-1 0 0,0 0 1 0 0,1 0 0 0 0,0 1 0 0 0,0 0 0 0 0,0 0-1 0 0,0 0 1 0 0,1 1 0 0 0,9-3 0 0 0,0 0-1199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5.0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5349.3125"/>
      <inkml:brushProperty name="anchorY" value="-143898.90625"/>
      <inkml:brushProperty name="scaleFactor" value="0.5"/>
    </inkml:brush>
  </inkml:definitions>
  <inkml:trace contextRef="#ctx0" brushRef="#br0">38 101 12531 0 0,'0'0'0'0'0,"0"-3"904"0"0,1-4-961 0 0,-1-2 181 0 0,1-2 234 0 0,0 0-456 0 0,1-1 175 0 0,0 1-48 0 0,1 1-7 0 0,0 2 31 0 0,0 1-177 0 0,0 2-88 0 0,0 1-12 0 0,0 2-264 0 0,0 1-324 0 0,0 3 178 0 0,0 1-85 0 0,1 4-312 0 0,-1 2 523 0 0,1 4-207 0 0,0 4 54 0 0,-1 6 494 0 0,0 5-59 0 0,-1 8 102 0 0,1 7-23 0 0,-1 8 107 0 0,-2 6-1 0 0,-1 6 33 0 0,-1 7 14 0 0,-1 6 28 0 0,-2 5-6 0 0,0 4 4 0 0,-2 3 0 0 0,-1 2-10 0 0,1 3 4 0 0,0 1 7 0 0,0 2-2 0 0,1-1-9 0 0,2-2 13 0 0,1-4 14 0 0,0-3 6 0 0,2-6 18 0 0,0-4 15 0 0,1-8 7 0 0,0-5 0 0 0,1-8 29 0 0,0-7 20 0 0,-1-5 14 0 0,1-5-10 0 0,-1-5 43 0 0,0-4 72 0 0,-1-3 18 0 0,0-6 39 0 0,0-3 88 0 0,-1-4-170 0 0,1-4-524 0 0,-1-3-546 0 0,-2-6-371 0 0,-1-5 115 0 0,-3-5-1202 0 0,1 0-2508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6.1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4296.40625"/>
      <inkml:brushProperty name="anchorY" value="-144868.60938"/>
      <inkml:brushProperty name="scaleFactor" value="0.5"/>
    </inkml:brush>
  </inkml:definitions>
  <inkml:trace contextRef="#ctx0" brushRef="#br0">6968 86 7450 0 0,'0'0'0'0'0,"-1"-2"984"0"0,0-3-383 0 0,-1-2 110 0 0,0-1-64 0 0,0-1-548 0 0,-1 0 53 0 0,0 1-68 0 0,0 0 28 0 0,0 2 14 0 0,0 0-20 0 0,-1 1 55 0 0,1 2-62 0 0,-1 0 19 0 0,0 0 22 0 0,0 2-82 0 0,-1 0-13 0 0,0 0-18 0 0,0 0-19 0 0,-1 1-16 0 0,-1 1-16 0 0,0-1 21 0 0,-1 2-26 0 0,-2 0 35 0 0,-1 1 19 0 0,-3 0 13 0 0,-2 1 9 0 0,-3 1 46 0 0,-2 0 7 0 0,-4 0-8 0 0,-2 0 6 0 0,-3 1 7 0 0,-4-1-30 0 0,-4 1 27 0 0,-4-1-8 0 0,-5 0-26 0 0,-4 0-11 0 0,-6 0 2 0 0,-7 0-3 0 0,-6 0-19 0 0,-7 0 15 0 0,-7 0-5 0 0,-5 1 1 0 0,-6-1 18 0 0,-7 0 52 0 0,-4-1-33 0 0,-5-1-5 0 0,-3 0 68 0 0,-3-2-77 0 0,-4 0 34 0 0,-2-1-10 0 0,-3 0-55 0 0,0-1-12 0 0,-3-1 0 0 0,-1 0 5 0 0,-2 0-21 0 0,-2-1-2 0 0,0 1-10 0 0,0 0 10 0 0,-1 0-12 0 0,1 0 68 0 0,0 0-47 0 0,0 0-2 0 0,3 0 58 0 0,1 1-47 0 0,2-1 25 0 0,2 2 13 0 0,2-1-61 0 0,3 1 19 0 0,3-1 11 0 0,3 2-6 0 0,2 0-6 0 0,4 0 11 0 0,4 1 6 0 0,2 1-10 0 0,5 1 12 0 0,3-1-12 0 0,3 2 3 0 0,3-1 8 0 0,4 1-21 0 0,3 0 7 0 0,4 1-12 0 0,3-1 11 0 0,3 1-3 0 0,3 1-8 0 0,2-1 2 0 0,4 1-1 0 0,1 0 0 0 0,2 0-19 0 0,2 0 15 0 0,3 0-5 0 0,1 0 1 0 0,2 0-9 0 0,2 1 11 0 0,2-1-12 0 0,1 0 12 0 0,2 1-3 0 0,0-1 11 0 0,1 0-13 0 0,1-1 23 0 0,2 0 12 0 0,0-2 7 0 0,2 0-19 0 0,2-1 44 0 0,1-2-32 0 0,3 0 20 0 0,3-1 13 0 0,2-1-22 0 0,2-1 7 0 0,2-1 8 0 0,2 0-4 0 0,1-1 21 0 0,2 0-6 0 0,1-1-6 0 0,1 0 12 0 0,1 0-5 0 0,1 0-16 0 0,2 0-5 0 0,1 0 0 0 0,2 1-19 0 0,1 0 32 0 0,1 0-19 0 0,2 2-3 0 0,1-1 39 0 0,1 1-41 0 0,1 1 24 0 0,2 0-7 0 0,0 1-27 0 0,1 0-11 0 0,0 0-17 0 0,1 0-7 0 0,-1 0-27 0 0,0 0-88 0 0,0 0-5 0 0,5 4-2213 0 0,1 2 1980 0 0,2 3 47 0 0,0 2 23 0 0,2 4 25 0 0,0 3-41 0 0,1 5 90 0 0,0 5 58 0 0,0 5-5 0 0,0 5 19 0 0,1 5 73 0 0,0 4 9 0 0,-1 4 1 0 0,1 6 33 0 0,-1 4 2 0 0,1 4 10 0 0,0 6-20 0 0,2 3 6 0 0,0 3-11 0 0,0 4 12 0 0,1 4 14 0 0,-1 1-4 0 0,1 2 3 0 0,1-1 10 0 0,-1 0-4 0 0,0-3 12 0 0,-1 0 15 0 0,0-3-13 0 0,0-2 5 0 0,-2-3-1 0 0,0-2 0 0 0,-1-3 0 0 0,-1-2 0 0 0,-3-3 0 0 0,-1-3 10 0 0,-1-3 6 0 0,-2-3-11 0 0,0-4 23 0 0,-1-4-6 0 0,-1-3 11 0 0,0-3-2 0 0,0-2-9 0 0,-1-2 22 0 0,0-2 3 0 0,0-2 18 0 0,-2-3-13 0 0,1-2 34 0 0,0-5-1 0 0,-1-3 30 0 0,1-4 2 0 0,1-4 30 0 0,-1-4 58 0 0,1-3-14 0 0,-1-2 28 0 0,1-3 666 0 0,0-2-570 0 0,0-1 13 0 0,0 0-12 0 0,0 1 325 0 0,1-1-347 0 0,0 1 5 0 0,0 0-22 0 0,0 0-22 0 0,1-1-14 0 0,-1 0-101 0 0,5-5 17 0 0,1-3-2 0 0,2-1-135 0 0,0-1 11 0 0,1 0-39 0 0,2-1-5 0 0,1 1-30 0 0,4-1-2 0 0,2 0-2 0 0,5 0-10 0 0,4-1 2 0 0,5 1-1 0 0,5-1 0 0 0,5 1 9 0 0,6-1-12 0 0,6 0-42 0 0,5 0 21 0 0,5 0-9 0 0,6 1-46 0 0,5 0 4 0 0,5 1-461 0 0,5 1-309 0 0,5 0-212 0 0,3 2 53 0 0,1 0-712 0 0,-18 3-11931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6.84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7900.40625"/>
      <inkml:brushProperty name="anchorY" value="-146299.67188"/>
      <inkml:brushProperty name="scaleFactor" value="0.5"/>
    </inkml:brush>
  </inkml:definitions>
  <inkml:trace contextRef="#ctx0" brushRef="#br0">151 409 11202 0 0,'0'0'0'0'0,"-3"2"-112"0"0,-3 4-168 0 0,-1 4 48 0 0,-3 5 116 0 0,-2 4-376 0 0,0 6 60 0 0,-1 2 164 0 0,1 4 151 0 0,1 3-43 0 0,0 0 14 0 0,1 1 220 0 0,1-1-46 0 0,1-2 34 0 0,1-1 38 0 0,1-3-37 0 0,2-2 41 0 0,0-2-3 0 0,1-3 2 0 0,2-2 38 0 0,0-3 55 0 0,1-2 24 0 0,1-3 27 0 0,0-2 81 0 0,1-2 158 0 0,1-1 35 0 0,-1-3 70 0 0,1-1 206 0 0,0-3-42 0 0,-1-1-47 0 0,0-2 33 0 0,0-2-33 0 0,0-3-311 0 0,-1-3 79 0 0,0-2-126 0 0,1-5-296 0 0,-1-2 52 0 0,0-5-66 0 0,0-4 13 0 0,-1-3-53 0 0,1-4 24 0 0,0-4-19 0 0,-1-2 14 0 0,1-2-4 0 0,-1 0 10 0 0,0-1 7 0 0,-1 2-1 0 0,1 3 19 0 0,-2 2-4 0 0,-1 4-8 0 0,0 4 4 0 0,-1 4-2 0 0,0 3-10 0 0,0 3 13 0 0,0 2-14 0 0,0 3 5 0 0,2 2-12 0 0,0 2 4 0 0,2 1-2 0 0,1 2-19 0 0,2 1-41 0 0,1 1-17 0 0,3 0 10 0 0,1 2-81 0 0,2 0 41 0 0,4 1-6 0 0,2 0-19 0 0,4 0 44 0 0,3 1 15 0 0,3 0 6 0 0,4 0 11 0 0,3 0 36 0 0,3-1-9 0 0,3 1 14 0 0,1-2-12 0 0,2 0 33 0 0,1-1-10 0 0,1 0-6 0 0,-1-1 22 0 0,-1 0-6 0 0,-1-1-8 0 0,-2 0-6 0 0,-1 0-45 0 0,-4 0-7 0 0,-2 1-1775 0 0,-3 1 2240 0 0,-4 1-1169 0 0,-5 1 882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7.06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59563.25"/>
      <inkml:brushProperty name="anchorY" value="-146904.09375"/>
      <inkml:brushProperty name="scaleFactor" value="0.5"/>
    </inkml:brush>
  </inkml:definitions>
  <inkml:trace contextRef="#ctx0" brushRef="#br0">20 38 8122 0 0,'-2'0'2024'0'0,"-1"0"-858"0"0,0 0 235 0 0,-1-1-231 0 0,1 1-1043 0 0,1-1-93 0 0,0 1-118 0 0,1 0 51 0 0,4-1-35 0 0,3 1 12 0 0,4 0 47 0 0,3-2-14 0 0,5 1 26 0 0,3-1 41 0 0,3 0-48 0 0,5-1 8 0 0,2 0 16 0 0,3-1-16 0 0,3 0 5 0 0,1 1-1 0 0,2 0-103 0 0,-1 0-297 0 0,0 1 23 0 0,-2 1-13 0 0,-4 0-330 0 0,-7 1-13078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7.27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1038.23438"/>
      <inkml:brushProperty name="anchorY" value="-147882.28125"/>
      <inkml:brushProperty name="scaleFactor" value="0.5"/>
    </inkml:brush>
  </inkml:definitions>
  <inkml:trace contextRef="#ctx0" brushRef="#br0">11 47 13931 0 0,'-1'-1'1320'0'0,"-1"0"-1512"0"0,0 0 712 0 0,-1 0 162 0 0,2 0-446 0 0,-1 0-384 0 0,3 0 88 0 0,3-1-36 0 0,2 0-42 0 0,4-1 14 0 0,5 0 71 0 0,4 0-3 0 0,4 0 43 0 0,5 0 57 0 0,5 0-14 0 0,3 0-8 0 0,3 0-14 0 0,3 0-7 0 0,2 1 10 0 0,1 0-23 0 0,-1 0-134 0 0,-1 1 29 0 0,-1 0-18 0 0,-2 1-113 0 0,-24 0-8004 0 0,-1 0-1271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7.93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2587.64063"/>
      <inkml:brushProperty name="anchorY" value="-148852.82813"/>
      <inkml:brushProperty name="scaleFactor" value="0.5"/>
    </inkml:brush>
  </inkml:definitions>
  <inkml:trace contextRef="#ctx0" brushRef="#br0">41 43 15427 0 0,'0'0'0'0'0,"-1"0"0"0"0,0 0-242 0 0,0 0 68 0 0,1 0-258 0 0,-3 4-643 0 0,1 3 331 0 0,-1 3 443 0 0,1 2-177 0 0,-2 3 39 0 0,1 1 423 0 0,0 2-96 0 0,-1 1 127 0 0,1 2 20 0 0,0 1 27 0 0,0-1-2 0 0,1 0 4 0 0,1 0 10 0 0,0-1 6 0 0,1-2 36 0 0,0-2 19 0 0,0-3-3 0 0,1-1 60 0 0,0-4 114 0 0,-1-2 28 0 0,1-1 3308 0 0,0-10-3258 0 0,1-3 129 0 0,0-2-154 0 0,0-3-267 0 0,2-3 24 0 0,0-1-66 0 0,2-3-16 0 0,0-2-36 0 0,2-1 7 0 0,1-1-5 0 0,1 0-9 0 0,1-1-7 0 0,0 1-27 0 0,2 1 7 0 0,0 1-13 0 0,1 4-35 0 0,-1 2-29 0 0,0 2-3 0 0,1 4-21 0 0,-1 3-43 0 0,0 2-73 0 0,-1 3 17 0 0,-1 3-12 0 0,0 1-85 0 0,1 3 72 0 0,1 1-16 0 0,0 3 3 0 0,2 3 68 0 0,1 1 64 0 0,2 2 5 0 0,2 1 16 0 0,0 1 93 0 0,2 2 12 0 0,0 0 12 0 0,1-1 2 0 0,0 0 30 0 0,0-1 30 0 0,0-2 2 0 0,0-1 2 0 0,0-2 40 0 0,0-1 16 0 0,-1-3 8 0 0,0-1 10 0 0,-1-2 36 0 0,-1-2 9 0 0,0-1 0 0 0,-2-2 22 0 0,-2-2-5 0 0,-1-2 11 0 0,-2-1-12 0 0,-1-3 14 0 0,-2-1-14 0 0,1-2-23 0 0,-3-1-13 0 0,0-2 11 0 0,-1-1-52 0 0,-2-1-22 0 0,-1-1-6 0 0,-1 0-3 0 0,-2 1-48 0 0,-2 0-23 0 0,-1 1 3 0 0,-3 1 4 0 0,-1 2-39 0 0,0 2-36 0 0,-2 1 9 0 0,-2 3-7 0 0,0 1-37 0 0,-2 2 29 0 0,-2 2-20 0 0,1 3-5 0 0,-1 1 12 0 0,0 2-23 0 0,0 1 7 0 0,0 3 15 0 0,2 2-32 0 0,2 1 10 0 0,1 2-14 0 0,2 0 4 0 0,2 1-2 0 0,2 1 37 0 0,1-1-1 0 0,3 0-7 0 0,2-1 42 0 0,2 0 16 0 0,2 0 15 0 0,2 1 0 0 0,3-1 11 0 0,1 0 26 0 0,2 0 2 0 0,2 0-8 0 0,2-1 23 0 0,1 0-6 0 0,2 0-17 0 0,-1-2-32 0 0,1 0 9 0 0,2-1-1173 0 0,1-2-712 0 0,1 0 1317 0 0,1 0 568 0 0,1-1-1216 0 0,-5-2-12935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8.2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4498.54688"/>
      <inkml:brushProperty name="anchorY" value="-150210.54688"/>
      <inkml:brushProperty name="scaleFactor" value="0.5"/>
    </inkml:brush>
  </inkml:definitions>
  <inkml:trace contextRef="#ctx0" brushRef="#br0">33 66 14883 0 0,'0'0'0'0'0,"-1"-2"1040"0"0,-2-2-494 0 0,0 0-559 0 0,-1-2 2892 0 0,-1 1-3671 0 0,1-1 1124 0 0,1 2-435 0 0,0 1-21 0 0,1 1-84 0 0,1 1-279 0 0,-1 4-1095 0 0,1 3 1176 0 0,1 2-117 0 0,-1 3-48 0 0,2 2 340 0 0,0 2 29 0 0,2 2 63 0 0,-1 2 40 0 0,2 0 119 0 0,0 1-1 0 0,0 0 9 0 0,0-1 23 0 0,1-1 3 0 0,-2-1 20 0 0,1-2 14 0 0,-2-1 6 0 0,0-2 29 0 0,-1-2 59 0 0,0-2 22 0 0,-1-1 45 0 0,1 1 4712 0 0,-1-8-4590 0 0,0-5-41 0 0,0-3-61 0 0,1-1-24 0 0,0-3-161 0 0,3-1-4 0 0,0-3-28 0 0,2-2-11 0 0,1-1-37 0 0,2-2 0 0 0,1-1-30 0 0,2-1 6 0 0,0 1-32 0 0,1 0-39 0 0,1 2-9 0 0,0 1-1 0 0,0 3-59 0 0,1 2-171 0 0,0 3-141 0 0,1 3-76 0 0,0 2-269 0 0,0 3-1831 0 0,1 2 2864 0 0,0 3-1823 0 0,-1 2 1932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8.7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5786.21875"/>
      <inkml:brushProperty name="anchorY" value="-151171.60938"/>
      <inkml:brushProperty name="scaleFactor" value="0.5"/>
    </inkml:brush>
  </inkml:definitions>
  <inkml:trace contextRef="#ctx0" brushRef="#br0">242 9 14907 0 0,'0'0'0'0'0,"-1"0"680"0"0,-2-2-298 0 0,-1 0 94 0 0,-2 1-17 0 0,-1-1-437 0 0,-2 1 44 0 0,-1 1-1 0 0,-1 1 15 0 0,-2 1-33 0 0,1 1 3 0 0,-2 3 28 0 0,-1 0-94 0 0,-1 2 28 0 0,1 2-12 0 0,0 1-84 0 0,1 1 42 0 0,0 1-16 0 0,1 1-8 0 0,2 0 41 0 0,2 0-3 0 0,1-1 12 0 0,1 1-11 0 0,2-2 23 0 0,1-1 3 0 0,2-1 18 0 0,0-2-3 0 0,1-1 20 0 0,0-2 24 0 0,2 0-6 0 0,0-1 4 0 0,2-1 18 0 0,0-2-60 0 0,2 0 27 0 0,2-1 8 0 0,1 0-59 0 0,1-2 18 0 0,2 0-18 0 0,2-1-6 0 0,2-1 11 0 0,0 0-32 0 0,2-1-1 0 0,0 1 9 0 0,1 1-42 0 0,-1 0-6 0 0,1 2 0 0 0,-1 3-22 0 0,0 1-4 0 0,0 2-27 0 0,0 3-22 0 0,-1 2-6 0 0,-1 2-38 0 0,0 3 19 0 0,-1 1 1 0 0,0 3-20 0 0,-1 2 16 0 0,-1 1 50 0 0,0 1 5 0 0,-1 0 30 0 0,-1 2 51 0 0,-1-1 26 0 0,-1 1-4 0 0,-1-1 16 0 0,-1 1 34 0 0,-1-1 18 0 0,-2-1-2 0 0,-1-1 14 0 0,-1 0 24 0 0,-2-3-24 0 0,-2 0 36 0 0,-2-2 28 0 0,-3-1 2 0 0,-1-2 105 0 0,-3-1-37 0 0,-2-1 8 0 0,-2-2 132 0 0,-2-2-20 0 0,-2-1 32 0 0,-2-2 7 0 0,-1-1 9 0 0,-1-3 27 0 0,-1-1 2 0 0,1-3-7 0 0,0-1 31 0 0,0-2-46 0 0,1-2 5 0 0,2-3 7 0 0,1-1-51 0 0,2-2-4 0 0,3-1-48 0 0,3-1 1 0 0,1 0-41 0 0,3-2-158 0 0,3 1 4 0 0,2-1-22 0 0,2 1-180 0 0,3 1-118 0 0,2 0-44 0 0,3 0-60 0 0,3 2-181 0 0,4 0-552 0 0,4 1-239 0 0,3 2-405 0 0,3 0-725 0 0,3 1 221 0 0,1 1-989 0 0,-4 3-6597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19.15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4716.89063"/>
      <inkml:brushProperty name="anchorY" value="-150551.4375"/>
      <inkml:brushProperty name="scaleFactor" value="0.5"/>
    </inkml:brush>
  </inkml:definitions>
  <inkml:trace contextRef="#ctx0" brushRef="#br0">64 4 16540 0 0,'0'-1'1176'0'0,"0"0"-1120"0"0,0 0 1096 0 0,-2 4-3963 0 0,0 4 2475 0 0,0 3-168 0 0,0 3 2 0 0,2 3 453 0 0,-1 1-97 0 0,2 3 109 0 0,3 2 17 0 0,1 0 37 0 0,1 1 13 0 0,2 0 18 0 0,0-1-3 0 0,1-1 31 0 0,2-1 20 0 0,0-1 15 0 0,0-3-2 0 0,0-2 41 0 0,3-2 7 0 0,0-2-18 0 0,3-1 35 0 0,0-3-19 0 0,2-1 16 0 0,2-2-33 0 0,0-2 10 0 0,2-2-31 0 0,1-1-40 0 0,1-3 19 0 0,0-1 0 0 0,2-2-67 0 0,-1-1 21 0 0,0-2-1 0 0,1-2-21 0 0,-2-1 25 0 0,0 0-7 0 0,-1-1 11 0 0,-2 0 7 0 0,-1 1 8 0 0,-3 1 17 0 0,-3 2-22 0 0,-2 1-11 0 0,-3 3 21 0 0,-4 3-203 0 0,-2 1 2 0 0,-3 2 16 0 0,0 4-434 0 0,-2 2 323 0 0,-1 3-49 0 0,-3 3 170 0 0,-2 3 88 0 0,-4 2 10 0 0,-3 4 59 0 0,-3 2 121 0 0,-3 4-49 0 0,-2 2 14 0 0,-3 3 10 0 0,-2 4-42 0 0,-2 4 13 0 0,-2 3-6 0 0,-1 4-28 0 0,-1 3 17 0 0,-2 3-53 0 0,0 1 24 0 0,0 1-19 0 0,1 1-33 0 0,2-1-56 0 0,2-2 51 0 0,2 1-11 0 0,2-1-35 0 0,4 0 31 0 0,2 1 8 0 0,2 1-189 0 0,2 1 112 0 0,0 1-43 0 0,1-1-114 0 0,8-32-8875 0 0,1-2-1404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8.10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2460.40625"/>
      <inkml:brushProperty name="anchorY" value="-93848.16406"/>
      <inkml:brushProperty name="scaleFactor" value="0.5"/>
    </inkml:brush>
  </inkml:definitions>
  <inkml:trace contextRef="#ctx0" brushRef="#br0">1 79 4273 0 0,'0'0'10154'0'0,"0"-1"-10027"0"0,0 1 46 0 0,0 0-43 0 0,0 0-261 0 0,6 0-5069 0 0,-3 5 4955 0 0,1 2 130 0 0,-1 3 68 0 0,1 1 22 0 0,-2 1 24 0 0,0 3-2 0 0,0 0 22 0 0,-1 1 22 0 0,1 2-5 0 0,-1 0 13 0 0,1 0 7 0 0,0 1 18 0 0,1-1 4 0 0,0 0 1 0 0,0-2 29 0 0,1-1 1 0 0,-1-1 49 0 0,-1-3 6 0 0,0-1 20 0 0,2 6 8166 0 0,-5-20-7916 0 0,-1-2-28 0 0,0-2-105 0 0,-1-3-29 0 0,0-2-190 0 0,-1-2 30 0 0,1-1-50 0 0,-1-2 6 0 0,1 0-22 0 0,-1-1-5 0 0,1 0 0 0 0,0 1-10 0 0,0 0 2 0 0,0 1-1 0 0,1 1-18 0 0,0 1 4 0 0,0 1-2 0 0,0 1-9 0 0,0 1 12 0 0,0 1-14 0 0,0 1 4 0 0,1 2-10 0 0,0 0 12 0 0,0 2-14 0 0,1 1 14 0 0,-1 2-14 0 0,1 1 14 0 0,0 1-14 0 0,1 1 14 0 0,-1 0-14 0 0,0 0-14 0 0,0 0 13 0 0,0 1-34 0 0,0-1 38 0 0,0 0-30 0 0,0 0-1 0 0,0-1 10 0 0,1 1-51 0 0,0-1 33 0 0,0 1-21 0 0,0-1-32 0 0,7-2 19 0 0,2 0-18 0 0,1 0 14 0 0,2 0 5 0 0,2 0 26 0 0,1 1-15 0 0,1 0 16 0 0,1 0 23 0 0,2 1 4 0 0,1-1 10 0 0,1 0-2 0 0,1 1 12 0 0,0 0-4 0 0,1-1 2 0 0,-1 2 0 0 0,0-1-9 0 0,-1 0 12 0 0,0 1-23 0 0,-1-1 6 0 0,-1 1-11 0 0,0-1-306 0 0,0 1-156 0 0,-3 1-161 0 0,0 0-411 0 0,-2 0 115 0 0,-1 2-543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8.9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45 10578 0 0,'0'0'1877'0'0,"0"30"-2361"0"0,7 73 31 0 0,-7-59 5354 0 0,0-36-3147 0 0,-8-37-202 0 0,6 26-1487 0 0,1-1-1 0 0,-1 1 1 0 0,1 0-1 0 0,0-1 1 0 0,0 1-1 0 0,0-1 1 0 0,1 0-1 0 0,-1-5 1 0 0,2-6 13 0 0,0 0 0 0 0,0 0 0 0 0,2 0 0 0 0,0 0 1 0 0,9-27-1 0 0,-11 39-144 0 0,0 1 0 0 0,0-1 1 0 0,0 0-1 0 0,1 1 0 0 0,-1-1 1 0 0,1 1-1 0 0,0-1 0 0 0,0 1 1 0 0,0 0-1 0 0,0 0 1 0 0,0 0-1 0 0,1 0 0 0 0,-1 0 1 0 0,0 0-1 0 0,1 1 0 0 0,-1-1 1 0 0,1 1-1 0 0,0-1 0 0 0,0 1 1 0 0,-1 0-1 0 0,1 0 0 0 0,0 0 1 0 0,0 1-1 0 0,0-1 0 0 0,0 1 1 0 0,0 0-1 0 0,0 0 0 0 0,0 0 1 0 0,0 0-1 0 0,0 0 0 0 0,0 0 1 0 0,0 1-1 0 0,0-1 1 0 0,0 1-1 0 0,0 0 0 0 0,-1 0 1 0 0,4 2-1 0 0,34 12-4302 0 0,-24-9 2235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8.40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3965.14844"/>
      <inkml:brushProperty name="anchorY" value="-94794.09375"/>
      <inkml:brushProperty name="scaleFactor" value="0.5"/>
    </inkml:brush>
  </inkml:definitions>
  <inkml:trace contextRef="#ctx0" brushRef="#br0">16 15 7210 0 0,'0'0'0'0'0,"-1"0"688"0"0,-2 0-784 0 0,0 0 392 0 0,0 0 166 0 0,1 0-283 0 0,-1 0 1133 0 0,6 0-1137 0 0,3 0-32 0 0,3-1 169 0 0,0 0-36 0 0,2 1 17 0 0,1-1 13 0 0,-1 0-3 0 0,2 0-121 0 0,-1 0 17 0 0,2 0-22 0 0,-1-1-130 0 0,1 1 17 0 0,1 0-51 0 0,1 0 18 0 0,0 0-36 0 0,1 0 27 0 0,0 1-18 0 0,0-1 6 0 0,0 1 16 0 0,0 0-14 0 0,0 1-4 0 0,0-1 20 0 0,0 2-34 0 0,-1-1-298 0 0,0 1-803 0 0,0 0 947 0 0,-1 1 129 0 0,-2 0-494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8.64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5361.92969"/>
      <inkml:brushProperty name="anchorY" value="-95811.4375"/>
      <inkml:brushProperty name="scaleFactor" value="0.5"/>
    </inkml:brush>
  </inkml:definitions>
  <inkml:trace contextRef="#ctx0" brushRef="#br0">14 70 10994 0 0,'0'0'0'0'0,"-1"0"761"0"0,-2-1-244 0 0,-2 0 2113 0 0,3 0-3400 0 0,0 1 1121 0 0,2 0-366 0 0,-1 0 35 0 0,1 0 87 0 0,0 0-51 0 0,0 0 9 0 0,1 0 45 0 0,3-2-22 0 0,3 0-37 0 0,1-1-26 0 0,2-1 14 0 0,2 0-27 0 0,1 1 16 0 0,1-1-6 0 0,1 0-7 0 0,0-1 2 0 0,1 1-1 0 0,0-1-9 0 0,0 1 12 0 0,0 0-14 0 0,0 0-5 0 0,-1 0 1 0 0,0 1-19 0 0,0 1-323 0 0,0 0-496 0 0,0 0-103 0 0,0 2-674 0 0,0-1 211 0 0,-1 0-931 0 0,-3 1-6281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9.30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6672.85156"/>
      <inkml:brushProperty name="anchorY" value="-96757.57031"/>
      <inkml:brushProperty name="scaleFactor" value="0.5"/>
    </inkml:brush>
  </inkml:definitions>
  <inkml:trace contextRef="#ctx0" brushRef="#br0">0 59 12611 0 0,'0'-2'3243'0'0,"0"1"-3214"0"0,0 1-17 0 0,0 0-37 0 0,4 12-6432 0 0,-1-2 6387 0 0,0 2 64 0 0,1 0 18 0 0,0 2 9 0 0,1 1 3 0 0,-1 0 9 0 0,1 1 7 0 0,-1-1-1 0 0,-1-1 20 0 0,1 0 3 0 0,-1-1 94 0 0,0-2 50 0 0,0-1 19 0 0,-1-2 143 0 0,0-1 160 0 0,1 1 6727 0 0,-4-8-6791 0 0,3-6-96 0 0,-1-3-69 0 0,1-1-27 0 0,0-3-209 0 0,0-1 17 0 0,0-2-37 0 0,0 0-1 0 0,1-1-48 0 0,-1 0-25 0 0,1 0 23 0 0,0 1-11 0 0,0 1-15 0 0,1 1-24 0 0,1 1 6 0 0,0 2-4 0 0,1 1-28 0 0,1 1-1 0 0,0 1-2 0 0,2 1-10 0 0,0 1-7 0 0,0 1-18 0 0,0 0-14 0 0,0 2 3 0 0,0 1-22 0 0,0 0-125 0 0,-1 1 63 0 0,0 2-18 0 0,-1 0-92 0 0,0 1 103 0 0,-1 2-34 0 0,1 0-28 0 0,-1 2 133 0 0,0 1 34 0 0,1 1-3 0 0,-1 1 10 0 0,0 2 74 0 0,0 0 7 0 0,0 1-6 0 0,0 2 25 0 0,0-1 3 0 0,0 1-19 0 0,0 0 25 0 0,0 0-8 0 0,0 0-6 0 0,1-1-54 0 0,0 0-498 0 0,0 0-235 0 0,1-2-312 0 0,1 0 91 0 0,-1-2-762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8:59.7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8046.08594"/>
      <inkml:brushProperty name="anchorY" value="-97949.60156"/>
      <inkml:brushProperty name="scaleFactor" value="0.5"/>
    </inkml:brush>
  </inkml:definitions>
  <inkml:trace contextRef="#ctx0" brushRef="#br0">1 106 15467 0 0,'0'0'480'0'0,"6"1"-2223"0"0,1 0 1674 0 0,3 1-8 0 0,0 0 90 0 0,3 0 3 0 0,0 0 41 0 0,1 0-6 0 0,1-1 52 0 0,1 0 5 0 0,1-1 1 0 0,-1 0-6 0 0,1-1 30 0 0,0-1-27 0 0,-1-1 8 0 0,1-2-20 0 0,-1 0-14 0 0,0-2-296 0 0,-2 0-30 0 0,0-1 27 0 0,-2 0-381 0 0,-1 0 88 0 0,-3 0-27 0 0,-2 0-82 0 0,-1 1 70 0 0,-2 0 350 0 0,-2 0-63 0 0,-2 1 61 0 0,-1 1 364 0 0,-2 1-82 0 0,-1 0 102 0 0,-1 1 15 0 0,-2 0-27 0 0,-1 1-55 0 0,-1 1 6 0 0,-1 1 3 0 0,-1 1-88 0 0,-1 0-41 0 0,0 2-11 0 0,-1 2 14 0 0,-1 0-63 0 0,0 1 92 0 0,1 1-28 0 0,0 1 0 0 0,0 1 106 0 0,1 0-12 0 0,2 0 19 0 0,1 0-10 0 0,3 0 23 0 0,1 0-6 0 0,1-1 20 0 0,3 1-23 0 0,1-1 26 0 0,1 0 12 0 0,3 1 33 0 0,1-1-26 0 0,1 1 67 0 0,3 0-28 0 0,2-1-9 0 0,1 1 24 0 0,3-1-18 0 0,0 0-4 0 0,3-1-36 0 0,1-1 9 0 0,0-1-42 0 0,1-1-344 0 0,1-1-204 0 0,-1-2-151 0 0,1-1-503 0 0,1-1 139 0 0,0-1-639 0 0,-4-1-10394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00.0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09396.05469"/>
      <inkml:brushProperty name="anchorY" value="-99071.98438"/>
      <inkml:brushProperty name="scaleFactor" value="0.5"/>
    </inkml:brush>
  </inkml:definitions>
  <inkml:trace contextRef="#ctx0" brushRef="#br0">27 89 12819 0 0,'0'0'3058'0'0,"-1"0"-3196"0"0,0 0 4 0 0,0 0-86 0 0,0 0-47 0 0,-1 0-95 0 0,1 0 34 0 0,-1 0 39 0 0,0 0 13 0 0,1 0 19 0 0,-1 0 110 0 0,1 0-10 0 0,0 0 47 0 0,1 1 105 0 0,-1 0 29 0 0,-1 6 0 0 0,1 2 8 0 0,1 2 56 0 0,0 1-35 0 0,1-1 23 0 0,1-1-5 0 0,1 0-27 0 0,0-1 17 0 0,0-1 3 0 0,0-1-10 0 0,-1-1 22 0 0,0-1 77 0 0,0 0 3968 0 0,-2-5-3862 0 0,-3-5-14 0 0,0-1-28 0 0,-2-2-25 0 0,1-2-72 0 0,0 0 56 0 0,1-1-40 0 0,0 0 21 0 0,1 1 40 0 0,1 0-58 0 0,1 0 10 0 0,2 1-4 0 0,0 0-57 0 0,1 1-77 0 0,2 0 18 0 0,0 0-31 0 0,2 1-70 0 0,1 0-10 0 0,1 0-11 0 0,2-1-2 0 0,2 1-19 0 0,1 1 4 0 0,2-1-2 0 0,1 2 0 0 0,2 0 0 0 0,1 1-9 0 0,1 2-63 0 0,0 0-58 0 0,1 2-34 0 0,-1 1-819 0 0,0 2 14 0 0,-1 1-206 0 0,-2 1-931 0 0,0 2 286 0 0,-3 1-762 0 0,-3-1-6633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00.58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0725.52344"/>
      <inkml:brushProperty name="anchorY" value="-100034.86719"/>
      <inkml:brushProperty name="scaleFactor" value="0.5"/>
    </inkml:brush>
  </inkml:definitions>
  <inkml:trace contextRef="#ctx0" brushRef="#br0">203 11 13619 0 0,'-1'0'776'0'0,"0"-1"-242"0"0,0 0 59 0 0,1 1-144 0 0,-1 0-221 0 0,0-1-37 0 0,1 1-121 0 0,-1 0-29 0 0,-1 0-58 0 0,1 0-10 0 0,0-1-68 0 0,-9-1-86 0 0,0 0 1 0 0,-3 0-38 0 0,0 2-87 0 0,0 1 97 0 0,1 1-7 0 0,1 2-6 0 0,-1 2 90 0 0,1 0 50 0 0,0 2-1 0 0,1 0 37 0 0,-1 0 49 0 0,2 1-3 0 0,0-1 15 0 0,1 0 8 0 0,0-1-1 0 0,2 0 29 0 0,1-1 1 0 0,1-2-7 0 0,1 0 31 0 0,1-2 57 0 0,0-1 500 0 0,3-1-480 0 0,-1 0 28 0 0,5 0-75 0 0,3 0-15 0 0,2-2-17 0 0,2 0-19 0 0,1-1-44 0 0,1-1-8 0 0,1 0-2 0 0,0-1-11 0 0,0 0-16 0 0,-1 1-25 0 0,0 1-31 0 0,0 2 16 0 0,-1 1-55 0 0,0 2-116 0 0,0 2 2 0 0,0 3 28 0 0,0 2-146 0 0,0 2 182 0 0,0 3-77 0 0,1 3-30 0 0,-1 2 181 0 0,0 1-19 0 0,-1 3 79 0 0,0 0-13 0 0,-1 2 37 0 0,-2 0 11 0 0,0 0-2 0 0,-2 0 22 0 0,-1-2-15 0 0,-1-2 42 0 0,-1 0-11 0 0,-1-2 5 0 0,-1-2 37 0 0,0-1-38 0 0,-1-2 32 0 0,-1-1-1 0 0,-1-2-8 0 0,-1-1 124 0 0,-2-1 21 0 0,-1-2-17 0 0,-1-1 180 0 0,-2-1-3 0 0,-2-3 10 0 0,0-1 36 0 0,-2-2 37 0 0,-1-2-102 0 0,-2-2 6 0 0,0-3-6 0 0,0-2-116 0 0,-1-3 41 0 0,1-1-37 0 0,0-2 26 0 0,1-2-18 0 0,1-1 24 0 0,2-1-44 0 0,1 1-5 0 0,2-1-10 0 0,1 1-112 0 0,2 0 59 0 0,1 2-52 0 0,2 0-100 0 0,0 2-37 0 0,3 2-35 0 0,1 0-8 0 0,2 2-68 0 0,2 1-1 0 0,2 1-14 0 0,2 1-18 0 0,3 2 3 0 0,1 0 7 0 0,4 1-86 0 0,1 2-40 0 0,2 0-41 0 0,3 1-733 0 0,2 2-160 0 0,1-1-290 0 0,0 2-922 0 0,1-1 267 0 0,-1 1-902 0 0,-6 0-4547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59:00.95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11960.55469"/>
      <inkml:brushProperty name="anchorY" value="-101210.14063"/>
      <inkml:brushProperty name="scaleFactor" value="0.5"/>
    </inkml:brush>
  </inkml:definitions>
  <inkml:trace contextRef="#ctx0" brushRef="#br0">7 15 14411 0 0,'0'0'0'0'0,"0"-2"1024"0"0,-1 0-709 0 0,0-1-208 0 0,0 1 1248 0 0,0 0-1550 0 0,1 0 399 0 0,-1 1-208 0 0,1 1-12 0 0,0 0-155 0 0,-1 4-694 0 0,1 3 778 0 0,0 2 80 0 0,1 3-2 0 0,1 2 25 0 0,2 2 7 0 0,1 2 27 0 0,0 1 13 0 0,2 0-2 0 0,0 1 13 0 0,2 0 6 0 0,-1-2 17 0 0,2 0-13 0 0,0-2 24 0 0,1-2-6 0 0,1-2-45 0 0,0-1-33 0 0,1-2-21 0 0,1-2-74 0 0,0-2-552 0 0,2-3-62 0 0,1-1-133 0 0,1-3-661 0 0,2-2-555 0 0,2-4 291 0 0,1-3-61 0 0,1-2-581 0 0,1-2 1655 0 0,1-2-543 0 0,-1-1 185 0 0,-1 0 1648 0 0,-2 0 20 0 0,-1 1 346 0 0,-1 1 45 0 0,-3 2 470 0 0,-1 1-428 0 0,-2 3 160 0 0,-1 2 66 0 0,-2 1-451 0 0,-2 2-116 0 0,0 2-109 0 0,-3 1-85 0 0,-1 1-284 0 0,-3 0 44 0 0,0 1-72 0 0,-1 0 8 0 0,-1 5-71 0 0,-2 1 111 0 0,-1 3-26 0 0,-2 3 76 0 0,-3 2 48 0 0,-2 3-9 0 0,-3 4 9 0 0,-3 2 10 0 0,-2 2-22 0 0,-1 3-106 0 0,-2 2 12 0 0,0 1-12 0 0,-2 0-142 0 0,2 0 41 0 0,0 0-40 0 0,1 0-4 0 0,2-1-18 0 0,2-1-52 0 0,2 1-762 0 0,2-1 764 0 0,4-1-25 0 0,2 0-243 0 0,4-17-8020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30.31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3636.84375"/>
      <inkml:brushProperty name="anchorY" value="-150879.5"/>
      <inkml:brushProperty name="scaleFactor" value="0.5"/>
    </inkml:brush>
  </inkml:definitions>
  <inkml:trace contextRef="#ctx0" brushRef="#br0">14 13 2409 0 0,'0'0'0'0'0,"-1"0"608"0"0,-2-5 2978 0 0,3 5-3218 0 0,-1-1-37 0 0,0 0-113 0 0,0 0 41 0 0,1 0-39 0 0,-1 1-124 0 0,0-1 44 0 0,1 0-21 0 0,0 1-9 0 0,0-1 315 0 0,-1 1-289 0 0,1 0 29 0 0,-1 0-93 0 0,0 0-56 0 0,0-1-7 0 0,0 1-155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30.74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2605.75"/>
      <inkml:brushProperty name="anchorY" value="-149850"/>
      <inkml:brushProperty name="scaleFactor" value="0.5"/>
    </inkml:brush>
  </inkml:definitions>
  <inkml:trace contextRef="#ctx0" brushRef="#br0">74 401 1368 0 0,'1'4'13184'0'0,"-1"-10"-12993"0"0,-2-2-3 0 0,0-3-30 0 0,-1-2-32 0 0,0-1-40 0 0,-1-2-10 0 0,0 0-11 0 0,0-2 0 0 0,0 0-10 0 0,-1-1-16 0 0,1 0 22 0 0,-1 0-26 0 0,1 0 7 0 0,0 1-30 0 0,0 1 27 0 0,0 0-19 0 0,0 2-13 0 0,1 1 41 0 0,0 1-60 0 0,0 2 18 0 0,1 1 13 0 0,1 1-24 0 0,0 1 17 0 0,0 0 13 0 0,1 2-32 0 0,-1 0 30 0 0,1 1 0 0 0,0 1-1 0 0,0 1 21 0 0,0 2-52 0 0,1 0-13 0 0,-1 0-7 0 0,1 2-1337 0 0,1-1 1137 0 0,-1 1 130 0 0,0-1-10 0 0,8-3 46 0 0,2 1 22 0 0,1-1 34 0 0,3 1 31 0 0,1 1-5 0 0,2 0-4 0 0,1 0 58 0 0,2 1-36 0 0,0-1 33 0 0,2 1-9 0 0,0-1-16 0 0,1 0 25 0 0,1-1-9 0 0,0 0-16 0 0,-1 0 25 0 0,1-1-37 0 0,-2 1 11 0 0,0-1 15 0 0,-1 0-43 0 0,-2 1 4 0 0,-1 0-3 0 0,-2 0-1 0 0,-1 1-9 0 0,-2 0-16 0 0,-1 0-34 0 0,-1 0-48 0 0,-2 0-36 0 0,-1 1-1002 0 0,-2 0-382 0 0,-1 1 904 0 0,-2-1 640 0 0,-1 1-1137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31.07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4084.29688"/>
      <inkml:brushProperty name="anchorY" value="-150467.60938"/>
      <inkml:brushProperty name="scaleFactor" value="0.5"/>
    </inkml:brush>
  </inkml:definitions>
  <inkml:trace contextRef="#ctx0" brushRef="#br0">0 69 4425 0 0,'1'-1'7460'0'0,"0"0"-6868"0"0,6-4-176 0 0,2 0 46 0 0,2 0-11 0 0,2-1-230 0 0,0 1 48 0 0,1 0-110 0 0,0 0 21 0 0,1 0-59 0 0,1 1-14 0 0,0 0-36 0 0,0 0 25 0 0,0 0-57 0 0,1 1-31 0 0,-1 1 16 0 0,1 0-10 0 0,-2 0-26 0 0,1 1-10 0 0,0 1 19 0 0,0 0-26 0 0,0 1 17 0 0,-1 1 4 0 0,0 0-20 0 0,0 0-31 0 0,-1 2 18 0 0,-1 0-1204 0 0,0 1-394 0 0,-1 0 1048 0 0,-1 1 606 0 0,-2-1-1168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27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58 309 12243 0 0,'-6'8'-324'0'0,"0"1"0"0"0,1 1 0 0 0,0-1 1 0 0,1 1-1 0 0,0-1 0 0 0,1 1 0 0 0,0 0 1 0 0,-2 12-1 0 0,1-7 336 0 0,-7 40 183 0 0,9-31 4321 0 0,11-43-4165 0 0,-5 3-511 0 0</inkml:trace>
  <inkml:trace contextRef="#ctx0" brushRef="#br0" timeOffset="1">74 1 6777 0 0,'0'0'273'0'0,"0"1"-1402"0"0,-10 25 257 0 0,7-15 496 0 0,1 3-96 0 0,-1 4-24 0 0,1 0 496 0 0,-1-1-72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9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 10 7874 0 0,'-6'-6'7700'0'0,"-15"3"-5339"0"0,-5 3-3206 0 0,22 1 827 0 0,1 0-1 0 0,0-1 1 0 0,-1 1-1 0 0,1 1 1 0 0,0-1-1 0 0,0 0 1 0 0,0 1-1 0 0,0-1 1 0 0,0 1-1 0 0,0 0 1 0 0,0 0 0 0 0,1 0-1 0 0,-1 1 1 0 0,-4 4-1 0 0,-24 35-173 0 0,25-33 164 0 0,1 1 1 0 0,0 0-1 0 0,0 1 0 0 0,-5 20 1 0 0,9-28 27 0 0,0 0 0 0 0,0-1 0 0 0,0 1 0 0 0,1 0 0 0 0,-1 0 0 0 0,1 0 0 0 0,0 0 0 0 0,0 0 0 0 0,0 0-1 0 0,0 0 1 0 0,1 0 0 0 0,-1-1 0 0 0,1 1 0 0 0,0 0 0 0 0,0 0 0 0 0,0 0 0 0 0,0-1 0 0 0,0 1 0 0 0,0 0 0 0 0,1-1 0 0 0,-1 1 0 0 0,1-1 0 0 0,0 0 0 0 0,2 4 0 0 0,-2-6 2 0 0,-1 1 0 0 0,0-1 0 0 0,0 0 0 0 0,0 1 0 0 0,1-1 0 0 0,-1 0 0 0 0,0 0-1 0 0,0 0 1 0 0,1 0 0 0 0,-1 0 0 0 0,0 0 0 0 0,0 0 0 0 0,0 0 0 0 0,1-1 0 0 0,-1 1 0 0 0,0 0 0 0 0,0-1 0 0 0,0 1-1 0 0,1-1 1 0 0,-1 1 0 0 0,0-1 0 0 0,0 0 0 0 0,0 1 0 0 0,0-1 0 0 0,0 0 0 0 0,0 0 0 0 0,0 1 0 0 0,-1-1 0 0 0,1 0-1 0 0,1-2 1 0 0,30-35 67 0 0,-28 32-63 0 0,6-8 9 0 0,0-1 1 0 0,-1 0-1 0 0,0-1 1 0 0,-1 0 0 0 0,-1 0-1 0 0,7-22 1 0 0,-14 37 196 0 0,5 43-664 0 0,-5-34 340 0 0,9 50 51 0 0,-8-55-202 0 0,-1-1 0 0 0,1 0 0 0 0,-1-1 0 0 0,1 1 0 0 0,0 0 0 0 0,0 0 0 0 0,0 0 0 0 0,0 0 0 0 0,1-1 0 0 0,-1 1 0 0 0,0 0 0 0 0,1-1 0 0 0,-1 1 0 0 0,1-1 0 0 0,-1 0 0 0 0,1 1 0 0 0,0-1 0 0 0,0 0 0 0 0,-1 0 0 0 0,1 0 0 0 0,0 0 0 0 0,0 0 0 0 0,0-1 0 0 0,3 2 0 0 0,5-2-2240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31.32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5514.57813"/>
      <inkml:brushProperty name="anchorY" value="-151455.85938"/>
      <inkml:brushProperty name="scaleFactor" value="0.5"/>
    </inkml:brush>
  </inkml:definitions>
  <inkml:trace contextRef="#ctx0" brushRef="#br0">25 1 9618 0 0,'0'0'0'0'0,"-1"0"-400"0"0,-2 0-65 0 0,0 2 18 0 0,-1-1 205 0 0,0 1-116 0 0,0 0 36 0 0,2-1 313 0 0,0 0 290 0 0,1 1 878 0 0,1-2-771 0 0,1-1-42 0 0,5 3-314 0 0,2 0 158 0 0,2 1-72 0 0,2-1 2 0 0,1 0 85 0 0,0 0-6 0 0,1-1 16 0 0,2-1-1 0 0,1 0 12 0 0,1-1-78 0 0,1-1 4 0 0,1 0 4 0 0,2 0-108 0 0,-1 1 21 0 0,1-1-12 0 0,1 2-19 0 0,-1-1 5 0 0,-1 1-22 0 0,1 0-50 0 0,-2 0-90 0 0,-1 0-44 0 0,0 0-1106 0 0,-1 0-48 0 0,-1 0 616 0 0,-2 0 755 0 0,-1 1-1234 0 0,-3-1-6951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32.07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6959.75"/>
      <inkml:brushProperty name="anchorY" value="-152486.54688"/>
      <inkml:brushProperty name="scaleFactor" value="0.5"/>
    </inkml:brush>
  </inkml:definitions>
  <inkml:trace contextRef="#ctx0" brushRef="#br0">0 111 7986 0 0,'0'0'0'0'0,"0"-1"800"0"0,1-2-905 0 0,-1-1 491 0 0,1 0 216 0 0,0 0-468 0 0,1 0-64 0 0,-1 1 11 0 0,0 1-89 0 0,-1 1-12 0 0,1 0-37 0 0,2 6-2689 0 0,1 2 2175 0 0,0 2 126 0 0,1 2 215 0 0,-1 2-26 0 0,0 0 47 0 0,-1 0 278 0 0,0 2-77 0 0,0-2 78 0 0,-2 1-2 0 0,-1-1 2 0 0,0-1 30 0 0,1-1-8 0 0,0-1 14 0 0,1-1 24 0 0,0-1 69 0 0,0-2 57 0 0,4 3 7691 0 0,-6-9-7569 0 0,1-6-44 0 0,1-3-272 0 0,1-1 54 0 0,0-3-71 0 0,0 0-1 0 0,0-1-21 0 0,1-1 13 0 0,-1-1-24 0 0,1 0 6 0 0,1 1-2 0 0,-1-1-9 0 0,1 1 2 0 0,1 1-10 0 0,0 1 2 0 0,0 1-47 0 0,0 1-6 0 0,0 1-11 0 0,1 1-65 0 0,-1 2-29 0 0,1 1-15 0 0,0 1-21 0 0,0 2-52 0 0,0 1 4 0 0,1 1 13 0 0,0 2 12 0 0,1 1-3 0 0,-1 1 59 0 0,1 2-7 0 0,0 1 24 0 0,0 1 62 0 0,0 1 2 0 0,0 1 14 0 0,0 0-10 0 0,0 1 42 0 0,0 0 34 0 0,-1 1-26 0 0,0-1 2 0 0,0 1 29 0 0,0-1-10 0 0,0 0 22 0 0,-1 0 5 0 0,1-1-19 0 0,-1-1 16 0 0,1 0 32 0 0,-1-1-9 0 0,0-1 33 0 0,1-1 1 0 0,-1 0 20 0 0,1-2-12 0 0,0 1 23 0 0,0-2 49 0 0,0 0-4 0 0,1 0-3 0 0,0-2 59 0 0,1 1 2 0 0,0-2 2 0 0,-1 0 3 0 0,1-1 0 0 0,1-1-37 0 0,0-1 10 0 0,-1-1-5 0 0,1-1-46 0 0,0 0 12 0 0,-1 0-24 0 0,0-1 14 0 0,-1-1-6 0 0,0 0 12 0 0,-2 0-3 0 0,0-1 1 0 0,-1 0 9 0 0,-1-1 26 0 0,-1 1-7 0 0,-1-1-15 0 0,-1 1 34 0 0,0-1-86 0 0,-2 0 7 0 0,-1 1 13 0 0,-1-1-110 0 0,-1 2-15 0 0,-1-1-29 0 0,0 1-18 0 0,-1 1-54 0 0,-1 0-53 0 0,0 2-7 0 0,1 0-14 0 0,-1 2-65 0 0,0 0-48 0 0,-1 1 0 0 0,1 1-25 0 0,0 1-62 0 0,0 1-77 0 0,0 0 54 0 0,-1 2-4 0 0,2 1-57 0 0,-1 1 187 0 0,1 1-56 0 0,0 2-4 0 0,1 1 213 0 0,0 1-44 0 0,0 2 62 0 0,0 1 1 0 0,2 1 31 0 0,0 1 39 0 0,1 1-8 0 0,2 0 15 0 0,1 1 35 0 0,2 0 9 0 0,2 0 19 0 0,2-1 7 0 0,1-1 18 0 0,2-1 25 0 0,1-1-6 0 0,1-2 13 0 0,2-1 26 0 0,0-1 2 0 0,1-1-8 0 0,2-1 5 0 0,1-1-2 0 0,1-2-504 0 0,1 0-286 0 0,1-2-518 0 0,1-1-618 0 0,-1 0 181 0 0,1-1-1137 0 0,-5 0-2641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32.41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8733.85938"/>
      <inkml:brushProperty name="anchorY" value="-153696.35938"/>
      <inkml:brushProperty name="scaleFactor" value="0.5"/>
    </inkml:brush>
  </inkml:definitions>
  <inkml:trace contextRef="#ctx0" brushRef="#br0">21 105 13795 0 0,'0'0'0'0'0,"-1"-2"232"0"0,-1-3-56 0 0,0 0 16 0 0,-2-1-73 0 0,1 0-47 0 0,0 1 0 0 0,1 0-82 0 0,1 3-250 0 0,0 0-17 0 0,0 1-43 0 0,1 7-3892 0 0,0 1 3790 0 0,0 2 378 0 0,1 1-60 0 0,1 2 50 0 0,0 1 24 0 0,1 0 32 0 0,0 0 2 0 0,1 1 22 0 0,0 0-5 0 0,0-1 22 0 0,0 0 3 0 0,-1-1 10 0 0,1-1 18 0 0,-1-1 4 0 0,0-2 66 0 0,0 0-8 0 0,1 1 7715 0 0,-4-9-7408 0 0,0-7-53 0 0,-1-3-281 0 0,0-2 56 0 0,1-1-81 0 0,-1-1 11 0 0,2-1-35 0 0,-1-1-1 0 0,2-1-11 0 0,0 1 1 0 0,1 0-29 0 0,1-1-39 0 0,1 2 1 0 0,0 0-14 0 0,1 1-55 0 0,0 1-41 0 0,1 2-11 0 0,1 1-11 0 0,0 1-57 0 0,1 2 6 0 0,1 2-25 0 0,1 1-5 0 0,0 1-18 0 0,2 1-360 0 0,0 2-152 0 0,1 1-81 0 0,2 1-493 0 0,0 1 152 0 0,2 1-554 0 0,-4-1-10566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32.86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9975.59375"/>
      <inkml:brushProperty name="anchorY" value="-154620.70313"/>
      <inkml:brushProperty name="scaleFactor" value="0.5"/>
    </inkml:brush>
  </inkml:definitions>
  <inkml:trace contextRef="#ctx0" brushRef="#br0">143 5 8106 0 0,'0'0'1384'0'0,"-1"-1"-1596"0"0,-3-1 3002 0 0,2 2-2389 0 0,1-1-557 0 0,1 1-101 0 0,-1 0-131 0 0,0 0-68 0 0,0 0-274 0 0,0 0-10 0 0,0 0 31 0 0,-6 3 20 0 0,-1 3-52 0 0,-2 1 346 0 0,1 1-100 0 0,-1 1 38 0 0,1 1 376 0 0,0 0-15 0 0,1 1 73 0 0,0-1 10 0 0,1 0 87 0 0,1 0 34 0 0,-1-2 15 0 0,0 0 30 0 0,1-1 33 0 0,1-1 142 0 0,0-1 9 0 0,-3 3 4226 0 0,8-8-4319 0 0,1 0-103 0 0,5-2-1 0 0,1-1-27 0 0,2-1-177 0 0,2 0 12 0 0,0 0-52 0 0,1 0-13 0 0,0 1-47 0 0,1 2-204 0 0,0 0 26 0 0,0 1-3 0 0,1 2-224 0 0,0 1 119 0 0,1 2-9 0 0,0 3-39 0 0,0 0 146 0 0,1 3 115 0 0,0 2-7 0 0,-1 1 36 0 0,1 1 175 0 0,-2 1-11 0 0,0 1 5 0 0,-1 0 9 0 0,-1 0 35 0 0,-1 0-29 0 0,-2-1 11 0 0,-2 0-13 0 0,-1 0-15 0 0,-2-2 4 0 0,-2-1 25 0 0,-1-2-8 0 0,-2 0 13 0 0,-2-2 82 0 0,-1-1 33 0 0,-2-1 24 0 0,-2-1 121 0 0,-1 0 138 0 0,-1-1-22 0 0,-2-1 31 0 0,-1 0 176 0 0,-2-1 26 0 0,0-1 13 0 0,-2 0-11 0 0,0-2 72 0 0,0 0-124 0 0,0-1 48 0 0,1-1-8 0 0,1-2-122 0 0,1-1-58 0 0,1-1-28 0 0,3-1-31 0 0,0-2-109 0 0,2-1-130 0 0,2 0-84 0 0,1-2-18 0 0,1 0-241 0 0,2-1-544 0 0,1 0-132 0 0,4 0-344 0 0,3-1-700 0 0,3 1 206 0 0,3-1-753 0 0,0 3-5143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33.24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68928.3125"/>
      <inkml:brushProperty name="anchorY" value="-153857.71875"/>
      <inkml:brushProperty name="scaleFactor" value="0.5"/>
    </inkml:brush>
  </inkml:definitions>
  <inkml:trace contextRef="#ctx0" brushRef="#br0">1 17 10002 0 0,'0'-1'1368'0'0,"0"-1"-1568"0"0,0 1 1046 0 0,0-1 585 0 0,0 1-1091 0 0,0 0-369 0 0,0 0-302 0 0,2 7-3683 0 0,2 1 3694 0 0,0 2 261 0 0,1 1-6 0 0,0 1 93 0 0,0 1 22 0 0,1-1 48 0 0,0 1-9 0 0,-1-1 54 0 0,1 0 89 0 0,1-2-23 0 0,1-1 24 0 0,0-1 92 0 0,1-1-45 0 0,1-2 18 0 0,1-1 8 0 0,2-2-41 0 0,1-1-90 0 0,2-2-51 0 0,0-1-21 0 0,2-3-125 0 0,2-2-361 0 0,1-2 77 0 0,1-1-33 0 0,2-1-390 0 0,-1-1 419 0 0,0-1-161 0 0,-1 1-25 0 0,-2 1 374 0 0,-3 0 83 0 0,-2 3 42 0 0,-3 1 89 0 0,-4 2 144 0 0,-3 2-436 0 0,-2 2-22 0 0,-2 2-86 0 0,-5 5-3441 0 0,1 2 2504 0 0,-3 4 691 0 0,-2 1-235 0 0,-1 4 198 0 0,-3 2 631 0 0,-1 2-147 0 0,-1 2 106 0 0,-2 2 73 0 0,0 0-19 0 0,-2 2 2 0 0,1-1 12 0 0,-1 1 5 0 0,1 0-2 0 0,1-1 40 0 0,0-1 7 0 0,2-1-9 0 0,0-1 61 0 0,2-1 49 0 0,3-1 26 0 0,0-2 55 0 0,2-1 73 0 0,0-1 105 0 0,2-2-386 0 0,0-1 317 0 0,1-1-491 0 0,0-3-4865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55.58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0065.23438"/>
      <inkml:brushProperty name="anchorY" value="-155353.75"/>
      <inkml:brushProperty name="scaleFactor" value="0.5"/>
    </inkml:brush>
  </inkml:definitions>
  <inkml:trace contextRef="#ctx0" brushRef="#br0">45 208 3673 0 0,'0'-1'1480'0'0,"-1"-2"-504"0"0,0 0 89 0 0,0-1 279 0 0,0 0-1346 0 0,-1 0 395 0 0,1-1-101 0 0,0 2-4 0 0,1 1-42 0 0,-1 0 17 0 0,1 1 3 0 0,0 0-405 0 0,0 7-3541 0 0,0 2 3151 0 0,0 1-61 0 0,0 2 38 0 0,0 2 223 0 0,1 1-16 0 0,-1 2 64 0 0,1 1-5 0 0,-1 1 62 0 0,1 0 86 0 0,-1 2 26 0 0,1 1 11 0 0,-1 0 116 0 0,1 0 109 0 0,-1 0 32 0 0,0 0 32 0 0,1 0 140 0 0,0-2 67 0 0,0-1 27 0 0,0-1 14 0 0,0-2 115 0 0,0-2 16 0 0,0-3 77 0 0,0-1 51 0 0,0 3 8035 0 0,-2-17-8231 0 0,1-3-38 0 0,-1-2-134 0 0,0-4-37 0 0,-1-2-238 0 0,1-3 53 0 0,-1-1-51 0 0,1-1-4 0 0,-1-2-10 0 0,0 0-18 0 0,0-1 24 0 0,0 1-28 0 0,0-1 9 0 0,-1 2-12 0 0,0-1 2 0 0,1 2-20 0 0,-1 0 15 0 0,1 0-5 0 0,-1 1-8 0 0,1 2 2 0 0,-1 0-1 0 0,1 0-19 0 0,0 2 15 0 0,1 1-5 0 0,-1 2 1 0 0,1 2-9 0 0,0 1-7 0 0,0 2 1 0 0,1 1-10 0 0,0 2-26 0 0,0 2-2 0 0,0 1-11 0 0,0 1-37 0 0,1 2-557 0 0,0-1 511 0 0,0 0-9 0 0,7 0-16 0 0,2 1 72 0 0,3 0 63 0 0,2 1 3 0 0,2 1-2 0 0,2 1 99 0 0,3-1 0 0 0,2 0 23 0 0,2 0-10 0 0,2-1 24 0 0,2-1-6 0 0,0-1-26 0 0,2-1 36 0 0,0-1-40 0 0,-1-2 2 0 0,0 0-10 0 0,-1-1 2 0 0,-1-1-12 0 0,-1 0-24 0 0,-1 0 15 0 0,-2-1-25 0 0,-2 1-3 0 0,-2 0-382 0 0,-1-1-686 0 0,-3 1-444 0 0,-2 0-740 0 0,-3 0 206 0 0,-2 0-1393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55.8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1671.10938"/>
      <inkml:brushProperty name="anchorY" value="-156158.125"/>
      <inkml:brushProperty name="scaleFactor" value="0.5"/>
    </inkml:brush>
  </inkml:definitions>
  <inkml:trace contextRef="#ctx0" brushRef="#br0">5 48 4625 0 0,'-5'0'5795'0'0,"9"0"-5278"0"0,3-1 40 0 0,2 0 76 0 0,2 1-40 0 0,4-1-19 0 0,2 0-21 0 0,3 0-25 0 0,2 0-42 0 0,3-1-38 0 0,2 0 16 0 0,3-1-103 0 0,1 1-111 0 0,2-2-12 0 0,0 1 1 0 0,0 0-167 0 0,0-1 37 0 0,-2 1-47 0 0,0 0-22 0 0,-2 0 4 0 0,-1 0-32 0 0,-3 1-11 0 0,-1 0-8 0 0,-2 1-55 0 0,-2 0-537 0 0,-2 1-597 0 0,-3 0-221 0 0,-3 1-975 0 0,-2 2 291 0 0,-2 1-1277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56.0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3309.64063"/>
      <inkml:brushProperty name="anchorY" value="-157138.4375"/>
      <inkml:brushProperty name="scaleFactor" value="0.5"/>
    </inkml:brush>
  </inkml:definitions>
  <inkml:trace contextRef="#ctx0" brushRef="#br0">1 33 11202 0 0,'0'0'2866'0'0,"4"0"-2563"0"0,3-1 105 0 0,1 1-153 0 0,3-2 22 0 0,2 1-65 0 0,2-1-118 0 0,2-1 10 0 0,3 1-23 0 0,2-1 0 0 0,2 1-29 0 0,2-1-10 0 0,2 0 0 0 0,-1 0-2 0 0,1 1-9 0 0,-1 1-7 0 0,0-1-8 0 0,-2 1 1 0 0,0 0-1 0 0,-1 1-28 0 0,0 0-104 0 0,-1 1-140 0 0,1 1-52 0 0,-1 0 0 0 0,-1 1-217 0 0,-13-2-7370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56.84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4837.25"/>
      <inkml:brushProperty name="anchorY" value="-158131.875"/>
      <inkml:brushProperty name="scaleFactor" value="0.5"/>
    </inkml:brush>
  </inkml:definitions>
  <inkml:trace contextRef="#ctx0" brushRef="#br0">9 23 7194 0 0,'0'-1'1264'0'0,"-1"-1"-1456"0"0,0-1 1312 0 0,-1-1 563 0 0,1 0-912 0 0,-1 1-303 0 0,2 1-20 0 0,-1 0-131 0 0,0 1 24 0 0,1 0-156 0 0,0 1-293 0 0,2 6-4304 0 0,-1 1 3896 0 0,1 3 208 0 0,0 2 45 0 0,0 1 57 0 0,-1 1-2 0 0,0 2 148 0 0,-1 0 109 0 0,0 0 24 0 0,0 1 9 0 0,-1-1 183 0 0,0-1-4 0 0,0 0 22 0 0,0-2 23 0 0,0-1 32 0 0,1-2 12 0 0,-1-2 18 0 0,-1 3 6572 0 0,2-11-6539 0 0,1-5-31 0 0,-1-3-46 0 0,2-2-280 0 0,0-3 57 0 0,1-1-43 0 0,0-2-29 0 0,1-1-12 0 0,0-1-7 0 0,1 0-10 0 0,0 2 1 0 0,1 0-20 0 0,-1 2-3 0 0,1 2-10 0 0,0 1-8 0 0,0 2-8 0 0,1 2-27 0 0,0 2 7 0 0,0 1-23 0 0,1 1-4 0 0,0 1-93 0 0,0 1 7 0 0,1 1-8 0 0,0 1-78 0 0,0 1 12 0 0,1 2 2 0 0,1 1-14 0 0,-1 2 23 0 0,2 2 77 0 0,0 0-2 0 0,1 3 16 0 0,1 0 93 0 0,1 1 2 0 0,0 1 25 0 0,1 0 8 0 0,1 0 37 0 0,0 1 18 0 0,0-2 17 0 0,1 0-2 0 0,0-1 50 0 0,-1-1 24 0 0,1-1 14 0 0,0-1 0 0 0,1-1 59 0 0,-2-2 12 0 0,0-1 10 0 0,0-2 1 0 0,-1-2 38 0 0,-1-2-38 0 0,-1-2 13 0 0,-1-2-4 0 0,-1-1-28 0 0,0-2-20 0 0,-2-2 4 0 0,0-1-13 0 0,-1 0-26 0 0,-1-1-21 0 0,-1-1-15 0 0,-1 0 2 0 0,-1-1-40 0 0,-1 1 1 0 0,-1 0 6 0 0,0 0-22 0 0,-2 0 7 0 0,0 2-31 0 0,-2 0 17 0 0,0 1-25 0 0,-1 1-2 0 0,0 1-122 0 0,-2 2-23 0 0,0 1-20 0 0,-1 1-133 0 0,0 2-133 0 0,-1 0 19 0 0,-1 2-20 0 0,0 1-152 0 0,-1 1 211 0 0,0 1-69 0 0,-1 3 6 0 0,1 0 210 0 0,-1 3 22 0 0,1 0 72 0 0,0 3-8 0 0,1 0 132 0 0,2 2-26 0 0,0 0 42 0 0,3 2 4 0 0,0-1 38 0 0,3 2 0 0 0,1 0 12 0 0,2-1-2 0 0,1 0 21 0 0,3 0 32 0 0,1-2 1 0 0,2-1 2 0 0,2-1 40 0 0,2-1-12 0 0,2-2 6 0 0,1-1 1 0 0,3-1-1 0 0,1-2-402 0 0,3-1-426 0 0,1-2-519 0 0,2-1-611 0 0,1-3 181 0 0,0-3-1204 0 0,-5 1-6448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57.18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6647.64063"/>
      <inkml:brushProperty name="anchorY" value="-159402.95313"/>
      <inkml:brushProperty name="scaleFactor" value="0.5"/>
    </inkml:brush>
  </inkml:definitions>
  <inkml:trace contextRef="#ctx0" brushRef="#br0">25 1 12651 0 0,'0'0'1519'0'0,"0"0"-1527"0"0,-1 0-334 0 0,0 0-75 0 0,0 0-42 0 0,0 0 47 0 0,-1 0-189 0 0,1 1 187 0 0,-2 3-70 0 0,2 3-7 0 0,0 2 175 0 0,1 2 107 0 0,1 1 25 0 0,1 2 28 0 0,0 0 178 0 0,2 1-38 0 0,-1-1 70 0 0,0 1-13 0 0,0-1 54 0 0,0 0 5 0 0,0-1 10 0 0,0-1 11 0 0,-1-1 16 0 0,0-1 43 0 0,-1-2 27 0 0,-1-1 5 0 0,-1 3 5282 0 0,0-11-5010 0 0,0 1-46 0 0,-5-6-25 0 0,1-2-179 0 0,-1-2 38 0 0,0-2-42 0 0,0-1-23 0 0,2-1-4 0 0,0-1-49 0 0,2 1 13 0 0,0-1-16 0 0,2 1-45 0 0,0 1-33 0 0,1 0-4 0 0,0 1-13 0 0,2 1-45 0 0,0 2-63 0 0,2 1-4 0 0,0 0-15 0 0,1 2-84 0 0,2 1 42 0 0,3 2-18 0 0,0 0-16 0 0,3 1 34 0 0,3 2-67 0 0,1 0-185 0 0,3 1-34 0 0,1 2-173 0 0,2-1-1234 0 0,1 2-370 0 0,1 0 973 0 0,0 0 1335 0 0,-1 0-2051 0 0,-5 0-9987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29.9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43 1 9490 0 0,'-2'1'18'0'0,"0"0"-1"0"0,0 0 1 0 0,0 1 0 0 0,0-1 0 0 0,0 1-1 0 0,1-1 1 0 0,-1 1 0 0 0,0-1-1 0 0,1 1 1 0 0,-1 0 0 0 0,1 0 0 0 0,0 0-1 0 0,-1 0 1 0 0,1 0 0 0 0,0 0-1 0 0,0 0 1 0 0,0 1 0 0 0,0 1-1 0 0,-3 44-123 0 0,4-42 281 0 0,0 0 0 0 0,0 0 0 0 0,-1 0 0 0 0,1 0 1 0 0,-1 0-1 0 0,-1-1 0 0 0,1 1 0 0 0,-3 7 4586 0 0,7-23-3889 0 0,5-7-926 0 0,0 0 0 0 0,18-26 0 0 0,-24 40 21 0 0,1-1 0 0 0,-1 0-1 0 0,1 1 1 0 0,0-1 0 0 0,0 1 0 0 0,0 0-1 0 0,0 0 1 0 0,1 0 0 0 0,-1 1-1 0 0,1-1 1 0 0,0 1 0 0 0,0 0-1 0 0,0 0 1 0 0,0 0 0 0 0,0 0-1 0 0,0 1 1 0 0,0 0 0 0 0,0 0-1 0 0,6-1 1 0 0,-9 2 9 0 0,0 1 1 0 0,-1-1-1 0 0,1 1 0 0 0,0-1 0 0 0,0 1 1 0 0,-1 0-1 0 0,1-1 0 0 0,-1 1 1 0 0,1 0-1 0 0,0 0 0 0 0,-1-1 0 0 0,1 1 1 0 0,-1 0-1 0 0,0 0 0 0 0,1 0 1 0 0,-1-1-1 0 0,0 1 0 0 0,1 0 0 0 0,-1 0 1 0 0,0 0-1 0 0,0 0 0 0 0,0 0 1 0 0,0 0-1 0 0,0 0 0 0 0,0 0 0 0 0,0 0 1 0 0,0-1-1 0 0,0 1 0 0 0,0 0 1 0 0,0 0-1 0 0,-1 0 0 0 0,1 1 0 0 0,-7 41-112 0 0,5-37 110 0 0,1 11-53 0 0,4-8 1099 0 0,7-23-1053 0 0,0 1 1 0 0,1 1-1 0 0,20-17 0 0 0,-27 25 0 0 0,1 0 0 0 0,0 0-1 0 0,0 1 1 0 0,0 0-1 0 0,1 0 1 0 0,-1 1-1 0 0,1-1 1 0 0,-1 1-1 0 0,1 0 1 0 0,0 1 0 0 0,0-1-1 0 0,0 1 1 0 0,11-1-1 0 0,-16 3 19 0 0,-1-1 0 0 0,1 1-1 0 0,-1-1 1 0 0,1 1 0 0 0,0 0-1 0 0,-1-1 1 0 0,1 1 0 0 0,-1 0-1 0 0,1-1 1 0 0,-1 1 0 0 0,0 0 0 0 0,1-1-1 0 0,-1 1 1 0 0,0 0 0 0 0,1 0-1 0 0,-1-1 1 0 0,0 1 0 0 0,0 0-1 0 0,0 0 1 0 0,0 0 0 0 0,0-1-1 0 0,0 1 1 0 0,0 0 0 0 0,0 0-1 0 0,0 1 1 0 0,0 29-94 0 0,0-25 75 0 0,0 7-130 0 0,0-1-1 0 0,1 1 1 0 0,1-1 0 0 0,0 1-1 0 0,0-1 1 0 0,2 1 0 0 0,-1-1 0 0 0,2 0-1 0 0,-1 0 1 0 0,1-1 0 0 0,1 0-1 0 0,0 1 1 0 0,1-2 0 0 0,0 1 0 0 0,9 9-1 0 0,-1-6 87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57.6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7931.82813"/>
      <inkml:brushProperty name="anchorY" value="-160444.20313"/>
      <inkml:brushProperty name="scaleFactor" value="0.5"/>
    </inkml:brush>
  </inkml:definitions>
  <inkml:trace contextRef="#ctx0" brushRef="#br0">223 49 9706 0 0,'-2'-2'2129'0'0,"-2"-3"-1383"0"0,-1 0 228 0 0,0-1-542 0 0,-2 0-24 0 0,1 0-164 0 0,-1 1-4 0 0,1 1-58 0 0,-1 0-66 0 0,0 2-4 0 0,-1 0-164 0 0,1 1 33 0 0,0 1-1 0 0,-1 1-193 0 0,0 1 83 0 0,-1 1-53 0 0,0 2-27 0 0,0 2 63 0 0,0 1 35 0 0,0 1 11 0 0,0 2 2 0 0,1 1 68 0 0,0 1 19 0 0,2 1 8 0 0,0 0 3 0 0,1 0 38 0 0,1 0 9 0 0,1-1 8 0 0,1 0 1 0 0,0-1 10 0 0,2-2 35 0 0,0 0 10 0 0,2-2 8 0 0,-1-1 38 0 0,1-1 94 0 0,1-1-15 0 0,0-2 21 0 0,1-1 92 0 0,0-1-54 0 0,0 0 13 0 0,1-1 8 0 0,1-1-60 0 0,1-1-77 0 0,1 0-8 0 0,0-1 3 0 0,3 0-128 0 0,-1 0-1 0 0,2-1-16 0 0,0 1-12 0 0,1 0-36 0 0,0 1-28 0 0,1 1 6 0 0,-1 0-34 0 0,1 2-2 0 0,-1 2-38 0 0,1 1-9 0 0,0 2-19 0 0,0 1-25 0 0,-1 2-23 0 0,0 2-6 0 0,-1 2 18 0 0,1 1-44 0 0,-2 1 41 0 0,1 2 15 0 0,-2 0-13 0 0,1 1 72 0 0,-1 1 26 0 0,-1 1 6 0 0,0-1-6 0 0,0 0 70 0 0,-1 0-21 0 0,-2-1 10 0 0,-1 0 0 0 0,-2 0-9 0 0,-1-2 12 0 0,-2 0 5 0 0,-3-1-11 0 0,-1-1 14 0 0,-3 0-14 0 0,0-1 14 0 0,-2-2 14 0 0,-2 0-13 0 0,-1 0 127 0 0,-2-2-37 0 0,-1-1 28 0 0,-1-2 127 0 0,-3 0 104 0 0,0-2 26 0 0,-3-1-3 0 0,0-3 150 0 0,-1-1-108 0 0,0-2 40 0 0,0-1 18 0 0,0-3-92 0 0,1-2-47 0 0,1-2-37 0 0,2-1 3 0 0,2-2-91 0 0,1-1-22 0 0,3-2-46 0 0,1-1-12 0 0,3-1-76 0 0,3-1-178 0 0,3 1-56 0 0,3-1-18 0 0,3 0-271 0 0,3 2-339 0 0,3 0-162 0 0,4 2-167 0 0,3 1-497 0 0,2 1 139 0 0,2 2-488 0 0,-2 3-10569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3:58.11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6796.57813"/>
      <inkml:brushProperty name="anchorY" value="-159700.98438"/>
      <inkml:brushProperty name="scaleFactor" value="0.5"/>
    </inkml:brush>
  </inkml:definitions>
  <inkml:trace contextRef="#ctx0" brushRef="#br0">0 60 12251 0 0,'0'0'0'0'0,"0"-2"992"0"0,1-3-224 0 0,0 0 64 0 0,0-2 52 0 0,0-1-322 0 0,1 1-62 0 0,-1-1 105 0 0,1 2-238 0 0,-1 1 49 0 0,0 1 7 0 0,0 2-254 0 0,-1 1-169 0 0,0 1-105 0 0,2 6-3234 0 0,0 1 3048 0 0,0 2 287 0 0,0 2-60 0 0,1 3 47 0 0,-1 0-1 0 0,0 3 21 0 0,0 0-6 0 0,0 2 13 0 0,1 0 6 0 0,1-1 17 0 0,0 1-4 0 0,2-1 31 0 0,-1-1-8 0 0,2-1 32 0 0,1-2 58 0 0,1 0-16 0 0,0-2 1 0 0,2-2 77 0 0,0-1-23 0 0,1-1 2 0 0,1-1 12 0 0,2-2-23 0 0,1-2-77 0 0,0-1-17 0 0,2-2-10 0 0,2-1-114 0 0,0-3-260 0 0,2-2 49 0 0,1-3-9 0 0,1-2-290 0 0,1-4 346 0 0,2-1-144 0 0,-1-3-19 0 0,1 0 313 0 0,-1-2-48 0 0,0 2 113 0 0,-3 0 58 0 0,0 2 27 0 0,-3 2 104 0 0,-3 2-25 0 0,-2 3 6 0 0,-3 3 105 0 0,-2 2-273 0 0,-2 2-29 0 0,-2 2-39 0 0,-2 2-323 0 0,-1 3 94 0 0,-2 2-56 0 0,-2 3-81 0 0,-1 2 14 0 0,-1 5 195 0 0,-3 3 6 0 0,-1 3 160 0 0,-3 4 116 0 0,-3 3 44 0 0,-3 3 3 0 0,-1 2 18 0 0,-3 2 45 0 0,-1 1-97 0 0,-2 1 31 0 0,-2 1 7 0 0,0 2-109 0 0,0 0 61 0 0,-1 2-42 0 0,1 1 10 0 0,1 1 6 0 0,1 0 7 0 0,1 0-1 0 0,1-1 10 0 0,2 0-2 0 0,0-3 20 0 0,2-1 22 0 0,-1-2-602 0 0,1-1 183 0 0,0-3-59 0 0,1-3-390 0 0,3-6-13431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04.40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7927.53125"/>
      <inkml:brushProperty name="anchorY" value="-161729.04688"/>
      <inkml:brushProperty name="scaleFactor" value="0.5"/>
    </inkml:brush>
  </inkml:definitions>
  <inkml:trace contextRef="#ctx0" brushRef="#br0">448 30 4929 0 0,'-1'-1'2753'0'0,"-1"-2"-850"0"0,1-1 121 0 0,-1 1 381 0 0,0-1-2495 0 0,1 1 774 0 0,0 0-457 0 0,0 2 112 0 0,1 0-38 0 0,0 0 549 0 0,0 0-578 0 0,0 1 20 0 0,0-1-140 0 0,0 0-32 0 0,0 1-25 0 0,0-1-22 0 0,0 1-73 0 0,0-1-9 0 0,0 1-22 0 0,0 0-17 0 0,2 10-3086 0 0,-1 0 2913 0 0,2 1-53 0 0,-1 3-2 0 0,1 0-1 0 0,0 1 25 0 0,1 3 48 0 0,0 1-31 0 0,0 2 70 0 0,0 2 74 0 0,2 1 10 0 0,0 2 42 0 0,1 1 87 0 0,0 0-31 0 0,0 0 17 0 0,1 0-12 0 0,-1-2-6 0 0,1 0 2 0 0,-1-1-12 0 0,-1-1 22 0 0,-1-1-16 0 0,0 0 34 0 0,-1-1-20 0 0,-1 0 8 0 0,1-1 16 0 0,-1 0 24 0 0,-1-2 12 0 0,-1-1 0 0 0,0-2 39 0 0,0 0 186 0 0,-1-2 33 0 0,-1-2 4 0 0,-1-1 236 0 0,0-1 58 0 0,-1-2 15 0 0,0-1 59 0 0,-1-1 92 0 0,0-1-162 0 0,0-2 26 0 0,-1 0-12 0 0,-1-1-181 0 0,-1-2-52 0 0,-2-1-53 0 0,-1-1-26 0 0,-1-2-121 0 0,-2-1-25 0 0,-2-1-40 0 0,-2-2 4 0 0,-1-1-81 0 0,-2-1-6 0 0,0-2-13 0 0,-2 0 9 0 0,0-1-32 0 0,1 0-19 0 0,-1-1-6 0 0,0 1 0 0 0,0 0-21 0 0,1 1-4 0 0,-1 1-18 0 0,1 0-6 0 0,0 2-18 0 0,-1 0-15 0 0,2 2 3 0 0,0 1-13 0 0,1 1-24 0 0,1 1-60 0 0,2 1-68 0 0,1 1-80 0 0,2 1-97 0 0,3 1-2567 0 0,1 0 3468 0 0,2 2-1920 0 0,2 1 1704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04.80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6461.79688"/>
      <inkml:brushProperty name="anchorY" value="-161115.95313"/>
      <inkml:brushProperty name="scaleFactor" value="0.5"/>
    </inkml:brush>
  </inkml:definitions>
  <inkml:trace contextRef="#ctx0" brushRef="#br0">0 0 3017 0 0,'0'0'9892'0'0,"4"2"-9543"0"0,1 0 4 0 0,5 0-1 0 0,2 1-9 0 0,5-1 2 0 0,3 1-66 0 0,5-1 37 0 0,5 1-5 0 0,4-1-66 0 0,4 0-36 0 0,4 0-11 0 0,5-2-13 0 0,3 1-55 0 0,2-1-5 0 0,2 0-12 0 0,2 0 1 0 0,1 0-30 0 0,0 0 17 0 0,0 0-6 0 0,-2 0 1 0 0,-3 0 9 0 0,-1 0-2 0 0,-4 0 1 0 0,-3-1 0 0 0,-3 1 0 0 0,-4-1-19 0 0,-4-1-22 0 0,-4 0-51 0 0,-4 0-26 0 0,-3 0-1975 0 0,-5 0 2464 0 0,-5 1-1276 0 0,-5 0 952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06.1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8620.875"/>
      <inkml:brushProperty name="anchorY" value="-162142.5625"/>
      <inkml:brushProperty name="scaleFactor" value="0.5"/>
    </inkml:brush>
  </inkml:definitions>
  <inkml:trace contextRef="#ctx0" brushRef="#br0">344 157 5881 0 0,'0'-2'6816'0'0,"0"1"-6373"0"0,0 0-29 0 0,0-1-229 0 0,0 0 147 0 0,0 0-83 0 0,-1-9 17 0 0,0 0 111 0 0,-1 0-154 0 0,1 2 69 0 0,1 2 5 0 0,-1 2-154 0 0,1 2 102 0 0,0 0-46 0 0,0 1-8 0 0,-1-8 60 0 0,-1-1-57 0 0,1 1 10 0 0,-3-2 16 0 0,-1 2-62 0 0,-2 1-122 0 0,-2 1-6 0 0,0 2-27 0 0,-2 2-140 0 0,-1 1-29 0 0,-2 2-28 0 0,-2 1-12 0 0,0 1-66 0 0,-2 3 83 0 0,0 1-38 0 0,-1 2 12 0 0,0 2 65 0 0,-1 1-29 0 0,1 2 31 0 0,1 2 3 0 0,1 0 9 0 0,0 2 54 0 0,2 0-32 0 0,0 2 12 0 0,3-1 45 0 0,1 1-70 0 0,4 0 42 0 0,2-1 14 0 0,4-1-61 0 0,3 0 76 0 0,4-1-24 0 0,3 0 8 0 0,3-2 65 0 0,3-1 38 0 0,4-1 21 0 0,1-1 9 0 0,4-1 67 0 0,1-3 11 0 0,2-1 11 0 0,1-2 0 0 0,2-2 30 0 0,1-3-54 0 0,0-1 16 0 0,-1-4-6 0 0,-1-1-46 0 0,-1-2 31 0 0,-2-1-2 0 0,-2-2-29 0 0,-2-1 48 0 0,-4 0-16 0 0,-2-2-3 0 0,-3 0 21 0 0,-2-1-16 0 0,-4-1-32 0 0,-3 1 0 0 0,-2-1-12 0 0,-2 0-36 0 0,-2 2-112 0 0,-2 0 20 0 0,-3 2-5 0 0,0 1-126 0 0,-3 1 46 0 0,-1 2-30 0 0,0 1-42 0 0,-2 2 49 0 0,0 0-46 0 0,1 2-88 0 0,-1 2-153 0 0,2 0-57 0 0,0 2 10 0 0,1 2-239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06.80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79659.875"/>
      <inkml:brushProperty name="anchorY" value="-163014.8125"/>
      <inkml:brushProperty name="scaleFactor" value="0.5"/>
    </inkml:brush>
  </inkml:definitions>
  <inkml:trace contextRef="#ctx0" brushRef="#br0">71 670 17924 0 0,'0'0'0'0'0,"-1"0"24"0"0,-2-1-75 0 0,-1 1 12 0 0,0-1 2 0 0,0 1-154 0 0,0-1-11 0 0,2 1 22 0 0,0 0-175 0 0,1 0 50 0 0,0 0-14 0 0,0 0-152 0 0,-5 7 138 0 0,-1 2-30 0 0,0 2-29 0 0,0 1 144 0 0,2 1 97 0 0,0 0 16 0 0,2 1 19 0 0,1-1 143 0 0,1 0-20 0 0,1-1 42 0 0,4-2 14 0 0,0 0 17 0 0,2-2 53 0 0,-1-1-13 0 0,1-1 27 0 0,0-2 50 0 0,0 0 43 0 0,1-2-8 0 0,-1-1-1 0 0,1-1 58 0 0,0-1-54 0 0,0-1 9 0 0,0-2 16 0 0,0-1-62 0 0,0 0-38 0 0,0-2-2 0 0,-1-1 5 0 0,0 0-70 0 0,-1-2 30 0 0,1 0-31 0 0,0 0-3 0 0,0-1 1 0 0,0 0-21 0 0,-2 0-4 0 0,0 1 1 0 0,-1 1-39 0 0,-1 2-46 0 0,-1 2-26 0 0,0 2-17 0 0,-1 1-83 0 0,0 1-175 0 0,-1 5-1726 0 0,-1 1 1563 0 0,1 3 119 0 0,0 0 160 0 0,2 2-3 0 0,2 2 9 0 0,2-1 231 0 0,1 1-56 0 0,3 0 95 0 0,2-1 11 0 0,1 0 20 0 0,2-2 45 0 0,1 0 17 0 0,0-1-1 0 0,2-2 70 0 0,-1-1 55 0 0,0-2 7 0 0,1-2 5 0 0,0-1 78 0 0,-1-2-49 0 0,1-2 8 0 0,0-2 28 0 0,0-2-66 0 0,1-2-18 0 0,-1-3-15 0 0,1-1-9 0 0,0-2-38 0 0,-1-3-19 0 0,0-1-16 0 0,0-2-7 0 0,-1-3-38 0 0,-1-3-19 0 0,0-3-25 0 0,-3-4 14 0 0,-2-3-64 0 0,0-3 0 0 0,-1-2-4 0 0,0-2-2 0 0,-2-1-28 0 0,-2 0 64 0 0,-1 1-20 0 0,-2 2 8 0 0,-2 3 47 0 0,-1 3-14 0 0,-4 4 7 0 0,-1 4 0 0 0,-3 4-18 0 0,0 4-98 0 0,0 4-30 0 0,-2 2-35 0 0,1 4-138 0 0,-1 3-263 0 0,0 4 55 0 0,-1 3 7 0 0,0 4-304 0 0,-1 4 453 0 0,0 4-183 0 0,0 6-11 0 0,1 3 426 0 0,0 6-118 0 0,0 3 158 0 0,3 5 1 0 0,1 4 24 0 0,2 3 0 0 0,2 3-8 0 0,3 2 13 0 0,3 2-4 0 0,3 1 1 0 0,2-1 0 0 0,3 0 0 0 0,1-3-10 0 0,3-2 13 0 0,1-4 5 0 0,2-3-11 0 0,1-5 5 0 0,1-4 16 0 0,0-3 5 0 0,-1-4-19 0 0,1-3 25 0 0,-1-2-1977 0 0,0-3 2404 0 0,0-2-1189 0 0,0-1 829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07.1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1284.07813"/>
      <inkml:brushProperty name="anchorY" value="-164204.45313"/>
      <inkml:brushProperty name="scaleFactor" value="0.5"/>
    </inkml:brush>
  </inkml:definitions>
  <inkml:trace contextRef="#ctx0" brushRef="#br0">12 187 17684 0 0,'0'0'0'0'0,"-1"0"280"0"0,0 0-261 0 0,-1 0 65 0 0,0 0 58 0 0,0 0-391 0 0,1 0-5 0 0,0 0 96 0 0,0 0 6 0 0,1 1-10 0 0,0 0 12 0 0,0 0 35 0 0,0 0-29 0 0,0 1 67 0 0,1-1-19 0 0,0 1-2 0 0,6 2 116 0 0,2 0-25 0 0,2 0 42 0 0,1-1 114 0 0,1-1-40 0 0,1-2 21 0 0,0-2-2 0 0,0-2-28 0 0,2-2-2 0 0,-1-1-10 0 0,1-2-17 0 0,0-2-15 0 0,0-1-44 0 0,-1-1 11 0 0,-1-2-7 0 0,-1-1-38 0 0,-1 0 21 0 0,-2 0-36 0 0,-2 0-1 0 0,-2 1 9 0 0,-2 1-42 0 0,-2 2-25 0 0,-1 2-22 0 0,-2 2-64 0 0,-2 2-134 0 0,-1 3 24 0 0,-3 1-19 0 0,-1 3-150 0 0,-3 2 108 0 0,-2 3-41 0 0,-2 3 29 0 0,-1 4 78 0 0,-2 3 91 0 0,0 3 8 0 0,-1 3 45 0 0,1 2 115 0 0,0 1 102 0 0,3 1 16 0 0,2 0-10 0 0,1-1 160 0 0,4-1-73 0 0,3-2 38 0 0,4-1 31 0 0,4-2-65 0 0,4-2 3 0 0,4-1-13 0 0,6-2-9 0 0,5 0-27 0 0,7-2 7 0 0,4-2 6 0 0,4-1-13 0 0,4-2 4 0 0,3-2-10 0 0,3-2 2 0 0,2-1 9 0 0,0-2-13 0 0,1-1-360 0 0,-2-2-1119 0 0,1 0 1276 0 0,-3 0 22 0 0,-3 0-509 0 0,-26 2-7073 0 0,0 0-1225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07.5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2984.79688"/>
      <inkml:brushProperty name="anchorY" value="-165428.40625"/>
      <inkml:brushProperty name="scaleFactor" value="0.5"/>
    </inkml:brush>
  </inkml:definitions>
  <inkml:trace contextRef="#ctx0" brushRef="#br0">0 23 11386 0 0,'0'0'0'0'0,"6"1"224"0"0,8 0-522 0 0,6 0 550 0 0,9 1-208 0 0,7 1 119 0 0,9-1 419 0 0,10 0-154 0 0,9-1 55 0 0,11 0 0 0 0,9 0-68 0 0,8-1-29 0 0,10-1-23 0 0,7-1 1 0 0,8 0-69 0 0,6-1-94 0 0,5-1 33 0 0,4 0-29 0 0,3 0-117 0 0,1 0 15 0 0,2 0-12 0 0,1 1-22 0 0,0 1-4 0 0,-1 0 10 0 0,-4 1-23 0 0,-4 0 16 0 0,-3 1 4 0 0,-6 0-375 0 0,-6 2-1133 0 0,-9 1 1309 0 0,-8 1 67 0 0,-10 1-568 0 0,-54-2-7083 0 0,-2 0-1240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08.82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7041.54688"/>
      <inkml:brushProperty name="anchorY" value="-166441.85938"/>
      <inkml:brushProperty name="scaleFactor" value="0.5"/>
    </inkml:brush>
  </inkml:definitions>
  <inkml:trace contextRef="#ctx0" brushRef="#br0">765 51 15627 0 0,'-1'-1'688'0'0,"1"0"-615"0"0,-1-1 268 0 0,0 1-161 0 0,1 0-11 0 0,0 0 79 0 0,0 1-353 0 0,-1-1 38 0 0,-1 8-2137 0 0,0 2 1600 0 0,-1 3 358 0 0,1 2-116 0 0,-2 2 79 0 0,2 3 374 0 0,-1 1-106 0 0,2 1 74 0 0,0 2-15 0 0,0-1 14 0 0,2 1 16 0 0,-1-2 23 0 0,1 0-14 0 0,1-2 43 0 0,-1-1 26 0 0,0-2 14 0 0,-1-1 18 0 0,-1-1 44 0 0,1-2 64 0 0,0 0-5 0 0,2-2 7 0 0,1-2 77 0 0,0 0-68 0 0,-1-2 24 0 0,5 4 4646 0 0,-7-10-4883 0 0,0-1-10 0 0,0 0 2 0 0,0 0-30 0 0,0 0-2 0 0,0-1 18 0 0,1 0-25 0 0,2-9 8 0 0,1 0-13 0 0,0-3 4 0 0,1-1-2 0 0,-1 1-10 0 0,0 1-6 0 0,0-1 11 0 0,0 1-14 0 0,0-1 5 0 0,-1 0 16 0 0,-1 0 5 0 0,0-1-19 0 0,-2 0 35 0 0,1 1 17 0 0,-2-1-4 0 0,0 1 13 0 0,-1-1 17 0 0,-1 0 23 0 0,-1 2-24 0 0,0 0 29 0 0,-2 0 0 0 0,-1 2-64 0 0,0 1 19 0 0,-1 0-9 0 0,0 2-56 0 0,-1 0-12 0 0,0 2-9 0 0,0-1-2 0 0,0 1-29 0 0,0 1-1 0 0,-1-1-2 0 0,-1 2-10 0 0,-1 0 2 0 0,1 0 18 0 0,-1 1-15 0 0,0 0 14 0 0,-1 0 6 0 0,1 0 8 0 0,0 0-10 0 0,-1 0 12 0 0,2 0-3 0 0,-2 1-27 0 0,1 0 17 0 0,0 0-15 0 0,-1 0-16 0 0,0 0-14 0 0,-1 1 3 0 0,-1 1-12 0 0,0 0-17 0 0,0 1 33 0 0,0 1-30 0 0,-1 1 1 0 0,0 2 27 0 0,0 2 10 0 0,1 1-21 0 0,0 1 18 0 0,1 1 4 0 0,-1 2 8 0 0,1 1-11 0 0,2 2 23 0 0,0 1-16 0 0,2 1 6 0 0,0 3 26 0 0,2 0-8 0 0,0 2 13 0 0,0 2 7 0 0,2 1-1 0 0,0 1-9 0 0,1 0 13 0 0,1 2 5 0 0,2 0-1 0 0,1 1 1 0 0,1 1 0 0 0,2 1-10 0 0,1 1 4 0 0,2 1 26 0 0,2 1-27 0 0,1 1 0 0 0,1 0 10 0 0,2 1-4 0 0,1-2 10 0 0,1-1-21 0 0,1-1 16 0 0,2-2-15 0 0,0-4 14 0 0,2-1-4 0 0,0-3-9 0 0,0-2 4 0 0,0-2-2 0 0,-1-1 0 0 0,0-2 9 0 0,-2-2-12 0 0,-1 0 14 0 0,-2-2 5 0 0,-1-1-1 0 0,-3-1-9 0 0,-3-1 32 0 0,-1-1-29 0 0,-3-1 28 0 0,-2 0-17 0 0,-2 1-4 0 0,-2-1 11 0 0,-3 0-4 0 0,-1 1 1 0 0,-3 0 0 0 0,-2 1 9 0 0,-2 0-2 0 0,-2 0 1 0 0,-1 0 0 0 0,-3 0-9 0 0,-1 0 2 0 0,-1 0 8 0 0,0 0-21 0 0,-2-1 16 0 0,1 0-14 0 0,-3-1 3 0 0,0 0-1 0 0,1-1 0 0 0,0-1 9 0 0,2-1-2 0 0,1-1 1 0 0,2-1 0 0 0,3-1 19 0 0,3-1-25 0 0,3-2 28 0 0,2-1-261 0 0,1-1-299 0 0,2-2-3 0 0,0-1-490 0 0,3-1-2998 0 0,1-1 4476 0 0,4-2-2777 0 0,5 0 2776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09.25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5270.70313"/>
      <inkml:brushProperty name="anchorY" value="-166419.78125"/>
      <inkml:brushProperty name="scaleFactor" value="0.5"/>
    </inkml:brush>
  </inkml:definitions>
  <inkml:trace contextRef="#ctx0" brushRef="#br0">1 163 18660 0 0,'0'0'0'0'0,"3"2"-1274"0"0,2 1 997 0 0,4 0 180 0 0,3-1-37 0 0,4 1-8 0 0,5-2 187 0 0,4 1-26 0 0,3-1 45 0 0,4-1 24 0 0,2 0-14 0 0,2-2 17 0 0,2-1-4 0 0,0-1-9 0 0,-1-2 13 0 0,0-2-14 0 0,-1 0-5 0 0,-1-2 20 0 0,-3-1-25 0 0,-3-2 45 0 0,-3 0 5 0 0,-4 0 1 0 0,-3-1 49 0 0,-5 2 23 0 0,-3-1-22 0 0,-4 3 2 0 0,-3 0 27 0 0,-5 2-186 0 0,-3 1 54 0 0,-4 1 3 0 0,-4 2-185 0 0,-3 1 82 0 0,-4 1-42 0 0,-3 3-13 0 0,-4 1 70 0 0,-3 3 16 0 0,-2 3 18 0 0,-2 2-1 0 0,-1 2 59 0 0,-1 2-44 0 0,1 2 25 0 0,0 2 13 0 0,1 0-33 0 0,2 2 67 0 0,2 0-29 0 0,2 1-9 0 0,2 0 61 0 0,3-1-47 0 0,3 1 7 0 0,2-1 8 0 0,3 0-42 0 0,3-1-6 0 0,4 0-29 0 0,3-1 6 0 0,4 1-32 0 0,4-1 18 0 0,3-1-17 0 0,6 1-5 0 0,3-1 11 0 0,6 0-182 0 0,4-1-368 0 0,6 0-334 0 0,4-3-349 0 0,4-1 84 0 0,5-3-794 0 0,-8-3-13772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31.3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 38 5713 0 0,'-9'-35'6000'0'0,"9"32"-4021"0"0,0 9-907 0 0,1 11-1516 0 0,0 110 269 0 0,-19 155 0 0 0,1-57 353 0 0,15-209 7 0 0,1 3-2705 0 0,-3-33 2446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09.5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6594.96875"/>
      <inkml:brushProperty name="anchorY" value="-167773.85938"/>
      <inkml:brushProperty name="scaleFactor" value="0.5"/>
    </inkml:brush>
  </inkml:definitions>
  <inkml:trace contextRef="#ctx0" brushRef="#br0">467 20 22125 0 0,'0'0'0'0'0,"-5"-2"24"0"0,-7-1-28 0 0,-5 0 26 0 0,-6-1-18 0 0,-4 1 6 0 0,-2 0-12 0 0,-2 2 4 0 0,-1 1-58 0 0,-1 2 25 0 0,1 3 8 0 0,0 2-41 0 0,1 1 126 0 0,1 3-38 0 0,2 1 6 0 0,3 2 134 0 0,3 2-76 0 0,3 1 20 0 0,3 1 26 0 0,4 0-75 0 0,5 0-6 0 0,3 2 8 0 0,6 0-25 0 0,5 2-21 0 0,6 0 14 0 0,6 0-15 0 0,6 1 22 0 0,7 0-16 0 0,6 0-14 0 0,6 0 5 0 0,7-2-12 0 0,5-1 2 0 0,4-2-403 0 0,4-3-967 0 0,4-1-888 0 0,0-3-827 0 0,3-2 234 0 0,0-4-2042 0 0,-13-3-3837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10.23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7890.60938"/>
      <inkml:brushProperty name="anchorY" value="-169230.23438"/>
      <inkml:brushProperty name="scaleFactor" value="0.5"/>
    </inkml:brush>
  </inkml:definitions>
  <inkml:trace contextRef="#ctx0" brushRef="#br0">2 8 10362 0 0,'-1'-4'5305'0'0,"0"3"-4259"0"0,1-1-1006 0 0,0 1-77 0 0,6 13-4731 0 0,-3-2 4049 0 0,2 4 35 0 0,-2 3 676 0 0,0 4-189 0 0,0 3 241 0 0,0 4 5 0 0,0 3 8 0 0,-1 4-11 0 0,0 4 4 0 0,1 1-2 0 0,0 2-18 0 0,0 0 14 0 0,-1-1 4 0 0,2-2-11 0 0,0-1 14 0 0,0-3 33 0 0,1-3 9 0 0,-1-4 0 0 0,-1-4 50 0 0,0-2 5 0 0,1-5 20 0 0,0-1 26 0 0,1-4 40 0 0,1-1-8 0 0,1-3-181 0 0,0-2-208 0 0,1-1-45 0 0,2-2-1 0 0,1-1-362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10.6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9046.54688"/>
      <inkml:brushProperty name="anchorY" value="-170932.625"/>
      <inkml:brushProperty name="scaleFactor" value="0.5"/>
    </inkml:brush>
  </inkml:definitions>
  <inkml:trace contextRef="#ctx0" brushRef="#br0">447 0 16227 0 0,'0'0'2374'0'0,"-2"7"-7112"0"0,-2 2 4442 0 0,0 2-30 0 0,-1 1 80 0 0,-2 2-1 0 0,-1 1 52 0 0,-2 2 250 0 0,0 0-59 0 0,-3 2 72 0 0,-1 1 224 0 0,-1 2-108 0 0,-1 0 66 0 0,0 2 43 0 0,-1 0-106 0 0,-1 0-22 0 0,0 1-16 0 0,0 1-2 0 0,0-1-59 0 0,-1-1 53 0 0,0-1 1 0 0,-1-2 9 0 0,-1-2 55 0 0,1-3 98 0 0,1-1-14 0 0,-1-4 12 0 0,2-1 114 0 0,1-3-31 0 0,2-2 24 0 0,3-1 16 0 0,2-1-22 0 0,2-2 120 0 0,2-1-63 0 0,1 0-4 0 0,3-1 79 0 0,0 1-259 0 0,1-1 68 0 0,1 0 16 0 0,2-6-295 0 0,1-1-6 0 0,3-1-41 0 0,1-1-25 0 0,2 1-92 0 0,2 0-32 0 0,2 1-15 0 0,2 2-13 0 0,1 0-56 0 0,0 3-87 0 0,-1 0 20 0 0,0 3-5 0 0,0 0-105 0 0,-2 3 171 0 0,1 2-36 0 0,-3 3-14 0 0,2 3 179 0 0,0 2-5 0 0,3 2 47 0 0,0 3 16 0 0,3 1 36 0 0,1 1-7 0 0,3 2 24 0 0,1-1-6 0 0,2 1-6 0 0,0-1 2 0 0,1 0-1 0 0,1 1 9 0 0,0-1-11 0 0,0 0 50 0 0,1 1-24 0 0,-1-1-280 0 0,1 0 99 0 0,0-1-27 0 0,0-2-198 0 0,-17-11-8955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11.9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0269.84375"/>
      <inkml:brushProperty name="anchorY" value="-172758.39063"/>
      <inkml:brushProperty name="scaleFactor" value="0.5"/>
    </inkml:brush>
  </inkml:definitions>
  <inkml:trace contextRef="#ctx0" brushRef="#br0">161 107 11987 0 0,'0'0'898'0'0,"0"-1"-838"0"0,0 1 6 0 0,1-1-2 0 0,-1 1 65 0 0,1-1 1 0 0,0-1 12 0 0,1 1 57 0 0,-1-1-71 0 0,1 1-4 0 0,-1-1 19 0 0,1 1-94 0 0,-1-1-20 0 0,1 1-17 0 0,-1 0-10 0 0,1 0-48 0 0,-1 1-62 0 0,1 0 15 0 0,-1 0-30 0 0,1 0-59 0 0,-1 0-22 0 0,1 0-9 0 0,-1 0 17 0 0,1 0-53 0 0,-1 0 202 0 0,1 1-41 0 0,-1-1 12 0 0,0 1 192 0 0,0 0 48 0 0,-1 1 54 0 0,0-1 35 0 0,0 1 82 0 0,0-1 18 0 0,-3 7 11 0 0,-2 1 3 0 0,-1 0 29 0 0,-1-1-73 0 0,-2 0 22 0 0,-1-2 10 0 0,-1-2-89 0 0,0 0 44 0 0,0-2-16 0 0,0-1-17 0 0,0-1 34 0 0,-1 0-30 0 0,2-2 29 0 0,-1 0-18 0 0,1-2-4 0 0,0-1 48 0 0,0-1-15 0 0,2-1-21 0 0,0 0 64 0 0,1-1-85 0 0,1 0-2 0 0,2-1 18 0 0,1 0-112 0 0,1 0-99 0 0,2-1-5 0 0,2 1-21 0 0,2 1-140 0 0,1-1-18 0 0,3 0-5 0 0,1 1-25 0 0,1 0-33 0 0,2 1-1 0 0,0 1-3 0 0,1 2-19 0 0,1 1 4 0 0,0 2-39 0 0,0 3 10 0 0,-1 1-5 0 0,1 3-28 0 0,0 1 8 0 0,-1 1 5 0 0,1 2-2 0 0,-1 1 38 0 0,-2 1 65 0 0,-1 2-8 0 0,-2 0-10 0 0,-2 1 100 0 0,-2 0 27 0 0,-2 0 15 0 0,-2-1 13 0 0,-1 0 46 0 0,-1-1 138 0 0,-1 0-17 0 0,0-1 34 0 0,-1-2 128 0 0,-2 0-26 0 0,0-1 36 0 0,-3-2 33 0 0,-2 0-18 0 0,0-2-20 0 0,-2-1-11 0 0,0 0 1 0 0,-2-2-41 0 0,1-1-44 0 0,0-1 10 0 0,1-1-27 0 0,0-1-41 0 0,0-2-36 0 0,2 0-21 0 0,0-2-8 0 0,1-1-49 0 0,2-1-174 0 0,0 0-84 0 0,2-2-17 0 0,2-1-263 0 0,1-1-875 0 0,3-2-1597 0 0,2 0 1995 0 0,3-2 978 0 0,2-1-1852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12.50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89126.90625"/>
      <inkml:brushProperty name="anchorY" value="-171745.375"/>
      <inkml:brushProperty name="scaleFactor" value="0.5"/>
    </inkml:brush>
  </inkml:definitions>
  <inkml:trace contextRef="#ctx0" brushRef="#br0">20 53 15835 0 0,'0'0'0'0'0,"0"-3"1393"0"0,-1-2-1588 0 0,-1-1 696 0 0,-1-2 200 0 0,0 0-397 0 0,0 1-323 0 0,1 1 179 0 0,0 1-139 0 0,1 3-11 0 0,0 0 59 0 0,1 2-478 0 0,-1 3-1919 0 0,0 3 1630 0 0,2 3-79 0 0,0 3 353 0 0,1 4 87 0 0,0 4 110 0 0,-1 2 218 0 0,0 5 56 0 0,0 2 11 0 0,0 2 13 0 0,1 2 1 0 0,0 1-9 0 0,1 1-7 0 0,-1-1 1 0 0,1-1-1 0 0,0 0-19 0 0,-1-1 15 0 0,0-1-5 0 0,-1 0 1 0 0,0-2-9 0 0,-1 0 2 0 0,0 0-1 0 0,1-1 0 0 0,-1-1-9 0 0,1-1 39 0 0,-1-1-2 0 0,2-3-6 0 0,-1-1 50 0 0,1-1-5 0 0,0-3-296 0 0,-1-2-677 0 0,0-1-12 0 0,0-1-9 0 0,1-2-824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12.8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0169.75"/>
      <inkml:brushProperty name="anchorY" value="-173516.07813"/>
      <inkml:brushProperty name="scaleFactor" value="0.5"/>
    </inkml:brush>
  </inkml:definitions>
  <inkml:trace contextRef="#ctx0" brushRef="#br0">0 9 17924 0 0,'0'0'969'0'0,"2"-1"-769"0"0,4 0-324 0 0,3-1 346 0 0,5 1-206 0 0,5 0 14 0 0,6 1 281 0 0,8-1-171 0 0,6 0 83 0 0,9 1 1 0 0,6 0-115 0 0,8-1-2 0 0,5 1-24 0 0,7 0-10 0 0,6 1-46 0 0,3 0 21 0 0,3 0-28 0 0,4 1 25 0 0,0 0-17 0 0,2 1-4 0 0,0 1 20 0 0,-1 0-25 0 0,-2 1 17 0 0,-3-1 4 0 0,-6 2-11 0 0,-5 0-24 0 0,-6 0 26 0 0,-8 0-831 0 0,-7 0-687 0 0,-7 0 1118 0 0,-7 0 355 0 0,-7 0-882 0 0,-20-4-8414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13.6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2999.26563"/>
      <inkml:brushProperty name="anchorY" value="-174602.0625"/>
      <inkml:brushProperty name="scaleFactor" value="0.5"/>
    </inkml:brush>
  </inkml:definitions>
  <inkml:trace contextRef="#ctx0" brushRef="#br0">6 30 15211 0 0,'0'0'0'0'0,"-1"-1"1056"0"0,0-2-765 0 0,0-1 200 0 0,0 0-160 0 0,0-1 22 0 0,1 1-57 0 0,0 1-284 0 0,2 0-33 0 0,1 1-58 0 0,0 1-357 0 0,0 1-232 0 0,0 1 52 0 0,0 1-12 0 0,0 2-290 0 0,1 1 525 0 0,-1 1-166 0 0,-2 2-3 0 0,-1 3 552 0 0,0 2-106 0 0,1 2 134 0 0,1 3 25 0 0,0 2 65 0 0,0 4 15 0 0,-1 1 1 0 0,2 4 4 0 0,0 3 28 0 0,-1 2 1 0 0,-1 0-17 0 0,-3 2 35 0 0,-2-1-20 0 0,0 1-13 0 0,-1-1 14 0 0,0-3-5 0 0,1-1-17 0 0,1-2 79 0 0,0-2 4 0 0,2-3-6 0 0,1-1 100 0 0,1-3 18 0 0,0-2 10 0 0,1-2 22 0 0,0-2 43 0 0,0-1-29 0 0,-1-3 31 0 0,-1-1-9 0 0,0-2-25 0 0,0-1-11 0 0,0-1 2 0 0,0-3-3 0 0,0 1 859 0 0,0-4-981 0 0,0 1-29 0 0,0 0-4 0 0,1 0-3 0 0,0-1-58 0 0,0 0-22 0 0,4-5-15 0 0,1-3-10 0 0,2-2-46 0 0,0-1-7 0 0,1-2-1 0 0,0-1-31 0 0,1-1 8 0 0,0-3-23 0 0,1 0-3 0 0,3-2 8 0 0,-1-2-22 0 0,1 0-2 0 0,1 0-1 0 0,-1-1-11 0 0,1 1-6 0 0,1 2-8 0 0,-1 0 2 0 0,-1 2-12 0 0,1 2-6 0 0,-2 2 2 0 0,1 3-21 0 0,-1 1 6 0 0,0 3-22 0 0,0 3-13 0 0,-1 2-16 0 0,0 2 12 0 0,-1 2-43 0 0,0 4 31 0 0,0 2-1 0 0,0 3 9 0 0,0 1 26 0 0,0 4 22 0 0,1 2 15 0 0,-1 2-2 0 0,2 1 50 0 0,0 2-4 0 0,-1 1 3 0 0,0-1 2 0 0,0 0 10 0 0,0 0 6 0 0,0-1-11 0 0,-1-1 32 0 0,0-1-27 0 0,-1-1-57 0 0,1 0-366 0 0,-1-2-246 0 0,0 0-245 0 0,-1-1 61 0 0,0-2-637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14.0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4610.26563"/>
      <inkml:brushProperty name="anchorY" value="-176289.28125"/>
      <inkml:brushProperty name="scaleFactor" value="0.5"/>
    </inkml:brush>
  </inkml:definitions>
  <inkml:trace contextRef="#ctx0" brushRef="#br0">188 5 20276 0 0,'0'0'0'0'0,"-3"-1"-64"0"0,-3 0-37 0 0,-3 0 122 0 0,-3 0-93 0 0,-1 1 4 0 0,-3 2 10 0 0,0 2-110 0 0,0 2-54 0 0,-1 2 1 0 0,1 3-10 0 0,0 3-76 0 0,2 2 190 0 0,2 3-50 0 0,3 3 3 0 0,3 2 194 0 0,1 0-66 0 0,3 3 66 0 0,3-1-2 0 0,1 0-6 0 0,2-1-6 0 0,2-2-8 0 0,1 0 20 0 0,3-3-35 0 0,2-2 67 0 0,2-2-1 0 0,1-2-7 0 0,2-2 70 0 0,2-2 28 0 0,1-3 14 0 0,0-2 10 0 0,0-1 66 0 0,0-3-35 0 0,-2-3 23 0 0,1-1 13 0 0,-3-3-22 0 0,0-2 7 0 0,-3-1-11 0 0,0-4 2 0 0,-3 0 0 0 0,-1-3-48 0 0,-2-2-5 0 0,-2-1-1 0 0,-1-2-59 0 0,-2 0-31 0 0,-1-2-13 0 0,-2-1-11 0 0,-2 0-55 0 0,-1 0 14 0 0,-1 1-18 0 0,-1 2-24 0 0,-2 1 6 0 0,1 2-79 0 0,-1 3 22 0 0,1 3-21 0 0,0 2-62 0 0,0 3-76 0 0,1 1-95 0 0,1 3-9 0 0,1 2-138 0 0,1 3-1004 0 0,1 3-189 0 0,1 2-435 0 0,2 2-1188 0 0,2 4 360 0 0,1 1-1335 0 0,0-2-47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14.4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5686.625"/>
      <inkml:brushProperty name="anchorY" value="-177390.6875"/>
      <inkml:brushProperty name="scaleFactor" value="0.5"/>
    </inkml:brush>
  </inkml:definitions>
  <inkml:trace contextRef="#ctx0" brushRef="#br0">28 36 19972 0 0,'0'0'0'0'0,"0"0"144"0"0,-1 0-130 0 0,-1 0-1 0 0,0 1-185 0 0,0 1-29 0 0,-1 2 33 0 0,0 0-255 0 0,0 2 240 0 0,0 2-72 0 0,1 2-81 0 0,-1 2 227 0 0,1 3-24 0 0,1 2 89 0 0,0 1 78 0 0,2 2 4 0 0,0 1 16 0 0,1 1-18 0 0,-1-1 26 0 0,0-1-18 0 0,1 0-4 0 0,1-2 10 0 0,0-1-3 0 0,1-1-8 0 0,1-2 21 0 0,0-1 12 0 0,3-3-22 0 0,0 0 46 0 0,1-2 62 0 0,-1-2-26 0 0,0-1 41 0 0,0-2 47 0 0,-1-1-2 0 0,0-2 4 0 0,0-1 2 0 0,0-2-9 0 0,1-2-54 0 0,1-2 6 0 0,2-1-24 0 0,1-3-53 0 0,2-2-4 0 0,1-2-22 0 0,0-2 3 0 0,1-3-41 0 0,-1-2 2 0 0,0-2 7 0 0,-1-1 14 0 0,-2 0-13 0 0,-1-1 43 0 0,-1 1-31 0 0,-1 1 29 0 0,-2 3 30 0 0,0 2-46 0 0,-2 2 26 0 0,-1 3-18 0 0,0 2-33 0 0,-1 2-28 0 0,-1 4-22 0 0,-1 1-8 0 0,0 3-56 0 0,-1 1-117 0 0,0 7-523 0 0,-1 1 520 0 0,0 3-1 0 0,0 3 172 0 0,0 1-62 0 0,0 2 73 0 0,1 1 4 0 0,1 2-27 0 0,1 1 11 0 0,1 0 6 0 0,3 1 6 0 0,1 0-2 0 0,1-1 21 0 0,0 0 4 0 0,2 0-10 0 0,0-2 42 0 0,0 0-13 0 0,1-1-68 0 0,0-2-400 0 0,0-1 63 0 0,1-1-27 0 0,0-1-368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14.8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7125.54688"/>
      <inkml:brushProperty name="anchorY" value="-178730.85938"/>
      <inkml:brushProperty name="scaleFactor" value="0.5"/>
    </inkml:brush>
  </inkml:definitions>
  <inkml:trace contextRef="#ctx0" brushRef="#br0">0 196 20476 0 0,'0'0'0'0'0,"0"5"-2197"0"0,1 3 1706 0 0,1 3 15 0 0,1 2 316 0 0,-1 1-27 0 0,0 3 119 0 0,1 1 39 0 0,-1 1 34 0 0,0 1 35 0 0,1 0-5 0 0,0-1 14 0 0,-2-1 16 0 0,2-2 25 0 0,-1-2 3 0 0,0-1 11 0 0,-1-2 27 0 0,-1-2 77 0 0,0-2 8 0 0,1-1 97 0 0,1-2 71 0 0,0-2 202 0 0,0 0-67 0 0,1-1 1932 0 0,-3-6-1916 0 0,-1-1-161 0 0,0-3-30 0 0,0-1-52 0 0,0-3-25 0 0,0-1-83 0 0,1-2-17 0 0,0-1-11 0 0,1-3-21 0 0,1-1-43 0 0,2 0-18 0 0,2-3 2 0 0,3 0-22 0 0,2-1-24 0 0,2 0-31 0 0,4-1-22 0 0,4 0 3 0 0,4 1-60 0 0,3 1-2 0 0,4 1-22 0 0,4 2 12 0 0,6 3-34 0 0,4 1 29 0 0,4 4-10 0 0,7 3-6 0 0,5 4 21 0 0,6 2-1127 0 0,6 5-2161 0 0,5 3 2763 0 0,4 3 544 0 0,7 2-1616 0 0,-54-5-7381 0 0,1 0-1544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32.0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162 63 2633 0 0,'-5'-53'12620'0'0,"-7"52"-12488"0"0,9 1-147 0 0,1 0 1 0 0,-1 0 0 0 0,0 0 0 0 0,0 0 0 0 0,1 1 0 0 0,-1-1-1 0 0,0 1 1 0 0,1 0 0 0 0,-1 0 0 0 0,0 0 0 0 0,1 0 0 0 0,-1 0 0 0 0,1 0-1 0 0,0 1 1 0 0,-4 2 0 0 0,1 0-32 0 0,-1 1 0 0 0,1 1 1 0 0,0-1-1 0 0,1 1 0 0 0,-8 11 0 0 0,4-6 15 0 0,0 1 0 0 0,1-1-1 0 0,1 1 1 0 0,0 1-1 0 0,1-1 1 0 0,0 1 0 0 0,0 0-1 0 0,2 0 1 0 0,0 0 0 0 0,0 1-1 0 0,-1 16 1 0 0,4-28 28 0 0,0-1 0 0 0,1 1 0 0 0,-1-1 1 0 0,0 1-1 0 0,0-1 0 0 0,1 1 0 0 0,-1-1 0 0 0,1 1 0 0 0,-1-1 0 0 0,1 1 0 0 0,0-1 0 0 0,0 0 1 0 0,-1 1-1 0 0,1-1 0 0 0,0 0 0 0 0,0 0 0 0 0,0 1 0 0 0,1-1 0 0 0,-1 0 0 0 0,0 0 1 0 0,0 0-1 0 0,0 0 0 0 0,3 1 0 0 0,-1-1 13 0 0,-1 0 0 0 0,1 0 0 0 0,0-1 0 0 0,1 1 0 0 0,-1-1 0 0 0,0 1 0 0 0,0-1 0 0 0,0 0 0 0 0,0 0 0 0 0,0 0 0 0 0,4-1 1 0 0,2-1 77 0 0,0 1 1 0 0,0-2-1 0 0,-1 1 1 0 0,1-2-1 0 0,-1 1 1 0 0,1-1 0 0 0,9-6-1 0 0,-10 4 28 0 0,-1 1-1 0 0,1-2 0 0 0,-2 1 1 0 0,1-1-1 0 0,-1 0 1 0 0,0 0-1 0 0,0-1 0 0 0,-1 0 1 0 0,0 0-1 0 0,0 0 1 0 0,-1-1-1 0 0,4-10 0 0 0,-6 14-92 0 0,0 0-1 0 0,-1-1 1 0 0,0 1-1 0 0,0 0 0 0 0,0-1 1 0 0,-1 1-1 0 0,1-1 0 0 0,-1 1 1 0 0,-1 0-1 0 0,1-1 1 0 0,-1 1-1 0 0,0-1 0 0 0,0 1 1 0 0,0 0-1 0 0,-1 0 1 0 0,0 0-1 0 0,0 0 0 0 0,0 0 1 0 0,0 0-1 0 0,-1 0 1 0 0,0 0-1 0 0,-7-7 0 0 0,10 11-92 0 0,-1 0-1 0 0,1 1 1 0 0,0-1 0 0 0,-1 1-1 0 0,1-1 1 0 0,-1 1-1 0 0,1 0 1 0 0,-1-1-1 0 0,1 1 1 0 0,-1-1-1 0 0,1 1 1 0 0,-1 0-1 0 0,0-1 1 0 0,1 1 0 0 0,-1 0-1 0 0,1 0 1 0 0,-1-1-1 0 0,0 1 1 0 0,1 0-1 0 0,-1 0 1 0 0,0 0-1 0 0,1 0 1 0 0,-1 0 0 0 0,0 0-1 0 0,1 0 1 0 0,-1 0-1 0 0,0 0 1 0 0,1 0-1 0 0,-1 0 1 0 0,0 1-1 0 0,1-1 1 0 0,-1 0-1 0 0,1 0 1 0 0,-1 1 0 0 0,0-1-1 0 0,1 0 1 0 0,-1 1-1 0 0,1-1 1 0 0,-1 1-1 0 0,-8 16-3621 0 0,8-8 1538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22.5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9107.48438"/>
      <inkml:brushProperty name="anchorY" value="-179580.01563"/>
      <inkml:brushProperty name="scaleFactor" value="0.5"/>
    </inkml:brush>
  </inkml:definitions>
  <inkml:trace contextRef="#ctx0" brushRef="#br0">2 36 4833 0 0,'0'-1'2221'0'0,"0"0"-1908"0"0,0 0 503 0 0,0 0-132 0 0,0-1 18 0 0,0 1 209 0 0,0-1-154 0 0,0 1 66 0 0,0-1 40 0 0,0 1-146 0 0,0-1-10 0 0,0 0-87 0 0,0 1-21 0 0,0-1-86 0 0,-1 1-204 0 0,1-1 4 0 0,0 1-18 0 0,0 0-269 0 0,-1-1-83 0 0,1 1-58 0 0,0-1-22 0 0,0 1-182 0 0,0-1-17 0 0,0 1-7 0 0,0 0-18 0 0,0 0-44 0 0,0 1 160 0 0,4 1-11 0 0,1 1-8 0 0,2 2 198 0 0,2 2 46 0 0,2 2 34 0 0,3 1 61 0 0,2 2 101 0 0,2 1 32 0 0,1 1-9 0 0,2 0 10 0 0,-1 1 46 0 0,1 0-126 0 0,-1 0 39 0 0,0-1-16 0 0,-2 0-130 0 0,-2-1 36 0 0,-1 0-46 0 0,-1-2 27 0 0,-1 1-28 0 0,-2-2 7 0 0,-1-1 26 0 0,0 0-17 0 0,-2-1 25 0 0,0 0 3 0 0,0-1 9 0 0,-1 0-2 0 0,-1-1 21 0 0,0-1-6 0 0,-1 0 4 0 0,1 0-1 0 0,-2-1 0 0 0,0 0 0 0 0,-1-1 0 0 0,-1-1-10 0 0,-1 0 13 0 0,0-1-14 0 0,-1 0 70 0 0,0 0-87 0 0,-1 0-3 0 0,1-1 1 0 0,0 1 7 0 0,0 0-21 0 0,0 0-31 0 0,0 0-1 0 0,0 0-12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23.03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00499.17188"/>
      <inkml:brushProperty name="anchorY" value="-180830.48438"/>
      <inkml:brushProperty name="scaleFactor" value="0.5"/>
    </inkml:brush>
  </inkml:definitions>
  <inkml:trace contextRef="#ctx0" brushRef="#br0">331 57 8770 0 0,'0'-2'3961'0'0,"0"1"-4196"0"0,0 0 900 0 0,0-1-315 0 0,0 1 25 0 0,0-1-29 0 0,0 0-66 0 0,0-1 29 0 0,0 1-33 0 0,0-1-40 0 0,1 0 57 0 0,-1 0-76 0 0,2 0 14 0 0,-1 0 22 0 0,0 0-46 0 0,-1 0-4 0 0,1 0-19 0 0,-1 1-53 0 0,0 1-146 0 0,0-1 28 0 0,0 0-57 0 0,0 1-158 0 0,0-1-108 0 0,0 1-37 0 0,0 0-23 0 0,0-1-172 0 0,0 1 93 0 0,0 0 9 0 0,0 1-16 0 0,-1 1-120 0 0,-1 3 349 0 0,-2 2 43 0 0,0 3 182 0 0,-3 0-30 0 0,0 3 31 0 0,-1 0 0 0 0,-2 2 10 0 0,-1 0 63 0 0,-1 1 1 0 0,-2 1 14 0 0,1-1 56 0 0,-2 2 50 0 0,0-1-19 0 0,-1 0 2 0 0,-1 0 57 0 0,1 0-82 0 0,-1 0 35 0 0,0-1-11 0 0,0 0-83 0 0,1-2 24 0 0,0 0-30 0 0,2-2 4 0 0,0-1-20 0 0,2-1-24 0 0,2-1-3 0 0,1-2 8 0 0,2-1-33 0 0,1 0 20 0 0,1-2-17 0 0,3-1-14 0 0,0 0 13 0 0,1-2-62 0 0,2 6-2894 0 0,2-1 1646 0 0,2 1-976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35.43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99166.92188"/>
      <inkml:brushProperty name="anchorY" value="-180121.82813"/>
      <inkml:brushProperty name="scaleFactor" value="0.5"/>
    </inkml:brush>
  </inkml:definitions>
  <inkml:trace contextRef="#ctx0" brushRef="#br0">30 324 8738 0 0,'0'-2'1128'0'0,"-1"-1"-1297"0"0,0 0 893 0 0,-1-2 907 0 0,1 0-1634 0 0,-1-1 285 0 0,0 1 72 0 0,1 0-120 0 0,-1 1 15 0 0,1-1 198 0 0,0 2-246 0 0,0 1 138 0 0,1 0-80 0 0,0 2-159 0 0,0-1-86 0 0,0 2-87 0 0,2 9-5319 0 0,1-1 4815 0 0,0 1 246 0 0,1 2 51 0 0,-1 0 55 0 0,1 1 57 0 0,0 0 122 0 0,-1 2 9 0 0,0 0 26 0 0,0 0-9 0 0,1 0 52 0 0,-1 2 14 0 0,0-1 7 0 0,1 0 2 0 0,-1 1 29 0 0,0-2 20 0 0,0 0 5 0 0,-1-2-8 0 0,0 0 33 0 0,0-1 36 0 0,0-2 48 0 0,-1-1 74 0 0,0-1 49 0 0,0-2 162 0 0,-1 2 6416 0 0,0-9-6656 0 0,0 0 6 0 0,-3-5-90 0 0,-2-3-3 0 0,0-2-23 0 0,0-1 11 0 0,0 0-33 0 0,0 0 37 0 0,0-1-31 0 0,1 0 10 0 0,0 0 16 0 0,0 0-34 0 0,1 0 11 0 0,0-1-13 0 0,0-1-26 0 0,1 1-12 0 0,0-1 2 0 0,-1 0 6 0 0,1-1-21 0 0,-1 1 16 0 0,0-1 5 0 0,1 1 7 0 0,-1 0 8 0 0,1 0 17 0 0,0 0-4 0 0,1 0 3 0 0,0 1 19 0 0,1 1-24 0 0,0-1 17 0 0,0 1-15 0 0,1 1-5 0 0,0-1-17 0 0,1 1-6 0 0,1 0 1 0 0,-1 0-21 0 0,2 0-32 0 0,-1 0 9 0 0,1 1-25 0 0,0-1-22 0 0,0 1-14 0 0,2 0-17 0 0,0 1 3 0 0,0 0-31 0 0,1 1-2 0 0,1 0-29 0 0,1 1 17 0 0,-1 1-36 0 0,1 1-64 0 0,0 0 7 0 0,0 2-8 0 0,0 0-85 0 0,-1 1 34 0 0,1 1-25 0 0,-1 1-15 0 0,0 0 24 0 0,1 1-28 0 0,-1 1 28 0 0,0 1 0 0 0,0 0 1 0 0,0 1 76 0 0,-1 1-22 0 0,1 0-8 0 0,-1 1 90 0 0,-1 0-18 0 0,1 1 28 0 0,-1 1 6 0 0,0 0 9 0 0,0 1 8 0 0,0 1-1 0 0,-1 0-9 0 0,0 1 22 0 0,-1-1 3 0 0,0 1 0 0 0,-2 0-9 0 0,0 0 22 0 0,0 0 3 0 0,-2-1 9 0 0,0-1-1 0 0,0 1 19 0 0,-1-1 14 0 0,-1-1-2 0 0,-1 0 2 0 0,1 0 18 0 0,-1-1-14 0 0,0 1 24 0 0,-1-2-6 0 0,1 1-8 0 0,-1-2 13 0 0,0 1-14 0 0,0-2 14 0 0,0 1-14 0 0,0-1 5 0 0,0 0-2 0 0,1-1 9 0 0,0 0-12 0 0,2 0 14 0 0,-1-2-4 0 0,2 1 10 0 0,0-1-2 0 0,-1 0 1 0 0,1 0 0 0 0,-1 0-10 0 0,0 0 13 0 0,0 0-14 0 0,0 1-5 0 0,-1 0 11 0 0,1-1-14 0 0,-1 1 5 0 0,0 0-12 0 0,1-1 13 0 0,-1 1-4 0 0,1-1 1 0 0,-1 0 0 0 0,1 0 0 0 0,-1 1 0 0 0,1-1 9 0 0,-1 0 7 0 0,1 1-20 0 0,-1-1 25 0 0,1 0-7 0 0,-1 0-8 0 0,1 1 13 0 0,-1-1-4 0 0,1 1-8 0 0,-1-1-7 0 0,1 0 10 0 0,-1 1-22 0 0,1-1 7 0 0,-1 0-3 0 0,1 0 0 0 0,-1 0-9 0 0,1 0 2 0 0,-1 0 8 0 0,1 0 7 0 0,-1 1-10 0 0,1-1-6 0 0,-1 0 10 0 0,1 0-3 0 0,0 0-8 0 0,-1 0 11 0 0,1 0-3 0 0,-1 0-8 0 0,1 0 21 0 0,-1 0-16 0 0,1 0 5 0 0,-1 0 18 0 0,1 0-15 0 0,-1 0-4 0 0,1 0 10 0 0,-1 0 6 0 0,1 0-10 0 0,0 0 12 0 0,0 0-12 0 0,1 0 22 0 0,0 0 81 0 0,0 0-85 0 0,0 0-9 0 0,0 0-7 0 0,0 0 1 0 0,0 0 14 0 0,0 0-30 0 0,0 0-1 0 0,-1 0-9 0 0,1 0 11 0 0,0 0 6 0 0,-1 0-20 0 0,0 0 7 0 0,1 0-3 0 0,-1 0 0 0 0,1 0 0 0 0,-1 0 19 0 0,1 0-15 0 0,0 0 5 0 0,-1 0 8 0 0,1 0-11 0 0,0 0 3 0 0,-1 0 8 0 0,1 0-11 0 0,0 0-6 0 0,-1 0 1 0 0,1 0-1 0 0,0 0 0 0 0,-1 0 0 0 0,1 0 0 0 0,0 0 0 0 0,0 0 9 0 0,0 0-11 0 0,0 0 3 0 0,0 0-1 0 0,0 0-9 0 0,0 0 2 0 0,-1 0 8 0 0,1 0-21 0 0,0 0 16 0 0,-1 0-14 0 0,1 0 3 0 0,-1 0-1 0 0,1 0 0 0 0,-1 0 0 0 0,1 0-9 0 0,0 0 11 0 0,0 0-12 0 0,0 0 3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36.59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0281.625"/>
      <inkml:brushProperty name="anchorY" value="-181064.54688"/>
      <inkml:brushProperty name="scaleFactor" value="0.5"/>
    </inkml:brush>
  </inkml:definitions>
  <inkml:trace contextRef="#ctx0" brushRef="#br0">140 90 3369 0 0,'1'0'1359'0'0,"0"0"-873"0"0,0 0 44 0 0,1 0 335 0 0,-1-1-115 0 0,1 0 62 0 0,-1 0 60 0 0,1 0-82 0 0,-1-1-75 0 0,1 1-9 0 0,-1-1-15 0 0,1 0-132 0 0,-1 1-20 0 0,1-1-40 0 0,-1 1 11 0 0,1-1-100 0 0,-1 1-10 0 0,1-1 25 0 0,-1 1-69 0 0,1-1 2 0 0,-1 1-97 0 0,0-2 6 0 0,0 1-8 0 0,-1-1-106 0 0,0 1-36 0 0,0-1-70 0 0,0 0 30 0 0,0 0-99 0 0,0-1-77 0 0,0 1 8 0 0,0 0-30 0 0,-1 1-80 0 0,0-1-73 0 0,0 1 15 0 0,-1 0-3 0 0,1 1-88 0 0,-1-1 73 0 0,1 1-35 0 0,-10-6-19 0 0,-2 1 72 0 0,-1 0-41 0 0,0 3 24 0 0,0 2-5 0 0,2 2-18 0 0,0 2 108 0 0,1 2-13 0 0,2 1 0 0 0,0 1 108 0 0,1 1 16 0 0,1 1 20 0 0,0 1 39 0 0,1 0 20 0 0,1 1 25 0 0,0 0 24 0 0,3 1 5 0 0,0 0 30 0 0,1 0 49 0 0,2 0-12 0 0,1 0 8 0 0,2-1 46 0 0,2 1 6 0 0,2-1-7 0 0,2-1 13 0 0,1 0-3 0 0,2-1-8 0 0,2 0 21 0 0,1-1 2 0 0,1-1-8 0 0,1-2 40 0 0,0-1-20 0 0,1-1-2 0 0,-1-1 39 0 0,0-2-41 0 0,-2-1 24 0 0,0-2-17 0 0,-2 0-24 0 0,-1-2 8 0 0,-1-1-15 0 0,-2 0 13 0 0,-1-1-14 0 0,-2-1-5 0 0,-1 0-17 0 0,-3 0 13 0 0,-1 0-24 0 0,-1 0-21 0 0,-1 0-23 0 0,-2 0-15 0 0,-1 0-45 0 0,-1-1-73 0 0,-2 1 17 0 0,1 0-40 0 0,-1 0-76 0 0,-1 1 1 0 0,-1 1-25 0 0,0 0 12 0 0,0 0-33 0 0,-1 2 55 0 0,0 0-26 0 0,1 1 0 0 0,-1 0 39 0 0,1 1-236 0 0,0 0-53 0 0,1 1 3 0 0,0 0-315 0 0,1 1-523 0 0,1 0-74 0 0,1 0-112 0 0,1 0-696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37.15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1319"/>
      <inkml:brushProperty name="anchorY" value="-182061.64063"/>
      <inkml:brushProperty name="scaleFactor" value="0.5"/>
    </inkml:brush>
  </inkml:definitions>
  <inkml:trace contextRef="#ctx0" brushRef="#br0">1 54 8082 0 0,'0'-1'3543'0'0,"0"1"-2927"0"0,0-2-40 0 0,0 1 5 0 0,0 0-7 0 0,0-1-92 0 0,0 0-150 0 0,0 1-19 0 0,0-1-27 0 0,0 1-228 0 0,0-1-227 0 0,0 1-71 0 0,0-1-35 0 0,0 1-345 0 0,0-1-20 0 0,0 1-26 0 0,0 0-40 0 0,3 0-1475 0 0,1 6 2081 0 0,0 1-67 0 0,2 1 117 0 0,-1 2 30 0 0,0 0 34 0 0,0 0 6 0 0,1 0 22 0 0,-1 0-14 0 0,1 0 24 0 0,-1-1 30 0 0,0-1 12 0 0,1 0 8 0 0,0-1 57 0 0,-1 0 88 0 0,1-2-3 0 0,-1 0 19 0 0,0-1 102 0 0,0-1 29 0 0,-2 0 7 0 0,0-2 15 0 0,-2 1 27 0 0,1-1-72 0 0,-2 0 3 0 0,1 0 16 0 0,0 0-102 0 0,6-3-55 0 0,1-1-26 0 0,1-2 8 0 0,0 0-111 0 0,-1-1 2 0 0,0-1-15 0 0,-1 1-20 0 0,-1-1-15 0 0,0 0-26 0 0,-2 1 6 0 0,1 1-4 0 0,-2 0-18 0 0,0 2-14 0 0,-2 1-16 0 0,0 2-7 0 0,0 0-28 0 0,-1 1-58 0 0,1 0-715 0 0,0 1 554 0 0,0-1-11 0 0,1 0-64 0 0,4 3 167 0 0,2 2-32 0 0,1 2 15 0 0,1 1 171 0 0,1 1-11 0 0,0 0 32 0 0,0 1 29 0 0,2 0 22 0 0,0 1 33 0 0,0-1 3 0 0,1 0 31 0 0,1-1 30 0 0,-1-1 125 0 0,0-1-52 0 0,0-1 25 0 0,-1-1 118 0 0,-1-1-43 0 0,0-2 57 0 0,-2 0 15 0 0,-1-2-20 0 0,-1 0 111 0 0,-1-1-22 0 0,-1-1-7 0 0,0-1 119 0 0,-1 0-138 0 0,-1-2 37 0 0,-1-1-4 0 0,-1 0-133 0 0,0-2-47 0 0,-1-1-31 0 0,-1-1-11 0 0,0 0-115 0 0,-2-1-43 0 0,-1-1-14 0 0,-1 0 4 0 0,-1-1-90 0 0,-2 1 8 0 0,0 0-45 0 0,0 0 8 0 0,-1 1-33 0 0,0 1-48 0 0,0 1 3 0 0,0 2-43 0 0,2 0-37 0 0,0 2-310 0 0,0 2-103 0 0,1 0-38 0 0,1 2-415 0 0,0 2-657 0 0,0 2-371 0 0,0 2 677 0 0,0 3 1610 0 0,0 2-2039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37.57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2692.92188"/>
      <inkml:brushProperty name="anchorY" value="-183058.95313"/>
      <inkml:brushProperty name="scaleFactor" value="0.5"/>
    </inkml:brush>
  </inkml:definitions>
  <inkml:trace contextRef="#ctx0" brushRef="#br0">0 132 12323 0 0,'0'-2'2840'0'0,"0"0"-2352"0"0,0 0 47 0 0,0 0-316 0 0,0 1-35 0 0,0 0-16 0 0,0 0-1 0 0,0 0 10 0 0,0 1-12 0 0,1-1-163 0 0,-1 0 46 0 0,1 0-15 0 0,0 1-170 0 0,1-1 95 0 0,-1 1-55 0 0,8-2-16 0 0,1 1 70 0 0,2 0 24 0 0,1 1 15 0 0,0 0 11 0 0,0 0 56 0 0,0 1-25 0 0,1-1 12 0 0,-1 0 7 0 0,1 0-12 0 0,-1-1 5 0 0,1 0-12 0 0,-1-1 4 0 0,0 0-2 0 0,-1-1-28 0 0,-1-1 17 0 0,-1 0-34 0 0,-2-1-1 0 0,-1 0-196 0 0,-1 0 82 0 0,-2-1-8 0 0,-1-1-172 0 0,-2 0 201 0 0,-2 1-123 0 0,-1-2 1 0 0,-2 1 170 0 0,-2 0-99 0 0,-2 0 55 0 0,-2 0-2 0 0,-1 1-47 0 0,-1 2 24 0 0,-2 0-10 0 0,0 1-7 0 0,0 2 21 0 0,0 1-16 0 0,1 1 33 0 0,0 1 10 0 0,0 2-2 0 0,3 1 78 0 0,1 0-22 0 0,1 2 11 0 0,1 0 75 0 0,3 1 6 0 0,0 0 22 0 0,2 1-2 0 0,1 0 22 0 0,1 1-6 0 0,1 1 3 0 0,2 0 0 0 0,0 1 0 0 0,3 1-9 0 0,1 0 2 0 0,3 1-10 0 0,2 0 2 0 0,1 1-19 0 0,3 0 23 0 0,1 0-17 0 0,1 0-13 0 0,1-1 13 0 0,1 0-90 0 0,0-2-58 0 0,-1 0-53 0 0,1-2-1114 0 0,-1-2-791 0 0,0-2 1360 0 0,-1-2 702 0 0,1-2-1442 0 0,-5-2-10526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04:37.91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4052.73438"/>
      <inkml:brushProperty name="anchorY" value="-184248.6875"/>
      <inkml:brushProperty name="scaleFactor" value="0.5"/>
    </inkml:brush>
  </inkml:definitions>
  <inkml:trace contextRef="#ctx0" brushRef="#br0">3 178 10946 0 0,'0'-1'1665'0'0,"-1"-2"-1915"0"0,0-1 1472 0 0,1 0 1180 0 0,0-1-2105 0 0,0 0 101 0 0,0 1-132 0 0,0 1-100 0 0,0 1-12 0 0,1 1-75 0 0,-1 1-130 0 0,7 11-5878 0 0,-3-3 5904 0 0,0 1-199 0 0,-1 1 197 0 0,1 1-37 0 0,0 1 55 0 0,-1 0 6 0 0,0-1 0 0 0,0 1 22 0 0,0-1 4 0 0,-1-2 37 0 0,1 0 46 0 0,-2-2 74 0 0,0 0 50 0 0,0 2 6307 0 0,-2-10-6025 0 0,0 1-168 0 0,0-1 56 0 0,0 1-62 0 0,-4-8 2 0 0,1-3-3 0 0,-1-1-47 0 0,1-1 22 0 0,2 0 0 0 0,0 0-57 0 0,2 0-67 0 0,3 0-12 0 0,1 1-14 0 0,3-1-84 0 0,2 0-100 0 0,4 0 5 0 0,3 0-31 0 0,2 0-109 0 0,5-1 57 0 0,5 1-43 0 0,3-1-9 0 0,6 0 49 0 0,4 1-15 0 0,5 1 15 0 0,6 1-12 0 0,5 1 14 0 0,4 2-873 0 0,5 2-1682 0 0,3 3 2145 0 0,3 3 456 0 0,1 1-1289 0 0,-43 0-6927 0 0,-1 0-1390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6:11:52.37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5872.34375"/>
      <inkml:brushProperty name="anchorY" value="-185090.42188"/>
      <inkml:brushProperty name="scaleFactor" value="0.5"/>
    </inkml:brush>
  </inkml:definitions>
  <inkml:trace contextRef="#ctx0" brushRef="#br0">195 1351 13571,'0'0'0,"13"11"-4013,17 9 3232,18 11 248,21 9 229,19 5 566,18 5-32,19 2 107,17 0-93,16-2-14,14-4-27,8-5 197,6-8 127,1-9 198,-1-9 57,-4-10 163,-8-11 53,-12-13 138,-11-12 10,-14-11-122,-15-10-106,-16-9-61,-16-6 3,-65 45-482,25-27-1,-31 27-5,22-31 0,-27 32-76,17-34 0,-21 34-65,11-36 0,-16 38-168,0-1 0,2-19 0,-5 21-7,-1-1-1,-2-23 1,-1 23-69,-1 1 0,-6-25 0,3 21-42,-18-38 1,11 34-87,-21-32 0,-31-30-199,-20 0-120,-19-1 78,-19 1 133,-19 1-1,-15 5 50,-13 4 41,-12 8 58,-5 8 15,-3 9 86,-1 11-76,5 11-93,7 11-86,8 13-69,10 13-39,12 16-166,107-11 271,-52 18 0,60-16-32,-55 32 1,59-28-10,-50 41 1,56-36 133,0 0 1,-22 28-1,22-21-84,-32 53-1,35-46-28,-22 53-1,-6 46-284,17 6-29,16 1 23,15-96 419,4 47 1,2-54 73,13 56 0,-10-68 45,1 1 0,18 38 1,-14-43 36,0 0 0,28 38 0,-24-41 48,0-1-1,38 33 0,-30-32 19,0-2-1,35 20 0,-26-20 119,61 23 0,51 3 23,13-14-13,12-13-128,1-12-57,-101-5-7627,-2-2-1185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1:58.97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7947.9375"/>
      <inkml:brushProperty name="anchorY" value="-186525.79688"/>
      <inkml:brushProperty name="scaleFactor" value="0.5"/>
    </inkml:brush>
  </inkml:definitions>
  <inkml:trace contextRef="#ctx0" brushRef="#br0">423 460 5249 0 0,'1'-2'2865'0'0,"0"-4"-813"0"0,0 0 121 0 0,2-3 597 0 0,-1-1-2554 0 0,1 1 570 0 0,-1-1-35 0 0,1 2-349 0 0,0 0 68 0 0,-1 1-24 0 0,0 2-305 0 0,0 1-250 0 0,-2 2-87 0 0,1 1-102 0 0,-1 11-7941 0 0,0 0 6942 0 0,0 3 1129 0 0,-1 5-396 0 0,0 4 228 0 0,0 6 13 0 0,-2 4-21 0 0,-1 5 104 0 0,-1 3-39 0 0,-1 2-12 0 0,-2 2 138 0 0,0 0-5 0 0,-2-1 56 0 0,0 0-18 0 0,-1-3 74 0 0,0-1 46 0 0,0-2-28 0 0,0-2 15 0 0,1-1 44 0 0,-1-2-14 0 0,2-1 16 0 0,-1-1 26 0 0,2-2-35 0 0,0-2 49 0 0,1-2 33 0 0,1-3 1 0 0,1-2 59 0 0,1-3 126 0 0,1-3 24 0 0,0-2 32 0 0,0 2 8393 0 0,3-17-7069 0 0,1-2-687 0 0,0-4-333 0 0,2-5-94 0 0,1-4-49 0 0,2-5-625 0 0,2-5 180 0 0,2-5-155 0 0,1-3-8 0 0,3-4 18 0 0,1-3 18 0 0,1-1 4 0 0,2-2 21 0 0,1-2 14 0 0,1-1 53 0 0,0-1 24 0 0,0-1-11 0 0,0 0 91 0 0,-1 1 97 0 0,0 1-5 0 0,-2 3 12 0 0,-1 2 134 0 0,-2 4-56 0 0,-2 3 70 0 0,-1 4 13 0 0,-3 4-21 0 0,-1 2-18 0 0,-3 4-14 0 0,-2 1 2 0 0,-1 3-40 0 0,-1 1-55 0 0,-2 2-6 0 0,-1 0-3 0 0,0 1-77 0 0,-2 1-26 0 0,0 0-16 0 0,-2 0-20 0 0,0 1-44 0 0,-2 0-111 0 0,-1 2-28 0 0,-1 0-10 0 0,-1 2-155 0 0,0 1-127 0 0,-1 1-48 0 0,-1 2-39 0 0,-1 2-197 0 0,0 1 219 0 0,-2 1-76 0 0,-1 2-23 0 0,-1 2 163 0 0,-1 2-3 0 0,0 3 55 0 0,-1 2 124 0 0,-2 3-31 0 0,0 4 38 0 0,0 1 3 0 0,-2 3 1 0 0,0 3 38 0 0,0 0 9 0 0,1 2 18 0 0,0 1-3 0 0,2 1 40 0 0,1-1-10 0 0,2 2 24 0 0,2-1-6 0 0,2 2 21 0 0,2 0-32 0 0,1 1-28 0 0,3 0 26 0 0,1 1-57 0 0,3 0-31 0 0,1 1-40 0 0,3-2-3 0 0,2 0-78 0 0,2-2 66 0 0,2-3 23 0 0,3-2-25 0 0,2-4 86 0 0,2-3 42 0 0,3-3 10 0 0,2-3 51 0 0,2-2 45 0 0,3-3 10 0 0,3-1 21 0 0,1-3-3 0 0,3-1 22 0 0,2-3-1779 0 0,1-3 2170 0 0,1-2-1072 0 0,0-3 746 0 0,-20 6-7622 0 0,0-1-1085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1:59.48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6857.0625"/>
      <inkml:brushProperty name="anchorY" value="-185727.40625"/>
      <inkml:brushProperty name="scaleFactor" value="0.5"/>
    </inkml:brush>
  </inkml:definitions>
  <inkml:trace contextRef="#ctx0" brushRef="#br0">464 135 11378 0 0,'0'0'0'0'0,"1"-2"1513"0"0,1-3-1737 0 0,1-2 1775 0 0,2-2 254 0 0,-1-3-783 0 0,0 0 161 0 0,0 0-326 0 0,-1 0 110 0 0,-1 0 86 0 0,-2 1-425 0 0,0 2-83 0 0,-2 1-125 0 0,-1 1-21 0 0,0 2-282 0 0,0 1-178 0 0,-2 1-70 0 0,0 1-62 0 0,-1 0-307 0 0,0 2 14 0 0,-2 0 4 0 0,-2 1-56 0 0,-1 1-31 0 0,-4 2 157 0 0,-2 1-31 0 0,-2 3 72 0 0,-3 3 136 0 0,-4 3 22 0 0,-1 4 14 0 0,-2 5 15 0 0,-2 4 64 0 0,0 6 30 0 0,0 4 4 0 0,1 5 14 0 0,2 4 45 0 0,1 3-39 0 0,3 1 32 0 0,3 1-27 0 0,3 0-2 0 0,4-2-83 0 0,4-2-16 0 0,3-3-19 0 0,4-3-94 0 0,4-3-22 0 0,4-2 74 0 0,3-3-28 0 0,3-3 11 0 0,4-3 131 0 0,3-2-28 0 0,2-4 34 0 0,3-2 155 0 0,2-3-24 0 0,3-4 17 0 0,3-4 3 0 0,3-5 19 0 0,3-3 50 0 0,3-6 25 0 0,2-5 15 0 0,2-5 84 0 0,2-4 213 0 0,-1-3-37 0 0,0-4 1 0 0,-3-1 262 0 0,-2-3-179 0 0,-4-2 113 0 0,-4 0 37 0 0,-3-2-143 0 0,-5-1 0 0 0,-4-2-80 0 0,-4-2 5 0 0,-5-2-73 0 0,-5-2-141 0 0,-3-1-29 0 0,-3 0-33 0 0,-5 0-178 0 0,-3 2-225 0 0,-4 3-41 0 0,-2 4-39 0 0,-3 4-305 0 0,-2 5-1683 0 0,-2 5 2543 0 0,1 5-1555 0 0,-2 6 1582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32.5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311 100 7634 0 0,'3'-7'947'0'0,"-1"0"1"0"0,1 0 0 0 0,-1 0-1 0 0,0 0 1 0 0,-1-1 0 0 0,0 1-1 0 0,0 0 1 0 0,-1-1 0 0 0,0-14-1 0 0,0 21-935 0 0,-1 1 0 0 0,1-1-1 0 0,0 0 1 0 0,-1 1 0 0 0,1-1-1 0 0,-1 0 1 0 0,1 1 0 0 0,-1-1 0 0 0,1 0-1 0 0,-1 1 1 0 0,1-1 0 0 0,-1 1-1 0 0,1-1 1 0 0,-1 1 0 0 0,0-1-1 0 0,1 1 1 0 0,-1-1 0 0 0,0 1-1 0 0,1 0 1 0 0,-1-1 0 0 0,0 1 0 0 0,0 0-1 0 0,0 0 1 0 0,1 0 0 0 0,-1-1-1 0 0,0 1 1 0 0,0 0 0 0 0,1 0-1 0 0,-1 0 1 0 0,0 0 0 0 0,0 0-1 0 0,0 0 1 0 0,1 1 0 0 0,-1-1 0 0 0,0 0-1 0 0,0 0 1 0 0,1 1 0 0 0,-1-1-1 0 0,0 0 1 0 0,0 1 0 0 0,0 0-1 0 0,-32 17-370 0 0,2 14 233 0 0,1 2-1 0 0,1 1 0 0 0,2 1 0 0 0,2 2 0 0 0,-33 65 1 0 0,47-81 117 0 0,1 1 1 0 0,1 0-1 0 0,1 1 1 0 0,1 0 0 0 0,1 0-1 0 0,1 0 1 0 0,2 1-1 0 0,0-1 1 0 0,1 1 0 0 0,2 0-1 0 0,4 45 1 0 0,-3-64 17 0 0,0-1-1 0 0,0 1 1 0 0,1-1 0 0 0,-1 1-1 0 0,1-1 1 0 0,1 0 0 0 0,-1 0-1 0 0,1 0 1 0 0,0 0 0 0 0,0 0-1 0 0,0 0 1 0 0,0-1 0 0 0,1 0 0 0 0,0 1-1 0 0,0-1 1 0 0,0-1 0 0 0,7 6-1 0 0,-3-5 51 0 0,-1 0 0 0 0,1 0 0 0 0,0 0 1 0 0,0-1-1 0 0,1-1 0 0 0,-1 1 0 0 0,1-1 0 0 0,-1-1 0 0 0,1 0 0 0 0,11 1 0 0 0,10-3 164 0 0,-1 0 0 0 0,1-2 0 0 0,-1-1 0 0 0,0-2 0 0 0,49-15 0 0 0,-51 13-143 0 0,0-2 0 0 0,-1 0 0 0 0,0-2 0 0 0,30-18 0 0 0,-55 30-174 0 0,-16 10-1836 0 0,6-2 1064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00.14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8030.26563"/>
      <inkml:brushProperty name="anchorY" value="-186696.73438"/>
      <inkml:brushProperty name="scaleFactor" value="0.5"/>
    </inkml:brush>
  </inkml:definitions>
  <inkml:trace contextRef="#ctx0" brushRef="#br0">393 57 16684 0 0,'0'0'0'0'0,"-1"-2"1200"0"0,-2-2-747 0 0,0-2-75 0 0,-1 0 853 0 0,1-1-853 0 0,-1 0 90 0 0,0 0-23 0 0,1 1 55 0 0,1 1-286 0 0,0 2-248 0 0,1 1-213 0 0,1 0-36 0 0,-2 11-6844 0 0,3 0 6205 0 0,0 4 675 0 0,3 4-63 0 0,0 4 134 0 0,3 6 63 0 0,1 4 113 0 0,2 3-16 0 0,1 3 33 0 0,2 1-3 0 0,1 1 11 0 0,0 1 16 0 0,2-1-3 0 0,-1 0 11 0 0,1-1 16 0 0,-2 0-31 0 0,-2-1 19 0 0,-2-1 3 0 0,-1-2-29 0 0,-3 0 9 0 0,-2-2-14 0 0,-3-2-6 0 0,-2-3 2 0 0,-2-2 7 0 0,-1-3 16 0 0,-2-4 34 0 0,-1-1 10 0 0,-1-4 477 0 0,-2-3-134 0 0,-1-2 12 0 0,-2-2 474 0 0,-2-2-392 0 0,-2-2 213 0 0,-4-3 55 0 0,-1-1-349 0 0,-3-2-2 0 0,-2-2-99 0 0,-1-2-29 0 0,-1-2-133 0 0,-1-2 24 0 0,0-2-63 0 0,0-1 11 0 0,0-2-52 0 0,1-1-25 0 0,1-1-24 0 0,2 0-25 0 0,1 0-52 0 0,4 0-865 0 0,3 1-365 0 0,2 0 814 0 0,4 1 451 0 0,4 1-882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00.39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6616.65625"/>
      <inkml:brushProperty name="anchorY" value="-186184.15625"/>
      <inkml:brushProperty name="scaleFactor" value="0.5"/>
    </inkml:brush>
  </inkml:definitions>
  <inkml:trace contextRef="#ctx0" brushRef="#br0">56 53 15347 0 0,'0'0'0'0'0,"-2"-1"1081"0"0,-2 0-841 0 0,-2 0-68 0 0,-1 0 2012 0 0,-1-1-2672 0 0,0 1 1063 0 0,1 0-533 0 0,1 0 128 0 0,3 0 81 0 0,0 0-356 0 0,2 1 37 0 0,1 0-90 0 0,4 0-376 0 0,3-1 222 0 0,4 1-61 0 0,3 0 18 0 0,6 0 114 0 0,5 0 62 0 0,5 0 18 0 0,7 0 70 0 0,7 0 60 0 0,6-1 26 0 0,6 1 0 0 0,6-1 5 0 0,4-1 37 0 0,4 0-1 0 0,2 0 12 0 0,2-1-1 0 0,0-1-9 0 0,0 1 13 0 0,0-1-14 0 0,-2 0 33 0 0,-1 1-38 0 0,-1 0-3190 0 0,-1 0 3954 0 0,-3 0-1990 0 0,-2 2 1428 0 0,-38 0-7887 0 0,-2 1-1046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00.83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8903.60938"/>
      <inkml:brushProperty name="anchorY" value="-187148"/>
      <inkml:brushProperty name="scaleFactor" value="0.5"/>
    </inkml:brush>
  </inkml:definitions>
  <inkml:trace contextRef="#ctx0" brushRef="#br0">440 139 17340 0 0,'0'-1'1616'0'0,"0"-3"-1839"0"0,0 0 1404 0 0,0-2-20 0 0,-1-2-566 0 0,0 0 377 0 0,-1 0-522 0 0,-1 0 191 0 0,0 0 39 0 0,-2 0-528 0 0,0 1-120 0 0,-2 1-104 0 0,-1 1-73 0 0,-1 2-297 0 0,-1 0 96 0 0,-2 1-49 0 0,0 1-44 0 0,-3 1 51 0 0,-1 1 95 0 0,-3 1 1 0 0,-1 3 54 0 0,-2 1 104 0 0,-3 3 2 0 0,-1 1 26 0 0,-2 3-10 0 0,0 2 43 0 0,0 1-3 0 0,1 2 2 0 0,1 1-7 0 0,3 1 12 0 0,3 1-51 0 0,4 1 5 0 0,4 1-13 0 0,5 0-55 0 0,3 0 25 0 0,5 1 7 0 0,4 0-13 0 0,5 0 24 0 0,5 0 96 0 0,5-1-8 0 0,4-2 28 0 0,3-2 90 0 0,4-2 33 0 0,1-4 7 0 0,2-2 14 0 0,1-5 36 0 0,0-3 28 0 0,0-4 4 0 0,-1-5 12 0 0,0-3 36 0 0,-2-4 56 0 0,-2-3-23 0 0,-1-4 22 0 0,-2-2 52 0 0,-3-1-43 0 0,-3-3 25 0 0,-2 0 13 0 0,-4 0-33 0 0,-3-1 20 0 0,-4 1-15 0 0,-2 0-16 0 0,-3 1 5 0 0,-3 0-152 0 0,-3 1 14 0 0,-2 0-22 0 0,-3 1-179 0 0,-1 2-165 0 0,-2 2-39 0 0,-1 2-29 0 0,-1 2-237 0 0,-1 2-96 0 0,0 2-6 0 0,1 2-139 0 0,-1 3-98 0 0,0 2-2837 0 0,0 3 4083 0 0,1 4-2317 0 0,1 3 2286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01.48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7867.8125"/>
      <inkml:brushProperty name="anchorY" value="-186007.90625"/>
      <inkml:brushProperty name="scaleFactor" value="0.5"/>
    </inkml:brush>
  </inkml:definitions>
  <inkml:trace contextRef="#ctx0" brushRef="#br0">1 675 10282 0 0,'1'0'5459'0'0,"1"0"-5741"0"0,-1 0 1005 0 0,0 0-417 0 0,0 0 116 0 0,-1 0-366 0 0,1 0-68 0 0,-1 0-162 0 0,1 3-1219 0 0,0 3 1048 0 0,0 2 103 0 0,0 1 104 0 0,-1 3 3 0 0,-1 1 39 0 0,0 2 127 0 0,0 2-25 0 0,0 0 36 0 0,1 1-5 0 0,0 0 12 0 0,1 1-2 0 0,1 0 10 0 0,2-1 17 0 0,1 0-14 0 0,1-1 89 0 0,1-1-25 0 0,1-1-6 0 0,0-2 88 0 0,1-2-7 0 0,0-2 16 0 0,1-2-1 0 0,0-3 2 0 0,1-1-27 0 0,0-2 7 0 0,1-3-4 0 0,0-3-56 0 0,2-1 16 0 0,1-3-27 0 0,0-2-4 0 0,1-1-18 0 0,1-2-24 0 0,0-1-5 0 0,0 0 9 0 0,1 0-42 0 0,-2 0 22 0 0,0 1 10 0 0,-3 1-12 0 0,-1 2 23 0 0,-1 0 30 0 0,-3 3 2 0 0,-2 1 3 0 0,-1 3 29 0 0,-2 1-129 0 0,-2 1-55 0 0,0 2 37 0 0,1 6-2503 0 0,2 0 2322 0 0,3 3 64 0 0,0 2 45 0 0,3 2 18 0 0,1 2 114 0 0,1 1 37 0 0,3 1 6 0 0,1-1 25 0 0,2 0 43 0 0,1-1 36 0 0,3-1 12 0 0,0-2 2 0 0,1-3 48 0 0,1-2 100 0 0,2-3-36 0 0,0-4 20 0 0,2-3 91 0 0,0-3-82 0 0,1-5 38 0 0,1-2 18 0 0,2-4-81 0 0,-1-3 80 0 0,1-3-44 0 0,-1-2-6 0 0,0-2 49 0 0,0-1-118 0 0,-1-2 45 0 0,-2-2 11 0 0,-2-3-138 0 0,-1-2 89 0 0,-3-4-52 0 0,-1-4 4 0 0,-2-4 27 0 0,-1-2 1 0 0,-3-2 0 0 0,-1-2 40 0 0,-2 1-21 0 0,-2 2 46 0 0,-3 3-68 0 0,-2 5 11 0 0,-2 4-14 0 0,-3 7-260 0 0,-2 5-38 0 0,-2 5-6 0 0,-2 5-380 0 0,-3 4-233 0 0,-1 5 73 0 0,-2 2-65 0 0,-2 4-293 0 0,-1 3 402 0 0,-2 3-133 0 0,-3 4 7 0 0,-2 3 394 0 0,-3 4-21 0 0,-1 4 65 0 0,-2 5 30 0 0,-1 3 82 0 0,-1 5-10 0 0,2 5 27 0 0,2 4 6 0 0,1 4 18 0 0,4 3 15 0 0,2 2 25 0 0,4 1-5 0 0,4 2 23 0 0,2-2 13 0 0,4 0-31 0 0,2-3 2 0 0,3-1-30 0 0,2-3-2 0 0,3-2 8 0 0,3-2-5 0 0,3-2-26 0 0,3-1 55 0 0,4-3-55 0 0,3-1-160 0 0,4-4 54 0 0,2-3-18 0 0,4-4-197 0 0,-18-12-9723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01.87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9815.45313"/>
      <inkml:brushProperty name="anchorY" value="-187342.67188"/>
      <inkml:brushProperty name="scaleFactor" value="0.5"/>
    </inkml:brush>
  </inkml:definitions>
  <inkml:trace contextRef="#ctx0" brushRef="#br0">0 239 8946 0 0,'0'0'843'0'0,"1"0"-1151"0"0,0 0 474 0 0,0 1 140 0 0,6 2 283 0 0,3 0-18 0 0,3 2 40 0 0,1-1 368 0 0,2 0-10 0 0,2 0-39 0 0,1-1 87 0 0,1-1-6 0 0,2-1-352 0 0,1-2 76 0 0,2 0-90 0 0,0-2-382 0 0,3-1 58 0 0,0-2-98 0 0,2-1 9 0 0,0-1-73 0 0,1-2-28 0 0,0-1-15 0 0,-1-1 8 0 0,0 0-62 0 0,-2-2 56 0 0,-2 0-20 0 0,-1 0-3 0 0,-2-1 30 0 0,-2 0 10 0 0,-3 0-11 0 0,-2 1 24 0 0,-2-1 3 0 0,-3 1-47 0 0,-3 2-41 0 0,-3 0-57 0 0,-2 2-44 0 0,-4 1-517 0 0,-2 1 169 0 0,-4 3-35 0 0,-3 0-505 0 0,-3 3 429 0 0,-4 2-198 0 0,-3 1-12 0 0,-4 3 367 0 0,-3 4 58 0 0,-5 2 67 0 0,-3 4 43 0 0,-3 3 176 0 0,-2 2-46 0 0,0 3 45 0 0,0 2-6 0 0,3 2 22 0 0,2 0-34 0 0,3 0 21 0 0,6 2-17 0 0,3-1-5 0 0,6 1 20 0 0,3 0-7 0 0,5 1-6 0 0,4 0 30 0 0,4-1 66 0 0,3-1-8 0 0,4 0-20 0 0,5-3 74 0 0,3-1-69 0 0,5-3 51 0 0,6-3 3 0 0,4-3-56 0 0,6-5-3446 0 0,5-2 4240 0 0,5-5-2135 0 0,3-5 1528 0 0,-28 1-7538 0 0,1-1-979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02.27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11251.23438"/>
      <inkml:brushProperty name="anchorY" value="-188676.90625"/>
      <inkml:brushProperty name="scaleFactor" value="0.5"/>
    </inkml:brush>
  </inkml:definitions>
  <inkml:trace contextRef="#ctx0" brushRef="#br0">961 71 17196 0 0,'1'-1'1784'0'0,"0"-2"-2035"0"0,-1 0 1646 0 0,1-2-193 0 0,-2 0-542 0 0,1-1 354 0 0,-2 1-737 0 0,0-1 251 0 0,-2 1-76 0 0,-1 0-700 0 0,-3 1 129 0 0,-1 0-106 0 0,-4 0-50 0 0,-2 0-37 0 0,-3 1 110 0 0,-2 0-37 0 0,-3 0 52 0 0,-3 2 92 0 0,-3 0 5 0 0,-2 1 6 0 0,-3 2 4 0 0,-1 1 37 0 0,-3 1-20 0 0,-1 2 27 0 0,-1 2-16 0 0,0 0 15 0 0,1 0 14 0 0,2 1-3 0 0,4 1 2 0 0,3-2 18 0 0,4 1-51 0 0,5-1-40 0 0,4-1-29 0 0,5 0-80 0 0,4-1-10 0 0,5 0 5 0 0,4-1-44 0 0,4 0-44 0 0,6 0 114 0 0,5-1-28 0 0,5 1 77 0 0,5 0 38 0 0,5 1 22 0 0,5 0 19 0 0,3 0 26 0 0,2 1 14 0 0,1 0-2 0 0,1 2 3 0 0,0 0 0 0 0,-2 1 0 0 0,-2 2-9 0 0,-2 0-17 0 0,-3 3-4 0 0,-3 1-20 0 0,-2 2-32 0 0,-4 0-2 0 0,-3 2-12 0 0,-3 1-55 0 0,-3 0-4 0 0,-3 1 17 0 0,-3 0 0 0 0,-4 0-8 0 0,-4-1 12 0 0,-2 0 15 0 0,-5-1-13 0 0,-4-1 43 0 0,-3-1 62 0 0,-5-1 13 0 0,-3-1-17 0 0,-4-1 94 0 0,-4 0 19 0 0,-3-2-28 0 0,-4 0 70 0 0,-5-1-11 0 0,-5 0-32 0 0,-6-1-15 0 0,-7 0 11 0 0,-5-1-53 0 0,-6-1 6 0 0,-6-1-33 0 0,-5-1-283 0 0,-3-1 61 0 0,-2 0-36 0 0,0-2-209 0 0,50-2-8537 0 0,1-1-1386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02.66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9274.39063"/>
      <inkml:brushProperty name="anchorY" value="-188293.59375"/>
      <inkml:brushProperty name="scaleFactor" value="0.5"/>
    </inkml:brush>
  </inkml:definitions>
  <inkml:trace contextRef="#ctx0" brushRef="#br0">20 106 19468 0 0,'0'0'0'0'0,"-2"0"112"0"0,-3 0-56 0 0,0 0 26 0 0,1 0-170 0 0,1 0-94 0 0,5 0 74 0 0,7 0-185 0 0,9 0 302 0 0,13-1-140 0 0,14-1-43 0 0,17-1 318 0 0,16-2-80 0 0,18-3 112 0 0,16-1-19 0 0,16-2 30 0 0,15-1-15 0 0,12 1-13 0 0,11 0-6 0 0,8 1-28 0 0,7 2-39 0 0,6 2 18 0 0,4 1-19 0 0,2 3-52 0 0,2 0 25 0 0,-1 2-21 0 0,-2 2 4 0 0,-4 1-1 0 0,-4 1 10 0 0,-8 0-13 0 0,-8 1 4 0 0,-10 0-1 0 0,-11 0-28 0 0,-9-2 18 0 0,-11 0-8 0 0,-12-1-26 0 0,-10-1-757 0 0,-12 0-1420 0 0,-8 0 1815 0 0,-10 0 311 0 0,-10 0-1028 0 0,-39-1-7679 0 0,-3 1-1443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03.38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14696.32813"/>
      <inkml:brushProperty name="anchorY" value="-189246"/>
      <inkml:brushProperty name="scaleFactor" value="0.5"/>
    </inkml:brush>
  </inkml:definitions>
  <inkml:trace contextRef="#ctx0" brushRef="#br0">269 438 5713 0 0,'0'0'0'0'0,"1"-4"3073"0"0,3-5-1083 0 0,3-5 178 0 0,2-5 779 0 0,1-4-3065 0 0,4-4 719 0 0,2 0-13 0 0,1-2-281 0 0,1 0 176 0 0,0 1 28 0 0,1 2-225 0 0,-2 1 120 0 0,0 3-64 0 0,-3 2 4 0 0,0 2 37 0 0,-4 2 34 0 0,-1 1 11 0 0,-2 2 11 0 0,-2 2 37 0 0,-1 0-9 0 0,-1 2-51 0 0,-3 1 25 0 0,-1 1-66 0 0,0 1-338 0 0,-2 1 66 0 0,-3 1-52 0 0,0 1-357 0 0,-3 0-2 0 0,-1 0-30 0 0,-2 1-51 0 0,-3 1-27 0 0,-2 0 155 0 0,-3 2-48 0 0,-3 0 21 0 0,-1 2 186 0 0,-3 2-15 0 0,-2 1 25 0 0,-1 1 12 0 0,-1 2 45 0 0,1 1 7 0 0,1 1 1 0 0,0 1 13 0 0,3 1 6 0 0,1-1-2 0 0,2 0 2 0 0,3 0-9 0 0,3-2 2 0 0,2 1-141 0 0,4-2 22 0 0,3 0-6 0 0,4-1-136 0 0,3 0 141 0 0,4 0-67 0 0,2 0-26 0 0,5 2 132 0 0,2 1-4 0 0,4 1 44 0 0,4 2 42 0 0,3 3 10 0 0,3 1 1 0 0,3 3 3 0 0,3 1 19 0 0,3 3-15 0 0,2 0 14 0 0,2 2-12 0 0,0 0 3 0 0,0 0 8 0 0,-2 1-30 0 0,-2-2 0 0 0,-2 0 7 0 0,-3-2-50 0 0,-5 0-32 0 0,-3-2-2 0 0,-5-2 4 0 0,-3-1-50 0 0,-5 0 52 0 0,-4-3-36 0 0,-4 1-8 0 0,-3-3 50 0 0,-4 0 39 0 0,-3-1 38 0 0,-3-1-6 0 0,-3-1 91 0 0,-3-2 88 0 0,-2 0-20 0 0,-2-1 35 0 0,-3-1 97 0 0,-2-1-130 0 0,-2-1 45 0 0,-3-1-5 0 0,-2-1-116 0 0,-1-1 6 0 0,-1-1-17 0 0,0-1-20 0 0,1 0-15 0 0,1-1-7 0 0,2-2-46 0 0,3 0-119 0 0,3-2-7 0 0,4-1-3798 0 0,5-1 4821 0 0,5-2-2516 0 0,7-2 1960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03.83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13433.65625"/>
      <inkml:brushProperty name="anchorY" value="-188538.29688"/>
      <inkml:brushProperty name="scaleFactor" value="0.5"/>
    </inkml:brush>
  </inkml:definitions>
  <inkml:trace contextRef="#ctx0" brushRef="#br0">40 282 15795 0 0,'0'0'0'0'0,"8"2"-2192"0"0,0 2 2139 0 0,1 1 87 0 0,1-1 30 0 0,1 2 23 0 0,0-2 109 0 0,1 1-9 0 0,-1-2 19 0 0,2 0 122 0 0,0-1 79 0 0,2-1 4 0 0,1-1 20 0 0,1-2 93 0 0,2-2-128 0 0,1-2 33 0 0,1-1 7 0 0,0-3-137 0 0,1-1-35 0 0,-2-2-16 0 0,0-2-14 0 0,0-2-76 0 0,-2 0 40 0 0,0-2-45 0 0,-2-1 11 0 0,-1-1-4 0 0,-2 0 0 0 0,-1 1 0 0 0,-1 1 10 0 0,-3 1-13 0 0,-1 2 70 0 0,-2 2 7 0 0,-2 1-26 0 0,-1 2 87 0 0,-3 3-352 0 0,-1 1 66 0 0,-1 2-7 0 0,-2 1-369 0 0,-3 2 31 0 0,-2 2-58 0 0,-2 1-86 0 0,-4 4 20 0 0,-2 1 212 0 0,-4 4-73 0 0,-3 3 43 0 0,-4 3 240 0 0,-2 3-41 0 0,-2 4 46 0 0,-2 2 7 0 0,0 3 10 0 0,1 2-10 0 0,1 1 22 0 0,3 0-16 0 0,3-1-4 0 0,4 0 10 0 0,4-2-12 0 0,5-1-7 0 0,4-2 3 0 0,3-2 16 0 0,4-1 24 0 0,4-1-16 0 0,4-1 45 0 0,4 0 25 0 0,4-1 4 0 0,5 0 3 0 0,4-1 38 0 0,4-1-103 0 0,4 0-277 0 0,5-2-1092 0 0,3-2 9 0 0,5-2-30 0 0,3-2-1149 0 0,-7-2-10302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04.30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14734.85938"/>
      <inkml:brushProperty name="anchorY" value="-189902.1875"/>
      <inkml:brushProperty name="scaleFactor" value="0.5"/>
    </inkml:brush>
  </inkml:definitions>
  <inkml:trace contextRef="#ctx0" brushRef="#br0">375 286 4425 0 0,'1'-1'960'0'0,"1"0"168"0"0,0-3-38 0 0,1-1 376 0 0,0-1-343 0 0,1-1 82 0 0,-1-2 331 0 0,0-1-395 0 0,0 0 160 0 0,0-2-95 0 0,0 0-301 0 0,1 0 10 0 0,-1-1-89 0 0,0 0 17 0 0,-1-1-125 0 0,1 1-124 0 0,-1-1 1 0 0,-1-1-15 0 0,-1 1-191 0 0,0 0 17 0 0,0 1-36 0 0,-1 1-8 0 0,-2 1-38 0 0,0 0-187 0 0,-1 2-23 0 0,0 1-17 0 0,-1 1-213 0 0,-1 1-167 0 0,-1 1 26 0 0,0 2-67 0 0,0 1-187 0 0,-3 2 172 0 0,0 2-53 0 0,-4 1 15 0 0,-1 4 159 0 0,-4 2 40 0 0,-2 4 7 0 0,-4 4 19 0 0,-3 4 92 0 0,-1 5 3 0 0,-1 3-5 0 0,-1 4 17 0 0,2 1 5 0 0,1 3-29 0 0,3 0 8 0 0,4 0-3 0 0,4 0-28 0 0,5-2 8 0 0,4 0 24 0 0,5-2 2 0 0,4-1 19 0 0,5-1 43 0 0,5-1-11 0 0,4-2 7 0 0,5-1 56 0 0,3-1-62 0 0,4-2 11 0 0,3-2-69 0 0,3-2-39 0 0,3-5-3260 0 0,5-4 4127 0 0,3-5-2147 0 0,4-5 1647 0 0,-28-1-9436 0 0,-1-2-1251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47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2256 0 0,'0'0'471'0'0,"21"13"-336"0"0,-9-8 234 0 0,0 1-1 0 0,1-1 1 0 0,-1-1 0 0 0,1 0-1 0 0,0-1 1 0 0,27 3-1 0 0,64-6 491 0 0,139-19-1 0 0,-212 18-866 0 0,1 0-1 0 0,0 2 1 0 0,-1 2 0 0 0,61 12 0 0 0,-68-11 13 0 0,69 6 21 0 0,-62-9-20 0 0,45 10-1 0 0,-21-3 13 0 0,1-2 0 0 0,0-3-1 0 0,0-2 1 0 0,111-12 0 0 0,-143 9-17 0 0,32 0 0 0 0,-1 2 0 0 0,65 10 1 0 0,-56-3 0 0 0,78-3 0 0 0,-129-5-2 0 0,163-7 12 0 0,251 21 0 0 0,-95 1 899 0 0,-22-2-311 0 0,-202-6-513 0 0,-95-6-51 0 0,0 0 0 0 0,0-1-1 0 0,0-1 1 0 0,-1 0 0 0 0,1-1-1 0 0,14-5 1 0 0,-24 8-832 0 0,-3 2 768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18.24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15751.375"/>
      <inkml:brushProperty name="anchorY" value="-191348.42188"/>
      <inkml:brushProperty name="scaleFactor" value="0.5"/>
    </inkml:brush>
  </inkml:definitions>
  <inkml:trace contextRef="#ctx0" brushRef="#br0">16 89 5561 0 0,'0'-2'3009'0'0,"0"-3"-953"0"0,-1-2 161 0 0,-1-2 773 0 0,1-1-2797 0 0,-1 0 587 0 0,0-1 124 0 0,0 1-397 0 0,1 1 175 0 0,-1 3-39 0 0,1 1-295 0 0,0 2-63 0 0,1 2-65 0 0,0 0-21 0 0,0 2-201 0 0,2 14-9662 0 0,-1-3 8686 0 0,1 2-497 0 0,1 4 168 0 0,-1 2 1239 0 0,1 3-265 0 0,0 4 179 0 0,-1 4 16 0 0,1 3 122 0 0,-1 3-15 0 0,0 2 22 0 0,0 3 18 0 0,0 1 24 0 0,-1 2 42 0 0,1-1 9 0 0,0 1-17 0 0,1-2 73 0 0,-1-2 109 0 0,1-3 47 0 0,1-2-12 0 0,-1-4 191 0 0,1-2-80 0 0,0-4-397 0 0,1-3-123 0 0,-1-3-282 0 0,0-3 86 0 0,0-3-715 0 0,-1-4-6564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18.58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16828.79688"/>
      <inkml:brushProperty name="anchorY" value="-193095.67188"/>
      <inkml:brushProperty name="scaleFactor" value="0.5"/>
    </inkml:brush>
  </inkml:definitions>
  <inkml:trace contextRef="#ctx0" brushRef="#br0">33 208 17140 0 0,'0'0'0'0'0,"-2"-2"184"0"0,-1-4-38 0 0,-1-2 2 0 0,0-2 185 0 0,-1-2-196 0 0,1 0 2 0 0,0 0 194 0 0,1 0-196 0 0,0 0 47 0 0,2 1 6 0 0,1 1-177 0 0,1 1-201 0 0,1 0-8 0 0,2 1-48 0 0,1 0-271 0 0,2 0-76 0 0,2 0-23 0 0,1 0-43 0 0,2-1-107 0 0,2 1 271 0 0,3 0-77 0 0,2 2-14 0 0,2 0 295 0 0,3 2-50 0 0,2 2 76 0 0,2 3 49 0 0,2 2 18 0 0,2 4-28 0 0,2 2-16 0 0,0 4 3 0 0,0 2-31 0 0,0 2-1 0 0,-2 2-20 0 0,-2 2 3 0 0,-2 0-20 0 0,-3 0 4 0 0,-4 0-11 0 0,-4-1 11 0 0,-2-1-22 0 0,-4-2-77 0 0,-3-1 151 0 0,-3-1 73 0 0,-3-2-16 0 0,-2 0 801 0 0,-4-2-261 0 0,-3 0-27 0 0,-2-1 887 0 0,-3-1-675 0 0,-3 1 369 0 0,-2-2-21 0 0,-3 1-488 0 0,-2-1 66 0 0,-1 0-149 0 0,-2-1-38 0 0,0 0-92 0 0,0-2-486 0 0,-1-1-532 0 0,0 0-433 0 0,0-2-806 0 0,0 0 244 0 0,2 0-1284 0 0,4-2-2183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18.96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18051.03125"/>
      <inkml:brushProperty name="anchorY" value="-194301.84375"/>
      <inkml:brushProperty name="scaleFactor" value="0.5"/>
    </inkml:brush>
  </inkml:definitions>
  <inkml:trace contextRef="#ctx0" brushRef="#br0">234 42 17180 0 0,'0'0'800'0'0,"0"-2"19"0"0,-1 0-6 0 0,0-1 162 0 0,-1-1-409 0 0,0-1 51 0 0,-2 0 128 0 0,-1 1-466 0 0,0-1 56 0 0,-2 1-100 0 0,-1 1-451 0 0,0 1-19 0 0,-2 0-81 0 0,0 2-60 0 0,-2 1-151 0 0,-1 2 66 0 0,0 2-13 0 0,-1 2 9 0 0,-1 2 18 0 0,0 2 52 0 0,-1 3 15 0 0,1 1 28 0 0,1 2 52 0 0,2 1-49 0 0,1 0-10 0 0,2 1-53 0 0,2 0-26 0 0,4 0-295 0 0,1 0 33 0 0,4-1-2 0 0,2-1-341 0 0,3 0 154 0 0,2-1-26 0 0,2-2 35 0 0,2 0 116 0 0,0-3 343 0 0,1-1 61 0 0,1-3 48 0 0,0-1 496 0 0,0-3 455 0 0,-1-1-117 0 0,0-3 60 0 0,0-2 576 0 0,0-3-429 0 0,0-1 213 0 0,0-3-26 0 0,-1-2-336 0 0,0-1-58 0 0,0-3-69 0 0,-2-1-22 0 0,0-1-200 0 0,-1-1-31 0 0,-2 0-23 0 0,-2-1-6 0 0,-1 0-97 0 0,-2 0-75 0 0,-1 1-68 0 0,-3 1 46 0 0,0 2-162 0 0,-2 2-235 0 0,-1 2-174 0 0,0 2-57 0 0,-2 2-364 0 0,0 3-349 0 0,0 2-299 0 0,-1 3 408 0 0,-1 3 1449 0 0,-1 2-1761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19.44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19068.04688"/>
      <inkml:brushProperty name="anchorY" value="-195311.98438"/>
      <inkml:brushProperty name="scaleFactor" value="0.5"/>
    </inkml:brush>
  </inkml:definitions>
  <inkml:trace contextRef="#ctx0" brushRef="#br0">1 34 13171 0 0,'0'0'5146'0'0,"0"14"-13941"0"0,0-4 7829 0 0,-1 1 322 0 0,1 2 726 0 0,1 0-176 0 0,0 2 126 0 0,0 0-21 0 0,1 1 17 0 0,1 0 13 0 0,0-1-3 0 0,1 1 2 0 0,0-2 0 0 0,1 0 37 0 0,1-2 8 0 0,0-1 19 0 0,1-1 26 0 0,0-2 87 0 0,1-1 53 0 0,-1-3 56 0 0,1 0 114 0 0,0-3 339 0 0,0-1-124 0 0,0-2 35 0 0,1-2 338 0 0,0-1-464 0 0,2-3 152 0 0,0-1-5 0 0,1-2-452 0 0,2-1 10 0 0,1-1-93 0 0,0-2-45 0 0,2 0-118 0 0,-1 0 19 0 0,1 1-15 0 0,-1 0-1 0 0,-1 1 0 0 0,-2 1 38 0 0,-1 2 7 0 0,-1 1 0 0 0,-3 3 50 0 0,-1 0-60 0 0,-3 3-55 0 0,-1 0-14 0 0,-2 2-104 0 0,1 12-4214 0 0,2-2 4200 0 0,1 1 7 0 0,0 0 147 0 0,1-1-10 0 0,0 0 40 0 0,1 0 6 0 0,0-2 38 0 0,1 0 75 0 0,1-1 27 0 0,0 0 28 0 0,2-1 91 0 0,0-1 164 0 0,2-1-58 0 0,1-1 51 0 0,1-1 159 0 0,0 0-7 0 0,1-2 50 0 0,0 0-5 0 0,0-2 33 0 0,-1 0-8 0 0,-1-2 4 0 0,-1 0 0 0 0,-2-1-28 0 0,-1-2-206 0 0,-1 1 28 0 0,-1-2-12 0 0,-1-1-250 0 0,-2 0-60 0 0,0-2-81 0 0,-1 0-89 0 0,0-1-134 0 0,-1-2-895 0 0,0 0-457 0 0,0 0 899 0 0,0-1 614 0 0,0 0-1115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19.83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0733.79688"/>
      <inkml:brushProperty name="anchorY" value="-196282.17188"/>
      <inkml:brushProperty name="scaleFactor" value="0.5"/>
    </inkml:brush>
  </inkml:definitions>
  <inkml:trace contextRef="#ctx0" brushRef="#br0">1 139 6665 0 0,'0'1'473'0'0,"2"-1"-384"0"0,0 1 35 0 0,2-1 844 0 0,0 1-1269 0 0,2 0 413 0 0,2 0-23 0 0,1 1 274 0 0,1-1-211 0 0,1 1 75 0 0,1 0-46 0 0,1-1 7 0 0,0 1-13 0 0,1 0 77 0 0,2 0 42 0 0,0 0 40 0 0,1-1 89 0 0,0 0 157 0 0,0 0-56 0 0,-1-1 21 0 0,1-1 169 0 0,-1-1-218 0 0,0-2 63 0 0,-1 0-41 0 0,-1-1-191 0 0,0-2-31 0 0,-1 0-41 0 0,1-2-20 0 0,-1 0-94 0 0,0-1 43 0 0,-1 0-19 0 0,-2-1 32 0 0,-1 0 0 0 0,-1 1 160 0 0,-2 0-53 0 0,-1 0-2 0 0,-2 1 146 0 0,-1 1-305 0 0,-2 1 113 0 0,-1 0-24 0 0,-2 2-292 0 0,-2 2-316 0 0,-3 0 64 0 0,-1 2-18 0 0,-2 3-366 0 0,-2 2 321 0 0,-2 1-158 0 0,-3 4-69 0 0,-2 2 325 0 0,-1 2 94 0 0,0 2 90 0 0,-2 2 17 0 0,1 1 224 0 0,0 1-21 0 0,2 1-9 0 0,2 0 80 0 0,2-1-24 0 0,3 0-158 0 0,3 0-17 0 0,2-1-52 0 0,3-1-174 0 0,3 0-152 0 0,2 0 12 0 0,3-1-41 0 0,3 0-174 0 0,3-1 47 0 0,1 0-35 0 0,3 0-15 0 0,3-2 31 0 0,2-1 168 0 0,3-2 111 0 0,3-2-85 0 0,4-3 312 0 0,4-4-96 0 0,4-3 200 0 0,-5-2-11995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0.11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2100.03125"/>
      <inkml:brushProperty name="anchorY" value="-197557.92188"/>
      <inkml:brushProperty name="scaleFactor" value="0.5"/>
    </inkml:brush>
  </inkml:definitions>
  <inkml:trace contextRef="#ctx0" brushRef="#br0">83 26 7930 0 0,'0'0'0'0'0,"-1"0"552"0"0,-1 1-551 0 0,-2 1-10 0 0,-1 1 2041 0 0,-1 0-3071 0 0,-1 1 1035 0 0,0 2-305 0 0,1 0 110 0 0,-1 1-7 0 0,1 0-213 0 0,0 2 11 0 0,1 1-100 0 0,1 1-199 0 0,-1 0 348 0 0,1 2-88 0 0,2 2-21 0 0,-1-1 319 0 0,2 2-38 0 0,0 0 83 0 0,1 1 151 0 0,0 0-38 0 0,0 0 70 0 0,1-1 5 0 0,0-1 38 0 0,0-2 59 0 0,1-1 1077 0 0,-1-2-245 0 0,1 5 11225 0 0,-2-20-10905 0 0,1-2-57 0 0,0-3-641 0 0,0-2-97 0 0,1-3-104 0 0,0-2-87 0 0,1-2-263 0 0,0 0-36 0 0,1-2-66 0 0,1 1-35 0 0,0 0-119 0 0,3 1-298 0 0,0 1 12 0 0,2 1-29 0 0,2 1-364 0 0,2 2 251 0 0,3 0-122 0 0,3 2-483 0 0,4 0 310 0 0,6 3-121 0 0,5 0-116 0 0,-20 6-7826 0 0,1 0-1314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0.77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3277.98438"/>
      <inkml:brushProperty name="anchorY" value="-198548.90625"/>
      <inkml:brushProperty name="scaleFactor" value="0.5"/>
    </inkml:brush>
  </inkml:definitions>
  <inkml:trace contextRef="#ctx0" brushRef="#br0">1 0 13259 0 0,'0'0'1089'0'0,"0"0"-1113"0"0,1 0 19 0 0,0 0-350 0 0,5 2 210 0 0,4 1-154 0 0,1 1-46 0 0,2 2 181 0 0,1 1 5 0 0,3 1 34 0 0,1 2 29 0 0,2 2 70 0 0,1 2-16 0 0,1 1 19 0 0,2 1-2 0 0,0 2 19 0 0,2-1 14 0 0,1 1 7 0 0,-1 0 0 0 0,1 0 38 0 0,0-1 8 0 0,0-1 19 0 0,0-1-2 0 0,-1-1 20 0 0,-1-1-4 0 0,-2-2-8 0 0,-1 0-43 0 0,0-2 12 0 0,-2-1-2173 0 0,-1-2 2663 0 0,-1-1-1359 0 0,-3-1 975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0.97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4885.57813"/>
      <inkml:brushProperty name="anchorY" value="-199881.35938"/>
      <inkml:brushProperty name="scaleFactor" value="0.5"/>
    </inkml:brush>
  </inkml:definitions>
  <inkml:trace contextRef="#ctx0" brushRef="#br0">337 0 13467 0 0,'0'0'3895'0'0,"-1"0"-4604"0"0,-4 4 366 0 0,-3 2-64 0 0,-2 2 262 0 0,-3 4-72 0 0,-2 2 59 0 0,-2 4 256 0 0,-3 2-109 0 0,-1 3 58 0 0,-1 3 10 0 0,-2 2-60 0 0,-1 1 75 0 0,0 2-173 0 0,-1 1-510 0 0,0 1 111 0 0,-1 1-53 0 0,-1 0-458 0 0,5-6-13853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1.69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3532.92188"/>
      <inkml:brushProperty name="anchorY" value="-199245.57813"/>
      <inkml:brushProperty name="scaleFactor" value="0.5"/>
    </inkml:brush>
  </inkml:definitions>
  <inkml:trace contextRef="#ctx0" brushRef="#br0">350 13 14155 0 0,'0'0'0'0'0,"0"-2"496"0"0,0 0 28 0 0,1 0-17 0 0,-1 0 72 0 0,0 0-207 0 0,0 1 35 0 0,0 0-38 0 0,1 0-670 0 0,-3 5-2607 0 0,-1 2 1979 0 0,-1 3-114 0 0,-1 4 376 0 0,-3 3 239 0 0,-2 4 85 0 0,-3 4 403 0 0,-5 3 104 0 0,-2 4 19 0 0,-4 2 4 0 0,-2 2-11 0 0,-2 3 3 0 0,-1 0-78 0 0,0 1 22 0 0,2 1-11 0 0,1-1-84 0 0,4-1 33 0 0,4-1-33 0 0,3-3-12 0 0,4-2 21 0 0,3-2-157 0 0,4-4 8 0 0,3-4-20 0 0,4-2-161 0 0,4-3-3 0 0,3-3 28 0 0,6-2-27 0 0,4-2 8 0 0,5-3 214 0 0,5-1-71 0 0,5-2 42 0 0,3-1 212 0 0,4-2-126 0 0,2 0 96 0 0,2-2-41 0 0,1-1-45 0 0,0-1-14 0 0,-1 0 19 0 0,0-1 0 0 0,-1 0-1 0 0,-2 0 40 0 0,-1-2-1151 0 0,-2 0 1116 0 0,-3-2-70 0 0,-3-1-249 0 0,-7 0-9977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1.90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4969.73438"/>
      <inkml:brushProperty name="anchorY" value="-200916.46875"/>
      <inkml:brushProperty name="scaleFactor" value="0.5"/>
    </inkml:brush>
  </inkml:definitions>
  <inkml:trace contextRef="#ctx0" brushRef="#br0">1 201 16059 0 0,'0'0'1337'0'0,"3"-1"-2455"0"0,4-1 106 0 0,6-1 853 0 0,4-2-468 0 0,7-2 94 0 0,6-1 773 0 0,7-3-297 0 0,5-1 167 0 0,5-2-10 0 0,4-1-81 0 0,4 0 25 0 0,3 0-31 0 0,1 0 6 0 0,2 2-12 0 0,-1-1-17 0 0,1 2-891 0 0,-2 1 869 0 0,-1 1-15 0 0,-1 0-265 0 0,-13 3-14985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48.59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18 178 4145 0 0,'-10'15'-987'0'0,"9"-10"921"0"0,0 1 1 0 0,1-1-1 0 0,-1 1 0 0 0,1-1 1 0 0,1 1-1 0 0,-1-1 1 0 0,1 1-1 0 0,0-1 0 0 0,0 0 1 0 0,0 1-1 0 0,3 5 0 0 0,3 19-33 0 0,34 313-124 0 0,-32-302 1078 0 0,1 19 8610 0 0,-21-84-8849 0 0,5 5-551 0 0,1-1 0 0 0,0 0 0 0 0,2-1 0 0 0,-2-27 0 0 0,-3-15-14 0 0,4 39-43 0 0,-26-182 118 0 0,27 177-142 0 0,2 0-1 0 0,1 0 1 0 0,2 0 0 0 0,0 0 0 0 0,8-30-1 0 0,-8 54-11 0 0,0 0 0 0 0,0 0-1 0 0,1 0 1 0 0,0 0 0 0 0,0 1-1 0 0,0 0 1 0 0,0-1 0 0 0,1 1-1 0 0,-1 0 1 0 0,1 0 0 0 0,0 1-1 0 0,0-1 1 0 0,1 1 0 0 0,-1 0 0 0 0,1 0-1 0 0,-1 1 1 0 0,1-1 0 0 0,0 1-1 0 0,0 0 1 0 0,0 0 0 0 0,0 1-1 0 0,8-2 1 0 0,-6 1-3 0 0,0 0-1 0 0,1 1 1 0 0,-1-1-1 0 0,0 2 1 0 0,1-1-1 0 0,-1 1 1 0 0,1 0-1 0 0,-1 1 1 0 0,1 0-1 0 0,-1 0 1 0 0,0 0-1 0 0,1 1 1 0 0,-1 0-1 0 0,0 0 1 0 0,12 7-1 0 0,-15-6 1 0 0,1 1 1 0 0,-1 0-1 0 0,0 0 0 0 0,0 0 0 0 0,0 0 0 0 0,0 1 1 0 0,-1 0-1 0 0,0-1 0 0 0,0 1 0 0 0,0 0 0 0 0,-1 1 0 0 0,1-1 1 0 0,-1 0-1 0 0,-1 1 0 0 0,1-1 0 0 0,-1 1 0 0 0,0 0 0 0 0,0-1 1 0 0,0 1-1 0 0,-1 0 0 0 0,0 0 0 0 0,0 0 0 0 0,-1-1 0 0 0,1 1 1 0 0,-1 0-1 0 0,0-1 0 0 0,-1 1 0 0 0,1 0 0 0 0,-1-1 1 0 0,-1 0-1 0 0,1 1 0 0 0,-1-1 0 0 0,1 0 0 0 0,-1 0 0 0 0,-1 0 1 0 0,1-1-1 0 0,-1 1 0 0 0,0-1 0 0 0,0 0 0 0 0,0 0 0 0 0,0 0 1 0 0,-1-1-1 0 0,-7 6 0 0 0,3-4 15 0 0,0 0-1 0 0,0 0 1 0 0,-1-1 0 0 0,1 0-1 0 0,-1-1 1 0 0,0 0 0 0 0,0 0-1 0 0,0-1 1 0 0,0-1 0 0 0,0 1-1 0 0,-11-1 1 0 0,13-6-3493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2.09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6828.70313"/>
      <inkml:brushProperty name="anchorY" value="-201731.85938"/>
      <inkml:brushProperty name="scaleFactor" value="0.5"/>
    </inkml:brush>
  </inkml:definitions>
  <inkml:trace contextRef="#ctx0" brushRef="#br0">114 0 8706 0 0,'0'0'0'0'0,"-1"1"352"0"0,-2 1-513 0 0,0 0 137 0 0,-2 2 722 0 0,1 1-1132 0 0,-1 2-143 0 0,-1 1 1008 0 0,1 2-543 0 0,0 2 335 0 0,1 2 82 0 0,-1 3-283 0 0,0 1 207 0 0,0 2-153 0 0,0 1 3 0 0,0 1 110 0 0,-1 0-65 0 0,1-1 43 0 0,0-1 37 0 0,0-2-57 0 0,1-2 122 0 0,0-2-17 0 0,0-2 9 0 0,0-2 116 0 0,0-2 209 0 0,2-3-118 0 0,0-2-49 0 0,1-1 188 0 0,-1-5-2475 0 0,4-4 1801 0 0,1-5-6 0 0,2-4-761 0 0,1 0-11954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2.21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5714.78125"/>
      <inkml:brushProperty name="anchorY" value="-200975.59375"/>
      <inkml:brushProperty name="scaleFactor" value="0.5"/>
    </inkml:brush>
  </inkml:definitions>
  <inkml:trace contextRef="#ctx0" brushRef="#br0">0 41 7538 0 0,'0'0'0'0'0,"0"-2"1256"0"0,1-4 1027 0 0,0-1-1992 0 0,0-1 333 0 0,0 2-279 0 0,0 1-605 0 0,0 2-864 0 0,-1 1 504 0 0,1 1-100 0 0,3 3-835 0 0,2 2 1276 0 0,1 2-597 0 0,1 2 58 0 0,1 3 1218 0 0,0 2-550 0 0,2 0-84 0 0,0 2 370 0 0,0 1-188 0 0,1 0-14 0 0,-2-3-7063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2.93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6835.28125"/>
      <inkml:brushProperty name="anchorY" value="-202069"/>
      <inkml:brushProperty name="scaleFactor" value="0.5"/>
    </inkml:brush>
  </inkml:definitions>
  <inkml:trace contextRef="#ctx0" brushRef="#br0">8 203 1504 0 0,'0'0'0'0'0,"0"2"1105"0"0,0 2-48 0 0,1 1 14 0 0,-1 1-119 0 0,0 2-80 0 0,0 0 26 0 0,0 1-159 0 0,0 0-80 0 0,0 0-61 0 0,-1-1-42 0 0,0 1-118 0 0,0-1-85 0 0,0-1 34 0 0,-1 0-31 0 0,1-2-88 0 0,-1 1 4069 0 0,4-9-4059 0 0,2-1-14 0 0,1-2-242 0 0,2-2 58 0 0,3-2-68 0 0,1-2-28 0 0,2-2-13 0 0,1-1 0 0 0,1-1-3 0 0,1 0 18 0 0,0 1-4 0 0,0 0-8 0 0,-1 1-6 0 0,0 2 2 0 0,-2 2-2 0 0,-1 1-47 0 0,-1 3-5 0 0,-3 1-30 0 0,-1 2-40 0 0,-3 2-160 0 0,-1 0 61 0 0,-2 1-20 0 0,0 0-150 0 0,-1 1 203 0 0,4 3-76 0 0,0 2 6 0 0,1 2 201 0 0,1 0 6 0 0,0 1 38 0 0,0 0 29 0 0,0-1 43 0 0,-1 0 18 0 0,0 0-1 0 0,0-1 4 0 0,0-1 9 0 0,0 0 7 0 0,-1 0-1 0 0,1-2 1 0 0,1 0 9 0 0,0-1-11 0 0,-1-1 3 0 0,1 0-1 0 0,0-1-9 0 0,0 0-45 0 0,1-1 4 0 0,0-1-14 0 0,0 0-36 0 0,1-1 28 0 0,2-1-30 0 0,0 0-10 0 0,2-1 22 0 0,1-1-9 0 0,1 0 22 0 0,1-1 3 0 0,1-1 1 0 0,1 1-18 0 0,0-1 6 0 0,0-1 16 0 0,-1 1-25 0 0,0 1 0 0 0,-1 0-1 0 0,-1 1-20 0 0,-1 1 6 0 0,-1 2-40 0 0,-2 0-9 0 0,-1 2 1 0 0,-1 0-40 0 0,0 2-37 0 0,-2 0-10 0 0,0 2-1 0 0,-1 0-50 0 0,1 1 32 0 0,-1 0-2 0 0,1 1-10 0 0,0 1 42 0 0,1 0-40 0 0,1 0 13 0 0,1 1 23 0 0,1 1-25 0 0,1 0 139 0 0,1 0-40 0 0,3 0-9 0 0,1 0 139 0 0,2 0 24 0 0,1 0 65 0 0,2-1 28 0 0,1-1 45 0 0,1-1 67 0 0,1-2-24 0 0,1-1 4 0 0,1-2 67 0 0,1-3-114 0 0,2-1 46 0 0,0-3-7 0 0,0-2-113 0 0,1-2 24 0 0,0-2-14 0 0,-2-2-20 0 0,-1-1-3 0 0,-2-1 8 0 0,-1-1-12 0 0,-2 0 12 0 0,-1-1-3 0 0,-2 0 10 0 0,-1 1 7 0 0,-3 1 18 0 0,-1 0-5 0 0,-1 1 143 0 0,-3 1-12 0 0,-2 2 12 0 0,-2 1 135 0 0,-1 2-28 0 0,-3 2-87 0 0,-1 1 21 0 0,-1 2-95 0 0,-2 1-520 0 0,-1 2 144 0 0,-2 1-50 0 0,-1 1-578 0 0,0 1 447 0 0,-3 2-179 0 0,0 2-40 0 0,-1 2 377 0 0,-2 2-49 0 0,1 2 80 0 0,-1 2 42 0 0,1 2 49 0 0,0 1 56 0 0,3 1-19 0 0,1 1 2 0 0,2 1 38 0 0,3 0-104 0 0,3 1 22 0 0,4-1 54 0 0,5 1-168 0 0,5-1 126 0 0,5-1-71 0 0,5 0 10 0 0,5-2 73 0 0,5 0-23 0 0,4-2 20 0 0,5-3 7 0 0,2-1-10 0 0,4-1-63 0 0,2-3 56 0 0,4-1-123 0 0,1-1-12 0 0,2-2 17 0 0,1-1-67 0 0,-11-1-14274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3.88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9721.78125"/>
      <inkml:brushProperty name="anchorY" value="-203276.28125"/>
      <inkml:brushProperty name="scaleFactor" value="0.5"/>
    </inkml:brush>
  </inkml:definitions>
  <inkml:trace contextRef="#ctx0" brushRef="#br0">59 159 14099 0 0,'-1'-1'1352'0'0,"0"0"-980"0"0,0-1 635 0 0,0 1-643 0 0,0 1 194 0 0,1-1-355 0 0,-1 1 30 0 0,1-1-53 0 0,3-4-355 0 0,2-1-14 0 0,4-2 27 0 0,4-1-66 0 0,5-1-66 0 0,6-2 167 0 0,4 1-82 0 0,7-2 113 0 0,4 1 93 0 0,5 0-153 0 0,4 0 64 0 0,3 2-21 0 0,2 0-112 0 0,0 2 127 0 0,1 2-53 0 0,-1 2-2 0 0,-1 1 125 0 0,-3 2-10 0 0,-3 2 10 0 0,-4 2 4 0 0,-5 1 10 0 0,-4 2-78 0 0,-6 2 4 0 0,-5 1-24 0 0,-5 1-91 0 0,-6 2-78 0 0,-4 2 24 0 0,-5 1-7 0 0,-4 4-94 0 0,-5 3 139 0 0,-4 3-54 0 0,-6 4 27 0 0,-5 3 137 0 0,-3 3 45 0 0,-6 2 5 0 0,-3 3 19 0 0,-3 0 83 0 0,-2 1-5 0 0,-3-1 26 0 0,-1 1 7 0 0,-2-1 9 0 0,2 0 36 0 0,0-1-18 0 0,2 0-2 0 0,3 0 29 0 0,3-1-65 0 0,5-1-8 0 0,6-1 0 0 0,4-3-79 0 0,7-1-146 0 0,4-3-10 0 0,6-3-1 0 0,6-3-187 0 0,5-3 211 0 0,7-2-33 0 0,4-4-16 0 0,7-2 190 0 0,4-3 48 0 0,6-4 81 0 0,3-3 46 0 0,3-4 108 0 0,1-3 32 0 0,0-4 0 0 0,-1-3 36 0 0,-3-2 39 0 0,-3-3 74 0 0,-4-3 30 0 0,-5-1 36 0 0,-4-1 89 0 0,-6-2 91 0 0,-4-1-85 0 0,-6-2 45 0 0,-5 1 44 0 0,-6-1-267 0 0,-7-1 71 0 0,-5 1-62 0 0,-5-1-282 0 0,-7 2-62 0 0,-4 0-10 0 0,-6 2-36 0 0,-4 1-109 0 0,-4 1 77 0 0,-3 2-86 0 0,-2 1-5 0 0,-2 1 47 0 0,-1 3-139 0 0,1 1 32 0 0,1 1 13 0 0,2 3-158 0 0,3 2 28 0 0,4 2-250 0 0,4 2-328 0 0,4 1-61 0 0,6 4 12 0 0,6 3-477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4.60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8631"/>
      <inkml:brushProperty name="anchorY" value="-202539.64063"/>
      <inkml:brushProperty name="scaleFactor" value="0.5"/>
    </inkml:brush>
  </inkml:definitions>
  <inkml:trace contextRef="#ctx0" brushRef="#br0">25 29 15403 0 0,'0'0'1105'0'0,"-2"-1"-813"0"0,0-1-67 0 0,-1 1 763 0 0,1-1-904 0 0,1 2-97 0 0,0-1-100 0 0,0 1 34 0 0,-1 5-2886 0 0,-1 2 1934 0 0,0 2 598 0 0,2 2-187 0 0,-1 2 66 0 0,1 2 620 0 0,0 0-178 0 0,2 1 125 0 0,-1 0 18 0 0,1 1-13 0 0,1-2 36 0 0,0 1-1 0 0,0-2 11 0 0,0 0 36 0 0,0-2 75 0 0,0 0 27 0 0,-1-2 37 0 0,-1-2 99 0 0,1-1 199 0 0,-2 4 6131 0 0,4-16-6045 0 0,-1-1-400 0 0,2-2-74 0 0,1-3-58 0 0,0-2-49 0 0,0-1-174 0 0,2-2 27 0 0,0-1-30 0 0,2-1-9 0 0,3 0-8 0 0,0 1 1 0 0,1 0-1 0 0,1 1 0 0 0,0 2 0 0 0,0 2 0 0 0,0 1-18 0 0,-1 4-14 0 0,0 0-7 0 0,-2 3-140 0 0,-1 1 67 0 0,-1 2-19 0 0,0 2-119 0 0,0 2 128 0 0,0 1-71 0 0,-1 2 21 0 0,1 1 98 0 0,0 2 56 0 0,0 1 8 0 0,0 1 8 0 0,0 0 76 0 0,0 1 17 0 0,-1-1 18 0 0,0 0 10 0 0,-1-1 18 0 0,0 0 15 0 0,-1-1 16 0 0,0-1-2 0 0,-1-1 39 0 0,0-2 46 0 0,-1 0 17 0 0,-1-1 9 0 0,1-1 2580 0 0,-4-4-2405 0 0,4-3-118 0 0,1-2 12 0 0,1-2-25 0 0,2-2-149 0 0,0-2 23 0 0,1 0-35 0 0,1-1 2 0 0,0-1-11 0 0,1-1-44 0 0,0 1 30 0 0,1 1-12 0 0,0 0-25 0 0,0 1 8 0 0,-1 2-13 0 0,1 1-7 0 0,-1 2-8 0 0,-2 1-17 0 0,1 2-43 0 0,-3 2-36 0 0,0 1-50 0 0,-1 1-64 0 0,0 1 40 0 0,-2 1 10 0 0,0 2-97 0 0,0 1 170 0 0,0 2-72 0 0,0 2 91 0 0,0 1 91 0 0,0 1-4 0 0,0 2 29 0 0,0 1 6 0 0,0 1 10 0 0,0 0 8 0 0,0 1-1 0 0,0 0 1 0 0,0 0 19 0 0,1 0-6 0 0,0-1 3 0 0,2 1-9 0 0,0-2 2 0 0,2 0-1439 0 0,2-2-840 0 0,2-1 1637 0 0,5-2 610 0 0,3-2-1376 0 0,-3-2-12848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4.92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30351.48438"/>
      <inkml:brushProperty name="anchorY" value="-203799.95313"/>
      <inkml:brushProperty name="scaleFactor" value="0.5"/>
    </inkml:brush>
  </inkml:definitions>
  <inkml:trace contextRef="#ctx0" brushRef="#br0">45 208 16323 0 0,'0'0'318'0'0,"-1"8"-3397"0"0,-2 0 2350 0 0,-1 3 491 0 0,0 1-24 0 0,0 0 214 0 0,-1 2 78 0 0,1-1 124 0 0,1 0-11 0 0,0 0-3 0 0,0 0 7 0 0,1-2 15 0 0,1 0 52 0 0,0-1 14 0 0,0-2 28 0 0,1-2 71 0 0,0-2 94 0 0,0-2-133 0 0,0-1 319 0 0,0-3-852 0 0,1-4 266 0 0,-1-1-42 0 0,1-3-546 0 0,0-3 463 0 0,0-2-228 0 0,-1-1 33 0 0,1-3 363 0 0,0-1 4 0 0,-1-1 67 0 0,0-2 21 0 0,0 0 132 0 0,-1-1 115 0 0,1 0-25 0 0,-2 1 22 0 0,1 1 140 0 0,0 0-198 0 0,0 3 46 0 0,0 2 1 0 0,-1 2-213 0 0,1 2-88 0 0,0 4-61 0 0,1 2-19 0 0,0 3-192 0 0,-1 1-220 0 0,1 2 51 0 0,2 7-2183 0 0,0-1 2084 0 0,0 3-1359 0 0,2 1 551 0 0,0 2-12 0 0,2 0-1281 0 0,0 0 414 0 0,0 1-475 0 0,0-2 554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5.26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29327.90625"/>
      <inkml:brushProperty name="anchorY" value="-202659.70313"/>
      <inkml:brushProperty name="scaleFactor" value="0.5"/>
    </inkml:brush>
  </inkml:definitions>
  <inkml:trace contextRef="#ctx0" brushRef="#br0">0 123 1168 0 0,'0'0'0'0'0,"1"1"736"0"0,2 1 551 0 0,1 2 263 0 0,1 4-154 0 0,0 0-766 0 0,-1 1 257 0 0,0 1-29 0 0,-1-1-248 0 0,-2 1-99 0 0,0 0-85 0 0,-1 1 5 0 0,-2-1-229 0 0,1 0 23 0 0,-2 0-20 0 0,1 0-5 0 0,0-1-37 0 0,0-1 160 0 0,0-1 17 0 0,1-1 49 0 0,1-2 165 0 0,2 3 3396 0 0,1-11-3241 0 0,0-2-6 0 0,2-2-567 0 0,1-3 102 0 0,1-2-136 0 0,2-1-43 0 0,0-3-60 0 0,2 0 1 0 0,1-2-16 0 0,0-1 10 0 0,1 0-12 0 0,0-1 12 0 0,0 2-12 0 0,0 0-6 0 0,-1 1 20 0 0,0 3 2 0 0,-1 1-8 0 0,-2 4-25 0 0,-2 1-2 0 0,0 3-310 0 0,-1 3 31 0 0,-2 1 0 0 0,-1 1-352 0 0,0 3 305 0 0,-1 1-107 0 0,1 2-82 0 0,0 1 284 0 0,-1 3 24 0 0,1 0 79 0 0,1 2 88 0 0,0 2 77 0 0,0 1-14 0 0,0 0 14 0 0,1 2 0 0 0,0 0 0 0 0,0 0 10 0 0,0 0-13 0 0,1 1 14 0 0,-1-2 5 0 0,1 1 45 0 0,1 0-12 0 0,-1-1-39 0 0,1 0 50 0 0,0-2-2128 0 0,1-1 2598 0 0,1-1-1281 0 0,1-3 896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5.86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30692.82813"/>
      <inkml:brushProperty name="anchorY" value="-203846.17188"/>
      <inkml:brushProperty name="scaleFactor" value="0.5"/>
    </inkml:brush>
  </inkml:definitions>
  <inkml:trace contextRef="#ctx0" brushRef="#br0">20 644 13395 0 0,'0'0'695'0'0,"-1"2"-1770"0"0,-1-1 787 0 0,1 0-24 0 0,0 1 134 0 0,-1 0 16 0 0,-2 9 2 0 0,0 2 148 0 0,1 0 6 0 0,2 1 54 0 0,1-2 12 0 0,1-2 48 0 0,2 0-29 0 0,1-2 2 0 0,1-1-9 0 0,2 0-17 0 0,-1-2-15 0 0,2 0 59 0 0,0-1-19 0 0,0-1 26 0 0,1 0 192 0 0,0-2-101 0 0,0 0 23 0 0,1-1 167 0 0,1-2-182 0 0,0-1 71 0 0,0-1 35 0 0,1-2-202 0 0,-1-2 53 0 0,0 0-34 0 0,1-2-8 0 0,-1 0-17 0 0,-2-1 41 0 0,1 0-4 0 0,-3 1 12 0 0,-1 1 26 0 0,0 1 106 0 0,-2 1-37 0 0,-1 0 0 0 0,-1 3 97 0 0,-1 1-169 0 0,-1 2 25 0 0,0 0-12 0 0,0 1-191 0 0,1 10-3783 0 0,3-1 3746 0 0,0 2 0 0 0,2 0 40 0 0,2 0-4 0 0,1-1 41 0 0,1 0 65 0 0,2-1 11 0 0,1-1 31 0 0,1-1 80 0 0,1-2 251 0 0,2 0-112 0 0,0-2 33 0 0,2-1 232 0 0,0-3-237 0 0,1-1 137 0 0,0-3 34 0 0,2-2-236 0 0,-1-2 93 0 0,0-3-94 0 0,1-3 10 0 0,-1-2-6 0 0,-1-3-94 0 0,0-3 17 0 0,-2-3-20 0 0,0-3-111 0 0,-2-4-15 0 0,0-3-22 0 0,-2-3 8 0 0,0-2-62 0 0,-2-3 74 0 0,-1-1-42 0 0,-1 0-6 0 0,-2 0 58 0 0,-2 2 66 0 0,-2 2-6 0 0,-1 3-10 0 0,-1 4 72 0 0,-2 4-152 0 0,-1 5-37 0 0,-2 4 5 0 0,-2 5-236 0 0,-1 4-235 0 0,0 4 7 0 0,-3 4-30 0 0,0 4-342 0 0,-1 3 283 0 0,-2 4-74 0 0,-1 3 19 0 0,0 3 218 0 0,-1 3 89 0 0,0 2 25 0 0,1 3 67 0 0,0 3 129 0 0,0 2-4 0 0,3 2 12 0 0,1 3 22 0 0,1 2-4 0 0,3 2 39 0 0,2 3-10 0 0,2 2-5 0 0,2 1 22 0 0,2 2-25 0 0,2 0 8 0 0,2-1 6 0 0,2 0-21 0 0,1-2 35 0 0,3-3-11 0 0,1-2 4 0 0,3-2 37 0 0,0-3-57 0 0,2-3-9 0 0,1-3-9 0 0,1-3-56 0 0,2-3-490 0 0,1-3-1377 0 0,1-3 1584 0 0,3-5 302 0 0,2-2-932 0 0,-5-3-14640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6.08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32542.92188"/>
      <inkml:brushProperty name="anchorY" value="-205079.09375"/>
      <inkml:brushProperty name="scaleFactor" value="0.5"/>
    </inkml:brush>
  </inkml:definitions>
  <inkml:trace contextRef="#ctx0" brushRef="#br0">23 0 9602 0 0,'0'0'0'0'0,"-1"1"408"0"0,-2 0 579 0 0,-1 0-249 0 0,0 2-417 0 0,0-2 54 0 0,1 1 331 0 0,1-1-643 0 0,1 0 316 0 0,0-1-144 0 0,1 1-497 0 0,1 0 322 0 0,-1 0-153 0 0,6 5 5 0 0,0 1 191 0 0,3 1-39 0 0,1 1 49 0 0,0-1 23 0 0,2 0-23 0 0,0-1 10 0 0,1-1-12 0 0,1 0-7 0 0,0-2 1 0 0,1 0-29 0 0,0-1-1 0 0,2 0-21 0 0,-1-1-14 0 0,1 0-16 0 0,0-2-25 0 0,1 0-107 0 0,0-2-19 0 0,0-1-1794 0 0,1-2 2334 0 0,-1-1-1236 0 0,-1-2 981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6.26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33861.25"/>
      <inkml:brushProperty name="anchorY" value="-206161.625"/>
      <inkml:brushProperty name="scaleFactor" value="0.5"/>
    </inkml:brush>
  </inkml:definitions>
  <inkml:trace contextRef="#ctx0" brushRef="#br0">0 0 7450 0 0,'0'0'8608'0'0,"1"0"-9029"0"0,4 4 226 0 0,2 0-17 0 0,1 1 159 0 0,3 1-2 0 0,0 1 36 0 0,1-1 18 0 0,2 1 36 0 0,0 0 19 0 0,1 1 8 0 0,1-1-9 0 0,1 0 32 0 0,2 0-18 0 0,0-1-40 0 0,2 0-101 0 0,0-1-20 0 0,1-1-2384 0 0,1-1 3035 0 0,0-2-1593 0 0,0-2 1231 0 0,-5 0-14825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49.1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1 107 3193 0 0,'0'0'1115'0'0,"29"13"-646"0"0,-20-9-301 0 0,-7-2-31 0 0,1-1 1 0 0,0 0-1 0 0,0 0 0 0 0,0 0 0 0 0,0 0 1 0 0,-1 0-1 0 0,1 0 0 0 0,1-1 0 0 0,-1 1 0 0 0,5-1 1 0 0,-5 0-60 0 0,1 0 0 0 0,-1-1 1 0 0,1 1-1 0 0,-1-1 1 0 0,1 0-1 0 0,-1 0 0 0 0,1 0 1 0 0,-1 0-1 0 0,0-1 0 0 0,1 1 1 0 0,-1-1-1 0 0,0 0 1 0 0,0 0-1 0 0,0 0 0 0 0,-1 0 1 0 0,1-1-1 0 0,0 1 0 0 0,-1-1 1 0 0,1 0-1 0 0,-1 1 1 0 0,2-5-1 0 0,0 1-16 0 0,-1 1-1 0 0,0-1 1 0 0,-1 0 0 0 0,1 0-1 0 0,-1 0 1 0 0,0 0 0 0 0,-1 0-1 0 0,0-1 1 0 0,0 1 0 0 0,0 0 0 0 0,0-8-1 0 0,-1 14-66 0 0,0-1 0 0 0,0 1 0 0 0,0-1 0 0 0,0 0-1 0 0,0 1 1 0 0,-1-1 0 0 0,1 1 0 0 0,0-1 0 0 0,0 1 0 0 0,0-1 0 0 0,0 1-1 0 0,-1-1 1 0 0,1 1 0 0 0,0-1 0 0 0,0 1 0 0 0,-1-1 0 0 0,1 1-1 0 0,0-1 1 0 0,-1 1 0 0 0,1-1 0 0 0,-1 1 0 0 0,1 0 0 0 0,0-1 0 0 0,-1 1-1 0 0,1 0 1 0 0,-1-1 0 0 0,1 1 0 0 0,-1 0 0 0 0,1 0 0 0 0,-1-1-1 0 0,1 1 1 0 0,-1 0 0 0 0,0 0 0 0 0,0 0 0 0 0,-25 3-230 0 0,-20 20-251 0 0,40-17 376 0 0,-1 1 0 0 0,1-1 1 0 0,1 1-1 0 0,-1 0 0 0 0,1 0 1 0 0,1 0-1 0 0,-1 1 0 0 0,1 0 1 0 0,0 0-1 0 0,1 0 0 0 0,0 0 1 0 0,0 0-1 0 0,1 1 0 0 0,0-1 1 0 0,1 1-1 0 0,-2 16 0 0 0,3-19 89 0 0,0 0 0 0 0,0-1 0 0 0,0 1 0 0 0,1 0 0 0 0,0-1 0 0 0,0 1 0 0 0,1 0 0 0 0,-1-1 0 0 0,1 1 0 0 0,0-1-1 0 0,6 9 1 0 0,-6-10 52 0 0,0-1-1 0 0,1 0 0 0 0,-1 0 1 0 0,1-1-1 0 0,0 1 0 0 0,0 0 1 0 0,0-1-1 0 0,0 0 0 0 0,0 0 0 0 0,0 0 1 0 0,1 0-1 0 0,-1 0 0 0 0,1-1 1 0 0,-1 1-1 0 0,1-1 0 0 0,0 0 0 0 0,0 0 1 0 0,6 1-1 0 0,40 1-442 0 0,-36-3 141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6.95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35196.82813"/>
      <inkml:brushProperty name="anchorY" value="-207275.21875"/>
      <inkml:brushProperty name="scaleFactor" value="0.5"/>
    </inkml:brush>
  </inkml:definitions>
  <inkml:trace contextRef="#ctx0" brushRef="#br0">74 75 8954 0 0,'0'0'9053'0'0,"0"0"-8916"0"0,1 0-108 0 0,0 0 1 0 0,0 0-24 0 0,6 0 108 0 0,2 0-52 0 0,1 0-7 0 0,2 0 108 0 0,-1 0-25 0 0,2-1 32 0 0,-1 1 14 0 0,1-1-22 0 0,0-1 18 0 0,2 1-14 0 0,-1-2 13 0 0,1 0-23 0 0,0-1-3 0 0,0 0 0 0 0,-1-1 9 0 0,-1 0-22 0 0,0 0-12 0 0,-2-1 12 0 0,-2 1-6 0 0,-1 0-16 0 0,-2 0-23 0 0,-1 0-23 0 0,-1 1-15 0 0,-2 1-45 0 0,0 1-204 0 0,-2 1-58 0 0,0 0-26 0 0,-4-1-1056 0 0,-1 1 707 0 0,-3 0-51 0 0,-3 2-197 0 0,-2 2 492 0 0,-1 1-171 0 0,-3 3 48 0 0,-1 2 506 0 0,-1 2-155 0 0,-1 2 93 0 0,-1 1 12 0 0,-1 3-21 0 0,1 1-2 0 0,0 1 19 0 0,1 1-25 0 0,0 0 7 0 0,2 2-20 0 0,1-1 51 0 0,3 0 22 0 0,1 0-5 0 0,4-2 184 0 0,2 0-89 0 0,3-2 8 0 0,3-1 181 0 0,3-2-149 0 0,2-1 90 0 0,4-1 22 0 0,2-1-120 0 0,2-2 170 0 0,3 0-53 0 0,2-1-10 0 0,2-2 148 0 0,1 0-110 0 0,1-2 40 0 0,3 0-1 0 0,0-2-95 0 0,1 0-48 0 0,1-2-10 0 0,0 1-14 0 0,-1-2-85 0 0,0 1 4 0 0,-1-1-15 0 0,-1 0 8 0 0,-1-1-31 0 0,-1 1 28 0 0,-1 0-29 0 0,-1 0 9 0 0,0 0-3 0 0,-2 0 0 0 0,0 1 0 0 0,0-1 9 0 0,-1 1-2 0 0,-1-1-8 0 0,0 1 11 0 0,-1 0-3 0 0,-2 0 1 0 0,-2 1-9 0 0,-1-1 2 0 0,-2 1-1 0 0,-2 0-9 0 0,-2 0-17 0 0,-2-1-4 0 0,0 1-1 0 0,-1-1-29 0 0,0 1-1 0 0,-1 0-2 0 0,1 0-10 0 0,0 0-7 0 0,-1 1 29 0 0,1-1 0 0 0,0 1-7 0 0,-2 9 31 0 0,-2 1 10 0 0,0 1-2 0 0,-1 0 3 0 0,0-1 9 0 0,1-1-2 0 0,-1 0 1 0 0,0-1-9 0 0,-1 0 11 0 0,0 0-31 0 0,0 1 9 0 0,-2 0 5 0 0,0 0-21 0 0,-1 1 26 0 0,0 1-9 0 0,0 0 3 0 0,-1-1 19 0 0,0 1 22 0 0,-1-1 4 0 0,0 0 11 0 0,-1-2 18 0 0,1-1 32 0 0,-1-1 2 0 0,-1-2 3 0 0,-1 0 48 0 0,0-2-33 0 0,0-2 13 0 0,-2-1 6 0 0,-1-1-21 0 0,-1-1-2 0 0,-3-1-29 0 0,0-2 7 0 0,0 0-22 0 0,-1-1-14 0 0,0 0 2 0 0,2 1-11 0 0,1-1-7 0 0,2 2 1 0 0,3 0 9 0 0,3 1-22 0 0,3 1 6 0 0,3 0-310 0 0,2 0 135 0 0,5 3-2 0 0,2 0-280 0 0,5 1 226 0 0,3 1-144 0 0,5 1-65 0 0,5 2 245 0 0,5 1-1078 0 0,5 1 1419 0 0,8 1-747 0 0,4 1 679 0 0,-25-6-8900 0 0,1 0-1280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8.16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36514.03125"/>
      <inkml:brushProperty name="anchorY" value="-208939.42188"/>
      <inkml:brushProperty name="scaleFactor" value="0.5"/>
    </inkml:brush>
  </inkml:definitions>
  <inkml:trace contextRef="#ctx0" brushRef="#br0">1 50 12795 0 0,'0'0'1608'0'0,"0"0"-1801"0"0,5-2 3865 0 0,2-1-4621 0 0,3-1 1470 0 0,3 0-473 0 0,3 0 72 0 0,3-1-46 0 0,5 1-10 0 0,3-1-34 0 0,3 0-2 0 0,3 1-40 0 0,4 0-18 0 0,2 2 2 0 0,1 0-4 0 0,1 1-19 0 0,1 1 24 0 0,-1 1 11 0 0,0 2-12 0 0,-2 1 34 0 0,0 2-262 0 0,-2 1-708 0 0,-1 0-391 0 0,-1 1-638 0 0,-1 0 181 0 0,-1 0-1304 0 0,-7-2-5877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28.33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38273.82813"/>
      <inkml:brushProperty name="anchorY" value="-209964.375"/>
      <inkml:brushProperty name="scaleFactor" value="0.5"/>
    </inkml:brush>
  </inkml:definitions>
  <inkml:trace contextRef="#ctx0" brushRef="#br0">0 17 11530 0 0,'0'0'4479'0'0,"3"0"-4147"0"0,3 0-25 0 0,3-1-50 0 0,4 1 50 0 0,6-1-30 0 0,4 0-98 0 0,7 0-18 0 0,7-1 17 0 0,7 1-162 0 0,10-1 82 0 0,8-1-246 0 0,8 1-1175 0 0,9 0 231 0 0,10 1-104 0 0,9 2-989 0 0,-15-1-11703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38.17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40008.42188"/>
      <inkml:brushProperty name="anchorY" value="-210964.25"/>
      <inkml:brushProperty name="scaleFactor" value="0.5"/>
    </inkml:brush>
  </inkml:definitions>
  <inkml:trace contextRef="#ctx0" brushRef="#br0">4 19 4361 0 0,'-3'-2'12035'0'0,"7"6"-13136"0"0,3 1 1083 0 0,2 0 27 0 0,4 0 415 0 0,1 0-169 0 0,4 0 99 0 0,3-1 24 0 0,2-1-73 0 0,5 0-69 0 0,3-2-29 0 0,4 0-19 0 0,3-1-113 0 0,3-1 1 0 0,3-2-27 0 0,3 0-17 0 0,2 0-35 0 0,1-2 9 0 0,0 0-6 0 0,0 0 18 0 0,-1 0-23 0 0,-3 1 17 0 0,-1-1 4 0 0,-3 1-1 0 0,-4 0 1 0 0,-4 1 37 0 0,-3 0-10 0 0,-4 1 5 0 0,-5 1 37 0 0,-3 0-38 0 0,-4 0-15 0 0,-5 1-5 0 0,-4 0-39 0 0,-2 0-402 0 0,-3 1 187 0 0,-3 0-831 0 0,-3 4 648 0 0,-1 3-43 0 0,-3 1 393 0 0,0 3-84 0 0,-2 2 89 0 0,-1 2 2 0 0,-3 1 50 0 0,-1 4-21 0 0,-2 1 28 0 0,-2 3-7 0 0,-3 3 3 0 0,-2 2 10 0 0,-2 2-13 0 0,-3 3 23 0 0,-1 3 3 0 0,-1 3 37 0 0,-2 3-19 0 0,-1 1 27 0 0,0 1 12 0 0,0 1 25 0 0,0-1-5 0 0,2-1 14 0 0,1-2 6 0 0,1-3-30 0 0,2-4 10 0 0,3-3-3 0 0,3-4-48 0 0,3-4 4 0 0,3-3-22 0 0,3-4 4 0 0,3-2-22 0 0,2-3-60 0 0,4-2-161 0 0,1-1-220 0 0,3-3-119 0 0,2-1 39 0 0,5-2-387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38.77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41274.73438"/>
      <inkml:brushProperty name="anchorY" value="-212904.82813"/>
      <inkml:brushProperty name="scaleFactor" value="0.5"/>
    </inkml:brush>
  </inkml:definitions>
  <inkml:trace contextRef="#ctx0" brushRef="#br0">40 283 8850 0 0,'0'-1'9534'0'0,"1"0"-8959"0"0,-1 0-158 0 0,1-1-29 0 0,4-6-106 0 0,2-1-82 0 0,0-2-4 0 0,3 0-28 0 0,0-1-110 0 0,3 1-35 0 0,0-1-16 0 0,3 0-33 0 0,2-1-59 0 0,2 0-14 0 0,2 0 18 0 0,2-2-38 0 0,2 1 2 0 0,3 0-30 0 0,0-1 7 0 0,2 1 34 0 0,1 1-40 0 0,1 0 70 0 0,0 1-48 0 0,-1 1 7 0 0,0 2 63 0 0,-2 1-28 0 0,-1 1 2 0 0,-2 3-36 0 0,-4 1-10 0 0,-2 3-335 0 0,-3 2 28 0 0,-3 2-40 0 0,-3 2-369 0 0,-2 4 363 0 0,-3 2-155 0 0,-3 3-56 0 0,-2 4 304 0 0,-2 2 9 0 0,-4 4 113 0 0,-3 4 125 0 0,-4 4 40 0 0,-3 4 67 0 0,-3 4-18 0 0,-4 4 2 0 0,-4 3 57 0 0,-2 2-26 0 0,-2 0 57 0 0,-2 0 13 0 0,0-2 8 0 0,-1-3 179 0 0,0-4-21 0 0,1-4 8 0 0,1-4 211 0 0,0-4-87 0 0,2-4 47 0 0,-1-3 11 0 0,1-2-41 0 0,1-4 32 0 0,1-2-10 0 0,2-3 2 0 0,1-2 28 0 0,1-2 85 0 0,3-3-41 0 0,3-2 38 0 0,2-2 57 0 0,2-2-82 0 0,2-2 28 0 0,1-1-8 0 0,1-3-95 0 0,2-2-168 0 0,2-2 14 0 0,1-2-20 0 0,2-3-219 0 0,1-1-50 0 0,4-3-83 0 0,1-1 8 0 0,3-1-143 0 0,1-1 28 0 0,3 1-34 0 0,2 1-24 0 0,1 1 4 0 0,1 3-96 0 0,1 1 26 0 0,0 4-22 0 0,0 2-82 0 0,1 2 23 0 0,0 3-3 0 0,1 3-11 0 0,-1 1 21 0 0,1 2 69 0 0,-1 2 0 0 0,1 2 34 0 0,-1 1 87 0 0,1 2 89 0 0,-1 1 1 0 0,2 2 20 0 0,0-1 130 0 0,1 2-8 0 0,1 0 39 0 0,1 1 6 0 0,2-1 38 0 0,0 0-1204 0 0,1 0 1448 0 0,1-1-738 0 0,0 1 501 0 0,-16-7-8132 0 0,0 0-1193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39.15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42827.07813"/>
      <inkml:brushProperty name="anchorY" value="-214314.92188"/>
      <inkml:brushProperty name="scaleFactor" value="0.5"/>
    </inkml:brush>
  </inkml:definitions>
  <inkml:trace contextRef="#ctx0" brushRef="#br0">417 35 15755 0 0,'0'-1'1521'0'0,"-1"-2"-1737"0"0,1-1 1271 0 0,-1 0 90 0 0,0-1-674 0 0,-1 1 212 0 0,1 0-571 0 0,-1 0 144 0 0,-1 2 1 0 0,-1 0-598 0 0,0 1 213 0 0,-2 1-150 0 0,-2 1-71 0 0,-3 3 93 0 0,-2 2 68 0 0,-3 3 18 0 0,-4 2 89 0 0,-3 3 56 0 0,-3 3-19 0 0,-3 3 13 0 0,-2 2 8 0 0,-1 4-2 0 0,0 3 20 0 0,2 3-15 0 0,1 3 14 0 0,4 2 6 0 0,4 2 27 0 0,3 2-16 0 0,5 0 6 0 0,4 0 18 0 0,4-1-43 0 0,4-1-15 0 0,5-2-16 0 0,3-2-45 0 0,3-3-54 0 0,4-3 48 0 0,4-4-10 0 0,3-2-44 0 0,4-4 174 0 0,2-3-25 0 0,3-5 24 0 0,1-3 179 0 0,2-4 7 0 0,1-4 46 0 0,0-3 26 0 0,0-4 44 0 0,0-4 9 0 0,0-2 11 0 0,-1-3 18 0 0,-2-3 15 0 0,-2-2 26 0 0,-1-3-25 0 0,-3-2 10 0 0,-2-2 6 0 0,-4-2-30 0 0,-3-2 18 0 0,-4-3-15 0 0,-5 0-43 0 0,-2-1-110 0 0,-4 0-28 0 0,-3 1-1 0 0,-4 1-185 0 0,-2 3-267 0 0,-3 3-28 0 0,-3 2-28 0 0,-2 3-366 0 0,-1 4-151 0 0,-2 2-876 0 0,-1 3-927 0 0,-2 2-501 0 0,1 4 130 0 0,0 2-1649 0 0,4 3-3378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39.87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43850.92188"/>
      <inkml:brushProperty name="anchorY" value="-215411.45313"/>
      <inkml:brushProperty name="scaleFactor" value="0.5"/>
    </inkml:brush>
  </inkml:definitions>
  <inkml:trace contextRef="#ctx0" brushRef="#br0">437 59 14667 0 0,'-1'-2'2017'0'0,"-2"-2"-2316"0"0,-1-1 1744 0 0,0-2 1723 0 0,-1 0-3107 0 0,0-1 591 0 0,1 1-268 0 0,-1 1-105 0 0,2 1 27 0 0,1 2-78 0 0,0 0-595 0 0,2 2-67 0 0,-1 1 92 0 0,2 5-3031 0 0,1 2 2954 0 0,0 4-37 0 0,2 2 273 0 0,3 5-5 0 0,1 3 162 0 0,2 5-16 0 0,1 4 34 0 0,3 4-2 0 0,0 4 11 0 0,2 3 7 0 0,0 2 8 0 0,1 0-11 0 0,0 0 14 0 0,0 0-14 0 0,-1-3 23 0 0,0-2-16 0 0,0-3 24 0 0,-2-2-6 0 0,-2-3 11 0 0,-2-3 7 0 0,-2-2 17 0 0,-2-3 25 0 0,-2-3 12 0 0,-3-2 28 0 0,-2-2 50 0 0,-2-3 277 0 0,-1-2-74 0 0,-3-2-15 0 0,-3-2 306 0 0,-2-2-316 0 0,-3 0 162 0 0,-2-3 18 0 0,-4 0-282 0 0,-2-2 21 0 0,-4-2-94 0 0,-1-1-16 0 0,-3-1-69 0 0,-1-1-31 0 0,-1-1-15 0 0,0-2-1 0 0,0 1-59 0 0,-1-2 16 0 0,0 0-8 0 0,2 0 0 0 0,-1 0 0 0 0,2-1 0 0 0,1 0-38 0 0,2 0-7 0 0,3 0-38 0 0,2 0-1140 0 0,4-1-442 0 0,3 0 1053 0 0,4 0 632 0 0,3-2-1187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40.10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42393.57813"/>
      <inkml:brushProperty name="anchorY" value="-214901.67188"/>
      <inkml:brushProperty name="scaleFactor" value="0.5"/>
    </inkml:brush>
  </inkml:definitions>
  <inkml:trace contextRef="#ctx0" brushRef="#br0">22 62 15987 0 0,'-1'0'1553'0'0,"-2"0"-1775"0"0,0-1 1441 0 0,-2-1-174 0 0,2 1-303 0 0,0 1 203 0 0,2-1-672 0 0,-1 0 859 0 0,6 0-1259 0 0,3-1 301 0 0,4 0-206 0 0,4-1-95 0 0,6-1 166 0 0,6 1-78 0 0,5-2 54 0 0,7 1 7 0 0,7-1-28 0 0,5 0 0 0 0,4 0-19 0 0,4 0 4 0 0,3 1-13 0 0,1 0-24 0 0,1 2-13 0 0,1 0-17 0 0,-2 2-25 0 0,-1 2-1144 0 0,-3 1-1094 0 0,-2 2 1707 0 0,-4 2 629 0 0,-3 1-1379 0 0,-31-4-7428 0 0,-1 0-1480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40.49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44390.57813"/>
      <inkml:brushProperty name="anchorY" value="-215888.03125"/>
      <inkml:brushProperty name="scaleFactor" value="0.5"/>
    </inkml:brush>
  </inkml:definitions>
  <inkml:trace contextRef="#ctx0" brushRef="#br0">146 150 16660 0 0,'0'-1'1600'0'0,"2"-3"-1829"0"0,0-1 1325 0 0,1-3-15 0 0,1-1-403 0 0,0-1 167 0 0,1-1-238 0 0,-1-1 52 0 0,1 0 76 0 0,-1 1-291 0 0,0 0 127 0 0,-1 0-151 0 0,-1 2-22 0 0,-1 1 3 0 0,-2 1-243 0 0,0 2 21 0 0,-1 0-11 0 0,-2 1-299 0 0,0 1-9 0 0,-2 1-42 0 0,0 1-34 0 0,-2 1-99 0 0,-1 1 81 0 0,-1 2-11 0 0,-1 2 30 0 0,-2 2 61 0 0,0 2 31 0 0,-2 2-4 0 0,0 3 7 0 0,0 2 56 0 0,0 1 3 0 0,2 2 30 0 0,2 1-24 0 0,3 0 47 0 0,2 1-22 0 0,3 0-2 0 0,4 0 1 0 0,2 0-20 0 0,4-1-87 0 0,3 0 42 0 0,3-2 9 0 0,2 0-89 0 0,3-3 149 0 0,1-1-46 0 0,2-3-2 0 0,0-2 155 0 0,2-4-26 0 0,0-2 43 0 0,0-3 4 0 0,-1-3 21 0 0,0-3 32 0 0,-2-4 12 0 0,-1-1-29 0 0,-1-3 58 0 0,-2-2-64 0 0,-1-1 38 0 0,-2-2-12 0 0,-2 0-43 0 0,-1-1-53 0 0,-2-1-25 0 0,-2 1 11 0 0,-2 0-93 0 0,-1 0-123 0 0,-1 1-26 0 0,-2 1-33 0 0,-2 2-159 0 0,0 0-238 0 0,0 3-74 0 0,0 1-96 0 0,0 2-318 0 0,-1 3-1405 0 0,1 1 2525 0 0,1 3-1694 0 0,0 1 2020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41.34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45629.32813"/>
      <inkml:brushProperty name="anchorY" value="-216775.03125"/>
      <inkml:brushProperty name="scaleFactor" value="0.5"/>
    </inkml:brush>
  </inkml:definitions>
  <inkml:trace contextRef="#ctx0" brushRef="#br0">4 531 11971 0 0,'0'0'4610'0'0,"0"1"-4850"0"0,0-1 170 0 0,0 1-88 0 0,0 5 7 0 0,-1 1 131 0 0,1 2-11 0 0,-1 1 11 0 0,0 1 4 0 0,1 1 28 0 0,-1 0 2 0 0,1 0 10 0 0,0 0-2 0 0,2 1 2 0 0,-1-1 19 0 0,2 1-6 0 0,0-1 13 0 0,2-1 6 0 0,0-1 45 0 0,1-1 35 0 0,1 0 22 0 0,0-2 54 0 0,1-2 25 0 0,1 0-12 0 0,1-2 27 0 0,0-1 31 0 0,2-2-27 0 0,1-1-8 0 0,1-1-16 0 0,0-2-25 0 0,2-1-51 0 0,0-2 3 0 0,0-1 13 0 0,0 0-72 0 0,-1-1-7 0 0,0 0-1 0 0,-2 0-13 0 0,0 1-7 0 0,-3 1 20 0 0,0 2-35 0 0,-3 0 2 0 0,-2 2 8 0 0,-2 1-117 0 0,-1 0-22 0 0,-1 2 19 0 0,-2 0-715 0 0,1 1 602 0 0,0 0 50 0 0,2 4 15 0 0,1 3 1 0 0,1 3 88 0 0,0 1 13 0 0,2 1 11 0 0,0 2 22 0 0,1 0 23 0 0,1 1 42 0 0,1-1 9 0 0,1 1 20 0 0,0-2 25 0 0,2 0 98 0 0,-1-1 12 0 0,2-2-15 0 0,0-1 122 0 0,2-3 13 0 0,0-2 12 0 0,1-2 22 0 0,1-3 15 0 0,1-4-49 0 0,3-2-40 0 0,0-4 37 0 0,2-2-128 0 0,0-4-39 0 0,1-2-3 0 0,-1-3-18 0 0,1-2-92 0 0,-1-2-31 0 0,-2-2 3 0 0,-1-4 1 0 0,-1-1-67 0 0,-1-5-9 0 0,-1-3-20 0 0,-1-4 2 0 0,-1-4-31 0 0,-1-2 17 0 0,-3-2-15 0 0,0 1 31 0 0,-3 0 19 0 0,-2 4 5 0 0,-2 5 2 0 0,-2 5-8 0 0,-4 5 11 0 0,-2 6-274 0 0,-3 4 70 0 0,-2 6 10 0 0,-4 4-286 0 0,-2 4 356 0 0,-2 3-192 0 0,-2 4-61 0 0,-2 3 342 0 0,-2 3-127 0 0,-1 2 144 0 0,-2 4-11 0 0,1 2-19 0 0,-1 4 28 0 0,2 3-8 0 0,0 2 11 0 0,3 3 7 0 0,2 4 8 0 0,3 3 8 0 0,3 3-1 0 0,3 3 1 0 0,3 1 9 0 0,2 2 7 0 0,3 1-11 0 0,2 0 23 0 0,2-2-16 0 0,2-1 6 0 0,3-3 7 0 0,1-2-12 0 0,2-2 14 0 0,2-3-4 0 0,2-2-9 0 0,1-1 4 0 0,2-3 7 0 0,1-2-21 0 0,1-2 7 0 0,2-2-3 0 0,0-2 28 0 0,1-2 1 0 0,0-2 2 0 0,0-2 29 0 0,0-2 1 0 0,1-3 30 0 0,0-1 12 0 0,1-3 7 0 0,-1-3 20 0 0,1-2-5 0 0,-1-1 3 0 0,-1-2 19 0 0,-1-2 13 0 0,0-1 16 0 0,-3-1-12 0 0,-1-2 24 0 0,-2 0-16 0 0,-2-2 15 0 0,-2 1-5 0 0,-1-1-16 0 0,-2 0-33 0 0,-2 0 27 0 0,-2 1-39 0 0,-1 0-7 0 0,-2 2-83 0 0,-2 1-26 0 0,-1 1-17 0 0,-2 2-95 0 0,-1 1-237 0 0,0 1 80 0 0,-2 2-33 0 0,0 1-206 0 0,-2 2 219 0 0,0 1-94 0 0,-1 1-8 0 0,0 3 231 0 0,-1 1-13 0 0,0 3 35 0 0,0 1 21 0 0,0 2 62 0 0,0 1 22 0 0,0 3-1 0 0,2 0 14 0 0,2 2 54 0 0,1 1-15 0 0,3 1 8 0 0,2 0 9 0 0,3 1-2 0 0,2 1 10 0 0,3 0-2 0 0,1 0-18 0 0,3 0 15 0 0,1-1-33 0 0,3-1 18 0 0,0 0 3 0 0,1-3-29 0 0,2 0 0 0 0,0-3-2 0 0,2-2-1 0 0,1-2-9 0 0,1-3-17 0 0,2-2-32 0 0,1-2-21 0 0,1-3-34 0 0,2-2-1142 0 0,0-1-1675 0 0,1-3 2274 0 0,-1-1 590 0 0,-1-1-1554 0 0,-16 6-7644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49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 2425 0 0,'2'-19'1975'0'0,"4"33"-3102"0"0,4 14 1024 0 0,-5-17 87 0 0,1 0 0 0 0,0 0 0 0 0,0-1 0 0 0,1 0 0 0 0,1 0 0 0 0,-1-1 0 0 0,15 13 7759 0 0,-31-40-6487 0 0,6 14-1283 0 0,1 2 9 0 0,1 0-1 0 0,-1-1 1 0 0,0 1-1 0 0,1-1 1 0 0,0 1-1 0 0,0-1 0 0 0,-1 0 1 0 0,1 0-1 0 0,1 1 1 0 0,-1-1-1 0 0,0 0 1 0 0,1 0-1 0 0,-1 0 1 0 0,1 0-1 0 0,0 0 0 0 0,0 0 1 0 0,0 0-1 0 0,1 0 1 0 0,-1 0-1 0 0,1 1 1 0 0,-1-1-1 0 0,1 0 1 0 0,0 0-1 0 0,2-4 0 0 0,18-24-65 0 0,-18 29 41 0 0,-1 1 0 0 0,1-1 0 0 0,0 1 0 0 0,-1 0 0 0 0,1 0 0 0 0,0 0-1 0 0,0 0 1 0 0,0 0 0 0 0,0 1 0 0 0,0-1 0 0 0,0 1 0 0 0,0 0-1 0 0,0 0 1 0 0,0 0 0 0 0,0 0 0 0 0,4 1 0 0 0,0-1-364 0 0,31 2-2265 0 0,-23-1 1347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41.88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47948.78125"/>
      <inkml:brushProperty name="anchorY" value="-218137.15625"/>
      <inkml:brushProperty name="scaleFactor" value="0.5"/>
    </inkml:brush>
  </inkml:definitions>
  <inkml:trace contextRef="#ctx0" brushRef="#br0">29 103 20860 0 0,'0'-1'1017'0'0,"0"-1"662"0"0,-1 0-255 0 0,0 0-1016 0 0,1 0 146 0 0,-1 1-208 0 0,1 0-99 0 0,0 0-124 0 0,0 1 15 0 0,0-1-26 0 0,0 0-157 0 0,0 0-171 0 0,0 1-8 0 0,0-1-27 0 0,3 1-1916 0 0,-2 0 1958 0 0,6 2 67 0 0,1 1 92 0 0,1 2-12 0 0,0 0 32 0 0,0 0 4 0 0,0 1 29 0 0,-1 0-7 0 0,-1 0 13 0 0,-1-2 7 0 0,-1 1 18 0 0,-2-2 51 0 0,-1-1 15 0 0,-1 0 1178 0 0,-1-2-1149 0 0,0 0 24 0 0,-1 0 6 0 0,0-1-187 0 0,-6-3 44 0 0,-1-2-41 0 0,-2-1-34 0 0,0 0 8 0 0,0-2 33 0 0,1 0 7 0 0,0 1 10 0 0,1-2 37 0 0,1 1 9 0 0,0 0-9 0 0,1 0 24 0 0,1 1-7 0 0,2-1-34 0 0,0 1 1 0 0,0 1-3 0 0,0 1-47 0 0,2 0-44 0 0,0 2-27 0 0,0 2-7 0 0,1 0-68 0 0,0 1-197 0 0,7 2-5161 0 0,1 1 3275 0 0,4 2 2699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42.63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48973.90625"/>
      <inkml:brushProperty name="anchorY" value="-219060.82813"/>
      <inkml:brushProperty name="scaleFactor" value="0.5"/>
    </inkml:brush>
  </inkml:definitions>
  <inkml:trace contextRef="#ctx0" brushRef="#br0">44 73 20044 0 0,'0'0'0'0'0,"-1"-1"704"0"0,0-1 113 0 0,0-2-183 0 0,0 0-164 0 0,0 1-98 0 0,0 0-67 0 0,1 1-231 0 0,0 1-29 0 0,-1 0-112 0 0,1 1-66 0 0,-2 5-2133 0 0,-1 1 2039 0 0,-1 2 146 0 0,1 2 18 0 0,-1 1 17 0 0,1 2 14 0 0,0 1 36 0 0,1 0 9 0 0,-1 2-9 0 0,0-1 15 0 0,1 0 5 0 0,1 1 8 0 0,-1-1-2 0 0,1-2 12 0 0,1 0 15 0 0,0-1 24 0 0,0-2 33 0 0,0-2-17 0 0,1-2 65 0 0,1 0 2666 0 0,1-9-2336 0 0,0-2-154 0 0,2-3-30 0 0,0-1 17 0 0,0-2-249 0 0,1-3 23 0 0,-1 0-39 0 0,1-2-1 0 0,0-1-69 0 0,1-1-8 0 0,-1 1 26 0 0,0-1-31 0 0,1 1 0 0 0,-1 1-28 0 0,1 1-2 0 0,0 1-20 0 0,0 2-25 0 0,0 1-31 0 0,-1 2-12 0 0,0 2-29 0 0,0 1-31 0 0,0 2-180 0 0,-1 1 94 0 0,0 1-21 0 0,-1 2-148 0 0,-1 0 185 0 0,1 2-70 0 0,0 2-25 0 0,1 0 209 0 0,-1 2 11 0 0,1 2 17 0 0,1 0 26 0 0,0 2 62 0 0,0 0 2 0 0,-1 0 14 0 0,1 2 9 0 0,-1-1 8 0 0,0 1 8 0 0,-1-1-1 0 0,-1 0 10 0 0,0-1 7 0 0,0 0 8 0 0,-1-1 17 0 0,-1-1 6 0 0,0-2 18 0 0,0-1 53 0 0,0 0 2457 0 0,-1-5-2242 0 0,3-5-186 0 0,1-2-11 0 0,1-2-35 0 0,1-2-19 0 0,0-1-74 0 0,1 0 9 0 0,1-1-17 0 0,1 0-8 0 0,0 0-8 0 0,0 0-45 0 0,1 0 2 0 0,0 2-13 0 0,0 0-45 0 0,0 2-17 0 0,-1 0-7 0 0,0 2-2 0 0,-1 2-29 0 0,0 0 46 0 0,-1 2-25 0 0,-1 2-1 0 0,0 0 48 0 0,-1 1-43 0 0,0 1 15 0 0,0 1 5 0 0,0 1-30 0 0,-1 1 46 0 0,0 2-14 0 0,0 1 5 0 0,-1 0 37 0 0,0 2 27 0 0,0 2 4 0 0,-1 0 12 0 0,1 1 27 0 0,-1 1-7 0 0,0 1 23 0 0,1-1-6 0 0,-1 2 3 0 0,1-1 0 0 0,0 0 0 0 0,0 0 9 0 0,0-1-2 0 0,0-1-186 0 0,1 0-497 0 0,0-2-327 0 0,2 0-424 0 0,0-1 108 0 0,1-2-947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42.93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50437.40625"/>
      <inkml:brushProperty name="anchorY" value="-220252.07813"/>
      <inkml:brushProperty name="scaleFactor" value="0.5"/>
    </inkml:brush>
  </inkml:definitions>
  <inkml:trace contextRef="#ctx0" brushRef="#br0">19 294 11891 0 0,'0'0'0'0'0,"-1"6"-1266"0"0,-1 2 1021 0 0,0 1 335 0 0,-1 2-84 0 0,0-1 87 0 0,1 0 16 0 0,0 0-1 0 0,1-1 23 0 0,0 0-6 0 0,0-1 31 0 0,1-1 20 0 0,0-1 267 0 0,0-1-8 0 0,0 1 2603 0 0,1-11-3001 0 0,0-1-38 0 0,1-3-120 0 0,0-2-302 0 0,1-3 263 0 0,-1-1-127 0 0,1-2 100 0 0,-1-1 146 0 0,1-1 250 0 0,-1-2-11 0 0,1 0 92 0 0,-1-1 279 0 0,1-1 0 0 0,-1 0 39 0 0,0 0-13 0 0,-1 1 45 0 0,0 0-321 0 0,-1 2 149 0 0,0 2-125 0 0,-1 1-282 0 0,0 2 4 0 0,0 2-78 0 0,0 1-23 0 0,0 3-93 0 0,1 3-379 0 0,-1 2 35 0 0,1 1-215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43.29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51467.98438"/>
      <inkml:brushProperty name="anchorY" value="-220976.60938"/>
      <inkml:brushProperty name="scaleFactor" value="0.5"/>
    </inkml:brush>
  </inkml:definitions>
  <inkml:trace contextRef="#ctx0" brushRef="#br0">51 59 5529 0 0,'0'0'0'0'0,"0"0"8"0"0,0 1 243 0 0,-2 6 126 0 0,-1 2 147 0 0,0 2-75 0 0,0 1 57 0 0,0 0-68 0 0,0 1 27 0 0,0-1 9 0 0,0 1 32 0 0,0-1 2 0 0,1 0 13 0 0,-1 0 25 0 0,1 0 107 0 0,-1-1-20 0 0,0-1 14 0 0,0-1 94 0 0,1-2 49 0 0,0 0 57 0 0,-2 1 5298 0 0,5-12-5514 0 0,0-2-40 0 0,0-3-370 0 0,2-2-9 0 0,0-1-67 0 0,1-1-30 0 0,1-2-92 0 0,1 0 3 0 0,1-1-7 0 0,0 0-12 0 0,1-1 2 0 0,0 0-20 0 0,1 1-22 0 0,0 1 14 0 0,0 1-43 0 0,0 2 11 0 0,-1 0-33 0 0,0 3-1 0 0,-1 2-21 0 0,0 2-126 0 0,-1 1 44 0 0,0 1-31 0 0,0 2-126 0 0,-1 1 73 0 0,1 1-20 0 0,0 2-25 0 0,0 1 64 0 0,0 1 65 0 0,1 2 3 0 0,1 2 44 0 0,0 2 66 0 0,0 1 3 0 0,0 2 24 0 0,1 2-12 0 0,0 2 43 0 0,-1 2-13 0 0,1 1-12 0 0,-1 3-80 0 0,0 3 4 0 0,-2 3-3845 0 0,0 4 4857 0 0,-3 4-2501 0 0,0 5 1918 0 0,-3-26-8795 0 0,1 1-1121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43.75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52709.85938"/>
      <inkml:brushProperty name="anchorY" value="-222305.98438"/>
      <inkml:brushProperty name="scaleFactor" value="0.5"/>
    </inkml:brush>
  </inkml:definitions>
  <inkml:trace contextRef="#ctx0" brushRef="#br0">9 43 13155 0 0,'-5'-3'5273'0'0,"2"1"-3342"0"0,7 0-1776 0 0,3 1 37 0 0,5-2-39 0 0,5 1-224 0 0,6-1 241 0 0,6 1-102 0 0,9-1 40 0 0,9 0 191 0 0,10 0-65 0 0,11 0 32 0 0,10 0 7 0 0,11 0-40 0 0,12 0-15 0 0,12 1 11 0 0,13 1 31 0 0,12 1-46 0 0,12 2 34 0 0,12 2-39 0 0,12 3-8 0 0,9 4 12 0 0,7 2-128 0 0,5 4 46 0 0,2 1-30 0 0,-1 3-117 0 0,-3 1 33 0 0,-6 1-17 0 0,-8-2 0 0 0,-9 0 10 0 0,-10-2 15 0 0,-10-2-4 0 0,-13-3-15 0 0,-11-1 23 0 0,-11-2-8 0 0,-11-3 3 0 0,-10-1-9 0 0,-11-2 2 0 0,-9-1-19 0 0,-8-2 14 0 0,-9-1-15 0 0,-7 0 4 0 0,-8-1-38 0 0,-5 1-8 0 0,-6-1-47 0 0,-6 0-18 0 0,-4 0-2556 0 0,-4 0 3257 0 0,-4 0-1704 0 0,-5 2 1330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44.72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58256.95313"/>
      <inkml:brushProperty name="anchorY" value="-223565.82813"/>
      <inkml:brushProperty name="scaleFactor" value="0.5"/>
    </inkml:brush>
  </inkml:definitions>
  <inkml:trace contextRef="#ctx0" brushRef="#br0">485 94 9914 0 0,'0'0'1624'0'0,"1"-2"-1866"0"0,-1 0 1830 0 0,1-2 829 0 0,0 0-1298 0 0,0-1 37 0 0,-1 0-44 0 0,0-1-209 0 0,-1 0 150 0 0,-1 0-164 0 0,-1-1-289 0 0,-1 1-23 0 0,0 1-111 0 0,-2-1-344 0 0,-1 1-23 0 0,-1 0-56 0 0,0 0-25 0 0,0 1-102 0 0,-2 1-66 0 0,-1 0 20 0 0,0 1-43 0 0,-2 0-47 0 0,-1 1 77 0 0,-1 1-36 0 0,-2 1 31 0 0,0 0 50 0 0,0 1 32 0 0,-1 0-4 0 0,1 2 15 0 0,0-1 35 0 0,2 1 0 0 0,1 0 12 0 0,2 0-1 0 0,2 0 10 0 0,2 1-58 0 0,3-1-21 0 0,1 0-24 0 0,2 1-64 0 0,2 0-171 0 0,3 1 81 0 0,1 0-19 0 0,4 2-168 0 0,1 1 266 0 0,3 1-104 0 0,3 2 26 0 0,2 1 233 0 0,2 2-58 0 0,0 2 59 0 0,1 0 12 0 0,1 3-2 0 0,-1 0-6 0 0,0 2 2 0 0,0 2 8 0 0,-1 0-21 0 0,-1 0 26 0 0,-1 2-9 0 0,0 0 3 0 0,-2 0 9 0 0,-2 0 7 0 0,-2 0-1 0 0,-2-1 29 0 0,-3 0 1 0 0,-1-1 11 0 0,-3-1 18 0 0,-2-1 14 0 0,-3-2 16 0 0,-3-1 109 0 0,-2-2-10 0 0,-3-2-8 0 0,-3-1 129 0 0,-3-2-56 0 0,-3-2 32 0 0,-3-1 13 0 0,-3-2-41 0 0,-3-2-42 0 0,-3-1 19 0 0,-3-2-29 0 0,-1-3-40 0 0,-1-2 48 0 0,0-2-17 0 0,1-2 5 0 0,2-2 56 0 0,3-2 77 0 0,3-1-27 0 0,5-1-13 0 0,5-1 101 0 0,4 0-330 0 0,5-2 33 0 0,6 1-24 0 0,6-1-363 0 0,6 0-30 0 0,5 1-23 0 0,5 0-63 0 0,7 1-108 0 0,4 1 139 0 0,4 1 7 0 0,5 1 56 0 0,3 2 132 0 0,3 2 70 0 0,2 1-8 0 0,2 2-5 0 0,2 0 127 0 0,0 1-19 0 0,2 2 22 0 0,0-1 18 0 0,1 2 6 0 0,1-1 18 0 0,0 0 15 0 0,-1 0-2 0 0,0-1 30 0 0,-3 0 20 0 0,-2-2-14 0 0,-3-1 17 0 0,-4-2 14 0 0,-3-1 16 0 0,-3-1-4 0 0,-4-2 12 0 0,-4 0-2 0 0,-4-1 94 0 0,-4-1-17 0 0,-3-1 2 0 0,-3 1 78 0 0,-5 0-88 0 0,-2-1 11 0 0,-5 1 5 0 0,-3 0-99 0 0,-3 1-186 0 0,-4 1 29 0 0,-3 1-35 0 0,-3 2-205 0 0,-3 2 179 0 0,-3 2-93 0 0,-2 3-20 0 0,-2 2 148 0 0,-2 4-18 0 0,-2 2 31 0 0,0 3 26 0 0,-1 2-5 0 0,0 3 13 0 0,2 0-11 0 0,1 2 12 0 0,3 1-12 0 0,2 0-6 0 0,3 0 10 0 0,5 0-12 0 0,3 1 3 0 0,4 1 8 0 0,4 0-2 0 0,4 0 10 0 0,5 0 7 0 0,4 1 9 0 0,3 0-12 0 0,4 0 4 0 0,4-1-1 0 0,2-1-46 0 0,2 0-25 0 0,3-2-5 0 0,2-2-68 0 0,3-2-692 0 0,2-2-498 0 0,2-2-762 0 0,2-3-900 0 0,1-2 261 0 0,0-2-1695 0 0,-8-2-6134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44.98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0081.23438"/>
      <inkml:brushProperty name="anchorY" value="-225133.60938"/>
      <inkml:brushProperty name="scaleFactor" value="0.5"/>
    </inkml:brush>
  </inkml:definitions>
  <inkml:trace contextRef="#ctx0" brushRef="#br0">355 19 18932 0 0,'0'0'1352'0'0,"-2"-2"-1092"0"0,0 0 42 0 0,-1 0 826 0 0,0-1-997 0 0,-2 1 376 0 0,0-1-189 0 0,-2 2 76 0 0,0-1-72 0 0,-2 1-147 0 0,-1 0 22 0 0,-2 1 1 0 0,-3 1-233 0 0,-3 2 77 0 0,-1 1 2 0 0,-4 1 0 0 0,-1 3 30 0 0,-1 1-6 0 0,-1 2-5 0 0,0 2 2 0 0,2 1-1 0 0,1 2-46 0 0,2 2 22 0 0,4 0-10 0 0,4 2-35 0 0,3 2-8 0 0,5 1-19 0 0,4 3 21 0 0,5 1-36 0 0,5 3 2 0 0,4 1 8 0 0,5 1-14 0 0,5 1-5 0 0,5-1 11 0 0,6-1-5 0 0,4-1-7 0 0,4-2 2 0 0,5-2-524 0 0,4-2-2119 0 0,4-2 2385 0 0,4-1 222 0 0,5-2-1090 0 0,-38-11-9204 0 0,1-1-1702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2.84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1279.875"/>
      <inkml:brushProperty name="anchorY" value="-226741.90625"/>
      <inkml:brushProperty name="scaleFactor" value="0.5"/>
    </inkml:brush>
  </inkml:definitions>
  <inkml:trace contextRef="#ctx0" brushRef="#br0">0 100 6409 0 0,'0'0'12334'0'0,"0"-1"-11237"0"0,0 0-1078 0 0,0 1 65 0 0,1 0 35 0 0,4-2-351 0 0,4 0 149 0 0,2-1-69 0 0,3 1-84 0 0,4 0 128 0 0,4 0 22 0 0,4 0 53 0 0,3-1 2 0 0,6 1 81 0 0,4-1-12 0 0,6-1-19 0 0,3-1 18 0 0,4-1-25 0 0,3-1-2 0 0,2 0-10 0 0,0 0 1 0 0,0 0-20 0 0,-1 0-3 0 0,-4 0 8 0 0,-4 2-3 0 0,-3 0 1 0 0,-5 2 0 0 0,-5 0 9 0 0,-4 2 7 0 0,-4 0-1 0 0,-4 2-18 0 0,-3 0-3 0 0,-4 1 8 0 0,-4 1-31 0 0,-2 0-75 0 0,-3 1-45 0 0,-2 1-13 0 0,-3 0-115 0 0,-2 3-177 0 0,-3 2 146 0 0,-2 4-49 0 0,-5 4-128 0 0,-2 6 236 0 0,-4 5-75 0 0,-4 6 10 0 0,-4 5 275 0 0,-4 4-33 0 0,-2 4 35 0 0,-3 2-25 0 0,-2 1 85 0 0,-1-1-16 0 0,-1 0 17 0 0,0-2 17 0 0,0 0 6 0 0,-1-1 9 0 0,1-1-11 0 0,1 0 4 0 0,0-1-1 0 0,1-1 0 0 0,1-1 10 0 0,1-1-13 0 0,2-3 4 0 0,3-2-1 0 0,3-3 0 0 0,2-3 10 0 0,3-3-4 0 0,2-3-7 0 0,4-3 2 0 0,3-2-1 0 0,2-2 0 0 0,3-2-252 0 0,4-2-236 0 0,3-2-424 0 0,4-2-328 0 0,5-1 98 0 0,3-3-791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3.37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2547.46875"/>
      <inkml:brushProperty name="anchorY" value="-228887.70313"/>
      <inkml:brushProperty name="scaleFactor" value="0.5"/>
    </inkml:brush>
  </inkml:definitions>
  <inkml:trace contextRef="#ctx0" brushRef="#br0">144 377 17700 0 0,'0'0'0'0'0,"0"-2"1248"0"0,-2-2-887 0 0,0-3-259 0 0,-1-1 2176 0 0,0-1-2818 0 0,-1-1 1102 0 0,1 0-375 0 0,1-1 13 0 0,0 0 208 0 0,2 0-220 0 0,2-1 56 0 0,2-1-8 0 0,3-1-182 0 0,4-1-80 0 0,3-2-34 0 0,3 0-42 0 0,4-2-128 0 0,3-1 126 0 0,4-1-64 0 0,2 0 19 0 0,4 1 81 0 0,1 0-211 0 0,2 2 75 0 0,2 1 17 0 0,-1 2-198 0 0,0 3 115 0 0,-2 2-144 0 0,-1 3-66 0 0,-3 3 61 0 0,-3 2-84 0 0,-3 3 135 0 0,-2 4-21 0 0,-2 2-37 0 0,-4 4 203 0 0,-1 3-50 0 0,-2 4 98 0 0,-3 4 167 0 0,-3 3-70 0 0,-2 5 6 0 0,-4 2 4 0 0,-3 4-32 0 0,-3 2-30 0 0,-3 1 17 0 0,-4 0-27 0 0,-2 1-3 0 0,-4 0 66 0 0,-3-1 7 0 0,-4 0 12 0 0,-2-1 75 0 0,-3 0 93 0 0,-3-1 6 0 0,-2-1 17 0 0,-2-1 114 0 0,-2-1-3 0 0,-1-2-11 0 0,0-2 19 0 0,-1-1 4 0 0,0-4-20 0 0,-1-1 35 0 0,2-4-11 0 0,0-3-15 0 0,1-3 71 0 0,3-3 17 0 0,3-3-3 0 0,3-3 100 0 0,4-3-9 0 0,4-2 18 0 0,3-3-10 0 0,2-2 33 0 0,4-4-253 0 0,2-2 36 0 0,3-3-32 0 0,1-4-256 0 0,3-2-79 0 0,3-4-48 0 0,3-2-53 0 0,4-1-134 0 0,4 0 89 0 0,3-1-55 0 0,4 2 13 0 0,4 1 54 0 0,1 4-44 0 0,3 2-12 0 0,1 3 14 0 0,0 4-55 0 0,0 4-96 0 0,-1 3 137 0 0,0 3-39 0 0,-2 4-42 0 0,-1 4 222 0 0,0 3-66 0 0,1 4 19 0 0,0 3 256 0 0,0 4-65 0 0,1 3 24 0 0,0 4 5 0 0,1 2-2 0 0,0 1 0 0 0,-1 2 0 0 0,-1-1 0 0 0,0 0 9 0 0,-1-2-320 0 0,1-1-729 0 0,1-4 889 0 0,1-3 113 0 0,2-4-444 0 0,-17-10-7734 0 0,0-1-1305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3.73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4174.78125"/>
      <inkml:brushProperty name="anchorY" value="-230491.85938"/>
      <inkml:brushProperty name="scaleFactor" value="0.5"/>
    </inkml:brush>
  </inkml:definitions>
  <inkml:trace contextRef="#ctx0" brushRef="#br0">452 71 19148 0 0,'0'0'0'0'0,"0"-3"1608"0"0,0-3-1829 0 0,-1-2 775 0 0,0-1-36 0 0,-1 0-291 0 0,-1-1-178 0 0,-1 3-194 0 0,0 0-38 0 0,-2 3 22 0 0,-2 2-291 0 0,-1 2 288 0 0,-3 3-144 0 0,-2 3-4 0 0,-5 4 221 0 0,-3 4-49 0 0,-3 4 109 0 0,-4 5-11 0 0,-2 4 27 0 0,-2 4 6 0 0,-1 3 9 0 0,0 2-11 0 0,2 1 23 0 0,2 1-16 0 0,4-1 5 0 0,3 0-10 0 0,4 0-7 0 0,5-1-83 0 0,4 0 23 0 0,5-1-2 0 0,4-1-69 0 0,4-1 113 0 0,5 0-44 0 0,4-1-13 0 0,3-1 110 0 0,5-2-15 0 0,3-3 37 0 0,4-4 14 0 0,4-3 7 0 0,1-5 20 0 0,3-4 5 0 0,1-5 18 0 0,2-4 15 0 0,0-5 16 0 0,1-5-3 0 0,-1-6 13 0 0,-1-3 6 0 0,-2-5 92 0 0,-1-3-44 0 0,-3-4 9 0 0,-4-2 85 0 0,-3-3-92 0 0,-4-1 41 0 0,-4-1 6 0 0,-5-2-78 0 0,-3 1 52 0 0,-4-1-57 0 0,-4-1-3 0 0,-3 1 9 0 0,-4-1-145 0 0,-3 1 22 0 0,-2 1-23 0 0,-4 2-160 0 0,-1 2-263 0 0,-3 4-29 0 0,0 3 2 0 0,-1 3-345 0 0,-1 4 207 0 0,0 5-246 0 0,2 3-459 0 0,-1 4 182 0 0,3 3-73 0 0,1 3-286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50.1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175 31 2689 0 0,'1'-1'123'0'0,"-1"0"1"0"0,0 0 0 0 0,1 0 0 0 0,-1 0-1 0 0,0 0 1 0 0,0 1 0 0 0,1-1 0 0 0,-1 0-1 0 0,0 0 1 0 0,0 0 0 0 0,0 0 0 0 0,0 0-1 0 0,0 0 1 0 0,0 0 0 0 0,0 0 0 0 0,-1 0-1 0 0,1 0 1 0 0,0 0 0 0 0,0 0 0 0 0,-1 1-1 0 0,1-1 1 0 0,0 0 0 0 0,-1 0 0 0 0,1 0 0 0 0,-1 0-1 0 0,1 1 1 0 0,-1-1 0 0 0,0 0 0 0 0,1 1-1 0 0,-1-1 1 0 0,0 0 0 0 0,1 1 0 0 0,-1-1-1 0 0,-1 0 1 0 0,0 1-66 0 0,-1 0-1 0 0,1 0 0 0 0,-1 1 1 0 0,1-1-1 0 0,-1 1 1 0 0,1-1-1 0 0,-1 1 1 0 0,1 0-1 0 0,0 0 0 0 0,-1 0 1 0 0,1 0-1 0 0,0 0 1 0 0,0 1-1 0 0,-3 1 1 0 0,-5 5-83 0 0,1 0-1 0 0,0 0 1 0 0,0 1 0 0 0,1 0 0 0 0,0 0 0 0 0,-7 11 0 0 0,6-7 71 0 0,-1 0 0 0 0,-1-2 1 0 0,-13 13-1 0 0,24-24-48 0 0,0 1-1 0 0,-1-1 1 0 0,1 0-1 0 0,-1 0 1 0 0,1 0 0 0 0,0 1-1 0 0,-1-1 1 0 0,1 0-1 0 0,0 1 1 0 0,0-1-1 0 0,-1 0 1 0 0,1 1 0 0 0,0-1-1 0 0,-1 0 1 0 0,1 1-1 0 0,0-1 1 0 0,0 0 0 0 0,0 1-1 0 0,0-1 1 0 0,-1 1-1 0 0,1-1 1 0 0,0 0 0 0 0,0 1-1 0 0,0-1 1 0 0,0 1-1 0 0,0-1 1 0 0,0 1-1 0 0,0-1 1 0 0,0 0 0 0 0,0 1-1 0 0,0-1 1 0 0,0 1-1 0 0,0-1 1 0 0,0 1 0 0 0,1-1-1 0 0,-1 0 1 0 0,0 1-1 0 0,0-1 1 0 0,0 0 0 0 0,1 1-1 0 0,-1 0 1 0 0,23 8-87 0 0,43-1-10 0 0,-56-7 99 0 0,5 0-27 0 0,0 0 1 0 0,1 2 0 0 0,-2-1-1 0 0,1 2 1 0 0,0 0 0 0 0,-1 1-1 0 0,1 0 1 0 0,-1 1 0 0 0,-1 1 0 0 0,19 11-1 0 0,-31-17 26 0 0,0-1-1 0 0,-1 1 0 0 0,1-1 0 0 0,0 1 1 0 0,-1-1-1 0 0,1 1 0 0 0,-1-1 1 0 0,1 1-1 0 0,-1-1 0 0 0,1 1 1 0 0,-1-1-1 0 0,0 1 0 0 0,1 0 0 0 0,-1-1 1 0 0,0 1-1 0 0,1 0 0 0 0,-1 0 1 0 0,0-1-1 0 0,0 1 0 0 0,0 0 0 0 0,1-1 1 0 0,-1 1-1 0 0,0 0 0 0 0,0 0 1 0 0,0-1-1 0 0,0 1 0 0 0,0 0 1 0 0,-1 0-1 0 0,1-1 0 0 0,0 1 0 0 0,0 0 1 0 0,0 0-1 0 0,-1-1 0 0 0,1 1 1 0 0,-1 1-1 0 0,-1 0 19 0 0,0 0 0 0 0,0 0-1 0 0,0 0 1 0 0,0-1 0 0 0,0 1 0 0 0,-1-1 0 0 0,1 1-1 0 0,-1-1 1 0 0,1 0 0 0 0,-4 2 0 0 0,-65 16 579 0 0,36-14-141 0 0,-54 2-1 0 0,36-7-4955 0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7.13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7971.34375"/>
      <inkml:brushProperty name="anchorY" value="-234266.15625"/>
      <inkml:brushProperty name="scaleFactor" value="0.5"/>
    </inkml:brush>
  </inkml:definitions>
  <inkml:trace contextRef="#ctx0" brushRef="#br0">24 179 16844 0 0,'-2'-1'1752'0'0,"-2"-1"-1997"0"0,0-1 1317 0 0,-1 0-69 0 0,0 1-502 0 0,2 0-145 0 0,4-2-204 0 0,6 1 120 0 0,8-2-137 0 0,7-1-207 0 0,9 0 87 0 0,9-2-25 0 0,10 0 93 0 0,10-1-6 0 0,9-1-1 0 0,8-1-22 0 0,9 0-4 0 0,8 0-10 0 0,7 0-8 0 0,7 1-8 0 0,5 0-8 0 0,6 1 2 0 0,5 0-30 0 0,4 1-11 0 0,4 2 11 0 0,2 1-43 0 0,3 2 31 0 0,1 1-38 0 0,1 2 0 0 0,0 0 0 0 0,-2 3-21 0 0,-1 0-32 0 0,-2 0-75 0 0,-4 1-38 0 0,-4 0-1798 0 0,-5 0 2393 0 0,-6 1-1292 0 0,-7 0 1103 0 0,-65-3-10467 0 0,-3 0-1469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7.77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2118.21875"/>
      <inkml:brushProperty name="anchorY" value="-235139.42188"/>
      <inkml:brushProperty name="scaleFactor" value="0.5"/>
    </inkml:brush>
  </inkml:definitions>
  <inkml:trace contextRef="#ctx0" brushRef="#br0">780 95 18796 0 0,'0'0'0'0'0,"-1"-2"256"0"0,0-2-75 0 0,0-2 22 0 0,-1-1 36 0 0,0-1-88 0 0,0-1-1 0 0,-2 1 92 0 0,1 0-4 0 0,-1 0-68 0 0,-1 1 34 0 0,-1 1-23 0 0,0 1-266 0 0,-2 0 85 0 0,0 1-60 0 0,-2 1-274 0 0,-2 1 190 0 0,-2 0-90 0 0,-2 1 2 0 0,-2 1 142 0 0,-2 1-4 0 0,-3 1 36 0 0,-3 1 17 0 0,-2 2 36 0 0,-2 0-9 0 0,-1 1 6 0 0,-1 1 10 0 0,-1 1 6 0 0,1 0-2 0 0,0 1 12 0 0,1-1-13 0 0,2 1 14 0 0,3 0 33 0 0,2-1-10 0 0,2-1-12 0 0,4 0 42 0 0,4 0-79 0 0,3-2-32 0 0,4 0-11 0 0,3 0-97 0 0,3-1-41 0 0,5 1 61 0 0,4 0-44 0 0,6 0-23 0 0,4 1 119 0 0,5 1-18 0 0,5 1 29 0 0,5 1 128 0 0,4 0-54 0 0,5 2-3 0 0,1 2 14 0 0,3 0-25 0 0,1 2-12 0 0,0 2-6 0 0,0 3-1 0 0,-1 1-10 0 0,-2 2 11 0 0,-3 1-3 0 0,-2 3-8 0 0,-3 1 21 0 0,-2 0-7 0 0,-5 1 12 0 0,-3 0-2 0 0,-4-1 10 0 0,-4 0-2 0 0,-4-1 10 0 0,-4-1-2 0 0,-3-1 10 0 0,-5-2-11 0 0,-4-1 50 0 0,-3-1 4 0 0,-4-1 20 0 0,-5-2 212 0 0,-4-2-59 0 0,-3-1 13 0 0,-5-1 219 0 0,-4-3-82 0 0,-2-1 73 0 0,-5-3 5 0 0,-3-2-37 0 0,-2-2-80 0 0,-3-3 3 0 0,-2-3-8 0 0,-2-3-106 0 0,-2-3-73 0 0,-1-1-4 0 0,0-3-37 0 0,0-2-98 0 0,0 0-21 0 0,2-2-132 0 0,3 0 68 0 0,3 0-141 0 0,3-1-402 0 0,4 0-880 0 0,6 1-872 0 0,6-1-819 0 0,6 0 211 0 0,8-1-1865 0 0,5 4-3394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6.78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0242.75"/>
      <inkml:brushProperty name="anchorY" value="-240471.54688"/>
      <inkml:brushProperty name="scaleFactor" value="0.5"/>
    </inkml:brush>
  </inkml:definitions>
  <inkml:trace contextRef="#ctx0" brushRef="#br0">37 54 18196 0 0,'0'0'0'0'0,"0"-3"800"0"0,-1-2-224 0 0,0-1 55 0 0,0-2-170 0 0,-1 0-259 0 0,1 0-10 0 0,-1 2-189 0 0,1 1-104 0 0,0 2-95 0 0,1 2-16 0 0,-1 2-204 0 0,1 4 127 0 0,-1 4-31 0 0,0 3-4 0 0,0 5 61 0 0,-1 4 123 0 0,-1 4 15 0 0,0 5 90 0 0,-1 3 86 0 0,1 4-9 0 0,0 2 13 0 0,0 3-8 0 0,1 1 2 0 0,2 3-1 0 0,2 1-28 0 0,1 1-216 0 0,2 2 32 0 0,1 2-5 0 0,3 0-187 0 0,-5-30-9405 0 0,0-1-1505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1.80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4272.21875"/>
      <inkml:brushProperty name="anchorY" value="-238047.75"/>
      <inkml:brushProperty name="scaleFactor" value="0.5"/>
    </inkml:brush>
  </inkml:definitions>
  <inkml:trace contextRef="#ctx0" brushRef="#br0">50 23 8898 0 0,'0'0'0'0'0,"-2"0"616"0"0,-3-2-196 0 0,0 0-439 0 0,-2 0 1944 0 0,-1 1-2387 0 0,1-1 943 0 0,1 2-305 0 0,2-1-4 0 0,1 1 185 0 0,1 0-288 0 0,1 0 314 0 0,6 1-431 0 0,2 1 185 0 0,5 0-129 0 0,5 0-69 0 0,6 1 160 0 0,6-1-46 0 0,6 1 93 0 0,8-1 35 0 0,7-1-24 0 0,7 1 70 0 0,9-2-38 0 0,7 0 5 0 0,7-2 27 0 0,9-1-65 0 0,9 0 2 0 0,7-1 24 0 0,9-1-103 0 0,7 1 30 0 0,8 0-59 0 0,6 1 3 0 0,6 0-13 0 0,5 2-8 0 0,4 1 20 0 0,2 0-63 0 0,1 1 19 0 0,0 1-166 0 0,-1 1 91 0 0,-3 1 30 0 0,-4 1-171 0 0,-5 0 213 0 0,-4 1-124 0 0,-7 0 11 0 0,-6 0 168 0 0,-7 1-201 0 0,-9 0-158 0 0,-9 0-50 0 0,-10-1-305 0 0,-10-1-1262 0 0,-11-1 2065 0 0,-10-1-1384 0 0,-12-1 1493 0 0,-13-1-12609 0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2.92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9083.5625"/>
      <inkml:brushProperty name="anchorY" value="-239121.70313"/>
      <inkml:brushProperty name="scaleFactor" value="0.5"/>
    </inkml:brush>
  </inkml:definitions>
  <inkml:trace contextRef="#ctx0" brushRef="#br0">275 21 9322 0 0,'0'-1'760'0'0,"2"0"-859"0"0,0-1 330 0 0,0-1 208 0 0,-1 0-360 0 0,1 1-41 0 0,-1 0 412 0 0,-1-1 2289 0 0,0 2-2612 0 0,0 1-78 0 0,0 0-44 0 0,-1 0-79 0 0,-5-1-166 0 0,-1 0 172 0 0,-3 0-82 0 0,0 2 16 0 0,-2 1 139 0 0,1 1-32 0 0,-2 1 27 0 0,-1 1 36 0 0,-1 0-18 0 0,-1 2 7 0 0,-1-1-1 0 0,0 2 9 0 0,-1 0-2 0 0,0 0 20 0 0,1 1-15 0 0,0 0 5 0 0,3 0 18 0 0,0-1-25 0 0,3 0 28 0 0,2 0-28 0 0,2-2 9 0 0,1 1-162 0 0,3-1-29 0 0,2-1-1 0 0,2 1-207 0 0,3-1 0 0 0,4 1 25 0 0,4 0-56 0 0,4 1-11 0 0,3 0 169 0 0,5 1-32 0 0,4 2 56 0 0,2 0 159 0 0,3 1-60 0 0,2 2 38 0 0,1 0 4 0 0,0 1-11 0 0,0 2 4 0 0,0 1-29 0 0,-2 0-1 0 0,-2 2 8 0 0,-2 0-33 0 0,-3 1 57 0 0,-3 0 10 0 0,-3 1-10 0 0,-3 0 380 0 0,-4-1-118 0 0,-3-1 38 0 0,-3 0 377 0 0,-3-2-137 0 0,-4-1 163 0 0,-2-1 24 0 0,-3-1-58 0 0,-3-2 15 0 0,-3 0-15 0 0,-3-2-8 0 0,-2-1-27 0 0,-3 0-132 0 0,-2-1 16 0 0,-2-2-33 0 0,-2 0-165 0 0,-2-1-11 0 0,-1 0-36 0 0,0-2 0 0 0,-1-1-79 0 0,1-1 69 0 0,2-2-44 0 0,0 0 13 0 0,2-3 25 0 0,3-1-27 0 0,2-1 19 0 0,3-1 23 0 0,2-1-44 0 0,2-2 14 0 0,3 1-33 0 0,2-2-20 0 0,4 0-14 0 0,2 1-270 0 0,3-1 9 0 0,2 1 18 0 0,4 0-338 0 0,3 1 189 0 0,2 0-99 0 0,4 1-44 0 0,3 1 135 0 0,4 0 31 0 0,3 1 71 0 0,4 1-1 0 0,2 0 92 0 0,3 1 42 0 0,2 1 22 0 0,2 0 1 0 0,2 1 78 0 0,0 0 17 0 0,1 0 0 0 0,0 1 23 0 0,0-1 24 0 0,-1 1 3 0 0,-1-2-17 0 0,-2 1 16 0 0,-2-2-5 0 0,-2-1 10 0 0,-2 1 7 0 0,-3-2-1 0 0,-2-1 10 0 0,-4 0 7 0 0,-2-2 18 0 0,-2 0 4 0 0,-3-1 1 0 0,-3 0 38 0 0,-2-1-19 0 0,-3-1 17 0 0,-2 0 14 0 0,-2 0-60 0 0,-2 0 1 0 0,-3 0-4 0 0,0 0-76 0 0,-4 1-110 0 0,-1 1-11 0 0,-2 1 11 0 0,-2 0-160 0 0,-3 2 83 0 0,-1 0-61 0 0,-3 2 5 0 0,-1 1 45 0 0,-2 2 22 0 0,-2 1 25 0 0,-1 2 6 0 0,-2 2 58 0 0,0 2 32 0 0,0 2 13 0 0,0 2 1 0 0,1 2 68 0 0,1 1 1 0 0,2 1-16 0 0,2 1 0 0 0,4 1-1 0 0,3 0-85 0 0,3 0 62 0 0,3 0-14 0 0,3 0-72 0 0,4 1 106 0 0,4-2-24 0 0,3 1-1 0 0,3 0 107 0 0,5 0-68 0 0,4-1 35 0 0,3 0 10 0 0,5 0-50 0 0,3-1-13 0 0,3-1-16 0 0,1-2 0 0 0,3-1-20 0 0,0-1-5 0 0,0-2 0 0 0,0 0-10 0 0,0-2 12 0 0,-2-1-42 0 0,-2-1-44 0 0,-2 0-119 0 0,-3-1-28 0 0,-3-1-2289 0 0,-3 1 2989 0 0,-2 0-1623 0 0,-4 0 1345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3.24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1287.09375"/>
      <inkml:brushProperty name="anchorY" value="-240675.40625"/>
      <inkml:brushProperty name="scaleFactor" value="0.5"/>
    </inkml:brush>
  </inkml:definitions>
  <inkml:trace contextRef="#ctx0" brushRef="#br0">186 19 16700 0 0,'0'0'872'0'0,"-1"-2"-308"0"0,0 1 97 0 0,-1-2-102 0 0,0 1-347 0 0,-2-1 31 0 0,1 0-108 0 0,-1 1 11 0 0,-1 1-56 0 0,-1 0 31 0 0,-1 1-49 0 0,-1 1-61 0 0,-2 2 25 0 0,-1 2-32 0 0,-1 0-68 0 0,-1 2 74 0 0,-1 2-44 0 0,0 1 31 0 0,0 2 39 0 0,1 1-39 0 0,0 2 15 0 0,3-1 24 0 0,2 2-45 0 0,2 0 42 0 0,3 1-3 0 0,2-1-28 0 0,2 1 57 0 0,5-1-36 0 0,2 1 21 0 0,5-1-15 0 0,3-1-14 0 0,4 0-81 0 0,5-1 22 0 0,4-1-40 0 0,4 0-76 0 0,4-2-1996 0 0,2 0 2580 0 0,1-2-1368 0 0,2-2 1122 0 0,-25-4-9860 0 0,-1 0-1375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5.88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2460.28125"/>
      <inkml:brushProperty name="anchorY" value="-242011.54688"/>
      <inkml:brushProperty name="scaleFactor" value="0.5"/>
    </inkml:brush>
  </inkml:definitions>
  <inkml:trace contextRef="#ctx0" brushRef="#br0">299 99 8266 0 0,'0'0'0'0'0,"0"-2"568"0"0,1-3 504 0 0,0-3-909 0 0,0-1 2213 0 0,1-1-2049 0 0,1-1 467 0 0,-1 1-141 0 0,1 0-10 0 0,-1 1-258 0 0,0 2 1 0 0,0 0-109 0 0,-2 3-49 0 0,1 1-116 0 0,-1 1-600 0 0,0 1 152 0 0,-3 4-1566 0 0,-1 3 1131 0 0,-3 3-33 0 0,-1 3 419 0 0,-3 3 58 0 0,-2 3 70 0 0,-3 5 17 0 0,-2 2 221 0 0,-3 5-69 0 0,-1 3 61 0 0,-2 5 10 0 0,-1 4-20 0 0,0 2 129 0 0,1 4 9 0 0,1 0-14 0 0,2 1 151 0 0,2-1-51 0 0,5-3 4 0 0,3-3 41 0 0,4-5-60 0 0,4-5-84 0 0,5-4 13 0 0,5-4-2 0 0,5-5-116 0 0,5-3 135 0 0,4-4-72 0 0,6-3 12 0 0,4-4 93 0 0,3-2-38 0 0,4-3 17 0 0,2-3 7 0 0,1-4-40 0 0,1-3-6 0 0,-1-2 18 0 0,-2-3-7 0 0,-2-2-17 0 0,-3-2 62 0 0,-4-1-19 0 0,-4-1 8 0 0,-5-1 47 0 0,-5 1 14 0 0,-6 1-48 0 0,-5 0-10 0 0,-6 2-18 0 0,-6 1-101 0 0,-6 3 92 0 0,-5 1 4 0 0,-6 2-122 0 0,-4 3 170 0 0,-4 2-83 0 0,-2 1 74 0 0,-3 3 85 0 0,-1 2-107 0 0,0 1 30 0 0,0 3-10 0 0,0 2-85 0 0,3 1-32 0 0,2 2-5 0 0,4 1-15 0 0,3 1-36 0 0,4 0-93 0 0,5 0-89 0 0,4 1-10 0 0,4-1-166 0 0,6 1-259 0 0,5-1-48 0 0,7 0-310 0 0,6-1-313 0 0,6 0 85 0 0,7-1-349 0 0,-3-3-8326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6.25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1282.96875"/>
      <inkml:brushProperty name="anchorY" value="-241521.45313"/>
      <inkml:brushProperty name="scaleFactor" value="0.5"/>
    </inkml:brush>
  </inkml:definitions>
  <inkml:trace contextRef="#ctx0" brushRef="#br0">250 48 14523 0 0,'0'0'0'0'0,"-2"-2"816"0"0,-2-2-373 0 0,-1-1 106 0 0,-2-1-342 0 0,-1 1-328 0 0,-2 0-9 0 0,0 1-276 0 0,-1 3 299 0 0,-1 1-160 0 0,-1 3-33 0 0,-2 3 315 0 0,-1 2-163 0 0,0 3 61 0 0,-2 2 1 0 0,1 3-97 0 0,0 2-19 0 0,1 4 57 0 0,1 4-51 0 0,2 4 16 0 0,2 4 80 0 0,3 4-5 0 0,4 3-3 0 0,3 3 126 0 0,3-1-35 0 0,4 1 17 0 0,5-2 9 0 0,3-3 7 0 0,3-4 92 0 0,3-5-6 0 0,2-4 26 0 0,2-5 90 0 0,0-4 89 0 0,1-4 0 0 0,0-4 20 0 0,0-3 102 0 0,0-4-28 0 0,-1-4 25 0 0,-1-4-3 0 0,-1-2-9 0 0,0-5-62 0 0,-2-2 9 0 0,-2-5-8 0 0,-2-2-76 0 0,-3-4-6 0 0,-3-3-31 0 0,-3-3-15 0 0,-3-3-35 0 0,-4-4-133 0 0,-2-1 7 0 0,-4-1-2 0 0,-1-1-166 0 0,-3 0-56 0 0,-2 2-22 0 0,-1 3-25 0 0,-1 3-91 0 0,0 3 23 0 0,0 5-50 0 0,-1 4-9 0 0,1 5 1 0 0,1 3-181 0 0,0 4-14 0 0,2 3-119 0 0,0 5-163 0 0,1 3 36 0 0,1 5-222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9.15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9222.34375"/>
      <inkml:brushProperty name="anchorY" value="-240054.875"/>
      <inkml:brushProperty name="scaleFactor" value="0.5"/>
    </inkml:brush>
  </inkml:definitions>
  <inkml:trace contextRef="#ctx0" brushRef="#br0">1206 66 4857 0 0,'0'-2'2601'0'0,"1"-3"-906"0"0,1-2 128 0 0,-1 0 430 0 0,1-2-2510 0 0,1 0 781 0 0,0 1-429 0 0,0 1-74 0 0,0 2-1 0 0,-1 2 38 0 0,0 0-129 0 0,-2 2-148 0 0,1 1 28 0 0,-2 4-495 0 0,-3 2 539 0 0,-3 4-34 0 0,-4 4 301 0 0,-6 4-60 0 0,-7 6 69 0 0,-8 6 31 0 0,-7 7 23 0 0,-8 6-22 0 0,-7 6-28 0 0,-8 6-29 0 0,-5 3-13 0 0,-6 3 0 0 0,-3 1-22 0 0,-3 0 25 0 0,-3-1-28 0 0,0-3-38 0 0,0-1-26 0 0,-1-2-109 0 0,1-3-57 0 0,0-1 17 0 0,3-1-154 0 0,16-10-14783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9.69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7001.09375"/>
      <inkml:brushProperty name="anchorY" value="-239930.03125"/>
      <inkml:brushProperty name="scaleFactor" value="0.5"/>
    </inkml:brush>
  </inkml:definitions>
  <inkml:trace contextRef="#ctx0" brushRef="#br0">843 28 15195 0 0,'0'0'0'0'0,"-1"-2"1088"0"0,-3-1-914 0 0,0-1-29 0 0,-3-1 597 0 0,0 0-749 0 0,-2 1 83 0 0,-2 1-39 0 0,-3 2-29 0 0,-2 2-138 0 0,-4 2 19 0 0,-3 4-52 0 0,-6 3-10 0 0,-3 3 0 0 0,-6 4-41 0 0,-3 4 49 0 0,-3 4-35 0 0,-2 6 1 0 0,-3 5 75 0 0,-1 4-4 0 0,0 4-4 0 0,0 5 99 0 0,1 2-1 0 0,1 3-40 0 0,2 1-152 0 0,3 1 42 0 0,1 2-24 0 0,3 1-149 0 0,23-34-7436 0 0,1-1-1196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43:18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17 304 17652,'-2'-2'81,"1"1"0,-1-1 0,1 0 0,0 0 0,-1 0 0,1 0 0,0 0 0,0 0 0,0 0 1,1 0-1,-1-1 0,0 1 0,1 0 0,-1 0 0,1-1 0,0 1 0,0 0 0,0 0 0,0-1 0,0 1 0,0 0 1,1-1-1,-1 1 0,1 0 0,0 0 0,-1 0 0,1 0 0,0-1 0,0 1 0,1 0 0,-1 1 0,0-1 0,1 0 0,1-2 1,7-8-169,1 1 0,0 0 0,0 1 0,15-10 0,-15 11 94,26-20-356,0 2 1,64-34 0,-91 55 276,1 0 0,0 1 0,0 1 0,0 0 0,1 0 0,0 1-1,0 1 1,-1 0 0,1 1 0,0 0 0,0 1 0,0 0 0,0 0 0,0 2 0,16 2 0,-23-2 26,0 0 0,0 0 0,0 0 0,0 0 0,0 1 0,0 0 0,-1 0 0,0 0 0,1 0 0,-1 1 0,0-1 0,-1 1 0,1 0 0,-1 0 0,0 1 1,0-1-1,0 1 0,0 0 0,-1-1 0,0 1 0,0 0 0,0 1 0,0-1 0,-1 0 0,0 0 0,0 1 0,-1-1 0,1 10 0,-1-2 68,-1 0-1,-1 0 1,0-1-1,0 1 0,-1-1 1,-1 1-1,0-1 1,-1 0-1,0-1 1,0 1-1,-9 12 1,1-5 173,0-1 0,-1 0-1,-1 0 1,-1-2 0,-1 0 0,0-1 0,-1 0 0,0-2-1,-1 0 1,-28 14 0,46-26-275,-1 0 1,1 0-1,-1 0 1,0-1-1,1 1 0,-1 0 1,0-1-1,0 0 0,0 1 1,1-1-1,-1 0 1,0 0-1,0 0 0,0 0 1,1 0-1,-1 0 0,0-1 1,0 1-1,0 0 1,1-1-1,-4-1 0,4 1 29,0 0 0,0-1 0,0 1 0,0 0 0,1-1 0,-1 1-1,0-1 1,1 1 0,-1-1 0,1 1 0,0-1 0,-1 0 0,1 1-1,0-1 1,0 1 0,0-1 0,0 0 0,0 1 0,0-1 0,1 0 0,-1 1-1,0-1 1,1 1 0,1-3 0,10-26-528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28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91 1792 0 0,'7'12'720'0'0,"-1"-1"0"0"0,0 1-1 0 0,-1 0 1 0 0,-1 1 0 0 0,0-1-1 0 0,0 1 1 0 0,-1 0 0 0 0,-1-1-1 0 0,0 1 1 0 0,0 1 0 0 0,-2-1 0 0 0,0 0-1 0 0,-2 24 1 0 0,14-72 7141 0 0,8-5-6306 0 0,30-39-3624 0 0,-42 66 2682 0 0,-3 5-546 0 0,-1 2-258 0 0,-1 0 0 0 0,1 0 0 0 0,1 1 0 0 0,9-10 0 0 0,-14 14 117 0 0,1 0 0 0 0,0 1 0 0 0,-1-1 0 0 0,1 1 1 0 0,0-1-1 0 0,-1 1 0 0 0,1 0 0 0 0,0-1 0 0 0,0 1 1 0 0,0 0-1 0 0,-1-1 0 0 0,1 1 0 0 0,0 0 0 0 0,0 0 0 0 0,0 0 1 0 0,0 0-1 0 0,0 0 0 0 0,0 0 0 0 0,-1 0 0 0 0,1 0 1 0 0,0 0-1 0 0,0 0 0 0 0,0 0 0 0 0,0 0 0 0 0,-1 1 1 0 0,1-1-1 0 0,0 0 0 0 0,0 1 0 0 0,0-1 0 0 0,-1 0 0 0 0,1 1 1 0 0,0-1-1 0 0,0 1 0 0 0,-1 0 0 0 0,1-1 0 0 0,-1 1 1 0 0,1-1-1 0 0,0 1 0 0 0,-1 0 0 0 0,1-1 0 0 0,-1 1 1 0 0,0 0-1 0 0,1 0 0 0 0,-1-1 0 0 0,1 1 0 0 0,-1 0 0 0 0,0 1 1 0 0,9 14-36 0 0,0-1 1 0 0,1 0-1 0 0,0 0 1 0 0,2-1-1 0 0,-1 0 1 0 0,25 21-1 0 0,-31-32 207 0 0,-1 1 0 0 0,1 0 0 0 0,0-1-1 0 0,1 0 1 0 0,-1 0 0 0 0,0-1 0 0 0,1 0-1 0 0,0 0 1 0 0,-1 0 0 0 0,1 0 0 0 0,0-1-1 0 0,0 0 1 0 0,0 0 0 0 0,0-1 0 0 0,0 1 0 0 0,0-1-1 0 0,0-1 1 0 0,0 1 0 0 0,0-1 0 0 0,0 0-1 0 0,0 0 1 0 0,0-1 0 0 0,10-4 0 0 0,-2 0 131 0 0,0-1 0 0 0,0-1 0 0 0,-1 0 0 0 0,0-1 0 0 0,-1 0 0 0 0,0-1 0 0 0,13-13 0 0 0,-18 16-170 0 0,-1-1 1 0 0,1 1-1 0 0,-1-1 0 0 0,-1 0 0 0 0,1-1 1 0 0,-1 1-1 0 0,-1-1 0 0 0,0 0 1 0 0,0 0-1 0 0,0 0 0 0 0,-1-1 1 0 0,2-12-1 0 0,-5 21-58 0 0,1 0 1 0 0,-1-1 0 0 0,0 1-1 0 0,0 0 1 0 0,0 0-1 0 0,1 0 1 0 0,-1-1 0 0 0,0 1-1 0 0,0 0 1 0 0,-1 0-1 0 0,1 0 1 0 0,0-1-1 0 0,0 1 1 0 0,-1 0 0 0 0,1 0-1 0 0,0 0 1 0 0,-1 0-1 0 0,1 0 1 0 0,-1 0 0 0 0,1-1-1 0 0,-1 1 1 0 0,0 0-1 0 0,-1-1 1 0 0,1 2-66 0 0,0 0 0 0 0,0 0 0 0 0,0 0 0 0 0,0 0 0 0 0,0 0 0 0 0,0 0 0 0 0,0 0 0 0 0,0 0 0 0 0,0 0 0 0 0,0 0 0 0 0,0 0 0 0 0,0 1 0 0 0,0-1 1 0 0,1 0-1 0 0,-1 1 0 0 0,0-1 0 0 0,0 1 0 0 0,0-1 0 0 0,0 1 0 0 0,-1 0 0 0 0,-6 5-364 0 0,0 1 0 0 0,0 0 1 0 0,1 0-1 0 0,-8 8 0 0 0,7-4 352 0 0,0-1 0 0 0,0 1 0 0 0,1 1-1 0 0,1 0 1 0 0,0-1 0 0 0,1 2 0 0 0,0-1-1 0 0,1 1 1 0 0,-6 25 0 0 0,9-34 45 0 0,1 0 0 0 0,-1 0 1 0 0,1 0-1 0 0,0 0 0 0 0,0 0 0 0 0,0 0 0 0 0,0 0 1 0 0,1 0-1 0 0,0 0 0 0 0,0 0 0 0 0,0 0 0 0 0,0 0 1 0 0,1 0-1 0 0,-1 0 0 0 0,1-1 0 0 0,0 1 1 0 0,0-1-1 0 0,0 1 0 0 0,1-1 0 0 0,-1 0 0 0 0,1 0 1 0 0,0 0-1 0 0,0 0 0 0 0,0 0 0 0 0,0-1 0 0 0,0 1 1 0 0,0-1-1 0 0,1 0 0 0 0,-1 0 0 0 0,1 0 0 0 0,0 0 1 0 0,-1-1-1 0 0,1 0 0 0 0,0 1 0 0 0,0-2 0 0 0,4 2 1 0 0,9 1-194 0 0,0 0 0 0 0,0-1 1 0 0,0-1-1 0 0,0 0 0 0 0,1-1 0 0 0,-1-1 1 0 0,26-5-1 0 0,-18 1-217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50.5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0 3193 0 0,'-37'12'-242'0'0,"35"-11"222"0"0,-90 46 177 0 0,85-42-114 0 0,-1 0 1 0 0,0 1-1 0 0,1 0 1 0 0,0 0-1 0 0,1 1 1 0 0,-1 0-1 0 0,1 0 1 0 0,-10 15-1 0 0,16-21-47 0 0,-1 0-1 0 0,1-1 0 0 0,-1 1 0 0 0,1 0 0 0 0,0 0 0 0 0,-1 0 0 0 0,1-1 0 0 0,0 1 0 0 0,0 0 0 0 0,0 0 1 0 0,-1 0-1 0 0,1 0 0 0 0,0 0 0 0 0,0-1 0 0 0,0 1 0 0 0,0 0 0 0 0,1 0 0 0 0,-1 0 0 0 0,0 0 0 0 0,0-1 1 0 0,0 1-1 0 0,1 0 0 0 0,-1 0 0 0 0,0 0 0 0 0,1-1 0 0 0,-1 1 0 0 0,1 0 0 0 0,0 1 0 0 0,25 13 275 0 0,33-6 909 0 0,-44-8-880 0 0,0-1-1 0 0,-1-1 0 0 0,1 0 0 0 0,24-6 1 0 0,-35 7-244 0 0,-1-1 0 0 0,0 0 0 0 0,0 1 0 0 0,0-1 0 0 0,0-1 0 0 0,0 1 0 0 0,0 0 0 0 0,0-1 0 0 0,0 1 0 0 0,0-1 0 0 0,0 0 0 0 0,-1 0 0 0 0,1 0 0 0 0,-1 0 0 0 0,0-1 0 0 0,1 1 0 0 0,-1-1 0 0 0,0 1 0 0 0,-1-1 0 0 0,1 0 0 0 0,0 0 0 0 0,-1 0 0 0 0,1 0 0 0 0,-1 0 0 0 0,0 0 0 0 0,0 0 0 0 0,1-5 0 0 0,-3 4-34 0 0,1 1 0 0 0,-1-1 1 0 0,0 0-1 0 0,0 1 0 0 0,0 0 1 0 0,0-1-1 0 0,-1 1 0 0 0,1-1 1 0 0,-1 1-1 0 0,0 0 0 0 0,0 0 1 0 0,0 0-1 0 0,0 0 0 0 0,-1 1 0 0 0,1-1 1 0 0,-1 0-1 0 0,0 1 0 0 0,0 0 1 0 0,1 0-1 0 0,-2 0 0 0 0,1 0 1 0 0,0 0-1 0 0,0 0 0 0 0,-6-1 1 0 0,2-1-93 0 0,-1 1 1 0 0,0 0 0 0 0,1 0 0 0 0,-1 0-1 0 0,-1 1 1 0 0,1 1 0 0 0,0-1 0 0 0,0 1 0 0 0,-17 1-1 0 0,23 0-81 0 0,0 0 0 0 0,0 0-1 0 0,-1 1 1 0 0,1-1 0 0 0,0 1-1 0 0,0-1 1 0 0,-1 1 0 0 0,1 0-1 0 0,0 0 1 0 0,0 0 0 0 0,0 0-1 0 0,0 0 1 0 0,0 1 0 0 0,0-1-1 0 0,0 0 1 0 0,1 1 0 0 0,-3 2-1 0 0,0 2-920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08.65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0323.4375"/>
      <inkml:brushProperty name="anchorY" value="-234582.20313"/>
      <inkml:brushProperty name="scaleFactor" value="0.5"/>
    </inkml:brush>
  </inkml:definitions>
  <inkml:trace contextRef="#ctx0" brushRef="#br0">2 66 8738 0 0,'0'0'1200'0'0,"0"-2"-1381"0"0,0-1 964 0 0,0 0 862 0 0,0-1-1462 0 0,1 0-16 0 0,-1 0 74 0 0,1-1-74 0 0,0 1 5 0 0,1 0 125 0 0,0-1-99 0 0,0 1 16 0 0,0 0 34 0 0,0-1-88 0 0,0 1-48 0 0,0 0-26 0 0,0 1-10 0 0,0 0 2918 0 0,-2 3-2930 0 0,0 0-38 0 0,0 1 2 0 0,0-1-12 0 0,0 0-8 0 0,0 0-8 0 0,0 0-26 0 0,0 1 15 0 0,0-1-6 0 0,0 0-9 0 0,0 1 13 0 0,0-1-14 0 0,0 1 23 0 0,0-1-6 0 0,0 1 11 0 0,0-1-2 0 0,0 1 1 0 0,0 0 9 0 0,0-1 16 0 0,0 0 6 0 0,0 1-10 0 0,0-1 33 0 0,0 1 27 0 0,0 0-6 0 0,0-1-5 0 0,0 0 51 0 0,0 1-35 0 0,0-1 13 0 0,0 0 6 0 0,0 1 102 0 0,0-1-143 0 0,0 0-28 0 0,0 1-1 0 0,0-1 7 0 0,0 1-22 0 0,0 0 7 0 0,0-1 6 0 0,0 1-2 0 0,0-1 1 0 0,0 0 9 0 0,0 1 17 0 0,0-1-5 0 0,0 0 12 0 0,0 1 17 0 0,0-1 4 0 0,0 0-8 0 0,-1 1-6 0 0,1-1 1 0 0,-1 1-29 0 0,1 0 8 0 0,-1-1 6 0 0,0 1-41 0 0,1 0 3 0 0,-1 0-3 0 0,1 0 9 0 0,-1-1-13 0 0,1 1 4 0 0,-1 0-1 0 0,1 0 0 0 0,-1-1 0 0 0,0 0 19 0 0,1 0-15 0 0,-2 1-13 0 0,1-1 31 0 0,1 1-28 0 0,-1-1 8 0 0,1 1-2 0 0,-1 0-9 0 0,1-1-7 0 0,-1 0 1 0 0,1 1-1 0 0,-1-1 10 0 0,1 1-13 0 0,0-1 4 0 0,-1 1-1 0 0,1 0 0 0 0,-1-1 0 0 0,1 1 0 0 0,-1 0 0 0 0,1-1 0 0 0,0 0 0 0 0,0 1 0 0 0,0-1-9 0 0,0 1 2 0 0,0-1 9 0 0,0 0-22 0 0,0 0 25 0 0,0 1-17 0 0,0-1 15 0 0,0 1 5 0 0,0-1-11 0 0,0 0 14 0 0,0 1-5 0 0,0-1 2 0 0,0 0 0 0 0,0 1 0 0 0,0-1-9 0 0,0 1 12 0 0,0-1-5 0 0,0 0-7 0 0,0 1 12 0 0,0 0-5 0 0,0-1 2 0 0,0 1 0 0 0,0-1 0 0 0,-1 1 0 0 0,1-1 0 0 0,0 0 0 0 0,0 0 0 0 0,-1 0 10 0 0,1 0-22 0 0,0 1 25 0 0,0-1-17 0 0,-1 0-4 0 0,1 0 11 0 0,0 0-14 0 0,0 1 4 0 0,0-1-1 0 0,0 0 0 0 0,0 0 0 0 0,0 0 0 0 0,0 0 10 0 0,0 1-4 0 0,0-1 258 0 0,0 0-265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0.32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9305.96875"/>
      <inkml:brushProperty name="anchorY" value="-233552.73438"/>
      <inkml:brushProperty name="scaleFactor" value="0.5"/>
    </inkml:brush>
  </inkml:definitions>
  <inkml:trace contextRef="#ctx0" brushRef="#br0">34 61 3529 0 0,'-1'-1'1696'0'0,"-2"-2"1289"0"0,-2 0-1732 0 0,0 0-303 0 0,-1-2-38 0 0,1 1 51 0 0,2 1-94 0 0,-2-3 2975 0 0,5 7-3843 0 0,4 3-3000 0 0,1 1 2731 0 0,-1 3 144 0 0,1 2 37 0 0,0 3 23 0 0,-2 1 240 0 0,0 3-84 0 0,0 1 67 0 0,-2 1 26 0 0,1 3-53 0 0,-2 0 38 0 0,0 1-22 0 0,-1 1 5 0 0,0-1 18 0 0,0 0-15 0 0,0-2 24 0 0,-1-1 3 0 0,1-1-1 0 0,0-3 12 0 0,0-2 15 0 0,1-3 6 0 0,0-1 18 0 0,0-4 137 0 0,0-1-29 0 0,0-3 18 0 0,0-1 520 0 0,1-3-473 0 0,2-4 16 0 0,0-2-121 0 0,1-4-95 0 0,0-3-36 0 0,2-4 8 0 0,0-4-189 0 0,1-2 43 0 0,1-4-32 0 0,0-1 1 0 0,0-1-19 0 0,1 1-14 0 0,-1 2 2 0 0,1 1-2 0 0,0 3-18 0 0,-1 2-33 0 0,0 4 8 0 0,0 2-14 0 0,0 3-35 0 0,0 3-38 0 0,0 3-10 0 0,-1 2-10 0 0,-1 3-48 0 0,0 1-62 0 0,-1 2 6 0 0,1 1 19 0 0,-1 3-75 0 0,0 1 145 0 0,1 2-35 0 0,-1 2-4 0 0,1 1 165 0 0,0 2-1 0 0,-1 1 38 0 0,1 1 16 0 0,-1 1 46 0 0,1 0 18 0 0,-2-1 7 0 0,0 0 2 0 0,0 0 19 0 0,0-3 14 0 0,-2 0 7 0 0,0-2 0 0 0,0-1 19 0 0,-1-2 61 0 0,0-2 2 0 0,-1-2 14 0 0,0 0 841 0 0,0-3-769 0 0,0-5-120 0 0,3-1 16 0 0,1-3-3 0 0,1-3-146 0 0,3-1 42 0 0,1-2-38 0 0,0-1-14 0 0,1-1 2 0 0,1-1-2 0 0,-1 2-9 0 0,0 0 2 0 0,-1 2-19 0 0,0 1-14 0 0,-1 3-35 0 0,-1 2 8 0 0,0 2-42 0 0,-1 1-83 0 0,-1 3 2 0 0,-2 0-16 0 0,-1 2-94 0 0,0 0 25 0 0,2 4 6 0 0,0 3-16 0 0,2 2 25 0 0,-1 2 115 0 0,0 2-14 0 0,1 2 13 0 0,-1 1 142 0 0,1 2-31 0 0,0 2 36 0 0,-1 0 25 0 0,2 1 12 0 0,0 1 18 0 0,1 0-12 0 0,1 0 6 0 0,1-1 16 0 0,1 0-182 0 0,1-2-282 0 0,0-1-229 0 0,1-3-336 0 0,1-1 101 0 0,0-4-623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0.48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0882.96875"/>
      <inkml:brushProperty name="anchorY" value="-234874.20313"/>
      <inkml:brushProperty name="scaleFactor" value="0.5"/>
    </inkml:brush>
  </inkml:definitions>
  <inkml:trace contextRef="#ctx0" brushRef="#br0">1 1 11915 0 0,'0'0'4046'0'0,"0"0"-4265"0"0,0 1 35 0 0,0-1-27 0 0,0 2 170 0 0,0-1-72 0 0,0 0 74 0 0,0 1 31 0 0,0 0-25 0 0,0-1 2 0 0,0 2-186 0 0,1-1-145 0 0,0 1-73 0 0,1 2-1625 0 0,0-3 782 0 0,5 2 1533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0.62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1920.3125"/>
      <inkml:brushProperty name="anchorY" value="-235923.375"/>
      <inkml:brushProperty name="scaleFactor" value="0.5"/>
    </inkml:brush>
  </inkml:definitions>
  <inkml:trace contextRef="#ctx0" brushRef="#br0">40 133 12355 0 0,'0'0'0'0'0,"-1"-3"872"0"0,-2-6-131 0 0,0-4-541 0 0,-1-2 1678 0 0,-1-1-1631 0 0,1-1 424 0 0,-1 1-230 0 0,1 2 14 0 0,0 3-183 0 0,1 3-223 0 0,1 2-49 0 0,1 3-65 0 0,1 2-335 0 0,2 3-1051 0 0,2 2 807 0 0,1 3 388 0 0,2 2-365 0 0,2 4-225 0 0,1 2 306 0 0,2 5-101 0 0,0 2-371 0 0,-2-3-12494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10.98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2968.3125"/>
      <inkml:brushProperty name="anchorY" value="-236918.07813"/>
      <inkml:brushProperty name="scaleFactor" value="0.5"/>
    </inkml:brush>
  </inkml:definitions>
  <inkml:trace contextRef="#ctx0" brushRef="#br0">40 131 15283 0 0,'0'0'1534'0'0,"0"1"-1990"0"0,-1 0 436 0 0,-3 6-82 0 0,0 1 25 0 0,0 3 185 0 0,0 0-101 0 0,0 1 67 0 0,1 1 5 0 0,1 1-57 0 0,0-1 46 0 0,1 1 2 0 0,0 0-19 0 0,-1 0 54 0 0,1-1 3 0 0,1-1 30 0 0,-1-2 3 0 0,0-1 30 0 0,0-3 67 0 0,1-2 2 0 0,-1-1 1010 0 0,1-3-917 0 0,-1-6-15 0 0,0-2-193 0 0,1-3 37 0 0,2-2-24 0 0,1-2-198 0 0,1-3 28 0 0,3-1-57 0 0,1-1-3 0 0,1-2-21 0 0,1-1 31 0 0,-1 0 9 0 0,2 0-11 0 0,-2 1 42 0 0,0 2-39 0 0,-1 1 22 0 0,-1 3-25 0 0,-1 2-12 0 0,0 3-118 0 0,-1 3-6 0 0,-1 3-26 0 0,1 1-139 0 0,-1 3-19 0 0,0 2 24 0 0,1 2-7 0 0,0 2-26 0 0,1 2 204 0 0,1 2-31 0 0,1 2 2 0 0,1 1 260 0 0,2 3-55 0 0,0 0 40 0 0,2 3 27 0 0,0 0 13 0 0,2 1 36 0 0,0 0-46 0 0,1 1-30 0 0,0 0 17 0 0,0-1-10 0 0,1 0-35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20.31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5141.84375"/>
      <inkml:brushProperty name="anchorY" value="-239565.90625"/>
      <inkml:brushProperty name="scaleFactor" value="0.5"/>
    </inkml:brush>
  </inkml:definitions>
  <inkml:trace contextRef="#ctx0" brushRef="#br0">1208 28 6137 0 0,'-3'-2'3409'0'0,"-10"-4"1157"0"0,-2 0-2253 0 0,-3 0-2833 0 0,0 1 841 0 0,-1 2-657 0 0,2 3 264 0 0,1 4-97 0 0,0 2-21 0 0,0 4 257 0 0,-1 4-115 0 0,-2 3 45 0 0,-3 4 5 0 0,-2 5-60 0 0,-4 5 65 0 0,-4 5-50 0 0,-6 8 34 0 0,-4 6 9 0 0,-6 9 7 0 0,-5 7 27 0 0,-5 8 13 0 0,-5 7-2 0 0,-5 7 13 0 0,-2 4-22 0 0,-3 5-96 0 0,0 3 8 0 0,1 1-2810 0 0,1-2 3523 0 0,2-3-1813 0 0,4-5 1373 0 0,13-19-14620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20.93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2917.75"/>
      <inkml:brushProperty name="anchorY" value="-239896.29688"/>
      <inkml:brushProperty name="scaleFactor" value="0.5"/>
    </inkml:brush>
  </inkml:definitions>
  <inkml:trace contextRef="#ctx0" brushRef="#br0">815 1 17716 0 0,'0'0'0'0'0,"-3"0"-504"0"0,-12 6-701 0 0,-5 4 948 0 0,-8 4-332 0 0,-5 6 55 0 0,-6 6 201 0 0,-4 6 22 0 0,-4 8 40 0 0,-4 5 30 0 0,-3 7 109 0 0,0 4 75 0 0,-1 4-5 0 0,1 4-34 0 0,1 1 136 0 0,1 3-125 0 0,1 2-1509 0 0,4 3 1570 0 0,3 3-71 0 0,4 1-449 0 0,9-15-12024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22.73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1087.21875"/>
      <inkml:brushProperty name="anchorY" value="-239796.75"/>
      <inkml:brushProperty name="scaleFactor" value="0.5"/>
    </inkml:brush>
  </inkml:definitions>
  <inkml:trace contextRef="#ctx0" brushRef="#br0">184 63 10658 0 0,'0'0'3998'0'0,"1"0"-4170"0"0,0 0 354 0 0,0 0 15 0 0,0 0 63 0 0,1 0 72 0 0,-1 0 78 0 0,1 0 3 0 0,-1 0-10 0 0,1 0 92 0 0,-1 0-93 0 0,0 0 32 0 0,0 0 359 0 0,-4-1-539 0 0,-2 1-9 0 0,-3 0-18 0 0,-2 2-142 0 0,-3 1 21 0 0,-1 1-34 0 0,-1 1-16 0 0,-1 0-16 0 0,-1 0 12 0 0,2 0-6 0 0,-1-1 12 0 0,2 0-4 0 0,1-2 30 0 0,2 0-17 0 0,2-1-3 0 0,1-1 20 0 0,2 0-212 0 0,3 0 24 0 0,1-1 9 0 0,2-2-237 0 0,2-3 134 0 0,3 0-80 0 0,2-2-29 0 0,3-1 94 0 0,1-1 62 0 0,2 0 14 0 0,1 1 24 0 0,1-1 91 0 0,-1 2-42 0 0,0 0 28 0 0,-1 2-5 0 0,0 2-8 0 0,-1 1-54 0 0,-1 1 24 0 0,-1 2 18 0 0,-1 1-63 0 0,0 1 104 0 0,-3 1-23 0 0,0 1 0 0 0,-2 1 98 0 0,-1 1 140 0 0,-2 0-7 0 0,-1 0-12 0 0,-1 1 180 0 0,-2 1-145 0 0,-2-1 69 0 0,-1 0 18 0 0,0 1-128 0 0,-2 0 2 0 0,1-1-63 0 0,-1 0 2 0 0,-1 0-62 0 0,1-1-69 0 0,-1 0-189 0 0,0-1-187 0 0,1 0-159 0 0,0-1 42 0 0,-1 0-380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23.46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9980.03125"/>
      <inkml:brushProperty name="anchorY" value="-238850.53125"/>
      <inkml:brushProperty name="scaleFactor" value="0.5"/>
    </inkml:brush>
  </inkml:definitions>
  <inkml:trace contextRef="#ctx0" brushRef="#br0">243 38 13619 0 0,'0'0'2003'0'0,"5"3"-3691"0"0,1 1 1906 0 0,1 3-251 0 0,2 0 185 0 0,-1 2-17 0 0,1 1-97 0 0,0 1 89 0 0,-1 1-12 0 0,0 1-7 0 0,-1 0 80 0 0,-1 1 117 0 0,-1-1-19 0 0,-1 1 35 0 0,-3-2 136 0 0,-1 1-27 0 0,-3-2-2 0 0,-2 0 35 0 0,-2 0-48 0 0,-3-2-33 0 0,-2 0 0 0 0,-2-1-14 0 0,-2-1-83 0 0,-1-1-33 0 0,-3 0-5 0 0,0-2 4 0 0,-2-1-79 0 0,0-2 4 0 0,0-1-34 0 0,-1-1 16 0 0,1-3-45 0 0,1-1 3 0 0,2-2-30 0 0,3-2-22 0 0,2-1-15 0 0,2-1-138 0 0,3-2-10 0 0,3-1-7 0 0,4-2-174 0 0,3-1 58 0 0,5 0-28 0 0,2-2-35 0 0,5 1 48 0 0,4-1 30 0 0,3 1 48 0 0,3 1-18 0 0,2 1 94 0 0,2 3 12 0 0,0 1-7 0 0,1 3 26 0 0,-1 3 30 0 0,-2 1 2 0 0,-2 3 12 0 0,-1 2-1 0 0,-3 3 10 0 0,-3 1 26 0 0,-3 2-7 0 0,-2 1 13 0 0,-3 1 17 0 0,-4 0-5 0 0,-1 1-16 0 0,-3 1 15 0 0,-3 2-14 0 0,-1 0-417 0 0,-2 2-1365 0 0,-2 1 1549 0 0,-1 2 140 0 0,-1 2-728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25.32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1071.34375"/>
      <inkml:brushProperty name="anchorY" value="-239989.90625"/>
      <inkml:brushProperty name="scaleFactor" value="0.5"/>
    </inkml:brush>
  </inkml:definitions>
  <inkml:trace contextRef="#ctx0" brushRef="#br0">15 26 5473 0 0,'0'0'0'0'0,"-1"-1"376"0"0,-1-2-56 0 0,0-1-338 0 0,-1-1 1185 0 0,1 1-1390 0 0,0 1 216 0 0,1 1-145 0 0,0 1-43 0 0,1 0-243 0 0,3 3-1655 0 0,1 2 1800 0 0,3 1 15 0 0,2 1 278 0 0,2 1-13 0 0,3 2 29 0 0,2 1 16 0 0,2 2 45 0 0,4 1-67 0 0,2 1 40 0 0,4 1-12 0 0,3 1-64 0 0,3 1 85 0 0,3 1 0 0 0,2-1 20 0 0,4-1 82 0 0,3 0 16 0 0,3-2 21 0 0,3-2 8 0 0,2-2 48 0 0,4-1 43 0 0,4-3-65 0 0,2-2 15 0 0,3-2 22 0 0,2-2-9 0 0,2-1 51 0 0,2-4-70 0 0,-1-2 5 0 0,1-1-106 0 0,-1-3 64 0 0,-1-2 3 0 0,-2-2-134 0 0,-3-2 79 0 0,-4-2-104 0 0,-3-1 73 0 0,-3-1-33 0 0,-4-2-252 0 0,-5-1 251 0 0,-3 0-79 0 0,-6-2-15 0 0,-9 5-9415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4:59:51.1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6105 0 0,'0'0'335'0'0,"0"19"-3236"0"0,0-7 2831 0 0,3 24-408 0 0,11 12 466 0 0,-11-28 1060 0 0,-1-11 5723 0 0,6-23-5002 0 0,-4 5-1869 0 0,0 1 1 0 0,1 0 0 0 0,-1 0 0 0 0,2 0-1 0 0,-1 1 1 0 0,1 0 0 0 0,0 0 0 0 0,0 0-1 0 0,1 1 1 0 0,0 0 0 0 0,0 0-1 0 0,1 0 1 0 0,-1 1 0 0 0,1 0 0 0 0,10-4-1 0 0,-8 6-89 0 0,1 0-1 0 0,-1 0 0 0 0,0 2 0 0 0,1-1 0 0 0,-1 1 0 0 0,1 0 1 0 0,0 1-1 0 0,17 2 0 0 0,-25-1 147 0 0,1-1 1 0 0,-1 1-1 0 0,1-1 0 0 0,-1 1 1 0 0,0 0-1 0 0,0 0 1 0 0,1 0-1 0 0,-1 1 0 0 0,0-1 1 0 0,0 1-1 0 0,0 0 0 0 0,0 0 1 0 0,-1 0-1 0 0,1 0 0 0 0,-1 0 1 0 0,1 1-1 0 0,-1-1 1 0 0,1 1-1 0 0,-1-1 0 0 0,0 1 1 0 0,0 0-1 0 0,-1 0 0 0 0,1 0 1 0 0,-1 0-1 0 0,1 0 1 0 0,-1 0-1 0 0,0 1 0 0 0,0-1 1 0 0,0 0-1 0 0,0 5 0 0 0,-1-4-3 0 0,-1 0 0 0 0,1 0 0 0 0,-1 0 0 0 0,0 1 0 0 0,0-1-1 0 0,-1 0 1 0 0,1 0 0 0 0,-1 0 0 0 0,0-1 0 0 0,0 1 0 0 0,0 0-1 0 0,-3 3 1 0 0,3-4 19 0 0,-1 1-1 0 0,1 0 0 0 0,0-1 0 0 0,1 1 1 0 0,-1 0-1 0 0,0 0 0 0 0,1 0 1 0 0,0 0-1 0 0,-1 5 0 0 0,3-7 27 0 0,-1-1 0 0 0,0 1 0 0 0,1 0 0 0 0,-1-1 0 0 0,1 1 0 0 0,0-1 0 0 0,-1 1 0 0 0,1-1 0 0 0,0 1 0 0 0,0-1 0 0 0,0 1 0 0 0,0-1 0 0 0,0 0 0 0 0,0 1 0 0 0,0-1 0 0 0,1 0 0 0 0,-1 0 0 0 0,0 0 0 0 0,1 0 0 0 0,-1 0 0 0 0,1 0 0 0 0,-1-1 0 0 0,1 1 0 0 0,-1 0 0 0 0,1-1 0 0 0,0 1 0 0 0,-1-1 0 0 0,3 1 0 0 0,7 2-7 0 0,1-1 0 0 0,-1 0 1 0 0,1 0-1 0 0,-1-1 0 0 0,1-1 1 0 0,-1 0-1 0 0,1 0 1 0 0,0-1-1 0 0,14-4 0 0 0,2 2-1288 0 0,-22 2 331 0 0,-1 1-386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25.62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3889.09375"/>
      <inkml:brushProperty name="anchorY" value="-240980.54688"/>
      <inkml:brushProperty name="scaleFactor" value="0.5"/>
    </inkml:brush>
  </inkml:definitions>
  <inkml:trace contextRef="#ctx0" brushRef="#br0">1893 523 4465 0 0,'0'0'0'0'0,"-3"-7"880"0"0,-3-8-1008 0 0,-4-9 970 0 0,-4-6-13 0 0,-4-6-238 0 0,-3-4 50 0 0,-3-2-15 0 0,-4 0-150 0 0,-2 1-72 0 0,-3 2-16 0 0,-1 2-260 0 0,-3 5 40 0 0,-2 4 10 0 0,-1 4-314 0 0,-2 3 44 0 0,-2 4-58 0 0,-1 4-26 0 0,-2 2-24 0 0,-2 2 32 0 0,-2 3 7 0 0,-3 1-2 0 0,0 3 31 0 0,-3 1-8 0 0,-1 1-5 0 0,0 3 39 0 0,-1 1-30 0 0,0 2-17 0 0,0 1-61 0 0,1 4-3 0 0,0 1-42 0 0,1 2 27 0 0,0 3 18 0 0,1 3-34 0 0,0 3 49 0 0,1 3 4 0 0,1 3 56 0 0,3 2 6 0 0,3 2 40 0 0,3 1-74 0 0,5 0 34 0 0,3-1-22 0 0,5-2-52 0 0,4-2-50 0 0,5-3-9 0 0,4-3-22 0 0,3-2-44 0 0,5-3 48 0 0,2-2-36 0 0,4-2-17 0 0,2-1 51 0 0,1-1-110 0 0,3 0 99 0 0,2-1 33 0 0,2 0-66 0 0,3 0 222 0 0,2 1-82 0 0,4-1 4 0 0,3 1 249 0 0,4 1-55 0 0,5 1 39 0 0,4 1 18 0 0,6 0 6 0 0,4 1 9 0 0,5 1 8 0 0,5 0 8 0 0,4 1 26 0 0,3 0 78 0 0,2 1 9 0 0,3 1 12 0 0,3 0 123 0 0,2 1-397 0 0,2 1 261 0 0,3 0-27 0 0,1-1-222 0 0,-13-5-3922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4.17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1923.8125"/>
      <inkml:brushProperty name="anchorY" value="-240367.07813"/>
      <inkml:brushProperty name="scaleFactor" value="0.5"/>
    </inkml:brush>
  </inkml:definitions>
  <inkml:trace contextRef="#ctx0" brushRef="#br0">20 42 8210 0 0,'0'0'0'0'0,"0"-2"1264"0"0,-1-1-1456 0 0,1-2 1060 0 0,-1 0 672 0 0,1 0-1023 0 0,-1-1-401 0 0,0 1 192 0 0,1 0-183 0 0,-1 3 7 0 0,1 0 92 0 0,0 1-132 0 0,0 0 7 0 0,0 2-203 0 0,-3 15-10038 0 0,-1-6 8696 0 0,0 2 499 0 0,0-2 352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4.36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0888.21875"/>
      <inkml:brushProperty name="anchorY" value="-239358.42188"/>
      <inkml:brushProperty name="scaleFactor" value="0.5"/>
    </inkml:brush>
  </inkml:definitions>
  <inkml:trace contextRef="#ctx0" brushRef="#br0">33 1 456 0 0,'0'0'0'0'0,"-2"2"96"0"0,-1 3 28 0 0,-1 3-17 0 0,-1 1 258 0 0,0 0 114 0 0,0 1 1 0 0,1-1 376 0 0,2-1 341 0 0,0-1-48 0 0,2-2 46 0 0,1-1 464 0 0,1-1-757 0 0,1-1 206 0 0,2-2-4 0 0,1 1-708 0 0,1-2 84 0 0,2 0-221 0 0,0 0-66 0 0,3-1-98 0 0,0 0-3 0 0,2-1-37 0 0,1 1 14 0 0,1-1-44 0 0,0 1-6 0 0,1-1 0 0 0,1 0-3 0 0,0 0-10 0 0,0 1 13 0 0,1-1-23 0 0,-1 1-40 0 0,2-1-8 0 0,-1 1-1906 0 0,0-1 2409 0 0,-1 0-1244 0 0,0 0 942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4.67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2214.6875"/>
      <inkml:brushProperty name="anchorY" value="-240406.92188"/>
      <inkml:brushProperty name="scaleFactor" value="0.5"/>
    </inkml:brush>
  </inkml:definitions>
  <inkml:trace contextRef="#ctx0" brushRef="#br0">480 30 13067 0 0,'-1'-1'1312'0'0,"-1"-3"495"0"0,-1-1-1028 0 0,-1-1-778 0 0,1 1 58 0 0,0 1-232 0 0,1 2-71 0 0,1 0-49 0 0,0 1-144 0 0,-7 7-6406 0 0,0 1 5335 0 0,-3 3-147 0 0,-2 4 661 0 0,0 2 337 0 0,-2 5 82 0 0,0 2 164 0 0,-2 3 545 0 0,-1 2-142 0 0,-1 2 80 0 0,1 1 9 0 0,-2 2-21 0 0,0 1 7 0 0,-2 0-13 0 0,1 1 4 0 0,-2 1-2 0 0,1-1 0 0 0,0-1 0 0 0,1 0 0 0 0,1-2 0 0 0,2-2 19 0 0,1-3 3 0 0,2-2-8 0 0,2-2 31 0 0,2-3 19 0 0,2-3 61 0 0,1-2-5 0 0,1-2 72 0 0,2-2 207 0 0,1-1-45 0 0,1-3 0 0 0,1 0 244 0 0,1-2-1369 0 0,1-1 1244 0 0,1-1-415 0 0,1 0-136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5.19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0725.1875"/>
      <inkml:brushProperty name="anchorY" value="-240101.79688"/>
      <inkml:brushProperty name="scaleFactor" value="0.5"/>
    </inkml:brush>
  </inkml:definitions>
  <inkml:trace contextRef="#ctx0" brushRef="#br0">332 33 10042 0 0,'0'-1'1681'0'0,"0"-1"-1943"0"0,-1-1 1582 0 0,1-1 877 0 0,-1 0-1332 0 0,0-1-534 0 0,1 0 156 0 0,-1 2-199 0 0,0 0-13 0 0,1 2 1 0 0,0 0-322 0 0,0 0-76 0 0,-6 15-6561 0 0,2-4 6494 0 0,-2 2 113 0 0,-1 3 17 0 0,-1 2 56 0 0,-1 2-3 0 0,-2 2 4 0 0,0 2 2 0 0,-1 0 0 0 0,-1 3 19 0 0,-1 0-6 0 0,-1 1-6 0 0,0 1 21 0 0,0 1 3 0 0,0 0-1 0 0,-1 0 12 0 0,1-1-4 0 0,-1-1 2 0 0,2-1 19 0 0,0-3-15 0 0,0-1 24 0 0,2-3 3 0 0,1-2-10 0 0,1-1 23 0 0,1-2-7 0 0,1-2 22 0 0,1-2-6 0 0,2-1 13 0 0,0-1 6 0 0,2-1 64 0 0,0-2 29 0 0,1-1-31 0 0,1-2 107 0 0,1 0-152 0 0,-1-2-35 0 0,2 0-97 0 0,-1 0-293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5.77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9379.15625"/>
      <inkml:brushProperty name="anchorY" value="-239651.42188"/>
      <inkml:brushProperty name="scaleFactor" value="0.5"/>
    </inkml:brush>
  </inkml:definitions>
  <inkml:trace contextRef="#ctx0" brushRef="#br0">5 198 10434 0 0,'0'-1'2169'0'0,"-2"-2"-832"0"0,1-2 248 0 0,0-1-281 0 0,1-1-821 0 0,0 0-177 0 0,1-2-92 0 0,1 1-15 0 0,3 0-18 0 0,3-1 12 0 0,1-1-21 0 0,3 0-124 0 0,3 0 26 0 0,3-1-8 0 0,2 1-143 0 0,3-1-6 0 0,2 1-34 0 0,3 0-8 0 0,2 1-30 0 0,2 1 54 0 0,1 0-9 0 0,1 2 5 0 0,0 0 47 0 0,0 1-31 0 0,-1 0 21 0 0,-2 2 13 0 0,-2 1-31 0 0,-2 2 28 0 0,-3 0-27 0 0,-2 2-20 0 0,-3 1 23 0 0,-3 1-102 0 0,-3 0-26 0 0,-1 2-26 0 0,-4 0-131 0 0,-2 1-163 0 0,-3 0 76 0 0,-2 1-12 0 0,-3 0-170 0 0,-3 2 332 0 0,-2 1-104 0 0,-4 1 21 0 0,-1 2 332 0 0,-3 1-49 0 0,-2 2 62 0 0,-2 1 16 0 0,-1 1 28 0 0,-2 2-6 0 0,-1 0 13 0 0,0 2-12 0 0,-1 1 14 0 0,0 0-4 0 0,-1 2-9 0 0,2-1 4 0 0,0 0-2 0 0,1 1 0 0 0,1-2 0 0 0,2 0 0 0 0,2-1 0 0 0,3-1 0 0 0,1-2 9 0 0,3-1 16 0 0,3-2-3 0 0,2-1 39 0 0,3-1-10 0 0,3-1 5 0 0,2-2 46 0 0,2-1 35 0 0,2-1 1 0 0,3-1 14 0 0,1-1 46 0 0,1-1 6 0 0,1-1 10 0 0,2-1 1 0 0,1-1 10 0 0,0-1 45 0 0,1-2-13 0 0,0-1-2 0 0,0-1 40 0 0,0-2-3 0 0,-1-2 12 0 0,0-1 36 0 0,-2-2-9 0 0,-1 0 51 0 0,-1-2 6 0 0,-3-2-17 0 0,-2 0 73 0 0,-2-2-49 0 0,-2-2-30 0 0,-2-1 20 0 0,-2-1-85 0 0,-3-1-108 0 0,-1-1-11 0 0,-2-1-8 0 0,-2 0-163 0 0,-2 0-21 0 0,-2 0-41 0 0,-1 2-8 0 0,0 0-68 0 0,-1 1-20 0 0,0 1 1 0 0,1 3-23 0 0,0 0-14 0 0,2 3-241 0 0,0 1-156 0 0,2 3-74 0 0,1 1-348 0 0,2 2-2044 0 0,3 2 3266 0 0,2 0-2124 0 0,0 2 2292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6.18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0652.03125"/>
      <inkml:brushProperty name="anchorY" value="-240730.28125"/>
      <inkml:brushProperty name="scaleFactor" value="0.5"/>
    </inkml:brush>
  </inkml:definitions>
  <inkml:trace contextRef="#ctx0" brushRef="#br0">493 70 17548 0 0,'0'0'1640'0'0,"0"-2"-212"0"0,-1 1-1050 0 0,1 0-458 0 0,-1-1 65 0 0,0 1-89 0 0,-9-7-16 0 0,-1-1-64 0 0,-2 1-179 0 0,-1 1 19 0 0,-1 2-11 0 0,0 4-202 0 0,0 1 141 0 0,-3 3-24 0 0,0 2-24 0 0,-3 3 133 0 0,-1 2 120 0 0,-3 2 19 0 0,-1 3 10 0 0,-2 2 192 0 0,-1 3-71 0 0,1 3 32 0 0,-1 2-13 0 0,2 2-15 0 0,1 2 13 0 0,2 2-15 0 0,4 0-5 0 0,2 1-8 0 0,3-1 20 0 0,4-2-16 0 0,4-1-4 0 0,3-2 11 0 0,3-3 33 0 0,4-1 28 0 0,4-2 4 0 0,3-3 68 0 0,3-2 104 0 0,3-2-26 0 0,5-3 47 0 0,2-2 103 0 0,4-2 9 0 0,3-2 15 0 0,2-4-7 0 0,3-2 33 0 0,1-2-47 0 0,1-4 42 0 0,1-2-13 0 0,-1-4-33 0 0,0-1 38 0 0,-2-3-22 0 0,-2-2 25 0 0,-2-2 21 0 0,-2-2-4 0 0,-3-2 31 0 0,-3-2 1 0 0,-4-1 30 0 0,-3-2 2 0 0,-4 0-45 0 0,-3-1-41 0 0,-4 0 9 0 0,-4 2-316 0 0,-4 1 13 0 0,-4 3-31 0 0,-4 2-373 0 0,-2 3-84 0 0,-4 2-26 0 0,-3 3-29 0 0,-2 3-187 0 0,-2 2 89 0 0,-3 1-523 0 0,-2 3-435 0 0,-2 1-118 0 0,-3 2 15 0 0,-3 2-824 0 0,7 2-11487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7.09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9479.59375"/>
      <inkml:brushProperty name="anchorY" value="-239644.73438"/>
      <inkml:brushProperty name="scaleFactor" value="0.5"/>
    </inkml:brush>
  </inkml:definitions>
  <inkml:trace contextRef="#ctx0" brushRef="#br0">347 88 10890 0 0,'1'-1'768'0'0,"1"-1"-485"0"0,1 0-132 0 0,0-1 1100 0 0,1-2-1266 0 0,1 0 726 0 0,0-1-219 0 0,0 0 26 0 0,1 0 312 0 0,-1 0-295 0 0,0-1 131 0 0,0 1-10 0 0,1 0-247 0 0,-2 0 55 0 0,1 1-38 0 0,-1 0-76 0 0,0 1 31 0 0,-1 1-173 0 0,-1 1-19 0 0,-1 1-4 0 0,-1 0-205 0 0,-3 6-2855 0 0,-1 1 2719 0 0,-2 3-32 0 0,-1 1 55 0 0,-2 4 1 0 0,-1 1 69 0 0,-2 2 19 0 0,-1 3-1 0 0,-2 1 14 0 0,-1 1 26 0 0,-2 2 2 0 0,-1 0 2 0 0,-1 0 10 0 0,-1 2-2 0 0,0-1 19 0 0,-1 0-14 0 0,0-1 15 0 0,0 0-4 0 0,1 0 1 0 0,1-2 9 0 0,1-1-12 0 0,1-2 14 0 0,2 0 5 0 0,2-2-1 0 0,2-2 10 0 0,1-1 16 0 0,2-2 6 0 0,2-1 9 0 0,1-2 17 0 0,1-1 6 0 0,2-2 46 0 0,-1 2 4347 0 0,5-9-4147 0 0,0 1-4 0 0,0 0-31 0 0,1 0-158 0 0,-1 0-32 0 0,7-2-29 0 0,1 0-31 0 0,3-2-71 0 0,0 1 9 0 0,0 0-37 0 0,1 0 16 0 0,1-1-43 0 0,1 1 30 0 0,2 1-20 0 0,1-1 14 0 0,1 1 6 0 0,2-1-1 0 0,2 2 1 0 0,0-1 9 0 0,2 1 7 0 0,-1 1-1 0 0,1-1 10 0 0,2 2-21 0 0,-1-1 26 0 0,1 1 0 0 0,-1 1 1 0 0,-1 1 20 0 0,0-1-6 0 0,-1 1 12 0 0,-3 0-2 0 0,-2-1 10 0 0,-2 0-2 0 0,-3 0 1 0 0,-2 0 19 0 0,-3 0-15 0 0,-1-1 14 0 0,-2 0 6 0 0,-1-1-1 0 0,-1 1 1 0 0,-1-1 19 0 0,0 0-15 0 0,-1 0-4 0 0,-1 0 10 0 0,-1 0-12 0 0,1 0-16 0 0,-1 0-14 0 0,-1 0-6 0 0,1 0-20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7.95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0748.34375"/>
      <inkml:brushProperty name="anchorY" value="-241100.40625"/>
      <inkml:brushProperty name="scaleFactor" value="0.5"/>
    </inkml:brush>
  </inkml:definitions>
  <inkml:trace contextRef="#ctx0" brushRef="#br0">312 13 7178 0 0,'-2'-1'4272'0'0,"-1"-1"-1632"0"0,-1 0 251 0 0,0 0 631 0 0,0 0-4946 0 0,1 0 1593 0 0,0 1-1101 0 0,2 1 94 0 0,0 5-2176 0 0,3 3 2461 0 0,1 2 129 0 0,2 4 363 0 0,2 2-51 0 0,2 3 60 0 0,2 3 19 0 0,1 3 36 0 0,2 3 10 0 0,0 2 10 0 0,1 2-19 0 0,0 0 16 0 0,-2 1 4 0 0,0-2-10 0 0,-1 0 3 0 0,-1-3-1 0 0,-2-1-19 0 0,-2-3 6 0 0,-2-2 6 0 0,-1-2-11 0 0,-3-2 40 0 0,-1-2 17 0 0,-2-1 16 0 0,-2-2 63 0 0,-3-2 218 0 0,-2-1-20 0 0,-2-1 23 0 0,-3 0 239 0 0,-3-2-161 0 0,-2 0 98 0 0,-3-1 13 0 0,-3-1-117 0 0,-2-1-38 0 0,-1-1-31 0 0,-2-1-48 0 0,0-1-75 0 0,1 0-20 0 0,0-2-11 0 0,0-2-12 0 0,3 0-64 0 0,0-1-104 0 0,3-1-283 0 0,3-2-181 0 0,3 0-271 0 0,3-1 68 0 0,4-1-533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8.19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9414.625"/>
      <inkml:brushProperty name="anchorY" value="-240612.85938"/>
      <inkml:brushProperty name="scaleFactor" value="0.5"/>
    </inkml:brush>
  </inkml:definitions>
  <inkml:trace contextRef="#ctx0" brushRef="#br0">22 55 20228 0 0,'0'0'0'0'0,"-2"-2"1449"0"0,0-1-1541 0 0,-2-1 234 0 0,0-1 614 0 0,1 1-1137 0 0,0 0 401 0 0,1 2-109 0 0,1 0-31 0 0,0 2 68 0 0,5-2 8 0 0,2 0 0 0 0,6 0 50 0 0,6 0-3 0 0,6 0 22 0 0,8 0-31 0 0,8 0 0 0 0,8 0 0 0 0,8 0-2 0 0,5 0 0 0 0,4 0 9 0 0,2 0-21 0 0,0 1 7 0 0,0 0-3 0 0,-3 0 0 0 0,-2 0-10 0 0,-5 1-174 0 0,-3 0-651 0 0,-4 1-618 0 0,-3 1-453 0 0,-5 1 118 0 0,-6 0-1278 0 0,-10 0-10875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0.6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1248 0 0,'0'0'611'0'0,"5"20"-1242"0"0,25 169-582 0 0,-13-62 1206 0 0,-5-34 847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8.85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1414.1875"/>
      <inkml:brushProperty name="anchorY" value="-241587.28125"/>
      <inkml:brushProperty name="scaleFactor" value="0.5"/>
    </inkml:brush>
  </inkml:definitions>
  <inkml:trace contextRef="#ctx0" brushRef="#br0">10 51 12203 0 0,'-1'-2'1840'0'0,"0"-1"-2119"0"0,-1-1 1502 0 0,0-1 1542 0 0,0 1-2695 0 0,1-1 2 0 0,1 0-172 0 0,2 1-70 0 0,3 1-8 0 0,3 0-122 0 0,4 0 271 0 0,5 1-103 0 0,5 0 48 0 0,5 0 209 0 0,7 1-50 0 0,5-1 65 0 0,8 2-9 0 0,5-1-14 0 0,8 2-32 0 0,7 0 9 0 0,7 1-16 0 0,7 1-34 0 0,8 0 10 0 0,8 1-6 0 0,7 0 9 0 0,7 0-2 0 0,8 1 10 0 0,7-1-11 0 0,6 1 12 0 0,6 0-3 0 0,7 0-8 0 0,5 1 2 0 0,5-1 8 0 0,3 1-21 0 0,5 1-2 0 0,2 0-1 0 0,2 0-1 0 0,2 0-9 0 0,0 0-7 0 0,-1 0 1 0 0,-1-1-1 0 0,-2 0 0 0 0,-3 0 0 0 0,-4-1-9 0 0,-4 0 21 0 0,-5 0-16 0 0,-6 0 5 0 0,-4-1 27 0 0,-6 1-8 0 0,-5 0 13 0 0,-5 0-21 0 0,-7 0 16 0 0,-8 0-5 0 0,-6 0 1 0 0,-8-1 9 0 0,-8 0-21 0 0,-9-2-2 0 0,-9 0 27 0 0,-9-1 38 0 0,-9-1 0 0 0,-8 0-15 0 0,-8-1 72 0 0,-8-1-50 0 0,-5 0 28 0 0,-7-1-17 0 0,-5 1-33 0 0,-4 0-504 0 0,-2 1 29 0 0,-6-1-4 0 0,-3 0-586 0 0,-5 0 193 0 0,-5 0-443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9.27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7976.71875"/>
      <inkml:brushProperty name="anchorY" value="-242719.73438"/>
      <inkml:brushProperty name="scaleFactor" value="0.5"/>
    </inkml:brush>
  </inkml:definitions>
  <inkml:trace contextRef="#ctx0" brushRef="#br0">17 0 13011 0 0,'0'0'0'0'0,"-1"13"-7012"0"0,-1-2 5109 0 0,0 3 764 0 0,1 4 257 0 0,-1 3 353 0 0,0 4 491 0 0,0 2 214 0 0,0 4-58 0 0,1 2 112 0 0,0 2-31 0 0,0 2-27 0 0,1 3-56 0 0,1 0-5 0 0,0 2-14 0 0,2 0-55 0 0,0 0 42 0 0,0-1-7 0 0,2-2 2 0 0,0-3 47 0 0,0-2 34 0 0,1-4 22 0 0,-1-3-2 0 0,1-3 79 0 0,-1-3 62 0 0,-1-3 80 0 0,0-2 33 0 0,-2-2 130 0 0,0-1-31 0 0,-1 0 141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39.85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9036.21875"/>
      <inkml:brushProperty name="anchorY" value="-244540.98438"/>
      <inkml:brushProperty name="scaleFactor" value="0.5"/>
    </inkml:brush>
  </inkml:definitions>
  <inkml:trace contextRef="#ctx0" brushRef="#br0">21 65 9226 0 0,'0'0'0'0'0,"-1"-3"2553"0"0,-1-5-1093 0 0,0 0 322 0 0,0-3-309 0 0,0 1-1608 0 0,0 1 162 0 0,0 2-378 0 0,1 2-677 0 0,1 2 140 0 0,0 2 20 0 0,-1 4-1573 0 0,1 4 1337 0 0,-1 4-106 0 0,1 4 742 0 0,-1 5 216 0 0,1 5 95 0 0,-1 4 28 0 0,1 4 455 0 0,-1 4-283 0 0,0 3 154 0 0,1 3 11 0 0,-1 1-202 0 0,1 2 62 0 0,0 0-47 0 0,0 0-13 0 0,1-1 21 0 0,-1-1 11 0 0,1-1 7 0 0,0-3 18 0 0,0-2 16 0 0,0-2 52 0 0,0-3 6 0 0,0-4 2 0 0,0-1 68 0 0,0-4 10 0 0,0-2 10 0 0,-1-3 11 0 0,1-3 27 0 0,0-2 40 0 0,-1-3 0 0 0,1-2 41 0 0,0-3 28 0 0,0 0 3523 0 0,0-9-3441 0 0,2-3-526 0 0,3-2 180 0 0,1-3-478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40.22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0071.15625"/>
      <inkml:brushProperty name="anchorY" value="-246362.42188"/>
      <inkml:brushProperty name="scaleFactor" value="0.5"/>
    </inkml:brush>
  </inkml:definitions>
  <inkml:trace contextRef="#ctx0" brushRef="#br0">596 7 11851 0 0,'1'-1'1616'0'0,"0"0"-1867"0"0,2-1 2782 0 0,-2 1-2636 0 0,0 0-923 0 0,-2 4-312 0 0,-1 3 1062 0 0,-2 1 37 0 0,-1 2 46 0 0,-3 2 23 0 0,-1 1 208 0 0,-2 2-39 0 0,-3 2 43 0 0,-1 0-2 0 0,-3 2 20 0 0,-3 1 5 0 0,-1 1 0 0 0,-2 0 1 0 0,-1 0 9 0 0,-2 0 7 0 0,-1 0-11 0 0,-1-1 14 0 0,-1 1-14 0 0,-1-2 23 0 0,0 0-6 0 0,1-1 2 0 0,-1-1 9 0 0,2-1 82 0 0,1-2-4 0 0,3-1 15 0 0,2-3 94 0 0,3-2 78 0 0,3-2 58 0 0,3-2 31 0 0,3-2 121 0 0,2 0-85 0 0,4-1-14 0 0,1-1 34 0 0,3 0-99 0 0,0 1-187 0 0,1-1-6 0 0,1 1-52 0 0,5-3-213 0 0,3 0 76 0 0,4 1-74 0 0,1-1-6 0 0,3 2 38 0 0,2 1-32 0 0,1 2 30 0 0,2 1-9 0 0,2 1 3 0 0,0 1 9 0 0,1 2 7 0 0,0 0-10 0 0,1 2 22 0 0,-1 0-7 0 0,0 0 3 0 0,1 1 0 0 0,-2 1 9 0 0,1-1-2 0 0,-1 1 1 0 0,0 0 0 0 0,-2-1 0 0 0,0 1-9 0 0,-1-1 11 0 0,-1 0-12 0 0,-2 0 3 0 0,0 0-38 0 0,-1 0-177 0 0,0-1-362 0 0,0 1-49 0 0,1-1-1 0 0,1 1-463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40.52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1134.4375"/>
      <inkml:brushProperty name="anchorY" value="-247987.15625"/>
      <inkml:brushProperty name="scaleFactor" value="0.5"/>
    </inkml:brush>
  </inkml:definitions>
  <inkml:trace contextRef="#ctx0" brushRef="#br0">305 154 17612 0 0,'0'0'0'0'0,"0"-4"968"0"0,1-5-681 0 0,1-2 315 0 0,-1-2-429 0 0,0 0 45 0 0,1-1 58 0 0,-1 1-60 0 0,-1 0 20 0 0,1 1 15 0 0,-2 0-80 0 0,0 2-210 0 0,-2 1-9 0 0,-1 2-24 0 0,-1 1-287 0 0,-2 2-89 0 0,-1 1-10 0 0,-2 3-57 0 0,-2 1-123 0 0,-1 3 276 0 0,-2 2-89 0 0,-2 3-3 0 0,-2 3 282 0 0,-1 2-26 0 0,-1 3 78 0 0,-1 2 57 0 0,1 1 27 0 0,1 1-1 0 0,1 0 14 0 0,2 1-2 0 0,2-1 1 0 0,3-1 28 0 0,1 0-8 0 0,3-1-6 0 0,2 0 32 0 0,1-2-1 0 0,3 0 20 0 0,2-2-3 0 0,3 0 20 0 0,1 0-60 0 0,3-2 8 0 0,3 0 14 0 0,2-1-53 0 0,4-1-40 0 0,2 0-328 0 0,4-2-293 0 0,3-1-155 0 0,4 0 27 0 0,3-2-560 0 0,-5-2-12888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41.22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0018.96875"/>
      <inkml:brushProperty name="anchorY" value="-247257.23438"/>
      <inkml:brushProperty name="scaleFactor" value="0.5"/>
    </inkml:brush>
  </inkml:definitions>
  <inkml:trace contextRef="#ctx0" brushRef="#br0">306 805 18860 0 0,'0'0'0'0'0,"-2"-1"808"0"0,-2-2-597 0 0,0 0 198 0 0,-2 0-466 0 0,0 0 26 0 0,-1 0-10 0 0,0 1-167 0 0,-1 0-11 0 0,0 2-24 0 0,-1 0-179 0 0,-1 1 0 0 0,-1 2 45 0 0,-1 1-61 0 0,-1 1 20 0 0,-1 2 190 0 0,-1 2-47 0 0,-1 1 82 0 0,0 2 199 0 0,-1 1-43 0 0,0 1 37 0 0,0 0-1 0 0,1 1 29 0 0,1 0-8 0 0,1 0 22 0 0,2-1-14 0 0,2-1 34 0 0,1-1 18 0 0,3-1 5 0 0,3-1 11 0 0,1-2 36 0 0,3-1 28 0 0,1-2-15 0 0,4-1 18 0 0,2-1 14 0 0,2-2-40 0 0,3 0 12 0 0,2-2-24 0 0,3-1-31 0 0,1-2 7 0 0,2-1-24 0 0,0-1 6 0 0,0-2-12 0 0,1-1-7 0 0,-2-1 1 0 0,0 0-1 0 0,-2-1-9 0 0,-2 0 21 0 0,-1 1-7 0 0,-1 0 12 0 0,-3 1 17 0 0,-2 0 79 0 0,-1 2-30 0 0,-2 0-4 0 0,-2 3 69 0 0,-1 0-199 0 0,-2 3-5 0 0,-1 0 12 0 0,-3 5-1914 0 0,0 2 1673 0 0,-1 1 163 0 0,1 3 12 0 0,1 0 6 0 0,1 1 45 0 0,2 0 8 0 0,1 0 38 0 0,2 1 10 0 0,2-1 29 0 0,2 0 31 0 0,1-1 125 0 0,2 0-14 0 0,2-2-6 0 0,1 0 158 0 0,1-2-101 0 0,1-1 65 0 0,0-2 12 0 0,1 0-69 0 0,1-2-6 0 0,0-3-19 0 0,0-1 1 0 0,1-1-41 0 0,1-3-35 0 0,1-2-11 0 0,2-2-1 0 0,2-2-59 0 0,1-2-12 0 0,2-1 0 0 0,1-3-23 0 0,1-1-4 0 0,0-2-27 0 0,0-3 6 0 0,-1-3-23 0 0,0-3-13 0 0,-2-5-25 0 0,0-3-32 0 0,-1-5-50 0 0,-1-2-45 0 0,-1-4-216 0 0,-1-2 112 0 0,-3-1-20 0 0,-3-2-206 0 0,-2 1 316 0 0,-3 1-159 0 0,-4 2 35 0 0,-4 2 258 0 0,-5 3-208 0 0,-4 5 102 0 0,-3 4 12 0 0,-4 6-166 0 0,-3 6 4 0 0,-4 6-75 0 0,-3 6-16 0 0,-2 5-76 0 0,-3 5 111 0 0,-1 6-9 0 0,-2 6-23 0 0,-1 5 105 0 0,-2 6-2 0 0,0 7 42 0 0,0 4 68 0 0,0 6 3 0 0,1 5 15 0 0,2 4 9 0 0,3 3-11 0 0,4 3 32 0 0,4 2 38 0 0,5 3-10 0 0,5 1 7 0 0,5 0 47 0 0,5-1 42 0 0,4-1 10 0 0,5-3 21 0 0,5-3 63 0 0,4-3 151 0 0,4-4 121 0 0,4-4-31 0 0,4-2 278 0 0,2-2-149 0 0,3-2 11 0 0,0-2 78 0 0,1-1-113 0 0,0-3-86 0 0,-3-1-118 0 0,-2-3-51 0 0,-3-3-130 0 0,-4-2-11 0 0,-4-3 2 0 0,-3-3-18 0 0,-3-2-42 0 0,-3-1-17 0 0,-3-3 2 0 0,-2 0-116 0 0,-2-3-24 0 0,-2-1 10 0 0,-4 1-105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44.07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1793.65625"/>
      <inkml:brushProperty name="anchorY" value="-248717.28125"/>
      <inkml:brushProperty name="scaleFactor" value="0.5"/>
    </inkml:brush>
  </inkml:definitions>
  <inkml:trace contextRef="#ctx0" brushRef="#br0">882 87 6617 0 0,'0'-2'4001'0'0,"2"-3"-1438"0"0,0-2 197 0 0,2-1 667 0 0,0-1-4155 0 0,1 0 1312 0 0,1 1-729 0 0,1 0 175 0 0,0 0-74 0 0,0 2 14 0 0,1 0 130 0 0,-1 2-30 0 0,-1 0-11 0 0,-1 2 9 0 0,0 1-41 0 0,-2 2-149 0 0,-2 1 41 0 0,-1 1-23 0 0,-2 3-177 0 0,-2 2 125 0 0,-3 2-38 0 0,-4 3-10 0 0,-5 4 110 0 0,-5 3 14 0 0,-5 3 10 0 0,-5 5 33 0 0,-6 4 21 0 0,-5 4 5 0 0,-3 4 11 0 0,-3 4-1 0 0,-3 4 1 0 0,-1 3 9 0 0,-1 3-2 0 0,0 2 1 0 0,0 3 9 0 0,1 0-11 0 0,2 1 22 0 0,1 1-26 0 0,4 2 18 0 0,2 0-192 0 0,4 2-1952 0 0,3 3 2021 0 0,2 1 2 0 0,0 0-684 0 0,21-40-7119 0 0,-1-2-1284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4.67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3090.03125"/>
      <inkml:brushProperty name="anchorY" value="-229405.04688"/>
      <inkml:brushProperty name="scaleFactor" value="0.5"/>
    </inkml:brush>
  </inkml:definitions>
  <inkml:trace contextRef="#ctx0" brushRef="#br0">816 2 19260 0 0,'0'0'0'0'0,"0"0"88"0"0,-1-1-280 0 0,0 0 61 0 0,-3 17-7704 0 0,4-4 7490 0 0,1 5-40 0 0,2 4 270 0 0,2 6 178 0 0,2 5 158 0 0,0 7-42 0 0,2 5 41 0 0,2 5 4 0 0,0 3-11 0 0,2 2-61 0 0,1 2 18 0 0,0-1-10 0 0,1-2-66 0 0,0-1 48 0 0,-1-2-18 0 0,1-1-6 0 0,-2-3 41 0 0,0-1-22 0 0,-1-3-1 0 0,-3-2-8 0 0,-1-2 2 0 0,-2-4-12 0 0,-1-2 13 0 0,-2-5 5 0 0,-2-3-10 0 0,-1-4 302 0 0,-2-3-22 0 0,-2-4-12 0 0,0-2 337 0 0,-2-3-143 0 0,-1-2 105 0 0,-2-2 46 0 0,-2-2-87 0 0,-1-1-62 0 0,-3-2-69 0 0,-2-2 11 0 0,-2-2-142 0 0,-3-3-57 0 0,-3-2-20 0 0,-3-2-4 0 0,-1-3-127 0 0,-4-3-11 0 0,-1-2-32 0 0,-2-2 1 0 0,-2-2-88 0 0,-2 0-14 0 0,-1-1-10 0 0,-2 0-2 0 0,-1 2-40 0 0,-2 1-7 0 0,-2 1-10 0 0,1 3-9 0 0,0 2 2 0 0,0 2-2 0 0,2 1-19 0 0,2 3-4 0 0,3 2 1 0 0,3 1-236 0 0,5 2-91 0 0,4 0-166 0 0,4 2-280 0 0,6 0 82 0 0,6 1-424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4.94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1250.85938"/>
      <inkml:brushProperty name="anchorY" value="-229091.875"/>
      <inkml:brushProperty name="scaleFactor" value="0.5"/>
    </inkml:brush>
  </inkml:definitions>
  <inkml:trace contextRef="#ctx0" brushRef="#br0">33 86 17620 0 0,'0'0'0'0'0,"-1"-2"1264"0"0,-3-4-1064 0 0,0-1 145 0 0,-2-2 268 0 0,1-1-205 0 0,0 1 28 0 0,1 2-16 0 0,2 2 8 0 0,0 1-71 0 0,5 0-287 0 0,5 1 115 0 0,5 0-64 0 0,6 0-253 0 0,7 0 158 0 0,7 1-128 0 0,8 0-6 0 0,8 0 132 0 0,8 0-33 0 0,6 1 6 0 0,7 1-14 0 0,5-1 4 0 0,3 1-41 0 0,3 0 2 0 0,1 1-40 0 0,-1 1-56 0 0,0 0-2890 0 0,-2 3 3696 0 0,-1 0-1928 0 0,-3 3 1514 0 0,-44-5-10260 0 0,-2 1-1393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5.35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3385.21875"/>
      <inkml:brushProperty name="anchorY" value="-230052"/>
      <inkml:brushProperty name="scaleFactor" value="0.5"/>
    </inkml:brush>
  </inkml:definitions>
  <inkml:trace contextRef="#ctx0" brushRef="#br0">79 115 22397 0 0,'-1'-1'1968'0'0,"-3"-3"-2231"0"0,0-1 1096 0 0,-2-2-30 0 0,-1-1-186 0 0,0 0-369 0 0,0-1 77 0 0,0 0-74 0 0,1 0 0 0 0,0 0-50 0 0,0 1-79 0 0,2 0-18 0 0,0 1 16 0 0,1 0-123 0 0,0 1-58 0 0,2 1-65 0 0,-1 2-56 0 0,2 1-124 0 0,16 4-10139 0 0,-5 3 6256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1.3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145 67 1384 0 0,'-6'-42'2357'0'0,"3"31"-2142"0"0,1 3 93 0 0,2 6 284 0 0,0 2-602 0 0,0 0 0 0 0,0 0 0 0 0,0 0 0 0 0,0 0 0 0 0,-1 0 0 0 0,1 0 0 0 0,0 0 0 0 0,0 0 0 0 0,0 0 0 0 0,0 0 0 0 0,0 0 0 0 0,0 0 0 0 0,0 0 0 0 0,-1 0 0 0 0,1 0 0 0 0,0 0 0 0 0,0 0 0 0 0,0 0 0 0 0,0 0 0 0 0,0 0 0 0 0,0 0 0 0 0,0 0 0 0 0,-1 0 0 0 0,1 0 0 0 0,0 0 1 0 0,0 0-1 0 0,0 0 0 0 0,0 0 0 0 0,0 0 0 0 0,0 0 0 0 0,0-1 0 0 0,0 1 0 0 0,0 0 0 0 0,-1 0 0 0 0,1 0 0 0 0,0 0 0 0 0,0 0 0 0 0,0 0 0 0 0,0 0 0 0 0,0 0 0 0 0,0 0 0 0 0,0-1 0 0 0,0 1 0 0 0,0 0 0 0 0,0 0 0 0 0,0 0 0 0 0,0 0 0 0 0,0 0 0 0 0,0 0 0 0 0,0 0 0 0 0,0-1 0 0 0,0 1 0 0 0,0 0 0 0 0,0 0 0 0 0,0 0 0 0 0,0 0 0 0 0,0 0 0 0 0,0 0 1 0 0,0 0-1 0 0,0-1 0 0 0,-2 3-46 0 0,-1 0 0 0 0,1 0 0 0 0,0 1 0 0 0,0-1 0 0 0,0 0 1 0 0,0 1-1 0 0,0-1 0 0 0,0 1 0 0 0,-1 4 0 0 0,-22 58-605 0 0,9-21 271 0 0,4-19 236 0 0,0 0-32 0 0,1-1 0 0 0,2 1 0 0 0,-8 29 0 0 0,15-45 112 0 0,0-1 0 0 0,1 0 0 0 0,0 1 0 0 0,1-1 0 0 0,0 1 0 0 0,0-1 0 0 0,1 1 0 0 0,0-1 0 0 0,1 1 0 0 0,-1-1 0 0 0,1 0 0 0 0,1 0-1 0 0,0 0 1 0 0,4 9 0 0 0,1-2 120 0 0,0 1 0 0 0,0-2 0 0 0,2 1 0 0 0,0-1 0 0 0,14 15 0 0 0,-22-26 142 0 0,1 0 0 0 0,0-1 0 0 0,0 1 1 0 0,0-1-1 0 0,0 1 0 0 0,0-1 0 0 0,0 0 0 0 0,1 0 1 0 0,-1-1-1 0 0,1 1 0 0 0,-1-1 0 0 0,1 1 0 0 0,-1-1 1 0 0,1 0-1 0 0,0-1 0 0 0,0 1 0 0 0,0-1 0 0 0,-1 1 1 0 0,1-1-1 0 0,0 0 0 0 0,0-1 0 0 0,0 1 0 0 0,0-1 1 0 0,-1 1-1 0 0,1-1 0 0 0,0 0 0 0 0,-1-1 0 0 0,1 1 1 0 0,4-2-1 0 0,5-5 91 0 0,1 1 1 0 0,-1-2-1 0 0,-1 1 1 0 0,0-2 0 0 0,0 0-1 0 0,0 0 1 0 0,-1-1-1 0 0,-1 0 1 0 0,14-20-1 0 0,-21 26-239 0 0,0 1-1 0 0,0 0 1 0 0,0-1 0 0 0,-1 1-1 0 0,0-1 1 0 0,0 0-1 0 0,0 0 1 0 0,-1 0-1 0 0,0 0 1 0 0,0 0-1 0 0,0 0 1 0 0,0 0-1 0 0,-1 0 1 0 0,0 0-1 0 0,0-1 1 0 0,0 1 0 0 0,-1 0-1 0 0,1 0 1 0 0,-1 0-1 0 0,-1 0 1 0 0,1 0-1 0 0,-1 0 1 0 0,0 0-1 0 0,0 0 1 0 0,0 1-1 0 0,0-1 1 0 0,-1 1-1 0 0,0 0 1 0 0,0-1 0 0 0,0 1-1 0 0,-6-5 1 0 0,-1-1-73 0 0,-1 0 0 0 0,-1 1 0 0 0,0 0 1 0 0,0 1-1 0 0,-20-10 0 0 0,24 13-16 0 0,0 1-1 0 0,0 1 0 0 0,-1 0 1 0 0,1 0-1 0 0,-1 0 0 0 0,0 1 1 0 0,0 1-1 0 0,0-1 0 0 0,0 1 0 0 0,-10 1 1 0 0,18 0-84 0 0,0 0-1 0 0,0 0 1 0 0,1 0 0 0 0,-1 0 0 0 0,0 0-1 0 0,0 0 1 0 0,0 0 0 0 0,0 0 0 0 0,1 0 0 0 0,-1 1-1 0 0,0-1 1 0 0,0 0 0 0 0,1 0 0 0 0,-1 1-1 0 0,0-1 1 0 0,0 1 0 0 0,1-1 0 0 0,-1 1-1 0 0,0-1 1 0 0,1 1 0 0 0,-1-1 0 0 0,1 1 0 0 0,-1 0-1 0 0,1-1 1 0 0,-1 1 0 0 0,1 0 0 0 0,-1-1-1 0 0,1 1 1 0 0,-1 0 0 0 0,1 0 0 0 0,0-1 0 0 0,0 1-1 0 0,-1 0 1 0 0,1 0 0 0 0,0 0 0 0 0,0-1-1 0 0,0 1 1 0 0,0 1 0 0 0,4 4-1699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6.07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2326.9375"/>
      <inkml:brushProperty name="anchorY" value="-228933.625"/>
      <inkml:brushProperty name="scaleFactor" value="0.5"/>
    </inkml:brush>
  </inkml:definitions>
  <inkml:trace contextRef="#ctx0" brushRef="#br0">1 21 16123 0 0,'0'0'56'0'0,"4"1"-2812"0"0,1 1 2289 0 0,1 3-149 0 0,1 1 19 0 0,1 2 466 0 0,0 3 99 0 0,1 3 36 0 0,0 2 50 0 0,1 3 251 0 0,0 3-88 0 0,1 1 32 0 0,-1 3 1 0 0,1 2-40 0 0,0 0-54 0 0,-1 0 14 0 0,0 1-19 0 0,-1 0-54 0 0,1-1-4 0 0,-2-2-2 0 0,1 0 6 0 0,-1-3-30 0 0,-1-1 56 0 0,-1-3 1 0 0,0-2 38 0 0,-1-3 40 0 0,-1-3 458 0 0,-1-3-89 0 0,-1-3-19 0 0,0-2 1926 0 0,-2-6-1599 0 0,0-3-397 0 0,0-3-111 0 0,0-5-70 0 0,0-3-55 0 0,0-4-242 0 0,0-3 53 0 0,0-4-41 0 0,1-1-17 0 0,1-3 3 0 0,0-1-20 0 0,1-1-24 0 0,0 1 16 0 0,1 0-54 0 0,1 1 5 0 0,1 1-4 0 0,1 3-29 0 0,1 2-1 0 0,0 3-76 0 0,1 3 10 0 0,1 5-17 0 0,0 2-83 0 0,0 5-70 0 0,1 4-51 0 0,0 3 42 0 0,1 3-131 0 0,1 4 233 0 0,0 3-72 0 0,0 4 9 0 0,0 3 211 0 0,1 4-24 0 0,0 2 112 0 0,-1 3-12 0 0,0 3 39 0 0,-1 1 11 0 0,-1 1 0 0 0,-2 0 11 0 0,0 0-12 0 0,-1 0 14 0 0,-1-2-14 0 0,-2-2 23 0 0,0-2-6 0 0,0-2 39 0 0,-2-4 18 0 0,-1-3 6 0 0,1-2 58 0 0,-1-4 190 0 0,-1-2-22 0 0,0-3 2 0 0,0-2 1582 0 0,-1-6-1564 0 0,0-3-120 0 0,2-3-10 0 0,0-3-39 0 0,2-3-166 0 0,2-2 34 0 0,0-3-48 0 0,2-2-4 0 0,1-1-28 0 0,1-1 15 0 0,2-1-16 0 0,-1 1 5 0 0,2 1-12 0 0,-1 0-24 0 0,0 3 6 0 0,-1 2-4 0 0,1 2-38 0 0,-2 4-119 0 0,0 2 3 0 0,-1 4 18 0 0,0 2-161 0 0,-1 4 177 0 0,0 2-59 0 0,0 3-28 0 0,0 3 163 0 0,0 3-2 0 0,0 3 54 0 0,0 3 30 0 0,0 3 25 0 0,0 3 16 0 0,0 3-11 0 0,-1 2 5 0 0,0 2 8 0 0,0 2-11 0 0,0 2-6 0 0,0 1 1 0 0,0 2-20 0 0,1-1-22 0 0,0 1-70 0 0,1 0-197 0 0,0-2-24 0 0,0-1 10 0 0,0-3-232 0 0,-6-17-8855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6.25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4221.40625"/>
      <inkml:brushProperty name="anchorY" value="-230568.85938"/>
      <inkml:brushProperty name="scaleFactor" value="0.5"/>
    </inkml:brush>
  </inkml:definitions>
  <inkml:trace contextRef="#ctx0" brushRef="#br0">11 0 13483 0 0,'0'0'2311'0'0,"-2"5"-3018"0"0,0 3-133 0 0,0 2 447 0 0,0 2-14 0 0,0 2 216 0 0,1 1 156 0 0,2 1 117 0 0,0 1-14 0 0,2 1 39 0 0,0-1-6 0 0,1 1-6 0 0,0-1 86 0 0,0-1-25 0 0,-1-2-44 0 0,1-1 91 0 0,-2-3-1300 0 0,0-3 1467 0 0,0-2-671 0 0,-2-5 355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6.38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5259.71875"/>
      <inkml:brushProperty name="anchorY" value="-231815.53125"/>
      <inkml:brushProperty name="scaleFactor" value="0.5"/>
    </inkml:brush>
  </inkml:definitions>
  <inkml:trace contextRef="#ctx0" brushRef="#br0">7 28 17028 0 0,'0'0'0'0'0,"0"-2"272"0"0,-1-2-84 0 0,0 0 33 0 0,0-2-294 0 0,0 2-227 0 0,0 0 20 0 0,0 2-419 0 0,1 0 171 0 0,2 3-204 0 0,1 3-523 0 0,3 3 106 0 0,2 5-70 0 0,2 2-89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2:56.76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6307.625"/>
      <inkml:brushProperty name="anchorY" value="-232854.32813"/>
      <inkml:brushProperty name="scaleFactor" value="0.5"/>
    </inkml:brush>
  </inkml:definitions>
  <inkml:trace contextRef="#ctx0" brushRef="#br0">1 207 14395 0 0,'0'0'1795'0'0,"0"1"-2311"0"0,0 0 389 0 0,0 0 105 0 0,3 6 270 0 0,0 3-130 0 0,1 1 58 0 0,0 2-8 0 0,1-1-65 0 0,-1 1 0 0 0,-1 1-23 0 0,1-1-7 0 0,-1 1-9 0 0,0-1 11 0 0,0 1-14 0 0,-1-1 14 0 0,0 0 5 0 0,0-2 36 0 0,-1 1 0 0 0,0-2 3 0 0,0-2 38 0 0,-1-1 158 0 0,1-2-6 0 0,-1-1 14 0 0,0-1 1633 0 0,1-7-1476 0 0,1-3-155 0 0,0-2 5 0 0,1-4-12 0 0,1-3-202 0 0,2-2-10 0 0,0-3-36 0 0,3-2-12 0 0,1-2-66 0 0,2-1 27 0 0,1-1-12 0 0,2-1-9 0 0,1 0 22 0 0,2 1-25 0 0,1 0 8 0 0,0 2-13 0 0,1 2-15 0 0,0 2-62 0 0,0 3-11 0 0,0 3 7 0 0,-1 3-81 0 0,-1 4-33 0 0,-1 2 33 0 0,0 3-7 0 0,-1 4-36 0 0,-1 2 106 0 0,1 3-23 0 0,0 2-8 0 0,0 4 128 0 0,1 2-19 0 0,1 3 12 0 0,0 3 13 0 0,1 3-4 0 0,-1 2 2 0 0,1 2-9 0 0,-2 3 21 0 0,-1 2-25 0 0,-1 3-11 0 0,-2 2-7 0 0,-2 2-9 0 0,-1 4-17 0 0,-2 1-2078 0 0,-2 4 2617 0 0,-2 1-1351 0 0,-1 0 1041 0 0,-2-28-9888 0 0,0-1-1393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44.85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9896.53125"/>
      <inkml:brushProperty name="anchorY" value="-248798.82813"/>
      <inkml:brushProperty name="scaleFactor" value="0.5"/>
    </inkml:brush>
  </inkml:definitions>
  <inkml:trace contextRef="#ctx0" brushRef="#br0">1076 13 11074 0 0,'0'-1'1569'0'0,"2"-1"-1803"0"0,1-3 3802 0 0,-2 3-3654 0 0,-1 1 768 0 0,1 0-713 0 0,-1 0 210 0 0,0 1-23 0 0,-3 2-435 0 0,-2 1 375 0 0,-4 4-177 0 0,-4 4 10 0 0,-5 5 285 0 0,-5 6-105 0 0,-7 6 46 0 0,-8 7 6 0 0,-6 5-40 0 0,-7 7-25 0 0,-5 5-13 0 0,-4 4-10 0 0,-4 6-46 0 0,-1 4-7 0 0,-2 4-1 0 0,-1 4-13 0 0,1 3-6 0 0,1 3-17 0 0,1 4-398 0 0,2 3-1092 0 0,3 4 35 0 0,4 2-35 0 0,4 3-1184 0 0,12-19-8601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46.96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7805"/>
      <inkml:brushProperty name="anchorY" value="-249046.04688"/>
      <inkml:brushProperty name="scaleFactor" value="0.5"/>
    </inkml:brush>
  </inkml:definitions>
  <inkml:trace contextRef="#ctx0" brushRef="#br0">1 37 8098 0 0,'0'0'6054'0'0,"1"0"-5779"0"0,-1 0 30 0 0,2 0 0 0 0,-1 0-12 0 0,0 0 32 0 0,1-1-37 0 0,0 1 3 0 0,0-1 8 0 0,10-2-42 0 0,2 0-99 0 0,1 0 16 0 0,1 0-22 0 0,0 1-120 0 0,1 0 15 0 0,1 0-12 0 0,1 1-22 0 0,2-1-4 0 0,1 1 1 0 0,3-1-12 0 0,1 0 4 0 0,2 0-12 0 0,-1 0-24 0 0,1 1-4 0 0,0-1-84 0 0,0 1 3 0 0,-2 0-1883 0 0,0 1 2420 0 0,-2 1-1284 0 0,-2 2 1031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47.21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9306.5"/>
      <inkml:brushProperty name="anchorY" value="-250031.85938"/>
      <inkml:brushProperty name="scaleFactor" value="0.5"/>
    </inkml:brush>
  </inkml:definitions>
  <inkml:trace contextRef="#ctx0" brushRef="#br0">2 68 14699 0 0,'0'0'0'0'0,"0"-1"624"0"0,-1 0-205 0 0,1 0 58 0 0,0 0-56 0 0,-1 0 449 0 0,2 1-691 0 0,4-4 26 0 0,3 0-16 0 0,3-1-99 0 0,2 0 57 0 0,3 0-42 0 0,3 1-74 0 0,3-1 21 0 0,2 0-21 0 0,4 1-7 0 0,1 0 10 0 0,2 0-12 0 0,2 0-16 0 0,1 1 5 0 0,2 1-12 0 0,-1 0-7 0 0,1 0-27 0 0,1 2 7 0 0,0 0-13 0 0,0 1-1669 0 0,2 1 2091 0 0,0 0-1063 0 0,2 1 800 0 0,-24-2-9156 0 0,-1 0-1314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48.94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0964.71875"/>
      <inkml:brushProperty name="anchorY" value="-250991.42188"/>
      <inkml:brushProperty name="scaleFactor" value="0.5"/>
    </inkml:brush>
  </inkml:definitions>
  <inkml:trace contextRef="#ctx0" brushRef="#br0">0 19 5049 0 0,'0'0'9302'0'0,"1"0"-9129"0"0,-1 0 61 0 0,6 0-30 0 0,3-1-116 0 0,2 1 52 0 0,2 0-32 0 0,1 0 5 0 0,3 0 9 0 0,1 0-32 0 0,3 0 1 0 0,2-1 8 0 0,2 0-42 0 0,2 1-6 0 0,2-1-10 0 0,1-1 10 0 0,3 1-33 0 0,0 0 1 0 0,2 0 8 0 0,-1 0-14 0 0,1-1 14 0 0,0 1-14 0 0,-2 0 14 0 0,0 0-5 0 0,-1-1 12 0 0,-3 1 6 0 0,-2 1 17 0 0,-2-1-22 0 0,-3 1 36 0 0,-4 0-21 0 0,-2 1-30 0 0,-4 1 19 0 0,-3-1-36 0 0,-2 1-150 0 0,-3 1 4 0 0,-2 0-2 0 0,-2 1-186 0 0,-1 0 99 0 0,-1 0-29 0 0,-2 2-15 0 0,-2 2 71 0 0,-1 1 185 0 0,-3 1-30 0 0,-2 3 14 0 0,-2 1 201 0 0,-3 2-75 0 0,-2 1 70 0 0,-3 2 5 0 0,-2 1-46 0 0,-2 1 15 0 0,-1-1-24 0 0,-1 2 14 0 0,-1-1-15 0 0,-1 0-14 0 0,1 0 13 0 0,1-1-6 0 0,1 0-7 0 0,2-1 21 0 0,1-1-34 0 0,2-1 19 0 0,1 0-6 0 0,3-1-9 0 0,1-1-15 0 0,3-1-6 0 0,1-1-27 0 0,3-1-60 0 0,2 0 25 0 0,2 0-3 0 0,2-1-76 0 0,2 0-24 0 0,2 0-287 0 0,2 1-325 0 0,3-1-132 0 0,2 0 29 0 0,3-2-560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49.58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2184.71875"/>
      <inkml:brushProperty name="anchorY" value="-252558.625"/>
      <inkml:brushProperty name="scaleFactor" value="0.5"/>
    </inkml:brush>
  </inkml:definitions>
  <inkml:trace contextRef="#ctx0" brushRef="#br0">194 188 12723 0 0,'0'-1'888'0'0,"-3"-2"1626"0"0,2 1-2326 0 0,1 2 40 0 0,0-1-4 0 0,0 1 212 0 0,0-1-196 0 0,0 0 67 0 0,1-1 37 0 0,0 1-193 0 0,5-7 2 0 0,1-1-56 0 0,2-1-13 0 0,0-1-66 0 0,1 0 15 0 0,0 0-18 0 0,1 1 21 0 0,1 0-26 0 0,1-1 9 0 0,1 1-12 0 0,0-1 11 0 0,0 1-12 0 0,1 0 3 0 0,-1 0 18 0 0,1 2-25 0 0,-1 0 18 0 0,-1 2-42 0 0,0 1 11 0 0,0 1-14 0 0,-1 2-26 0 0,0 2 16 0 0,-1 0-34 0 0,0 3 0 0 0,0 2 17 0 0,-1 0-44 0 0,0 2-6 0 0,-1 1 10 0 0,0 2-33 0 0,-1 1-38 0 0,-2 0 0 0 0,0 2-3 0 0,-1 0-49 0 0,-2 1 32 0 0,-2 1 7 0 0,-1 1-2 0 0,-2 1 30 0 0,-2 0 57 0 0,-1 2 14 0 0,-3-1 1 0 0,-2 2 88 0 0,-2-1 60 0 0,-2 0 6 0 0,-2 0 26 0 0,-2 0 91 0 0,-3-1 13 0 0,-1 0 12 0 0,-2 0 12 0 0,-2-2 45 0 0,0 1-39 0 0,-2-2 23 0 0,0-1-15 0 0,0 0-25 0 0,1-2 7 0 0,1-1-13 0 0,1-1-7 0 0,2-2 1 0 0,1-1-19 0 0,2-2 4 0 0,2-2 17 0 0,1-1-15 0 0,2-3 24 0 0,1 0 3 0 0,2-2-10 0 0,2-2 42 0 0,1 0-115 0 0,3-1-31 0 0,2-2 5 0 0,3 0-141 0 0,2-2-93 0 0,3 0 19 0 0,3-2-29 0 0,2-1-118 0 0,3-1 136 0 0,2-1-37 0 0,1 0 11 0 0,1 0 124 0 0,1 1-17 0 0,-1 1-6 0 0,0 1 17 0 0,-1 1 4 0 0,0 2-30 0 0,-1 2 10 0 0,0 2-13 0 0,-1 1-7 0 0,-1 2-17 0 0,1 1 22 0 0,-1 2-26 0 0,-1 2 17 0 0,1 1-15 0 0,-1 1 23 0 0,-1 2-16 0 0,2 2 24 0 0,-1 1 3 0 0,1 1 9 0 0,0 1-2 0 0,1 0 30 0 0,1 2-8 0 0,1 1 14 0 0,0 0-4 0 0,0 0 2 0 0,0 0 0 0 0,1 0 10 0 0,0 0-13 0 0,0 0 4 0 0,0-1-57 0 0,0-1-217 0 0,0-2-45 0 0,0 0-180 0 0,1-2-1281 0 0,0-2 1965 0 0,2-2-1246 0 0,-1-3 1279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49.96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3619.1875"/>
      <inkml:brushProperty name="anchorY" value="-253920.75"/>
      <inkml:brushProperty name="scaleFactor" value="0.5"/>
    </inkml:brush>
  </inkml:definitions>
  <inkml:trace contextRef="#ctx0" brushRef="#br0">393 74 12443 0 0,'0'-2'2376'0'0,"-1"-1"-914"0"0,-1-1 270 0 0,0-2-179 0 0,-1 0-1284 0 0,-1-1 103 0 0,-2 0-195 0 0,-1 1-125 0 0,-2 0 2 0 0,-1 1-12 0 0,-1 2-132 0 0,-3 0-122 0 0,-1 2 36 0 0,-2 2-26 0 0,-3 2-119 0 0,-2 1 193 0 0,-1 3-110 0 0,-2 1 0 0 0,-1 1 171 0 0,0 3-109 0 0,1 0 87 0 0,2 2 6 0 0,1 1-66 0 0,3 1 69 0 0,2 0-32 0 0,4 2 18 0 0,2 1 53 0 0,2 0-24 0 0,4 0 10 0 0,1 0-11 0 0,3 1 4 0 0,2 0 54 0 0,3-1-16 0 0,2 1 8 0 0,3-2 37 0 0,2 0 46 0 0,3 0-2 0 0,4-2 34 0 0,2-2 30 0 0,3-2 125 0 0,2-1-24 0 0,2-3-2 0 0,1-2 138 0 0,2-3-97 0 0,1-3 54 0 0,-1-2 33 0 0,0-3-95 0 0,0-1 31 0 0,-2-3-12 0 0,-1-2-9 0 0,-2-1 21 0 0,-2-2 31 0 0,-1-1-18 0 0,-3-2 9 0 0,-3-1 35 0 0,-2-1-38 0 0,-2-2 4 0 0,-3-1-11 0 0,-2 0-46 0 0,-3-2-127 0 0,-2 0 15 0 0,-2 0-16 0 0,-3 1-151 0 0,-1 0-42 0 0,-2 1-53 0 0,-2 2 4 0 0,-2 2-111 0 0,-1 3-82 0 0,-1 1 8 0 0,-1 3-33 0 0,-1 3-98 0 0,1 2-328 0 0,-1 3-222 0 0,0 3-186 0 0,-1 3-465 0 0,1 5 143 0 0,0 3-659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1.9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124 13 4297 0 0,'0'-1'7'0'0,"0"1"0"0"0,0-1 0 0 0,0 1-1 0 0,0-1 1 0 0,-1 0 0 0 0,1 1 0 0 0,0-1 0 0 0,0 1 0 0 0,-1-1 0 0 0,1 1 0 0 0,0-1 0 0 0,0 1 0 0 0,-1-1-1 0 0,1 1 1 0 0,-1 0 0 0 0,1-1 0 0 0,0 1 0 0 0,-1-1 0 0 0,1 1 0 0 0,-1 0 0 0 0,1-1 0 0 0,-1 1-1 0 0,1 0 1 0 0,-1 0 0 0 0,1-1 0 0 0,-1 1 0 0 0,1 0 0 0 0,-1 0 0 0 0,0 0 0 0 0,1 0 0 0 0,-1 0 0 0 0,1 0-1 0 0,-2 0 1 0 0,-16 13-175 0 0,-9 30-490 0 0,11-6 122 0 0,7-19 323 0 0,0 0-1 0 0,2 1 0 0 0,0 0 0 0 0,2 1 1 0 0,-6 32-1 0 0,10-49 124 0 0,1 1 0 0 0,0-1-1 0 0,0 1 1 0 0,1-1 0 0 0,-1 1-1 0 0,1-1 1 0 0,-1 0 0 0 0,1 1 0 0 0,0-1-1 0 0,0 0 1 0 0,1 0 0 0 0,-1 1-1 0 0,3 3 1 0 0,-1-4 224 0 0,-1 0 0 0 0,1 0 1 0 0,0-1-1 0 0,-1 1 0 0 0,2-1 0 0 0,-1 1 0 0 0,0-1 0 0 0,0 0 0 0 0,1 0 0 0 0,-1-1 1 0 0,1 1-1 0 0,-1-1 0 0 0,1 1 0 0 0,-1-1 0 0 0,1 0 0 0 0,5 0 0 0 0,3 1 439 0 0,0-1-1 0 0,0-1 0 0 0,0 0 0 0 0,0-1 1 0 0,0 0-1 0 0,0 0 0 0 0,0-2 0 0 0,17-5 1 0 0,-19 5-415 0 0,0 0 0 0 0,-1-1 0 0 0,0-1 0 0 0,0 0 1 0 0,0 0-1 0 0,0 0 0 0 0,-1-1 0 0 0,0-1 0 0 0,8-7 0 0 0,-14 12-117 0 0,0-1-1 0 0,0 1 0 0 0,0 0 1 0 0,0-1-1 0 0,0 0 0 0 0,-1 1 0 0 0,1-1 1 0 0,-1 0-1 0 0,0 0 0 0 0,0 0 1 0 0,0 0-1 0 0,0 0 0 0 0,-1 0 0 0 0,1 0 1 0 0,-1 0-1 0 0,0 0 0 0 0,0 0 1 0 0,0 0-1 0 0,0 0 0 0 0,0 0 0 0 0,0 0 1 0 0,-1 0-1 0 0,0-1 0 0 0,0 2 0 0 0,0-1 1 0 0,0 0-1 0 0,0 0 0 0 0,0 0 1 0 0,-1 0-1 0 0,1 1 0 0 0,-1-1 0 0 0,0 1 1 0 0,-3-5-1 0 0,0 0-83 0 0,-1 1-1 0 0,0-1 1 0 0,0 1 0 0 0,-1 0 0 0 0,0 0-1 0 0,0 1 1 0 0,0 0 0 0 0,-1 0-1 0 0,1 0 1 0 0,-1 1 0 0 0,0 1-1 0 0,0-1 1 0 0,-1 1 0 0 0,1 0-1 0 0,-1 1 1 0 0,-14-2 0 0 0,21 4-60 0 0,0 0 1 0 0,0 1-1 0 0,1-1 1 0 0,-1 0-1 0 0,0 1 1 0 0,0-1-1 0 0,1 1 1 0 0,-1 0-1 0 0,0 0 1 0 0,1 0-1 0 0,-1 0 1 0 0,1 0 0 0 0,-1 0-1 0 0,1 0 1 0 0,0 0-1 0 0,-1 0 1 0 0,1 1-1 0 0,0-1 1 0 0,-2 3-1 0 0,-3 5 22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50.64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2579.96875"/>
      <inkml:brushProperty name="anchorY" value="-252865.53125"/>
      <inkml:brushProperty name="scaleFactor" value="0.5"/>
    </inkml:brush>
  </inkml:definitions>
  <inkml:trace contextRef="#ctx0" brushRef="#br0">93 79 7978 0 0,'0'0'0'0'0,"-1"0"384"0"0,-2 0 271 0 0,-1 0 183 0 0,0 0-165 0 0,-1 0-29 0 0,0 1 636 0 0,0-1-240 0 0,1 0 187 0 0,-6 1 5557 0 0,9-1-6226 0 0,0 0-6 0 0,0 0-176 0 0,0 0-55 0 0,-1-1-22 0 0,1 1-16 0 0,-1-1-105 0 0,1 0 1 0 0,-1-1-7 0 0,1 1-41 0 0,-1-1-8 0 0,1 1-29 0 0,-1-1-3 0 0,1 1-2 0 0,-1-1-38 0 0,1 1-8 0 0,-1-1-19 0 0,1 1 12 0 0,-1-1-34 0 0,0 1 20 0 0,0-1-17 0 0,1 1-5 0 0,-1-1 1 0 0,0 1-10 0 0,1-1-7 0 0,-1 1 1 0 0,1-1-38 0 0,-1 1 1 0 0,1 0-21 0 0,-1 0 3 0 0,1 1-20 0 0,-1 0-5 0 0,1 0 10 0 0,0-1-5 0 0,0 1 2 0 0,0-1 19 0 0,3-2 13 0 0,2 0-3 0 0,3-1 41 0 0,5 1 7 0 0,5 1 0 0 0,6 0-6 0 0,5 0 21 0 0,6 0-7 0 0,8 0 3 0 0,8-1 19 0 0,6 1-15 0 0,6-1-4 0 0,7 0 1 0 0,5 1-1 0 0,7-1 0 0 0,5 1 10 0 0,5 1-13 0 0,3 0-5 0 0,4 1 11 0 0,3 0-14 0 0,3 0 4 0 0,2 1-1 0 0,-2 0-19 0 0,-1 0 15 0 0,-3 1-5 0 0,-3 0 1 0 0,-5 1 0 0 0,-5-1 9 0 0,-6 1 7 0 0,-5-1-1 0 0,-5 0 1 0 0,-6 1 9 0 0,-5-1-2 0 0,-6-1 1 0 0,-5 0 9 0 0,-7 0-2 0 0,-5 0-8 0 0,-7 0 11 0 0,-5-1-3 0 0,-6 1 1 0 0,-5-1 0 0 0,-3 0-18 0 0,-4 0 4 0 0,-3 0-310 0 0,-3 0-145 0 0,-7-1-3483 0 0,-4 1 2172 0 0,-6 0 2124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51.21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5926.65625"/>
      <inkml:brushProperty name="anchorY" value="-253832.60938"/>
      <inkml:brushProperty name="scaleFactor" value="0.5"/>
    </inkml:brush>
  </inkml:definitions>
  <inkml:trace contextRef="#ctx0" brushRef="#br0">110 81 15683 0 0,'0'0'0'0'0,"1"-2"352"0"0,1-2-149 0 0,2-1 43 0 0,1-1 174 0 0,0-1-140 0 0,1-1 5 0 0,0 0 235 0 0,0 0 11 0 0,0 1-19 0 0,-1 0 67 0 0,-1 0 20 0 0,-1 2-285 0 0,0 2 40 0 0,-2 1-55 0 0,-1 1-317 0 0,1 0 60 0 0,-2 1-176 0 0,1 1-2 0 0,-5 3-1527 0 0,0 1 1376 0 0,-2 2 210 0 0,-1 2-16 0 0,-3 0 61 0 0,0 2 30 0 0,-1 1 34 0 0,0 1 4 0 0,-1-1-6 0 0,0 2 12 0 0,0-1 6 0 0,1 0-10 0 0,1 0 12 0 0,2 0-22 0 0,0-1 16 0 0,3 0-33 0 0,1-2 9 0 0,2-1 15 0 0,1 0-43 0 0,2-1 50 0 0,3-1-15 0 0,2-1 14 0 0,3 0 45 0 0,3-1 15 0 0,1 0-1 0 0,4 0 4 0 0,3-2 28 0 0,2 0-54 0 0,3-1 16 0 0,1-1 4 0 0,2 0-78 0 0,2-1 22 0 0,0-1-28 0 0,1 0 4 0 0,1-1-20 0 0,-1 0 4 0 0,0 0-11 0 0,-1 0-7 0 0,0 0-8 0 0,-1 0-157 0 0,-1 1-330 0 0,0 0-308 0 0,-2-1-305 0 0,0 1 85 0 0,-1 0-716 0 0,-15 0-6097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51.47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7415.34375"/>
      <inkml:brushProperty name="anchorY" value="-254999.15625"/>
      <inkml:brushProperty name="scaleFactor" value="0.5"/>
    </inkml:brush>
  </inkml:definitions>
  <inkml:trace contextRef="#ctx0" brushRef="#br0">538 1 18068 0 0,'0'0'0'0'0,"-2"0"1288"0"0,-3 0-1755 0 0,-2 1 530 0 0,-3 1 759 0 0,-3 0-1660 0 0,-3 2 930 0 0,-1 2-373 0 0,-3 2 9 0 0,0 2 504 0 0,-2 2-188 0 0,-1 2 100 0 0,1 2-2 0 0,0 2-46 0 0,0 1 6 0 0,0 2-14 0 0,2 2-27 0 0,-1 1 7 0 0,1 2-4 0 0,-1 1 0 0 0,1 1 0 0 0,0 0 0 0 0,0 1-28 0 0,1-1 18 0 0,0 0-8 0 0,2-1-16 0 0,0-2-14 0 0,3-1 2 0 0,1-1-11 0 0,1-3 2 0 0,2 0-10 0 0,1-2 2 0 0,2-1-1 0 0,2-2 0 0 0,0 0-46 0 0,2-2-72 0 0,1-1-103 0 0,2-2-71 0 0,0 0-1849 0 0,3-1 2516 0 0,2-3-1443 0 0,1 0 1280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51.73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5881.5625"/>
      <inkml:brushProperty name="anchorY" value="-254631"/>
      <inkml:brushProperty name="scaleFactor" value="0.5"/>
    </inkml:brush>
  </inkml:definitions>
  <inkml:trace contextRef="#ctx0" brushRef="#br0">402 1 21117 0 0,'0'0'0'0'0,"-3"1"-601"0"0,-6 3 29 0 0,-3 3-17 0 0,-4 2 566 0 0,-2 3-338 0 0,-3 2-29 0 0,-1 2 684 0 0,1 1-241 0 0,-1 2 168 0 0,2 0 6 0 0,0 0-45 0 0,1 1-68 0 0,1 1 0 0 0,1 0-17 0 0,0 1-84 0 0,1 0 23 0 0,1 0-21 0 0,0 2 2 0 0,1-1 9 0 0,0 0-13 0 0,2-1-5 0 0,1-1 11 0 0,0 0-14 0 0,2-3-5 0 0,1 0-17 0 0,1-2-15 0 0,1-2-16 0 0,2-2-810 0 0,1-1-405 0 0,1-2-373 0 0,2-1-1086 0 0,2-2 323 0 0,1-1-1449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52.29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4472.09375"/>
      <inkml:brushProperty name="anchorY" value="-254135.25"/>
      <inkml:brushProperty name="scaleFactor" value="0.5"/>
    </inkml:brush>
  </inkml:definitions>
  <inkml:trace contextRef="#ctx0" brushRef="#br0">141 213 15507 0 0,'0'0'0'0'0,"-1"-4"3129"0"0,0-3-2185 0 0,0-2 503 0 0,0-1-1183 0 0,1 0 36 0 0,1-1-238 0 0,1 1-48 0 0,3 0-23 0 0,1 0-14 0 0,3 0-102 0 0,3 0 18 0 0,3 0-11 0 0,3-1-12 0 0,3 1-15 0 0,2-1 69 0 0,3 1-22 0 0,1 0 57 0 0,2 1 33 0 0,0 0 3 0 0,1 1 3 0 0,-1 1 12 0 0,0 1 6 0 0,-2 2-11 0 0,-1 1 14 0 0,-1 1-14 0 0,-3 1 14 0 0,-3 1-14 0 0,-2 1-24 0 0,-3 2-2 0 0,-3 0-20 0 0,-3 1-137 0 0,-2 1-18 0 0,-3 1 15 0 0,-1 1-182 0 0,-3 1 145 0 0,-3 2-52 0 0,-2 1-23 0 0,-2 1 122 0 0,-3 1 28 0 0,-2 3 45 0 0,-2 1 42 0 0,-3 1 58 0 0,-1 2-11 0 0,-2 0 9 0 0,-1 2 19 0 0,-1 0-6 0 0,-2 1 31 0 0,0 1-8 0 0,-1 0 4 0 0,-2 1 19 0 0,0 0-15 0 0,-2 1 5 0 0,-1 0 8 0 0,0 1-11 0 0,0 1 3 0 0,1-1-1 0 0,1-1-9 0 0,1-1 11 0 0,3-1-31 0 0,2-1 9 0 0,3-2-4 0 0,3-1-19 0 0,3-2-3 0 0,3-2-1 0 0,3-1-1 0 0,3-2-9 0 0,3 0 21 0 0,4-1 12 0 0,2 0-12 0 0,4-2 42 0 0,3 0 26 0 0,2-1-5 0 0,3 0-4 0 0,2-2 40 0 0,1 0-41 0 0,3-2 14 0 0,1-1 6 0 0,1-2-32 0 0,2-1 10 0 0,-1-3 6 0 0,2-1-4 0 0,-1-3 2 0 0,-2-2 10 0 0,-1-2 6 0 0,-1-3-2 0 0,-4-2 12 0 0,-1-2 15 0 0,-4-2 6 0 0,-2-2-10 0 0,-3-2 33 0 0,-3-3-20 0 0,-1-2 8 0 0,-3-3 7 0 0,-3 0-21 0 0,-2-2 7 0 0,-2-1-22 0 0,-3 1-4 0 0,-2 1-18 0 0,-3 3-43 0 0,-1 2-17 0 0,-2 3 19 0 0,-2 3-74 0 0,-2 2-6 0 0,0 4-30 0 0,0 2 4 0 0,1 4-42 0 0,0 1-100 0 0,3 3-124 0 0,1 2 9 0 0,3 2-222 0 0,3 2-252 0 0,3 2-296 0 0,3 2-316 0 0,3 3-485 0 0,3 1 138 0 0,4 2-601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3:52.68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5502.6875"/>
      <inkml:brushProperty name="anchorY" value="-255202.10938"/>
      <inkml:brushProperty name="scaleFactor" value="0.5"/>
    </inkml:brush>
  </inkml:definitions>
  <inkml:trace contextRef="#ctx0" brushRef="#br0">443 78 18780 0 0,'0'0'0'0'0,"-1"-2"1336"0"0,-2-3-1129 0 0,-1-1-14 0 0,-1-2 1224 0 0,-2 0-1603 0 0,0-1 598 0 0,-1 0-274 0 0,0 1 6 0 0,-2 1 52 0 0,0 1-263 0 0,-2 1 40 0 0,-1 2-23 0 0,-1 2-277 0 0,-3 1 106 0 0,-1 2-57 0 0,-2 2-39 0 0,-1 3 86 0 0,-2 2 75 0 0,-1 3 9 0 0,0 2 7 0 0,-1 3 126 0 0,1 1-54 0 0,1 3 41 0 0,1 2 2 0 0,1 2-29 0 0,2 2 29 0 0,3 2-10 0 0,1 2-6 0 0,3 0 21 0 0,4 2-7 0 0,2 0 13 0 0,4 0 6 0 0,3-2 8 0 0,4-1 8 0 0,4-2 8 0 0,2-2 8 0 0,4-3 36 0 0,1-3 0 0 0,3-2 12 0 0,2-2-11 0 0,1-3 32 0 0,1-3-27 0 0,1-1 18 0 0,1-3 4 0 0,-1-2-11 0 0,0-3 33 0 0,0-2-20 0 0,-2-3 8 0 0,0-3 35 0 0,-1-2 18 0 0,-2-3 6 0 0,0-2-8 0 0,-2-3 42 0 0,-1-3-50 0 0,-1-2 17 0 0,-2-3 12 0 0,-2-2-41 0 0,-2-3 3 0 0,-2-1-22 0 0,-2-2-14 0 0,-3 0-16 0 0,-2 1-90 0 0,-2 1-5 0 0,-3 1-5 0 0,0 2-135 0 0,-2 3-55 0 0,0 2-87 0 0,-1 2-41 0 0,0 2-138 0 0,-1 2-977 0 0,1 2-627 0 0,0 2 1148 0 0,0 3 1004 0 0,1 2-1577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10.91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3082.8125"/>
      <inkml:brushProperty name="anchorY" value="-254464.79688"/>
      <inkml:brushProperty name="scaleFactor" value="0.5"/>
    </inkml:brush>
  </inkml:definitions>
  <inkml:trace contextRef="#ctx0" brushRef="#br0">221 49 5825 0 0,'0'0'10692'0'0,"-1"0"-11138"0"0,0 0 370 0 0,0 0-6 0 0,-6 3 107 0 0,-3 1 34 0 0,-1 0 14 0 0,-1 0 32 0 0,0 0 42 0 0,1-1 19 0 0,1 0 7 0 0,1-1 11 0 0,0 0 17 0 0,2-1 25 0 0,2-1 3 0 0,1 0 11 0 0,2 0 27 0 0,1 0 440 0 0,1 0-511 0 0,0-1-75 0 0,1 1-9 0 0,-1-1 5 0 0,0-1-118 0 0,1 1 14 0 0,4-6-38 0 0,2 0 5 0 0,1-1-41 0 0,1 0 1 0 0,0 2-3 0 0,0 0-1 0 0,-1 2-9 0 0,1 2-17 0 0,-1 0 14 0 0,-1 2-24 0 0,0 0-12 0 0,-1 1-34 0 0,-1 1-12 0 0,0 0-18 0 0,-1 1-44 0 0,0 0-36 0 0,-2 0 7 0 0,1 0 2 0 0,-2 0-58 0 0,0 0 147 0 0,-2 0-26 0 0,0 1 32 0 0,-2-1 137 0 0,0 1 75 0 0,-3-1 26 0 0,-1 1 14 0 0,-2 0 124 0 0,-1-1-33 0 0,-1 0 17 0 0,-2 0 18 0 0,0 0-23 0 0,0 0-11 0 0,-1-1 3 0 0,2-1-12 0 0,-1 0-7 0 0,1 0 10 0 0,0-1 6 0 0,1-1-1 0 0,1-1 20 0 0,0 0 22 0 0,1-2-23 0 0,1 0 27 0 0,0-1-8 0 0,2-1-81 0 0,1 0 15 0 0,2-1-10 0 0,1 0-103 0 0,1 0-46 0 0,0 0-12 0 0,2 0-24 0 0,1 1-82 0 0,0 1-62 0 0,1 0-62 0 0,0 1-66 0 0,2 1-93 0 0,-1 1-1408 0 0,2 1-485 0 0,1 1 1232 0 0,1 1 1142 0 0,2 3-1820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11.43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1904.78125"/>
      <inkml:brushProperty name="anchorY" value="-253409.95313"/>
      <inkml:brushProperty name="scaleFactor" value="0.5"/>
    </inkml:brush>
  </inkml:definitions>
  <inkml:trace contextRef="#ctx0" brushRef="#br0">342 74 11274 0 0,'1'-2'1841'0'0,"2"-4"-748"0"0,1-1 214 0 0,1-1-265 0 0,1-2-777 0 0,1 1-49 0 0,1 0-164 0 0,-2 2 44 0 0,1 1-114 0 0,-1 2 2 0 0,-2 1 5 0 0,-1 1-538 0 0,-2 2 87 0 0,0 0-10 0 0,-2 3-583 0 0,-1 4 662 0 0,-3 2-278 0 0,-1 3-7 0 0,-3 3 542 0 0,-3 4 43 0 0,-1 3 156 0 0,-2 4 91 0 0,-2 2 160 0 0,-3 2-118 0 0,-1 3 76 0 0,-1 0 27 0 0,-1 1-122 0 0,-2 0 30 0 0,0-1-51 0 0,-1 0-19 0 0,0 0-6 0 0,1-2-48 0 0,2 1 30 0 0,1-1-30 0 0,3-1-30 0 0,3 0 46 0 0,3-1-17 0 0,4-1 44 0 0,3-1 7 0 0,3-2 38 0 0,4-1 38 0 0,3-3 11 0 0,3-2 67 0 0,4-2 68 0 0,2-3-53 0 0,4-2 24 0 0,2-4 78 0 0,3-2-108 0 0,2-4 27 0 0,3-2-10 0 0,0-5-104 0 0,2-2-7 0 0,1-3 4 0 0,-1-3-7 0 0,0-3-45 0 0,-2-1 40 0 0,-2-1-23 0 0,-2-1 16 0 0,-4 0 5 0 0,-3 0 8 0 0,-4 2-11 0 0,-3 0 4 0 0,-4 2-10 0 0,-3 1-119 0 0,-4 2 15 0 0,-4 1-3 0 0,-4 1-136 0 0,-4 2 11 0 0,-2 1-30 0 0,-4 1-8 0 0,-1 1-18 0 0,-3 1 31 0 0,-2 1-10 0 0,0 2 14 0 0,-1 0 24 0 0,0 1-6 0 0,1 2-5 0 0,1 0 21 0 0,0 1-25 0 0,3 1 26 0 0,1 0-36 0 0,4 1 11 0 0,2 0-4 0 0,3 1-168 0 0,4 0-26 0 0,3 0-125 0 0,4 0-191 0 0,4-1-1150 0 0,3 1-539 0 0,5 0 1117 0 0,3-1 1252 0 0,5-1-1888 0 0,-2-2-12113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11.8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0647.84375"/>
      <inkml:brushProperty name="anchorY" value="-252914.75"/>
      <inkml:brushProperty name="scaleFactor" value="0.5"/>
    </inkml:brush>
  </inkml:definitions>
  <inkml:trace contextRef="#ctx0" brushRef="#br0">445 83 15907 0 0,'0'0'0'0'0,"0"-2"1353"0"0,-1-3-505 0 0,0-2 153 0 0,0-1-214 0 0,-1-2-528 0 0,-1 1-7 0 0,0 0-188 0 0,-2 2-53 0 0,0 0-66 0 0,-2 1 18 0 0,-1 2-134 0 0,-1 2-150 0 0,-2 1 7 0 0,-1 2 1 0 0,-2 2-206 0 0,-2 3 255 0 0,-3 2-84 0 0,-1 3-10 0 0,-3 3 245 0 0,-1 3-35 0 0,-1 3 69 0 0,-2 2 11 0 0,-1 3 48 0 0,1 1-20 0 0,0 3 19 0 0,2 0-14 0 0,1 1 5 0 0,3 1 16 0 0,3 0 5 0 0,3 0 9 0 0,4 0 8 0 0,3 0 45 0 0,4-1 17 0 0,3 0 7 0 0,4-1 39 0 0,4 0 140 0 0,3-1-46 0 0,4-2 14 0 0,4-2 122 0 0,3-3-82 0 0,3-3 50 0 0,4-4 43 0 0,3-4-97 0 0,3-4 42 0 0,1-5-34 0 0,2-4 6 0 0,1-5-2 0 0,0-4-27 0 0,0-4-3 0 0,-1-4 9 0 0,0-3-51 0 0,-2-4-13 0 0,-2-1-9 0 0,0-3 0 0 0,-4 0-40 0 0,-2-2-25 0 0,-4 0-5 0 0,-2 0-12 0 0,-5 0-36 0 0,-3 0-38 0 0,-3 1 9 0 0,-4 0-26 0 0,-3 2-22 0 0,-4 0-135 0 0,-2 2 17 0 0,-4 2-5 0 0,-2 2-136 0 0,-3 3 39 0 0,-3 2-57 0 0,-2 2-63 0 0,-2 3 34 0 0,-3 2-660 0 0,-1 3-336 0 0,-3 3-465 0 0,0 3-841 0 0,-3 3 253 0 0,-3 2-1280 0 0,6 1-5435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12.42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79618.8125"/>
      <inkml:brushProperty name="anchorY" value="-251822.10938"/>
      <inkml:brushProperty name="scaleFactor" value="0.5"/>
    </inkml:brush>
  </inkml:definitions>
  <inkml:trace contextRef="#ctx0" brushRef="#br0">25 17 5377 0 0,'-4'0'7188'0'0,"0"-1"-6033"0"0,0 1-28 0 0,-1-1-564 0 0,2 1-262 0 0,1 0 157 0 0,-1-1 1162 0 0,6 1-1230 0 0,1 0-21 0 0,4 0-178 0 0,4 0 162 0 0,3 0-57 0 0,4 0-2 0 0,6 0 135 0 0,3 0-86 0 0,5 0 41 0 0,3-1 28 0 0,4 0-75 0 0,3 0-13 0 0,4 0-36 0 0,2 0-4 0 0,3 0-58 0 0,3 0-33 0 0,3-1-13 0 0,3 1-1 0 0,2 0-59 0 0,3 0-31 0 0,3 0 6 0 0,2 1-16 0 0,3 0-35 0 0,1 1-10 0 0,1 0-18 0 0,1 2 3 0 0,1 1-22 0 0,0 0 15 0 0,-1 1-14 0 0,-1 0 3 0 0,-1 0-1 0 0,-2 0 19 0 0,-1 0-6 0 0,-4-1 12 0 0,-2-1-2 0 0,-3 0 20 0 0,-3-1 3 0 0,-4-1 1 0 0,-4-1 20 0 0,-3 0 3 0 0,-5-1-8 0 0,-3 0 22 0 0,-4-2 3 0 0,-3 1-1 0 0,-3-1-16 0 0,-3 0 32 0 0,-2 0-19 0 0,-3-1-50 0 0,-2 1-3 0 0,-3 1-32 0 0,-3-1-50 0 0,-3 0-342 0 0,-3 2-20 0 0,-3-1-37 0 0,-2 1-402 0 0,-13 3-3935 0 0,1 1 3140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2.3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232 32 2136 0 0,'-1'-2'1'0'0,"0"0"0"0"0,0 0-1 0 0,0 0 1 0 0,-1 0-1 0 0,1 0 1 0 0,0 1-1 0 0,-1-1 1 0 0,0 0-1 0 0,1 1 1 0 0,-1-1-1 0 0,0 1 1 0 0,0 0 0 0 0,0-1-1 0 0,0 1 1 0 0,0 0-1 0 0,0 0 1 0 0,0 0-1 0 0,0 0 1 0 0,-1 1-1 0 0,1-1 1 0 0,0 1-1 0 0,0-1 1 0 0,-1 1 0 0 0,1 0-1 0 0,0 0 1 0 0,-1 0-1 0 0,1 0 1 0 0,0 0-1 0 0,-1 0 1 0 0,1 1-1 0 0,0-1 1 0 0,0 1-1 0 0,-1 0 1 0 0,1-1 0 0 0,0 1-1 0 0,0 0 1 0 0,0 0-1 0 0,0 1 1 0 0,0-1-1 0 0,0 0 1 0 0,0 1-1 0 0,0-1 1 0 0,1 1-1 0 0,-1-1 1 0 0,-2 3 0 0 0,-8 10-148 0 0,0 0 0 0 0,0 1 0 0 0,1 0 0 0 0,-13 25 0 0 0,17-29 32 0 0,1-2 89 0 0,-3 5-152 0 0,0 1 0 0 0,1 1 0 0 0,0 0-1 0 0,1 0 1 0 0,-5 19 0 0 0,11-32 205 0 0,0 0 0 0 0,1 0 1 0 0,-1 0-1 0 0,1 0 0 0 0,-1 0 0 0 0,1 0 0 0 0,0 1 1 0 0,0-1-1 0 0,1 0 0 0 0,-1 0 0 0 0,1 0 0 0 0,-1 0 1 0 0,1 0-1 0 0,0 0 0 0 0,0 0 0 0 0,0 0 0 0 0,1 0 1 0 0,-1 0-1 0 0,1-1 0 0 0,-1 1 0 0 0,1-1 0 0 0,0 1 1 0 0,0-1-1 0 0,0 1 0 0 0,0-1 0 0 0,1 0 0 0 0,-1 0 1 0 0,1 0-1 0 0,-1 0 0 0 0,1-1 0 0 0,0 1 0 0 0,-1-1 1 0 0,1 1-1 0 0,0-1 0 0 0,5 1 0 0 0,4 2 386 0 0,0-1-1 0 0,0-1 1 0 0,1 0-1 0 0,-1-1 1 0 0,1 0-1 0 0,-1-1 0 0 0,0 0 1 0 0,1-1-1 0 0,-1-1 1 0 0,0 1-1 0 0,19-7 1 0 0,-13 3-208 0 0,-1 0-1 0 0,0-2 1 0 0,0 0 0 0 0,-1-1 0 0 0,0 0 0 0 0,0-2 0 0 0,19-14-1 0 0,-31 21-169 0 0,-1 1 0 0 0,0-1 0 0 0,0 0 0 0 0,0 0 0 0 0,-1 0 0 0 0,1 0 0 0 0,-1-1 0 0 0,1 1-1 0 0,-1-1 1 0 0,0 1 0 0 0,0-1 0 0 0,-1 0 0 0 0,1 0 0 0 0,-1 0 0 0 0,0 0 0 0 0,0 0 0 0 0,0 0 0 0 0,0 0-1 0 0,-1 0 1 0 0,0 0 0 0 0,0 0 0 0 0,0 0 0 0 0,-1-5 0 0 0,0 6-38 0 0,0-1-1 0 0,0 0 1 0 0,-1 1 0 0 0,1-1 0 0 0,-1 1-1 0 0,0 0 1 0 0,0-1 0 0 0,0 1-1 0 0,0 0 1 0 0,-1 0 0 0 0,1 1 0 0 0,-1-1-1 0 0,0 0 1 0 0,0 1 0 0 0,0-1-1 0 0,0 1 1 0 0,0 0 0 0 0,-1 0 0 0 0,1 1-1 0 0,0-1 1 0 0,-1 0 0 0 0,0 1-1 0 0,1 0 1 0 0,-1 0 0 0 0,-5-1-1 0 0,5 1-121 0 0,-1 0 0 0 0,1 1-1 0 0,-1-1 1 0 0,0 1 0 0 0,0 0-1 0 0,1 0 1 0 0,-1 0 0 0 0,0 1-1 0 0,1 0 1 0 0,-1 0 0 0 0,0 0-1 0 0,1 0 1 0 0,-1 1-1 0 0,1 0 1 0 0,0-1 0 0 0,-1 2-1 0 0,1-1 1 0 0,0 0 0 0 0,0 1-1 0 0,1 0 1 0 0,-8 6 0 0 0,3 2 43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13.30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3036.21875"/>
      <inkml:brushProperty name="anchorY" value="-252845.75"/>
      <inkml:brushProperty name="scaleFactor" value="0.5"/>
    </inkml:brush>
  </inkml:definitions>
  <inkml:trace contextRef="#ctx0" brushRef="#br0">63 0 11650 0 0,'0'0'241'0'0,"0"4"-1162"0"0,-1 2 845 0 0,-1 3-817 0 0,0 4-22 0 0,0 2 783 0 0,0 5-92 0 0,0 2 101 0 0,-1 4 854 0 0,0 2-310 0 0,0 3 217 0 0,0 1 42 0 0,-1 2-123 0 0,1 1 16 0 0,0 0-93 0 0,0 3-8 0 0,0 0-60 0 0,1 2-109 0 0,0 0 7 0 0,0 0-11 0 0,1 0-162 0 0,-1-2 37 0 0,0-2-39 0 0,0-2 13 0 0,0-4-34 0 0,0-4 29 0 0,0-2-19 0 0,1-4-4 0 0,-1-3 20 0 0,1-2-548 0 0,1-3-450 0 0,-1-3-286 0 0,1-2-846 0 0,0-2 259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13.70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1957.1875"/>
      <inkml:brushProperty name="anchorY" value="-252653.57813"/>
      <inkml:brushProperty name="scaleFactor" value="0.5"/>
    </inkml:brush>
  </inkml:definitions>
  <inkml:trace contextRef="#ctx0" brushRef="#br0">571 0 18156 0 0,'0'0'160'0'0,"1"0"-710"0"0,0 0 202 0 0,0 0 135 0 0,0 1-63 0 0,1 4 228 0 0,-2 2-108 0 0,-2 2-51 0 0,-3 1 273 0 0,-4 1-58 0 0,-2 1 102 0 0,-4 1-7 0 0,-3 0 36 0 0,-2 1-26 0 0,-2 1 10 0 0,-3-1 6 0 0,-1 1-21 0 0,-3-1-12 0 0,-1 1-7 0 0,-2-2-9 0 0,0 1-8 0 0,0-1-17 0 0,0-1-6 0 0,0 0 10 0 0,1-1-23 0 0,2 0 16 0 0,2-1 4 0 0,1-1-1 0 0,3-2 20 0 0,4 0 69 0 0,2-2 28 0 0,3-2-12 0 0,5 0 102 0 0,3-2 48 0 0,3-1-46 0 0,3-2 21 0 0,4-1 33 0 0,4-2-161 0 0,4-1 39 0 0,4-1 9 0 0,3 0-195 0 0,3-1 38 0 0,3 0-40 0 0,1 2 12 0 0,0 0-24 0 0,1 2 16 0 0,0 1-15 0 0,-1 2 4 0 0,0 2 18 0 0,-1 2 4 0 0,0 2 9 0 0,-1 3-11 0 0,-1 1 23 0 0,-1 2-16 0 0,-2 2 5 0 0,-1 2-10 0 0,-1 1-16 0 0,-1 2 3 0 0,-1 0 8 0 0,-1 1-13 0 0,-1 0-5 0 0,1 0 11 0 0,-1 0-5 0 0,1-2-7 0 0,0 0 12 0 0,-1-2-705 0 0,1 0-423 0 0,1-2-324 0 0,0 0-1010 0 0,2-1 313 0 0,0 0-1364 0 0,-3-2-7292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13.98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3076.71875"/>
      <inkml:brushProperty name="anchorY" value="-254219.29688"/>
      <inkml:brushProperty name="scaleFactor" value="0.5"/>
    </inkml:brush>
  </inkml:definitions>
  <inkml:trace contextRef="#ctx0" brushRef="#br0">288 20 20100 0 0,'0'0'0'0'0,"0"-1"176"0"0,-2-2-149 0 0,-2-1-14 0 0,0 1-42 0 0,-2-1-26 0 0,-2 1 31 0 0,-1 2-77 0 0,-2 0 4 0 0,-3 2-14 0 0,-1 2 0 0 0,-3 2-10 0 0,-1 3 68 0 0,-1 1-11 0 0,-1 4 34 0 0,1 2 50 0 0,-1 3-2 0 0,2 2 23 0 0,2 2-4 0 0,1 1 3 0 0,2 2 28 0 0,2 1-26 0 0,4-1 8 0 0,2 0 17 0 0,3-2 4 0 0,3-2-10 0 0,2 0 14 0 0,3-3-14 0 0,2-1 42 0 0,3-3-22 0 0,2-1 8 0 0,3-1 18 0 0,3-2-118 0 0,1-2-67 0 0,4-2-81 0 0,1-1-174 0 0,2-2-1240 0 0,2-1-220 0 0,0-2 826 0 0,2-1 1068 0 0,1-1-1667 0 0,-19 1-5971 0 0,1-1-1297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14.61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4107.90625"/>
      <inkml:brushProperty name="anchorY" value="-255620.29688"/>
      <inkml:brushProperty name="scaleFactor" value="0.5"/>
    </inkml:brush>
  </inkml:definitions>
  <inkml:trace contextRef="#ctx0" brushRef="#br0">195 689 17036 0 0,'0'0'632'0'0,"-2"-1"-168"0"0,0 0-36 0 0,0-1-93 0 0,-2 1-5 0 0,0 1 21 0 0,-1 0-160 0 0,0 1-47 0 0,-2 1-4 0 0,-1 1-29 0 0,0 1-90 0 0,-2 3 43 0 0,-2 1-19 0 0,-1 2 3 0 0,0 2 28 0 0,-2 1-17 0 0,0 3-3 0 0,0 1 11 0 0,1 1-23 0 0,2 0 25 0 0,1 0-17 0 0,3 0 15 0 0,3-1 5 0 0,2-1-2 0 0,2 0 12 0 0,1-2-3 0 0,3-2 10 0 0,2-1 35 0 0,0-1 0 0 0,2-2-16 0 0,1-2 53 0 0,2-2-34 0 0,1-1 2 0 0,2-1 19 0 0,1-3-44 0 0,1-1-33 0 0,2-1-30 0 0,0-2 5 0 0,0-1-72 0 0,1-3-92 0 0,-2-1 12 0 0,1-1-12 0 0,-2 0-96 0 0,-1-2 121 0 0,-1-1-40 0 0,-1-1-15 0 0,-2 0 129 0 0,-2-1-29 0 0,-1 0 43 0 0,-2 0 2 0 0,-1 1 20 0 0,-2 0-22 0 0,-1 2 8 0 0,0 1-13 0 0,-2 4-24 0 0,1 2-41 0 0,-1 3 28 0 0,1 1-11 0 0,0 1-36 0 0,-1 1 86 0 0,1 1-17 0 0,0-1-2 0 0,0 1 98 0 0,0 4 37 0 0,0 1 13 0 0,1 3 14 0 0,2 1 74 0 0,1 2-29 0 0,1 0 23 0 0,3 2 5 0 0,1 0-1 0 0,1-1-46 0 0,2 1 14 0 0,2-2 2 0 0,0 0-39 0 0,2-1 20 0 0,1-1-7 0 0,0-3-8 0 0,1-1 21 0 0,0-2 12 0 0,0-2-22 0 0,-1-2 9 0 0,1-2-3 0 0,0-3-46 0 0,-1-1 22 0 0,1-3-19 0 0,0-2-42 0 0,1-1 2 0 0,0-3-13 0 0,2-1 11 0 0,-1-3-23 0 0,2-2-12 0 0,-1-3 2 0 0,1-2-11 0 0,0-2-16 0 0,0-2-90 0 0,-1-2-13 0 0,-1-1-12 0 0,0-1-105 0 0,-2-2-103 0 0,-1-1 31 0 0,-1-1-11 0 0,-2-2-94 0 0,-2-1 204 0 0,-2-3-82 0 0,-2 0-6 0 0,-2-1 222 0 0,-4 1-123 0 0,-2 1 84 0 0,-4 4-28 0 0,-4 4-29 0 0,-1 5-130 0 0,-4 5-4 0 0,-3 7 10 0 0,-2 5-141 0 0,-2 5 133 0 0,-3 6-36 0 0,-1 6-18 0 0,-3 5 150 0 0,0 5 87 0 0,0 6 76 0 0,0 5-9 0 0,2 4 182 0 0,2 4 74 0 0,2 3 7 0 0,5 3 22 0 0,4 1 112 0 0,4 1-3 0 0,5 1 8 0 0,4-1 22 0 0,4 0-4 0 0,5 1-73 0 0,3 1 13 0 0,5 1-9 0 0,2 1-104 0 0,4-1-45 0 0,2 1-21 0 0,3-1-21 0 0,2-2-84 0 0,2-1-15 0 0,0-4-20 0 0,1-3-10 0 0,-1-2-28 0 0,1-4-39 0 0,-1-2-179 0 0,1-3-232 0 0,-1-1-96 0 0,1-2 20 0 0,0-2-371 0 0,-20-10-10753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24.12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6042.34375"/>
      <inkml:brushProperty name="anchorY" value="-257005.70313"/>
      <inkml:brushProperty name="scaleFactor" value="0.5"/>
    </inkml:brush>
  </inkml:definitions>
  <inkml:trace contextRef="#ctx0" brushRef="#br0">0 121 12419 0 0,'0'0'1517'0'0,"1"0"-1274"0"0,-1 0-2 0 0,5-3-77 0 0,2 0 145 0 0,1-1-47 0 0,1 0 0 0 0,1 0 126 0 0,1-1-84 0 0,-1 1 31 0 0,1-1 30 0 0,0 0-85 0 0,1 0-57 0 0,-1-1-15 0 0,1 1-23 0 0,0-2-101 0 0,0 1 8 0 0,0 0-28 0 0,0-1 12 0 0,-1 0-52 0 0,1 1-13 0 0,-1 0-8 0 0,0 1-2 0 0,0 0-38 0 0,-1 1-37 0 0,0 1-47 0 0,-1 1-19 0 0,1 0-66 0 0,-1 1-152 0 0,0 1 66 0 0,0 0-42 0 0,-1 1-142 0 0,1 0 135 0 0,-2 2-49 0 0,1 0 5 0 0,-1 0 123 0 0,0 1 58 0 0,0 1 28 0 0,-1 0-16 0 0,1 1 123 0 0,0-1-35 0 0,1 1 44 0 0,0 1 11 0 0,0 0 7 0 0,0 1 48 0 0,1 0-4 0 0,1 0 5 0 0,0 1 76 0 0,0-1 25 0 0,0 0 25 0 0,0 0 8 0 0,1-1 58 0 0,-1 0 4 0 0,1-1 12 0 0,-1-1 9 0 0,1-1 8 0 0,-1 0 8 0 0,1-2-20 0 0,0 0 16 0 0,1-1-15 0 0,0-1-33 0 0,0-1 0 0 0,2-1-2 0 0,0-1-58 0 0,0-1-40 0 0,0-2-30 0 0,0 0-24 0 0,1-1-64 0 0,-2-1-544 0 0,0 0-177 0 0,-1 1-99 0 0,-1-1-723 0 0,-1 1 232 0 0,-1 1-721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24.58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7790.71875"/>
      <inkml:brushProperty name="anchorY" value="-257975.65625"/>
      <inkml:brushProperty name="scaleFactor" value="0.5"/>
    </inkml:brush>
  </inkml:definitions>
  <inkml:trace contextRef="#ctx0" brushRef="#br0">1 128 14099 0 0,'0'0'0'0'0,"1"-1"56"0"0,4-1-103 0 0,2-1 11 0 0,3-2 84 0 0,2 0-10 0 0,3-1 35 0 0,2 0 88 0 0,2-2-59 0 0,1 1 51 0 0,0 0-13 0 0,0 1-33 0 0,0 0 104 0 0,0 0-33 0 0,-2 0 14 0 0,-1 1 84 0 0,0 0-70 0 0,-2 0 34 0 0,-1 1 0 0 0,0-1-57 0 0,-2 1-21 0 0,-1 0-24 0 0,0 0 11 0 0,0 0-53 0 0,-1 1-41 0 0,0 0-47 0 0,-1 0 8 0 0,0 1-83 0 0,0 1-118 0 0,-2 0 1 0 0,-1 1-31 0 0,0 2-139 0 0,-2 0-18 0 0,0 1-4 0 0,0 2 2 0 0,0 0-41 0 0,0 2 171 0 0,1 0-32 0 0,0 2-2 0 0,1 0 196 0 0,0 1 55 0 0,1-1 70 0 0,0 1 13 0 0,0-1 145 0 0,0 0 47 0 0,1 0-4 0 0,0-2 40 0 0,2 1 76 0 0,0-2-29 0 0,0 0 5 0 0,1-2 1 0 0,0 0-19 0 0,2-1-33 0 0,0-1 27 0 0,1 0-38 0 0,1-2-37 0 0,0 0-46 0 0,1-1 9 0 0,1-1-17 0 0,2 0-63 0 0,-1-1-2 0 0,1-1-68 0 0,1-1 52 0 0,-1-1-75 0 0,0 0-194 0 0,0 1-207 0 0,-1-2-97 0 0,-1 1-352 0 0,0 0 100 0 0,-1 2-448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25.03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9653.46875"/>
      <inkml:brushProperty name="anchorY" value="-258951.125"/>
      <inkml:brushProperty name="scaleFactor" value="0.5"/>
    </inkml:brush>
  </inkml:definitions>
  <inkml:trace contextRef="#ctx0" brushRef="#br0">212 4 17068 0 0,'0'0'0'0'0,"0"-1"216"0"0,0 0-140 0 0,0 0-91 0 0,0 1-57 0 0,0-1-156 0 0,-5 9-3485 0 0,2 1 3262 0 0,-3 3-402 0 0,0 4-46 0 0,-2 4 951 0 0,-1 3-249 0 0,-1 4 203 0 0,-1 3 1 0 0,-1 5 53 0 0,0 2-11 0 0,0 4 7 0 0,0 1 0 0 0,1 1 0 0 0,-1 1 38 0 0,2-1-2 0 0,0-1 12 0 0,0-3 36 0 0,1-3 19 0 0,0-3 6 0 0,2-3-8 0 0,0-4 42 0 0,1-3-12 0 0,1-3 5 0 0,1-2-140 0 0,1-4 49 0 0,1-1-2524 0 0,2-4 3068 0 0,0-1-1551 0 0,2-3 1082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25.45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8430.59375"/>
      <inkml:brushProperty name="anchorY" value="-258680.625"/>
      <inkml:brushProperty name="scaleFactor" value="0.5"/>
    </inkml:brush>
  </inkml:definitions>
  <inkml:trace contextRef="#ctx0" brushRef="#br0">378 0 18012 0 0,'0'0'0'0'0,"-1"0"-216"0"0,-2 0-159 0 0,-1 1 55 0 0,-2 0-212 0 0,-1 1 54 0 0,-2 2 58 0 0,-2 0-238 0 0,-2 3 305 0 0,0 2-124 0 0,-3 3-43 0 0,-1 2 281 0 0,-1 3-40 0 0,-2 4 109 0 0,-1 4 38 0 0,-1 4 33 0 0,-1 3 26 0 0,1 4 6 0 0,-1 4 20 0 0,0 1 25 0 0,1 2 22 0 0,3 0 5 0 0,1-1 11 0 0,4-1 45 0 0,2-4 45 0 0,3-3-1 0 0,2-3-4 0 0,4-3 79 0 0,2-3 71 0 0,3-3 77 0 0,1-1 6 0 0,4-3 128 0 0,3-1 81 0 0,2-3-5 0 0,4-2 12 0 0,3-3 124 0 0,4-3-147 0 0,3-4 2 0 0,2-3-21 0 0,4-4-132 0 0,0-4-40 0 0,1-3-6 0 0,1-3-18 0 0,0-3-64 0 0,-1-3-1 0 0,-1-2-5 0 0,-1-3-2 0 0,-2-2-9 0 0,-2-2 12 0 0,-3-4-4 0 0,-3-2 10 0 0,-3-3 7 0 0,-3-1 17 0 0,-3-3-13 0 0,-5 0-22 0 0,-2 1 25 0 0,-5 1-141 0 0,-3 3 32 0 0,-3 3-8 0 0,-3 5-143 0 0,-2 3 4 0 0,-2 5-47 0 0,-1 4-4 0 0,0 3-59 0 0,0 3-32 0 0,-1 2-31 0 0,2 2-72 0 0,1 3-49 0 0,1 1-2353 0 0,1 2 3120 0 0,2 2-1692 0 0,0 3 1452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26.19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9468.09375"/>
      <inkml:brushProperty name="anchorY" value="-259710.48438"/>
      <inkml:brushProperty name="scaleFactor" value="0.5"/>
    </inkml:brush>
  </inkml:definitions>
  <inkml:trace contextRef="#ctx0" brushRef="#br0">139 3 18540 0 0,'0'0'0'0'0,"-1"0"-224"0"0,0-1-149 0 0,-2 0-257 0 0,1 1-150 0 0,-2 1 93 0 0,1 2-24 0 0,-1 3-184 0 0,-1 3 385 0 0,0 3-65 0 0,0 4 21 0 0,-1 3 432 0 0,0 5-1 0 0,-1 3 54 0 0,1 4 37 0 0,1 3 126 0 0,-1 3-23 0 0,1 3 16 0 0,0 4 1 0 0,1 1 0 0 0,-1 3 0 0 0,0 1-10 0 0,0 0 13 0 0,0-1-23 0 0,0-1 35 0 0,1-3-11 0 0,-1-3 4 0 0,1-5 19 0 0,0-4 31 0 0,1-4 21 0 0,0-5-3 0 0,0-3 41 0 0,1-4 37 0 0,1-2 0 0 0,0-4 33 0 0,1-2 21 0 0,0-3 127 0 0,0-2-52 0 0,0-1-42 0 0,0-1 119 0 0,6-5-2788 0 0,0-2 38 0 0,1-1 427 0 0,1-3-1300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26.57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8347.09375"/>
      <inkml:brushProperty name="anchorY" value="-259529"/>
      <inkml:brushProperty name="scaleFactor" value="0.5"/>
    </inkml:brush>
  </inkml:definitions>
  <inkml:trace contextRef="#ctx0" brushRef="#br0">529 0 16267 0 0,'0'0'0'0'0,"0"4"-3584"0"0,-2 2 2886 0 0,-2 1 323 0 0,-2 3-42 0 0,-3 1 109 0 0,-3 1 331 0 0,-2 2-61 0 0,-3 2 89 0 0,-2 0 0 0 0,-3 2 50 0 0,0 0-21 0 0,-2 1 19 0 0,-1 0 5 0 0,0-1-11 0 0,-1 1 32 0 0,0 0-18 0 0,0 0 7 0 0,-1 0 16 0 0,0-1-14 0 0,1 0 6 0 0,0 0 7 0 0,1-1-21 0 0,2-1 63 0 0,2-2-19 0 0,2-2 36 0 0,2-1 38 0 0,4-3 151 0 0,2-2 44 0 0,4-2-1 0 0,3-1 208 0 0,1-2-28 0 0,2-1-64 0 0,3-1 47 0 0,2-1-55 0 0,3 0-238 0 0,3-1 38 0 0,2 0-47 0 0,2-1-297 0 0,3 1 64 0 0,2 1-56 0 0,0 0-6 0 0,2 0-29 0 0,0 2-12 0 0,0 0-7 0 0,1 3-20 0 0,-2 2-14 0 0,1 1 49 0 0,-2 1-34 0 0,1 2 40 0 0,-2 2 7 0 0,0 1 18 0 0,-1 0-2 0 0,-2 1 20 0 0,0 0-4 0 0,-1 1 11 0 0,-1-1-2 0 0,0 1 10 0 0,0-1-12 0 0,-1 0 33 0 0,1 1-48 0 0,-1-1-199 0 0,1-1 46 0 0,-1 1-18 0 0,1 0-172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3.09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265 18 3393 0 0,'-7'-3'-21'0'0,"-1"0"1"0"0,1 0-1 0 0,-1 1 1 0 0,0 0-1 0 0,0 1 0 0 0,0-1 1 0 0,0 1-1 0 0,0 1 1 0 0,-1 0-1 0 0,1 0 1 0 0,0 0-1 0 0,0 1 1 0 0,-13 3-1 0 0,6 0-40 0 0,1 1 0 0 0,0-1 1 0 0,0 2-1 0 0,1 0 0 0 0,-1 1 0 0 0,-21 15 0 0 0,34-22 62 0 0,0 1 0 0 0,-1-1 0 0 0,1 1 0 0 0,0 0 0 0 0,0 0 0 0 0,0-1 0 0 0,-1 1 0 0 0,1 0 0 0 0,0 0 0 0 0,0 0 0 0 0,0 0 0 0 0,1 0 0 0 0,-1 1 0 0 0,0-1 0 0 0,0 0 0 0 0,0 0 0 0 0,1 0 0 0 0,-1 1 0 0 0,1-1 0 0 0,-1 0 0 0 0,1 1 0 0 0,0-1 0 0 0,-1 1 0 0 0,1 1 0 0 0,1-2 50 0 0,-1 0-1 0 0,1 0 0 0 0,0 0 1 0 0,0 0-1 0 0,0 0 1 0 0,0 0-1 0 0,0 0 0 0 0,0 0 1 0 0,0-1-1 0 0,0 1 0 0 0,1 0 1 0 0,-1-1-1 0 0,0 1 1 0 0,0-1-1 0 0,1 1 0 0 0,-1-1 1 0 0,0 1-1 0 0,0-1 1 0 0,3 0-1 0 0,14 3 520 0 0,-1-1 1 0 0,29-1-1 0 0,-42-1-597 0 0,4 0 46 0 0,0 0 1 0 0,0 0 0 0 0,0-1-1 0 0,0 0 1 0 0,-1-1-1 0 0,1 1 1 0 0,0-2 0 0 0,-1 1-1 0 0,1-1 1 0 0,-1 0-1 0 0,0 0 1 0 0,0-1 0 0 0,0 0-1 0 0,0-1 1 0 0,-1 1-1 0 0,0-1 1 0 0,0 0 0 0 0,0-1-1 0 0,7-8 1 0 0,-12 13 24 0 0,-1 6-1478 0 0,4 22 1070 0 0,1 0 1 0 0,17 52-1 0 0,2 5-46 0 0,-5-4 119 0 0,-5-25 224 0 0,-2 0 0 0 0,-3 1 0 0 0,4 76 0 0 0,-13-130 124 0 0,0 0 1 0 0,1 1-1 0 0,-1-1 1 0 0,0 0-1 0 0,0 0 0 0 0,0 0 1 0 0,-1 0-1 0 0,1 0 1 0 0,0 0-1 0 0,-1 0 1 0 0,0 0-1 0 0,1 0 1 0 0,-1 0-1 0 0,0 0 0 0 0,0 0 1 0 0,0 0-1 0 0,0 0 1 0 0,0 0-1 0 0,-1-1 1 0 0,1 1-1 0 0,0-1 0 0 0,-1 1 1 0 0,1-1-1 0 0,-1 1 1 0 0,0-1-1 0 0,1 0 1 0 0,-1 1-1 0 0,0-1 1 0 0,0 0-1 0 0,0 0 0 0 0,0-1 1 0 0,0 1-1 0 0,0 0 1 0 0,-3 0-1 0 0,-1-1 232 0 0,0 0 0 0 0,0 0 1 0 0,0-1-1 0 0,0 0 0 0 0,0 0 0 0 0,0 0 0 0 0,0-1 0 0 0,1 0 0 0 0,-1 0 0 0 0,1-1 1 0 0,-8-3-1 0 0,4 0-189 0 0,-1 0 0 0 0,1 0 1 0 0,1-1-1 0 0,-1 0 1 0 0,1-1-1 0 0,1 0 0 0 0,-1 0 1 0 0,1-1-1 0 0,1 0 1 0 0,-1 0-1 0 0,1 0 0 0 0,1-1 1 0 0,0 0-1 0 0,-5-14 1 0 0,5 12-330 0 0,1-1 0 0 0,1 0 0 0 0,0 0 0 0 0,0-1 0 0 0,2 1 0 0 0,-1 0 0 0 0,2-1 0 0 0,0 1 0 0 0,0 0 0 0 0,1-1 0 0 0,5-21 0 0 0,0 14 134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26.8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7292.125"/>
      <inkml:brushProperty name="anchorY" value="-259132.79688"/>
      <inkml:brushProperty name="scaleFactor" value="0.5"/>
    </inkml:brush>
  </inkml:definitions>
  <inkml:trace contextRef="#ctx0" brushRef="#br0">341 26 20028 0 0,'0'0'0'0'0,"-1"-1"-16"0"0,-2-2-93 0 0,0-1 26 0 0,-2 0-199 0 0,-1 0 5 0 0,-1 0-31 0 0,-3 1-225 0 0,-1 1-79 0 0,-2 1 45 0 0,-1 2-30 0 0,-2 2-98 0 0,-1 2 319 0 0,-2 1-88 0 0,-1 4 19 0 0,0 1 344 0 0,0 2-108 0 0,0 3 87 0 0,0 1 17 0 0,1 1-22 0 0,1 2 29 0 0,1 1 0 0 0,3 1 1 0 0,0 0 29 0 0,3 1 48 0 0,2-1 16 0 0,2 1 0 0 0,2-1 88 0 0,3 0-5 0 0,2-1-13 0 0,3 0 28 0 0,3 0 10 0 0,2-2 34 0 0,2 0 12 0 0,1-1-48 0 0,3-1 64 0 0,1-2-1533 0 0,3-2 1783 0 0,2-1-824 0 0,4-1 480 0 0,-14-7-7295 0 0,1-1-1074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6:14:27.5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6085.34375"/>
      <inkml:brushProperty name="anchorY" value="-258581.82813"/>
      <inkml:brushProperty name="scaleFactor" value="0.5"/>
    </inkml:brush>
  </inkml:definitions>
  <inkml:trace contextRef="#ctx0" brushRef="#br0">228 892 20628 0 0,'0'0'0'0'0,"-1"-1"-184"0"0,-2 0-112 0 0,-2-1 135 0 0,0 1-251 0 0,-1 0 138 0 0,-1 2-10 0 0,-1 1-206 0 0,0 1 166 0 0,-2 3-31 0 0,0 1-31 0 0,-2 2 184 0 0,0 3 58 0 0,-1 1 1 0 0,-2 1 32 0 0,1 1 127 0 0,0 2-25 0 0,0-1 34 0 0,1 0 6 0 0,1 0 18 0 0,1-1 15 0 0,1 0-12 0 0,2-3 24 0 0,2 0-6 0 0,1-2 48 0 0,2-1-12 0 0,1-2 6 0 0,2 0 37 0 0,1-2 46 0 0,0-2-2 0 0,3 0-3 0 0,2-1 50 0 0,1-2-90 0 0,2-1 10 0 0,2-1 32 0 0,2-1-116 0 0,2-2-30 0 0,0-2-44 0 0,2-2 5 0 0,-1-1-72 0 0,0-1 9 0 0,0-2 2 0 0,-1-1-3 0 0,-1 0 1 0 0,-2 0 65 0 0,-1 0-18 0 0,-1 1 18 0 0,-2 1 63 0 0,-1 1 2 0 0,-2 2-6 0 0,-1 2-14 0 0,-2 1 14 0 0,0 3-210 0 0,-1 1 12 0 0,-1 1-43 0 0,-1 2-1198 0 0,4 5 1108 0 0,0 2 215 0 0,0 2-40 0 0,0 1 151 0 0,0 2 182 0 0,1-1 69 0 0,1 1 26 0 0,2 0-1 0 0,1 0 118 0 0,3 0-89 0 0,1 0 51 0 0,4 0 14 0 0,3-1-79 0 0,2-1 6 0 0,4-1-43 0 0,2-2 9 0 0,2 0-44 0 0,3-3-72 0 0,1-1 18 0 0,2-3-12 0 0,2-1-84 0 0,2-3-4 0 0,0-2-13 0 0,1-2 7 0 0,0-2-22 0 0,-1-3-2 0 0,0-2-20 0 0,-1-2-4 0 0,0-4-10 0 0,-1-3-83 0 0,-1-5-61 0 0,-1-4-16 0 0,0-5-144 0 0,-2-4-244 0 0,0-5-15 0 0,-2-2-28 0 0,-1-4-316 0 0,-3-2 50 0 0,-2-2-25 0 0,-2-3-26 0 0,-2-2 25 0 0,-3-2 739 0 0,-2-1-192 0 0,-4 0-1 0 0,-3 2 750 0 0,-4 3-518 0 0,-5 6 290 0 0,-5 7 143 0 0,-5 8-494 0 0,-4 8 64 0 0,-5 8-120 0 0,-6 8-46 0 0,-4 5-80 0 0,-4 7 62 0 0,-4 5 3 0 0,-3 6 9 0 0,-3 5 56 0 0,-1 7 117 0 0,-1 7-2 0 0,0 8 39 0 0,2 7 108 0 0,2 6 10 0 0,2 7 79 0 0,5 4 3 0 0,3 4 71 0 0,6 3 170 0 0,4 1-34 0 0,8 3 15 0 0,5-1 208 0 0,9 1-106 0 0,6-1 25 0 0,9-1 35 0 0,6-2-107 0 0,7-2-70 0 0,6-3-40 0 0,5-2-18 0 0,5-3-142 0 0,4-2-1 0 0,3-3-27 0 0,1-2-19 0 0,2-2-62 0 0,1-4-22 0 0,-1-4 10 0 0,0-4 21 0 0,-3-5-63 0 0,-3-4 1 0 0,-2-6-30 0 0,-5-4 5 0 0,-3-4-41 0 0,-4-4-270 0 0,-5-4-65 0 0,-4-2-75 0 0,-4-3-353 0 0,-5-2-1982 0 0,-3-2 3034 0 0,-3 0-1904 0 0,-5-2 1965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23.3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7 8666,'2'-7'-501,"-2"25"235,0 49 248,0-41 164,2 146 1355,-4 173 1247,5 50-2173,0-294-229,7 42 29,-1 31-60,-24 211 1016,-1-1 132,5-234 1,0-3-900,11-146-1048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24.4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1 283 8810,'0'0'336,"10"-5"-191,23-5-186,1 1-1,1 2 1,-1 1-1,43-2 1,-21 2 132,961-103 1545,5 51-1061,-638 53-442,809-33 3119,-638 18-2825,-545 19-494,-8 1 59,0 0 0,0 0 0,0 0 0,-1 0 0,1 0 1,0 0-1,0 0 0,0 0 0,0 1 0,0-1 0,0 1 0,-1 0 0,4 1 1,-6-1-99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24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 12059,'0'0'1008,"0"-2"-408,2 2-536,-1 0 8,17 21 16,-15 2 32,2 8-96,-1 7-64,2 5 56,-1 3 24,2 4-112,2-3-504,6 6 528,2-1-80,-4-5-48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26.0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123 222 8690,'0'0'1612,"2"10"1287,5 41-3133,1 113 450,-7-54 2740,-3-133-3226,-2-1 0,0 2 0,-2-1 0,-1 0 0,-16-38 0,12 32 70,-20-44 12,19 46 486,0-1 0,-15-57 0,27 82-287,-1 1 1,1-1-1,0 1 1,0-1-1,0 1 0,0-1 1,0 1-1,1-1 1,-1 1-1,1-1 1,-1 1-1,1 0 1,0-1-1,0 1 1,0 0-1,0 0 1,1-1-1,-1 1 1,0 0-1,1 0 1,0 0-1,-1 1 1,1-1-1,0 0 1,0 1-1,0-1 1,0 1-1,0-1 1,0 1-1,1 0 1,3-2-1,8-2-72,0 1 1,0 0-1,0 1 0,20-2 0,-18 2 51,205-24-787,-92 12-228,-96 11 740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26.43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 65 13051,'0'0'896,"2"0"-832,28-15 488,-8 12-552,11-2-120,5-1 16,8-1-8,5-1-648,3 1 672,1 1-128,-7-2-24</inkml:trace>
  <inkml:trace contextRef="#ctx0" brushRef="#br0" timeOffset="1">1 286 15019,'0'0'712,"1"0"-856,36-10-40,-8 7-16,7-2-32,7 1-320,9-4 520,5 2-64,2 0-64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26.9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78 12371,'4'36'1059,"12"25"-1285,-8-30 815,18 51 0,-25-80-655,1 4 842,7-12 329,1-8-992,-1-1-1,0 0 1,7-20 0,-7 16-212,1-1-1,20-28 1,-29 47 75,-1 1-1,1-1 1,0 0 0,0 1-1,0-1 1,-1 1 0,1-1-1,0 1 1,0-1-1,0 1 1,0-1 0,0 1-1,0 0 1,0 0 0,0-1-1,0 1 1,0 0-1,0 0 1,0 0 0,0 0-1,0 0 1,0 0 0,0 1-1,0-1 1,0 0-1,0 0 1,0 1 0,0-1-1,0 1 1,0-1 0,0 1-1,0-1 1,-1 1-1,1-1 1,0 1 0,1 1-1,36 35-236,-23-21 307,-8-11 68,-1 0 0,1 0 1,0 0-1,0-1 1,0 0-1,1 0 1,-1-1-1,11 3 0,-17-6-64,1 1 0,0-1 0,0 1-1,0-1 1,0 0 0,0 0 0,0 0-1,0 0 1,-1 0 0,1 0-1,0-1 1,0 1 0,0 0 0,0-1-1,0 0 1,-1 1 0,1-1 0,0 0-1,-1 0 1,1 0 0,0 0-1,-1 0 1,1-1 0,-1 1 0,0 0-1,1-1 1,-1 1 0,0-1 0,0 1-1,0-1 1,0 1 0,0-1-1,0 0 1,0 0 0,-1 1 0,1-1-1,-1 0 1,1 0 0,-1 0 0,1-3-1,1-7-3,-1 0-1,0 0 0,0 0 0,-1 0 1,-2-16-1,1 21-295,0 0 0,0 0 0,-1 1 0,0-1 0,0 0 0,-1 0-1,1 1 1,-2 0 0,1-1 0,-6-7 0,8 14 208,1-1-1,-1 0 1,1 1 0,-1-1 0,1 0-1,-1 1 1,0-1 0,1 1-1,-1-1 1,0 1 0,1 0-1,-1-1 1,0 1 0,0-1 0,0 1-1,1 0 1,-1 0 0,0 0-1,0-1 1,0 1 0,0 0-1,1 0 1,-1 0 0,-1 0-1,-6 5-558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27.3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100 240 15451,'0'0'1865,"-1"2"-2017,1-1-56,0 1 64,0-1-289,0 1-551,0-1 824,0 1-152</inkml:trace>
  <inkml:trace contextRef="#ctx0" brushRef="#br0" timeOffset="1">0 1 9850,'0'0'424,"0"1"-984,21 29 632,-5-13-488,2-2-64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27.6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40 12323,'0'0'912,"1"15"1302,12 77-542,-12-84-644,1-16-1102,30-67-533,-29 68 545,1 1 0,-1 0 0,1 0 1,1 0-1,-1 0 0,1 0 0,0 1 0,0 0 0,1 0 0,7-5 1,-11 9 29,-1 1 0,1-1 0,0 1 0,-1-1 0,1 1 0,0 0 1,-1 0-1,1-1 0,0 1 0,0 0 0,-1 0 0,1 1 0,0-1 0,0 0 1,-1 1-1,1-1 0,-1 1 0,1-1 0,0 1 0,-1 0 0,1 0 1,-1-1-1,1 1 0,-1 0 0,3 3 0,4 3-97,0 0-1,0 1 1,7 10-1,-2-3 20,-6-8 24,0 0 1,1 0-1,0-1 0,0 0 0,0 0 0,0-1 1,1 0-1,14 6 0,6-3-14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3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24 3449 0 0,'-1'-1'-92'0'0,"-5"-4"463"0"0,4 3-980 0 0,2 1-406 0 0,2 13 900 0 0,0 0-1 0 0,2 0 1 0 0,-1 0-1 0 0,2-1 1 0 0,-1 1-1 0 0,2-1 1 0 0,9 17-1 0 0,-3-6 6886 0 0,-17-30-5806 0 0,3 4-962 0 0,-5-6 80 0 0,1 0-1 0 0,0 0 1 0 0,1-1-1 0 0,-6-14 1 0 0,11 23-76 0 0,-1 1 0 0 0,0-1-1 0 0,0 0 1 0 0,1 0 0 0 0,-1 1 0 0 0,1-1-1 0 0,0 0 1 0 0,-1 0 0 0 0,1 1 0 0 0,0-1 0 0 0,0 0-1 0 0,0 0 1 0 0,0 0 0 0 0,1 0 0 0 0,-1 1 0 0 0,0-1-1 0 0,1 0 1 0 0,-1 0 0 0 0,1 1 0 0 0,0-1-1 0 0,0 0 1 0 0,-1 1 0 0 0,1-1 0 0 0,0 1 0 0 0,0-1-1 0 0,0 1 1 0 0,1-1 0 0 0,-1 1 0 0 0,0 0 0 0 0,0 0-1 0 0,1-1 1 0 0,-1 1 0 0 0,1 0 0 0 0,-1 0-1 0 0,1 0 1 0 0,-1 0 0 0 0,1 1 0 0 0,0-1 0 0 0,3-1-1 0 0,9 0-249 0 0,0 0 0 0 0,0 0 0 0 0,0 1 0 0 0,0 1 0 0 0,1 0 0 0 0,-1 1 0 0 0,0 1 0 0 0,0 0 0 0 0,16 5 0 0 0,-9-2-142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28.09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12 1888,'0'0'3609,"0"-1"-2489,0-1-55,0 1-25,0-1-728,0 1-808,0-1 552,0 1-208,0-1-272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28.6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234 1 13915,'0'0'677,"-1"4"-767,-1 14 93,1 1 0,1-1 0,1 1 0,0-1 1,7 32-1,-2-7 108,63 468 3185,-70-522-3211,-1 1 0,0 0 1,-1 0-1,0 0 0,-1 0 0,0 1 0,0-1 1,-1 1-1,0 0 0,0 0 0,-1 1 1,-1 0-1,-8-9 0,10 12-98,-1 0-1,1 0 1,-1 1-1,0 0 1,-1 0-1,1 0 0,-1 1 1,0 0-1,0 0 1,0 1-1,0 0 1,0 0-1,0 1 1,-1 0-1,1 0 1,0 0-1,-1 1 1,1 0-1,-11 2 1,12-1 0,1 0 1,-1 1-1,0 0 1,0-1-1,1 2 1,-1-1-1,1 1 1,0 0-1,0 0 1,0 0-1,0 1 1,0 0-1,1 0 1,-1 0-1,-6 9 1,9-11 14,1 0 1,-1 1-1,1-1 1,0 1 0,0-1-1,0 1 1,0 0-1,0-1 1,0 1-1,1 0 1,-1-1-1,1 1 1,0 0-1,0 0 1,0 0-1,0-1 1,0 1-1,1 0 1,-1 0-1,1-1 1,0 1-1,0 0 1,0-1-1,0 1 1,0-1-1,0 1 1,1-1-1,-1 1 1,1-1-1,0 0 1,-1 0-1,1 0 1,0 0-1,1 0 1,2 2-1,3 2-35,0 0-1,0-1 0,1 0 1,0 0-1,0-1 1,0 0-1,0-1 0,18 5 1,-8-4-137,-1-2 0,1 0 0,32 0-1,-20-3-39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30.6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23 177 8914,'-6'-20'1777,"0"0"0,-4-33-1,10 52-1189,0 8-1811,45 605-899,-17-151 4179,-18-361 1828,-10-106-3434,9-358-1328,1 92-638,-10 199 1466,-18-122-1,11 160 364,-2 0 0,-17-44 0,-3-11 762,29 89-1069,0 0 0,0 0 0,0-1 0,0 1-1,0 0 1,0 0 0,0-1 0,0 1 0,1 0 0,-1 0 0,0 0 0,1 0-1,-1-1 1,1 1 0,-1 0 0,1 0 0,0 0 0,-1 0 0,1 0 0,0 0 0,0 0-1,0 0 1,1 0 0,22-16-223,-21 15 234,7-3-97,-1 1 0,1 1 0,0 0 0,0 0 0,1 1 0,-1 0 0,1 1 0,15 0 0,8-2-86,190-15-265,24-3 1054,-247 20-619,0 1 1,1 0-1,-1-1 1,1 1 0,0 0-1,-1 0 1,1 0 0,-1 0-1,1 0 1,-1 1-1,1-1 1,-1 0 0,3 1-1,-4 0-66,0 0-1,1-1 0,-1 1 0,0 0 1,0-1-1,0 1 0,0 0 0,0 0 0,0-1 1,0 1-1,0 0 0,0-1 0,0 1 1,0 0-1,0-1 0,0 1 0,0 0 0,-1-1 1,0 2-1,-3 28-675,2 134-564,24 218 1,-11-304 1623,2-2 0,4 1 1,3-2-1,4-1 0,33 72 1,-54-139-261,11 23 528,-2 0 1,10 34-1,-22-63-479,-4 2 16,-1 1 0,0-1-1,-1 0 1,1 0 0,0 0 0,-1-1 0,0 1-1,1-2 1,-1 1 0,0-1 0,-11 2 0,-80 4-166,53-5 240,-52 4 42,-126 11 344,171-10-513,1 2-1,-67 20 1,78-17 180,37-11-118,-6-1 554,3 0-3097,3-2 1945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31.1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2 135 11803,'-2'-1'2504,"9"-8"-1910,-2 5-537,1 0 0,0 0 0,0 1 0,0 0 1,0 0-1,1 1 0,-1 0 0,10-3 1,67-10 169,-48 9-197,69-13 78,266-35-1521,-349 54 1120,-8 1-123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05:31.6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52 9514,'-35'-16'6732,"40"16"-6568,249-18 702,3 0-2188,-219 18 1003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7.1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62 1 17324 0 0,'-9'9'-1287'0'0,"7"-3"1144"0"0,1-1 0 0 0,0 1 0 0 0,0-1 0 0 0,1 1 0 0 0,-1 0 0 0 0,1-1 0 0 0,1 1 0 0 0,1 11 0 0 0,-1 4-180 0 0,26 540 3219 0 0,-3-80-1658 0 0,-27-1-372 0 0,3-470-848 0 0,-15 151 332 0 0,12-140-215 0 0,-1-1 0 0 0,-1 1 0 0 0,-1-1 0 0 0,-1 0 0 0 0,-15 29-1 0 0,-2-4 318 0 0,23-45-510 0 0,-11-22-12706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7.4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 86 16347 0 0,'0'0'46'0'0,"0"0"-1"0"0,0 0 0 0 0,-1 0 0 0 0,1 0 0 0 0,0 0 0 0 0,0 0 0 0 0,-1 0 1 0 0,1-1-1 0 0,0 1 0 0 0,0 0 0 0 0,-1 0 0 0 0,1 0 0 0 0,0 0 0 0 0,0-1 0 0 0,-1 1 1 0 0,1 0-1 0 0,0 0 0 0 0,0 0 0 0 0,0-1 0 0 0,0 1 0 0 0,-1 0 0 0 0,1 0 1 0 0,0-1-1 0 0,0 1 0 0 0,0 0 0 0 0,0 0 0 0 0,0-1 0 0 0,0 1 0 0 0,0 0 0 0 0,0-1 1 0 0,0 1-1 0 0,0 0 0 0 0,0 0 0 0 0,0-1 0 0 0,0 1 0 0 0,0 0 0 0 0,0-1 1 0 0,0 1-1 0 0,0 0 0 0 0,0 0 0 0 0,0-1 0 0 0,0 1 0 0 0,15-7 355 0 0,34-1-1120 0 0,-37 7 899 0 0,246-31 289 0 0,381 3 1 0 0,262 63 379 0 0,-498-7-729 0 0,267 14-522 0 0,-445-41-1671 0 0,-164-5 1992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8.02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1 15899 0 0,'-5'2'2439'0'0,"3"8"-1704"0"0,3 17-844 0 0,-1-22 437 0 0,6 50 162 0 0,2 1 0 0 0,29 99 0 0 0,-3-13-1789 0 0,-29-120 728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8.7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132 303 18100 0 0,'-1'0'15'0'0,"0"-1"0"0"0,0 1-1 0 0,0 0 1 0 0,1 0 0 0 0,-1-1 0 0 0,0 1 0 0 0,0 0 0 0 0,0 0 0 0 0,1 0-1 0 0,-1 0 1 0 0,0 0 0 0 0,0 0 0 0 0,0 0 0 0 0,0 0 0 0 0,1 1 0 0 0,-1-1-1 0 0,0 0 1 0 0,0 0 0 0 0,1 1 0 0 0,-1-1 0 0 0,0 0 0 0 0,0 1-1 0 0,1-1 1 0 0,-1 1 0 0 0,0-1 0 0 0,1 1 0 0 0,-1-1 0 0 0,1 1 0 0 0,-1 0-1 0 0,0-1 1 0 0,1 1 0 0 0,-1 0 0 0 0,1-1 0 0 0,0 1 0 0 0,-1 0 0 0 0,1 0-1 0 0,0-1 1 0 0,-1 1 0 0 0,1 0 0 0 0,0 0 0 0 0,0-1 0 0 0,0 1 0 0 0,-1 0-1 0 0,1 0 1 0 0,0 1 0 0 0,-5 48 288 0 0,5-40-129 0 0,-1 193 1129 0 0,3-96-724 0 0,-6-84-220 0 0,4-23-350 0 0,0 0-1 0 0,-1 0 1 0 0,1 0 0 0 0,0 0-1 0 0,0 0 1 0 0,0 0 0 0 0,-1 0-1 0 0,1 0 1 0 0,0 0 0 0 0,0 0-1 0 0,-1 0 1 0 0,1 0 0 0 0,0 0-1 0 0,0 0 1 0 0,-1 0 0 0 0,1 0 0 0 0,0 0-1 0 0,0 0 1 0 0,-1 0 0 0 0,1 0-1 0 0,0 0 1 0 0,0 0 0 0 0,0 0-1 0 0,-1-1 1 0 0,1 1 0 0 0,0 0-1 0 0,0 0 1 0 0,0 0 0 0 0,0 0-1 0 0,-1-1 1 0 0,1 1 0 0 0,0 0 0 0 0,0 0-1 0 0,0 0 1 0 0,0-1 0 0 0,0 1-1 0 0,0 0 1 0 0,-1 0 0 0 0,1 0-1 0 0,0-1 1 0 0,0 1 0 0 0,-3-5-56 0 0,1 0 0 0 0,0-1-1 0 0,0 1 1 0 0,0 0 0 0 0,-2-10 0 0 0,-22-169-1090 0 0,-12-61 1201 0 0,35 233-48 0 0,2 5 21 0 0,-1 1 0 0 0,1 0 0 0 0,0-1 1 0 0,1 1-1 0 0,-1-8 0 0 0,1 13-38 0 0,1-1 1 0 0,-1 1 0 0 0,0-1 0 0 0,1 1 0 0 0,-1-1 0 0 0,1 1-1 0 0,-1-1 1 0 0,1 1 0 0 0,-1-1 0 0 0,1 1 0 0 0,0 0 0 0 0,0 0 0 0 0,0-1-1 0 0,0 1 1 0 0,0 0 0 0 0,0 0 0 0 0,0 0 0 0 0,0 0 0 0 0,0 0-1 0 0,1 0 1 0 0,-1 0 0 0 0,0 0 0 0 0,1 1 0 0 0,-1-1 0 0 0,0 0 0 0 0,3 0-1 0 0,63-19-115 0 0,107-18 0 0 0,-56 14-9 0 0,-40 6-299 0 0,75-17 308 0 0,-51 21-7338 0 0,-95 14 4519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9.1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77 13355 0 0,'0'0'4323'0'0,"2"-4"-3552"0"0,1 1-793 0 0,0 1 0 0 0,1-1 0 0 0,-1 1 0 0 0,1 0-1 0 0,-1 0 1 0 0,1 0 0 0 0,0 1 0 0 0,-1-1 0 0 0,1 1 0 0 0,7-2-1 0 0,50-8-34 0 0,-25 6 2 0 0,101-20-475 0 0,-45 17-2950 0 0,-73 7 1896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3.8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182 42 5561 0 0,'0'-2'40'0'0,"1"1"-1"0"0,-1-1 0 0 0,0 0 1 0 0,0 1-1 0 0,0-1 0 0 0,0 0 1 0 0,-1 1-1 0 0,1-1 0 0 0,0 1 1 0 0,-1-1-1 0 0,1 0 1 0 0,-1 1-1 0 0,0-1 0 0 0,1 1 1 0 0,-1-1-1 0 0,0 1 0 0 0,0 0 1 0 0,0-1-1 0 0,0 1 0 0 0,0 0 1 0 0,0 0-1 0 0,0-1 1 0 0,-1 1-1 0 0,1 0 0 0 0,-2-1 1 0 0,0 1-56 0 0,1 1 0 0 0,0-1 0 0 0,-1 1 0 0 0,1 0 1 0 0,-1 0-1 0 0,1 0 0 0 0,-1 0 0 0 0,1 0 1 0 0,-1 0-1 0 0,1 1 0 0 0,0-1 0 0 0,-1 1 0 0 0,1-1 1 0 0,0 1-1 0 0,-3 1 0 0 0,-7 4-135 0 0,1-1-1 0 0,0 2 1 0 0,0 0 0 0 0,1 0-1 0 0,-15 13 1 0 0,20-16 38 0 0,1 0 1 0 0,1 0-1 0 0,-1 0 1 0 0,1 0-1 0 0,-1 1 1 0 0,1-1-1 0 0,1 1 0 0 0,-1 0 1 0 0,1 0-1 0 0,-1 0 1 0 0,1 0-1 0 0,1 0 1 0 0,-1 0-1 0 0,-1 11 1 0 0,3-13 152 0 0,0-1 1 0 0,1 1 0 0 0,-1 0-1 0 0,1-1 1 0 0,-1 1 0 0 0,1 0-1 0 0,0-1 1 0 0,0 1 0 0 0,0-1-1 0 0,0 1 1 0 0,1-1 0 0 0,-1 1-1 0 0,0-1 1 0 0,1 0 0 0 0,0 0-1 0 0,0 0 1 0 0,-1 0 0 0 0,1 0-1 0 0,1 0 1 0 0,-1 0 0 0 0,0-1-1 0 0,0 1 1 0 0,0-1 0 0 0,1 1-1 0 0,-1-1 1 0 0,1 0 0 0 0,-1 0-1 0 0,1 0 1 0 0,0 0 0 0 0,-1-1-1 0 0,5 1 1 0 0,-4 0 81 0 0,0 0 0 0 0,0 0-1 0 0,0 0 1 0 0,1 0 0 0 0,-1-1-1 0 0,0 0 1 0 0,0 0 0 0 0,1 0 0 0 0,-1 0-1 0 0,0 0 1 0 0,0-1 0 0 0,1 1 0 0 0,-1-1-1 0 0,0 0 1 0 0,0 0 0 0 0,0 0-1 0 0,0 0 1 0 0,0-1 0 0 0,0 1 0 0 0,0-1-1 0 0,0 1 1 0 0,-1-1 0 0 0,1 0 0 0 0,-1 0-1 0 0,1-1 1 0 0,-1 1 0 0 0,0 0-1 0 0,0-1 1 0 0,0 0 0 0 0,3-4 0 0 0,-3 3-89 0 0,0-1-1 0 0,0 1 1 0 0,0-1 0 0 0,-1 1 0 0 0,0-1 0 0 0,0 0 0 0 0,0 1-1 0 0,-1-1 1 0 0,1 0 0 0 0,-1 0 0 0 0,0 0 0 0 0,0 0 0 0 0,-1 1-1 0 0,0-1 1 0 0,0 0 0 0 0,0 0 0 0 0,0 1 0 0 0,-1-1 0 0 0,-3-8-1 0 0,-2 0-644 0 0,10 21-884 0 0,17 23 558 0 0,3-11 953 0 0,0-1-1 0 0,30 18 0 0 0,-42-30-73 0 0,1 0 1 0 0,-1-2-1 0 0,1 1 0 0 0,0-1 0 0 0,1-1 0 0 0,-1 0 0 0 0,20 3 0 0 0,-15-5 35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9.43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0 204 18644 0 0,'0'0'608'0'0,"6"-1"-716"0"0,96-23-132 0 0,133-26-2107 0 0,-202 44 1393 0 0</inkml:trace>
  <inkml:trace contextRef="#ctx0" brushRef="#br0" timeOffset="1">800 5 19820 0 0,'0'0'3'0'0,"0"0"0"0"0,0-1 0 0 0,0 1 0 0 0,0 0 0 0 0,0 0 0 0 0,0-1 0 0 0,0 1 0 0 0,0 0 0 0 0,-1 0 0 0 0,1 0 0 0 0,0-1 0 0 0,0 1 0 0 0,0 0 0 0 0,0 0 0 0 0,-1 0 0 0 0,1-1 0 0 0,0 1 0 0 0,0 0 0 0 0,-1 0 1 0 0,1 0-1 0 0,0 0 0 0 0,0 0 0 0 0,0-1 0 0 0,-1 1 0 0 0,1 0 0 0 0,0 0 0 0 0,-1 0 0 0 0,1 0 0 0 0,0 0 0 0 0,0 0 0 0 0,-1 0 0 0 0,1 0 0 0 0,0 0 0 0 0,0 0 0 0 0,-1 0 0 0 0,1 0 0 0 0,0 0 0 0 0,0 0 0 0 0,-1 0 0 0 0,1 1 0 0 0,-10 10 17 0 0,-2 20 86 0 0,3 6 0 0 0,1 1 0 0 0,2 0 0 0 0,-2 63 0 0 0,13-8-2356 0 0,-4-69-781 0 0,-4-13 989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9.7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89 18556 0 0,'-1'0'41'0'0,"1"-1"1"0"0,-1 1-1 0 0,0 0 1 0 0,1-1-1 0 0,-1 1 0 0 0,1-1 1 0 0,-1 1-1 0 0,0-1 1 0 0,1 1-1 0 0,0-1 1 0 0,-1 0-1 0 0,1 1 0 0 0,-1-1 1 0 0,1 0-1 0 0,0 1 1 0 0,-1-1-1 0 0,1 0 1 0 0,0 1-1 0 0,-1-1 0 0 0,1 0 1 0 0,0 1-1 0 0,0-1 1 0 0,0 0-1 0 0,0 0 0 0 0,0 1 1 0 0,0-1-1 0 0,0 0 1 0 0,0 0-1 0 0,0 1 1 0 0,0-1-1 0 0,0 0 0 0 0,1 0 1 0 0,-1 1-1 0 0,0-1 1 0 0,0 0-1 0 0,1 1 0 0 0,0-2 1 0 0,1 0-108 0 0,1 1 0 0 0,-1-1 0 0 0,1 1 0 0 0,0 0 0 0 0,-1 0 0 0 0,1 0 1 0 0,0 0-1 0 0,0 0 0 0 0,5 0 0 0 0,317-47-4707 0 0,-291 45 4662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00.2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111 1 18716 0 0,'-1'-1'16'0'0,"0"1"0"0"0,1 0 0 0 0,-1 0 0 0 0,0 0 0 0 0,0 1 0 0 0,1-1 1 0 0,-1 0-1 0 0,0 0 0 0 0,1 0 0 0 0,-1 0 0 0 0,0 1 0 0 0,0-1 0 0 0,1 0 0 0 0,-1 1 0 0 0,1-1 0 0 0,-1 0 0 0 0,0 1 0 0 0,1-1 0 0 0,-1 1 0 0 0,1-1 1 0 0,-1 1-1 0 0,1-1 0 0 0,-1 1 0 0 0,1-1 0 0 0,-1 1 0 0 0,1 0 0 0 0,0-1 0 0 0,-1 1 0 0 0,1 0 0 0 0,0-1 0 0 0,0 1 0 0 0,-1 0 0 0 0,1-1 0 0 0,0 1 1 0 0,0 0-1 0 0,0 0 0 0 0,0-1 0 0 0,0 2 0 0 0,-3 40-505 0 0,2-23 823 0 0,-69 419 1529 0 0,52-391-1320 0 0,18-47-126 0 0,11-16-1010 0 0,56-73-787 0 0,-59 80 1336 0 0,0 0 0 0 0,0 1-1 0 0,1 1 1 0 0,0-1 0 0 0,1 1 0 0 0,-1 1-1 0 0,15-8 1 0 0,-21 13 44 0 0,1 0 0 0 0,-1 0-1 0 0,0 1 1 0 0,0-1 0 0 0,1 1 0 0 0,-1-1-1 0 0,0 1 1 0 0,1 0 0 0 0,-1 1 0 0 0,0-1-1 0 0,1 0 1 0 0,-1 1 0 0 0,0 0 0 0 0,0 0-1 0 0,7 2 1 0 0,49 28-33 0 0,-24-12-43 0 0,-20-12 84 0 0,1-1 1 0 0,-1-1-1 0 0,1 0 0 0 0,1-1 1 0 0,-1-1-1 0 0,1 0 0 0 0,-1-1 1 0 0,1-1-1 0 0,0-1 0 0 0,28-3 1 0 0,-35 2 3 0 0,0-1-1 0 0,1 0 1 0 0,-1-1 0 0 0,0 0-1 0 0,0 0 1 0 0,-1-1 0 0 0,1 0 0 0 0,-1-1-1 0 0,0 0 1 0 0,0-1 0 0 0,0 0 0 0 0,-1 0-1 0 0,0-1 1 0 0,0 0 0 0 0,-1 0-1 0 0,1-1 1 0 0,-2 0 0 0 0,8-11 0 0 0,-12 18-36 0 0,-1-1 1 0 0,0 0 0 0 0,0 0 0 0 0,1 1 0 0 0,-1-1 0 0 0,-1 0-1 0 0,1 0 1 0 0,0 0 0 0 0,0 0 0 0 0,-1 0 0 0 0,1 0 0 0 0,-1 0-1 0 0,1-1 1 0 0,-1 1 0 0 0,0 0 0 0 0,0 0 0 0 0,0 0 0 0 0,0 0-1 0 0,0 0 1 0 0,-1-1 0 0 0,1 1 0 0 0,-1 0 0 0 0,1 0 0 0 0,-1 0 0 0 0,0 0-1 0 0,0 0 1 0 0,-2-3 0 0 0,1 3 23 0 0,0 0-1 0 0,-1 0 1 0 0,1 0 0 0 0,-1 0-1 0 0,1 1 1 0 0,-1-1 0 0 0,0 1-1 0 0,0 0 1 0 0,1-1 0 0 0,-1 1-1 0 0,0 1 1 0 0,0-1 0 0 0,0 0-1 0 0,0 1 1 0 0,0 0 0 0 0,0-1-1 0 0,-1 1 1 0 0,-5 1 0 0 0,1 0 59 0 0,0 0 0 0 0,-1 0 1 0 0,1 1-1 0 0,0 0 0 0 0,0 0 0 0 0,0 1 1 0 0,0 0-1 0 0,1 1 0 0 0,-1 0 0 0 0,1 0 1 0 0,0 0-1 0 0,0 1 0 0 0,0 0 1 0 0,1 0-1 0 0,-1 1 0 0 0,-6 7 0 0 0,10-9-24 0 0,0 0-1 0 0,0 0 0 0 0,0 1 0 0 0,0-1 0 0 0,1 0 1 0 0,-1 1-1 0 0,1 0 0 0 0,0 0 0 0 0,1-1 1 0 0,-1 1-1 0 0,1 0 0 0 0,0 0 0 0 0,0 1 0 0 0,0-1 1 0 0,1 0-1 0 0,0 0 0 0 0,0 0 0 0 0,0 0 1 0 0,1 0-1 0 0,0 1 0 0 0,0-1 0 0 0,0 0 0 0 0,0 0 1 0 0,1 0-1 0 0,0-1 0 0 0,0 1 0 0 0,3 6 1 0 0,-2-7-84 0 0,0 1 1 0 0,1 0-1 0 0,0-1 1 0 0,0 1-1 0 0,0-1 1 0 0,0 0-1 0 0,0-1 1 0 0,1 1-1 0 0,0-1 1 0 0,0 0-1 0 0,0 0 1 0 0,0 0-1 0 0,0 0 1 0 0,0-1-1 0 0,1 0 1 0 0,-1 0-1 0 0,1-1 1 0 0,0 0-1 0 0,5 1 1 0 0,1 0-612 0 0,0-1 0 0 0,0-1 0 0 0,0 0 0 0 0,0-1 0 0 0,0 0 0 0 0,0 0 0 0 0,-1-1 0 0 0,16-5 0 0 0,-6-1-496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00.5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77 16876 0 0,'0'0'2888'0'0,"-1"5"-3010"0"0,-1 25 420 0 0,2-1 0 0 0,4 36 0 0 0,1 18 1185 0 0,-7-90-1396 0 0,0-4-162 0 0,0 1-1 0 0,1-1 1 0 0,1 1-1 0 0,0-1 1 0 0,0 0-1 0 0,1 1 1 0 0,0-1-1 0 0,1 1 1 0 0,0-1 0 0 0,0 1-1 0 0,2 0 1 0 0,-1 0-1 0 0,1 0 1 0 0,5-10-1 0 0,-4 10-160 0 0,1 0 0 0 0,0 1-1 0 0,0 0 1 0 0,1 0 0 0 0,0 1-1 0 0,10-10 1 0 0,-12 13-235 0 0,0 1 1 0 0,0-1-1 0 0,0 2 0 0 0,1-1 1 0 0,0 0-1 0 0,0 1 1 0 0,0 0-1 0 0,0 1 0 0 0,0-1 1 0 0,12-2-1 0 0,-7 4 283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01.1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42 25 20188 0 0,'-5'9'245'0'0,"1"0"0"0"0,0 0-1 0 0,0 0 1 0 0,1 1-1 0 0,0 0 1 0 0,0 0 0 0 0,-1 18-1 0 0,-2 3-67 0 0,1-6-248 0 0,52-105-1634 0 0,-30 54 802 0 0,20-42 0 0 0,-34 67 1026 0 0,1 7 201 0 0,4 20 666 0 0,5 29 499 0 0,-12-50-1446 0 0,0-1-1 0 0,0 1 1 0 0,1-1 0 0 0,0 0 0 0 0,0 0-1 0 0,0 0 1 0 0,0 0 0 0 0,0 0-1 0 0,4 4 1 0 0,-5-7-28 0 0,0 0 0 0 0,0 0-1 0 0,-1 0 1 0 0,1 0 0 0 0,0-1 0 0 0,0 1 0 0 0,0 0-1 0 0,0-1 1 0 0,0 1 0 0 0,0 0 0 0 0,0-1 0 0 0,0 1-1 0 0,0-1 1 0 0,0 0 0 0 0,0 1 0 0 0,1-1 0 0 0,-1 0-1 0 0,0 0 1 0 0,0 0 0 0 0,0 0 0 0 0,0 0 0 0 0,1 0-1 0 0,-1 0 1 0 0,0 0 0 0 0,0 0 0 0 0,0 0-1 0 0,0-1 1 0 0,0 1 0 0 0,0 0 0 0 0,1-1 0 0 0,-1 1-1 0 0,0-1 1 0 0,0 1 0 0 0,0-1 0 0 0,0 0 0 0 0,0 1-1 0 0,-1-1 1 0 0,1 0 0 0 0,1-1 0 0 0,8-7-173 0 0,-1-1 1 0 0,0-1-1 0 0,-1 0 1 0 0,11-18-1 0 0,19-24-546 0 0,-37 52 704 0 0,-1 0 1 0 0,0 1-1 0 0,1-1 1 0 0,0 0-1 0 0,-1 1 1 0 0,1-1-1 0 0,-1 0 1 0 0,1 1 0 0 0,0-1-1 0 0,-1 1 1 0 0,1-1-1 0 0,0 1 1 0 0,0-1-1 0 0,0 1 1 0 0,-1 0-1 0 0,1-1 1 0 0,0 1 0 0 0,0 0-1 0 0,0 0 1 0 0,0-1-1 0 0,-1 1 1 0 0,1 0-1 0 0,0 0 1 0 0,0 0 0 0 0,1 0-1 0 0,-1 1 12 0 0,0-1 0 0 0,0 1 1 0 0,-1 0-1 0 0,1-1 0 0 0,0 1 0 0 0,-1 0 0 0 0,1 0 0 0 0,0 0 0 0 0,-1 0 0 0 0,1-1 1 0 0,-1 1-1 0 0,1 0 0 0 0,-1 0 0 0 0,0 0 0 0 0,1 0 0 0 0,-1 0 0 0 0,0 0 0 0 0,1 1 1 0 0,1 10 142 0 0,-1 0 0 0 0,1 23 0 0 0,-2-26-157 0 0,8 76 279 0 0,-6-78-747 0 0,-1 0 0 0 0,1 0 0 0 0,0 0 1 0 0,1 0-1 0 0,0 0 0 0 0,0-1 0 0 0,0 1 0 0 0,1-1 1 0 0,7 10-1 0 0,-7-12 322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01.6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121 521 19964 0 0,'-2'-1'116'0'0,"0"0"0"0"0,0 0 0 0 0,0 0-1 0 0,0 0 1 0 0,0 0 0 0 0,0 0 0 0 0,0 0 0 0 0,0 1-1 0 0,0-1 1 0 0,-1 1 0 0 0,1-1 0 0 0,0 1-1 0 0,0 0 1 0 0,0 0 0 0 0,-1 0 0 0 0,1 0 0 0 0,0 0-1 0 0,0 1 1 0 0,0-1 0 0 0,-1 1 0 0 0,1-1-1 0 0,0 1 1 0 0,0 0 0 0 0,0 0 0 0 0,0 0 0 0 0,0 0-1 0 0,0 0 1 0 0,-2 2 0 0 0,-3 1-130 0 0,0 1 0 0 0,0 0 0 0 0,0 0 0 0 0,0 1 0 0 0,-10 12 0 0 0,11-9-2651 0 0,16-15 1795 0 0,16-15-238 0 0,-16 11 388 0 0,0 1 1117 0 0,-10 10-376 0 0,1-1 1 0 0,-1 0-1 0 0,1 0 0 0 0,-1 0 1 0 0,0 1-1 0 0,1-1 0 0 0,-1 0 1 0 0,0 1-1 0 0,1-1 1 0 0,-1 0-1 0 0,0 1 0 0 0,1-1 1 0 0,-1 0-1 0 0,0 1 1 0 0,1-1-1 0 0,-1 1 0 0 0,0-1 1 0 0,0 0-1 0 0,0 1 1 0 0,1-1-1 0 0,-1 1 0 0 0,0-1 1 0 0,0 1-1 0 0,0-1 1 0 0,0 1-1 0 0,0-1 0 0 0,0 2 1 0 0,8 42 853 0 0,-8-38-793 0 0,1-1 1 0 0,-1 1 0 0 0,1-1 0 0 0,0 1 0 0 0,1-1 0 0 0,-1 0-1 0 0,1 1 1 0 0,0-1 0 0 0,0 0 0 0 0,1 0 0 0 0,-1 0-1 0 0,1-1 1 0 0,0 1 0 0 0,0 0 0 0 0,1-1 0 0 0,0 0 0 0 0,-1 0-1 0 0,7 5 1 0 0,-6-7-64 0 0,0 1 0 0 0,0-1 0 0 0,0 0 0 0 0,0 0 0 0 0,1-1 0 0 0,-1 1 0 0 0,0-1 0 0 0,1 0 0 0 0,-1 0-1 0 0,1 0 1 0 0,0-1 0 0 0,-1 1 0 0 0,1-1 0 0 0,0 0 0 0 0,-1-1 0 0 0,1 1 0 0 0,0-1 0 0 0,-1 0 0 0 0,1 0 0 0 0,-1 0 0 0 0,0-1 0 0 0,1 1 0 0 0,-1-1-1 0 0,0 0 1 0 0,0-1 0 0 0,8-4 0 0 0,6-6-95 0 0,0-1 0 0 0,0-1 0 0 0,-1-1 0 0 0,15-18 0 0 0,-28 30 35 0 0,15-17-415 0 0,-1-1 1 0 0,25-39 0 0 0,-28 34-728 0 0,-1 1 1 0 0,-1-2-1 0 0,-1 0 1 0 0,-1 0-1 0 0,-2-1 1 0 0,-1 0 0 0 0,-1-1-1 0 0,3-34 1 0 0,-8 36 800 0 0,-1-53 1 0 0,-2 74 873 0 0,1 0-1 0 0,-1-1 1 0 0,-1 1 0 0 0,0 0 0 0 0,0 0-1 0 0,0 0 1 0 0,-4-7 0 0 0,5 12-314 0 0,1 1 0 0 0,-1 0 0 0 0,0 0 0 0 0,1 0-1 0 0,-1 0 1 0 0,0 0 0 0 0,0 0 0 0 0,0 0 0 0 0,0 0 0 0 0,0 0 0 0 0,0 0 0 0 0,0 0 0 0 0,0 1 0 0 0,-1-1 0 0 0,1 0 0 0 0,0 1 0 0 0,0-1-1 0 0,-2 0 1 0 0,1 1-68 0 0,0 0 1 0 0,1 0-1 0 0,-1 0 0 0 0,1 1 0 0 0,-1-1 0 0 0,0 0 0 0 0,1 1 0 0 0,-1-1 0 0 0,1 1 0 0 0,-1 0 1 0 0,1-1-1 0 0,-1 1 0 0 0,1 0 0 0 0,-1 0 0 0 0,1 0 0 0 0,0 0 0 0 0,0 0 0 0 0,-1 0 0 0 0,0 2 1 0 0,-9 9 249 0 0,0 0 0 0 0,1 0 1 0 0,0 1-1 0 0,1 1 0 0 0,-9 18 1 0 0,-31 77 1131 0 0,44-94-1302 0 0,0 0 1 0 0,0 0 0 0 0,1 0 0 0 0,1 1-1 0 0,1-1 1 0 0,0 1 0 0 0,1 0-1 0 0,1-1 1 0 0,1 19 0 0 0,1-22-139 0 0,0-1-1 0 0,1 1 1 0 0,0 0 0 0 0,1-1-1 0 0,0 0 1 0 0,1 0 0 0 0,0 0-1 0 0,1-1 1 0 0,0 1 0 0 0,1-1-1 0 0,0-1 1 0 0,13 15 0 0 0,-6-9-75 0 0,1 0-1 0 0,0-2 1 0 0,1 1 0 0 0,26 16-1 0 0,-35-26-206 0 0,-1 0-1 0 0,1-1 0 0 0,0 0 0 0 0,0 0 0 0 0,0 0 0 0 0,0-1 0 0 0,0 0 1 0 0,1 0-1 0 0,-1-1 0 0 0,1 1 0 0 0,-1-2 0 0 0,1 1 0 0 0,-1-1 0 0 0,1-1 1 0 0,12-1-1 0 0,0-6-369 0 0,-3-5 466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03.1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0 254 9618 0 0,'0'0'99'0'0,"0"0"-1"0"0,1 0 1 0 0,-1-1-1 0 0,0 1 1 0 0,0 0-1 0 0,0 0 1 0 0,0 0 0 0 0,0 0-1 0 0,0-1 1 0 0,0 1-1 0 0,0 0 1 0 0,1 0-1 0 0,-1 0 1 0 0,0 0 0 0 0,0 0-1 0 0,0-1 1 0 0,0 1-1 0 0,0 0 1 0 0,1 0-1 0 0,-1 0 1 0 0,0 0 0 0 0,0 0-1 0 0,0 0 1 0 0,1 0-1 0 0,-1 0 1 0 0,0 0-1 0 0,0 0 1 0 0,0 0 0 0 0,0 0-1 0 0,1 0 1 0 0,-1 0-1 0 0,0 0 1 0 0,0 0-1 0 0,0 0 1 0 0,1 0 0 0 0,-1 0-1 0 0,0 0 1 0 0,0 0-1 0 0,0 0 1 0 0,8 8 606 0 0,2 20-563 0 0,57 582 3437 0 0,-64-559-3458 0 0,1 162 443 0 0,2 34 442 0 0,-6-245-950 0 0,0 0 0 0 0,0 0 0 0 0,0 0 0 0 0,0 0 0 0 0,1 0 0 0 0,-1-1 0 0 0,1 1 0 0 0,-1 0 1 0 0,1 0-1 0 0,0 0 0 0 0,1 2 0 0 0,-1-4-23 0 0,-1 0 0 0 0,0 0 0 0 0,1 0 0 0 0,-1 1 0 0 0,0-2 1 0 0,1 1-1 0 0,-1 0 0 0 0,0 0 0 0 0,1 0 0 0 0,-1 0 0 0 0,0 0 0 0 0,0 0 0 0 0,1 0 0 0 0,-1 0 0 0 0,0 0 0 0 0,1 0 0 0 0,-1-1 1 0 0,0 1-1 0 0,0 0 0 0 0,1 0 0 0 0,-1 0 0 0 0,0-1 0 0 0,0 1 0 0 0,1 0 0 0 0,-1 0 0 0 0,0-1 0 0 0,0 1 0 0 0,0 0 1 0 0,1-1-1 0 0,-1 1 0 0 0,0 0 0 0 0,0 0 0 0 0,0-1 0 0 0,0 1 0 0 0,0 0 0 0 0,0-1 0 0 0,0 1 0 0 0,15-48 725 0 0,-4-24-801 0 0,-4 0 0 0 0,-3-1 0 0 0,-6-96 0 0 0,-42-218 286 0 0,26 301-194 0 0,10 50-25 0 0,-5-49-1 0 0,12 73-20 0 0,1-1 1 0 0,0 0-1 0 0,1 0 0 0 0,0 0 1 0 0,1 0-1 0 0,0 1 0 0 0,7-22 0 0 0,6-18 29 0 0,-11 32 13 0 0,2 1-1 0 0,8-21 1 0 0,-12 35-61 0 0,1 0 0 0 0,-1 0 1 0 0,1 0-1 0 0,0 1 1 0 0,0 0-1 0 0,0-1 1 0 0,1 1-1 0 0,-1 0 0 0 0,1 0 1 0 0,0 1-1 0 0,0-1 1 0 0,8-4-1 0 0,-6 6-34 0 0,1 0 0 0 0,-1 1 0 0 0,1 0 0 0 0,0 0 0 0 0,-1 0 0 0 0,1 1 0 0 0,0 0 0 0 0,-1 0 0 0 0,1 1 0 0 0,7 1 0 0 0,17 0 12 0 0,47-4 50 0 0,121-20 0 0 0,75-32 140 0 0,-272 54-201 0 0,0-1-1 0 0,0 0 1 0 0,0 1 0 0 0,0-1-1 0 0,1 1 1 0 0,-1 0 0 0 0,0 0-1 0 0,0 0 1 0 0,0 0 0 0 0,1 0-1 0 0,-1 0 1 0 0,2 1-1 0 0,-3 0 15 0 0,0 0-1 0 0,0 0 0 0 0,-1 1 0 0 0,1-1 1 0 0,0 0-1 0 0,-1 0 0 0 0,0 1 0 0 0,1-1 1 0 0,-1 0-1 0 0,0 1 0 0 0,1-1 0 0 0,-1 1 1 0 0,0-1-1 0 0,0 0 0 0 0,0 1 1 0 0,0-1-1 0 0,-1 0 0 0 0,1 1 0 0 0,0-1 1 0 0,-1 3-1 0 0,-32 240-818 0 0,23-9 1159 0 0,23 260 1 0 0,-9-417-203 0 0,-4 1 140 0 0,0-51 79 0 0,0 0 0 0 0,1 0 0 0 0,10 51 0 0 0,-8-36 840 0 0,-3-35-1161 0 0,0-8 179 0 0,-100 2 82 0 0,41-1-312 0 0,-1 3 0 0 0,-106 20 0 0 0,119-16 51 0 0,-17 2 4 0 0,-99 19-15 0 0,159-28-120 0 0,0 0 1 0 0,1 0-1 0 0,-1 0 1 0 0,1 1-1 0 0,-1-1 1 0 0,1 1-1 0 0,-5 3 1 0 0,7-5-116 0 0,0 1-1 0 0,0 0 1 0 0,0 0 0 0 0,0 0-1 0 0,1 0 1 0 0,-1 0 0 0 0,0 0-1 0 0,0 0 1 0 0,1 0 0 0 0,-1 0-1 0 0,1 0 1 0 0,-1 0 0 0 0,1 0-1 0 0,-1 0 1 0 0,1 0 0 0 0,-1 3-1 0 0,1 2 81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03.5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87 96 11931 0 0,'-12'-6'488'0'0,"0"1"0"0"0,0 1 1 0 0,-14-3-1 0 0,1 3 3699 0 0,72-14-3975 0 0,30 1-460 0 0,2 3 1 0 0,-1 3 0 0 0,2 4 0 0 0,101 4-1 0 0,-131 9-812 0 0,-29-1 341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04.0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82 14747 0 0,'0'0'1783'0'0,"2"-1"-1424"0"0,21-8-38 0 0,1 2 0 0 0,0 0 0 0 0,0 1 0 0 0,46-4 0 0 0,-26 4 2 0 0,71-11-811 0 0,0 6-1 0 0,1 4 1 0 0,152 11 0 0 0,-202 2 404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51.6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334 930 1976 0 0,'0'0'-209'0'0,"5"7"478"0"0,-1-4-1 0 0,1-1-1 0 0,0 0 0 0 0,0 0 0 0 0,0 0 0 0 0,0-1 1 0 0,0 0-1 0 0,1 0 0 0 0,6 0 0 0 0,-7 0-92 0 0,17 3 133 0 0,-1-1 1 0 0,0-1-1 0 0,23-1 1 0 0,18 2-76 0 0,113 17 176 0 0,105 11 317 0 0,101-27 1094 0 0,-234-15-826 0 0,272-56 0 0 0,-357 54-678 0 0,121-32 98 0 0,-163 39-116 0 0,1-2 0 0 0,-1 0 0 0 0,-1-1 0 0 0,0-1 0 0 0,0-1 0 0 0,25-20 0 0 0,-37 25-155 0 0,-1 0 0 0 0,0-1 1 0 0,-1 0-1 0 0,1 0 0 0 0,-1-1 1 0 0,-1 1-1 0 0,1-1 0 0 0,-2 0 1 0 0,1-1-1 0 0,-1 1 0 0 0,0-1 0 0 0,0 1 1 0 0,-1-1-1 0 0,-1 0 0 0 0,1 0 1 0 0,-1 1-1 0 0,-1-19 0 0 0,0 3-134 0 0,-2 0 0 0 0,0 0 0 0 0,-2 1 0 0 0,-1-1 0 0 0,-12-36 1 0 0,12 48-43 0 0,0-1 1 0 0,-2 1 0 0 0,1 0-1 0 0,-2 0 1 0 0,1 1 0 0 0,-2 0-1 0 0,1 1 1 0 0,-2 0 0 0 0,1 0-1 0 0,-1 0 1 0 0,-19-12 0 0 0,0 2-213 0 0,0 1 0 0 0,-2 2 0 0 0,-43-19 1 0 0,42 23-57 0 0,-35-7 1 0 0,12 3 163 0 0,-27-7-443 0 0,-146-23 0 0 0,-24-16 711 0 0,230 56-165 0 0,-21-3-334 0 0,0 1 0 0 0,-1 2 1 0 0,0 2-1 0 0,0 2 0 0 0,-82 5 0 0 0,-60 23 226 0 0,135-16 88 0 0,-127 36-745 0 0,36-8 123 0 0,114-29 404 0 0,1 2-1 0 0,0 0 1 0 0,0 2-1 0 0,1 1 1 0 0,-28 18-1 0 0,-47 20-39 0 0,87-43 158 0 0,0 0 1 0 0,1 1-1 0 0,0 1 0 0 0,0 0 1 0 0,1 0-1 0 0,1 1 1 0 0,0 1-1 0 0,0 0 0 0 0,1 1 1 0 0,-9 14-1 0 0,8-7 169 0 0,2 0 0 0 0,0 0-1 0 0,1 1 1 0 0,1 1 0 0 0,-8 40-1 0 0,13-52 48 0 0,0 1-1 0 0,1 0 1 0 0,0 0-1 0 0,1 0 1 0 0,1-1-1 0 0,-1 1 1 0 0,2 0-1 0 0,-1 0 1 0 0,7 20-1 0 0,-3-16 30 0 0,0 0 0 0 0,0 0 0 0 0,2 0 0 0 0,0-1 1 0 0,0 0-1 0 0,11 14 0 0 0,-13-22 49 0 0,0 0 0 0 0,1 0 0 0 0,-1 0 0 0 0,1-1 0 0 0,1 1 0 0 0,-1-1 0 0 0,1-1 0 0 0,0 0 0 0 0,0 1 0 0 0,0-2 0 0 0,0 1 0 0 0,1-1 0 0 0,13 3 0 0 0,24 3 368 0 0,0-2 0 0 0,1-2 0 0 0,0-3 0 0 0,47-2 0 0 0,55 3-214 0 0,-44 2-242 0 0,-32-2 71 0 0,82 14 1 0 0,-108-2-1321 0 0,-32-9 1153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4.3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35 3185 0 0,'0'0'8'0'0,"-1"0"1"0"0,1-1 0 0 0,0 1 0 0 0,0 0 0 0 0,0 0-1 0 0,0-1 1 0 0,0 1 0 0 0,0 0 0 0 0,0 0 0 0 0,0 0-1 0 0,0-1 1 0 0,-1 1 0 0 0,1 0 0 0 0,0 0 0 0 0,0-1-1 0 0,0 1 1 0 0,0 0 0 0 0,1 0 0 0 0,-1-1-1 0 0,0 1 1 0 0,0 0 0 0 0,0 0 0 0 0,0-1 0 0 0,0 1-1 0 0,0 0 1 0 0,0 0 0 0 0,0 0 0 0 0,0-1 0 0 0,1 1-1 0 0,-1 0 1 0 0,0 0 0 0 0,0 0 0 0 0,0-1 0 0 0,0 1-1 0 0,1 0 1 0 0,-1 0 0 0 0,0 0 0 0 0,0 0 0 0 0,0 0-1 0 0,1-1 1 0 0,-1 1 0 0 0,0 0 0 0 0,0 0-1 0 0,1 0 1 0 0,-1 0 0 0 0,0 0 0 0 0,0 0 0 0 0,0 0-1 0 0,1 0 1 0 0,-1 0 0 0 0,0 0 0 0 0,0 0 0 0 0,1 0-1 0 0,-1 0 1 0 0,0 0 0 0 0,0 0 0 0 0,1 0 0 0 0,16 21-1002 0 0,-10-8 1013 0 0,-2 0 65 0 0,2-1 0 0 0,0 0-1 0 0,0-1 1 0 0,10 12 6215 0 0,-22-43-4853 0 0,2 10-1434 0 0,-3-22 70 0 0,6 29-94 0 0,-1 1 0 0 0,1-1 1 0 0,0 1-1 0 0,0-1 0 0 0,0 1 0 0 0,1-1 1 0 0,-1 1-1 0 0,1-1 0 0 0,-1 1 1 0 0,1-1-1 0 0,0 1 0 0 0,-1 0 0 0 0,1-1 1 0 0,1 1-1 0 0,-1 0 0 0 0,0 0 1 0 0,0 0-1 0 0,1 0 0 0 0,-1 0 0 0 0,1 0 1 0 0,0 0-1 0 0,0 0 0 0 0,0 0 1 0 0,-1 1-1 0 0,1-1 0 0 0,1 1 1 0 0,-1 0-1 0 0,0-1 0 0 0,0 1 0 0 0,0 0 1 0 0,1 0-1 0 0,-1 1 0 0 0,1-1 1 0 0,-1 0-1 0 0,0 1 0 0 0,1-1 0 0 0,4 1 1 0 0,1 0-125 0 0,-1 1 1 0 0,0 0-1 0 0,1 0 0 0 0,-1 1 1 0 0,0-1-1 0 0,0 2 1 0 0,0-1-1 0 0,0 1 1 0 0,-1 0-1 0 0,1 0 0 0 0,10 8 1 0 0,-6-2-16 0 0,0 0 0 0 0,-1 1 0 0 0,18 20 0 0 0,20 20-1772 0 0,-45-47 859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58.8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170 62 3905 0 0,'-2'-21'3817'0'0,"2"19"-3451"0"0,-1 0 0 0 0,1 1-1 0 0,0-1 1 0 0,0 0 0 0 0,0 0 0 0 0,0 0-1 0 0,0 0 1 0 0,0 0 0 0 0,0 1 0 0 0,1-1-1 0 0,-1 0 1 0 0,2-2 0 0 0,-2 2-301 0 0,1 1 0 0 0,0 0 1 0 0,0 0-1 0 0,0 0 0 0 0,0-1 1 0 0,1 1-1 0 0,-1 0 0 0 0,0 1 0 0 0,0-1 1 0 0,1 0-1 0 0,-1 0 0 0 0,2 0 1 0 0,-2 0-97 0 0,-2 9-1574 0 0,0-1 1448 0 0,0 0-1 0 0,0 0 0 0 0,-1 0 1 0 0,0 0-1 0 0,0 0 0 0 0,-1 0 1 0 0,0 0-1 0 0,-5 7 1 0 0,-40 60 72 0 0,19-33-99 0 0,4-4 118 0 0,15-25 109 0 0,2 0 0 0 0,0 1-1 0 0,0 0 1 0 0,1 0-1 0 0,1 1 1 0 0,-6 17 0 0 0,11-30 48 0 0,1-1 0 0 0,0 1 1 0 0,0 0-1 0 0,0-1 1 0 0,0 1-1 0 0,0-1 1 0 0,0 1-1 0 0,0-1 1 0 0,0 1-1 0 0,0-1 1 0 0,0 1-1 0 0,0 0 1 0 0,0-1-1 0 0,0 1 1 0 0,1-1-1 0 0,-1 1 1 0 0,0-1-1 0 0,0 1 1 0 0,0-1-1 0 0,1 1 1 0 0,-1-1-1 0 0,0 1 1 0 0,1-1-1 0 0,-1 1 0 0 0,0-1 1 0 0,1 0-1 0 0,-1 1 1 0 0,1-1-1 0 0,-1 0 1 0 0,1 1-1 0 0,-1-1 1 0 0,1 0-1 0 0,-1 1 1 0 0,1-1-1 0 0,-1 0 1 0 0,1 0-1 0 0,-1 0 1 0 0,1 1-1 0 0,-1-1 1 0 0,1 0-1 0 0,-1 0 1 0 0,1 0-1 0 0,0 0 1 0 0,-1 0-1 0 0,1 0 1 0 0,-1 0-1 0 0,1 0 0 0 0,-1 0 1 0 0,1-1-1 0 0,-1 1 1 0 0,1 0-1 0 0,0 0 1 0 0,39-11-464 0 0,-30 8 813 0 0,73-21-651 0 0,131-21 1 0 0,-164 37-1620 0 0,-36 5 1759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59.2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324 1 12963 0 0,'-4'-1'919'0'0,"-10"7"-4297"0"0,4 4 2620 0 0,1 1 1 0 0,0 0-1 0 0,1 0 1 0 0,0 1-1 0 0,0 0 1 0 0,-7 19-1 0 0,-24 35 401 0 0,4-17 621 0 0,3 1 0 0 0,1 1 1 0 0,3 2-1 0 0,2 1 0 0 0,-21 66 0 0 0,47-106 1009 0 0,9-16-998 0 0,12-18-1186 0 0,-9 2-138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59.58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231 1 14315 0 0,'-8'1'-105'0'0,"0"0"-1"0"0,0 1 1 0 0,0 0-1 0 0,0 1 0 0 0,1 0 1 0 0,0 0-1 0 0,-1 0 1 0 0,1 1-1 0 0,0 0 1 0 0,0 1-1 0 0,1 0 1 0 0,0 0-1 0 0,-8 7 1 0 0,-33 21 118 0 0,42-30 52 0 0,0 1 1 0 0,0-1-1 0 0,0 1 1 0 0,0 0 0 0 0,-7 8-1 0 0,12-12 285 0 0,7 2-646 0 0,4 1 224 0 0,0 0 1 0 0,1-1 0 0 0,-1 0-1 0 0,1-1 1 0 0,-1 0 0 0 0,18-1 0 0 0,-10-1-26 0 0,0 2 1 0 0,25 4 0 0 0,-39-4-71 0 0,0 0-1 0 0,0 0 1 0 0,0 1-1 0 0,0-1 1 0 0,0 1 0 0 0,-1 0-1 0 0,1 1 1 0 0,-1-1-1 0 0,1 1 1 0 0,-1 0-1 0 0,0 0 1 0 0,0 0 0 0 0,4 5-1 0 0,-6-5 76 0 0,1 1-1 0 0,-1-1 0 0 0,0 1 1 0 0,0-1-1 0 0,-1 1 0 0 0,1 0 1 0 0,-1-1-1 0 0,1 1 1 0 0,-1 0-1 0 0,0 0 0 0 0,-1 0 1 0 0,1 0-1 0 0,-1 0 0 0 0,0 0 1 0 0,0 0-1 0 0,0 0 0 0 0,0 0 1 0 0,-1 0-1 0 0,1 0 1 0 0,-1 0-1 0 0,0 0 0 0 0,0 0 1 0 0,-1 0-1 0 0,1 0 0 0 0,-4 5 1 0 0,-2 4 186 0 0,0 0-1 0 0,-1-1 1 0 0,0 0 0 0 0,-1-1 0 0 0,-19 20-1 0 0,18-21 169 0 0,0-1 0 0 0,0 0 0 0 0,-1-1 0 0 0,-1 0 0 0 0,1-1-1 0 0,-26 11 1 0 0,33-16-235 0 0,0 0 0 0 0,-1 0-1 0 0,1-1 1 0 0,-1 1 0 0 0,1-1-1 0 0,-1-1 1 0 0,0 1 0 0 0,1 0 0 0 0,-1-1-1 0 0,0 0 1 0 0,1 0 0 0 0,-1-1-1 0 0,0 1 1 0 0,1-1 0 0 0,-1 0 0 0 0,0 0-1 0 0,1-1 1 0 0,-1 1 0 0 0,1-1-1 0 0,0 0 1 0 0,0 0 0 0 0,-1-1 0 0 0,-5-4-1 0 0,-8-9-506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6:59.9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 13987 0 0,'0'0'2095'0'0,"11"-2"-3715"0"0,9-1 1372 0 0,-1 1 0 0 0,0 0 0 0 0,1 2 0 0 0,-1 0-1 0 0,1 1 1 0 0,22 4 0 0 0,-25-1-114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0.2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392 8 16091 0 0,'-37'-3'832'0'0,"33"1"-937"0"0,0 2 1 0 0,0-1-1 0 0,0 0 0 0 0,0 1 1 0 0,0 0-1 0 0,0 0 0 0 0,-1 0 1 0 0,1 0-1 0 0,0 1 0 0 0,0 0 1 0 0,0 0-1 0 0,0 0 0 0 0,0 0 1 0 0,0 0-1 0 0,1 1 0 0 0,-1 0 1 0 0,0 0-1 0 0,1 0 0 0 0,-5 3 1 0 0,-36 31-434 0 0,1 3 0 0 0,-71 82 0 0 0,103-108 500 0 0,2 1 1 0 0,-1 1-1 0 0,2-1 0 0 0,-11 24 1 0 0,16-32 31 0 0,1-1 1 0 0,0 1 0 0 0,0 0-1 0 0,1 0 1 0 0,-1 0 0 0 0,1-1 0 0 0,1 1-1 0 0,-1 0 1 0 0,1 0 0 0 0,0 0-1 0 0,0 0 1 0 0,1 0 0 0 0,0 0-1 0 0,0 0 1 0 0,0 0 0 0 0,3 7-1 0 0,-2-9 32 0 0,0-1 0 0 0,0 0 0 0 0,0 0 0 0 0,0 0 0 0 0,0 0 0 0 0,1 0 0 0 0,-1 0 0 0 0,1-1 0 0 0,0 1 0 0 0,0-1 0 0 0,0 0 0 0 0,0 1 0 0 0,0-2 0 0 0,1 1 0 0 0,-1 0 0 0 0,1-1 0 0 0,-1 1 0 0 0,1-1 0 0 0,-1 0 0 0 0,1 0 0 0 0,0 0 0 0 0,-1-1 0 0 0,1 1 0 0 0,0-1 0 0 0,0 0 0 0 0,0 0 0 0 0,-1 0 0 0 0,1-1 0 0 0,7-1 0 0 0,2-1 243 0 0,0 0-1 0 0,0 0 1 0 0,-1-2 0 0 0,1 1-1 0 0,-1-2 1 0 0,0 0-1 0 0,14-9 1 0 0,-4 0 346 0 0,0-1-1 0 0,-1 0 1 0 0,35-39 0 0 0,-47 45-444 0 0,0 0 1 0 0,0-1-1 0 0,-1 0 1 0 0,-1-1-1 0 0,0 0 1 0 0,-1 0 0 0 0,0-1-1 0 0,-1 1 1 0 0,6-21-1 0 0,-10 29-144 0 0,0 0 0 0 0,0-1-1 0 0,-1 1 1 0 0,1-1 0 0 0,-1 1-1 0 0,0 0 1 0 0,-1-1 0 0 0,1 1-1 0 0,-1-1 1 0 0,0 1 0 0 0,0 0-1 0 0,-2-5 1 0 0,2 7-141 0 0,0-1-1 0 0,0 1 1 0 0,0 0 0 0 0,-1 0-1 0 0,1 0 1 0 0,-1 0 0 0 0,0 0 0 0 0,1 1-1 0 0,-1-1 1 0 0,0 0 0 0 0,0 1-1 0 0,0-1 1 0 0,0 1 0 0 0,0 0-1 0 0,0 0 1 0 0,-1-1 0 0 0,1 2 0 0 0,0-1-1 0 0,-1 0 1 0 0,1 0 0 0 0,0 1-1 0 0,-1-1 1 0 0,-2 1 0 0 0,2-1-161 0 0,0 0 0 0 0,-1 1 0 0 0,1-1 0 0 0,-1 1-1 0 0,1 0 1 0 0,0 0 0 0 0,-1 1 0 0 0,1-1 0 0 0,-1 0 0 0 0,1 1 0 0 0,0 0 0 0 0,-1 0 0 0 0,1 0 0 0 0,0 0 0 0 0,-5 3 0 0 0,-2 2 139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0.6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279 0 11210 0 0,'-7'2'310'0'0,"0"0"-1"0"0,-1 1 1 0 0,1 0-1 0 0,0 0 0 0 0,0 0 1 0 0,1 1-1 0 0,-1 0 1 0 0,1 0-1 0 0,-11 10 1 0 0,-70 59-1122 0 0,79-66 1030 0 0,-4 3-246 0 0,1 1 1 0 0,1 1-1 0 0,0 0 0 0 0,0 0 0 0 0,2 1 1 0 0,-9 15-1 0 0,13-20 20 0 0,0 0 0 0 0,0-1 0 0 0,1 1 0 0 0,1 1 0 0 0,-1-1 0 0 0,1 0 0 0 0,0 1-1 0 0,1-1 1 0 0,0 1 0 0 0,1-1 0 0 0,0 1 0 0 0,1 13 0 0 0,-1-19 35 0 0,1 0 0 0 0,-1-1 0 0 0,1 1 1 0 0,-1 0-1 0 0,1-1 0 0 0,0 1 0 0 0,0-1 0 0 0,1 1 0 0 0,-1-1 0 0 0,0 1 0 0 0,1-1 0 0 0,-1 0 0 0 0,1 0 0 0 0,0 1 0 0 0,0-1 0 0 0,0-1 0 0 0,0 1 1 0 0,0 0-1 0 0,0 0 0 0 0,4 1 0 0 0,-2-1 44 0 0,0-1 1 0 0,0 1-1 0 0,0-1 1 0 0,0 0 0 0 0,0-1-1 0 0,0 1 1 0 0,0-1-1 0 0,0 0 1 0 0,0 0-1 0 0,0 0 1 0 0,1 0 0 0 0,4-2-1 0 0,6-1 236 0 0,0-1 0 0 0,-1 0 0 0 0,1-2 1 0 0,-1 0-1 0 0,0 0 0 0 0,15-10 0 0 0,-16 7-79 0 0,1 0 1 0 0,-2-1-1 0 0,1 0 0 0 0,-1-1 1 0 0,-1 0-1 0 0,0-1 0 0 0,-1 0 1 0 0,17-26-1 0 0,-22 31-157 0 0,-1 0 0 0 0,-1 0-1 0 0,1 0 1 0 0,-1-1 0 0 0,-1 1 0 0 0,1-1-1 0 0,-1 0 1 0 0,0 0 0 0 0,-1 1 0 0 0,0-1-1 0 0,0 0 1 0 0,-1 0 0 0 0,0-1 0 0 0,-1 1-1 0 0,1 0 1 0 0,-1 0 0 0 0,-1 1 0 0 0,0-1-1 0 0,-5-14 1 0 0,6 19-204 0 0,0 1 1 0 0,0-1-1 0 0,0 1 0 0 0,-1-1 1 0 0,1 1-1 0 0,-1 0 0 0 0,0 0 1 0 0,0-1-1 0 0,1 1 0 0 0,-1 0 1 0 0,-1 1-1 0 0,1-1 0 0 0,0 0 1 0 0,0 1-1 0 0,-1-1 0 0 0,1 1 1 0 0,-1 0-1 0 0,1-1 0 0 0,-1 1 1 0 0,1 0-1 0 0,-1 1 0 0 0,0-1 1 0 0,0 0-1 0 0,1 1 0 0 0,-6-1 1 0 0,2 1-265 0 0,0 1 0 0 0,1-1 0 0 0,-1 1 0 0 0,1 0 0 0 0,-1 1 0 0 0,1-1 0 0 0,0 1 0 0 0,-1 0 0 0 0,1 0 0 0 0,0 1 0 0 0,0 0 0 0 0,-5 3 0 0 0,-5 7-434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1.32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 85 12451 0 0,'0'0'-44'0'0,"0"0"0"0"0,0 0 0 0 0,0 0 0 0 0,0 0 0 0 0,0-1 0 0 0,0 1 0 0 0,0 0 0 0 0,-1 0 0 0 0,1 0 0 0 0,0 0 0 0 0,0-1 1 0 0,0 1-1 0 0,0 0 0 0 0,0 0 0 0 0,0 0 0 0 0,0 0 0 0 0,-1 0 0 0 0,1 0 0 0 0,0-1 0 0 0,0 1 0 0 0,0 0 0 0 0,0 0 0 0 0,-1 0 0 0 0,1 0 0 0 0,0 0 1 0 0,0 0-1 0 0,0 0 0 0 0,-1 0 0 0 0,1 0 0 0 0,0 0 0 0 0,0 0 0 0 0,0 0 0 0 0,0 0 0 0 0,-1 0 0 0 0,1 0 0 0 0,0 0 0 0 0,0 0 0 0 0,0 0 0 0 0,-1 0 1 0 0,1 0-1 0 0,0 0 0 0 0,0 0 0 0 0,0 0 0 0 0,0 0 0 0 0,-1 1 0 0 0,1-1 0 0 0,0 0 0 0 0,0 0 0 0 0,0 0 0 0 0,0 0 0 0 0,0 0 0 0 0,0 0 0 0 0,-1 1 1 0 0,-3 15-1572 0 0,3 37 182 0 0,1-34 1373 0 0,-6 60 96 0 0,-1 43-63 0 0,7-108 270 0 0,1 0 1 0 0,0 0-1 0 0,1 0 0 0 0,1 0 1 0 0,0-1-1 0 0,7 19 0 0 0,-10-32-51 0 0,0 1 0 0 0,0 0 0 0 0,1 0 1 0 0,-1-1-1 0 0,0 1 0 0 0,0 0 0 0 0,1-1 0 0 0,-1 1 0 0 0,0-1 0 0 0,1 1 0 0 0,-1 0 0 0 0,1-1 0 0 0,-1 1 0 0 0,1-1 0 0 0,-1 1 1 0 0,1-1-1 0 0,-1 1 0 0 0,1-1 0 0 0,-1 0 0 0 0,1 1 0 0 0,0-1 0 0 0,-1 0 0 0 0,1 1 0 0 0,0-1 0 0 0,-1 0 0 0 0,2 1 1 0 0,-1-2-20 0 0,0 1 0 0 0,0 0 0 0 0,0-1 0 0 0,0 1 1 0 0,0-1-1 0 0,-1 1 0 0 0,1-1 0 0 0,0 1 1 0 0,0-1-1 0 0,-1 0 0 0 0,1 1 0 0 0,0-1 0 0 0,-1 0 1 0 0,1 0-1 0 0,0 0 0 0 0,-1 1 0 0 0,1-2 1 0 0,21-47 2078 0 0,-18 40-2091 0 0,30-74 304 0 0,33-71-660 0 0,-67 154 141 0 0,0-1 0 0 0,0 1 1 0 0,0 0-1 0 0,0 0 0 0 0,0 0 0 0 0,0 0 1 0 0,0 0-1 0 0,0 0 0 0 0,0 0 1 0 0,0-1-1 0 0,0 1 0 0 0,0 0 0 0 0,1 0 1 0 0,-1 0-1 0 0,0 0 0 0 0,0 0 0 0 0,0 0 1 0 0,0 0-1 0 0,0 0 0 0 0,0 0 0 0 0,0 0 1 0 0,1 0-1 0 0,-1 0 0 0 0,0 0 1 0 0,0 0-1 0 0,0 0 0 0 0,0 0 0 0 0,0 0 1 0 0,0 0-1 0 0,1 0 0 0 0,-1 0 0 0 0,0 0 1 0 0,0 0-1 0 0,0 0 0 0 0,0 0 0 0 0,0 0 1 0 0,0 0-1 0 0,0 0 0 0 0,1 0 0 0 0,-1 0 1 0 0,0 0-1 0 0,0 0 0 0 0,0 0 1 0 0,0 0-1 0 0,0 0 0 0 0,0 0 0 0 0,0 0 1 0 0,0 1-1 0 0,1-1 0 0 0,-1 0 0 0 0,0 0 1 0 0,0 0-1 0 0,0 0 0 0 0,0 0 0 0 0,7 12-1172 0 0,6 22 1062 0 0,-9-24-148 0 0,7 16 262 0 0,0-1 1 0 0,31 46 0 0 0,-35-61 121 0 0,1 0-1 0 0,-1 0 1 0 0,2-1 0 0 0,-1-1 0 0 0,1 1 0 0 0,0-1 0 0 0,1-1 0 0 0,0 0-1 0 0,15 8 1 0 0,-24-15 48 0 0,0 1-1 0 0,0-1 0 0 0,0 0 1 0 0,0 0-1 0 0,0 1 0 0 0,0-1 1 0 0,0 0-1 0 0,0 0 0 0 0,1 0 1 0 0,-1 0-1 0 0,0-1 0 0 0,0 1 1 0 0,0 0-1 0 0,0 0 0 0 0,0-1 1 0 0,0 1-1 0 0,0-1 0 0 0,0 1 0 0 0,0-1 1 0 0,0 1-1 0 0,0-1 0 0 0,0 1 1 0 0,0-1-1 0 0,0 0 0 0 0,0 0 1 0 0,-1 1-1 0 0,1-1 0 0 0,0 0 1 0 0,-1 0-1 0 0,1 0 0 0 0,0 0 1 0 0,-1 0-1 0 0,1 0 0 0 0,-1 0 1 0 0,1 0-1 0 0,-1 0 0 0 0,0 0 1 0 0,1-1-1 0 0,16-52 1546 0 0,-15 43-1542 0 0,5-20-47 0 0,-2-1-1 0 0,-1 0 1 0 0,-1 0 0 0 0,-2 0 0 0 0,-1 0 0 0 0,-2 0 0 0 0,-1-1 0 0 0,-2 2 0 0 0,-8-33 0 0 0,8 52-167 0 0,0 1-1189 0 0,3 4-3235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2.56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0 8138 0 0,'0'0'2103'0'0,"27"6"-6801"0"0,-27-5 4789 0 0,1-1 0 0 0,-1 1 0 0 0,1 0 0 0 0,-1-1 0 0 0,1 1 0 0 0,-1-1 1 0 0,1 1-1 0 0,-1 0 0 0 0,1-1 0 0 0,-1 1 0 0 0,0 0 0 0 0,0-1 0 0 0,1 1 1 0 0,-1 0-1 0 0,0 0 0 0 0,0-1 0 0 0,0 1 0 0 0,0 0 0 0 0,1 0 0 0 0,-1-1 1 0 0,0 1-1 0 0,-1 0 0 0 0,1 0 0 0 0,0 0 0 0 0,0-1 0 0 0,0 1 0 0 0,-1 1 1 0 0,0 0 85 0 0,0-1 1 0 0,0 1-1 0 0,0-1 0 0 0,0 1 1 0 0,0-1-1 0 0,-1 0 1 0 0,1 0-1 0 0,0 1 1 0 0,-1-1-1 0 0,1 0 1 0 0,-3 1-1 0 0,-37 15 1311 0 0,40-16-1676 0 0,-7 2 1437 0 0,8-4-1223 0 0,-1 0 0 0 0,1 0 0 0 0,0 0 0 0 0,0 0 0 0 0,-1-1 0 0 0,1 1 0 0 0,0 0 0 0 0,0 0 0 0 0,0 0-1 0 0,0 0 1 0 0,0 0 0 0 0,0 0 0 0 0,1 0 0 0 0,-1 0 0 0 0,0 0 0 0 0,1 0 0 0 0,-1-1 0 0 0,0 1 0 0 0,1 0 0 0 0,0-1 0 0 0,1-1-103 0 0,0 0 1 0 0,1 1-1 0 0,-1-1 1 0 0,1 0-1 0 0,0 1 1 0 0,-1-1 0 0 0,1 1-1 0 0,0 0 1 0 0,0 0-1 0 0,1 0 1 0 0,-1 1 0 0 0,0-1-1 0 0,1 1 1 0 0,-1-1-1 0 0,1 1 1 0 0,-1 0 0 0 0,1 1-1 0 0,-1-1 1 0 0,1 0-1 0 0,0 1 1 0 0,-1 0-1 0 0,1 0 1 0 0,0 0 0 0 0,-1 0-1 0 0,1 1 1 0 0,4 0-1 0 0,-2 1-289 0 0,0-1-1 0 0,0 1 0 0 0,0 0 0 0 0,0 1 0 0 0,9 4 0 0 0,-14-6 358 0 0,0-1-1 0 0,1 1 1 0 0,-1-1-1 0 0,0 1 0 0 0,0-1 1 0 0,0 1-1 0 0,0 0 1 0 0,0 0-1 0 0,0 0 1 0 0,0-1-1 0 0,0 1 0 0 0,0 0 1 0 0,0 0-1 0 0,-1 0 1 0 0,1 0-1 0 0,0 0 0 0 0,-1 1 1 0 0,1-1-1 0 0,-1 0 1 0 0,1 0-1 0 0,-1 0 1 0 0,1 1-1 0 0,-1-1 0 0 0,0 0 1 0 0,0 0-1 0 0,1 1 1 0 0,-1-1-1 0 0,0 0 0 0 0,0 0 1 0 0,0 1-1 0 0,-1-1 1 0 0,1 0-1 0 0,0 0 0 0 0,-1 2 1 0 0,0-1 168 0 0,-1-1 0 0 0,1 1 0 0 0,-1-1 0 0 0,0 1 0 0 0,1-1 0 0 0,-1 0 0 0 0,0 0 0 0 0,0 0 0 0 0,0 0 0 0 0,0 0 0 0 0,0 0 0 0 0,0-1 0 0 0,0 1 1 0 0,0-1-1 0 0,0 1 0 0 0,0-1 0 0 0,-5 0 0 0 0,-37 1 2044 0 0,42-2-2057 0 0,-1 1-1 0 0,1-1 1 0 0,0 0-1 0 0,0 0 1 0 0,-1 0 0 0 0,1 0-1 0 0,0 0 1 0 0,0 0-1 0 0,0-1 1 0 0,0 1-1 0 0,1-1 1 0 0,-1 1-1 0 0,0-1 1 0 0,0 0-1 0 0,1 0 1 0 0,-3-3 0 0 0,3 4-197 0 0,1 0 0 0 0,-1 0 1 0 0,0 0-1 0 0,1 0 1 0 0,-1 0-1 0 0,1 0 1 0 0,-1 0-1 0 0,1 0 1 0 0,0 0-1 0 0,-1 0 1 0 0,1 0-1 0 0,0-1 1 0 0,0 1-1 0 0,0 0 0 0 0,0 0 1 0 0,0 0-1 0 0,0 0 1 0 0,0 0-1 0 0,0-1 1 0 0,0 1-1 0 0,0 0 1 0 0,1 0-1 0 0,-1 0 1 0 0,0 0-1 0 0,1 0 1 0 0,-1 0-1 0 0,1 0 0 0 0,-1 0 1 0 0,1 0-1 0 0,0 0 1 0 0,-1 0-1 0 0,1 0 1 0 0,0 0-1 0 0,0 0 1 0 0,1-1-1 0 0,4-1-926 0 0,1 3-178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5.21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18 472 0 0,'5'-3'-56'0'0,"1"-1"56"0"0,0-1-248 0 0,0-1 112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5.5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27 137 8 0 0,'2'-6'813'0'0,"-1"0"0"0"0,0 0 0 0 0,0 0 0 0 0,-1 0 0 0 0,1 0 0 0 0,-1 0 0 0 0,-1-1 0 0 0,1 1 0 0 0,-1 0 0 0 0,0 0 0 0 0,-1 0 1 0 0,-3-10-1 0 0,0-5 814 0 0,-4-4 49 0 0,5 23-2674 0 0,1 14-65 0 0,2 7 462 0 0,1 1 0 0 0,4 36 0 0 0,1 9 530 0 0,-8 77-28 0 0,1 77 327 0 0,11-139 1243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28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 6233 0 0,'-2'0'7852'0'0,"2"0"-7916"0"0,-1 0 0 0 0,0 0-1 0 0,0 1 1 0 0,0-1 0 0 0,1 0-1 0 0,-1 1 1 0 0,0-1 0 0 0,1 0 0 0 0,-1 1-1 0 0,0-1 1 0 0,1 1 0 0 0,-1-1-1 0 0,0 1 1 0 0,1-1 0 0 0,-1 1-1 0 0,1 0 1 0 0,-1-1 0 0 0,1 1-1 0 0,-1 0 1 0 0,0 0 0 0 0,-2 5-49 0 0,1-1 1 0 0,-1 0 0 0 0,1 1 0 0 0,0 0-1 0 0,0-1 1 0 0,1 1 0 0 0,-1 0-1 0 0,1 0 1 0 0,0 6 0 0 0,-2 27 602 0 0,-1 24-468 0 0,3-21 9783 0 0,4-57-9476 0 0,0 0 0 0 0,0 0 0 0 0,2 1 0 0 0,11-28 0 0 0,-9 25-415 0 0,-5 12-54 0 0,0 0 0 0 0,0-1 0 0 0,0 1 0 0 0,1 1 0 0 0,0-1 0 0 0,0 0 0 0 0,0 1 0 0 0,1-1 0 0 0,-1 1 0 0 0,1 0 0 0 0,0 0 0 0 0,0 1 0 0 0,0-1 0 0 0,1 1 0 0 0,-1 0 0 0 0,1 0 0 0 0,0 0 0 0 0,0 1 0 0 0,0-1 0 0 0,0 1 0 0 0,0 1 0 0 0,0-1 0 0 0,1 1 0 0 0,-1-1 0 0 0,10 1 0 0 0,26-2-1776 0 0,-1 2-1 0 0,74 8 1 0 0,-96-6 1764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4.8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242 85 5641 0 0,'23'-15'501'0'0,"12"-10"242"0"0,-34 24-658 0 0,1 0 0 0 0,-1 0 0 0 0,0-1 0 0 0,0 1-1 0 0,0 0 1 0 0,0 0 0 0 0,0-1 0 0 0,0 1-1 0 0,0-1 1 0 0,-1 1 0 0 0,1-1 0 0 0,0 1 0 0 0,-1-1-1 0 0,0 1 1 0 0,1-1 0 0 0,-1 0 0 0 0,0 1 0 0 0,1-1-1 0 0,-1 1 1 0 0,0-4 0 0 0,-1 4-83 0 0,0 0 0 0 0,1 1 0 0 0,-1-1 0 0 0,0 0 0 0 0,0 0 0 0 0,0 0 1 0 0,0 1-1 0 0,1-1 0 0 0,-1 0 0 0 0,0 1 0 0 0,0-1 0 0 0,0 1 0 0 0,0-1 0 0 0,-1 1 0 0 0,1-1 0 0 0,0 1 1 0 0,0 0-1 0 0,0-1 0 0 0,0 1 0 0 0,0 0 0 0 0,0 0 0 0 0,0 0 0 0 0,-1 0 0 0 0,1 0 0 0 0,0 0 0 0 0,0 0 1 0 0,0 1-1 0 0,0-1 0 0 0,0 0 0 0 0,0 1 0 0 0,-3 0 0 0 0,-36 10-453 0 0,6 0 279 0 0,13-5 126 0 0,1 1 0 0 0,0 0 0 0 0,0 2 0 0 0,0 0 0 0 0,2 1 0 0 0,-29 20 0 0 0,46-29 48 0 0,1-1-1 0 0,0 0 1 0 0,0 0 0 0 0,0 0-1 0 0,-1 0 1 0 0,1 0-1 0 0,0 0 1 0 0,0 1-1 0 0,0-1 1 0 0,0 0 0 0 0,-1 0-1 0 0,1 0 1 0 0,0 0-1 0 0,0 1 1 0 0,0-1 0 0 0,0 0-1 0 0,0 0 1 0 0,0 1-1 0 0,0-1 1 0 0,0 0-1 0 0,-1 0 1 0 0,1 0 0 0 0,0 1-1 0 0,0-1 1 0 0,0 0-1 0 0,0 0 1 0 0,0 1-1 0 0,0-1 1 0 0,0 0 0 0 0,0 0-1 0 0,0 0 1 0 0,0 1-1 0 0,0-1 1 0 0,1 0-1 0 0,-1 0 1 0 0,0 1 0 0 0,0-1-1 0 0,0 0 1 0 0,0 0-1 0 0,0 0 1 0 0,0 1-1 0 0,0-1 1 0 0,1 0 0 0 0,-1 0-1 0 0,0 0 1 0 0,0 0-1 0 0,0 1 1 0 0,0-1-1 0 0,1 0 1 0 0,-1 0 0 0 0,0 0-1 0 0,1 0 1 0 0,18 6 112 0 0,22-3 52 0 0,14-5-117 0 0,65 3-75 0 0,-110 0-120 0 0,1 0 0 0 0,-1 1-1 0 0,1 0 1 0 0,-1 1-1 0 0,0 0 1 0 0,0 1-1 0 0,0 0 1 0 0,16 9-1 0 0,-24-12 102 0 0,0 1 0 0 0,1-1 0 0 0,-1 0 0 0 0,-1 1 0 0 0,1 0 0 0 0,0-1 0 0 0,0 1 0 0 0,0 0-1 0 0,-1 0 1 0 0,1 0 0 0 0,-1 0 0 0 0,0 0 0 0 0,0 0 0 0 0,1 1 0 0 0,0 2 0 0 0,-2-4 32 0 0,0 1 1 0 0,0-1 0 0 0,0 1 0 0 0,0-1-1 0 0,0 1 1 0 0,0 0 0 0 0,0-1 0 0 0,0 1 0 0 0,0-1-1 0 0,-1 1 1 0 0,1-1 0 0 0,-1 1 0 0 0,1-1 0 0 0,-1 1-1 0 0,1-1 1 0 0,-1 0 0 0 0,0 1 0 0 0,-1 1-1 0 0,-1 0 34 0 0,-1 1-1 0 0,1-1 0 0 0,-1 1 0 0 0,0-1 1 0 0,0 0-1 0 0,0-1 0 0 0,0 1 0 0 0,0-1 1 0 0,-1 0-1 0 0,1 0 0 0 0,-1 0 0 0 0,1 0 0 0 0,-9 1 1 0 0,-17 1 188 0 0,1-2 0 0 0,-1 0 0 0 0,1-3 0 0 0,-1 0 0 0 0,1-2 0 0 0,-30-6 0 0 0,-21-1-708 0 0,58 8 486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6.1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 32 8146 0 0,'-11'-20'3358'0'0,"4"8"-4669"0"0,13 37-2178 0 0,4 19 3315 0 0,-2 0 0 0 0,-2 1 0 0 0,1 54 0 0 0,1 6 441 0 0,3 3 135 0 0,20 158 3671 0 0,-26-257 3365 0 0,1-26-4802 0 0,7-45-3100 0 0,-10 45 1114 0 0,0 1-647 0 0,19-82-73 0 0,-19 86 7 0 0,1 0 0 0 0,1 0-1 0 0,0 1 1 0 0,1-1-1 0 0,12-18 1 0 0,-18 29 17 0 0,1 0 0 0 0,-1 0 0 0 0,1 0 0 0 0,0 0 0 0 0,0 0 0 0 0,0 0 1 0 0,0 0-1 0 0,0 0 0 0 0,0 0 0 0 0,0 0 0 0 0,0 1 0 0 0,0-1 0 0 0,0 0 0 0 0,0 1 0 0 0,0-1 0 0 0,0 1 0 0 0,1-1 0 0 0,-1 1 0 0 0,0-1 0 0 0,0 1 1 0 0,1 0-1 0 0,-1 0 0 0 0,0-1 0 0 0,1 1 0 0 0,1 0 0 0 0,-2 1-38 0 0,1 0-1 0 0,0 0 1 0 0,0 0-1 0 0,-1 0 1 0 0,1 0 0 0 0,-1 0-1 0 0,1 0 1 0 0,-1 0 0 0 0,1 0-1 0 0,-1 1 1 0 0,1-1 0 0 0,-1 1-1 0 0,0-1 1 0 0,0 1 0 0 0,1 1-1 0 0,5 10-215 0 0,0 0-1 0 0,-2 0 1 0 0,8 22-1 0 0,-12-32 368 0 0,20 68-104 0 0,-11-34-47 0 0,24 55 1 0 0,-34-91-44 0 0,0 0 1 0 0,1 0 0 0 0,-1 0-1 0 0,1 0 1 0 0,-1 0 0 0 0,1 0 0 0 0,-1 0-1 0 0,1 0 1 0 0,0 0 0 0 0,-1-1 0 0 0,1 1-1 0 0,0 0 1 0 0,0 0 0 0 0,-1-1-1 0 0,1 1 1 0 0,0 0 0 0 0,0-1 0 0 0,0 1-1 0 0,0-1 1 0 0,0 1 0 0 0,0-1 0 0 0,0 0-1 0 0,0 1 1 0 0,0-1 0 0 0,0 0-1 0 0,0 0 1 0 0,1 1 0 0 0,-1-1 0 0 0,0 0-1 0 0,0 0 1 0 0,0 0 0 0 0,0-1 0 0 0,0 1-1 0 0,2 0 1 0 0,6-4-1388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6.54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159 59 9090 0 0,'0'-3'378'0'0,"0"0"0"0"0,0 0 0 0 0,-1 0 0 0 0,1 0 0 0 0,0 0 0 0 0,-1 0 0 0 0,0 0 0 0 0,0 0 1 0 0,0 0-1 0 0,0 0 0 0 0,0 1 0 0 0,-1-1 0 0 0,1 0 0 0 0,-1 1 0 0 0,0-1 0 0 0,-3-3 0 0 0,4 5-378 0 0,-1 0-1 0 0,1 0 1 0 0,0 1-1 0 0,-1-1 1 0 0,1 0-1 0 0,-1 1 1 0 0,1 0-1 0 0,-1-1 1 0 0,1 1-1 0 0,-1 0 1 0 0,0-1-1 0 0,1 1 1 0 0,-1 0-1 0 0,1 0 0 0 0,-1 0 1 0 0,1 1-1 0 0,-1-1 1 0 0,1 0-1 0 0,-1 1 1 0 0,1-1-1 0 0,-1 1 1 0 0,1-1-1 0 0,-1 1 1 0 0,1-1-1 0 0,-1 1 1 0 0,1 0-1 0 0,0 0 1 0 0,0 0-1 0 0,-1 0 1 0 0,1 0-1 0 0,0 0 1 0 0,0 0-1 0 0,0 0 1 0 0,-1 2-1 0 0,-8 6-165 0 0,0 0-1 0 0,1 1 0 0 0,0 0 1 0 0,0 1-1 0 0,1 0 1 0 0,1 1-1 0 0,-10 17 0 0 0,15-24 193 0 0,0 0-1 0 0,0 0 0 0 0,1-1 0 0 0,0 1 1 0 0,0 1-1 0 0,0-1 0 0 0,1 0 0 0 0,-1 0 1 0 0,1 0-1 0 0,0 0 0 0 0,1 0 0 0 0,-1 0 1 0 0,1 0-1 0 0,0 1 0 0 0,0-2 0 0 0,1 1 1 0 0,-1 0-1 0 0,1 0 0 0 0,0 0 0 0 0,1-1 1 0 0,-1 1-1 0 0,6 7 0 0 0,-4-8 52 0 0,-1 0-1 0 0,1 0 1 0 0,0 0-1 0 0,0 0 1 0 0,1-1-1 0 0,-1 0 1 0 0,1 0 0 0 0,0 0-1 0 0,-1 0 1 0 0,1-1-1 0 0,1 0 1 0 0,-1 0-1 0 0,0 0 1 0 0,0-1-1 0 0,1 1 1 0 0,-1-1 0 0 0,1-1-1 0 0,-1 1 1 0 0,1-1-1 0 0,-1 0 1 0 0,1 0-1 0 0,-1 0 1 0 0,1-1-1 0 0,-1 0 1 0 0,7-2-1 0 0,-7 2-4 0 0,0 0-1 0 0,0 0 0 0 0,-1-1 0 0 0,1 0 0 0 0,0 0 0 0 0,-1 0 0 0 0,0 0 0 0 0,1-1 0 0 0,-1 0 0 0 0,0 0 0 0 0,0 0 1 0 0,-1 0-1 0 0,1-1 0 0 0,-1 1 0 0 0,1-1 0 0 0,-1 0 0 0 0,0 0 0 0 0,0 0 0 0 0,-1-1 0 0 0,0 1 0 0 0,1 0 0 0 0,-1-1 1 0 0,-1 0-1 0 0,1 1 0 0 0,-1-1 0 0 0,1 0 0 0 0,0-9 0 0 0,-2 7-117 0 0,-1 0 1 0 0,1 0-1 0 0,-1 1 1 0 0,0-1-1 0 0,-1 0 1 0 0,0 1-1 0 0,0-1 1 0 0,0 1-1 0 0,-1 0 1 0 0,0 0-1 0 0,0 0 1 0 0,-6-8-1 0 0,7 11-80 0 0,0-1 0 0 0,0 1 0 0 0,-1 0 1 0 0,1 1-1 0 0,-1-1 0 0 0,0 0 0 0 0,0 1 0 0 0,0-1 0 0 0,0 1 0 0 0,0 0 0 0 0,-1 0 1 0 0,1 0-1 0 0,-1 1 0 0 0,1-1 0 0 0,-1 1 0 0 0,0 0 0 0 0,1 0 0 0 0,-1 0 1 0 0,0 0-1 0 0,0 1 0 0 0,0-1 0 0 0,0 1 0 0 0,-3 0 0 0 0,-10 9-3188 0 0,16-9 3194 0 0,1 1 1 0 0,0-1-1 0 0,-1 0 1 0 0,1 1-1 0 0,0-1 1 0 0,0 0-1 0 0,-1 1 1 0 0,1-1-1 0 0,0 1 1 0 0,0-1-1 0 0,0 0 1 0 0,0 1-1 0 0,-1-1 1 0 0,1 1-1 0 0,0-1 1 0 0,0 1-1 0 0,0-1 1 0 0,0 0-1 0 0,0 1 1 0 0,0-1-1 0 0,0 1 1 0 0,0-1-1 0 0,0 1 1 0 0,0-1-1 0 0,0 1 1 0 0,1-1-1 0 0,-1 0 1 0 0,0 1-1 0 0,0-1 1 0 0,0 1-1 0 0,1-1 1 0 0,-1 0-1 0 0,0 1 1 0 0,0-1-1 0 0,1 0 1 0 0,-1 1-1 0 0,0-1 1 0 0,0 0-1 0 0,1 1 1 0 0,0-1-1 0 0,5 5-132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6.9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 11058 0 0,'0'0'3052'0'0,"0"6"-4209"0"0,-1 7 1118 0 0,2-1 0 0 0,0 1 0 0 0,0-1 0 0 0,1 1-1 0 0,1-1 1 0 0,7 22 0 0 0,-9-29 147 0 0,0-1 0 0 0,1 0 1 0 0,0 0-1 0 0,-1 0 0 0 0,2 0 0 0 0,-1-1 0 0 0,0 1 1 0 0,1 0-1 0 0,-1-1 0 0 0,1 0 0 0 0,0 1 0 0 0,0-1 0 0 0,1 0 1 0 0,-1-1-1 0 0,1 1 0 0 0,-1 0 0 0 0,1-1 0 0 0,0 0 0 0 0,0 0 1 0 0,0 0-1 0 0,0-1 0 0 0,0 1 0 0 0,8 1 0 0 0,-8-3-4 0 0,0 0 0 0 0,-1-1 1 0 0,1 1-1 0 0,-1-1 0 0 0,0 0 0 0 0,1 0 0 0 0,-1 0 0 0 0,0 0 0 0 0,1-1 0 0 0,-1 0 0 0 0,0 1 1 0 0,0-1-1 0 0,0 0 0 0 0,0 0 0 0 0,-1-1 0 0 0,1 1 0 0 0,0 0 0 0 0,-1-1 0 0 0,0 0 0 0 0,0 0 1 0 0,0 1-1 0 0,0-1 0 0 0,0 0 0 0 0,2-4 0 0 0,2-5-16 0 0,0-1-1 0 0,0 1 1 0 0,-1-1-1 0 0,6-25 1 0 0,-8 26-58 0 0,-1 6-14 0 0,0 0-1 0 0,-1 0 1 0 0,0-1-1 0 0,1-10 1 0 0,-2 16-73 0 0,0 6-2952 0 0,1 3 3009 0 0,1-1 0 0 0,0 0 0 0 0,0 1 0 0 0,1-1 0 0 0,0 0 0 0 0,0 0 0 0 0,1-1 0 0 0,0 1 0 0 0,0-1 0 0 0,0 0-1 0 0,8 9 1 0 0,-8-11-133 0 0,-1 0-1 0 0,1 0 0 0 0,0 0 1 0 0,1-1-1 0 0,-1 1 0 0 0,1-1 1 0 0,-1 0-1 0 0,1-1 0 0 0,0 1 0 0 0,0-1 1 0 0,0 0-1 0 0,0 0 0 0 0,1 0 1 0 0,-1-1-1 0 0,1 0 0 0 0,-1 0 0 0 0,6 0 1 0 0,5-1-975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7.3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37 128 7146 0 0,'0'-1'105'0'0,"0"1"1"0"0,0 0-1 0 0,0 0 1 0 0,-1 0 0 0 0,1-1-1 0 0,0 1 1 0 0,0 0 0 0 0,0 0-1 0 0,0 0 1 0 0,0-1 0 0 0,-1 1-1 0 0,1 0 1 0 0,0 0 0 0 0,0 0-1 0 0,0 0 1 0 0,0-1-1 0 0,-1 1 1 0 0,1 0 0 0 0,0 0-1 0 0,0 0 1 0 0,-1 0 0 0 0,1 0-1 0 0,0 0 1 0 0,0 0 0 0 0,0 0-1 0 0,-1 0 1 0 0,1 0 0 0 0,0-1-1 0 0,0 1 1 0 0,-1 0-1 0 0,1 0 1 0 0,0 1 0 0 0,0-1-1 0 0,-1 0 1 0 0,1 0 0 0 0,0 0-1 0 0,0 0 1 0 0,0 0 0 0 0,-1 0-1 0 0,1 0 1 0 0,0 0 0 0 0,0 0-1 0 0,-1 0 1 0 0,1 1-1 0 0,0-1 1 0 0,0 0 0 0 0,0 0-1 0 0,0 0 1 0 0,-1 1 0 0 0,-1 12 1102 0 0,2-7-1584 0 0,-1 3 343 0 0,2 0-1 0 0,-1 1 0 0 0,1-1 1 0 0,1 0-1 0 0,0 0 0 0 0,0 1 1 0 0,0-1-1 0 0,1-1 1 0 0,7 15-1 0 0,10 36 649 0 0,-20-59-550 0 0,0 0 1 0 0,0 0-1 0 0,1 1 1 0 0,-1-1-1 0 0,0 0 0 0 0,0 1 1 0 0,0-1-1 0 0,0 0 1 0 0,1 1-1 0 0,-1-1 0 0 0,0 0 1 0 0,0 1-1 0 0,0-1 1 0 0,0 0-1 0 0,0 1 0 0 0,0-1 1 0 0,0 0-1 0 0,0 1 1 0 0,0-1-1 0 0,0 0 0 0 0,0 1 1 0 0,0-1-1 0 0,0 1 1 0 0,0-1-1 0 0,0 0 0 0 0,-1 1 1 0 0,1-1-1 0 0,0 0 1 0 0,0 1-1 0 0,0-1 0 0 0,0 0 1 0 0,-1 0-1 0 0,1 1 1 0 0,0-1-1 0 0,0 0 0 0 0,-1 0 1 0 0,1 1-1 0 0,0-1 1 0 0,0 0-1 0 0,-1 0 0 0 0,1 1 1 0 0,0-1-1 0 0,-1 0 1 0 0,1 0-1 0 0,0 0 0 0 0,-1 0 1 0 0,1 0-1 0 0,0 0 1 0 0,-1 0-1 0 0,0 1 1 0 0,-15-10 1737 0 0,15 9-2128 0 0,-3-3 391 0 0,1 0 1 0 0,0-1-1 0 0,0 1 0 0 0,0-1 0 0 0,0 1 0 0 0,0-1 1 0 0,0 0-1 0 0,1 0 0 0 0,0 0 0 0 0,0 0 0 0 0,0 0 0 0 0,0-1 1 0 0,1 1-1 0 0,-2-8 0 0 0,2 6-7 0 0,-1-1-1 0 0,1 0 1 0 0,1 0-1 0 0,-1 0 1 0 0,1 0 0 0 0,0 0-1 0 0,1 0 1 0 0,2-11 0 0 0,-1 13-68 0 0,0 1 0 0 0,0-1 0 0 0,0 1 0 0 0,1-1 0 0 0,-1 1 0 0 0,1 0 0 0 0,0 0 0 0 0,1 1 0 0 0,-1-1 1 0 0,0 0-1 0 0,1 1 0 0 0,0 0 0 0 0,0 0 0 0 0,0 0 0 0 0,0 1 0 0 0,1-1 0 0 0,6-2 0 0 0,10-4-185 0 0,0 1-1 0 0,33-8 0 0 0,-44 13 149 0 0,185-33-770 0 0,-37 9-961 0 0,-121 19 1715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7.8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13595 0 0,'0'0'1500'0'0,"12"14"-5609"0"0,-5-2 3807 0 0,0 0-1 0 0,-1 1 0 0 0,0-1 0 0 0,-1 1 0 0 0,0 1 1 0 0,-1-1-1 0 0,4 22 0 0 0,8 21 442 0 0,17 80 512 0 0,-23-87-1011 0 0,-10-42-120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8.1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18372 0 0,'0'0'141'0'0,"50"66"-7496"0"0,68 66 5708 0 0,-93-106 1642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8.5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60 18316 0 0,'0'0'-504'0'0,"3"22"-3345"0"0,25 67 6471 0 0,-27-89-2575 0 0,-1 0-1 0 0,0 0 1 0 0,1 0 0 0 0,-1 0-1 0 0,0 0 1 0 0,0 0 0 0 0,1 0 0 0 0,-1 0-1 0 0,0 0 1 0 0,1 0 0 0 0,-1 0-1 0 0,0 0 1 0 0,1 0 0 0 0,-1 0 0 0 0,0 0-1 0 0,0 0 1 0 0,1 0 0 0 0,-1-1-1 0 0,0 1 1 0 0,0 0 0 0 0,1 0 0 0 0,-1 0-1 0 0,0 0 1 0 0,0-1 0 0 0,1 1-1 0 0,-1 0 1 0 0,0 0 0 0 0,0-1 0 0 0,0 1-1 0 0,0 0 1 0 0,1 0 0 0 0,-1-1-1 0 0,0 1 1 0 0,0 0 0 0 0,0-1-1 0 0,0 1 1 0 0,0-1 0 0 0,9-12 130 0 0,-1-1 1 0 0,11-29-1 0 0,-12 27-190 0 0,0 1 0 0 0,1-1 0 0 0,12-17 0 0 0,-19 31-53 0 0,0 1-1 0 0,0 0 1 0 0,1 0 0 0 0,-1 0-1 0 0,0 0 1 0 0,1 0-1 0 0,-1 0 1 0 0,0 0 0 0 0,1 0-1 0 0,-1 1 1 0 0,1-1-1 0 0,-1 0 1 0 0,1 1 0 0 0,0-1-1 0 0,-1 1 1 0 0,1 0 0 0 0,-1 0-1 0 0,1-1 1 0 0,0 1-1 0 0,-1 0 1 0 0,1 0 0 0 0,0 1-1 0 0,-1-1 1 0 0,1 0 0 0 0,0 0-1 0 0,-1 1 1 0 0,1-1-1 0 0,-1 1 1 0 0,1 0 0 0 0,-1-1-1 0 0,1 1 1 0 0,-1 0-1 0 0,1 0 1 0 0,-1 0 0 0 0,2 1-1 0 0,8 6-202 0 0,-1 0 0 0 0,0 0 0 0 0,14 16 0 0 0,-11-11 442 0 0,3 2-159 0 0,1-1-1 0 0,0-1 1 0 0,1 0-1 0 0,0-1 1 0 0,1-1-1 0 0,28 12 1 0 0,-26-16 11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9.0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182 64 11210 0 0,'-4'-6'413'0'0,"1"1"0"0"0,-1 0-1 0 0,0 0 1 0 0,0 0-1 0 0,0 1 1 0 0,-1-1 0 0 0,1 1-1 0 0,-1 0 1 0 0,0 0-1 0 0,-11-5 1 0 0,14 8-457 0 0,0 0 0 0 0,0 0 0 0 0,0 0 0 0 0,0 0 0 0 0,0 1 0 0 0,-1-1 0 0 0,1 1-1 0 0,0-1 1 0 0,0 1 0 0 0,-1 0 0 0 0,1 0 0 0 0,0 0 0 0 0,0 0 0 0 0,-1 0 0 0 0,1 0 0 0 0,0 1 0 0 0,-1-1 0 0 0,1 1 0 0 0,0 0 0 0 0,0-1 0 0 0,0 1 0 0 0,0 0 0 0 0,0 0 0 0 0,0 1 0 0 0,0-1-1 0 0,0 0 1 0 0,0 1 0 0 0,0-1 0 0 0,1 1 0 0 0,-1-1 0 0 0,1 1 0 0 0,-3 3 0 0 0,-3 5-108 0 0,0 1 0 0 0,1 0 0 0 0,1 1 0 0 0,-1-1 0 0 0,2 1 1 0 0,0 0-1 0 0,0 0 0 0 0,1 1 0 0 0,0-1 0 0 0,1 1 0 0 0,1-1 0 0 0,0 1 0 0 0,1-1 0 0 0,2 23 0 0 0,-1-28 221 0 0,0 1 0 0 0,0-1 0 0 0,1 0-1 0 0,0-1 1 0 0,1 1 0 0 0,-1 0 0 0 0,1-1 0 0 0,0 1-1 0 0,1-1 1 0 0,0 0 0 0 0,0 0 0 0 0,5 5 0 0 0,-5-6 32 0 0,0-1 0 0 0,1-1 0 0 0,-1 1 0 0 0,1-1 1 0 0,0 0-1 0 0,0 0 0 0 0,0 0 0 0 0,1 0 0 0 0,-1-1 1 0 0,1 0-1 0 0,-1 0 0 0 0,1-1 0 0 0,0 1 0 0 0,0-1 1 0 0,-1-1-1 0 0,9 1 0 0 0,-10 0-13 0 0,1-1 0 0 0,-1 0 0 0 0,0 0 0 0 0,0-1 0 0 0,0 1 0 0 0,0-1-1 0 0,0 0 1 0 0,0 0 0 0 0,0 0 0 0 0,0-1 0 0 0,0 1 0 0 0,-1-1 0 0 0,1 0 0 0 0,0 0 0 0 0,-1 0 0 0 0,1-1 0 0 0,-1 1-1 0 0,0-1 1 0 0,0 0 0 0 0,0 1 0 0 0,0-2 0 0 0,-1 1 0 0 0,1 0 0 0 0,-1 0 0 0 0,0-1 0 0 0,1 1 0 0 0,-2-1 0 0 0,1 0-1 0 0,0 0 1 0 0,-1 1 0 0 0,0-1 0 0 0,0 0 0 0 0,0 0 0 0 0,0-1 0 0 0,0-3 0 0 0,1-7-149 0 0,-1 0 0 0 0,-1 0 1 0 0,0 1-1 0 0,-1-1 0 0 0,0 0 0 0 0,-1 0 1 0 0,-1 0-1 0 0,-6-20 0 0 0,5 24-381 0 0,0-1 0 0 0,0 1 0 0 0,-1 0 0 0 0,-1 0 0 0 0,0 0 0 0 0,0 1 0 0 0,-1 0 0 0 0,-9-11 0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09.62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0 131 1512 0 0,'0'0'2193'0'0,"11"11"-441"0"0,-3 4-1473 0 0,0 1 0 0 0,-1 0 0 0 0,-1 1 1 0 0,-1-1-1 0 0,0 1 0 0 0,4 27 0 0 0,-3 20 9922 0 0,-5-69-9991 0 0,0-1 0 0 0,1 0-1 0 0,0 1 1 0 0,0-1 0 0 0,3-6 0 0 0,3-6-80 0 0,0-9-196 0 0,2 1-1 0 0,1 0 0 0 0,24-43 1 0 0,-35 69 23 0 0,1-1 1 0 0,-1 0 0 0 0,1 0-1 0 0,-1 1 1 0 0,1-1 0 0 0,-1 0 0 0 0,1 1-1 0 0,0-1 1 0 0,-1 1 0 0 0,1-1-1 0 0,0 1 1 0 0,0-1 0 0 0,-1 1-1 0 0,1-1 1 0 0,0 1 0 0 0,0 0 0 0 0,-1-1-1 0 0,1 1 1 0 0,0 0 0 0 0,0 0-1 0 0,0 0 1 0 0,0 0 0 0 0,0 0-1 0 0,-1-1 1 0 0,1 1 0 0 0,0 1 0 0 0,0-1-1 0 0,0 0 1 0 0,0 0 0 0 0,0 0-1 0 0,0 0 1 0 0,-1 1 0 0 0,1-1-1 0 0,0 0 1 0 0,0 1 0 0 0,-1-1 0 0 0,2 1-1 0 0,28 25-1654 0 0,-19-15 1602 0 0,7 6-28 0 0,-7-6 120 0 0,1 1 0 0 0,1-2 0 0 0,0 0 0 0 0,0-1 0 0 0,22 12 0 0 0,-31-19 73 0 0,-1-1 1 0 0,1 0-1 0 0,0 1 0 0 0,-1-1 0 0 0,1-1 1 0 0,0 1-1 0 0,-1 0 0 0 0,1-1 0 0 0,0 0 1 0 0,0 0-1 0 0,0 0 0 0 0,0 0 1 0 0,-1-1-1 0 0,1 1 0 0 0,0-1 0 0 0,-1 0 1 0 0,1 0-1 0 0,0-1 0 0 0,-1 1 1 0 0,1-1-1 0 0,-1 0 0 0 0,0 1 0 0 0,1-2 1 0 0,-1 1-1 0 0,0 0 0 0 0,0 0 1 0 0,-1-1-1 0 0,1 0 0 0 0,3-3 0 0 0,5-7 48 0 0,0 0 0 0 0,-1-1 0 0 0,-1 0 0 0 0,0-1 0 0 0,7-17 0 0 0,-12 24-115 0 0,0-1 0 0 0,-1 1 0 0 0,0 0 0 0 0,-1-1 0 0 0,0 0 0 0 0,0 0 0 0 0,-1 0-1 0 0,0 1 1 0 0,-1-1 0 0 0,0 0 0 0 0,-1-13 0 0 0,1 21-37 0 0,0 0-1 0 0,0 0 1 0 0,-1 0-1 0 0,1 0 1 0 0,0 1-1 0 0,0-1 0 0 0,0 0 1 0 0,-1 0-1 0 0,1 0 1 0 0,0 0-1 0 0,-1 1 1 0 0,1-1-1 0 0,-1 0 1 0 0,1 1-1 0 0,-1-1 1 0 0,1 0-1 0 0,-1 1 1 0 0,1-1-1 0 0,-1 0 1 0 0,0 1-1 0 0,1-1 0 0 0,-1 1 1 0 0,-1-1-1 0 0,1 1-104 0 0,1 0 0 0 0,-1 0 0 0 0,0 0 0 0 0,0 0 0 0 0,0 0 0 0 0,0 0 0 0 0,1 0 0 0 0,-1 0 0 0 0,0 1 0 0 0,0-1 0 0 0,1 0 0 0 0,-1 0 0 0 0,0 1 0 0 0,0-1 0 0 0,1 1 0 0 0,-1-1 0 0 0,0 1 0 0 0,0 0 0 0 0,-22 25-1552 0 0,23-26 1884 0 0,-1 2-171 0 0,0-1 0 0 0,0 1 0 0 0,1 0 0 0 0,-1-1 0 0 0,1 1 0 0 0,-1 0 0 0 0,1-1 0 0 0,0 1 0 0 0,0 0 0 0 0,-1 0 0 0 0,1-1 0 0 0,0 1 0 0 0,0 0 0 0 0,1 0 0 0 0,-1-1 0 0 0,0 1 0 0 0,1 0 0 0 0,-1 0 0 0 0,1-1 0 0 0,-1 1-1 0 0,1-1 1 0 0,0 1 0 0 0,0 0 0 0 0,0-1 0 0 0,2 3 0 0 0,0 2 168 0 0,1-1 1 0 0,0-1-1 0 0,1 1 0 0 0,-1 0 1 0 0,6 3-1 0 0,2 1-7 0 0,0-1 0 0 0,1-1 0 0 0,0 0 0 0 0,0-1 0 0 0,1-1 0 0 0,-1 1 0 0 0,1-2 0 0 0,0 0 0 0 0,25 3 0 0 0,-26-5-811 0 0,1-1-1 0 0,-1 0 0 0 0,0-1 1 0 0,0-1-1 0 0,0 0 1 0 0,20-4-1 0 0,-12-1-1429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10.2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 12723 0 0,'0'0'494'0'0,"0"4"-3897"0"0,3 101-3760 0 0,7 2 4524 0 0,0-31 3834 0 0,4 0 1 0 0,28 90-1 0 0,-41-162 72 0 0,8 15 13057 0 0,13-73-13309 0 0,-11 23-973 0 0,20-35 1 0 0,-27 58-96 0 0,0 2 1 0 0,0-1 0 0 0,1 0 0 0 0,0 1 0 0 0,0 0 0 0 0,0 0-1 0 0,1 0 1 0 0,0 1 0 0 0,0-1 0 0 0,10-5 0 0 0,-15 11-88 0 0,1-1 0 0 0,0 0 0 0 0,0 1 0 0 0,-1 0 0 0 0,1 0 0 0 0,0-1 0 0 0,0 1 0 0 0,0 0 1 0 0,-1 0-1 0 0,1 0 0 0 0,0 1 0 0 0,0-1 0 0 0,-1 0 0 0 0,1 1 0 0 0,0-1 0 0 0,0 1 0 0 0,-1 0 0 0 0,1-1 0 0 0,-1 1 0 0 0,1 0 0 0 0,0 0 0 0 0,-1 0 1 0 0,0 0-1 0 0,1 0 0 0 0,-1 0 0 0 0,0 1 0 0 0,1-1 0 0 0,0 2 0 0 0,8 8-59 0 0,-2-1 0 0 0,14 20 0 0 0,-14-19 194 0 0,17 27 48 0 0,-13-18-96 0 0,2-1 0 0 0,28 31 0 0 0,-38-45-134 0 0,1 0 0 0 0,0-1-1 0 0,0 0 1 0 0,1 0 0 0 0,-1-1 0 0 0,1 1 0 0 0,0-1-1 0 0,0 0 1 0 0,0-1 0 0 0,0 0 0 0 0,0 1-1 0 0,0-2 1 0 0,1 1 0 0 0,10 0 0 0 0,6-1-406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6.0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76 1144 0 0,'-6'-4'6283'0'0,"5"3"-5612"0"0,8-4-571 0 0,26-50-70 0 0,-28 47-52 0 0,17 6-930 0 0,-18 2 928 0 0,0 0 1 0 0,-1 1 0 0 0,1 0 0 0 0,0 0 0 0 0,-1-1 0 0 0,1 2 0 0 0,-1-1 0 0 0,1 0 0 0 0,-1 1 0 0 0,0 0 0 0 0,0 0-1 0 0,1 0 1 0 0,-1 0 0 0 0,-1 0 0 0 0,1 0 0 0 0,0 1 0 0 0,0 0 0 0 0,-1-1 0 0 0,0 1 0 0 0,1 0 0 0 0,-1 0 0 0 0,0 0 0 0 0,0 1-1 0 0,-1-1 1 0 0,1 0 0 0 0,-1 1 0 0 0,0-1 0 0 0,1 1 0 0 0,-2-1 0 0 0,1 1 0 0 0,1 6 0 0 0,-2-8 61 0 0,10 51-1092 0 0,-8-47 860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10.5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120 38 15219 0 0,'-1'-2'160'0'0,"0"0"-1"0"0,-1 0 0 0 0,1 1 0 0 0,-1-1 1 0 0,1 0-1 0 0,-1 1 0 0 0,0-1 1 0 0,0 1-1 0 0,0-1 0 0 0,0 1 1 0 0,0 0-1 0 0,0 0 0 0 0,0 0 1 0 0,0 0-1 0 0,-1 0 0 0 0,1 0 1 0 0,0 1-1 0 0,-4-1 0 0 0,4 1-267 0 0,0 0 0 0 0,0 1-1 0 0,-1 0 1 0 0,1-1 0 0 0,0 1 0 0 0,0 0-1 0 0,0 0 1 0 0,0 0 0 0 0,0 1-1 0 0,0-1 1 0 0,0 0 0 0 0,1 1 0 0 0,-1-1-1 0 0,0 1 1 0 0,1-1 0 0 0,-1 1 0 0 0,1 0-1 0 0,0 0 1 0 0,-2 3 0 0 0,-3 4 33 0 0,1 0-1 0 0,0 0 1 0 0,0 0 0 0 0,1 1 0 0 0,0 0 0 0 0,1 0 0 0 0,0 0 0 0 0,1 0 0 0 0,-2 19-1 0 0,3-23 113 0 0,1-1 0 0 0,0 1 0 0 0,0 0 0 0 0,0 0 0 0 0,0-1-1 0 0,1 1 1 0 0,0 0 0 0 0,0-1 0 0 0,1 1 0 0 0,0 0 0 0 0,0-1-1 0 0,0 0 1 0 0,0 0 0 0 0,1 1 0 0 0,0-1 0 0 0,0-1 0 0 0,0 1-1 0 0,1 0 1 0 0,4 4 0 0 0,-6-8 19 0 0,0 1 0 0 0,0-1 1 0 0,0 1-1 0 0,0-1 0 0 0,0 0 0 0 0,0 0 0 0 0,0 0 0 0 0,0 0 1 0 0,0 0-1 0 0,0-1 0 0 0,1 1 0 0 0,-1 0 0 0 0,0-1 0 0 0,1 0 0 0 0,-1 0 1 0 0,0 0-1 0 0,0 0 0 0 0,4 0 0 0 0,-2-1 35 0 0,1 0-1 0 0,-1 0 1 0 0,0 0 0 0 0,0-1 0 0 0,1 0-1 0 0,-1 0 1 0 0,-1 0 0 0 0,1 0-1 0 0,4-4 1 0 0,0 1 42 0 0,-1-2 0 0 0,0 1 0 0 0,0-1 0 0 0,0 0 0 0 0,-1 0 0 0 0,0-1 0 0 0,-1 0 0 0 0,7-12 0 0 0,-8 12-141 0 0,-1 0 0 0 0,-1 0 0 0 0,0-1 0 0 0,0 1 0 0 0,0-1 0 0 0,-1 0 0 0 0,0 1 0 0 0,-1-18 0 0 0,0 21-69 0 0,-1 0 1 0 0,1 1 0 0 0,-1-1 0 0 0,0 0 0 0 0,0 1 0 0 0,0-1-1 0 0,-1 1 1 0 0,1-1 0 0 0,-1 1 0 0 0,0 0 0 0 0,0 0-1 0 0,-1 0 1 0 0,1 0 0 0 0,-1 0 0 0 0,0 0 0 0 0,0 1 0 0 0,0-1-1 0 0,-6-3 1 0 0,8 6-200 0 0,-1-1 0 0 0,0 1 0 0 0,0 0 0 0 0,0 1 0 0 0,0-1 0 0 0,0 0 0 0 0,0 1 0 0 0,0-1 0 0 0,0 1 0 0 0,0-1 0 0 0,0 1 0 0 0,-1 0 0 0 0,1 0 0 0 0,0 0 0 0 0,0 0 0 0 0,0 0 0 0 0,0 1 0 0 0,0-1 0 0 0,0 1 0 0 0,0-1 0 0 0,0 1 0 0 0,0 0 0 0 0,0 0 0 0 0,0 0 0 0 0,0 0 0 0 0,0 0 0 0 0,-2 1 0 0 0,-1 5-1559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10.9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8 13 9930 0 0,'0'0'2693'0'0,"0"5"-3815"0"0,-3 33 872 0 0,0-8 518 0 0,2 1 0 0 0,3 48 0 0 0,-2-75 23 0 0,1 1 1 0 0,0-1-1 0 0,0 1 1 0 0,1-1-1 0 0,-1 0 1 0 0,1 1-1 0 0,0-1 1 0 0,0 0-1 0 0,5 6 1004 0 0,2-12 1227 0 0,-1-3-2369 0 0,-1 0 0 0 0,0-1 0 0 0,0 0 0 0 0,-1 0 1 0 0,1-1-1 0 0,-1 1 0 0 0,-1-1 0 0 0,1-1 1 0 0,6-13-1 0 0,41-79-367 0 0,-52 97 209 0 0,8-13-113 0 0,-6 12-71 0 0,0-1 1 0 0,-1 1-1 0 0,1-1 1 0 0,-1 0-1 0 0,0 1 0 0 0,-1-1 1 0 0,3-10-1 0 0,1 20-667 0 0,19 32 576 0 0,-14-20 337 0 0,1-1 0 0 0,20 24 0 0 0,-26-36-52 0 0,-1 1 1 0 0,0-1 0 0 0,1 0 0 0 0,0-1 0 0 0,0 1 0 0 0,0-1 0 0 0,0 0-1 0 0,1 0 1 0 0,-1 0 0 0 0,1-1 0 0 0,0 0 0 0 0,11 3 0 0 0,-15-5-337 0 0,0 0 0 0 0,1 0 0 0 0,-1 0 0 0 0,1 0 0 0 0,-1 0 0 0 0,1 0 0 0 0,-1-1 0 0 0,1 1 0 0 0,-1-1 0 0 0,0 1 0 0 0,1-1 0 0 0,3-2 0 0 0,2-1-1544 0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11.2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4 331 11642 0 0,'-3'-14'3860'0'0,"8"16"-2648"0"0,9 17-1352 0 0,1 16 163 0 0,17 51 0 0 0,-28-75 3785 0 0,-5-39-2217 0 0,3 13-1459 0 0,1 0-1 0 0,1 0 0 0 0,0 1 0 0 0,1 0 0 0 0,0 0 0 0 0,1 0 0 0 0,1 0 0 0 0,0 1 1 0 0,15-20-1 0 0,-9 16-154 0 0,1 1 1 0 0,1 1-1 0 0,0 0 1 0 0,1 1 0 0 0,1 0-1 0 0,21-12 1 0 0,1 3-160 0 0,2 1 1 0 0,0 3-1 0 0,1 2 1 0 0,1 1-1 0 0,80-18 1 0 0,-36 17-69 0 0,3 2-36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18.45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18 4433 0 0,'0'0'1866'0'0,"7"3"-766"0"0,3 1-822 0 0,0-2 0 0 0,0 1 0 0 0,0-1 0 0 0,0-1 0 0 0,1 0 0 0 0,-1 0 0 0 0,12-2 0 0 0,83-7 923 0 0,-63 4-1009 0 0,201-16-859 0 0,-223 18 632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18.8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27 12411 0 0,'5'-2'292'0'0,"12"-3"-16"0"0,-1 0 1 0 0,1 1 0 0 0,0 1-1 0 0,31-2 1 0 0,78 3 265 0 0,-82 2-423 0 0,-26 1-265 0 0,0 0 1 0 0,-1 1-1 0 0,1 1 0 0 0,-1 0 0 0 0,26 10 0 0 0,-20-6-459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1.0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196 23 5033 0 0,'12'-20'3948'0'0,"-8"17"-5174"0"0,-4 7 383 0 0,-8 14-12 0 0,-18 23 283 0 0,-15 9 353 0 0,2 2-1 0 0,-54 96 0 0 0,92-148 272 0 0,1 1-1 0 0,0 0 0 0 0,-1-1 0 0 0,1 1 0 0 0,-1 0 0 0 0,1-1 1 0 0,0 1-1 0 0,-1 0 0 0 0,1 0 0 0 0,0-1 0 0 0,0 1 1 0 0,0 0-1 0 0,0 0 0 0 0,0 0 0 0 0,0-1 0 0 0,0 1 0 0 0,0 0 1 0 0,0 0-1 0 0,0 0 0 0 0,0-1 0 0 0,0 1 0 0 0,0 0 1 0 0,1 0-1 0 0,-1-1 0 0 0,0 1 0 0 0,1 0 0 0 0,-1 0 0 0 0,0-1 1 0 0,1 1-1 0 0,-1 0 0 0 0,1-1 0 0 0,-1 1 0 0 0,1-1 1 0 0,0 2-1 0 0,2-1 93 0 0,-1 0 0 0 0,1 0 0 0 0,-1 0 0 0 0,1-1 1 0 0,-1 1-1 0 0,1-1 0 0 0,-1 1 0 0 0,1-1 0 0 0,0 0 1 0 0,-1 0-1 0 0,3 0 0 0 0,13-2 573 0 0,-1 0 1 0 0,22-6 0 0 0,-39 8-717 0 0,92-23 1130 0 0,70-15-373 0 0,-127 33-1486 0 0,-12 4-2989 0 0,-16 1 1748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1.3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329 0 6265 0 0,'-1'0'-584'0'0,"-20"15"-96"0"0,13-6 8 0 0,1 1 8 0 0,-3 5 40 0 0,-1 3-16 0 0,-1 3 31 0 0,-1 5-7 0 0,-1 4 48 0 0</inkml:trace>
  <inkml:trace contextRef="#ctx0" brushRef="#br0" timeOffset="1">0 559 2200 0 0,'0'0'241'0'0,"12"3"7"0"0,2-4-128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1.81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271 0 9170 0 0,'0'0'-40'0'0,"0"5"-2125"0"0,-4 6 2022 0 0,0 0 0 0 0,0-1-1 0 0,-1 1 1 0 0,0-1 0 0 0,-1 0-1 0 0,-10 14 1 0 0,-48 58 764 0 0,60-78-611 0 0,-28 30 268 0 0,21-23 11 0 0,1-1-1 0 0,-13 19 1235 0 0,42-32-945 0 0,-4-1-503 0 0,5-2-98 0 0,2 1-1 0 0,-1 1 1 0 0,0 1-1 0 0,1 1 1 0 0,25 0-1 0 0,-43 2-32 0 0,0 0-1 0 0,0 1 1 0 0,0-1-1 0 0,0 1 1 0 0,0 0-1 0 0,0 0 1 0 0,-1 0-1 0 0,1 0 1 0 0,0 1-1 0 0,-1 0 1 0 0,1-1-1 0 0,-1 1 1 0 0,1 0-1 0 0,-1 1 1 0 0,0-1-1 0 0,0 1 1 0 0,0-1-1 0 0,0 1 1 0 0,-1 0-1 0 0,1 0 1 0 0,-1 0-1 0 0,0 1 1 0 0,0-1-1 0 0,0 0 1 0 0,0 1-1 0 0,0-1 1 0 0,-1 1-1 0 0,1 0 1 0 0,-1 0-1 0 0,0-1 1 0 0,0 1 0 0 0,-1 0-1 0 0,1 0 1 0 0,-1 0-1 0 0,0 6 1 0 0,1-5 42 0 0,-1 0 1 0 0,-1 0 0 0 0,1 0 0 0 0,-1 0-1 0 0,0 0 1 0 0,0 0 0 0 0,0-1 0 0 0,-1 1 0 0 0,1 0-1 0 0,-1 0 1 0 0,0-1 0 0 0,-1 1 0 0 0,1-1-1 0 0,-4 4 1 0 0,1-1 60 0 0,-1-1 0 0 0,0 1 0 0 0,0-2 0 0 0,0 1-1 0 0,-1-1 1 0 0,0 0 0 0 0,-12 7 0 0 0,-6 1 466 0 0,-2-2 0 0 0,1 0 0 0 0,-50 11 0 0 0,67-20-451 0 0,1 2 52 0 0,-1-2 0 0 0,0 1 0 0 0,0-2 0 0 0,0 1 1 0 0,-1-1-1 0 0,1 0 0 0 0,0-1 0 0 0,0 0 0 0 0,-17-2 0 0 0,26 2-155 0 0,0 0 1 0 0,-1-1-1 0 0,1 1 1 0 0,0 0-1 0 0,-1 0 1 0 0,1 0-1 0 0,0 0 1 0 0,-1 0-1 0 0,1 0 0 0 0,0-1 1 0 0,-1 1-1 0 0,1 0 1 0 0,0 0-1 0 0,-1-1 1 0 0,1 1-1 0 0,0 0 1 0 0,0 0-1 0 0,0-1 0 0 0,-1 1 1 0 0,1 0-1 0 0,0-1 1 0 0,0 1-1 0 0,0 0 1 0 0,-1-1-1 0 0,1 1 1 0 0,0 0-1 0 0,0-1 0 0 0,0 1 1 0 0,0 0-1 0 0,0-1 1 0 0,0 1-1 0 0,0 0 1 0 0,0-1-1 0 0,0 1 1 0 0,0 0-1 0 0,0-1 0 0 0,0 1 1 0 0,0-1-1 0 0,3-5-456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2.1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74 12483 0 0,'0'0'4409'0'0,"2"-3"-3757"0"0,0 1-621 0 0,1 0 0 0 0,-1 0 0 0 0,0 1 0 0 0,1-1 0 0 0,0 1 1 0 0,-1 0-1 0 0,1 0 0 0 0,0 0 0 0 0,0 0 0 0 0,0 0 0 0 0,-1 1 0 0 0,5-1 0 0 0,46-4 222 0 0,-25 3-155 0 0,117-19 402 0 0,54-5-2862 0 0,-189 26 1892 0 0,-1 0 370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2.5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307 1 12019 0 0,'0'0'2119'0'0,"-3"1"-2615"0"0,-3 2 197 0 0,0 0 1 0 0,0 0-1 0 0,1 1 1 0 0,-1 0-1 0 0,1 0 0 0 0,0 0 1 0 0,0 1-1 0 0,-8 9 1 0 0,-36 49-744 0 0,35-43 876 0 0,-19 24 38 0 0,-60 87 217 0 0,77-106 93 0 0,-18 43 1 0 0,33-66-142 0 0,0 1 0 0 0,0-1 0 0 0,0 0 0 0 0,0 1 0 0 0,0-1 0 0 0,1 1 0 0 0,-1 0 0 0 0,1-1 0 0 0,0 1 0 0 0,-1-1 0 0 0,1 1 0 0 0,1-1 0 0 0,-1 1 0 0 0,0 0 0 0 0,1-1 0 0 0,-1 1-1 0 0,1-1 1 0 0,-1 1 0 0 0,1-1 0 0 0,0 1 0 0 0,2 1 0 0 0,-2-2 62 0 0,1 0 0 0 0,0 0 0 0 0,0 0-1 0 0,0 0 1 0 0,0-1 0 0 0,0 1 0 0 0,0-1-1 0 0,1 0 1 0 0,-1 1 0 0 0,0-1 0 0 0,1 0-1 0 0,-1 0 1 0 0,1-1 0 0 0,-1 1 0 0 0,1 0-1 0 0,-1-1 1 0 0,1 0 0 0 0,0 1 0 0 0,-1-1-1 0 0,5 0 1 0 0,7-1 263 0 0,1-1 0 0 0,-1 0 0 0 0,0-1 0 0 0,-1 0 0 0 0,1-1 0 0 0,-1-1 0 0 0,1 0-1 0 0,-1-1 1 0 0,20-12 0 0 0,-9 4-131 0 0,-1-2 0 0 0,-1-1 0 0 0,40-37-1 0 0,-53 44-157 0 0,-1 0-1 0 0,-1-1 0 0 0,0 0 0 0 0,-1 0 0 0 0,0 0 1 0 0,0-1-1 0 0,-1 1 0 0 0,-1-1 0 0 0,0-1 1 0 0,-1 1-1 0 0,0-1 0 0 0,0 1 0 0 0,-2-1 0 0 0,0 0 1 0 0,0 0-1 0 0,-1 1 0 0 0,0-1 0 0 0,-1 0 0 0 0,-1 0 1 0 0,-4-17-1 0 0,5 27-93 0 0,1 0 1 0 0,-1 0-1 0 0,0 0 0 0 0,0 0 1 0 0,0 0-1 0 0,0 1 1 0 0,-1-1-1 0 0,1 0 1 0 0,-1 1-1 0 0,0-1 0 0 0,0 1 1 0 0,1-1-1 0 0,-2 1 1 0 0,1 0-1 0 0,0 0 1 0 0,0 0-1 0 0,-1 0 0 0 0,1 0 1 0 0,-5-2-1 0 0,5 3-38 0 0,-1 1-1 0 0,0-1 1 0 0,1 1-1 0 0,-1-1 0 0 0,0 1 1 0 0,1 0-1 0 0,-1 0 1 0 0,0 0-1 0 0,1 1 1 0 0,-1-1-1 0 0,0 0 0 0 0,1 1 1 0 0,-1 0-1 0 0,1 0 1 0 0,-1-1-1 0 0,1 2 1 0 0,-1-1-1 0 0,1 0 0 0 0,0 0 1 0 0,-1 1-1 0 0,1-1 1 0 0,-2 3-1 0 0,-1-1-269 0 0,1 1 1 0 0,1-1-1 0 0,-1 1 0 0 0,0 0 1 0 0,1 0-1 0 0,0 0 0 0 0,0 0 1 0 0,0 0-1 0 0,1 1 0 0 0,-1 0 1 0 0,1-1-1 0 0,0 1 0 0 0,0 0 0 0 0,-1 5 1 0 0,2 1 172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6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80 4785 0 0,'0'0'55'0'0,"0"-1"1"0"0,-1 1-1 0 0,1 0 0 0 0,0-1 1 0 0,0 1-1 0 0,0 0 0 0 0,0 0 0 0 0,0-1 1 0 0,0 1-1 0 0,0 0 0 0 0,0-1 1 0 0,0 1-1 0 0,0 0 0 0 0,0 0 1 0 0,0-1-1 0 0,0 1 0 0 0,0 0 0 0 0,0-1 1 0 0,0 1-1 0 0,0 0 0 0 0,0 0 1 0 0,0-1-1 0 0,1 1 0 0 0,-1 0 1 0 0,0 0-1 0 0,0-1 0 0 0,0 1 1 0 0,0 0-1 0 0,1 0 0 0 0,-1-1 0 0 0,0 1 1 0 0,0 0-1 0 0,0 0 0 0 0,1 0 1 0 0,-1-1-1 0 0,0 1 0 0 0,0 0 1 0 0,1 0-1 0 0,-1 0 0 0 0,1 0 0 0 0,18-7 587 0 0,24 1-461 0 0,-41 6-32 0 0,1281-57 3122 0 0,2 77-3115 0 0,-1217-18-31 0 0,78 1-78 0 0,223 9-844 0 0,-369-12 790 0 0,26 3-1279 0 0,-25-3 1204 0 0,-1 0 1 0 0,1 0-1 0 0,0 0 0 0 0,-1 0 0 0 0,1 0 1 0 0,0 0-1 0 0,-1 0 0 0 0,1 0 1 0 0,0 0-1 0 0,-1 0 0 0 0,1 0 0 0 0,0 1 1 0 0,-1-1-1 0 0,1 0 0 0 0,0 0 1 0 0,-1 1-1 0 0,1-1 0 0 0,-1 1 0 0 0,1-1 1 0 0,-1 0-1 0 0,1 1 0 0 0,-1-1 1 0 0,1 1-1 0 0,-1-1 0 0 0,1 1 0 0 0,-1-1 1 0 0,0 1-1 0 0,1 0 0 0 0,0 0 1 0 0,-5 4-96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2.8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344 7 13595 0 0,'0'0'1442'0'0,"-10"-2"-777"0"0,6 1-785 0 0,0 0-1 0 0,0 0 1 0 0,0 1-1 0 0,-1-1 1 0 0,1 1-1 0 0,0 0 1 0 0,0 0-1 0 0,0 1 1 0 0,-1-1 0 0 0,1 1-1 0 0,0 0 1 0 0,0 0-1 0 0,0 0 1 0 0,0 0-1 0 0,0 1 1 0 0,0 0-1 0 0,0 0 1 0 0,-4 3 0 0 0,-12 6-22 0 0,1 1 0 0 0,1 1 1 0 0,0 0-1 0 0,0 2 0 0 0,1 0 1 0 0,1 1-1 0 0,1 0 1 0 0,0 1-1 0 0,1 1 0 0 0,1 1 1 0 0,0 0-1 0 0,2 0 1 0 0,0 1-1 0 0,2 1 0 0 0,-10 26 1 0 0,18-44 191 0 0,0 0 1 0 0,0 0-1 0 0,0 0 0 0 0,1 0 1 0 0,-1 1-1 0 0,1-1 1 0 0,0 0-1 0 0,0 1 1 0 0,0-1-1 0 0,0 0 0 0 0,1 0 1 0 0,-1 1-1 0 0,1-1 1 0 0,0 0-1 0 0,0 0 1 0 0,0 0-1 0 0,0 0 0 0 0,1 0 1 0 0,-1 0-1 0 0,1 0 1 0 0,3 5-1 0 0,-2-5 62 0 0,1 0 0 0 0,-1 0-1 0 0,1 0 1 0 0,0 0 0 0 0,0-1-1 0 0,0 1 1 0 0,0-1 0 0 0,1 0-1 0 0,-1-1 1 0 0,0 1 0 0 0,1-1-1 0 0,-1 1 1 0 0,1-1 0 0 0,8 0-1 0 0,8 1 290 0 0,0-1-1 0 0,0-1 0 0 0,-1-1 1 0 0,1-1-1 0 0,0 0 1 0 0,0-2-1 0 0,38-12 0 0 0,-49 13-282 0 0,1 0 0 0 0,0-2 0 0 0,-1 1 0 0 0,0-1 0 0 0,0-1 0 0 0,0 0 0 0 0,-1 0 0 0 0,0-1 0 0 0,0 0 0 0 0,-1 0 0 0 0,1-1 0 0 0,-2 0 0 0 0,1-1 0 0 0,-1 0 0 0 0,0 0 0 0 0,6-12 0 0 0,-11 15 15 0 0,0-2 0 0 0,0 1 0 0 0,0 0 1 0 0,-1 0-1 0 0,0 0 0 0 0,0-1 0 0 0,-1 1 0 0 0,0 0 0 0 0,-1-1 0 0 0,1 1 0 0 0,-1-1 0 0 0,-1 1 0 0 0,-3-12 0 0 0,4 14-205 0 0,-1 0 1 0 0,0 0-1 0 0,0 0 1 0 0,-1 1-1 0 0,1-1 1 0 0,-1 1 0 0 0,0-1-1 0 0,0 1 1 0 0,-4-4-1 0 0,5 6-252 0 0,-1 0 0 0 0,1 0 0 0 0,0 0 0 0 0,-1 0 0 0 0,0 1-1 0 0,1-1 1 0 0,-1 1 0 0 0,0 0 0 0 0,1 0 0 0 0,-1 0 0 0 0,0 0 0 0 0,0 0 0 0 0,0 0 0 0 0,0 1-1 0 0,0 0 1 0 0,-4-1 0 0 0,2 1-1692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3.74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77 0 11939 0 0,'0'0'196'0'0,"-1"5"-3995"0"0,-5 15 2526 0 0,1 0 0 0 0,-4 39 0 0 0,-1 8 1097 0 0,-9 8 257 0 0,-1 5 219 0 0,14-19 9362 0 0,18-59-6650 0 0,-10-3-3017 0 0,0 1 1 0 0,0-1 0 0 0,0 0 0 0 0,0 0 0 0 0,0 0 0 0 0,0 0 0 0 0,0 0 0 0 0,0 0-1 0 0,3-3 1 0 0,15-18 360 0 0,-1-2 0 0 0,-1 0 0 0 0,29-50-1 0 0,-36 56-315 0 0,-11 17-74 0 0,0 1-1 0 0,0-1 0 0 0,0 1 0 0 0,0-1 0 0 0,0 1 1 0 0,0-1-1 0 0,1 1 0 0 0,-1 0 0 0 0,0-1 1 0 0,0 1-1 0 0,1-1 0 0 0,-1 1 0 0 0,0-1 0 0 0,1 1 1 0 0,-1 0-1 0 0,0-1 0 0 0,1 1 0 0 0,-1 0 0 0 0,1 0 1 0 0,-1-1-1 0 0,0 1 0 0 0,1 0 0 0 0,-1 0 1 0 0,1-1-1 0 0,-1 1 0 0 0,1 0 0 0 0,-1 0 0 0 0,1 0 1 0 0,-1 0-1 0 0,1 0 0 0 0,-1 0 0 0 0,1 0 0 0 0,-1 0 1 0 0,1 0-1 0 0,-1 0 0 0 0,1 0 0 0 0,-1 0 1 0 0,1 0-1 0 0,-1 0 0 0 0,1 0 0 0 0,-1 0 0 0 0,0 1 1 0 0,1-1-1 0 0,-1 0 0 0 0,1 0 0 0 0,0 1 0 0 0,0 1-59 0 0,1 0 0 0 0,-1 0 0 0 0,0 0 0 0 0,0 0 0 0 0,0 1-1 0 0,0-1 1 0 0,0 0 0 0 0,0 1 0 0 0,0 3 0 0 0,7 29-288 0 0,-4-15 270 0 0,0-1 0 0 0,11 28 0 0 0,-13-42 150 0 0,0-1-1 0 0,0 0 1 0 0,0 1-1 0 0,0-1 1 0 0,1 0 0 0 0,0-1-1 0 0,0 1 1 0 0,0 0-1 0 0,0-1 1 0 0,1 1 0 0 0,-1-1-1 0 0,1 0 1 0 0,0 0 0 0 0,0-1-1 0 0,6 5 1 0 0,-6-6 180 0 0,0 0 1 0 0,-1-1 0 0 0,1 1 0 0 0,0-1-1 0 0,-1 0 1 0 0,1 0 0 0 0,0 0 0 0 0,0 0-1 0 0,-1-1 1 0 0,1 1 0 0 0,0-1-1 0 0,-1 0 1 0 0,1 0 0 0 0,-1 0 0 0 0,1-1-1 0 0,-1 1 1 0 0,1-1 0 0 0,-1 0-1 0 0,0 0 1 0 0,0 0 0 0 0,0 0 0 0 0,5-5-1 0 0,0 1 17 0 0,-1-1-1 0 0,0 0 0 0 0,0 0 1 0 0,0-1-1 0 0,-1 0 0 0 0,0 0 1 0 0,5-12-1 0 0,-2 0-214 0 0,-1-2 1 0 0,-1 1-1 0 0,-1-1 0 0 0,-1 0 0 0 0,-1 0 0 0 0,-1-1 0 0 0,0 0 0 0 0,-2-34 1 0 0,-1 56-328 0 0,-16 15-6573 0 0,6-2 4914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4.0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13035 0 0,'0'0'4006'0'0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4.6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66 50 10338 0 0,'-51'-49'6111'0'0,"50"52"-9084"0"0,1 1 2732 0 0,-1-1 1 0 0,1 1-1 0 0,0-1 1 0 0,0 1 0 0 0,0-1-1 0 0,0 1 1 0 0,2 4-1 0 0,-2-6 130 0 0,5 213-496 0 0,-6-139 587 0 0,-5 48 102 0 0,-7-42 312 0 0,17-92 7017 0 0,6-11-3863 0 0,35-76-4107 0 0,-27 58 1150 0 0,2 6-974 0 0,-20 33 356 0 0,0-1 0 0 0,1 1 0 0 0,-1-1 1 0 0,0 1-1 0 0,1-1 0 0 0,-1 1 0 0 0,1-1 0 0 0,-1 1 0 0 0,0 0 0 0 0,1-1 0 0 0,-1 1 1 0 0,1 0-1 0 0,-1-1 0 0 0,1 1 0 0 0,0 0 0 0 0,-1 0 0 0 0,1-1 0 0 0,-1 1 0 0 0,1 0 1 0 0,-1 0-1 0 0,1 0 0 0 0,0 0 0 0 0,-1 0 0 0 0,1-1 0 0 0,-1 1 0 0 0,1 0 0 0 0,0 1 1 0 0,-1-1-1 0 0,1 0 0 0 0,-1 0 0 0 0,1 0 0 0 0,-1 0 0 0 0,1 0 0 0 0,0 1 0 0 0,-1-1 1 0 0,1 0-1 0 0,-1 0 0 0 0,1 1 0 0 0,-1-1 0 0 0,1 0 0 0 0,-1 1 0 0 0,1-1 0 0 0,-1 1 1 0 0,1-1-1 0 0,-1 0 0 0 0,0 1 0 0 0,1-1 0 0 0,-1 1 0 0 0,0-1 0 0 0,1 1 0 0 0,-1-1 0 0 0,0 1 1 0 0,0 0-1 0 0,0-1 0 0 0,1 1 0 0 0,-1-1 0 0 0,0 1 0 0 0,0 0 0 0 0,24 42-637 0 0,-16-32 576 0 0,-2 1-1 0 0,10 20 1 0 0,-9-12-101 0 0,-4-10 138 0 0,1 1 0 0 0,1-1 0 0 0,-1 0 0 0 0,11 15 0 0 0,-12-21-583 0 0,0 0 1 0 0,0 0-1 0 0,1-1 0 0 0,0 1 1 0 0,-1-1-1 0 0,1 0 0 0 0,1 0 1 0 0,4 3-1 0 0,3 0-1880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5.0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 14003 0 0,'8'54'-2315'0'0,"-4"-35"2409"0"0,-1 0 0 0 0,1 22 1 0 0,-1-26 3791 0 0,4-35 3034 0 0,1-3-7535 0 0,-5 16 576 0 0,0 0-1 0 0,1 1 1 0 0,-1 0-1 0 0,1 0 1 0 0,0 0-1 0 0,1 0 1 0 0,0 1-1 0 0,0-1 0 0 0,0 1 1 0 0,0 0-1 0 0,1 1 1 0 0,0-1-1 0 0,0 1 1 0 0,0 0-1 0 0,0 1 1 0 0,0-1-1 0 0,1 1 1 0 0,0 1-1 0 0,0-1 1 0 0,0 1-1 0 0,0 0 1 0 0,0 1-1 0 0,13-2 1 0 0,24-2-579 0 0,0 2 0 0 0,-1 2-1 0 0,1 1 1 0 0,0 3 0 0 0,61 11 0 0 0,-70-8-868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6.12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368 96 1288 0 0,'-3'-11'1139'0'0,"-7"-32"1384"0"0,8 13 435 0 0,3 18-1483 0 0,-3 27-7148 0 0,-2-1 6644 0 0,-5 9-1064 0 0,-78 187 175 0 0,70-174 60 0 0,-3 0 0 0 0,-1-1 0 0 0,-40 51 0 0 0,-9 3-227 0 0,16-19 2822 0 0,52-61-408 0 0,0-2-5 0 0,-1-6-4058 0 0,1-1 1335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6.90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262 41 7362 0 0,'3'-21'5692'0'0,"-1"1"-6879"0"0,-4 22-583 0 0,-6 7 1655 0 0,0 1 0 0 0,1 0 0 0 0,0 0 0 0 0,1 1 0 0 0,1-1 1 0 0,-8 20-1 0 0,-12 20 168 0 0,8-21-14 0 0,-27 46 95 0 0,27-49-21 0 0,0-2 0 0 0,-28 32 0 0 0,40-51-75 0 0,-2 2 80 0 0,-1 1 1 0 0,2 0 0 0 0,-1 1-1 0 0,-5 10 3870 0 0,23-17-2876 0 0,6 1-1093 0 0,0 0 1 0 0,1-1-1 0 0,0-1 0 0 0,-1-1 1 0 0,30-3-1 0 0,99-19-91 0 0,-97 14 92 0 0,-17 2 24 0 0,23-3 208 0 0,100-6 0 0 0,-154 15 44 0 0,-6 5-2030 0 0,-21 20-334 0 0,19-16 726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7:27.57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383 87 6713 0 0,'9'-87'9117'0'0,"-12"89"-11772"0"0,-11 5 2141 0 0,10-2 330 0 0,1 0 0 0 0,-1-1 0 0 0,1 1 0 0 0,0 1 0 0 0,1-1 0 0 0,-1 0 0 0 0,1 1 0 0 0,0-1 0 0 0,-1 8 0 0 0,-3 5 96 0 0,-26 68 35 0 0,-38 90 71 0 0,58-149 23 0 0,-2-1 0 0 0,-1-1 0 0 0,-1 0 1 0 0,-26 31-1 0 0,21-30 30 0 0,9-12 361 0 0,0 1 0 0 0,0-2 1 0 0,-1 0-1 0 0,-1 0 0 0 0,-21 14 0 0 0,34-26-443 0 0,0-1 0 0 0,-1 1 0 0 0,1 0 0 0 0,0 0 0 0 0,0 0 0 0 0,0 0 0 0 0,0 0 0 0 0,0 0 0 0 0,0 0 1 0 0,0 0-1 0 0,0 0 0 0 0,0 0 0 0 0,0 1 0 0 0,1-1 0 0 0,-1 0 0 0 0,1 1 0 0 0,-1-1 0 0 0,1 0 0 0 0,-1 1 0 0 0,1-1 0 0 0,-1 0 0 0 0,1 1 0 0 0,0-1 0 0 0,0 1 0 0 0,0-1 0 0 0,0 1 0 0 0,0-1 0 0 0,0 1 0 0 0,0-1 0 0 0,1 1 0 0 0,0 0 0 0 0,0 15-1310 0 0,-1-9 315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01.3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 91 3665 0 0,'-11'-31'1753'0'0,"1"-3"1149"0"0,11 9 270 0 0,4 27-4835 0 0,-3 1 1542 0 0,0 0 1 0 0,0 0 0 0 0,-1 0-1 0 0,1 1 1 0 0,-1-1-1 0 0,0 0 1 0 0,0 1-1 0 0,0-1 1 0 0,-1 0 0 0 0,1 1-1 0 0,-1-1 1 0 0,0 1-1 0 0,0-1 1 0 0,0 6 0 0 0,-7 63-714 0 0,4-48 645 0 0,-34 340-242 0 0,32-225 2837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01.8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185 58 10010 0 0,'2'-9'761'0'0,"2"-5"132"0"0,-4 14-879 0 0,0 0-1 0 0,0-1 0 0 0,0 1 0 0 0,0 0 0 0 0,0 0 0 0 0,0-1 0 0 0,0 1 0 0 0,0 0 0 0 0,0 0 0 0 0,0 0 0 0 0,0-1 0 0 0,0 1 0 0 0,0 0 0 0 0,-1 0 0 0 0,1 0 0 0 0,0 0 0 0 0,0-1 0 0 0,0 1 0 0 0,0 0 0 0 0,0 0 0 0 0,-1 0 0 0 0,1 0 0 0 0,0 0 0 0 0,0 0 0 0 0,0-1 0 0 0,0 1 0 0 0,-1 0 0 0 0,1 0 0 0 0,0 0 0 0 0,0 0 0 0 0,-1 0 0 0 0,1 0 0 0 0,0 0 0 0 0,0 0 0 0 0,0 0 0 0 0,-1 0 0 0 0,1 0 0 0 0,0 0 0 0 0,0 0 0 0 0,0 0 0 0 0,-1 0 0 0 0,1 0 0 0 0,0 0 0 0 0,0 0 0 0 0,0 0 0 0 0,-1 0 0 0 0,1 0 1 0 0,0 1-1 0 0,0-1 0 0 0,0 0 0 0 0,-1 0 0 0 0,1 0 0 0 0,-7 4-223 0 0,-1-1 1 0 0,1 2-1 0 0,0-1 1 0 0,0 1-1 0 0,1 0 1 0 0,-1 0 0 0 0,1 1-1 0 0,0-1 1 0 0,1 2-1 0 0,-1-1 1 0 0,1 0-1 0 0,0 1 1 0 0,1 0 0 0 0,-5 9-1 0 0,-9 18-630 0 0,-24 61 1 0 0,36-82 759 0 0,2 1-1 0 0,-1-1 1 0 0,2 1 0 0 0,0 0 0 0 0,0 0 0 0 0,1 0 0 0 0,1 0 0 0 0,1 17 0 0 0,0-26 150 0 0,0 0 1 0 0,1 0 0 0 0,0-1-1 0 0,0 1 1 0 0,1 0-1 0 0,-1 0 1 0 0,1-1-1 0 0,0 1 1 0 0,0-1-1 0 0,1 0 1 0 0,-1 1 0 0 0,1-1-1 0 0,0 0 1 0 0,0 0-1 0 0,0-1 1 0 0,1 1-1 0 0,-1-1 1 0 0,1 1-1 0 0,0-1 1 0 0,0 0 0 0 0,0-1-1 0 0,0 1 1 0 0,0-1-1 0 0,1 0 1 0 0,-1 0-1 0 0,10 3 1 0 0,1-1 355 0 0,0 0-1 0 0,1-1 1 0 0,-1-1 0 0 0,1 0-1 0 0,0-1 1 0 0,-1-1 0 0 0,1 0 0 0 0,27-5-1 0 0,-34 3-208 0 0,1 1 0 0 0,0-2 0 0 0,0 1 0 0 0,-1-1 0 0 0,1-1 0 0 0,-1 0 0 0 0,0 0 0 0 0,0-1 0 0 0,0 0 0 0 0,-1 0 0 0 0,0-1 0 0 0,0 0 0 0 0,0-1-1 0 0,11-13 1 0 0,-14 13-103 0 0,-1 0-1 0 0,0 0 0 0 0,0-1 1 0 0,-1 1-1 0 0,0-1 0 0 0,-1 0 0 0 0,1 0 1 0 0,-2 0-1 0 0,1 0 0 0 0,-1 0 1 0 0,0-1-1 0 0,-1 1 0 0 0,0 0 0 0 0,0 0 1 0 0,0-1-1 0 0,-4-12 0 0 0,-2-12 94 0 0,-2 2 0 0 0,-21-55 1 0 0,21 66-302 0 0,0 0 0 0 0,-1 0 1 0 0,-2 1-1 0 0,-20-29 0 0 0,28 42 20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7.4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30 8514 0 0,'-10'-28'137'0'0,"8"26"-1233"0"0,6 19-26 0 0,15 47-940 0 0,43 95 0 0 0,10 31 2746 0 0,-26-37 963 0 0,-42-142-1614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02.9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385 11 7330 0 0,'-11'-8'689'0'0,"10"7"-751"0"0,1 1 1 0 0,-1 0-1 0 0,0 0 0 0 0,1-1 0 0 0,-1 1 1 0 0,1 0-1 0 0,-1 0 0 0 0,0 0 1 0 0,1 0-1 0 0,-1-1 0 0 0,1 1 0 0 0,-1 0 1 0 0,0 0-1 0 0,1 0 0 0 0,-1 0 0 0 0,0 1 1 0 0,1-1-1 0 0,-1 0 0 0 0,-1 0 0 0 0,1 1-21 0 0,1 0 0 0 0,-1 0 0 0 0,0 0 0 0 0,0 0 0 0 0,0 0 0 0 0,1-1 0 0 0,-1 1 0 0 0,1 0 0 0 0,-1 1 0 0 0,0-1 0 0 0,1 0 0 0 0,0 0 0 0 0,-1 0 0 0 0,1 0 0 0 0,0 0 0 0 0,0 0 0 0 0,-1 1 0 0 0,1-1 0 0 0,0 0-1 0 0,0 0 1 0 0,0 0 0 0 0,1 2 0 0 0,-1 23-272 0 0,4 172-501 0 0,-1-159 1461 0 0,2 1-1 0 0,20 74 1 0 0,-17-94 64 0 0,0 2 975 0 0,-6-9 6011 0 0,-9-16-6452 0 0,-42-44-526 0 0,40 37-689 0 0,-1 0 1 0 0,-1 0-1 0 0,-20-15 0 0 0,26 22-22 0 0,0 0 0 0 0,0 1 0 0 0,0-1 0 0 0,-1 1 0 0 0,1 0 0 0 0,-1 1 0 0 0,1-1 0 0 0,-1 1-1 0 0,0 0 1 0 0,1 1 0 0 0,-1-1 0 0 0,0 1 0 0 0,-8 1 0 0 0,1 0-85 0 0,1 2 0 0 0,0-1 1 0 0,-1 2-1 0 0,1-1 0 0 0,0 2 0 0 0,0-1 1 0 0,-13 9-1 0 0,16-8-1 0 0,1 0 1 0 0,0 0-1 0 0,0 0 1 0 0,1 1-1 0 0,0 0 1 0 0,0 1-1 0 0,0 0 1 0 0,1 0-1 0 0,0 0 1 0 0,-7 11-1 0 0,12-16 115 0 0,0-1 0 0 0,1 1 0 0 0,-1 0 0 0 0,0-1 0 0 0,1 1 0 0 0,-1 0 0 0 0,1 0 0 0 0,-1-1 0 0 0,1 1 0 0 0,0 0 0 0 0,0 0 0 0 0,0 0 0 0 0,0 0 0 0 0,0-1 0 0 0,0 1-1 0 0,1 0 1 0 0,-1 0 0 0 0,0 0 0 0 0,1-1 0 0 0,1 4 0 0 0,0-1 25 0 0,0-1 1 0 0,0 1-1 0 0,1-1 0 0 0,-1 0 1 0 0,1 0-1 0 0,0 0 0 0 0,0 0 0 0 0,0 0 1 0 0,3 2-1 0 0,6 3 110 0 0,0-1-1 0 0,0 0 1 0 0,0 0-1 0 0,21 6 1 0 0,-17-7-79 0 0,0-1 0 0 0,0-1 0 0 0,1-1 1 0 0,0 0-1 0 0,0-1 0 0 0,-1-1 0 0 0,1-1 1 0 0,0 0-1 0 0,0-1 0 0 0,0-1 0 0 0,18-4 1 0 0,-20 3-1925 0 0,-1-2 0 0 0,0 1 0 0 0,0-2 0 0 0,18-9 0 0 0,-17 7-1137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03.3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0 132 6537 0 0,'0'0'753'0'0,"0"1"-524"0"0,0 0-1 0 0,0 0 1 0 0,0 0 0 0 0,1 0 0 0 0,-1 0 0 0 0,0 0 0 0 0,1 0 0 0 0,-1 0 0 0 0,0 0 0 0 0,1 0 0 0 0,-1 0 0 0 0,1 0 0 0 0,0-1 0 0 0,-1 1 0 0 0,1 0 0 0 0,0 0 0 0 0,-1 0 0 0 0,3 0 0 0 0,-1 2-99 0 0,0 0 1 0 0,0-1-1 0 0,1 0 1 0 0,-1 0-1 0 0,1 1 1 0 0,0-2-1 0 0,0 1 0 0 0,0 0 1 0 0,0 0-1 0 0,0-1 1 0 0,0 0-1 0 0,0 1 1 0 0,0-1-1 0 0,1-1 1 0 0,-1 1-1 0 0,0 0 1 0 0,1-1-1 0 0,-1 1 0 0 0,1-1 1 0 0,-1 0-1 0 0,6-1 1 0 0,4-1 74 0 0,0-1 1 0 0,0 0-1 0 0,0-1 0 0 0,-1 0 1 0 0,1-1-1 0 0,-1-1 0 0 0,0 0 1 0 0,13-9-1 0 0,-19 11-143 0 0,-1 0 0 0 0,1 0 0 0 0,-1-1 0 0 0,0 1 1 0 0,-1-1-1 0 0,1-1 0 0 0,7-10 0 0 0,-10 13-35 0 0,-1-1 1 0 0,1 1-1 0 0,0-1 0 0 0,-1 1 1 0 0,0-1-1 0 0,0 0 1 0 0,0 1-1 0 0,-1-1 0 0 0,1 0 1 0 0,-1 0-1 0 0,0 0 0 0 0,0 1 1 0 0,0-1-1 0 0,0 0 1 0 0,-1-4-1 0 0,1 7-45 0 0,0 0 0 0 0,-1 0-1 0 0,1 0 1 0 0,0 0 0 0 0,0 0 0 0 0,-1 1-1 0 0,1-1 1 0 0,-1 0 0 0 0,1 0 0 0 0,-1 0 0 0 0,1 0-1 0 0,-1 1 1 0 0,1-1 0 0 0,-1 0 0 0 0,1 1 0 0 0,-1-1-1 0 0,0 0 1 0 0,0 1 0 0 0,1-1 0 0 0,-1 1-1 0 0,0-1 1 0 0,0 1 0 0 0,0-1 0 0 0,0 1 0 0 0,0-1-1 0 0,-1 1-21 0 0,0 0-1 0 0,0-1 0 0 0,0 1 1 0 0,0 0-1 0 0,0 1 0 0 0,0-1 1 0 0,0 0-1 0 0,0 0 0 0 0,0 1 1 0 0,0-1-1 0 0,-3 2 0 0 0,-6 3-160 0 0,0 0-1 0 0,1 1 1 0 0,-13 9 0 0 0,15-10 85 0 0,-7 5-35 0 0,-62 44-780 0 0,70-49 803 0 0,0 1 0 0 0,1 0 1 0 0,0 0-1 0 0,0 1 0 0 0,1 0 0 0 0,0 0 0 0 0,0 1 0 0 0,-6 11 0 0 0,9-16 139 0 0,1 1-1 0 0,0-1 1 0 0,0 1-1 0 0,0-1 0 0 0,0 1 1 0 0,0-1-1 0 0,1 1 0 0 0,-1 0 1 0 0,1-1-1 0 0,0 1 1 0 0,0 0-1 0 0,1-1 0 0 0,-1 1 1 0 0,1-1-1 0 0,0 1 0 0 0,0 0 1 0 0,0-1-1 0 0,2 4 1 0 0,-1-2 55 0 0,1 0-1 0 0,0 0 1 0 0,1-1 0 0 0,-1 1 0 0 0,1-1 0 0 0,0 0 0 0 0,0 0 0 0 0,0 0 0 0 0,1 0 0 0 0,8 5 0 0 0,-2-3 45 0 0,1 1 1 0 0,0-2-1 0 0,0 1 0 0 0,1-2 0 0 0,0 0 0 0 0,-1 0 0 0 0,1-1 0 0 0,1-1 0 0 0,16 2 0 0 0,-18-4-536 0 0,0 0-1 0 0,0-1 1 0 0,0 0 0 0 0,0-1-1 0 0,12-3 1 0 0,-2-1-784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04.1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266 14 12211 0 0,'-1'-1'103'0'0,"0"0"0"0"0,0 0 1 0 0,0 0-1 0 0,0 0 1 0 0,0 0-1 0 0,0 0 1 0 0,0 0-1 0 0,0 1 0 0 0,0-1 1 0 0,0 0-1 0 0,0 1 1 0 0,-1-1-1 0 0,1 1 1 0 0,0-1-1 0 0,-1 1 0 0 0,1 0 1 0 0,0-1-1 0 0,-1 1 1 0 0,1 0-1 0 0,-2 0 1 0 0,-2 0-125 0 0,1 0 1 0 0,0 1-1 0 0,-1-1 0 0 0,1 1 1 0 0,0 0-1 0 0,-7 3 1 0 0,-6 3-484 0 0,0 1 0 0 0,-20 13 1 0 0,30-17 667 0 0,-4 2-231 0 0,-55 36-333 0 0,62-38 407 0 0,-1-1-1 0 0,1 1 1 0 0,0 0-1 0 0,0 0 1 0 0,0 1 0 0 0,1-1-1 0 0,0 1 1 0 0,-1 0-1 0 0,1 0 1 0 0,1 0-1 0 0,-3 5 1 0 0,5-9 46 0 0,-1 0 1 0 0,1-1-1 0 0,0 1 1 0 0,-1-1-1 0 0,1 1 1 0 0,0-1-1 0 0,0 1 1 0 0,0-1-1 0 0,0 1 1 0 0,-1 0-1 0 0,1-1 1 0 0,0 1-1 0 0,0-1 1 0 0,0 1-1 0 0,0 0 1 0 0,0-1-1 0 0,0 1 1 0 0,1 0-1 0 0,-1-1 1 0 0,0 1-1 0 0,0-1 0 0 0,0 1 1 0 0,1-1-1 0 0,-1 1 1 0 0,0 0-1 0 0,0-1 1 0 0,1 1-1 0 0,-1-1 1 0 0,1 1-1 0 0,-1-1 1 0 0,0 0-1 0 0,1 1 1 0 0,-1-1-1 0 0,1 1 1 0 0,-1-1-1 0 0,1 1 1 0 0,1-1 59 0 0,0 0 0 0 0,0 1 0 0 0,0-1 0 0 0,0 0 1 0 0,0 0-1 0 0,0 0 0 0 0,0 0 0 0 0,0-1 0 0 0,0 1 0 0 0,0 0 1 0 0,2-2-1 0 0,51-21 979 0 0,-54 23-1088 0 0,163-90 531 0 0,-163 89-597 0 0,1 6-1369 0 0,8 21 1297 0 0,-1 1 0 0 0,-1 0-1 0 0,-1 0 1 0 0,5 48 0 0 0,-7-17 61 0 0,-3 77 1 0 0,-3-111 68 0 0,-1 1-1 0 0,-1-1 0 0 0,-8 31 0 0 0,9-45 56 0 0,-1 1 0 0 0,-1-1 0 0 0,0 0 0 0 0,0 0 0 0 0,-1-1-1 0 0,0 1 1 0 0,-1-1 0 0 0,0 0 0 0 0,-14 15 0 0 0,18-22 22 0 0,1-1 1 0 0,-1 0-1 0 0,1 1 1 0 0,-1-1-1 0 0,0 0 1 0 0,1 0-1 0 0,-1 0 1 0 0,0 0-1 0 0,0-1 1 0 0,0 1-1 0 0,1 0 1 0 0,-1-1-1 0 0,0 1 1 0 0,0-1 0 0 0,0 0-1 0 0,0 0 1 0 0,0 1-1 0 0,0-1 1 0 0,-4-1-1 0 0,2 0 45 0 0,-1 0 0 0 0,1 0 0 0 0,0 0 0 0 0,-1-1 0 0 0,1 0 0 0 0,0 0 0 0 0,0 0-1 0 0,-5-4 1 0 0,-6-5 73 0 0,1 0 0 0 0,0-2 0 0 0,-14-17 0 0 0,26 29-199 0 0,-2-3 53 0 0,0 0 0 0 0,1 0 0 0 0,-1-1-1 0 0,1 1 1 0 0,0-1 0 0 0,1 0 0 0 0,-1 0 0 0 0,1 0 0 0 0,-1 0-1 0 0,2 0 1 0 0,-1-1 0 0 0,0 1 0 0 0,1 0 0 0 0,0-1 0 0 0,1 1-1 0 0,-1-9 1 0 0,1 9-27 0 0,1 0 0 0 0,0-1-1 0 0,1 1 1 0 0,-1 0 0 0 0,1 0-1 0 0,0 0 1 0 0,0 1 0 0 0,0-1-1 0 0,1 0 1 0 0,0 1 0 0 0,0-1-1 0 0,0 1 1 0 0,0 0 0 0 0,1 0-1 0 0,-1 0 1 0 0,1 1 0 0 0,7-6-1 0 0,3-1-113 0 0,0 1 1 0 0,0 0-1 0 0,1 0 0 0 0,29-10 0 0 0,70-20 36 0 0,-52 20 137 0 0,-33 10-6 0 0,-5 2 197 0 0,36-17-1 0 0,-60 24 100 0 0,7-1 22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07.02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270 234 3225 0 0,'0'0'1692'0'0,"26"-5"10523"0"0,-22 0-12028 0 0,-1 0 1 0 0,0-1 0 0 0,0 1-1 0 0,0-1 1 0 0,-1 0 0 0 0,0 0-1 0 0,0 0 1 0 0,0 0 0 0 0,-1 0-1 0 0,1-13 1 0 0,-1 12-117 0 0,2-10 44 0 0,-1 0 0 0 0,-1-23 0 0 0,-1 36-115 0 0,0 1 0 0 0,0-1 0 0 0,0 1-1 0 0,-1-1 1 0 0,0 1 0 0 0,1-1-1 0 0,-1 1 1 0 0,-1-1 0 0 0,1 1-1 0 0,0 0 1 0 0,-1 0 0 0 0,0 0 0 0 0,1 0-1 0 0,-1 0 1 0 0,0 0 0 0 0,-1 0-1 0 0,1 0 1 0 0,-3-2 0 0 0,3 4-49 0 0,-1 0-1 0 0,1 0 1 0 0,-1 0 0 0 0,1 0-1 0 0,-1 0 1 0 0,0 1 0 0 0,1-1 0 0 0,-1 1-1 0 0,0 0 1 0 0,1 0 0 0 0,-1 0 0 0 0,0 0-1 0 0,1 0 1 0 0,-1 0 0 0 0,1 1 0 0 0,-1 0-1 0 0,0-1 1 0 0,1 1 0 0 0,-1 0-1 0 0,1 0 1 0 0,-1 0 0 0 0,1 0 0 0 0,0 1-1 0 0,-3 1 1 0 0,-8 5-331 0 0,1 0 0 0 0,-21 18 0 0 0,33-26 377 0 0,-16 15-124 0 0,0 0 0 0 0,2 1 0 0 0,0 1 0 0 0,1 0 0 0 0,0 1 1 0 0,1 1-1 0 0,2-1 0 0 0,0 2 0 0 0,-8 20 0 0 0,9-16 124 0 0,1 1 0 0 0,1 0-1 0 0,1 0 1 0 0,1 1 0 0 0,1 0-1 0 0,1-1 1 0 0,2 34 0 0 0,1-52 23 0 0,0 0 1 0 0,1 0-1 0 0,0 0 1 0 0,0 0-1 0 0,1-1 1 0 0,0 1-1 0 0,0 0 1 0 0,1-1-1 0 0,0 1 1 0 0,0-1-1 0 0,0 0 1 0 0,1 0-1 0 0,0 0 1 0 0,0 0-1 0 0,6 6 1 0 0,-3-5 51 0 0,1-1 0 0 0,-1 0 0 0 0,1 0 0 0 0,0-1 0 0 0,1 0 0 0 0,-1 0 0 0 0,1-1 0 0 0,0 0 0 0 0,0-1 0 0 0,10 3 0 0 0,3-1 155 0 0,0-1 0 0 0,0 0 0 0 0,0-2 0 0 0,0-1-1 0 0,1-1 1 0 0,-1 0 0 0 0,0-2 0 0 0,43-9 0 0 0,-45 4-590 0 0,-31 16-8191 0 0,3-1 4997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07.5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14 9 11923 0 0,'-8'-8'783'0'0,"3"11"-1236"0"0,5-2 406 0 0,0 0 0 0 0,0 1-1 0 0,0-1 1 0 0,0 0 0 0 0,0 1-1 0 0,0-1 1 0 0,1 0 0 0 0,-1 0-1 0 0,0 1 1 0 0,1-1 0 0 0,-1 0-1 0 0,1 0 1 0 0,0 0-1 0 0,-1 1 1 0 0,1-1 0 0 0,0 0-1 0 0,1 1 1 0 0,265 350-480 0 0,-252-331 557 0 0,0 1-1 0 0,-2 0 1 0 0,-1 0-1 0 0,0 1 1 0 0,-2 1-1 0 0,-1 0 1 0 0,0 0-1 0 0,-2 1 1 0 0,5 29-1 0 0,-8-23 33 0 0,-1 1 1 0 0,-2-1-1 0 0,-1 1 0 0 0,-6 49 1 0 0,3-61-1 0 0,-2-1 0 0 0,0 0 1 0 0,0 0-1 0 0,-2 0 1 0 0,0-1-1 0 0,-2 0 1 0 0,0-1-1 0 0,-17 26 1 0 0,-24 30 16 0 0,-155 240-1767 0 0,187-282 1624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08.34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341 0 11402 0 0,'-3'19'130'0'0,"-1"0"1"0"0,0 0-1 0 0,-2 0 0 0 0,-11 26 0 0 0,-3 3-23 0 0,-29 51 0 0 0,37-79-72 0 0,-125 238 505 0 0,119-218-414 0 0,1 1 1 0 0,3 1 0 0 0,1 1-1 0 0,-11 69 1 0 0,22-95-60 0 0,1 1 1 0 0,1-1 0 0 0,1 1-1 0 0,1-1 1 0 0,0 1 0 0 0,1-1-1 0 0,1 0 1 0 0,1 0 0 0 0,0 0-1 0 0,1-1 1 0 0,1 1-1 0 0,15 26 1 0 0,-2-10 81 0 0,1 0 0 0 0,2-2 0 0 0,1-1 0 0 0,48 47 0 0 0,-35-44 38 0 0,78 52-1 0 0,-73-57-45 0 0,62 57 0 0 0,-88-69-108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35.7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5 141 5465 0 0,'-1'-5'386'0'0,"0"0"0"0"0,0 0-1 0 0,0 0 1 0 0,1 0 0 0 0,0 0-1 0 0,0 0 1 0 0,0 0 0 0 0,1-7-1 0 0,-1 10-293 0 0,0 1-1 0 0,0-1 0 0 0,1 1 1 0 0,-1-1-1 0 0,0 1 1 0 0,1 0-1 0 0,-1-1 0 0 0,1 1 1 0 0,-1-1-1 0 0,1 1 0 0 0,0 0 1 0 0,0 0-1 0 0,0-1 1 0 0,-1 1-1 0 0,1 0 0 0 0,0 0 1 0 0,0 0-1 0 0,0 0 1 0 0,1 0-1 0 0,-1 0 0 0 0,0 0 1 0 0,0 0-1 0 0,0 1 0 0 0,1-1 1 0 0,-1 0-1 0 0,0 1 1 0 0,1-1-1 0 0,-1 1 0 0 0,1-1 1 0 0,-1 1-1 0 0,1 0 0 0 0,1-1 1 0 0,-2 2-87 0 0,0-1 1 0 0,0 0-1 0 0,0 1 1 0 0,0-1-1 0 0,0 1 1 0 0,0 0-1 0 0,0-1 1 0 0,0 1-1 0 0,-1 0 1 0 0,1-1-1 0 0,0 1 1 0 0,0 0-1 0 0,0 0 1 0 0,-1 0-1 0 0,1 0 1 0 0,-1-1-1 0 0,1 1 1 0 0,0 0-1 0 0,-1 0 1 0 0,0 0-1 0 0,1 0 1 0 0,-1 1-1 0 0,1-1 1 0 0,-1 0-1 0 0,0 0 1 0 0,0 1-1 0 0,6 35 400 0 0,-5-32-345 0 0,8 76 569 0 0,22 136 21 0 0,-22-176-498 0 0,-7-24 17 0 0,1-1 0 0 0,1-1-1 0 0,1 1 1 0 0,0-1-1 0 0,1 1 1 0 0,13 24 1044 0 0,-14-45-98 0 0,-1-5-1013 0 0,-1 0 0 0 0,0 0-1 0 0,0 0 1 0 0,-1 0 0 0 0,0-1 0 0 0,-1 1 0 0 0,1-21 0 0 0,-1 6-140 0 0,1 12 16 0 0,0-27-69 0 0,3 0 0 0 0,1 0 0 0 0,20-67-1 0 0,-26 107 60 0 0,0-1-1 0 0,0 1 0 0 0,0 0 1 0 0,0 0-1 0 0,0-1 0 0 0,0 1 1 0 0,1 0-1 0 0,-1-1 0 0 0,0 1 1 0 0,0 0-1 0 0,0 0 0 0 0,0-1 1 0 0,0 1-1 0 0,1 0 0 0 0,-1 0 1 0 0,0-1-1 0 0,0 1 0 0 0,0 0 0 0 0,1 0 1 0 0,-1 0-1 0 0,0-1 0 0 0,0 1 1 0 0,1 0-1 0 0,-1 0 0 0 0,0 0 1 0 0,0 0-1 0 0,1 0 0 0 0,-1 0 1 0 0,0-1-1 0 0,0 1 0 0 0,1 0 1 0 0,-1 0-1 0 0,0 0 0 0 0,1 0 1 0 0,-1 0-1 0 0,0 0 0 0 0,1 0 0 0 0,-1 0 1 0 0,10 11-552 0 0,6 25 123 0 0,-14-30 236 0 0,10 20 82 0 0,1 0 1 0 0,1-1-1 0 0,27 38 1 0 0,-31-50 260 0 0,0 0 0 0 0,1-1 0 0 0,0 0 0 0 0,1-1 0 0 0,0 0 0 0 0,1-1 1 0 0,27 16-1 0 0,-38-25-37 0 0,1 1 0 0 0,-1-1 0 0 0,1 0 1 0 0,-1 0-1 0 0,1 0 0 0 0,0 0 0 0 0,0 0 0 0 0,-1-1 1 0 0,1 1-1 0 0,0-1 0 0 0,0 0 0 0 0,0 1 1 0 0,0-2-1 0 0,-1 1 0 0 0,1 0 0 0 0,0 0 0 0 0,0-1 1 0 0,0 1-1 0 0,-1-1 0 0 0,6-2 0 0 0,-5 1 26 0 0,1 0-1 0 0,-1-1 0 0 0,0 1 0 0 0,0-1 1 0 0,0 0-1 0 0,-1 0 0 0 0,1 0 1 0 0,0 0-1 0 0,-1 0 0 0 0,0 0 0 0 0,0-1 1 0 0,0 1-1 0 0,1-5 0 0 0,4-10 110 0 0,-1 1 0 0 0,-1-1-1 0 0,-1 0 1 0 0,-1-1 0 0 0,2-20-1 0 0,-1-4 3 0 0,-3-1 1 0 0,-3-46-1 0 0,0 70-620 0 0,-1-1 0 0 0,0 1 0 0 0,-1 0 1 0 0,-1 0-1 0 0,-2 1 0 0 0,-12-30 0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36.16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1 192 15315 0 0,'0'0'295'0'0,"13"48"-1374"0"0,25 62 1286 0 0,-12-37-2812 0 0,-24-80-2158 0 0</inkml:trace>
  <inkml:trace contextRef="#ctx0" brushRef="#br0" timeOffset="1">36 162 5065 0 0,'-7'-24'1433'0'0,"0"1"0"0"0,1-1 0 0 0,1 0 1 0 0,-2-43-1 0 0,14 69-3144 0 0,27 25-112 0 0,-25-18 1744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36.4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77 10690 0 0,'0'0'1329'0'0,"2"9"-591"0"0,7 21-448 0 0,6 35 1 0 0,8 31 2384 0 0,-23-99-2409 0 0,-2-6-161 0 0,0-1-1 0 0,1 0 0 0 0,0 0 0 0 0,1-1 0 0 0,1 1 0 0 0,1-15 0 0 0,15-68-451 0 0,-10 61 231 0 0,-5 24 57 0 0,0 1 1 0 0,0-1-1 0 0,0 1 1 0 0,1 0-1 0 0,4-9 0 0 0,-7 16 32 0 0,1-1 0 0 0,-1 0 0 0 0,1 1 0 0 0,-1-1 0 0 0,0 1 0 0 0,1-1 0 0 0,-1 0 0 0 0,1 1 0 0 0,-1-1 0 0 0,1 1 0 0 0,0-1-1 0 0,-1 1 1 0 0,1 0 0 0 0,-1-1 0 0 0,1 1 0 0 0,0 0 0 0 0,-1-1 0 0 0,1 1 0 0 0,0 0 0 0 0,0 0 0 0 0,-1-1 0 0 0,1 1 0 0 0,0 0 0 0 0,0 0-1 0 0,1 1-20 0 0,-1-1 0 0 0,0 1 0 0 0,0-1 0 0 0,1 1-1 0 0,-1 0 1 0 0,0 0 0 0 0,0 0 0 0 0,0 0 0 0 0,0 0-1 0 0,0 0 1 0 0,0 0 0 0 0,0 0 0 0 0,-1 0 0 0 0,1 0-1 0 0,0 1 1 0 0,0-1 0 0 0,-1 0 0 0 0,1 3-1 0 0,41 98-494 0 0,-30-66 692 0 0,26 50 1 0 0,-33-76-166 0 0,1-1 0 0 0,0 1 0 0 0,0-1 0 0 0,1 0 0 0 0,0-1 0 0 0,1 0 0 0 0,0 0 0 0 0,0 0 0 0 0,13 8 0 0 0,-19-15-99 0 0,-1 1 0 0 0,1-1 0 0 0,0 0 0 0 0,0 0 0 0 0,0 0 0 0 0,0-1 0 0 0,0 1 0 0 0,0 0 0 0 0,0-1 0 0 0,0 1 0 0 0,0-1 0 0 0,0 0 0 0 0,0 0-1 0 0,0 1 1 0 0,0-1 0 0 0,0-1 0 0 0,4 1 0 0 0,4-6-984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36.8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260 1 13355 0 0,'-3'1'-8'0'0,"-1"1"1"0"0,1-1-1 0 0,0 1 1 0 0,0 0-1 0 0,0 0 1 0 0,1 0-1 0 0,-1 0 1 0 0,0 1-1 0 0,1-1 1 0 0,0 1-1 0 0,-1-1 1 0 0,1 1-1 0 0,0 0 1 0 0,0 0-1 0 0,1 0 1 0 0,-1 0-1 0 0,-2 7 1 0 0,0 1-239 0 0,0 0 0 0 0,0 1 1 0 0,-4 22-1 0 0,6-13 226 0 0,1-1 1 0 0,1 1-1 0 0,1-1 0 0 0,0 1 0 0 0,2-1 0 0 0,0 0 1 0 0,7 23-1 0 0,5 9 185 0 0,32 72 0 0 0,-11-51 27 0 0,-22-47 439 0 0,18 49 1459 0 0,-37-75-1378 0 0,-4-3-527 0 0,0 0-1 0 0,0 0 1 0 0,0-1-1 0 0,0 0 1 0 0,-13-8-1 0 0,17 8-184 0 0,-1 0-1 0 0,0 1 1 0 0,0 0 0 0 0,0 0-1 0 0,-1 0 1 0 0,1 1-1 0 0,-1 0 1 0 0,1 0 0 0 0,-1 0-1 0 0,1 1 1 0 0,-1 0-1 0 0,0 1 1 0 0,0-1 0 0 0,0 1-1 0 0,1 1 1 0 0,-11 0-1 0 0,6 3 4 0 0,1-1 1 0 0,-1 1-1 0 0,1 1 0 0 0,0-1 0 0 0,0 2 0 0 0,1 0 0 0 0,0 0 0 0 0,0 0 0 0 0,0 1 1 0 0,1 0-1 0 0,-1 1 0 0 0,-9 13 0 0 0,15-18-22 0 0,0 1-1 0 0,0 0 1 0 0,1 0-1 0 0,-1 0 1 0 0,1 0 0 0 0,0 0-1 0 0,0 0 1 0 0,0 1-1 0 0,1-1 1 0 0,0 1 0 0 0,0-1-1 0 0,0 1 1 0 0,0-1-1 0 0,1 1 1 0 0,-1 0 0 0 0,1-1-1 0 0,1 1 1 0 0,-1 0-1 0 0,0-1 1 0 0,1 1 0 0 0,0-1-1 0 0,0 1 1 0 0,1-1-1 0 0,-1 1 1 0 0,1-1 0 0 0,0 0-1 0 0,0 1 1 0 0,0-1-1 0 0,1 0 1 0 0,-1-1 0 0 0,6 8-1 0 0,-3-6-136 0 0,0 0 0 0 0,-1 0-1 0 0,2-1 1 0 0,-1 1-1 0 0,0-1 1 0 0,1 0 0 0 0,0 0-1 0 0,0-1 1 0 0,0 0 0 0 0,0 0-1 0 0,1 0 1 0 0,-1-1 0 0 0,1 0-1 0 0,-1 0 1 0 0,1 0 0 0 0,13 0-1 0 0,8-1-288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7.7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9186 0 0,'0'0'-79'0'0,"5"24"-2295"0"0,49 156-1034 0 0,23 88 3792 0 0,-73-255-32 0 0,0 1 0 0 0,1-1 0 0 0,9 19 0 0 0,-14-32-625 0 0,2 0-706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37.55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38 37 12787 0 0,'-37'-29'1347'0'0,"36"29"-761"0"0,2 3-736 0 0,2 10 4 0 0,1-1 0 0 0,1 1 0 0 0,0-1 1 0 0,9 16-1 0 0,11 28 279 0 0,19 93 978 0 0,-37-119 3131 0 0,0-317-3894 0 0,-3 289-1623 0 0,2 4 1148 0 0,-1-1 0 0 0,0 1-1 0 0,0-1 1 0 0,0 1 0 0 0,-1 1 0 0 0,7 12 0 0 0,23 49 17 0 0,-28-54 158 0 0,-5-13-18 0 0,2 6 345 0 0,0 0-1 0 0,1 0 1 0 0,0 0-1 0 0,1 0 1 0 0,7 9 0 0 0,-11-21-25 0 0,59-216-98 0 0,-60 220-336 0 0,2 4-1187 0 0,3 12 1138 0 0,0 1 0 0 0,0-1 0 0 0,2 18 0 0 0,-4-16 146 0 0,0-1-1 0 0,2 0 1 0 0,9 25 0 0 0,-8-29-160 0 0,36 68 461 0 0,-7-32-3204 0 0,-34-47 2610 0 0,0 0 1 0 0,0 0 0 0 0,0 0-1 0 0,0-1 1 0 0,0 1 0 0 0,0 0-1 0 0,0-1 1 0 0,0 1 0 0 0,0 0-1 0 0,0-1 1 0 0,1 1 0 0 0,-1-1-1 0 0,0 0 1 0 0,1 0 0 0 0,-1 1-1 0 0,0-1 1 0 0,0 0 0 0 0,1 0-1 0 0,-1 0 1 0 0,0 0 0 0 0,2-1-1 0 0,10 0-2574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37.90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7 296 5449 0 0,'-5'-7'9086'0'0,"3"22"-7814"0"0,3 26-2381 0 0,1-33 1132 0 0,0 0 0 0 0,1-1 0 0 0,0 1 1 0 0,4 6-1 0 0,5 15-722 0 0</inkml:trace>
  <inkml:trace contextRef="#ctx0" brushRef="#br0" timeOffset="1">41 41 13499 0 0,'-9'-28'2568'0'0,"5"15"-1593"0"0,8 20-3721 0 0,-2-4 1865 0 0,-1-1-267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38.2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 0 15299 0 0,'0'0'-56'0'0,"-2"2"-65"0"0,-2 4 110 0 0,1 1 0 0 0,0-1 0 0 0,0 0 0 0 0,0 1 0 0 0,1 0 0 0 0,0 0 0 0 0,0-1 1 0 0,1 1-1 0 0,0 0 0 0 0,-1 12 0 0 0,3 81 682 0 0,-1-81-530 0 0,6 67 89 0 0,4 0 0 0 0,4-1 0 0 0,3-1 0 0 0,4 0 0 0 0,35 90 0 0 0,-46-153-732 0 0,-7-34-2414 0 0,0-11 1736 0 0,1 8 979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38.64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0 10258 0 0,'-6'12'1168'0'0,"0"2"-771"0"0,1 1-1 0 0,0-1 0 0 0,1 1 0 0 0,0-1 1 0 0,1 1-1 0 0,-1 22 0 0 0,1 92 419 0 0,3-127-779 0 0,3 59 231 0 0,3 0-1 0 0,2-1 0 0 0,22 78 1 0 0,68 172-2258 0 0,-77-261 1006 0 0,-8-28 895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39.1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46 166 288 0 0,'-19'-49'3451'0'0,"14"38"-1930"0"0,1 0 0 0 0,0 0 0 0 0,0-1 0 0 0,1 1 1 0 0,1-1-1 0 0,-2-15 0 0 0,6 7 605 0 0,-2 20-2108 0 0,0 0-1 0 0,0 0 1 0 0,0 0-1 0 0,0 0 1 0 0,0 0-1 0 0,0 0 0 0 0,0 0 1 0 0,0 0-1 0 0,0 0 1 0 0,0-1-1 0 0,0 1 0 0 0,0 0 1 0 0,0 0-1 0 0,0 0 1 0 0,0 0-1 0 0,0 0 0 0 0,0 0 1 0 0,0 0-1 0 0,0 0 1 0 0,1 0-1 0 0,-1 0 0 0 0,0 0 1 0 0,0 0-1 0 0,0 0 1 0 0,0 0-1 0 0,0 0 1 0 0,0 0-1 0 0,0 0 0 0 0,0 0 1 0 0,0 0-1 0 0,1 0 1 0 0,-1 0-1 0 0,0 0 0 0 0,0 0 1 0 0,0 0-1 0 0,0 0 1 0 0,0 0-1 0 0,0 0 0 0 0,0 0 1 0 0,0 0-1 0 0,0 0 1 0 0,1 0-1 0 0,-1 0 0 0 0,0 0 1 0 0,0 0-1 0 0,0 0 1 0 0,0 0-1 0 0,0 0 0 0 0,0 0 1 0 0,0 0-1 0 0,0 0 1 0 0,0 0-1 0 0,0 0 1 0 0,0 0-1 0 0,0 1 0 0 0,0-1 1 0 0,0 0-1 0 0,1 0 1 0 0,-1 0-1 0 0,0 0 0 0 0,0 0 1 0 0,0 0-1 0 0,0 0 1 0 0,0 0-1 0 0,0 0 0 0 0,0 0 1 0 0,0 1-1 0 0,0-1 1 0 0,0 0-1 0 0,7 33 160 0 0,17 489 545 0 0,-2-27-117 0 0,0-3-9 0 0,-25-164 44 0 0,1-268-273 0 0,-3 0 0 0 0,-19 90 0 0 0,17-137-973 0 0,-2-16-2302 0 0,-5-26-2710 0 0,12 18 2555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39.69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0 112 9218 0 0,'0'0'2830'0'0,"25"-4"-1783"0"0,242-35 1658 0 0,-173 28-2093 0 0,276-24 432 0 0,395 13 1 0 0,373 67-1262 0 0,-1104-43 152 0 0,787 16-1939 0 0,-779-22 1100 0 0,-5-1-236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40.64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32 7 10154 0 0,'-9'-6'3812'0'0,"8"6"-3772"0"0,1 0 0 0 0,-1 1 0 0 0,0-1 0 0 0,1 0 1 0 0,-1 0-1 0 0,1 1 0 0 0,-1-1 0 0 0,0 1 0 0 0,1-1 0 0 0,-1 0 1 0 0,1 1-1 0 0,-1-1 0 0 0,1 1 0 0 0,-1-1 0 0 0,1 1 0 0 0,0 0 0 0 0,-1-1 1 0 0,1 1-1 0 0,0-1 0 0 0,-1 2 0 0 0,-9 28-1227 0 0,8 39 1002 0 0,3-1 1 0 0,3 0-1 0 0,19 102 1 0 0,-2-6 381 0 0,-16-18-3612 0 0,-3-113 2711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41.12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0 12307 0 0,'0'0'656'0'0,"-1"3"-1380"0"0,-1 18 608 0 0,1 0 0 0 0,1 0 0 0 0,5 39 1 0 0,0 7 608 0 0,-1 35-380 0 0,4 0-1 0 0,28 134 1 0 0,-29-215-2822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41.51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356 9 11434 0 0,'0'0'53'0'0,"0"0"0"0"0,1 0 0 0 0,-1-1-1 0 0,0 1 1 0 0,0 0 0 0 0,0-1 0 0 0,0 1 0 0 0,0 0-1 0 0,0 0 1 0 0,0-1 0 0 0,0 1 0 0 0,0 0-1 0 0,0-1 1 0 0,0 1 0 0 0,0 0 0 0 0,0-1-1 0 0,0 1 1 0 0,0 0 0 0 0,0 0 0 0 0,-1-1-1 0 0,1 1 1 0 0,0 0 0 0 0,0-1 0 0 0,0 1-1 0 0,0 0 1 0 0,0 0 0 0 0,-1 0 0 0 0,1-1 0 0 0,0 1-1 0 0,0 0 1 0 0,-1-1 0 0 0,-9 11-42 0 0,0 0 0 0 0,0 0 0 0 0,1 1 1 0 0,-15 23-1 0 0,-22 25 413 0 0,24-37-173 0 0,0-1-1 0 0,-2 0 1 0 0,0-2 0 0 0,-2 0 0 0 0,0-2-1 0 0,-1-1 1 0 0,-46 20 0 0 0,76-35-288 0 0,1 0 1 0 0,0 0 0 0 0,-1 0 0 0 0,1 1 0 0 0,-1-1 0 0 0,1 1-1 0 0,-1 0 1 0 0,0 0 0 0 0,0 0 0 0 0,5 4 0 0 0,39 32-792 0 0,-6 1 313 0 0,112 97-1134 0 0,-136-123 872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41.96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47 220 18116 0 0,'-2'0'-130'0'0,"1"0"0"0"0,-1 0 1 0 0,1 0-1 0 0,-1 0 0 0 0,1 1 0 0 0,0-1 1 0 0,-1 0-1 0 0,1 1 0 0 0,0-1 0 0 0,-1 1 1 0 0,1 0-1 0 0,0-1 0 0 0,-1 1 1 0 0,1 0-1 0 0,0 0 0 0 0,0-1 0 0 0,0 1 1 0 0,0 0-1 0 0,0 0 0 0 0,0 1 0 0 0,-1 0 1 0 0,0 1 0 0 0,1 0 0 0 0,-1-1 1 0 0,1 1-1 0 0,0 0 1 0 0,0 0-1 0 0,0 0 1 0 0,1 0-1 0 0,-1 0 0 0 0,0 6 1 0 0,1 7 20 0 0,1 0 0 0 0,0 1 0 0 0,4 18 0 0 0,-2-15-80 0 0,39 232 2361 0 0,-45-305 1803 0 0,-2-32-3909 0 0,0 37 26 0 0,-1-20 102 0 0,-3 0 1 0 0,-20-75-1 0 0,29 142-205 0 0,-1-1 1 0 0,1 0-1 0 0,0 1 1 0 0,0-1-1 0 0,0 1 1 0 0,0-1-1 0 0,0 0 1 0 0,0 1-1 0 0,0-1 1 0 0,0 0-1 0 0,1 1 1 0 0,-1-1-1 0 0,0 1 1 0 0,1-1-1 0 0,0 1 1 0 0,-1-1-1 0 0,1 1 0 0 0,0-1 1 0 0,0 1-1 0 0,0-1 1 0 0,0 1-1 0 0,0 0 1 0 0,0 0-1 0 0,0-1 1 0 0,0 1-1 0 0,0 0 1 0 0,0 0-1 0 0,1 0 1 0 0,-1 0-1 0 0,1 1 1 0 0,-1-1-1 0 0,0 0 1 0 0,3 0-1 0 0,6-3-87 0 0,0 0 0 0 0,0 1-1 0 0,1 0 1 0 0,11-2 0 0 0,-2 1 69 0 0,87-24-134 0 0,-30 6-709 0 0,121-17-1 0 0,-145 38-3277 0 0,-40 3 2104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8.3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225 2 1776 0 0,'0'0'2196'0'0,"0"-1"-2143"0"0,0 1-120 0 0,-2 67-1458 0 0,1-65 1508 0 0,1 0 1 0 0,-1-1-1 0 0,0 1 1 0 0,0 0-1 0 0,0 0 1 0 0,-1-1 0 0 0,1 1-1 0 0,0-1 1 0 0,0 1-1 0 0,-1-1 1 0 0,1 0-1 0 0,-1 1 1 0 0,1-1 0 0 0,-1 0-1 0 0,-3 1 1 0 0,-4 5-70 0 0,-172 125-55 0 0,175-128-538 0 0,2 2 2989 0 0,23-2-554 0 0,173 48-1898 0 0,-77-19-1273 0 0,-104-29 1155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42.29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38 14883 0 0,'0'0'1942'0'0,"2"-3"-2113"0"0,3-1 176 0 0,0 1-1 0 0,1-1 0 0 0,0 1 1 0 0,0 0-1 0 0,-1 1 0 0 0,2-1 1 0 0,-1 1-1 0 0,0 0 0 0 0,0 1 1 0 0,1 0-1 0 0,-1 0 1 0 0,7-1-1 0 0,86-2-1298 0 0,-93 4 1012 0 0,4 0-354 0 0,-2 0-188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42.62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55 14595 0 0,'0'0'1332'0'0,"26"-3"-1308"0"0,221-43-553 0 0,-216 41 86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43.83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70 240 9018 0 0,'0'0'1164'0'0,"0"3"-2633"0"0,7 61 1465 0 0,-3-1 1 0 0,-6 82-1 0 0,0-41 369 0 0,2-39-18 0 0,-1 63 1217 0 0,30 251 1 0 0,-29-378-1834 0 0,5 22 2719 0 0,-2-20 296 0 0,1-13-1627 0 0,-3-2-726 0 0,1-1 0 0 0,-2 1-1 0 0,-1-19 1 0 0,1-8-169 0 0,0-39-114 0 0,-4 0-1 0 0,-21-119 1 0 0,3 38-96 0 0,-41-282 89 0 0,63 440-100 0 0,-1-3-19 0 0,0 0-1 0 0,0-1 1 0 0,1 0-1 0 0,-1 1 1 0 0,1-1-1 0 0,0 1 1 0 0,0-1-1 0 0,1-5 0 0 0,0 9-17 0 0,0 0 0 0 0,-1-1 0 0 0,1 1 0 0 0,0 0-1 0 0,0 0 1 0 0,0 0 0 0 0,0-1 0 0 0,0 1 0 0 0,0 0-1 0 0,1 0 1 0 0,-1 0 0 0 0,0 1 0 0 0,0-1 0 0 0,1 0-1 0 0,-1 0 1 0 0,0 1 0 0 0,1-1 0 0 0,-1 1 0 0 0,1-1-1 0 0,-1 1 1 0 0,1 0 0 0 0,-1-1 0 0 0,1 1 0 0 0,-1 0-1 0 0,1 0 1 0 0,-1 0 0 0 0,3 0 0 0 0,145 2-1229 0 0,-103 0 1134 0 0,72-4 1 0 0,-69-3 103 0 0,140-19 43 0 0,-155 18 131 0 0,0-2-1 0 0,-1-1 1 0 0,49-21 0 0 0,-82 30-180 0 0,1 0 1 0 0,-1 0 0 0 0,0-1 0 0 0,1 1 0 0 0,-1 0-1 0 0,0 0 1 0 0,1 0 0 0 0,-1 0 0 0 0,0 0 0 0 0,1 0-1 0 0,-1 0 1 0 0,0 0 0 0 0,1 0 0 0 0,-1 0 0 0 0,0 1-1 0 0,1-1 1 0 0,-1 0 0 0 0,0 0 0 0 0,1 0 0 0 0,-1 0-1 0 0,0 0 1 0 0,1 1 0 0 0,-1-1 0 0 0,0 0 0 0 0,0 0-1 0 0,1 0 1 0 0,-1 1 0 0 0,0-1 0 0 0,0 0 0 0 0,1 0-1 0 0,-1 1 1 0 0,0-1 0 0 0,0 0 0 0 0,1 1 0 0 0,5 19-721 0 0,-1 30-233 0 0,-5-41 756 0 0,5 315-644 0 0,4 43 1019 0 0,4-98-25 0 0,2 29 395 0 0,-13-280-290 0 0,1-1 0 0 0,7 28 0 0 0,3-12 3410 0 0,-16-60-2169 0 0,-8-6-1456 0 0,9 26-5 0 0,0 2 10 0 0,-5 1-11 0 0,0 0-25 0 0,1-1 0 0 0,-1 1 0 0 0,0 1 0 0 0,0-1 0 0 0,0 1 0 0 0,0 1 0 0 0,-1-1 0 0 0,1 1 0 0 0,-1 1 0 0 0,1-1 0 0 0,-1 1 0 0 0,-12 0 0 0 0,-60 5-204 0 0,-125 22 0 0 0,40-2 374 0 0,-105 10 733 0 0,267-33-1619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44.43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55 88 11731 0 0,'-16'-6'1111'0'0,"-23"-3"3435"0"0,59 5-4436 0 0,164-31 44 0 0,-31 5-1973 0 0,-136 27 923 0 0,-2 3-262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44.8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0 107 14827 0 0,'7'-6'240'0'0,"0"0"0"0"0,1 1 0 0 0,0 0-1 0 0,0 0 1 0 0,0 1 0 0 0,1 0 0 0 0,-1 0 0 0 0,1 1-1 0 0,10-3 1 0 0,86-16-478 0 0,-88 19 420 0 0,207-19-1467 0 0,-118 15 336 0 0,-63 3 889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2.37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 99 2769 0 0,'-1'-25'2924'0'0,"1"16"-1743"0"0,-1-1-1 0 0,1 0 1 0 0,1 1 0 0 0,0-1 0 0 0,3-16 838 0 0,8 49-2059 0 0,32 209 664 0 0,-8-30-125 0 0,4-39-4048 0 0,-38-153 2897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2.7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21 181 14555 0 0,'-6'-15'374'0'0,"3"8"-215"0"0,0 0 1 0 0,1 0 0 0 0,0 0-1 0 0,-2-16 1 0 0,3 21-180 0 0,1 0 1 0 0,1-1-1 0 0,-1 1 0 0 0,0 0 1 0 0,0-1-1 0 0,1 1 0 0 0,-1 0 1 0 0,1-1-1 0 0,0 1 0 0 0,0 0 1 0 0,0 0-1 0 0,0 0 0 0 0,0 0 1 0 0,0 0-1 0 0,0 0 0 0 0,1 0 1 0 0,-1 0-1 0 0,1 0 0 0 0,0 1 1 0 0,2-3-1 0 0,6-4-125 0 0,1 0-1 0 0,0 1 1 0 0,1 0 0 0 0,0 1-1 0 0,0 1 1 0 0,0 0 0 0 0,0 0 0 0 0,1 1-1 0 0,0 1 1 0 0,22-4 0 0 0,-26 6 70 0 0,1 0 1 0 0,1 0 0 0 0,-1 1 0 0 0,0 0-1 0 0,0 0 1 0 0,0 1 0 0 0,0 1-1 0 0,0 0 1 0 0,-1 0 0 0 0,1 1 0 0 0,0 0-1 0 0,-1 1 1 0 0,0 0 0 0 0,14 7-1 0 0,-20-8 103 0 0,0-1-1 0 0,1 1 0 0 0,-1-1 0 0 0,0 1 0 0 0,0 0 0 0 0,-1 0 0 0 0,1 1 0 0 0,0-1 1 0 0,-1 1-1 0 0,0-1 0 0 0,0 1 0 0 0,0 0 0 0 0,0-1 0 0 0,-1 1 0 0 0,0 0 1 0 0,1 0-1 0 0,-1 0 0 0 0,-1 0 0 0 0,1 1 0 0 0,0-1 0 0 0,-1 0 0 0 0,0 0 1 0 0,0 0-1 0 0,0 0 0 0 0,-1 1 0 0 0,0-1 0 0 0,1 0 0 0 0,-1 0 0 0 0,-2 5 1 0 0,0-1 180 0 0,0 0 1 0 0,-1 0 0 0 0,0 0-1 0 0,0-1 1 0 0,-1 0 0 0 0,0 1-1 0 0,0-2 1 0 0,0 1 0 0 0,-1 0-1 0 0,0-1 1 0 0,-1 0 0 0 0,1-1-1 0 0,-9 6 1 0 0,-5 1 132 0 0,-1 0 1 0 0,-38 14 0 0 0,12-9-5511 0 0,42-15 3194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3.12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209 33 15667 0 0,'-3'-4'65'0'0,"-1"1"-1"0"0,1 1 1 0 0,0-1-1 0 0,-1 0 1 0 0,0 1-1 0 0,0 0 1 0 0,0 0-1 0 0,0 0 0 0 0,0 0 1 0 0,0 0-1 0 0,0 1 1 0 0,0 0-1 0 0,-1 0 1 0 0,1 0-1 0 0,0 0 1 0 0,-1 1-1 0 0,1 0 1 0 0,-1 0-1 0 0,1 0 1 0 0,-1 0-1 0 0,1 1 0 0 0,0 0 1 0 0,-1-1-1 0 0,1 2 1 0 0,-8 2-1 0 0,7-2-135 0 0,-1 1 1 0 0,1 0-1 0 0,-1 0 0 0 0,1 0 0 0 0,0 1 0 0 0,0 0 1 0 0,1 0-1 0 0,-1 0 0 0 0,1 1 0 0 0,0-1 0 0 0,0 1 1 0 0,1 0-1 0 0,-1 0 0 0 0,1 0 0 0 0,0 1 0 0 0,0-1 1 0 0,1 1-1 0 0,-3 6 0 0 0,2 0-2 0 0,0 0-1 0 0,0 0 1 0 0,1 0-1 0 0,1 0 1 0 0,0 13 0 0 0,1-20 72 0 0,0 0 1 0 0,0 0 0 0 0,1 0 0 0 0,-1-1 0 0 0,1 1 0 0 0,1 0 0 0 0,-1-1-1 0 0,1 1 1 0 0,-1-1 0 0 0,1 1 0 0 0,0-1 0 0 0,1 0 0 0 0,-1 1 0 0 0,1-1-1 0 0,5 6 1 0 0,-7-9 4 0 0,0 0-1 0 0,0 0 0 0 0,0 0 0 0 0,-1-1 0 0 0,1 1 0 0 0,0 0 1 0 0,0 0-1 0 0,0-1 0 0 0,0 1 0 0 0,0-1 0 0 0,1 1 1 0 0,-1-1-1 0 0,0 1 0 0 0,0-1 0 0 0,0 0 0 0 0,0 1 1 0 0,1-1-1 0 0,-1 0 0 0 0,0 0 0 0 0,0 0 0 0 0,0 0 1 0 0,1 0-1 0 0,-1 0 0 0 0,0 0 0 0 0,0-1 0 0 0,0 1 1 0 0,2-1-1 0 0,-1 0-6 0 0,0 0 0 0 0,0-1 0 0 0,0 1-1 0 0,0-1 1 0 0,0 1 0 0 0,0-1 0 0 0,0 0 0 0 0,-1 0 0 0 0,1 0 0 0 0,0 0 0 0 0,-1 0 0 0 0,2-3 0 0 0,2-5-13 0 0,-1 0 1 0 0,0 0-1 0 0,0 0 0 0 0,-1 0 1 0 0,2-12-1 0 0,-1-49 666 0 0,-4 70-317 0 0,1 4-403 0 0,11 12 105 0 0,1-1 1 0 0,0 0 0 0 0,26 21 0 0 0,-31-29-262 0 0,-1 0 0 0 0,1-1 0 0 0,0-1 0 0 0,1 1 0 0 0,-1-1 0 0 0,1 0 0 0 0,0-1 0 0 0,0 0 0 0 0,18 3 0 0 0,-12-5-758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3.5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282 0 11674 0 0,'-3'2'147'0'0,"-1"-1"0"0"0,1 1 0 0 0,0-1 0 0 0,0 1 0 0 0,0 0 0 0 0,0 0 0 0 0,1 0 0 0 0,-1 1 0 0 0,0-1 0 0 0,1 1 0 0 0,0-1 0 0 0,-1 1 0 0 0,1 0 0 0 0,0 0 0 0 0,0 0 0 0 0,1 0 0 0 0,-1 0 0 0 0,-1 4 0 0 0,-2 6-180 0 0,0 1 0 0 0,0 0 0 0 0,-2 15 0 0 0,4-11 67 0 0,0 1-1 0 0,1-1 1 0 0,1 1 0 0 0,1-1 0 0 0,1 1-1 0 0,0-1 1 0 0,1 1 0 0 0,6 20-1 0 0,-1-12 37 0 0,1 0 0 0 0,2-1 0 0 0,1 0-1 0 0,24 42 1 0 0,-16-35 16 0 0,-9-20 51 0 0,-1 2-1 0 0,-1-1 1 0 0,-1 1 0 0 0,0 0 0 0 0,-1 1-1 0 0,9 31 1 0 0,-16-47-104 0 0,1 1-1 0 0,0-1 1 0 0,-1 0-1 0 0,1 1 0 0 0,0-1 1 0 0,-1 0-1 0 0,1 1 1 0 0,0-1-1 0 0,-1 0 1 0 0,1 0-1 0 0,0 0 1 0 0,-1 1-1 0 0,1-1 1 0 0,-1 0-1 0 0,1 0 1 0 0,0 0-1 0 0,-1 0 1 0 0,1 0-1 0 0,-1 0 0 0 0,1 0 1 0 0,-1 1-1 0 0,1-1 1 0 0,0-1-1 0 0,-1 1 1 0 0,1 0-1 0 0,-1 0 1 0 0,1 0-1 0 0,-1 0 1 0 0,1 0-1 0 0,0 0 1 0 0,-1 0-1 0 0,1-1 1 0 0,-1 1-1 0 0,1 0 1 0 0,0 0-1 0 0,-1 0 0 0 0,1-1 1 0 0,-24-9 53 0 0,-3-6 29 0 0,10 5-114 0 0,0 1 0 0 0,-1 0 1 0 0,-31-11-1 0 0,42 19-19 0 0,1 0 1 0 0,-1 0-1 0 0,1 1 0 0 0,-1 0 0 0 0,0 1 1 0 0,1-1-1 0 0,-1 1 0 0 0,0 1 0 0 0,0-1 1 0 0,1 1-1 0 0,-1 0 0 0 0,1 1 1 0 0,-1-1-1 0 0,1 1 0 0 0,-8 4 0 0 0,6-3 20 0 0,1 1 0 0 0,0 0 0 0 0,0 0 0 0 0,0 1 0 0 0,1 0-1 0 0,-1 0 1 0 0,1 1 0 0 0,0 0 0 0 0,-6 8 0 0 0,10-12-8 0 0,1-1 0 0 0,0 1 0 0 0,0 0 1 0 0,0 0-1 0 0,0-1 0 0 0,0 1 0 0 0,0 0 0 0 0,0 0 1 0 0,1 0-1 0 0,-1 0 0 0 0,1 0 0 0 0,-1 0 0 0 0,1 0 1 0 0,0 0-1 0 0,0 0 0 0 0,0 0 0 0 0,0 0 0 0 0,0 0 1 0 0,0 0-1 0 0,1 0 0 0 0,-1 0 0 0 0,1 0 0 0 0,-1 0 1 0 0,1 0-1 0 0,0 0 0 0 0,-1 0 0 0 0,1-1 1 0 0,0 1-1 0 0,0 0 0 0 0,1 0 0 0 0,-1-1 0 0 0,0 1 1 0 0,0-1-1 0 0,1 1 0 0 0,-1-1 0 0 0,1 0 0 0 0,-1 1 1 0 0,1-1-1 0 0,0 0 0 0 0,0 0 0 0 0,-1 0 0 0 0,4 1 1 0 0,3 2-162 0 0,1 0 1 0 0,0 0 0 0 0,0 0 0 0 0,1-2 0 0 0,-1 1-1 0 0,1-1 1 0 0,-1 0 0 0 0,1-1 0 0 0,-1 0 0 0 0,19-1-1 0 0,-11-1-442 0 0,1-1-1 0 0,-1 0 1 0 0,0-1-1 0 0,0-1 1 0 0,19-7-1 0 0,-3-2-266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3.9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227 0 16412 0 0,'-5'4'-133'0'0,"-1"0"0"0"0,1 0 1 0 0,0 1-1 0 0,1-1 0 0 0,-1 1 1 0 0,1 0-1 0 0,0 1 0 0 0,0-1 1 0 0,1 1-1 0 0,0-1 0 0 0,-1 1 1 0 0,2 0-1 0 0,-1 0 0 0 0,-2 10 1 0 0,-1 4 119 0 0,1 1 1 0 0,1 0 0 0 0,-2 25-1 0 0,4-17 91 0 0,1 0-1 0 0,1 0 1 0 0,2-1 0 0 0,1 1-1 0 0,1 0 1 0 0,10 31-1 0 0,-1-16 18 0 0,2-1 0 0 0,2 0-1 0 0,25 45 1 0 0,-36-76-394 0 0,16 29 1828 0 0,-19-38-944 0 0,-2-5-81 0 0,-8-25-66 0 0,5 19-473 0 0,-1 0 1 0 0,0 0-1 0 0,0 1 1 0 0,-1-1-1 0 0,0 1 1 0 0,0 0-1 0 0,-1 0 1 0 0,0 0-1 0 0,0 1 1 0 0,-1 0-1 0 0,1 0 1 0 0,-13-10-1 0 0,14 13 1 0 0,-1 1-1 0 0,1-1 1 0 0,-1 1-1 0 0,0 0 1 0 0,1 0-1 0 0,-1 0 1 0 0,0 1-1 0 0,0 0 1 0 0,-1 0-1 0 0,1 0 1 0 0,0 0-1 0 0,0 1 1 0 0,0 0-1 0 0,-1 0 1 0 0,1 1-1 0 0,0-1 1 0 0,0 1 0 0 0,0 0-1 0 0,0 0 1 0 0,0 1-1 0 0,-7 2 1 0 0,4 0 40 0 0,0-1 1 0 0,1 1-1 0 0,-1 0 1 0 0,1 0-1 0 0,0 1 1 0 0,1 0-1 0 0,-1 0 1 0 0,1 0-1 0 0,-7 8 1 0 0,12-11-4 0 0,-1 0 1 0 0,1 0 0 0 0,-1 0 0 0 0,1 0-1 0 0,0 0 1 0 0,-1 0 0 0 0,1 0 0 0 0,0 0 0 0 0,1 0-1 0 0,-1 1 1 0 0,0-1 0 0 0,1 0 0 0 0,-1 1-1 0 0,1-1 1 0 0,-1 0 0 0 0,1 1 0 0 0,0-1 0 0 0,0 1-1 0 0,0-1 1 0 0,1 0 0 0 0,-1 1 0 0 0,1-1 0 0 0,-1 0-1 0 0,1 1 1 0 0,0-1 0 0 0,-1 0 0 0 0,1 0-1 0 0,0 1 1 0 0,1-1 0 0 0,-1 0 0 0 0,0 0 0 0 0,1 0-1 0 0,-1 0 1 0 0,4 3 0 0 0,1 1-98 0 0,1-1 0 0 0,-1 1 0 0 0,1-1 0 0 0,0 0 0 0 0,1-1 0 0 0,-1 1 0 0 0,1-1 0 0 0,12 4 0 0 0,-15-6-155 0 0,0 0 0 0 0,1-1 0 0 0,-1 0-1 0 0,1 1 1 0 0,-1-2 0 0 0,1 1 0 0 0,-1-1 0 0 0,1 1-1 0 0,-1-2 1 0 0,1 1 0 0 0,0-1 0 0 0,-1 1 0 0 0,0-1 0 0 0,7-3-1 0 0,6-4 108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08.9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248 51 7946 0 0,'-1'-2'4'0'0,"1"0"1"0"0,0-1 0 0 0,-1 1 0 0 0,0 0-1 0 0,1 0 1 0 0,-1-1 0 0 0,0 1 0 0 0,0 0-1 0 0,0 0 1 0 0,-1 0 0 0 0,1 0-1 0 0,0 0 1 0 0,-1 0 0 0 0,1 0 0 0 0,-1 0-1 0 0,0 1 1 0 0,1-1 0 0 0,-1 1 0 0 0,0-1-1 0 0,0 1 1 0 0,0 0 0 0 0,0-1 0 0 0,0 1-1 0 0,-3-1 1 0 0,0 1-58 0 0,0 0 1 0 0,0 0-1 0 0,0 1 1 0 0,-1 0-1 0 0,1-1 1 0 0,0 2-1 0 0,0-1 0 0 0,0 0 1 0 0,0 1-1 0 0,0 0 1 0 0,-5 2-1 0 0,-5 2-81 0 0,0 0 0 0 0,1 1-1 0 0,-1 1 1 0 0,2 0 0 0 0,-1 0 0 0 0,-24 20-1 0 0,36-26 148 0 0,0 1 0 0 0,0 0 0 0 0,1 0 0 0 0,-1 0 0 0 0,0 0 0 0 0,1 0 0 0 0,0 0 0 0 0,-1 0-1 0 0,1 0 1 0 0,0 1 0 0 0,0-1 0 0 0,0 0 0 0 0,1 1 0 0 0,-1-1 0 0 0,0 1 0 0 0,1-1 0 0 0,0 0 0 0 0,-1 1-1 0 0,1 0 1 0 0,0-1 0 0 0,0 1 0 0 0,0-1 0 0 0,1 1 0 0 0,-1-1 0 0 0,1 1 0 0 0,-1-1 0 0 0,1 0 0 0 0,0 1-1 0 0,0-1 1 0 0,0 0 0 0 0,0 1 0 0 0,0-1 0 0 0,1 0 0 0 0,-1 0 0 0 0,1 0 0 0 0,-1 0 0 0 0,1 0 0 0 0,0 0-1 0 0,0-1 1 0 0,0 1 0 0 0,0-1 0 0 0,0 1 0 0 0,0-1 0 0 0,0 1 0 0 0,0-1 0 0 0,0 0 0 0 0,1 0-1 0 0,-1 0 1 0 0,1-1 0 0 0,-1 1 0 0 0,0 0 0 0 0,1-1 0 0 0,-1 0 0 0 0,1 1 0 0 0,-1-1 0 0 0,1 0 0 0 0,0 0-1 0 0,-1-1 1 0 0,1 1 0 0 0,-1 0 0 0 0,1-1 0 0 0,-1 1 0 0 0,0-1 0 0 0,1 0 0 0 0,-1 0 0 0 0,3-1 0 0 0,10-6 165 0 0,-1 0 1 0 0,1-1 0 0 0,-2 0-1 0 0,17-15 1 0 0,18-12-68 0 0,-47 35-161 0 0,0 1 0 0 0,0 0 0 0 0,1-1 0 0 0,-1 1 0 0 0,0 0 0 0 0,1 0 0 0 0,-1-1 0 0 0,0 1 0 0 0,1 0 0 0 0,-1 1 0 0 0,0-1 0 0 0,1 0 0 0 0,-1 0 0 0 0,0 0 0 0 0,1 1 0 0 0,-1-1 0 0 0,0 1 0 0 0,0-1 0 0 0,1 1 0 0 0,-1 0 0 0 0,0-1 0 0 0,0 1-1 0 0,0 0 1 0 0,0 0 0 0 0,0 0 0 0 0,0-1 0 0 0,0 1 0 0 0,0 0 0 0 0,0 0 0 0 0,0 1 0 0 0,-1-1 0 0 0,1 0 0 0 0,0 0 0 0 0,0 2 0 0 0,30 52-541 0 0,-25-43 476 0 0,24 56-251 0 0,-4 2-1 0 0,-2 1 1 0 0,20 108-1 0 0,-36-145 337 0 0,-3-14 103 0 0,-1 0 0 0 0,0 0 0 0 0,-2 1 0 0 0,0-1 0 0 0,-2 23 0 0 0,0-39-26 0 0,0 0 1 0 0,-1 0-1 0 0,1 0 1 0 0,-1 0-1 0 0,1 0 0 0 0,-1 0 1 0 0,-1-1-1 0 0,1 1 0 0 0,0 0 1 0 0,-1-1-1 0 0,0 1 0 0 0,0-1 1 0 0,0 0-1 0 0,0 1 0 0 0,0-1 1 0 0,-1 0-1 0 0,1 0 1 0 0,-1 0-1 0 0,0-1 0 0 0,0 1 1 0 0,0-1-1 0 0,0 0 0 0 0,0 1 1 0 0,-1-1-1 0 0,1-1 0 0 0,-1 1 1 0 0,1 0-1 0 0,-1-1 1 0 0,0 0-1 0 0,1 0 0 0 0,-1 0 1 0 0,0 0-1 0 0,-7 0 0 0 0,-5 0 116 0 0,1-2 0 0 0,-1 0 0 0 0,0 0 0 0 0,0-2-1 0 0,1 0 1 0 0,-1-1 0 0 0,-23-8 0 0 0,29 8 82 0 0,0 0 1 0 0,0 0 0 0 0,0-1-1 0 0,0-1 1 0 0,1 1 0 0 0,0-2-1 0 0,0 1 1 0 0,1-1 0 0 0,0 0-1 0 0,0-1 1 0 0,-13-16 0 0 0,19 21-156 0 0,1 0 0 0 0,-1 1 0 0 0,1-1 0 0 0,0 0 0 0 0,0 0 0 0 0,0 0 0 0 0,0 0 0 0 0,1 0 0 0 0,-1 0 0 0 0,1 0 0 0 0,0-1 0 0 0,0 1 0 0 0,0 0 0 0 0,0 0 0 0 0,0 0 0 0 0,1 0 0 0 0,0 0 0 0 0,-1 0 0 0 0,1 0 0 0 0,0 0 0 0 0,0 0 0 0 0,1 0 0 0 0,-1 0 0 0 0,1 0 0 0 0,-1 1 0 0 0,1-1 0 0 0,0 1 0 0 0,0-1 0 0 0,0 1 0 0 0,0 0 0 0 0,4-4 0 0 0,8-7-115 0 0,1 1 0 0 0,1 0 0 0 0,33-19 0 0 0,-30 19 72 0 0,32-19-67 0 0,0 2 1 0 0,2 2-1 0 0,57-19 0 0 0,-77 34-172 0 0,1 2 0 0 0,0 1 0 0 0,0 2-1 0 0,1 1 1 0 0,0 2 0 0 0,50-1 0 0 0,-77 5-436 0 0,-1 1 1 0 0,1 0 0 0 0,0 0 0 0 0,0 0 0 0 0,-1 1-1 0 0,16 5 1 0 0,-10-1-1636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4.28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61 0 14115 0 0,'-2'1'-2'0'0,"-1"-1"-1"0"0,1 0 0 0 0,-1 1 1 0 0,1 0-1 0 0,0 0 1 0 0,-1-1-1 0 0,1 1 1 0 0,-1 1-1 0 0,1-1 1 0 0,0 0-1 0 0,0 0 1 0 0,0 1-1 0 0,0-1 1 0 0,0 1-1 0 0,0 0 1 0 0,0 0-1 0 0,1 0 1 0 0,-1 0-1 0 0,0 0 1 0 0,1 0-1 0 0,0 0 1 0 0,-1 0-1 0 0,1 0 1 0 0,0 1-1 0 0,0-1 1 0 0,0 0-1 0 0,1 1 1 0 0,-1-1-1 0 0,1 1 1 0 0,-1 2-1 0 0,-2 10-12 0 0,1 0 0 0 0,0 0-1 0 0,1 24 1 0 0,3 20 52 0 0,2-1 0 0 0,13 62 0 0 0,34 112 66 0 0,-32-155-67 0 0,-9-10-3341 0 0,-8-58 2626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4.6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1 109 11634 0 0,'0'0'138'0'0,"12"8"-131"0"0,-5-4 55 0 0,1 0 1 0 0,-1-1 0 0 0,1 0 0 0 0,-1 0 0 0 0,1 0 0 0 0,0-1 0 0 0,0 0 0 0 0,0-1 0 0 0,0 0 0 0 0,0 0 0 0 0,0-1 0 0 0,1 0 0 0 0,14-2 0 0 0,-16 1-272 0 0,1-1 1 0 0,-1 0-1 0 0,0-1 0 0 0,0 0 0 0 0,0 0 1 0 0,0 0-1 0 0,0-1 0 0 0,-1 0 0 0 0,0 0 0 0 0,1-1 1 0 0,-2 0-1 0 0,1 0 0 0 0,0 0 0 0 0,6-9 1 0 0,-6 4 97 0 0</inkml:trace>
  <inkml:trace contextRef="#ctx0" brushRef="#br0" timeOffset="1">225 0 800 0 0,'-8'0'684'0'0,"1"1"-1"0"0,-1 0 1 0 0,1 0-1 0 0,0 1 1 0 0,-1 0-1 0 0,1 0 1 0 0,-7 3 0 0 0,5 0-242 0 0,-1-1 1 0 0,2 1 0 0 0,-1 0-1 0 0,0 1 1 0 0,1 0 0 0 0,0 0 0 0 0,1 1-1 0 0,-1 0 1 0 0,1 0 0 0 0,1 1 0 0 0,-1 0-1 0 0,1 0 1 0 0,1 1 0 0 0,-6 9-1 0 0,10-16-308 0 0,0 0-1 0 0,0 0 0 0 0,1 0 0 0 0,-1 0 0 0 0,0 1 0 0 0,1-1 0 0 0,-1 0 0 0 0,1 1 1 0 0,0-1-1 0 0,0 0 0 0 0,0 1 0 0 0,0-1 0 0 0,0 1 0 0 0,0-1 0 0 0,1 0 1 0 0,-1 1-1 0 0,1-1 0 0 0,-1 0 0 0 0,3 4 0 0 0,-1-2-7 0 0,0-1-1 0 0,0 0 0 0 0,0 0 1 0 0,1-1-1 0 0,0 1 1 0 0,-1 0-1 0 0,1-1 1 0 0,0 1-1 0 0,0-1 1 0 0,0 0-1 0 0,5 2 1 0 0,5 2 46 0 0,1 0 0 0 0,0-1 1 0 0,-1 0-1 0 0,2-2 1 0 0,18 4-1 0 0,16-2-276 0 0,1-2-1 0 0,52-3 1 0 0,-40-1-1190 0 0,-37 1 408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5.1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0 197 13699 0 0,'0'-1'75'0'0,"0"0"0"0"0,0-1 1 0 0,0 1-1 0 0,1 0 0 0 0,-1 0 1 0 0,0 0-1 0 0,0 0 0 0 0,1 0 0 0 0,-1 0 1 0 0,1 0-1 0 0,-1 0 0 0 0,1 0 1 0 0,-1 0-1 0 0,1 0 0 0 0,-1 0 0 0 0,1 1 1 0 0,0-1-1 0 0,-1 0 0 0 0,1 0 1 0 0,0 1-1 0 0,0-1 0 0 0,0 0 0 0 0,0 1 1 0 0,0-1-1 0 0,0 0 0 0 0,-1 1 1 0 0,3-1-1 0 0,-1 1-50 0 0,-1 0 0 0 0,1 1 0 0 0,-1-1 0 0 0,1 1 1 0 0,-1-1-1 0 0,1 1 0 0 0,-1-1 0 0 0,1 1 0 0 0,-1 0 0 0 0,0 0 0 0 0,1-1 0 0 0,-1 1 1 0 0,0 0-1 0 0,0 0 0 0 0,0 1 0 0 0,2 1 0 0 0,4 5 8 0 0,0 0 0 0 0,-1 0 0 0 0,0 1-1 0 0,7 16 1 0 0,-2 2 197 0 0,-1 2 0 0 0,6 29-1 0 0,-12-39-135 0 0,1 0-1 0 0,0-1 1 0 0,1 1 0 0 0,2-1-1 0 0,-1-1 1 0 0,2 0-1 0 0,18 28 1 0 0,-27-44-84 0 0,1-1 0 0 0,-1 1 0 0 0,1 0 0 0 0,0-1-1 0 0,-1 1 1 0 0,1 0 0 0 0,0-1 0 0 0,-1 1 0 0 0,1-1 0 0 0,0 1 0 0 0,0-1 0 0 0,0 1 0 0 0,-1-1 0 0 0,1 0 0 0 0,0 1 0 0 0,0-1 0 0 0,0 0-1 0 0,0 0 1 0 0,0 1 0 0 0,0-1 0 0 0,0 0 0 0 0,0 0 0 0 0,0 0 0 0 0,-1 0 0 0 0,1 0 0 0 0,0 0 0 0 0,1-1 0 0 0,1 0-6 0 0,-1 0-1 0 0,0 0 1 0 0,0 0 0 0 0,0 0 0 0 0,0-1 0 0 0,-1 1-1 0 0,1-1 1 0 0,0 1 0 0 0,0-1 0 0 0,2-3 0 0 0,3-5-38 0 0,1-1 0 0 0,-2 0 0 0 0,6-12 0 0 0,-10 20 33 0 0,16-44-36 0 0,-15 38 40 0 0,0 0 0 0 0,0 0 0 0 0,0 0 0 0 0,1 1 0 0 0,1 0 1 0 0,0 0-1 0 0,11-15 0 0 0,-15 22-11 0 0,-1 1 0 0 0,1 0 1 0 0,0 0-1 0 0,0-1 0 0 0,0 1 1 0 0,0 0-1 0 0,0 0 0 0 0,-1 0 1 0 0,1 0-1 0 0,0 0 0 0 0,0 0 1 0 0,0 0-1 0 0,0 0 1 0 0,0 0-1 0 0,0 0 0 0 0,-1 0 1 0 0,1 1-1 0 0,0-1 0 0 0,0 0 1 0 0,0 1-1 0 0,0-1 0 0 0,-1 1 1 0 0,1-1-1 0 0,1 1 1 0 0,26 17 173 0 0,-15-10 3 0 0,-3-2-51 0 0,1-2 0 0 0,-1 0 0 0 0,1 0 1 0 0,0-1-1 0 0,0 0 0 0 0,0-1 1 0 0,0 0-1 0 0,1 0 0 0 0,-1-2 0 0 0,22 0 1 0 0,-28 0-47 0 0,-1-1 0 0 0,1 1 0 0 0,-1-1 0 0 0,0 0 0 0 0,0 0 0 0 0,0-1 0 0 0,0 1 0 0 0,1-1 0 0 0,-2 0 0 0 0,1 0 0 0 0,0 0 1 0 0,0-1-1 0 0,-1 1 0 0 0,1-1 0 0 0,-1 0 0 0 0,0 0 0 0 0,0 0 0 0 0,0 0 0 0 0,0 0 0 0 0,0-1 0 0 0,-1 1 0 0 0,0-1 0 0 0,0 0 0 0 0,0 0 1 0 0,0 0-1 0 0,0 0 0 0 0,-1 0 0 0 0,1 0 0 0 0,-1 0 0 0 0,1-9 0 0 0,-1-6 7 0 0,0 1 1 0 0,0-1-1 0 0,-2 0 1 0 0,-1 1-1 0 0,-4-23 0 0 0,-9-26-2127 0 0,-3 4-4247 0 0,10 45 3392 0 0,0 0-467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5:56.2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5 369 16628 0 0,'0'0'686'0'0,"-1"5"-622"0"0,0 0-100 0 0,0 0 0 0 0,0 0 0 0 0,1 0 0 0 0,0 1 0 0 0,0-1 0 0 0,0 0 0 0 0,0 0 0 0 0,1 0 0 0 0,0 0 0 0 0,0 0 0 0 0,2 5 0 0 0,25 62 401 0 0,-10-29-303 0 0,-2-2 25 0 0,-8-22 39 0 0,0 1 0 0 0,-1 0-1 0 0,-1 0 1 0 0,-1 1 0 0 0,-1 0 0 0 0,2 23 1355 0 0,-5-49-1363 0 0,6-13-250 0 0,1 0 0 0 0,11-18 0 0 0,-16 31 101 0 0,1-1 0 0 0,-1 1 0 0 0,1-1 0 0 0,0 1 0 0 0,1 0-1 0 0,-1 1 1 0 0,1-1 0 0 0,0 1 0 0 0,0 0 0 0 0,9-6 0 0 0,-12 10 20 0 0,1-1 0 0 0,-1 0 0 0 0,0 1 0 0 0,0 0 0 0 0,1-1 0 0 0,-1 1 1 0 0,0 0-1 0 0,1 0 0 0 0,-1 0 0 0 0,0 0 0 0 0,1 1 0 0 0,-1-1 0 0 0,4 2 0 0 0,36 12-21 0 0,-12-3 36 0 0,-20-8 24 0 0,0-2 0 0 0,1 1 0 0 0,-1-1 0 0 0,0-1 0 0 0,1 0 0 0 0,-1 0 0 0 0,0-1 0 0 0,1 0 1 0 0,-1-1-1 0 0,12-4 0 0 0,-18 5-10 0 0,0 0-1 0 0,0-1 1 0 0,0 1 0 0 0,-1-1 0 0 0,1 0 0 0 0,0-1 0 0 0,-1 1 0 0 0,1-1 0 0 0,-1 1-1 0 0,0-1 1 0 0,0 0 0 0 0,0 0 0 0 0,0-1 0 0 0,0 1 0 0 0,-1 0 0 0 0,1-1 0 0 0,-1 0-1 0 0,0 1 1 0 0,0-1 0 0 0,0 0 0 0 0,-1 0 0 0 0,1 0 0 0 0,-1 0 0 0 0,0-1 0 0 0,0 1-1 0 0,-1 0 1 0 0,1-5 0 0 0,-1 4-48 0 0,0 0 0 0 0,0 1 0 0 0,0-1 0 0 0,-1 0-1 0 0,0 0 1 0 0,0 0 0 0 0,0 1 0 0 0,0-1 0 0 0,-1 0 0 0 0,0 1-1 0 0,0-1 1 0 0,-4-6 0 0 0,5 10 5 0 0,0-1 1 0 0,0 1-1 0 0,-1 0 1 0 0,1-1-1 0 0,0 1 1 0 0,-1 0-1 0 0,1 0 1 0 0,0 0-1 0 0,-1 0 1 0 0,0 0-1 0 0,1 0 1 0 0,-1 1-1 0 0,1-1 1 0 0,-1 0-1 0 0,0 1 1 0 0,0-1-1 0 0,1 1 0 0 0,-1 0 1 0 0,0 0-1 0 0,0-1 1 0 0,0 1-1 0 0,1 0 1 0 0,-1 1-1 0 0,0-1 1 0 0,0 0-1 0 0,1 0 1 0 0,-1 1-1 0 0,0-1 1 0 0,0 1-1 0 0,1-1 1 0 0,-1 1-1 0 0,0 0 1 0 0,1 0-1 0 0,-1 0 1 0 0,1 0-1 0 0,-1 0 0 0 0,-1 2 1 0 0,-2 0 11 0 0,0 0 0 0 0,0 1-1 0 0,1 0 1 0 0,0 0 0 0 0,0 1 0 0 0,0-1 0 0 0,0 1 0 0 0,0-1-1 0 0,1 1 1 0 0,0 0 0 0 0,0 1 0 0 0,0-1 0 0 0,1 0 0 0 0,0 1-1 0 0,0 0 1 0 0,0-1 0 0 0,-1 11 0 0 0,3-13 42 0 0,-1 1 0 0 0,1 0 1 0 0,0-1-1 0 0,1 1 0 0 0,-1-1 1 0 0,0 1-1 0 0,1 0 0 0 0,0-1 0 0 0,0 0 1 0 0,0 1-1 0 0,0-1 0 0 0,1 1 1 0 0,0-1-1 0 0,-1 0 0 0 0,1 0 0 0 0,0 0 1 0 0,0 0-1 0 0,0 0 0 0 0,1 0 1 0 0,-1-1-1 0 0,1 1 0 0 0,0-1 0 0 0,-1 0 1 0 0,1 1-1 0 0,0-1 0 0 0,0 0 1 0 0,1-1-1 0 0,-1 1 0 0 0,6 2 0 0 0,-3-3 8 0 0,0 1 0 0 0,0-1 0 0 0,0 1 0 0 0,1-2 0 0 0,-1 1 0 0 0,0-1 0 0 0,0 0 0 0 0,1 0-1 0 0,-1-1 1 0 0,0 1 0 0 0,0-1 0 0 0,0-1 0 0 0,0 1 0 0 0,0-1 0 0 0,0 0 0 0 0,0-1 0 0 0,10-5-1 0 0,8-6 48 0 0,-1 0 0 0 0,37-32 0 0 0,-44 34-59 0 0,78-69 90 0 0,-84 71-63 0 0,-1 0 0 0 0,0 0 1 0 0,-1-1-1 0 0,0 0 0 0 0,0 0 0 0 0,-2-1 1 0 0,7-13-1 0 0,-13 25-43 0 0,1-1 1 0 0,-1 0-1 0 0,0 0 1 0 0,0 1-1 0 0,1-1 0 0 0,-1 0 1 0 0,0 0-1 0 0,0 0 0 0 0,0 1 1 0 0,1-1-1 0 0,-1 0 1 0 0,0 0-1 0 0,0 0 0 0 0,0 1 1 0 0,-1-1-1 0 0,1 0 1 0 0,0 0-1 0 0,0 1 0 0 0,0-1 1 0 0,0 0-1 0 0,-1-1 0 0 0,0 2-14 0 0,1-1 0 0 0,-1 1-1 0 0,1 0 1 0 0,-1-1 0 0 0,1 1 0 0 0,-1 0-1 0 0,0-1 1 0 0,1 1 0 0 0,-1 0-1 0 0,1 0 1 0 0,-1 0 0 0 0,0 0-1 0 0,1 0 1 0 0,-1 0 0 0 0,1 0-1 0 0,-1 0 1 0 0,0 0 0 0 0,1 0-1 0 0,-1 0 1 0 0,0 0 0 0 0,0 0 0 0 0,-2 1-47 0 0,-1 0 1 0 0,1 0 0 0 0,-1 0-1 0 0,1 1 1 0 0,0-1 0 0 0,0 1 0 0 0,-1 0-1 0 0,-2 2 1 0 0,-3 4 55 0 0,2-1-1 0 0,-1 1 1 0 0,1 1 0 0 0,0-1-1 0 0,1 1 1 0 0,0 0-1 0 0,0 1 1 0 0,1-1 0 0 0,1 1-1 0 0,-1 0 1 0 0,1 0 0 0 0,1 1-1 0 0,-2 10 1 0 0,3-14 31 0 0,1-1-1 0 0,0 0 1 0 0,1 1 0 0 0,0-1-1 0 0,0 1 1 0 0,0-1 0 0 0,1 1-1 0 0,-1-1 1 0 0,2 1-1 0 0,-1-1 1 0 0,1 0 0 0 0,0 1-1 0 0,0-1 1 0 0,1 0 0 0 0,-1 0-1 0 0,1-1 1 0 0,1 1 0 0 0,-1-1-1 0 0,1 1 1 0 0,0-1 0 0 0,0 0-1 0 0,1 0 1 0 0,4 4 0 0 0,-5-6-4 0 0,-1 0 1 0 0,0-1-1 0 0,1 1 1 0 0,0-1 0 0 0,0 0-1 0 0,-1 0 1 0 0,1 0-1 0 0,0 0 1 0 0,1 0-1 0 0,-1-1 1 0 0,0 0-1 0 0,0 0 1 0 0,1 0 0 0 0,-1-1-1 0 0,0 1 1 0 0,1-1-1 0 0,7-1 1 0 0,-6 0 3 0 0,0 0 0 0 0,0-1 1 0 0,-1 0-1 0 0,1 0 1 0 0,0 0-1 0 0,-1-1 0 0 0,1 0 1 0 0,-1 0-1 0 0,0 0 0 0 0,0-1 1 0 0,6-5-1 0 0,5-7 39 0 0,-1-1 0 0 0,0 0 1 0 0,-1-1-1 0 0,-1 0 0 0 0,17-32 0 0 0,-20 29-18 0 0,0 0-1 0 0,-2-1 1 0 0,0 1-1 0 0,-1-2 1 0 0,-1 1-1 0 0,-2-1 1 0 0,5-43-1 0 0,-7 26-31 0 0,-2-1-1 0 0,-2 1 0 0 0,-11-68 1 0 0,12 103-42 0 0,0 0 0 0 0,-1 0 0 0 0,1 0 0 0 0,-1 0 0 0 0,0 0-1 0 0,0 0 1 0 0,-1 1 0 0 0,1-1 0 0 0,-1 0 0 0 0,0 1 0 0 0,-7-8 0 0 0,9 11-4 0 0,0 0-1 0 0,-1 0 1 0 0,1 0 0 0 0,0 0 0 0 0,-1 0-1 0 0,1 1 1 0 0,0-1 0 0 0,-1 0 0 0 0,1 1-1 0 0,-1-1 1 0 0,1 1 0 0 0,-1-1 0 0 0,1 1-1 0 0,-1 0 1 0 0,1 0 0 0 0,-1 0-1 0 0,-2 0 1 0 0,2 0-12 0 0,0 1 1 0 0,0-1-1 0 0,-1 1 0 0 0,1 0 0 0 0,0 0 1 0 0,0 0-1 0 0,0 0 0 0 0,0 0 1 0 0,0 0-1 0 0,1 1 0 0 0,-1-1 0 0 0,0 0 1 0 0,1 1-1 0 0,-1 0 0 0 0,-2 2 0 0 0,-3 6-19 0 0,0 0-1 0 0,1 1 0 0 0,0-1 1 0 0,0 1-1 0 0,1 0 0 0 0,1 1 0 0 0,0-1 1 0 0,0 1-1 0 0,1 0 0 0 0,1 0 1 0 0,0 0-1 0 0,0 0 0 0 0,2 0 1 0 0,0 24-1 0 0,2-11 47 0 0,0-1-1 0 0,2 1 1 0 0,1-1-1 0 0,1 0 1 0 0,0 0-1 0 0,15 32 1 0 0,-13-39 46 0 0,0-1 1 0 0,1 1-1 0 0,1-2 1 0 0,1 1-1 0 0,0-1 0 0 0,1-1 1 0 0,0 0-1 0 0,22 18 1 0 0,-22-22-362 0 0,-1-2 0 0 0,2 1 0 0 0,-1-2 0 0 0,22 11 0 0 0,-22-14-714 0 0,0 1 1 0 0,0-1 0 0 0,0-1-1 0 0,1 0 1 0 0,21 1 0 0 0,-4-3-2054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11.8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190 17 2993 0 0,'-3'-9'6313'0'0,"7"2"-4297"0"0,-3 7-1963 0 0,-1 0-1 0 0,1 0 1 0 0,-1 1-1 0 0,1-1 0 0 0,-1 0 1 0 0,1 1-1 0 0,-1-1 1 0 0,0 1-1 0 0,1-1 0 0 0,-1 0 1 0 0,0 1-1 0 0,1-1 1 0 0,-1 1-1 0 0,0-1 1 0 0,0 1-1 0 0,1-1 0 0 0,-1 1 1 0 0,0-1-1 0 0,0 1 1 0 0,0-1-1 0 0,0 1 0 0 0,1-1 1 0 0,-1 1-1 0 0,0 0 1 0 0,0-1-1 0 0,0 1 0 0 0,0 12 116 0 0,0-1 0 0 0,-1 1-1 0 0,0-1 1 0 0,-1 1 0 0 0,0-1 0 0 0,-1 0-1 0 0,-6 17 1 0 0,-8 25 256 0 0,-15 49-100 0 0,4 1-1 0 0,-19 148 1 0 0,21-73-198 0 0,-5 72 979 0 0,32-228-966 0 0,0 0-1 0 0,2 0 1 0 0,1 0 0 0 0,9 33 0 0 0,-2-11 170 0 0,4 9 14 0 0,2-2 1 0 0,47 99 0 0 0,-12-33 90 0 0,33 74 849 0 0,-83-186-1451 0 0,5 8 787 0 0,-1-10-4468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14.4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73 7 4617 0 0,'-2'-6'6960'0'0,"-2"12"-5564"0"0,-3 13-2320 0 0,-14 102 1962 0 0,11-84-780 0 0,1 1 0 0 0,2-1 0 0 0,1 1 0 0 0,2 1 1 0 0,2-1-1 0 0,4 67 0 0 0,-1-103-395 0 0,-1 1 0 0 0,1 0 0 0 0,-1-1 0 0 0,1 1 0 0 0,0-1 0 0 0,0 1 0 0 0,0-1 0 0 0,0 0 0 0 0,1 1 0 0 0,-1-1 0 0 0,0 0 0 0 0,3 3 0 0 0,5 3-261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15.75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10 136 9754 0 0,'-7'-30'6121'0'0,"20"-3"-6075"0"0,-9 26-41 0 0,-1 3-12 0 0,-1 1 0 0 0,1 0-1 0 0,0 0 1 0 0,0 0 0 0 0,0 0 0 0 0,1 0-1 0 0,-1 1 1 0 0,1-1 0 0 0,-1 1 0 0 0,1 0-1 0 0,0 0 1 0 0,0 0 0 0 0,0 1 0 0 0,0-1-1 0 0,4 0 1 0 0,6-3-41 0 0,-3 1-37 0 0,0 0 0 0 0,0 1 0 0 0,0 0 0 0 0,1 1 0 0 0,0 0 0 0 0,19 0 0 0 0,-25 2 17 0 0,0 0 0 0 0,0 0 1 0 0,0 1-1 0 0,0-1 1 0 0,0 1-1 0 0,0 1 0 0 0,0-1 1 0 0,0 1-1 0 0,0 0 0 0 0,0 0 1 0 0,-1 1-1 0 0,1 0 1 0 0,-1 0-1 0 0,7 4 0 0 0,-10-4 24 0 0,1 0 0 0 0,0 0-1 0 0,-1 1 1 0 0,0-1 0 0 0,1 1-1 0 0,-1-1 1 0 0,-1 1-1 0 0,1 0 1 0 0,0-1 0 0 0,-1 1-1 0 0,0 0 1 0 0,0 0 0 0 0,0 0-1 0 0,-1 0 1 0 0,1 0 0 0 0,-1 0-1 0 0,0 0 1 0 0,0 1 0 0 0,0-1-1 0 0,0 0 1 0 0,-1 0-1 0 0,0 0 1 0 0,0 0 0 0 0,0 0-1 0 0,0 0 1 0 0,-3 4 0 0 0,0 3 149 0 0,-1 0 0 0 0,0 0 0 0 0,-1-1 0 0 0,-1 0 0 0 0,1 0 0 0 0,-1 0 0 0 0,-15 15 0 0 0,-21 17 358 0 0,5-7 60 0 0,2 2 0 0 0,2 1-1 0 0,-51 75 1 0 0,84-111-500 0 0,0 0-1 0 0,0 0 1 0 0,0 1 0 0 0,1-1 0 0 0,-1 0 0 0 0,1 1-1 0 0,0-1 1 0 0,-1 1 0 0 0,1-1 0 0 0,0 1 0 0 0,0-1-1 0 0,1 0 1 0 0,-1 1 0 0 0,0-1 0 0 0,1 1 0 0 0,0-1-1 0 0,-1 0 1 0 0,1 1 0 0 0,0-1 0 0 0,0 0 0 0 0,0 0-1 0 0,1 0 1 0 0,-1 0 0 0 0,0 0 0 0 0,1 0 0 0 0,-1 0-1 0 0,1 0 1 0 0,0 0 0 0 0,2 1 0 0 0,2 3-10 0 0,0-1 1 0 0,0 0-1 0 0,0 0 1 0 0,1 0-1 0 0,0-1 1 0 0,0 0-1 0 0,12 5 1 0 0,-11-6 50 0 0,0-1 0 0 0,0 0-1 0 0,-1 0 1 0 0,1-1 0 0 0,0 0 0 0 0,0 0-1 0 0,0-1 1 0 0,0 0 0 0 0,0-1 0 0 0,14-2 0 0 0,-20 3-9 0 0,1-1 0 0 0,-1 0 1 0 0,0 1-1 0 0,1-1 1 0 0,-1 0-1 0 0,0 0 1 0 0,0 0-1 0 0,0-1 0 0 0,0 1 1 0 0,0 0-1 0 0,0-1 1 0 0,0 1-1 0 0,0-1 1 0 0,0 0-1 0 0,-1 0 0 0 0,1 1 1 0 0,0-1-1 0 0,-1 0 1 0 0,0 0-1 0 0,0-1 1 0 0,1 1-1 0 0,-1 0 0 0 0,0 0 1 0 0,-1-1-1 0 0,1 1 1 0 0,0 0-1 0 0,-1-1 1 0 0,1 1-1 0 0,-1-1 0 0 0,0 1 1 0 0,0 0-1 0 0,0-1 1 0 0,0 1-1 0 0,0-1 1 0 0,0 1-1 0 0,-1-1 0 0 0,1 1 1 0 0,-2-3-1 0 0,0-5 48 0 0,-2 0-1 0 0,1 0 1 0 0,-1 0-1 0 0,-1 0 1 0 0,0 1-1 0 0,-8-13 1 0 0,-44-53 88 0 0,33 45-157 0 0,-73-76-1586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16.4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344 199 13067 0 0,'0'0'16'0'0,"0"-1"0"0"0,0 1 1 0 0,0 0-1 0 0,0-1 0 0 0,0 1 1 0 0,0 0-1 0 0,0 0 0 0 0,-1-1 1 0 0,1 1-1 0 0,0 0 0 0 0,0-1 1 0 0,0 1-1 0 0,0 0 0 0 0,0 0 1 0 0,-1-1-1 0 0,1 1 0 0 0,0 0 1 0 0,0 0-1 0 0,-1-1 0 0 0,1 1 1 0 0,0 0-1 0 0,0 0 0 0 0,-1 0 1 0 0,1 0-1 0 0,0-1 0 0 0,0 1 1 0 0,-1 0-1 0 0,1 0 0 0 0,0 0 1 0 0,-1 0-1 0 0,1 0 0 0 0,0 0 1 0 0,-1 0-1 0 0,1 0 0 0 0,0 0 1 0 0,-1 0-1 0 0,1 0 0 0 0,0 0 1 0 0,-1 0-1 0 0,1 0 0 0 0,0 0 1 0 0,0 0-1 0 0,-1 0 0 0 0,1 0 1 0 0,0 0-1 0 0,-1 0 0 0 0,1 1 1 0 0,0-1-1 0 0,0 0 0 0 0,-1 0 1 0 0,1 0-1 0 0,0 0 0 0 0,-1 1 1 0 0,-13 7-723 0 0,10-3 535 0 0,0 0 0 0 0,1 0 0 0 0,-1 0 0 0 0,1 0 0 0 0,0 1 0 0 0,1-1 0 0 0,-1 1 0 0 0,1 0 0 0 0,-2 7 0 0 0,1-3 28 0 0,-85 297 1816 0 0,85-274 4220 0 0,9-46-4914 0 0,10-39-854 0 0,-2-1 1 0 0,-3 0-1 0 0,-2-1 0 0 0,-2 1 1 0 0,-2-2-1 0 0,-5-99 0 0 0,-2 141-127 0 0,0 0 0 0 0,0 0 0 0 0,-7-21 0 0 0,8 31-16 0 0,0 0 0 0 0,0 0 0 0 0,0 0 0 0 0,0 0 0 0 0,-1 0 0 0 0,1 1 0 0 0,-1-1 0 0 0,1 0 0 0 0,-1 1-1 0 0,0-1 1 0 0,0 1 0 0 0,-1 0 0 0 0,1-1 0 0 0,0 1 0 0 0,-1 0 0 0 0,1 0 0 0 0,-1 1 0 0 0,0-1 0 0 0,1 0 0 0 0,-1 1 0 0 0,-4-2 0 0 0,4 3-66 0 0,0 1-1 0 0,0-1 1 0 0,-1 0-1 0 0,1 1 1 0 0,0 0-1 0 0,0 0 1 0 0,0 0-1 0 0,0 0 1 0 0,0 0-1 0 0,0 0 1 0 0,1 1-1 0 0,-1 0 1 0 0,0-1-1 0 0,1 1 1 0 0,-1 0-1 0 0,1 0 1 0 0,-4 4-1 0 0,-38 41-612 0 0,40-41 649 0 0,-10 9 33 0 0,1 2 0 0 0,1-1 0 0 0,1 2 1 0 0,0 0-1 0 0,-16 35 0 0 0,26-50 26 0 0,0 0 1 0 0,0 0 0 0 0,0 0-1 0 0,1 0 1 0 0,-1 0-1 0 0,1 0 1 0 0,-1 0-1 0 0,1 0 1 0 0,0 0-1 0 0,0 0 1 0 0,0 0 0 0 0,1 0-1 0 0,-1 0 1 0 0,1 1-1 0 0,0-2 1 0 0,0 1-1 0 0,0 0 1 0 0,0 0-1 0 0,2 4 1 0 0,0-4 6 0 0,-1 0 0 0 0,1 0 0 0 0,0 0 0 0 0,0 0 0 0 0,0-1 0 0 0,0 1 0 0 0,0-1 0 0 0,0 0 0 0 0,1 0 0 0 0,-1 0 0 0 0,1 0 0 0 0,-1-1 0 0 0,6 2 0 0 0,6 1-81 0 0,-1-1 1 0 0,1 0-1 0 0,-1-1 0 0 0,1-1 0 0 0,0-1 1 0 0,0 0-1 0 0,14-2 0 0 0,67-11-2665 0 0,-62 7 2626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17.0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99 1 13659 0 0,'0'0'1739'0'0,"-3"23"-3258"0"0,1 12 1481 0 0,-2 1 1 0 0,-1-1-1 0 0,-16 53 0 0 0,-4 26 817 0 0,8-39-266 0 0,11-54 198 0 0,1 0 0 0 0,1 1 1 0 0,-2 39 2756 0 0,7-61-3445 0 0,0 0 0 0 0,1 0 0 0 0,-1-1 0 0 0,0 1 0 0 0,1 0 0 0 0,-1 0 0 0 0,0-1 0 0 0,1 1 0 0 0,-1-1 0 0 0,0 1 1 0 0,0-1-1 0 0,0 0 0 0 0,1 1 0 0 0,-1-1 0 0 0,0 0 0 0 0,0 0 0 0 0,1-1 0 0 0,19-10-70 0 0,18-2-55 0 0,1 3 1 0 0,1 1-1 0 0,77-8 1 0 0,-93 17-1516 0 0,0 1 0 0 0,31 3 0 0 0,-44-2-597 0 0,-1 0-679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17.60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190 1 11282 0 0,'0'0'717'0'0,"-8"7"-1578"0"0,-4 13 690 0 0,0 2-1 0 0,2-1 0 0 0,0 1 1 0 0,1 1-1 0 0,-6 26 0 0 0,-2 2 544 0 0,1-5 205 0 0,-3 3 116 0 0,2 2 1 0 0,-13 70-1 0 0,24-98-512 0 0,4-20-324 0 0,1 0-1 0 0,0 0 1 0 0,0 1 0 0 0,0-1 0 0 0,0 0-1 0 0,0 1 1 0 0,1-1 0 0 0,-1 0 0 0 0,1 1-1 0 0,0-1 1 0 0,0 1 0 0 0,1-1 0 0 0,-1 0-1 0 0,1 5 1 0 0,3-5-256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14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1 649 2921 0 0,'0'0'2666'0'0,"3"-2"-2273"0"0,155-64 3255 0 0,89-23-2315 0 0,43-16-1268 0 0,-121 37-183 0 0,336-126 467 0 0,-402 161-1119 0 0,2 5 1 0 0,211-30 0 0 0,-252 53 350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17.9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38 16043 0 0,'0'0'1487'0'0,"4"-3"-1412"0"0,6 0-145 0 0,0 1 0 0 0,0 0 1 0 0,-1 0-1 0 0,1 1 0 0 0,0 1 0 0 0,0 0 0 0 0,0 0 1 0 0,0 1-1 0 0,13 2 0 0 0,26 0 191 0 0,-31-4-197 0 0,0 0 1 0 0,0-1 0 0 0,0-1-1 0 0,0-1 1 0 0,24-9 0 0 0,-22 6-266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18.29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177 1 12603 0 0,'0'0'506'0'0,"-1"3"-779"0"0,-52 151-1737 0 0,14-29 2299 0 0,14-52 137 0 0,4 1 1 0 0,-15 99 0 0 0,36-173-458 0 0,-1 1 1 0 0,1-1 0 0 0,0 0-1 0 0,0 1 1 0 0,0-1-1 0 0,0 1 1 0 0,-1-1 0 0 0,1 0-1 0 0,0 1 1 0 0,0-1 0 0 0,0 1-1 0 0,0-1 1 0 0,0 1-1 0 0,0-1 1 0 0,0 0 0 0 0,0 1-1 0 0,0-1 1 0 0,0 1 0 0 0,0-1-1 0 0,1 0 1 0 0,-1 1-1 0 0,0-1 1 0 0,0 1 0 0 0,0-1-1 0 0,0 0 1 0 0,1 1 0 0 0,-1-1-1 0 0,0 1 1 0 0,0-1-1 0 0,1 0 1 0 0,-1 1 0 0 0,0-1-1 0 0,1 0 1 0 0,-1 0 0 0 0,0 1-1 0 0,1-1 1 0 0,-1 0-1 0 0,0 0 1 0 0,1 0 0 0 0,-1 1-1 0 0,1-1 1 0 0,-1 0 0 0 0,0 0-1 0 0,1 0 1 0 0,-1 0-1 0 0,1 0 1 0 0,-1 0 0 0 0,0 0-1 0 0,1 0 1 0 0,-1 0 0 0 0,1 0-1 0 0,-1 0 1 0 0,1 0-1 0 0,-1 0 1 0 0,0 0 0 0 0,1 0-1 0 0,0 0 1 0 0,5-4-369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18.6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159 76 14891 0 0,'-2'-1'2981'0'0,"4"-6"-1906"0"0,1 2-1128 0 0,1 0 1 0 0,-1 0 0 0 0,1 1 0 0 0,0-1-1 0 0,0 1 1 0 0,0 0 0 0 0,1 0 0 0 0,-1 0-1 0 0,1 1 1 0 0,0-1 0 0 0,0 1 0 0 0,0 0-1 0 0,1 1 1 0 0,-1-1 0 0 0,1 1 0 0 0,-1 0-1 0 0,1 1 1 0 0,0-1 0 0 0,0 1 0 0 0,-1 0-1 0 0,9 0 1 0 0,-13 2-12 0 0,0-1 0 0 0,0 1 0 0 0,0-1 0 0 0,0 1 0 0 0,0 0 0 0 0,0 0 0 0 0,-1-1 0 0 0,1 1 0 0 0,0 0 0 0 0,0 0 0 0 0,0 0 0 0 0,-1 0 0 0 0,1 0 0 0 0,-1 0 0 0 0,1 0 0 0 0,0 0 0 0 0,-1 0 0 0 0,0 0 0 0 0,1 0 0 0 0,-1 0 0 0 0,0 1 0 0 0,1-1 0 0 0,-1 0 0 0 0,0 0 0 0 0,0 0 0 0 0,0 0 0 0 0,0 1 0 0 0,0-1 0 0 0,0 0 0 0 0,-1 0 0 0 0,1 0 0 0 0,-1 2 0 0 0,-7 39-957 0 0,0-20 1033 0 0,-1-2-1 0 0,-1 1 0 0 0,-1-2 0 0 0,0 1 1 0 0,-2-1-1 0 0,0-1 0 0 0,-1 0 0 0 0,-1-1 1 0 0,0-1-1 0 0,-1 0 0 0 0,-1-1 0 0 0,-1-1 1 0 0,0 0-1 0 0,0-2 0 0 0,-39 20 1 0 0,56-32 32 0 0,1 1 0 0 0,-1-1 0 0 0,1 1 0 0 0,-1-1 0 0 0,1 0 0 0 0,-1 1 0 0 0,1-1 0 0 0,-1 0 0 0 0,1 0 0 0 0,-1 0 0 0 0,0 1 0 0 0,1-1 0 0 0,-1 0 0 0 0,0 0 0 0 0,1 0 0 0 0,-1 0 0 0 0,1 0 0 0 0,-1 0 0 0 0,0 0 0 0 0,1 0 0 0 0,-1 0 0 0 0,0 0 0 0 0,1-1 0 0 0,-1 1 0 0 0,0 0 0 0 0,7-13-71 0 0,25-17-738 0 0,-17 20 591 0 0,-6 4 130 0 0,1 1 0 0 0,0-1 0 0 0,-1 2 0 0 0,1-1 0 0 0,10-2 0 0 0,-16 6 14 0 0,-1 0 0 0 0,1 1-1 0 0,-1-1 1 0 0,1 1 0 0 0,-1 0-1 0 0,1 0 1 0 0,0 0-1 0 0,-1 0 1 0 0,1 0 0 0 0,-1 0-1 0 0,1 1 1 0 0,-1-1 0 0 0,1 1-1 0 0,-1 0 1 0 0,1 0 0 0 0,-1 0-1 0 0,0 0 1 0 0,1 0-1 0 0,-1 1 1 0 0,0-1 0 0 0,0 0-1 0 0,0 1 1 0 0,0 0 0 0 0,3 2-1 0 0,17 19-212 0 0,-19-18 229 0 0,1 0 0 0 0,0 0 0 0 0,1-1-1 0 0,-1 1 1 0 0,1-1 0 0 0,0 0 0 0 0,0-1 0 0 0,0 1-1 0 0,0-1 1 0 0,1 0 0 0 0,-1 0 0 0 0,1-1 0 0 0,0 1-1 0 0,0-1 1 0 0,0 0 0 0 0,0-1 0 0 0,11 2 0 0 0,3-2-65 0 0,2 1 59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19.00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175 64 13955 0 0,'-12'7'-81'0'0,"1"0"0"0"0,-1 0 1 0 0,2 1-1 0 0,-1 1 0 0 0,1 0 0 0 0,1 0 0 0 0,-1 1 1 0 0,2 0-1 0 0,-1 1 0 0 0,1-1 0 0 0,1 2 0 0 0,-11 20 0 0 0,11-17 124 0 0,1 1-1 0 0,0-1 0 0 0,1 1 0 0 0,0 1 0 0 0,2-1 0 0 0,0 1 0 0 0,0 0 0 0 0,2-1 0 0 0,0 32 1 0 0,2-42 15 0 0,-1 0 0 0 0,1 0 0 0 0,0 0 1 0 0,0-1-1 0 0,1 1 0 0 0,0 0 1 0 0,0 0-1 0 0,0-1 0 0 0,1 1 1 0 0,-1-1-1 0 0,1 0 0 0 0,1 0 0 0 0,-1 0 1 0 0,1 0-1 0 0,0 0 0 0 0,4 4 1 0 0,-4-7 38 0 0,-1 1 0 0 0,1-1 0 0 0,0 1 0 0 0,0-1 0 0 0,0 0 0 0 0,-1-1 0 0 0,2 1 1 0 0,-1-1-1 0 0,0 1 0 0 0,0-1 0 0 0,0 0 0 0 0,1-1 0 0 0,-1 1 0 0 0,0-1 0 0 0,1 0 0 0 0,-1 0 1 0 0,0 0-1 0 0,1-1 0 0 0,-1 1 0 0 0,0-1 0 0 0,1 0 0 0 0,6-3 0 0 0,3-1 74 0 0,0-1-1 0 0,0-1 1 0 0,0 0 0 0 0,-1-1-1 0 0,-1-1 1 0 0,1 0 0 0 0,-1 0-1 0 0,0-1 1 0 0,-1-1 0 0 0,-1 0-1 0 0,1 0 1 0 0,-2-1 0 0 0,0 0-1 0 0,0-1 1 0 0,13-26 0 0 0,-15 25-207 0 0,-1 0 1 0 0,-1 0-1 0 0,0-1 1 0 0,-1 1 0 0 0,0-1-1 0 0,-1 0 1 0 0,-1 0-1 0 0,0 0 1 0 0,-1 0-1 0 0,-1 0 1 0 0,-1 0 0 0 0,0 0-1 0 0,0-1 1 0 0,-2 2-1 0 0,0-1 1 0 0,-5-16 0 0 0,6 27-227 0 0,1-1 0 0 0,-1 1 1 0 0,0 1-1 0 0,0-1 1 0 0,0 0-1 0 0,-1 0 0 0 0,1 1 1 0 0,-1-1-1 0 0,-4-3 1 0 0,4 4-254 0 0,0 1 0 0 0,0 0 0 0 0,0 0 0 0 0,0 0-1 0 0,-1 0 1 0 0,1 1 0 0 0,0-1 0 0 0,-1 1 0 0 0,1 0 0 0 0,-1 0 0 0 0,-4-1 0 0 0,-9 0-2341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19.32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536 12 5441 0 0,'-11'-2'301'0'0,"-4"-2"487"0"0,-1 2 1 0 0,-23-2-1 0 0,40 9-1299 0 0,2 8 433 0 0,1 0 0 0 0,0-1 0 0 0,1 0 0 0 0,0 0 0 0 0,8 13 0 0 0,9 21 605 0 0,12 45 178 0 0,-4 2-1 0 0,-5 1 1 0 0,-3 1 0 0 0,17 191-1 0 0,-37-264-477 0 0,19 329 2733 0 0,-21-296-2763 0 0,-3 0 1 0 0,-2 0 0 0 0,-2-1-1 0 0,-19 73 1 0 0,19-107-37 0 0,0 0 0 0 0,-1 0 0 0 0,-1-1 0 0 0,-1 0 0 0 0,0-1 0 0 0,-2 0 0 0 0,0 0 0 0 0,-1-1 0 0 0,-1-1 0 0 0,0 0 0 0 0,-1-1 0 0 0,-1-1 0 0 0,-27 20 0 0 0,10-12 45 0 0,0-2 0 0 0,-2-2 0 0 0,0-1-1 0 0,0-1 1 0 0,-2-3 0 0 0,-58 16 0 0 0,79-25-311 0 0,-4 1-329 0 0,0 0 0 0 0,0-1 0 0 0,-28 1-1 0 0,22-5 377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48.87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139 92 11795 0 0,'-3'-3'1065'0'0,"30"11"-1890"0"0,-19 6 865 0 0,5 18 5 0 0,-13-32 8 0 0,1 1 0 0 0,-1-1 0 0 0,1 1 0 0 0,-1-1 0 0 0,0 1 0 0 0,1 0 0 0 0,-1-1 0 0 0,0 1 0 0 0,0 0 0 0 0,0-1 0 0 0,1 1 1 0 0,-1 0-1 0 0,0-1 0 0 0,0 1 0 0 0,0 0 0 0 0,0-1 0 0 0,0 1 0 0 0,0 0 0 0 0,0-1 0 0 0,-1 1 0 0 0,1 0 0 0 0,0-1 0 0 0,0 1 0 0 0,0 0 0 0 0,-1-1 0 0 0,1 1 0 0 0,0 0 0 0 0,-1-1 0 0 0,1 1 0 0 0,0-1 0 0 0,-1 1 0 0 0,1-1 1 0 0,-1 1-1 0 0,1-1 0 0 0,-1 1 0 0 0,1-1 0 0 0,-1 1 0 0 0,1-1 0 0 0,-1 0 0 0 0,0 1 0 0 0,1-1 0 0 0,-1 0 0 0 0,0 1 0 0 0,1-1 0 0 0,-1 0 0 0 0,-1 0 0 0 0,-5 5 489 0 0,-26 12-216 0 0,31-16-273 0 0,0 0 1 0 0,1-1-1 0 0,-1 1 1 0 0,0-1-1 0 0,0 0 1 0 0,0 1-1 0 0,0-1 1 0 0,0 0-1 0 0,1 0 1 0 0,-1 0-1 0 0,0 0 1 0 0,0-1-1 0 0,0 1 1 0 0,0-1-1 0 0,0 1 1 0 0,1-1-1 0 0,-1 1 1 0 0,0-1-1 0 0,1 0 1 0 0,-4-2-1 0 0,-25-21 649 0 0,29 22-644 0 0,-8-6 132 0 0,2-2 0 0 0,-1 1 1 0 0,1-1-1 0 0,-9-16 1 0 0,14 22-167 0 0,0 1 1 0 0,0-1-1 0 0,1 1 0 0 0,-1-1 1 0 0,1 0-1 0 0,0 0 1 0 0,0 1-1 0 0,0-1 1 0 0,0 0-1 0 0,1 0 1 0 0,-1 0-1 0 0,1 0 1 0 0,0 0-1 0 0,0 0 1 0 0,1 0-1 0 0,-1 0 1 0 0,3-6-1 0 0,-3 9-43 0 0,1-1 0 0 0,-1 1 0 0 0,1 0 0 0 0,0-1-1 0 0,0 1 1 0 0,-1 0 0 0 0,1 0 0 0 0,0 0 0 0 0,0 0 0 0 0,0 0 0 0 0,0 0 0 0 0,1 0-1 0 0,-1 0 1 0 0,0 0 0 0 0,0 1 0 0 0,0-1 0 0 0,1 0 0 0 0,-1 1 0 0 0,0-1 0 0 0,1 1-1 0 0,-1-1 1 0 0,2 1 0 0 0,0-1-21 0 0,0 1 0 0 0,1 0 0 0 0,-1 0 0 0 0,0 1 0 0 0,0-1 0 0 0,0 0 0 0 0,0 1 0 0 0,0 0 1 0 0,6 2-1 0 0,3 2-78 0 0,0 1 1 0 0,0 1-1 0 0,17 11 1 0 0,-29-18 116 0 0,4 4-13 0 0,1-1 0 0 0,-1 1-1 0 0,0-1 1 0 0,0 1 0 0 0,0 0-1 0 0,0 1 1 0 0,-1-1 0 0 0,1 1-1 0 0,-1-1 1 0 0,0 1-1 0 0,-1 0 1 0 0,4 7 0 0 0,-6-10 32 0 0,1 0 0 0 0,-1 1 1 0 0,1-1-1 0 0,-1 0 0 0 0,0 0 1 0 0,0 0-1 0 0,0 0 0 0 0,0 0 0 0 0,0 1 1 0 0,-1-1-1 0 0,1 0 0 0 0,-1 0 1 0 0,1 0-1 0 0,-1 0 0 0 0,0 0 1 0 0,0 0-1 0 0,1 0 0 0 0,-1 0 0 0 0,-1-1 1 0 0,1 1-1 0 0,0 0 0 0 0,0 0 1 0 0,-1-1-1 0 0,1 1 0 0 0,-1-1 1 0 0,1 1-1 0 0,-1-1 0 0 0,0 0 0 0 0,0 1 1 0 0,1-1-1 0 0,-1 0 0 0 0,0 0 1 0 0,0-1-1 0 0,0 1 0 0 0,-2 1 0 0 0,1-1 47 0 0,0 0-1 0 0,-1 0 0 0 0,1 1 1 0 0,0-2-1 0 0,0 1 0 0 0,-1 0 1 0 0,1-1-1 0 0,0 1 0 0 0,-1-1 1 0 0,1 0-1 0 0,0 0 0 0 0,-1-1 1 0 0,1 1-1 0 0,0-1 0 0 0,0 1 1 0 0,-1-1-1 0 0,1 0 0 0 0,0 0 1 0 0,0 0-1 0 0,0-1 0 0 0,0 1 0 0 0,0-1 1 0 0,-3-2-1 0 0,4 2-41 0 0,0 0 0 0 0,0 0-1 0 0,0 0 1 0 0,0 0 0 0 0,0-1 0 0 0,0 1-1 0 0,1-1 1 0 0,-1 1 0 0 0,1-1 0 0 0,0 0-1 0 0,0 1 1 0 0,0-1 0 0 0,0 0 0 0 0,0 0-1 0 0,1 0 1 0 0,-1 0 0 0 0,1 0 0 0 0,0 0-1 0 0,-1 0 1 0 0,2 0 0 0 0,-1 0 0 0 0,0 0-1 0 0,0 0 1 0 0,1 1 0 0 0,0-1 0 0 0,1-4-1 0 0,-2 5-47 0 0,1 0-1 0 0,0 0 0 0 0,-1 0 1 0 0,1 1-1 0 0,0-1 1 0 0,0 0-1 0 0,0 1 0 0 0,0-1 1 0 0,0 0-1 0 0,0 1 1 0 0,1-1-1 0 0,-1 1 0 0 0,0 0 1 0 0,1 0-1 0 0,-1-1 1 0 0,1 1-1 0 0,-1 0 0 0 0,1 0 1 0 0,0 0-1 0 0,-1 0 1 0 0,5 0-1 0 0,-3 0-21 0 0,0 0 1 0 0,0 1-1 0 0,1 0 0 0 0,-1-1 1 0 0,0 1-1 0 0,0 1 0 0 0,1-1 0 0 0,-1 0 1 0 0,0 1-1 0 0,0 0 0 0 0,1 0 1 0 0,2 1-1 0 0,-1 0 33 0 0,1 0 0 0 0,-1 0 0 0 0,0 1 0 0 0,0-1-1 0 0,-1 1 1 0 0,1 0 0 0 0,-1 1 0 0 0,1-1 0 0 0,-1 1 0 0 0,0 0 0 0 0,0 0 0 0 0,0 0-1 0 0,-1 1 1 0 0,0-1 0 0 0,4 7 0 0 0,-7-11 36 0 0,0 1 0 0 0,0-1 0 0 0,0 1-1 0 0,1 0 1 0 0,-1-1 0 0 0,0 1 0 0 0,0-1 0 0 0,0 1 0 0 0,0 0 0 0 0,0-1-1 0 0,0 1 1 0 0,0-1 0 0 0,0 1 0 0 0,-1 0 0 0 0,1-1 0 0 0,0 1 0 0 0,0-1-1 0 0,0 1 1 0 0,-1-1 0 0 0,1 1 0 0 0,0 0 0 0 0,-1-1 0 0 0,1 1 0 0 0,0-1-1 0 0,-1 0 1 0 0,1 1 0 0 0,-1-1 0 0 0,0 1 0 0 0,-21 10 424 0 0,-24-3 50 0 0,17-8-292 0 0,23-1-1000 0 0,-1 1 0 0 0,1 0 0 0 0,-1 1 0 0 0,1-1-1 0 0,-10 3 1 0 0,9-1-100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56.9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136 69 13923 0 0,'-1'-1'56'0'0,"1"1"0"0"0,0-1 0 0 0,-1 0 0 0 0,1 0 0 0 0,0 1-1 0 0,0-1 1 0 0,0 0 0 0 0,-1 0 0 0 0,1 0 0 0 0,0 1 0 0 0,0-1 0 0 0,0 0 0 0 0,0 0 0 0 0,1 1 0 0 0,-1-1 0 0 0,0 0-1 0 0,0 0 1 0 0,0 1 0 0 0,1-1 0 0 0,-1 0 0 0 0,0 0 0 0 0,0 1 0 0 0,1-1 0 0 0,-1 0 0 0 0,1 1 0 0 0,-1-1 0 0 0,1 0-1 0 0,0 0 1 0 0,23-21 1127 0 0,-21 20-919 0 0,-1 0-1 0 0,1 0 1 0 0,-1 0 0 0 0,1-1-1 0 0,-1 1 1 0 0,0-1 0 0 0,0 1-1 0 0,3-5 1889 0 0,-6 28-2793 0 0,0-11 592 0 0,-1-1 0 0 0,-1 1 1 0 0,1-1-1 0 0,-2 1 0 0 0,1-1 0 0 0,-10 17 0 0 0,-34 47 327 0 0,13-29 57 0 0,23-33-147 0 0,2 1 1 0 0,0-1-1 0 0,0 2 0 0 0,1-1 0 0 0,0 1 0 0 0,1 1 0 0 0,-8 22 0 0 0,15-36-168 0 0,0 1 0 0 0,-1 0 0 0 0,1 0 0 0 0,0 0 0 0 0,0 0 0 0 0,0-1 0 0 0,0 1 0 0 0,0 0 0 0 0,0 0 0 0 0,1 0 0 0 0,-1 0-1 0 0,0-1 1 0 0,0 1 0 0 0,0 0 0 0 0,1 0 0 0 0,-1 0 0 0 0,0-1 0 0 0,1 1 0 0 0,-1 0 0 0 0,1-1 0 0 0,-1 1 0 0 0,1 0 0 0 0,-1-1 0 0 0,1 1-1 0 0,0 0 1 0 0,-1-1 0 0 0,1 1 0 0 0,-1-1 0 0 0,1 1 0 0 0,0-1 0 0 0,0 0 0 0 0,-1 1 0 0 0,1-1 0 0 0,0 0 0 0 0,0 1 0 0 0,0-1-1 0 0,-1 0 1 0 0,1 0 0 0 0,0 0 0 0 0,0 1 0 0 0,0-1 0 0 0,0 0 0 0 0,-1 0 0 0 0,1 0 0 0 0,1-1 0 0 0,6 1-21 0 0,0 0 1 0 0,-1-1-1 0 0,1 0 0 0 0,8-2 1 0 0,116-33 31 0 0,41-8-98 0 0,-165 43-982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57.3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297 38 15787 0 0,'-8'-36'1901'0'0,"8"35"-1268"0"0,-1 3-951 0 0,-41 63 88 0 0,-56 78 1764 0 0,70-107-1027 0 0,-32 55 0 0 0,50-71-414 0 0,0-1 1 0 0,1 1-1 0 0,1 1 1 0 0,-11 41-1 0 0,18-61-143 0 0,1 1-1 0 0,-1-1 0 0 0,1 0 0 0 0,0 1 1 0 0,-1-1-1 0 0,1 0 0 0 0,0 1 1 0 0,0-1-1 0 0,0 1 0 0 0,0-1 0 0 0,0 0 1 0 0,0 1-1 0 0,1-1 0 0 0,-1 0 0 0 0,0 1 1 0 0,1-1-1 0 0,-1 0 0 0 0,1 1 0 0 0,-1-1 1 0 0,1 0-1 0 0,-1 0 0 0 0,1 1 0 0 0,0-1 1 0 0,0 0-1 0 0,0 0 0 0 0,0 0 0 0 0,0 0 1 0 0,0 0-1 0 0,0 0 0 0 0,0 0 0 0 0,0 0 1 0 0,0-1-1 0 0,0 1 0 0 0,0 0 1 0 0,1-1-1 0 0,-1 1 0 0 0,0-1 0 0 0,1 1 1 0 0,-1-1-1 0 0,0 0 0 0 0,2 1 0 0 0,9-2-858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57.99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35 0 16027 0 0,'0'0'2018'0'0,"-4"21"-1506"0"0,2-10-417 0 0,2-7 29 0 0,-1 0 1 0 0,1-1 0 0 0,-1 1 0 0 0,0-1-1 0 0,-1 1 1 0 0,1-1 0 0 0,-2 5 0 0 0,-7 6 894 0 0,2-6-3155 0 0,6-6 2071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59.27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153 21 12395 0 0,'-11'-21'3736'0'0,"11"21"-3728"0"0,-1 0-1 0 0,1 0 1 0 0,-1 0 0 0 0,1 0 0 0 0,-1 1-1 0 0,1-1 1 0 0,0 0 0 0 0,-1 0-1 0 0,1 0 1 0 0,-1 0 0 0 0,1 1-1 0 0,0-1 1 0 0,-1 0 0 0 0,1 0-1 0 0,0 1 1 0 0,-1-1 0 0 0,1 0 0 0 0,0 1-1 0 0,-1-1 1 0 0,1 0 0 0 0,0 1-1 0 0,0-1 1 0 0,-1 1 0 0 0,1-1-1 0 0,0 0 1 0 0,0 1 0 0 0,0-1 0 0 0,0 1-1 0 0,-1-1 1 0 0,1 1 0 0 0,0-1-1 0 0,0 0 1 0 0,0 1 0 0 0,0-1-1 0 0,0 1 1 0 0,0-1 0 0 0,0 1 0 0 0,-15 53-522 0 0,3-12 892 0 0,-1-1-1 0 0,-26 56 0 0 0,-9 24 734 0 0,44-110-2772 0 0,12-18-2940 0 0,1-1 3115 0 0,3-2-1469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1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18 847 2296 0 0,'-1'0'180'0'0,"1"0"0"0"0,-1 0 0 0 0,1 0 0 0 0,-1 1 0 0 0,0-1 0 0 0,1 0 0 0 0,-1 0 0 0 0,1 0 0 0 0,-1 0-1 0 0,0 0 1 0 0,1 0 0 0 0,-1 0 0 0 0,1-1 0 0 0,-1 1 0 0 0,0 0 0 0 0,1 0 0 0 0,-1 0 0 0 0,1-1 0 0 0,-1 1-1 0 0,1 0 1 0 0,-1 0 0 0 0,1-1 0 0 0,-1 1 0 0 0,1 0 0 0 0,-1-1 0 0 0,1 1 0 0 0,-1-1 0 0 0,1 1 0 0 0,0-1-1 0 0,-1 0 1 0 0,14-12 1229 0 0,42-16-2069 0 0,-49 26 1169 0 0,313-173 516 0 0,-186 97-899 0 0,3 6 0 0 0,3 6 0 0 0,234-78 0 0 0,-341 134-107 0 0,253-91 39 0 0,-225 76 57 0 0,0-2 0 0 0,86-56 0 0 0,-141 80-2052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8:59.80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3 110 19348 0 0,'0'-2'19'0'0,"-1"1"1"0"0,1-1-1 0 0,-1 1 0 0 0,1-1 1 0 0,0 0-1 0 0,-1 1 0 0 0,1-1 0 0 0,0 1 1 0 0,0-1-1 0 0,0 0 0 0 0,0 1 0 0 0,0-1 1 0 0,1 0-1 0 0,-1 1 0 0 0,0-1 1 0 0,1 1-1 0 0,-1-1 0 0 0,1 1 0 0 0,0-1 1 0 0,-1 1-1 0 0,1-1 0 0 0,0 1 1 0 0,0 0-1 0 0,0-1 0 0 0,0 1 0 0 0,0 0 1 0 0,0 0-1 0 0,0 0 0 0 0,1-1 0 0 0,-1 1 1 0 0,0 0-1 0 0,0 1 0 0 0,1-1 1 0 0,-1 0-1 0 0,1 0 0 0 0,2 0 0 0 0,9-5-215 0 0,-1 0 1 0 0,1 1-1 0 0,20-4 0 0 0,-19 5 263 0 0,7-3-96 0 0,0 1 0 0 0,1 1 0 0 0,-1 1 0 0 0,1 1 0 0 0,0 0 0 0 0,0 2 0 0 0,32 2 0 0 0,-53-1 4 0 0,0 0-1 0 0,0 0 0 0 0,0 0 0 0 0,0 1 0 0 0,0-1 0 0 0,0 0 0 0 0,0 1 0 0 0,0-1 1 0 0,0 0-1 0 0,0 1 0 0 0,0-1 0 0 0,0 1 0 0 0,0 0 0 0 0,0-1 0 0 0,0 1 1 0 0,0 0-1 0 0,0 0 0 0 0,-1-1 0 0 0,1 1 0 0 0,0 0 0 0 0,-1 0 0 0 0,1 0 0 0 0,0 0 1 0 0,-1 0-1 0 0,1 0 0 0 0,-1 0 0 0 0,1 0 0 0 0,-1 2 0 0 0,1 0-8 0 0,-1 0 0 0 0,0-1-1 0 0,-1 1 1 0 0,1 0 0 0 0,0 0-1 0 0,-1-1 1 0 0,0 1-1 0 0,0 0 1 0 0,1 0 0 0 0,-2-1-1 0 0,0 4 1 0 0,-6 7 33 0 0,1 1 0 0 0,-2-2 1 0 0,-11 15-1 0 0,-4 0 122 0 0,-53 45 0 0 0,58-58-68 0 0,2 1 0 0 0,0 1 0 0 0,1 1 0 0 0,1 0-1 0 0,0 1 1 0 0,1 1 0 0 0,-16 29 0 0 0,28-45-27 0 0,1-1 1 0 0,0 1-1 0 0,-1 0 0 0 0,1-1 0 0 0,1 1 0 0 0,-1 0 0 0 0,0 0 1 0 0,1 0-1 0 0,-1 0 0 0 0,1 0 0 0 0,0 0 0 0 0,0 0 0 0 0,0-1 1 0 0,1 1-1 0 0,-1 0 0 0 0,0 0 0 0 0,1 0 0 0 0,0 0 0 0 0,0 0 1 0 0,0-1-1 0 0,0 1 0 0 0,0 0 0 0 0,3 3 0 0 0,-2-4 4 0 0,0 0 1 0 0,0 0-1 0 0,0-1 0 0 0,0 1 1 0 0,0-1-1 0 0,1 1 0 0 0,-1-1 0 0 0,0 0 1 0 0,1 0-1 0 0,-1 0 0 0 0,1 0 1 0 0,-1-1-1 0 0,1 1 0 0 0,0-1 0 0 0,-1 1 1 0 0,1-1-1 0 0,-1 0 0 0 0,1 0 1 0 0,0 0-1 0 0,-1 0 0 0 0,1-1 1 0 0,0 1-1 0 0,-1-1 0 0 0,1 0 0 0 0,-1 1 1 0 0,5-3-1 0 0,-3 2 38 0 0,1-1-1 0 0,-1 0 1 0 0,1 0 0 0 0,-1 0 0 0 0,0 0-1 0 0,0-1 1 0 0,0 1 0 0 0,0-1 0 0 0,0 0-1 0 0,-1 0 1 0 0,1-1 0 0 0,-1 1 0 0 0,0-1 0 0 0,0 1-1 0 0,0-1 1 0 0,0 0 0 0 0,-1 0 0 0 0,0-1-1 0 0,1 1 1 0 0,-2 0 0 0 0,1-1 0 0 0,0 1-1 0 0,-1-1 1 0 0,0 1 0 0 0,0-1 0 0 0,0 0-1 0 0,0-5 1 0 0,-2 4 24 0 0,1-1 0 0 0,0 0 0 0 0,-1 0 1 0 0,-1 1-1 0 0,1-1 0 0 0,-1 1 0 0 0,0-1 0 0 0,0 1 0 0 0,-1 0 0 0 0,0 0 0 0 0,0 0 1 0 0,0 0-1 0 0,-1 0 0 0 0,0 1 0 0 0,0-1 0 0 0,-1 1 0 0 0,1 0 0 0 0,-9-7 0 0 0,0 2-45 0 0,0 1 0 0 0,-22-12 0 0 0,29 17-207 0 0,0 1-1 0 0,0 0 1 0 0,-1 1-1 0 0,1 0 0 0 0,-1 0 1 0 0,1 0-1 0 0,-1 1 1 0 0,-9-1-1 0 0,24 16-6998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0.38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213 23 16644 0 0,'-10'-22'2153'0'0,"10"23"-2885"0"0,2 11 69 0 0,3 8 567 0 0,0 0 0 0 0,1-1-1 0 0,2 0 1 0 0,0 0-1 0 0,0 0 1 0 0,23 32-1 0 0,-20-33 182 0 0,0 1-1 0 0,-1 0 1 0 0,-2 0-1 0 0,1 1 1 0 0,10 41-1 0 0,-19-60 21 0 0,0 1 0 0 0,1-1 0 0 0,-1 1 1 0 0,0-1-1 0 0,0 1 0 0 0,0-1 0 0 0,0 1 0 0 0,0-1 0 0 0,0 1 0 0 0,-1-1 0 0 0,1 1 0 0 0,0-1 0 0 0,-1 1 0 0 0,1-1 0 0 0,-1 1 0 0 0,0-1 0 0 0,1 0 0 0 0,-1 1 0 0 0,0-1 0 0 0,0 0 0 0 0,0 0 0 0 0,0 0 0 0 0,-2 2 1 0 0,1-1 23 0 0,-1 0 0 0 0,1-1 0 0 0,-1 0 0 0 0,0 1 0 0 0,1-1 0 0 0,-1 0 0 0 0,0-1 0 0 0,0 1 1 0 0,0 0-1 0 0,0-1 0 0 0,-4 1 0 0 0,-10-1 100 0 0,1-1 0 0 0,-1 0 0 0 0,-24-5 0 0 0,34 4-260 0 0,-30-3 58 0 0,20 3-108 0 0,0-1 0 0 0,0 0 1 0 0,0-1-1 0 0,1-1 0 0 0,-1 0 0 0 0,-20-11 0 0 0,35 15-219 0 0,0 0-1 0 0,1 0 0 0 0,-1 0 0 0 0,1 0 1 0 0,-1 0-1 0 0,1 0 0 0 0,0-1 0 0 0,0 1 1 0 0,-1 0-1 0 0,1-1 0 0 0,0 1 1 0 0,0-1-1 0 0,0 1 0 0 0,0-1 0 0 0,1 0 1 0 0,-1 1-1 0 0,0-3 0 0 0,0-5-1926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0.76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51 1 14291 0 0,'-20'-1'1187'0'0,"-10"1"-68"0"0,30 0-1117 0 0,0 0 1 0 0,0 0-1 0 0,0 0 0 0 0,0 0 0 0 0,0 0 0 0 0,0 0 1 0 0,0 0-1 0 0,1 0 0 0 0,-1 0 0 0 0,0 0 0 0 0,0 0 1 0 0,0 1-1 0 0,0-1 0 0 0,0 0 0 0 0,0 0 1 0 0,0 0-1 0 0,0 0 0 0 0,0 0 0 0 0,0 0 0 0 0,0 0 1 0 0,0 0-1 0 0,0 0 0 0 0,0 0 0 0 0,0 0 0 0 0,0 0 1 0 0,0 0-1 0 0,0 0 0 0 0,0 0 0 0 0,0 0 0 0 0,0 1 1 0 0,1-1-1 0 0,-1 0 0 0 0,0 0 0 0 0,0 0 1 0 0,0 0-1 0 0,0 0 0 0 0,0 0 0 0 0,0 0 0 0 0,-1 0 1 0 0,1 0-1 0 0,0 0 0 0 0,0 0 0 0 0,0 0 0 0 0,0 1 1 0 0,0-1-1 0 0,0 0 0 0 0,0 0 0 0 0,0 0 0 0 0,0 0 1 0 0,0 0-1 0 0,0 0 0 0 0,0 0 0 0 0,0 0 1 0 0,0 0-1 0 0,0 0 0 0 0,0 0 0 0 0,0 0 0 0 0,0 0 1 0 0,20 7-165 0 0,27 6 930 0 0,1-3-1 0 0,0-2 0 0 0,1-2 1 0 0,68-1-1 0 0,195-22 926 0 0,-129 4-1312 0 0,-162 9-134 0 0,-7 2-1852 0 0,-23 10-275 0 0,-6 2 546 0 0,-2 0-232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1.67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 43 10762 0 0,'-13'-2'5427'0'0,"24"7"-4304"0"0,26 5-919 0 0,95-1 1057 0 0,226-16-1 0 0,-240 2-1053 0 0,1300-47 392 0 0,-1344 51-470 0 0,-18 2-627 0 0,-80 20-1461 0 0,-9 0-2228 0 0,21-13 3998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3.0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101 49 11106 0 0,'0'-5'1057'0'0,"-1"0"-1"0"0,0 0 0 0 0,0 0 0 0 0,0 0 1 0 0,0 0-1 0 0,-1 0 0 0 0,-4-8 0 0 0,7 18-1177 0 0,0 0-1 0 0,0 0 0 0 0,-1 0 1 0 0,0 1-1 0 0,0-1 1 0 0,0 0-1 0 0,0 0 0 0 0,-1 0 1 0 0,0 0-1 0 0,0 0 0 0 0,0 0 1 0 0,-4 9-1 0 0,-1 9 106 0 0,-49 271 458 0 0,37-190-160 0 0,17-100-308 0 0,1 0 1 0 0,-1 0-1 0 0,1 0 1 0 0,0 0-1 0 0,-1 0 1 0 0,2 1-1 0 0,-1-1 1 0 0,0 0-1 0 0,3 7 1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3.75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204 120 13043 0 0,'-10'-24'4695'0'0,"7"12"-4567"0"0,-8-21 603 0 0,7 28-643 0 0,1 1-1 0 0,-1 0 1 0 0,0-1-1 0 0,0 1 0 0 0,0 1 1 0 0,0-1-1 0 0,-1 1 1 0 0,0-1-1 0 0,-7-3 0 0 0,6 3-36 0 0,5 4-61 0 0,1-1 1 0 0,-1 1 0 0 0,1 0-1 0 0,-1-1 1 0 0,1 1 0 0 0,-1 0-1 0 0,1-1 1 0 0,-1 1 0 0 0,0 0-1 0 0,1 0 1 0 0,-1 0 0 0 0,1-1-1 0 0,-1 1 1 0 0,0 0 0 0 0,1 0-1 0 0,-1 0 1 0 0,0 0 0 0 0,1 0-1 0 0,-1 0 1 0 0,1 0 0 0 0,-1 0-1 0 0,0 1 1 0 0,1-1 0 0 0,-1 0-1 0 0,0 0 1 0 0,1 0 0 0 0,-1 1-1 0 0,1-1 1 0 0,-1 0-1 0 0,1 1 1 0 0,-1-1 0 0 0,1 0-1 0 0,-1 1 1 0 0,1-1 0 0 0,-1 1-1 0 0,1-1 1 0 0,-1 1 0 0 0,0 0 0 0 0,1-1-26 0 0,-7 5-114 0 0,1 0-1 0 0,0 0 1 0 0,0 1 0 0 0,1 0 0 0 0,-1 0 0 0 0,1 0-1 0 0,0 1 1 0 0,-6 11 0 0 0,1 0-4 0 0,1 1 0 0 0,-7 20 0 0 0,14-31 179 0 0,0 0-1 0 0,0 0 0 0 0,1 1 1 0 0,0-1-1 0 0,0 1 1 0 0,1-1-1 0 0,0 0 1 0 0,0 1-1 0 0,1-1 1 0 0,3 16-1 0 0,-4-22 3 0 0,1 1-1 0 0,-1-1 1 0 0,1 0 0 0 0,0 0-1 0 0,0 1 1 0 0,0-1 0 0 0,0 0-1 0 0,0 0 1 0 0,0 0-1 0 0,0 0 1 0 0,1 0 0 0 0,-1 0-1 0 0,1 0 1 0 0,-1-1 0 0 0,1 1-1 0 0,0-1 1 0 0,0 1 0 0 0,0-1-1 0 0,0 1 1 0 0,0-1-1 0 0,0 0 1 0 0,0 0 0 0 0,0 0-1 0 0,0 0 1 0 0,1 0 0 0 0,-1-1-1 0 0,0 1 1 0 0,0-1-1 0 0,1 1 1 0 0,-1-1 0 0 0,0 0-1 0 0,1 0 1 0 0,-1 0 0 0 0,1 0-1 0 0,-1 0 1 0 0,0-1 0 0 0,1 1-1 0 0,-1-1 1 0 0,0 0-1 0 0,0 1 1 0 0,1-1 0 0 0,2-2-1 0 0,2 0 45 0 0,1-1-1 0 0,-1 0 0 0 0,0-1 0 0 0,0 1 0 0 0,-1-2 0 0 0,1 1 0 0 0,-1 0 1 0 0,0-1-1 0 0,-1-1 0 0 0,1 1 0 0 0,-1 0 0 0 0,-1-1 0 0 0,8-14 1 0 0,3-7 76 0 0,-2-2 1 0 0,11-34 0 0 0,-20 54-102 0 0,4-8-86 0 0,-3 17-493 0 0,2 26-503 0 0,-4-12 1130 0 0,35 185-423 0 0,-32-156 373 0 0,-3 0 0 0 0,-1 75 0 0 0,-4-103 5 0 0,1 0 0 0 0,-2-1 1 0 0,-7 26-1 0 0,9-34 33 0 0,-1-1 0 0 0,0 1 1 0 0,1-1-1 0 0,-2 1 0 0 0,1-1 0 0 0,-1 1 1 0 0,1-1-1 0 0,-1 0 0 0 0,0 0 0 0 0,-1-1 0 0 0,1 1 1 0 0,-1-1-1 0 0,1 1 0 0 0,-6 3 0 0 0,7-7-15 0 0,1 1-1 0 0,0-1 1 0 0,0 1-1 0 0,-1-1 1 0 0,1 1-1 0 0,0-1 1 0 0,-1 0-1 0 0,1 1 1 0 0,-1-1-1 0 0,1 0 1 0 0,0 0-1 0 0,-1 0 1 0 0,1 0-1 0 0,-1 0 1 0 0,1-1-1 0 0,0 1 1 0 0,-1 0-1 0 0,1-1 0 0 0,0 1 1 0 0,-1-1-1 0 0,1 1 1 0 0,-2-2-1 0 0,0 0 39 0 0,0 0 0 0 0,0-1 0 0 0,0 1 0 0 0,0-1 0 0 0,0 0 0 0 0,0 0 0 0 0,-4-6 0 0 0,0-1 36 0 0,1-1 0 0 0,0 0-1 0 0,0-1 1 0 0,-3-12 0 0 0,6 17-153 0 0,0 0 1 0 0,1-1-1 0 0,0 0 1 0 0,1 1-1 0 0,0-1 1 0 0,0 0-1 0 0,1 0 1 0 0,0 0-1 0 0,0 0 1 0 0,1 0-1 0 0,0 1 1 0 0,0-1-1 0 0,0 0 1 0 0,1 0-1 0 0,1 1 1 0 0,-1 0-1 0 0,1-1 1 0 0,1 1-1 0 0,-1 0 1 0 0,1 0-1 0 0,5-7 1 0 0,-3 8-464 0 0,-1 0 0 0 0,1 0 0 0 0,0 1 0 0 0,0 0 0 0 0,0 0 0 0 0,1 0 0 0 0,-1 1 0 0 0,1 0 0 0 0,0 0 0 0 0,1 1 0 0 0,-1 0 0 0 0,1 0 0 0 0,11-2 0 0 0,-4 1-479 0 0,0 0 739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4.13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51 19380 0 0,'0'0'-85'0'0,"0"5"-1537"0"0,3 16 591 0 0,10 41 0 0 0,-7-40 1066 0 0,-2 1-1 0 0,3 26 1 0 0,-2 16 6165 0 0,-6-70-5045 0 0,-3-31-309 0 0,-1-61 0 0 0,5 86-870 0 0,1 1 1 0 0,0 0 0 0 0,0 0-1 0 0,1 0 1 0 0,1 0-1 0 0,-1 0 1 0 0,2 1 0 0 0,-1-1-1 0 0,1 1 1 0 0,1-1 0 0 0,7-11-1 0 0,-10 19-16 0 0,-1 0 0 0 0,1-1 0 0 0,0 1 0 0 0,0 0-1 0 0,0 0 1 0 0,1 0 0 0 0,-1 0 0 0 0,0 1 0 0 0,1-1 0 0 0,-1 1-1 0 0,1-1 1 0 0,-1 1 0 0 0,1 0 0 0 0,0 0 0 0 0,0 0 0 0 0,-1 0-1 0 0,1 1 1 0 0,0-1 0 0 0,0 1 0 0 0,0-1 0 0 0,0 1 0 0 0,0 0-1 0 0,0 0 1 0 0,0 1 0 0 0,3 0 0 0 0,5 1-645 0 0,1 2 0 0 0,-1-1 0 0 0,0 2 1 0 0,-1-1-1 0 0,11 7 0 0 0,8 3-3148 0 0,-12-6 1341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4.5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160 8 18132 0 0,'0'-1'40'0'0,"-1"0"0"0"0,0 0 1 0 0,0 1-1 0 0,0-1 0 0 0,0 1 1 0 0,0-1-1 0 0,0 1 0 0 0,0-1 0 0 0,0 1 1 0 0,-1 0-1 0 0,1-1 0 0 0,0 1 1 0 0,0 0-1 0 0,0 0 0 0 0,0 0 0 0 0,0 0 1 0 0,0 0-1 0 0,-1 0 0 0 0,1 0 1 0 0,0 0-1 0 0,0 0 0 0 0,0 0 0 0 0,0 1 1 0 0,0-1-1 0 0,0 1 0 0 0,0-1 1 0 0,0 1-1 0 0,0-1 0 0 0,0 1 0 0 0,0-1 1 0 0,0 1-1 0 0,0 0 0 0 0,0-1 1 0 0,0 1-1 0 0,-1 1 0 0 0,-29 34-779 0 0,30-35 753 0 0,-15 22-264 0 0,-25 45 0 0 0,36-57 238 0 0,0 0 0 0 0,0 1 0 0 0,1-1 0 0 0,1 1 0 0 0,0-1 0 0 0,-3 24 0 0 0,6-33 31 0 0,-1 0-1 0 0,1 0 1 0 0,0 0-1 0 0,0 0 1 0 0,0 0-1 0 0,0-1 1 0 0,0 1-1 0 0,0 0 1 0 0,0 0-1 0 0,1 0 1 0 0,-1 0-1 0 0,1 0 1 0 0,-1 0-1 0 0,1 0 1 0 0,0 0-1 0 0,0-1 1 0 0,0 1-1 0 0,0 0 1 0 0,0-1-1 0 0,0 1 1 0 0,0 0-1 0 0,0-1 1 0 0,1 1-1 0 0,-1-1 1 0 0,1 0-1 0 0,-1 0 1 0 0,1 1 0 0 0,-1-1-1 0 0,1 0 1 0 0,0 0-1 0 0,0 0 1 0 0,-1-1-1 0 0,1 1 1 0 0,0 0-1 0 0,0-1 1 0 0,0 1-1 0 0,0-1 1 0 0,0 0-1 0 0,0 1 1 0 0,0-1-1 0 0,0 0 1 0 0,0 0-1 0 0,3-1 1 0 0,1 1 48 0 0,0-1 0 0 0,0-1 0 0 0,0 1 0 0 0,0-1 0 0 0,-1 0 0 0 0,1 0 0 0 0,0-1 0 0 0,-1 1 0 0 0,0-1 0 0 0,0-1 0 0 0,1 1 0 0 0,-2-1 0 0 0,6-4 0 0 0,-3 0 0 0 0,0 0 1 0 0,0-1 0 0 0,0 0-1 0 0,-1-1 1 0 0,-1 1-1 0 0,0-1 1 0 0,0 0 0 0 0,5-16-1 0 0,-7 18-1 0 0,-1 0-1 0 0,0 1 0 0 0,-1-1 1 0 0,1 0-1 0 0,-2 0 0 0 0,1 0 0 0 0,-1-1 1 0 0,0 1-1 0 0,-1 0 0 0 0,0 0 1 0 0,0 0-1 0 0,-3-10 0 0 0,4 17 30 0 0,0 12-766 0 0,0 0 584 0 0,1 0-1 0 0,0 0 0 0 0,4 14 1 0 0,-4-20 104 0 0,1-1 0 0 0,-1 0 0 0 0,1 0 0 0 0,0 0 0 0 0,0 0 0 0 0,1 0 1 0 0,-1 0-1 0 0,1-1 0 0 0,0 1 0 0 0,0-1 0 0 0,0 1 0 0 0,0-1 0 0 0,0 0 1 0 0,5 2-1 0 0,-4-2-80 0 0,0-1-1 0 0,0 1 1 0 0,0-1 0 0 0,0 0 0 0 0,1 0-1 0 0,-1-1 1 0 0,1 1 0 0 0,7 0 0 0 0,-9-1-341 0 0,1-1 0 0 0,-1 0-1 0 0,0 0 1 0 0,1 0 0 0 0,-1 0 0 0 0,0-1 0 0 0,0 1 0 0 0,4-2 0 0 0,3-1-1297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5.15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94 17356 0 0,'0'0'113'0'0,"2"5"-721"0"0,3 12 580 0 0,0 0 1 0 0,-1 0-1 0 0,-1 1 1 0 0,0 0-1 0 0,-2 0 1 0 0,0 28-1 0 0,1 0 465 0 0,2-25 394 0 0,-4-21-791 0 0,0 1-1 0 0,0-1 1 0 0,0 0-1 0 0,0 0 0 0 0,0 0 1 0 0,0 0-1 0 0,0 0 1 0 0,0 0-1 0 0,0 0 1 0 0,1 1-1 0 0,-1-1 1 0 0,0 0-1 0 0,0 0 1 0 0,0 0-1 0 0,0 0 1 0 0,0 0-1 0 0,0 0 1 0 0,0 0-1 0 0,1 0 1 0 0,-1 0-1 0 0,0 0 0 0 0,0 0 1 0 0,0 0-1 0 0,0 0 1 0 0,0 0-1 0 0,1 0 1 0 0,-1 0-1 0 0,0 0 1 0 0,0 0-1 0 0,0 0 1 0 0,0 0-1 0 0,0 0 1 0 0,1 0-1 0 0,-1 0 1 0 0,0 0-1 0 0,0 0 1 0 0,0 0-1 0 0,0 0 0 0 0,0 0 1 0 0,0 0-1 0 0,1 0 1 0 0,-1 0-1 0 0,0 0 1 0 0,0 0-1 0 0,0 0 1 0 0,0-1-1 0 0,0 1 1 0 0,0 0-1 0 0,0 0 1 0 0,1 0-1 0 0,-1 0 1 0 0,0 0-1 0 0,0 0 0 0 0,0 0 1 0 0,0-1-1 0 0,16-35 1297 0 0,2-12-1240 0 0,32-93-87 0 0,-42 124 90 0 0,-8 17-132 0 0,0 0 0 0 0,0-1 1 0 0,0 1-1 0 0,0 0 0 0 0,0 0 0 0 0,0-1 1 0 0,0 1-1 0 0,0 0 0 0 0,0-1 0 0 0,0 1 0 0 0,0 0 1 0 0,1 0-1 0 0,-1-1 0 0 0,0 1 0 0 0,0 0 1 0 0,0 0-1 0 0,0 0 0 0 0,0-1 0 0 0,1 1 1 0 0,-1 0-1 0 0,0 0 0 0 0,0 0 0 0 0,1-1 1 0 0,-1 1-1 0 0,0 0 0 0 0,0 0 0 0 0,0 0 0 0 0,1 0 1 0 0,-1 0-1 0 0,0-1 0 0 0,1 1 0 0 0,-1 0 1 0 0,0 0-1 0 0,0 0 0 0 0,1 0 0 0 0,-1 0 1 0 0,0 0-1 0 0,0 0 0 0 0,1 0 0 0 0,-1 0 1 0 0,0 0-1 0 0,1 0 0 0 0,-1 0 0 0 0,0 0 1 0 0,0 1-1 0 0,1-1 0 0 0,-1 0 0 0 0,0 0 0 0 0,0 0 1 0 0,1 0-1 0 0,1 9-58 0 0,0-1-1 0 0,0 0 1 0 0,0 0-1 0 0,-1 14 1 0 0,-1-15 100 0 0,1-1 0 0 0,-1 1 0 0 0,1-1 0 0 0,0 1 0 0 0,0-1 0 0 0,1 0 0 0 0,0 1 1 0 0,0-1-1 0 0,0 0 0 0 0,1 0 0 0 0,5 7 0 0 0,-4-4 76 0 0,-4-9-17 0 0,0 1 1 0 0,0-1-1 0 0,0 1 1 0 0,0-1-1 0 0,0 1 1 0 0,0-1-1 0 0,0 1 1 0 0,0-1-1 0 0,0 1 1 0 0,1-1-1 0 0,-1 0 0 0 0,0 1 1 0 0,0-1-1 0 0,0 1 1 0 0,1-1-1 0 0,-1 1 1 0 0,0-1-1 0 0,0 0 1 0 0,1 1-1 0 0,-1-1 1 0 0,0 0-1 0 0,1 1 0 0 0,-1-1 1 0 0,1 0-1 0 0,-1 0 1 0 0,0 1-1 0 0,1-1 1 0 0,-1 0-1 0 0,1 0 1 0 0,-1 1-1 0 0,1-1 0 0 0,-1 0 1 0 0,1 0-1 0 0,-1 0 1 0 0,0 0-1 0 0,2 0 1 0 0,41-69 173 0 0,-31 46-264 0 0,1 1 0 0 0,1 0-1 0 0,1 1 1 0 0,1 1 0 0 0,21-21 0 0 0,-36 40 1 0 0,0 1-1 0 0,-1-1 1 0 0,1 0-1 0 0,0 1 1 0 0,-1-1-1 0 0,1 0 1 0 0,0 1-1 0 0,0-1 1 0 0,0 0-1 0 0,-1 1 1 0 0,1 0-1 0 0,0-1 1 0 0,0 1-1 0 0,0-1 1 0 0,0 1-1 0 0,0 0 1 0 0,0 0-1 0 0,0-1 1 0 0,0 1-1 0 0,0 0 1 0 0,0 0-1 0 0,0 0 1 0 0,0 0-1 0 0,0 0 1 0 0,0 0-1 0 0,0 1 1 0 0,0-1-1 0 0,0 0 1 0 0,0 0-1 0 0,0 1 1 0 0,0-1-1 0 0,-1 1 1 0 0,1-1-1 0 0,0 0 1 0 0,0 1-1 0 0,0 0 1 0 0,0-1-1 0 0,-1 1 1 0 0,1 0-1 0 0,0-1 1 0 0,0 1-1 0 0,-1 0 1 0 0,1 0-1 0 0,-1-1 1 0 0,1 1-1 0 0,-1 0 1 0 0,1 0-1 0 0,-1 0 1 0 0,1 0-1 0 0,0 1 1 0 0,2 8-88 0 0,0 0 0 0 0,0 0 1 0 0,0 0-1 0 0,0 11 1 0 0,0-6 136 0 0,8 28-39 0 0,28 75-1 0 0,-12-51-3563 0 0,-23-58 1913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6.42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33 29 14299 0 0,'0'-11'1197'0'0,"0"-7"1342"0"0,5 28-1858 0 0,-3 2-714 0 0,-1 1 0 0 0,0-1 1 0 0,-1 0-1 0 0,-1 0 0 0 0,0 1 0 0 0,0-1 0 0 0,-4 14 1 0 0,-2 20 135 0 0,3 11-353 0 0,-14 172 1426 0 0,13-75-5630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18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8 653 3201 0 0,'0'0'1028'0'0,"-7"0"1695"0"0,34-25-2076 0 0,30-14-351 0 0,2 3 1 0 0,1 2-1 0 0,123-49 1 0 0,31 14 227 0 0,338-64 0 0 0,-1 3-153 0 0,-541 127-330 0 0,-1 1 17 0 0,0-1 0 0 0,0 0 0 0 0,0-1 0 0 0,15-8 0 0 0,-22 11 10 0 0,0 0 0 0 0,-1 0 1 0 0,1 0-1 0 0,-1-1 0 0 0,1 1 1 0 0,-1 0-1 0 0,1-1 0 0 0,-1 0 1 0 0,0 1-1 0 0,0-1 0 0 0,0 0 0 0 0,0 1 1 0 0,0-1-1 0 0,0 0 0 0 0,0 0 1 0 0,-1 0-1 0 0,1 0 0 0 0,0 0 1 0 0,-1 0-1 0 0,0 0 0 0 0,1 0 1 0 0,-1 0-1 0 0,0 0 0 0 0,0 0 1 0 0,0 0-1 0 0,-1 0 0 0 0,1 0 1 0 0,-1-2-1 0 0,-1-6 840 0 0,-2-5-2374 0 0,-4 29-481 0 0,5-4 1547 0 0,0-2 319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7.01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40 131 9546 0 0,'6'-17'3944'0'0,"2"-5"-222"0"0,-8 21-3705 0 0,0 1 0 0 0,0-1 0 0 0,0 1 0 0 0,0-1 0 0 0,0 1 0 0 0,0-1 0 0 0,0 1 0 0 0,0-1 0 0 0,0 1 0 0 0,0 0 0 0 0,0-1 0 0 0,-1 1 0 0 0,1-1 0 0 0,0 1 0 0 0,0-1 0 0 0,0 1 0 0 0,-1 0 1 0 0,1-1-1 0 0,0 1 0 0 0,-1 0 0 0 0,1-1 0 0 0,0 1 0 0 0,-1 0 0 0 0,1-1 0 0 0,-1 1 0 0 0,1 0 0 0 0,0 0 0 0 0,-1 0 0 0 0,1-1 0 0 0,-1 1 0 0 0,1 0 0 0 0,-1 0 0 0 0,1 0 0 0 0,0 0 0 0 0,-1 0 1 0 0,1 0-1 0 0,-1 0 0 0 0,1 0 0 0 0,-1 0 0 0 0,1 0 0 0 0,-1 0 0 0 0,-1 0-44 0 0,1 1 1 0 0,0 0-1 0 0,-1 0 1 0 0,1-1-1 0 0,0 1 1 0 0,0 0-1 0 0,-1 0 1 0 0,1 0-1 0 0,0 1 1 0 0,0-1-1 0 0,0 0 1 0 0,0 0-1 0 0,1 0 1 0 0,-1 1-1 0 0,0-1 1 0 0,0 0-1 0 0,1 1 1 0 0,-1-1-1 0 0,0 3 1 0 0,-12 31-396 0 0,11-29 453 0 0,1 1 0 0 0,-1-1 1 0 0,1 1-1 0 0,0 0 1 0 0,1-1-1 0 0,0 1 0 0 0,0 0 1 0 0,0 0-1 0 0,1-1 0 0 0,0 1 1 0 0,0 0-1 0 0,0-1 1 0 0,1 1-1 0 0,3 5 0 0 0,-4-10 0 0 0,0-1-1 0 0,0 0 0 0 0,0 1 0 0 0,0-1 0 0 0,1 0 1 0 0,-1 0-1 0 0,1 0 0 0 0,-1 0 0 0 0,1 0 1 0 0,-1 0-1 0 0,1-1 0 0 0,-1 1 0 0 0,1 0 0 0 0,-1-1 1 0 0,1 1-1 0 0,0-1 0 0 0,0 0 0 0 0,-1 1 0 0 0,1-1 1 0 0,0 0-1 0 0,-1 0 0 0 0,1 0 0 0 0,0 0 1 0 0,0 0-1 0 0,-1-1 0 0 0,1 1 0 0 0,0-1 0 0 0,1 0 1 0 0,3 0 84 0 0,0 0 1 0 0,-1-1 0 0 0,1 0 0 0 0,-1 0 0 0 0,1-1 0 0 0,9-5-1 0 0,-9 3-9 0 0,0-1-1 0 0,0 0 0 0 0,0 0 1 0 0,-1 0-1 0 0,0 0 0 0 0,0-1 1 0 0,-1 0-1 0 0,0 0 0 0 0,0 0 0 0 0,0-1 1 0 0,-1 1-1 0 0,0-1 0 0 0,2-8 1 0 0,-3 9-96 0 0,-1 1 1 0 0,1-1-1 0 0,-1 0 1 0 0,-1 0-1 0 0,1 1 1 0 0,-1-1 0 0 0,0 0-1 0 0,-1 0 1 0 0,0 0-1 0 0,0 1 1 0 0,0-1-1 0 0,-1 1 1 0 0,0-1-1 0 0,0 1 1 0 0,-1-1 0 0 0,-3-6-1 0 0,5 12-40 0 0,1 0 0 0 0,-1 0-1 0 0,1 0 1 0 0,-1 0 0 0 0,1 0 0 0 0,-1 0-1 0 0,0 0 1 0 0,1 0 0 0 0,-1 1 0 0 0,0-1-1 0 0,0 0 1 0 0,0 0 0 0 0,0 1 0 0 0,1-1-1 0 0,-1 1 1 0 0,0-1 0 0 0,0 1 0 0 0,0-1-1 0 0,0 1 1 0 0,0 0 0 0 0,0-1 0 0 0,-2 1-1 0 0,2 0-75 0 0,0 0-1 0 0,0 1 0 0 0,0-1 0 0 0,0 0 0 0 0,0 1 0 0 0,1-1 0 0 0,-1 1 1 0 0,0-1-1 0 0,0 1 0 0 0,0-1 0 0 0,1 1 0 0 0,-1 0 0 0 0,0-1 0 0 0,0 1 1 0 0,1 0-1 0 0,-1-1 0 0 0,1 1 0 0 0,-1 0 0 0 0,0 1 0 0 0,-2 3-822 0 0,1 0 0 0 0,0 0 0 0 0,0 0 0 0 0,0 0 0 0 0,0 1 0 0 0,1-1 0 0 0,-1 7 0 0 0,1 4-2183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7.45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309 154 11314 0 0,'4'-41'4560'0'0,"2"-16"-1314"0"0,-6 55-3130 0 0,0-1-1 0 0,0 0 0 0 0,0 0 0 0 0,-1 0 1 0 0,1 0-1 0 0,-1 0 0 0 0,0 1 0 0 0,0-1 1 0 0,0 0-1 0 0,0 1 0 0 0,0-1 0 0 0,0 1 1 0 0,-1-1-1 0 0,1 1 0 0 0,-4-4 0 0 0,3 4-131 0 0,1 1 0 0 0,-1 0 0 0 0,0 1-1 0 0,0-1 1 0 0,0 0 0 0 0,1 0 0 0 0,-1 1 0 0 0,0-1-1 0 0,0 1 1 0 0,0-1 0 0 0,0 1 0 0 0,0 0-1 0 0,0 0 1 0 0,0 0 0 0 0,0 0 0 0 0,0 0-1 0 0,0 0 1 0 0,0 1 0 0 0,0-1 0 0 0,0 1-1 0 0,0-1 1 0 0,1 1 0 0 0,-1 0 0 0 0,0 0-1 0 0,0 0 1 0 0,-2 1 0 0 0,-5 3-189 0 0,1 0 1 0 0,0 0 0 0 0,-15 13-1 0 0,4-1 218 0 0,1 1 1 0 0,0 2-1 0 0,1-1 0 0 0,2 2 1 0 0,0 0-1 0 0,1 1 0 0 0,1 1 0 0 0,1 0 1 0 0,1 0-1 0 0,1 1 0 0 0,2 0 1 0 0,0 1-1 0 0,1 0 0 0 0,2 0 0 0 0,0 1 1 0 0,2 0-1 0 0,1-1 0 0 0,0 1 1 0 0,3 0-1 0 0,0 0 0 0 0,1 0 0 0 0,8 36 1 0 0,-8-53 9 0 0,1-1 1 0 0,-1 1-1 0 0,2-1 1 0 0,-1 0-1 0 0,1 0 1 0 0,0 0-1 0 0,1 0 1 0 0,-1-1-1 0 0,2 1 1 0 0,-1-1-1 0 0,1 0 0 0 0,0-1 1 0 0,0 0-1 0 0,1 0 1 0 0,0 0-1 0 0,0-1 1 0 0,1 0-1 0 0,-1 0 1 0 0,1 0-1 0 0,0-1 1 0 0,0-1-1 0 0,0 1 1 0 0,1-1-1 0 0,-1-1 1 0 0,1 1-1 0 0,0-2 1 0 0,-1 1-1 0 0,1-1 1 0 0,0 0-1 0 0,16-1 1 0 0,-6-1-11 0 0,0 0 1 0 0,0-1-1 0 0,-1-1 1 0 0,1-1 0 0 0,-1-1-1 0 0,26-9 1 0 0,-27 6-786 0 0,0 1-1 0 0,0-2 1 0 0,25-17 0 0 0,-28 15 148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9.4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 3 4129 0 0,'-2'-3'10925'0'0,"10"10"-12347"0"0,-1 1 1190 0 0,-1 0 1 0 0,1 0 0 0 0,-2 0-1 0 0,1 1 1 0 0,-1 0 0 0 0,5 11-1 0 0,26 74 513 0 0,-23-57-287 0 0,1-1 65 0 0,52 128 210 0 0,-52-134-155 0 0,1-2 0 0 0,2 0 0 0 0,29 39 0 0 0,-30-49 9 0 0,-10-13-26 0 0,-1 0 1 0 0,0 1-1 0 0,-1 0 1 0 0,1-1-1 0 0,-1 2 1 0 0,0-1-1 0 0,-1 0 1 0 0,5 12-1 0 0,-8-18-151 0 0,0 1 0 0 0,0-1-1 0 0,0 0 1 0 0,0 1 0 0 0,0-1 0 0 0,0 1 0 0 0,0-1 0 0 0,-1 1-1 0 0,1-1 1 0 0,0 1 0 0 0,0-1 0 0 0,0 0 0 0 0,-1 1 0 0 0,1-1-1 0 0,0 1 1 0 0,0-1 0 0 0,-1 0 0 0 0,1 1 0 0 0,0-1 0 0 0,-1 0-1 0 0,1 1 1 0 0,0-1 0 0 0,-1 0 0 0 0,1 0 0 0 0,-1 1-1 0 0,1-1 1 0 0,0 0 0 0 0,-1 0 0 0 0,1 0 0 0 0,-1 0 0 0 0,1 1-1 0 0,-1-1 1 0 0,1 0 0 0 0,0 0 0 0 0,-1 0 0 0 0,1 0 0 0 0,-1 0-1 0 0,1 0 1 0 0,-1 0 0 0 0,1 0 0 0 0,-1 0 0 0 0,0-1-1 0 0,-2 2-21 0 0,-11 0-403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09.91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52 74 13931 0 0,'-23'-14'219'0'0,"19"17"-1502"0"0,6 8 443 0 0,1 2 712 0 0,-1 0 0 0 0,-1 0 1 0 0,0 0-1 0 0,-1 0 0 0 0,0 0 1 0 0,-1 0-1 0 0,-4 22 0 0 0,2-16 165 0 0,-22 148 5723 0 0,26-167-5638 0 0,5-15 1151 0 0,6-24-777 0 0,7-140 86 0 0,-10 72-486 0 0,2 62-695 0 0,-4 45-201 0 0,1 0 679 0 0,-1 2 0 0 0,1-1 0 0 0,-1 1 0 0 0,1 0 0 0 0,-1 0 0 0 0,0 1 0 0 0,0 0 0 0 0,8 5 0 0 0,62 38-3 0 0,-54-31 186 0 0,-9-7 408 0 0,-1 0-1274 0 0,0 0 0 0 0,0 1 1 0 0,-1 1-1 0 0,14 12 0 0 0,-18-11 695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10.60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184 228 6793 0 0,'0'0'4569'0'0,"1"-18"-1904"0"0,-1 4-2400 0 0,0 1 0 0 0,-1-1 0 0 0,0 0 0 0 0,-1 0 0 0 0,-1 0 0 0 0,-5-16 0 0 0,5 21-168 0 0,0 0 0 0 0,-1 0 0 0 0,0 1 0 0 0,0 0 0 0 0,-1-1-1 0 0,0 2 1 0 0,-9-12 0 0 0,13 17-144 0 0,-1 0-1 0 0,1 1 1 0 0,-1-1-1 0 0,0 1 1 0 0,0 0-1 0 0,1 0 1 0 0,-1-1-1 0 0,0 1 1 0 0,0 0-1 0 0,0 0 1 0 0,0 1-1 0 0,-1-1 1 0 0,1 0-1 0 0,0 1 0 0 0,0-1 1 0 0,0 1-1 0 0,0 0 1 0 0,-1 0-1 0 0,1 0 1 0 0,0 0-1 0 0,0 0 1 0 0,0 0-1 0 0,-1 1 1 0 0,1-1-1 0 0,0 1 1 0 0,0-1-1 0 0,0 1 1 0 0,0 0-1 0 0,0 0 1 0 0,0 0-1 0 0,0 0 1 0 0,0 0-1 0 0,0 0 1 0 0,0 0-1 0 0,1 1 1 0 0,-3 1-1 0 0,-1 2-127 0 0,1-1 0 0 0,-1 1 1 0 0,1 0-1 0 0,0 1 0 0 0,1-1 0 0 0,-1 0 0 0 0,1 1 0 0 0,0 0 0 0 0,1 0 0 0 0,-1 0 0 0 0,1 0 0 0 0,0 0 1 0 0,1 1-1 0 0,-2 11 0 0 0,0 0-5 0 0,2 1 0 0 0,0-1 1 0 0,3 37-1 0 0,0-44 240 0 0,0 0 1 0 0,1 0-1 0 0,0-1 0 0 0,1 0 1 0 0,0 1-1 0 0,0-1 0 0 0,1 0 1 0 0,0-1-1 0 0,13 18 0 0 0,-13-20 58 0 0,0-1 0 0 0,0 0-1 0 0,1 0 1 0 0,0 0-1 0 0,0-1 1 0 0,0 1 0 0 0,1-2-1 0 0,0 1 1 0 0,0-1-1 0 0,0 0 1 0 0,0 0 0 0 0,0-1-1 0 0,1 0 1 0 0,8 2-1 0 0,-12-4-231 0 0,0-1 0 0 0,0 0 1 0 0,0-1-1 0 0,0 1 0 0 0,0 0 0 0 0,0-1 0 0 0,0 0 0 0 0,0 0 0 0 0,0 0 0 0 0,0-1 0 0 0,-1 1 0 0 0,1-1 0 0 0,0 0 0 0 0,-1 0 1 0 0,0 0-1 0 0,1-1 0 0 0,-1 1 0 0 0,5-6 0 0 0,-1-1-412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11.08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1 107 14603 0 0,'37'-15'1728'0'0,"-33"13"-1721"0"0,2 0 32 0 0,-1-2-1 0 0,1 1 0 0 0,-1 0 0 0 0,1-1 0 0 0,-1 0 0 0 0,0 0 0 0 0,-1-1 0 0 0,1 0 0 0 0,-1 1 0 0 0,0-1 0 0 0,5-7 1 0 0,-7 9-4 0 0,-1 0 5 0 0,0 1-1 0 0,0 0 1 0 0,0 0-1 0 0,0 0 1 0 0,0 0-1 0 0,0-1 1 0 0,0 1-1 0 0,-1 0 1 0 0,1-6-1 0 0,-1 8 184 0 0,-8-4-1008 0 0,4 4 726 0 0,0 0 1 0 0,0 1 0 0 0,1-1-1 0 0,-1 1 1 0 0,0 0-1 0 0,0 0 1 0 0,0 0 0 0 0,0 0-1 0 0,1 1 1 0 0,-1-1 0 0 0,1 1-1 0 0,-1 0 1 0 0,1 0 0 0 0,0 0-1 0 0,0 1 1 0 0,0-1 0 0 0,0 1-1 0 0,0 0 1 0 0,0 0 0 0 0,1 0-1 0 0,-1 0 1 0 0,1 0 0 0 0,-2 4-1 0 0,2-4 38 0 0,0-1 0 0 0,0 1 0 0 0,1 0 0 0 0,-1 0 0 0 0,1 0 0 0 0,0 0 0 0 0,0 0 0 0 0,0 0 0 0 0,0 0 0 0 0,1 1 0 0 0,-1-1 0 0 0,1 0 0 0 0,0 0 0 0 0,0 1 0 0 0,0-1 0 0 0,0 0 0 0 0,0 0 0 0 0,1 1 0 0 0,1 4 0 0 0,0-4 44 0 0,0 0 0 0 0,0 0 0 0 0,0-1-1 0 0,1 1 1 0 0,-1-1 0 0 0,1 0 0 0 0,0 1 0 0 0,0-1 0 0 0,0 0 0 0 0,1-1-1 0 0,-1 1 1 0 0,0-1 0 0 0,1 1 0 0 0,6 2 0 0 0,0-1 50 0 0,1 0 1 0 0,-1 0-1 0 0,1-1 1 0 0,0 0-1 0 0,-1-1 0 0 0,1-1 1 0 0,0 1-1 0 0,1-2 1 0 0,-1 1-1 0 0,0-2 1 0 0,0 1-1 0 0,0-2 0 0 0,0 1 1 0 0,0-2-1 0 0,-1 1 1 0 0,21-8-1 0 0,-15 5-71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11.5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11 684 9298 0 0,'-11'2'93'0'0,"18"4"1048"0"0,22 3-223 0 0,-23-9-712 0 0,1-1-1 0 0,0-1 1 0 0,0 1-1 0 0,-1-1 1 0 0,1 0-1 0 0,-1-1 1 0 0,0 1-1 0 0,0-1 1 0 0,0-1-1 0 0,0 1 1 0 0,0-1-1 0 0,0 0 1 0 0,-1 0-1 0 0,0-1 1 0 0,7-7-1 0 0,1-2 42 0 0,0-1-1 0 0,0 0 0 0 0,-2-1 1 0 0,12-20-1 0 0,-15 20-204 0 0,-1-1 0 0 0,0 0 0 0 0,-2-1 0 0 0,0 1 0 0 0,0-1 0 0 0,-2 0 0 0 0,0 0 0 0 0,0-20 0 0 0,-2-9 13 0 0,-8-90 0 0 0,7 136-66 0 0,-2-21 183 0 0,-1 1 1 0 0,0 0-1 0 0,-13-37 0 0 0,14 53-125 0 0,0 0 0 0 0,0 0 0 0 0,-1 0-1 0 0,0 0 1 0 0,0 0 0 0 0,0 0 0 0 0,0 1 0 0 0,-8-7 0 0 0,9 9-71 0 0,0 0 0 0 0,-1 0 0 0 0,1 0 0 0 0,-1 1 1 0 0,0-1-1 0 0,0 1 0 0 0,0 0 0 0 0,1-1 0 0 0,-1 1 1 0 0,0 1-1 0 0,0-1 0 0 0,-1 0 0 0 0,1 1 0 0 0,0-1 1 0 0,0 1-1 0 0,-6 0 0 0 0,5 1-102 0 0,0 0-1 0 0,-1 0 1 0 0,1 0-1 0 0,0 0 1 0 0,-1 1-1 0 0,1-1 1 0 0,0 1-1 0 0,0 0 1 0 0,0 1-1 0 0,1-1 1 0 0,-1 1-1 0 0,0-1 1 0 0,1 1-1 0 0,0 0 1 0 0,-1 0-1 0 0,1 1 1 0 0,1-1-1 0 0,-1 1 1 0 0,0-1-1 0 0,1 1 1 0 0,0 0 0 0 0,-1 0-1 0 0,2 0 1 0 0,-3 5-1 0 0,-1 4-22 0 0,1-1 0 0 0,0 1 0 0 0,1-1-1 0 0,1 1 1 0 0,0 0 0 0 0,-1 27 0 0 0,4-18 194 0 0,0 0 0 0 0,1 1-1 0 0,2-1 1 0 0,0 0 0 0 0,1 0 0 0 0,1-1 0 0 0,2 0 0 0 0,0 0 0 0 0,1 0 0 0 0,0-1 0 0 0,2 0 0 0 0,16 22-1 0 0,-18-30-10 0 0,0-1 0 0 0,0 0 0 0 0,1 0 0 0 0,1-2 0 0 0,-1 1 0 0 0,1-1 0 0 0,1 0 0 0 0,0-1 0 0 0,0-1 0 0 0,1 0 0 0 0,0-1 0 0 0,0 0 0 0 0,0-1 0 0 0,1 0 0 0 0,-1-1 0 0 0,1 0 0 0 0,0-2 0 0 0,1 1 0 0 0,-1-2 0 0 0,15 1 0 0 0,-8-2-423 0 0,1 0-207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12.26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138 97 14355 0 0,'0'-11'737'0'0,"0"0"0"0"0,1-1 0 0 0,0 1 1 0 0,0 0-1 0 0,2-1 0 0 0,5-17 439 0 0,-15 30-2450 0 0,1 1 1160 0 0,0 1 0 0 0,0-1 0 0 0,0 1 0 0 0,1 0 1 0 0,-1 1-1 0 0,1-1 0 0 0,0 1 0 0 0,0 0 0 0 0,-7 7 0 0 0,-44 51-52 0 0,36-38 213 0 0,19-24-44 0 0,1 0-1 0 0,-1 1 1 0 0,1-1-1 0 0,-1 1 0 0 0,1-1 1 0 0,-1 0-1 0 0,1 1 0 0 0,0-1 1 0 0,-1 1-1 0 0,1-1 1 0 0,0 1-1 0 0,0 0 0 0 0,-1-1 1 0 0,1 1-1 0 0,0-1 1 0 0,0 1-1 0 0,0-1 0 0 0,0 1 1 0 0,0 0-1 0 0,0-1 0 0 0,0 1 1 0 0,0 0-1 0 0,0-1 1 0 0,0 1-1 0 0,0-1 0 0 0,0 1 1 0 0,0 0-1 0 0,0-1 1 0 0,0 1-1 0 0,1 0 0 0 0,0 0-9 0 0,0 0 0 0 0,0-1-1 0 0,0 1 1 0 0,0 0 0 0 0,0 0 0 0 0,0-1-1 0 0,0 1 1 0 0,0 0 0 0 0,1-1-1 0 0,-1 1 1 0 0,0-1 0 0 0,0 0-1 0 0,3 1 1 0 0,54 4-344 0 0,-43-5 292 0 0,-6 1 44 0 0,29 2-116 0 0,54 10 0 0 0,-83-10 106 0 0,1-1-1 0 0,0 1 1 0 0,0 0 0 0 0,-1 1 0 0 0,0 0 0 0 0,0 1 0 0 0,0 0 0 0 0,0 0-1 0 0,-1 1 1 0 0,13 11 0 0 0,-19-16 30 0 0,-1 0-1 0 0,0 0 1 0 0,0 0-1 0 0,0 0 1 0 0,0 1-1 0 0,0-1 1 0 0,0 0-1 0 0,0 1 1 0 0,-1-1-1 0 0,1 1 1 0 0,0-1 0 0 0,-1 1-1 0 0,1-1 1 0 0,-1 1-1 0 0,0-1 1 0 0,1 1-1 0 0,-1 0 1 0 0,0-1-1 0 0,0 1 1 0 0,0-1-1 0 0,0 1 1 0 0,0 0-1 0 0,-1 2 1 0 0,0-1 25 0 0,0 0 0 0 0,-1-1 0 0 0,1 1 0 0 0,-1 0 0 0 0,1-1 0 0 0,-1 0 0 0 0,0 1 0 0 0,0-1 0 0 0,0 0 0 0 0,0 0 0 0 0,0 0 0 0 0,-4 2 1 0 0,-3 2 108 0 0,-2 1 0 0 0,1-1 0 0 0,-1-1 0 0 0,0 0 0 0 0,-16 5 0 0 0,14-6 131 0 0,-1-1-1 0 0,-27 3 1 0 0,36-5-499 0 0,1-1-1 0 0,0 0 1 0 0,-1 0-1 0 0,1 0 0 0 0,-1-1 1 0 0,1 1-1 0 0,-1-1 1 0 0,1 0-1 0 0,0 0 1 0 0,0-1-1 0 0,0 1 0 0 0,-1-1 1 0 0,-4-3-1 0 0,3-4-3805 0 0,6 3 1393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12.6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133 227 13819 0 0,'0'0'1558'0'0,"0"27"-2368"0"0,0 4 878 0 0,0-23 4 0 0,0-8-178 0 0,0 1 0 0 0,0-1 1 0 0,-1 0-1 0 0,1 1 0 0 0,0-1 0 0 0,0 1 0 0 0,0-1 1 0 0,-1 0-1 0 0,1 1 0 0 0,0-1 0 0 0,0 0 0 0 0,-1 1 0 0 0,1-1 1 0 0,0 0-1 0 0,-1 1 0 0 0,1-1 0 0 0,0 0 0 0 0,-1 1 0 0 0,1-1 1 0 0,0 0-1 0 0,-1 0 0 0 0,1 0 0 0 0,-1 1 0 0 0,1-1 0 0 0,0 0 1 0 0,-1 0-1 0 0,1 0 0 0 0,-1 0 0 0 0,1 0 0 0 0,-1 0 0 0 0,-9-8-14 0 0</inkml:trace>
  <inkml:trace contextRef="#ctx0" brushRef="#br0" timeOffset="1">7 3 16371 0 0,'0'-1'-22'0'0,"0"1"0"0"0,0 0 0 0 0,0 0 0 0 0,0 0 0 0 0,0 0-1 0 0,-1 0 1 0 0,1 0 0 0 0,0 0 0 0 0,0-1 0 0 0,0 1-1 0 0,0 0 1 0 0,0 0 0 0 0,-1 0 0 0 0,1 0 0 0 0,0 0 0 0 0,0 0-1 0 0,0 0 1 0 0,0 0 0 0 0,-1 0 0 0 0,1 0 0 0 0,0 0-1 0 0,0 0 1 0 0,0 0 0 0 0,0 0 0 0 0,-1 0 0 0 0,1 0-1 0 0,0 0 1 0 0,0 0 0 0 0,0 0 0 0 0,0 0 0 0 0,0 0 0 0 0,-1 0-1 0 0,1 0 1 0 0,0 0 0 0 0,0 1 0 0 0,0-1 0 0 0,0 0-1 0 0,0 0 1 0 0,-1 0 0 0 0,1 0 0 0 0,0 0 0 0 0,0 0-1 0 0,0 0 1 0 0,0 1 0 0 0,0-1 0 0 0,0 0 0 0 0,0 0 0 0 0,0 0-1 0 0,0 1 1 0 0,2 10-259 0 0,13 14 91 0 0,-4-15-143 0 0,-1-1 1 0 0,1 0-1 0 0,13 8 0 0 0,-7-7 300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13.03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12 131 11226 0 0,'0'0'3332'0'0,"-2"9"-3615"0"0,0-3 348 0 0,1-1-1 0 0,-1 0 1 0 0,1 1-1 0 0,0 0 1 0 0,0-1-1 0 0,0 1 1 0 0,1-1-1 0 0,0 1 1 0 0,0 0 0 0 0,0-1-1 0 0,1 1 1 0 0,0-1-1 0 0,0 1 1 0 0,0-1-1 0 0,1 1 1 0 0,0-1-1 0 0,0 0 1 0 0,0 1-1 0 0,6 8 1 0 0,-8-14 39 0 0,0 0 0 0 0,1 1 0 0 0,-1-1 0 0 0,0 0 0 0 0,1 0 0 0 0,-1 1-1 0 0,1-1 1 0 0,-1 0 0 0 0,0 0 0 0 0,1 0 0 0 0,-1 1 0 0 0,1-1 0 0 0,-1 0 0 0 0,0 0 0 0 0,1 0 0 0 0,-1 0 0 0 0,1 0 0 0 0,-1 0 0 0 0,0 0 0 0 0,1 0-1 0 0,-1 0 1 0 0,1 0 0 0 0,-1 0 0 0 0,1 0 0 0 0,0-1 0 0 0,13-6-225 0 0,-13 6 326 0 0,3-3-120 0 0,0 0 0 0 0,0-1 0 0 0,0 1 1 0 0,0-1-1 0 0,-1 0 0 0 0,0 0 0 0 0,0 0 0 0 0,0-1 1 0 0,-1 1-1 0 0,0-1 0 0 0,0 1 0 0 0,2-10 0 0 0,2-3 31 0 0,3-17-310 0 0,-2 0 0 0 0,5-55 0 0 0,-12 89-103 0 0,1 7 300 0 0,0-1 1 0 0,0 1-1 0 0,0 0 0 0 0,1-1 1 0 0,-1 0-1 0 0,1 1 0 0 0,1-1 1 0 0,-1 0-1 0 0,1 0 1 0 0,0 0-1 0 0,0 0 0 0 0,0-1 1 0 0,1 1-1 0 0,-1-1 0 0 0,1 0 1 0 0,0 0-1 0 0,1 0 0 0 0,-1-1 1 0 0,8 6-1 0 0,-8-7-179 0 0,1 1 1 0 0,-1 0-1 0 0,1-1 0 0 0,-1 0 0 0 0,1 0 1 0 0,0-1-1 0 0,0 1 0 0 0,0-1 0 0 0,0 0 1 0 0,0 0-1 0 0,0-1 0 0 0,0 1 0 0 0,0-1 1 0 0,0 0-1 0 0,0-1 0 0 0,0 1 0 0 0,1-1 1 0 0,-1 0-1 0 0,0 0 0 0 0,-1-1 0 0 0,7-2 1 0 0,5-4-583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0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10634 0 0,'0'0'5758'0'0,"15"71"-5861"0"0,-10 17 148 0 0,-4 0 0 0 0,-3 0 1 0 0,-4 0-1 0 0,-21 100 1 0 0,17-123 348 0 0,9-37-3749 0 0,5-29 1931 0 0,12-3 487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20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1 861 3289 0 0,'0'0'3969'0'0,"7"-1"-3732"0"0,225-65 100 0 0,11-4 137 0 0,243-135-372 0 0,-122 46 183 0 0,-257 118-157 0 0,164-40 0 0 0,-98 42-92 0 0,25-4 120 0 0,265-96 1 0 0,-414 122 92 0 0,-48 17 253 0 0,-1 2-856 0 0,-1-1 246 0 0,1 1 0 0 0,-1-1 0 0 0,1 0 0 0 0,-1 1 0 0 0,0-1 0 0 0,1 1 0 0 0,-1-1 0 0 0,0 0 0 0 0,0 0 0 0 0,0 0 0 0 0,0 1 0 0 0,-3 1 0 0 0,2-1-53 0 0,-7 7 97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13.3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167 34 12179 0 0,'-2'-13'1572'0'0,"3"12"-1403"0"0,-1 0 0 0 0,0 1 0 0 0,0-1 0 0 0,0 1 1 0 0,0-1-1 0 0,0 0 0 0 0,0 1 0 0 0,0-1 0 0 0,0 0 0 0 0,0 1 0 0 0,0-1 1 0 0,0 0-1 0 0,0 1 0 0 0,-1-1 0 0 0,1 1 0 0 0,0-1 0 0 0,0 0 0 0 0,-1 1 1 0 0,1-1-1 0 0,0 1 0 0 0,-1-1 0 0 0,1 1 0 0 0,0-1 0 0 0,-1 1 0 0 0,1-1 1 0 0,-1 1-1 0 0,1-1 0 0 0,-1 1 0 0 0,1-1 0 0 0,-1 1 0 0 0,1 0 0 0 0,-1-1 1 0 0,1 1-1 0 0,-2-1 0 0 0,-6 1-214 0 0,1 0 0 0 0,0 0 1 0 0,-1 1-1 0 0,1-1 0 0 0,0 2 0 0 0,-1-1 1 0 0,1 1-1 0 0,0 0 0 0 0,-9 4 0 0 0,11-4 19 0 0,0 0 0 0 0,0 0-1 0 0,0 1 1 0 0,1 0 0 0 0,-1 0-1 0 0,0 0 1 0 0,1 0 0 0 0,0 1-1 0 0,0 0 1 0 0,0 0-1 0 0,0 0 1 0 0,1 0 0 0 0,-1 1-1 0 0,-2 5 1 0 0,6-10 17 0 0,0 1 1 0 0,0 0-1 0 0,0 0 0 0 0,0 0 0 0 0,0 0 1 0 0,0-1-1 0 0,0 1 0 0 0,0 0 1 0 0,0 0-1 0 0,0 0 0 0 0,1 0 1 0 0,-1-1-1 0 0,0 1 0 0 0,1 0 0 0 0,-1 0 1 0 0,0 0-1 0 0,1-1 0 0 0,-1 1 1 0 0,1 0-1 0 0,-1-1 0 0 0,1 1 1 0 0,-1 0-1 0 0,1-1 0 0 0,0 1 0 0 0,-1-1 1 0 0,1 1-1 0 0,0-1 0 0 0,0 1 1 0 0,-1-1-1 0 0,1 0 0 0 0,0 1 0 0 0,0-1 1 0 0,1 1-1 0 0,31 12-387 0 0,-30-12 372 0 0,43 15-71 0 0,-9-4-7 0 0,41 18-1 0 0,-67-24 46 0 0,0 0 0 0 0,0 0 1 0 0,-1 1-1 0 0,1 0 0 0 0,-2 1 0 0 0,1 0 0 0 0,14 17 0 0 0,-23-24 67 0 0,1 0 0 0 0,-1 0 0 0 0,0 1 0 0 0,0-1 0 0 0,0 0 0 0 0,0 1 0 0 0,0-1 0 0 0,0 1 0 0 0,-1-1 0 0 0,1 1 0 0 0,0-1 0 0 0,-1 1 0 0 0,1-1 0 0 0,-1 1 0 0 0,0 0 0 0 0,1-1 0 0 0,-1 1 0 0 0,0 0 0 0 0,0-1 0 0 0,0 1 0 0 0,0 0 0 0 0,0-1 0 0 0,0 1 0 0 0,-1 0 0 0 0,0 2 0 0 0,0-2 54 0 0,-1 0 0 0 0,0 0 1 0 0,1 0-1 0 0,-1 0 0 0 0,0 0 0 0 0,0-1 0 0 0,0 1 0 0 0,0 0 1 0 0,0-1-1 0 0,0 0 0 0 0,-1 1 0 0 0,1-1 0 0 0,0 0 0 0 0,-5 1 1 0 0,-9 3 199 0 0,0-1 1 0 0,0-1-1 0 0,-31 2 1 0 0,20-3-865 0 0,0-2 1 0 0,0-1 0 0 0,1 0 0 0 0,-39-9 0 0 0,39 3-856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31.689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1 162 14611 0 0,'21'1'6110'0'0,"4"-1"-3428"0"0,84 1-2779 0 0,123-33 339 0 0,-68 8-66 0 0,-93 16 11 0 0,-1-4 0 0 0,119-35 0 0 0,-161 38-210 0 0,-4 2-406 0 0,37-17 0 0 0,-79 43-14205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32.20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22 83 12867 0 0,'-21'6'2432'0'0,"21"-6"-2349"0"0,0 1-1 0 0,0-1 1 0 0,0 0 0 0 0,1 1 0 0 0,-1-1 0 0 0,0 1-1 0 0,0-1 1 0 0,1 0 0 0 0,-1 1 0 0 0,0-1 0 0 0,0 0 0 0 0,1 0-1 0 0,-1 1 1 0 0,0-1 0 0 0,1 0 0 0 0,-1 0 0 0 0,0 1-1 0 0,1-1 1 0 0,-1 0 0 0 0,1 0 0 0 0,-1 0 0 0 0,0 0-1 0 0,1 1 1 0 0,-1-1 0 0 0,1 0 0 0 0,-1 0 0 0 0,0 0-1 0 0,1 0 1 0 0,-1 0 0 0 0,1 0 0 0 0,-1 0 0 0 0,0 0-1 0 0,1 0 1 0 0,-1 0 0 0 0,1-1 0 0 0,12 2 462 0 0,-1 0 1 0 0,1-1-1 0 0,-1-1 0 0 0,1 0 0 0 0,23-5 1 0 0,-1 0 103 0 0,132-16 655 0 0,312-31 294 0 0,-413 50-1524 0 0,-66 3-330 0 0,7-1-3412 0 0,15-3 2099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33.34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24 242 12539 0 0,'-12'-10'1313'0'0,"1"-3"1970"0"0,11 12-3146 0 0,0 0 0 0 0,1 0 0 0 0,-1 0 0 0 0,1 0 0 0 0,-1 0 0 0 0,1 0 0 0 0,-1 0 0 0 0,1 0 0 0 0,0 0 0 0 0,-1 0 0 0 0,1 0 0 0 0,0 1 0 0 0,0-1 0 0 0,-1 0 0 0 0,1 1 0 0 0,0-1 0 0 0,0 0 0 0 0,2 0 0 0 0,33-31 536 0 0,-26 23-449 0 0,0 0 0 0 0,1 1 0 0 0,19-13 0 0 0,10 0-169 0 0,1 2 1 0 0,0 2-1 0 0,1 2 0 0 0,1 2 0 0 0,1 1 0 0 0,-1 2 0 0 0,53-4 1 0 0,-89 13-30 0 0,1 1 0 0 0,-1-1 1 0 0,0 1-1 0 0,0 1 0 0 0,1-1 1 0 0,-1 1-1 0 0,0 0 1 0 0,14 5-1 0 0,-17-4-3 0 0,1 0 1 0 0,0 1-1 0 0,-1 0 1 0 0,1 0-1 0 0,-1 0 1 0 0,0 0-1 0 0,0 1 1 0 0,0-1-1 0 0,-1 1 1 0 0,1 0-1 0 0,-1 0 1 0 0,6 9-1 0 0,9 14 47 0 0,-12-19 7 0 0,0 1 0 0 0,0 0-1 0 0,7 18 1 0 0,-11-22-27 0 0,-1-1 1 0 0,0 0-1 0 0,0 0 0 0 0,0 1 1 0 0,-1-1-1 0 0,1 1 0 0 0,-1-1 1 0 0,0 0-1 0 0,0 1 0 0 0,-1-1 1 0 0,1 1-1 0 0,-3 7 0 0 0,-4 5 63 0 0,-1-1-1 0 0,0 0 0 0 0,-1-1 0 0 0,0 0 1 0 0,-1 0-1 0 0,-1-1 0 0 0,-1 0 0 0 0,0-1 1 0 0,0-1-1 0 0,-16 13 0 0 0,-22 16 167 0 0,22-20-190 0 0,1 1-1 0 0,1 1 1 0 0,1 1-1 0 0,1 1 0 0 0,-22 31 1 0 0,43-51-75 0 0,1-1 1 0 0,-1 1 0 0 0,1-1-1 0 0,-1 1 1 0 0,1 0-1 0 0,1 0 1 0 0,-1 0-1 0 0,1 0 1 0 0,-1 0 0 0 0,1 7-1 0 0,1-10-10 0 0,0 0 0 0 0,0 0 0 0 0,0 0 0 0 0,0 0 0 0 0,1 0 0 0 0,-1 0 0 0 0,1 0 0 0 0,0 0 0 0 0,-1 0 0 0 0,1 0 0 0 0,0 0 0 0 0,0 0 0 0 0,0-1 0 0 0,0 1 0 0 0,1 0 0 0 0,-1-1 0 0 0,0 1 0 0 0,1-1 0 0 0,-1 1 0 0 0,1-1 0 0 0,-1 0 0 0 0,1 1 0 0 0,0-1 0 0 0,0 0 0 0 0,-1 0 0 0 0,1 0 0 0 0,4 1 0 0 0,11 4 71 0 0,10 2-4591 0 0,6 2-193 0 0,-20-6 4439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34.18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63 88 10050 0 0,'0'0'2083'0'0,"-3"-6"2248"0"0,-2-6-3037 0 0,7 11-1266 0 0,-1 0-1 0 0,0 0 0 0 0,1 0 0 0 0,-1 0 0 0 0,1 0 0 0 0,0 1 0 0 0,-1-1 0 0 0,1 0 0 0 0,-1 1 0 0 0,1-1 0 0 0,0 1 0 0 0,0 0 0 0 0,-1-1 0 0 0,1 1 1 0 0,3 0-1 0 0,-4 0 19 0 0,-1 0 0 0 0,1 0 1 0 0,0 0-1 0 0,0 0 1 0 0,0 1-1 0 0,-1-1 1 0 0,1 0-1 0 0,0 0 1 0 0,0 0-1 0 0,-1 1 0 0 0,1-1 1 0 0,0 0-1 0 0,-1 1 1 0 0,1-1-1 0 0,0 1 1 0 0,-1-1-1 0 0,1 1 0 0 0,0-1 1 0 0,-1 1-1 0 0,1-1 1 0 0,-1 1-1 0 0,1 0 1 0 0,-1-1-1 0 0,0 1 0 0 0,1 0 1 0 0,-1-1-1 0 0,1 1 1 0 0,-1 0-1 0 0,0-1 1 0 0,0 1-1 0 0,1 0 0 0 0,-1 0 1 0 0,0-1-1 0 0,0 1 1 0 0,0 0-1 0 0,0 1 1 0 0,0-2-21 0 0,0 1 0 0 0,0-1 0 0 0,0 1 0 0 0,-1-1 0 0 0,1 1 1 0 0,0-1-1 0 0,0 1 0 0 0,0-1 0 0 0,-1 1 0 0 0,1-1 1 0 0,0 0-1 0 0,0 1 0 0 0,-1-1 0 0 0,1 0 0 0 0,0 1 0 0 0,-1-1 1 0 0,1 0-1 0 0,-1 1 0 0 0,1-1 0 0 0,0 0 0 0 0,-1 1 1 0 0,1-1-1 0 0,-1 0 0 0 0,1 0 0 0 0,-1 0 0 0 0,1 0 0 0 0,-1 1 1 0 0,0-1-1 0 0,-8 5 71 0 0,-24 13-11 0 0,33-17-71 0 0,-1-1-1 0 0,1 0 1 0 0,0 1-1 0 0,-1-1 1 0 0,1 0-1 0 0,-1 1 0 0 0,1-1 1 0 0,-1 0-1 0 0,1 1 1 0 0,-1-1-1 0 0,1 0 0 0 0,-1 0 1 0 0,1 0-1 0 0,-1 1 1 0 0,1-1-1 0 0,-1 0 1 0 0,1 0-1 0 0,-1 0 0 0 0,0 0 1 0 0,1 0-1 0 0,-1 0 1 0 0,1 0-1 0 0,-1 0 0 0 0,1 0 1 0 0,-1 0-1 0 0,0-1 1 0 0,1 1-1 0 0,-1 0 1 0 0,1 0-1 0 0,-1 0 0 0 0,1-1 1 0 0,-1 1-1 0 0,1 0 1 0 0,-1-1-1 0 0,1 1 0 0 0,0 0 1 0 0,-1-1-1 0 0,1 1 1 0 0,-1 0-1 0 0,1-1 1 0 0,0 1-1 0 0,-1-1 0 0 0,1 1 1 0 0,0-1-1 0 0,0 1 1 0 0,-1-1-1 0 0,1 1 0 0 0,0-1 1 0 0,0 1-1 0 0,0-1 1 0 0,-1 0-1 0 0,-3-8 26 0 0,-15-22-35 0 0,18 30-13 0 0,1 1-1 0 0,-1-1 0 0 0,1 0 1 0 0,0 1-1 0 0,-1-1 1 0 0,1 0-1 0 0,0 0 0 0 0,-1 1 1 0 0,1-1-1 0 0,0 0 1 0 0,0 1-1 0 0,0-1 0 0 0,0 0 1 0 0,0 0-1 0 0,0 0 1 0 0,0 1-1 0 0,0-1 0 0 0,0 0 1 0 0,0 0-1 0 0,0 1 1 0 0,0-1-1 0 0,1 0 0 0 0,-1 1 1 0 0,0-1-1 0 0,1-1 1 0 0,16-12-173 0 0,-13 11 152 0 0,27-19-3 0 0,-25 18-4 0 0,-1 2 2 0 0,-2 4 19 0 0,4 0-11 0 0,-1 1 0 0 0,0 0 0 0 0,0 1 0 0 0,0-1 0 0 0,0 1 0 0 0,10 9 0 0 0,-14-11 51 0 0,0-1 0 0 0,0 1 0 0 0,0 0 0 0 0,0 0 0 0 0,0 0 0 0 0,0 0 0 0 0,-1 0 1 0 0,1 1-1 0 0,-1-1 0 0 0,0 0 0 0 0,0 1 0 0 0,1-1 0 0 0,-1 1 0 0 0,-1-1 0 0 0,1 1 0 0 0,0 0 0 0 0,-1-1 0 0 0,1 1 0 0 0,-1 0 0 0 0,0 0 0 0 0,0-1 0 0 0,0 5 0 0 0,-1-6 19 0 0,0 1 0 0 0,0-1 0 0 0,-1 0 0 0 0,1 0 0 0 0,0 1 0 0 0,0-1 0 0 0,-1 0-1 0 0,1 0 1 0 0,0 0 0 0 0,-1 0 0 0 0,1 0 0 0 0,-1 0 0 0 0,0-1 0 0 0,1 1 0 0 0,-1-1 0 0 0,1 1 0 0 0,-1-1-1 0 0,0 1 1 0 0,0-1 0 0 0,1 0 0 0 0,-1 0 0 0 0,-3 0 0 0 0,-40 0 347 0 0,42-1-378 0 0,0 0 1 0 0,0 0 0 0 0,0-1 0 0 0,1 1 0 0 0,-1-1 0 0 0,0 1-1 0 0,1-1 1 0 0,-1 0 0 0 0,1 0 0 0 0,-4-4 0 0 0,-15-9-306 0 0,21 15 105 0 0,7-5-4785 0 0,-1-3 4549 0 0,0 1 338 0 0,9-2-925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4.38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29 38 4873 0 0,'-7'-11'3042'0'0,"-5"-5"1539"0"0,3 6-2743 0 0,13 13-2924 0 0,1 4 998 0 0,1 0 0 0 0,-2 1 0 0 0,1-1 0 0 0,-1 1-1 0 0,0 1 1 0 0,-1-1 0 0 0,1 0 0 0 0,-2 1 0 0 0,3 10 0 0 0,13 91 315 0 0,-11-57-132 0 0,72 350 1325 0 0,-40-213-559 0 0,-30-140-347 0 0,-3 2 1 0 0,0 70-1 0 0,-6-122-674 0 0,-8-13-5463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4.76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2 16572 0 0,'0'0'2579'0'0,"0"-1"-2401"0"0,0 1-203 0 0,14 30-2030 0 0,-6-15 1856 0 0,43 111 198 0 0,12 25 289 0 0,-58-142-55 0 0,0 0 0 0 0,1-1 0 0 0,-1 1-1 0 0,2-1 1 0 0,-1 0 0 0 0,1-1 0 0 0,1 0 0 0 0,-1 0 0 0 0,14 10 0 0 0,-20-17-117 0 0,-1 0 1 0 0,1 0 0 0 0,-1 0-1 0 0,1 1 1 0 0,-1-1 0 0 0,1 0 0 0 0,-1 0-1 0 0,1 0 1 0 0,-1 0 0 0 0,1 0 0 0 0,-1 0-1 0 0,1 0 1 0 0,-1-1 0 0 0,1 1 0 0 0,-1 0-1 0 0,1 0 1 0 0,-1 0 0 0 0,1 0 0 0 0,-1-1-1 0 0,1 1 1 0 0,-1 0 0 0 0,0 0 0 0 0,1-1-1 0 0,-1 1 1 0 0,1 0 0 0 0,-1-1-1 0 0,0 1 1 0 0,1 0 0 0 0,-1-1 0 0 0,0 1-1 0 0,1-1 1 0 0,-1 1 0 0 0,0-1 0 0 0,0 1-1 0 0,0 0 1 0 0,1-1 0 0 0,-1 1 0 0 0,0-1-1 0 0,0 0 1 0 0,9-19-578 0 0,-9 19 736 0 0,4-10-188 0 0,-1 0 1 0 0,-1-1-1 0 0,1 0 0 0 0,-2 1 1 0 0,0-1-1 0 0,0-19 0 0 0,3-30-51 0 0,24-58-1273 0 0,-1 43-5125 0 0,-21 60 6121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5.371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14235 0 0,'37'86'-3729'0'0,"15"61"3535"0"0,22 54 1878 0 0,-74-200-1681 0 0,1 3 117 0 0,1 1 0 0 0,0-1-1 0 0,0 0 1 0 0,0 1 0 0 0,1-1-1 0 0,-1 0 1 0 0,1 0 0 0 0,0-1-1 0 0,0 1 1 0 0,0 0 0 0 0,1-1-1 0 0,6 5 1 0 0,-10-8-164 0 0,1 0 0 0 0,0 0 0 0 0,-1 0-1 0 0,1 0 1 0 0,-1 0 0 0 0,1 0 0 0 0,-1 0 0 0 0,1 0 0 0 0,-1-1 0 0 0,1 1 0 0 0,-1 0 0 0 0,1 0 0 0 0,-1-1-1 0 0,1 1 1 0 0,-1 0 0 0 0,1-1 0 0 0,-1 1 0 0 0,0-1 0 0 0,1 1 0 0 0,-1-1 0 0 0,0 1 0 0 0,1 0-1 0 0,-1-1 1 0 0,0 1 0 0 0,1-1 0 0 0,-1 1 0 0 0,0-1 0 0 0,0 1 0 0 0,0-1 0 0 0,1 0 0 0 0,-1 1 0 0 0,0-1-1 0 0,0 1 1 0 0,0-1 0 0 0,5-21-653 0 0,-2 0 625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5.77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5 0 15219 0 0,'-1'0'-13'0'0,"1"0"0"0"0,0 0 0 0 0,0 0 0 0 0,0 0 0 0 0,0 0-1 0 0,0 0 1 0 0,-1 0 0 0 0,1 0 0 0 0,0 0 0 0 0,0 0 0 0 0,0 1 0 0 0,0-1-1 0 0,-1 0 1 0 0,1 0 0 0 0,0 0 0 0 0,0 0 0 0 0,0 0 0 0 0,0 0 0 0 0,0 0 0 0 0,-1 0-1 0 0,1 0 1 0 0,0 0 0 0 0,0 1 0 0 0,0-1 0 0 0,0 0 0 0 0,0 0 0 0 0,0 0-1 0 0,0 0 1 0 0,0 0 0 0 0,-1 1 0 0 0,1-1 0 0 0,0 0 0 0 0,0 0 0 0 0,0 0-1 0 0,0 0 1 0 0,0 0 0 0 0,0 1 0 0 0,0-1 0 0 0,0 0 0 0 0,0 0 0 0 0,0 0 0 0 0,0 0-1 0 0,0 1 1 0 0,0-1 0 0 0,0 0 0 0 0,0 0 0 0 0,0 0 0 0 0,0 0 0 0 0,0 1-1 0 0,0-1 1 0 0,1 0 0 0 0,-1 0 0 0 0,0 0 0 0 0,0 0 0 0 0,0 0 0 0 0,0 1-1 0 0,0-1 1 0 0,0 0 0 0 0,1 0 0 0 0,1 25-817 0 0,6 24 177 0 0,12 17 1172 0 0,3 0 0 0 0,61 119-1 0 0,-35-80 473 0 0,-45-90-1799 0 0,-5-15 698 0 0,1 0 0 0 0,-1 0-1 0 0,0 0 1 0 0,1 0-1 0 0,-1 0 1 0 0,1 0-1 0 0,-1 0 1 0 0,1 0 0 0 0,-1 0-1 0 0,1-1 1 0 0,-1 1-1 0 0,1 0 1 0 0,-1 0-1 0 0,1 0 1 0 0,-1-1-1 0 0,1 1 1 0 0,-1 0 0 0 0,1 0-1 0 0,-1-1 1 0 0,1 1-1 0 0,0 0 1 0 0,-1-1-1 0 0,1 1 1 0 0,-1-1 0 0 0,-10-11-14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6.09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12 283 13323 0 0,'-12'-1'1953'0'0,"24"-2"-321"0"0,11-5-1103 0 0,202-106 1398 0 0,73-31-4027 0 0,-281 138 1102 0 0,-3 3-289 0 0</inkml:trace>
  <inkml:trace contextRef="#ctx0" brushRef="#br0" timeOffset="1">175 413 11658 0 0,'0'-2'5477'0'0,"11"-8"-4273"0"0,19-12-1091 0 0,70-35-385 0 0,163-70 0 0 0,-238 118 224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30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5745 0 0,'0'0'759'0'0,"11"-4"1770"0"0,51-3-2050 0 0,81 1 0 0 0,-50 3-380 0 0,-62 2-105 0 0,104-3-473 0 0,-47 8-2737 0 0,-67-1 1772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7.018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117 545 14499 0 0,'-1'-6'397'0'0,"0"0"0"0"0,-1 0 0 0 0,1-1 0 0 0,-1 1 0 0 0,0 0-1 0 0,-1 0 1 0 0,1 1 0 0 0,-1-1 0 0 0,-7-9 0 0 0,10 14-148 0 0,-17 6-1810 0 0,12-3 1472 0 0,0 2 0 0 0,0-1 1 0 0,0 1-1 0 0,1-1 0 0 0,-1 1 1 0 0,1 0-1 0 0,0 1 0 0 0,0-1 0 0 0,1 1 1 0 0,-1 0-1 0 0,-3 7 0 0 0,4-7 70 0 0,1 1 0 0 0,-1-1 0 0 0,1 1-1 0 0,0 0 1 0 0,1 0 0 0 0,-1 0-1 0 0,1 0 1 0 0,1 0 0 0 0,-1 0-1 0 0,1 0 1 0 0,0 0 0 0 0,1 11-1 0 0,-1-15 55 0 0,1 0-1 0 0,-1 0 1 0 0,1 0-1 0 0,-1 0 0 0 0,1 0 1 0 0,0 0-1 0 0,0-1 1 0 0,0 1-1 0 0,0 0 0 0 0,0 0 1 0 0,0-1-1 0 0,0 1 0 0 0,0 0 1 0 0,1-1-1 0 0,-1 1 1 0 0,1-1-1 0 0,-1 0 0 0 0,1 1 1 0 0,0-1-1 0 0,-1 0 1 0 0,1 0-1 0 0,0 0 0 0 0,0 0 1 0 0,0 0-1 0 0,0-1 1 0 0,0 1-1 0 0,0 0 0 0 0,0-1 1 0 0,0 0-1 0 0,0 1 0 0 0,0-1 1 0 0,0 0-1 0 0,0 0 1 0 0,0 0-1 0 0,0 0 0 0 0,0-1 1 0 0,0 1-1 0 0,0 0 1 0 0,0-1-1 0 0,4-1 0 0 0,-1 0 45 0 0,0 0 0 0 0,1 0 0 0 0,-1 0-1 0 0,0-1 1 0 0,0 0 0 0 0,-1 0 0 0 0,1-1-1 0 0,0 1 1 0 0,-1-1 0 0 0,0 0 0 0 0,0 0-1 0 0,0 0 1 0 0,-1-1 0 0 0,1 1-1 0 0,-1-1 1 0 0,0 0 0 0 0,0 0 0 0 0,-1 0-1 0 0,1 0 1 0 0,1-6 0 0 0,-2 6-55 0 0,0-1 1 0 0,0 1 0 0 0,-1-1-1 0 0,0 1 1 0 0,0-1-1 0 0,0 0 1 0 0,0 1-1 0 0,-1-1 1 0 0,0 0-1 0 0,0 0 1 0 0,-1 1-1 0 0,0-1 1 0 0,0 0 0 0 0,0 1-1 0 0,0-1 1 0 0,-1 1-1 0 0,0-1 1 0 0,0 1-1 0 0,-6-9 1 0 0,5 10 47 0 0,0 1 1 0 0,0 0-1 0 0,0 0 0 0 0,-1 0 1 0 0,1 1-1 0 0,-1-1 0 0 0,0 1 1 0 0,0 0-1 0 0,0 0 0 0 0,0 0 1 0 0,0 1-1 0 0,0 0 0 0 0,-1-1 1 0 0,1 1-1 0 0,-7 0 0 0 0,16-8 437 0 0,11-12-399 0 0,0-2 1 0 0,-1 0 0 0 0,-1-1 0 0 0,-2 0 0 0 0,13-35 0 0 0,58-147-72 0 0,-83 205-63 0 0,1-1 0 0 0,-1 1 0 0 0,1-1 0 0 0,-1 1 0 0 0,1-1 0 0 0,-1 1 0 0 0,1-1 0 0 0,0 1 0 0 0,0 0 0 0 0,-1-1 0 0 0,1 1 0 0 0,0 0 0 0 0,0 0 0 0 0,0 0 0 0 0,1 0 0 0 0,-1-1 0 0 0,0 1 1 0 0,0 1-1 0 0,1-1 0 0 0,-1 0 0 0 0,0 0 0 0 0,1 0 0 0 0,-1 1 0 0 0,1-1 0 0 0,-1 1 0 0 0,1-1 0 0 0,-1 1 0 0 0,1 0 0 0 0,-1-1 0 0 0,3 1 0 0 0,0 1-72 0 0,-1 0 0 0 0,0 0-1 0 0,0 1 1 0 0,0-1 0 0 0,0 1 0 0 0,-1-1 0 0 0,1 1-1 0 0,0 0 1 0 0,-1 0 0 0 0,1 0 0 0 0,-1 1-1 0 0,1-1 1 0 0,-1 1 0 0 0,2 2 0 0 0,34 46-419 0 0,-3 2 1 0 0,-2 2 0 0 0,38 84-1 0 0,-9-17 283 0 0,-40-81 249 0 0,-1 2-1 0 0,25 77 1 0 0,-40-99 32 0 0,-1 0-1 0 0,-1 0 0 0 0,0 1 1 0 0,-2-1-1 0 0,-1 1 0 0 0,0 0 1 0 0,-1 0-1 0 0,-5 26 0 0 0,4-43 12 0 0,1 0 0 0 0,-2 0 0 0 0,1 0 0 0 0,-1 0 0 0 0,1-1 0 0 0,-1 1-1 0 0,-1 0 1 0 0,1-1 0 0 0,-1 1 0 0 0,1-1 0 0 0,-1 0 0 0 0,0 0-1 0 0,-1 0 1 0 0,1 0 0 0 0,-1-1 0 0 0,0 1 0 0 0,0-1 0 0 0,0 0-1 0 0,-5 3 1 0 0,5-4 14 0 0,1 0 0 0 0,-1-1 1 0 0,0 0-1 0 0,0 0 0 0 0,0 0 0 0 0,0 0 0 0 0,0 0 0 0 0,0-1 0 0 0,0 0 1 0 0,0 0-1 0 0,0 0 0 0 0,0 0 0 0 0,0-1 0 0 0,0 1 0 0 0,0-1 0 0 0,0 0 0 0 0,0 0 1 0 0,0-1-1 0 0,0 1 0 0 0,1-1 0 0 0,-1 0 0 0 0,1 0 0 0 0,-1 0 0 0 0,-4-4 0 0 0,-2-2 31 0 0,-1-1-1 0 0,2-1 0 0 0,-1 0 0 0 0,1 0 1 0 0,1-1-1 0 0,0 0 0 0 0,0-1 0 0 0,1 1 1 0 0,1-2-1 0 0,-8-17 0 0 0,7 12-62 0 0,1-1 0 0 0,0 1 0 0 0,1-1 0 0 0,1 0 0 0 0,1-1 0 0 0,-1-33 0 0 0,5 48-99 0 0,-1 0 0 0 0,1 0-1 0 0,0 0 1 0 0,0 0 0 0 0,0 1 0 0 0,1-1 0 0 0,-1 0 0 0 0,1 1 0 0 0,0-1 0 0 0,1 1 0 0 0,-1 0 0 0 0,1-1 0 0 0,0 1 0 0 0,0 1-1 0 0,0-1 1 0 0,1 0 0 0 0,-1 1 0 0 0,1-1 0 0 0,0 1 0 0 0,0 0 0 0 0,0 0 0 0 0,6-2 0 0 0,2-2-473 0 0,0 1 0 0 0,0 1 0 0 0,1 0 0 0 0,0 0 0 0 0,0 2 1 0 0,0-1-1 0 0,14 0 0 0 0,0 0 389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7.55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17 5 15115 0 0,'-1'0'-47'0'0,"1"-1"0"0"0,-1 1 0 0 0,1 0 0 0 0,-1-1 0 0 0,1 1-1 0 0,-1-1 1 0 0,1 1 0 0 0,-1 0 0 0 0,0-1 0 0 0,1 1 0 0 0,-1 0-1 0 0,1 0 1 0 0,-1 0 0 0 0,0-1 0 0 0,1 1 0 0 0,-1 0 0 0 0,0 0 0 0 0,1 0-1 0 0,-1 0 1 0 0,1 0 0 0 0,-1 0 0 0 0,0 0 0 0 0,1 0 0 0 0,-1 0 0 0 0,0 1-1 0 0,0-1 1 0 0,5 16-974 0 0,28 37-338 0 0,-21-37 1031 0 0,23 45 428 0 0,-2 2-1 0 0,25 68 0 0 0,6 47 3071 0 0,-60-201 4511 0 0,0-76-7799 0 0,-2 52 542 0 0,-1 41-427 0 0,0-8-33 0 0,0-1 0 0 0,1 0 0 0 0,1 1 0 0 0,0-1 0 0 0,1 1 0 0 0,7-19 0 0 0,-10 32-2 0 0,1-1 1 0 0,-1 1-1 0 0,1 0 0 0 0,-1-1 0 0 0,1 1 0 0 0,0 0 1 0 0,0 0-1 0 0,0 0 0 0 0,-1 0 0 0 0,1 0 0 0 0,0 0 1 0 0,0 0-1 0 0,1 0 0 0 0,-1 0 0 0 0,0 0 0 0 0,0 0 1 0 0,0 1-1 0 0,1-1 0 0 0,-1 0 0 0 0,0 1 1 0 0,1-1-1 0 0,-1 1 0 0 0,0 0 0 0 0,3-1 0 0 0,-2 1-26 0 0,0 0 0 0 0,0 1 0 0 0,1-1-1 0 0,-1 1 1 0 0,0-1 0 0 0,0 1-1 0 0,0 0 1 0 0,1 0 0 0 0,-1 0 0 0 0,0 0-1 0 0,0 0 1 0 0,0 1 0 0 0,2 1-1 0 0,4 4-40 0 0,-1-1 0 0 0,-1 1-1 0 0,1 0 1 0 0,-1 1 0 0 0,0-1 0 0 0,5 10-1 0 0,90 143 176 0 0,-98-157-133 0 0,-1 0-1 0 0,0 0 1 0 0,1 0 0 0 0,-1 0 0 0 0,1-1 0 0 0,0 1 0 0 0,0-1 0 0 0,0 1 0 0 0,0-1 0 0 0,0 0 0 0 0,1 0 0 0 0,-1-1 0 0 0,0 1 0 0 0,1-1 0 0 0,3 2 0 0 0,-4-3-280 0 0,0 0 1 0 0,0 0-1 0 0,-1 0 1 0 0,1 0 0 0 0,0 0-1 0 0,-1-1 1 0 0,1 1-1 0 0,0-1 1 0 0,-1 1 0 0 0,1-1-1 0 0,-1 0 1 0 0,1 0-1 0 0,-1-1 1 0 0,1 1 0 0 0,-1 0-1 0 0,0-1 1 0 0,0 1-1 0 0,1-1 1 0 0,-1 0 0 0 0,0 0-1 0 0,3-4 1 0 0,9-9-2312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8.29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126 159 8522 0 0,'-9'-24'6725'0'0,"-3"6"-3356"0"0,11 16-3343 0 0,0 1 0 0 0,0 1 0 0 0,-1-1 0 0 0,1 0 0 0 0,0 0 0 0 0,-1 0 0 0 0,1 1 0 0 0,-1-1 0 0 0,1 1 0 0 0,-1-1 0 0 0,1 1 0 0 0,-1-1 0 0 0,1 1 0 0 0,-1 0 0 0 0,1 0 0 0 0,-1 0 0 0 0,0 0 0 0 0,1 0 0 0 0,-1 0 0 0 0,1 0 0 0 0,-1 1 0 0 0,1-1 0 0 0,-1 0 0 0 0,1 1 0 0 0,-1-1 0 0 0,1 1 0 0 0,-3 1 0 0 0,0 0-130 0 0,0 0 0 0 0,0 0 0 0 0,1 0 0 0 0,-1 1 0 0 0,1-1 0 0 0,0 1 0 0 0,0 0 0 0 0,0 0 0 0 0,0 0 0 0 0,0 0 0 0 0,1 1 0 0 0,-1-1 0 0 0,1 1 0 0 0,0 0 0 0 0,0-1 0 0 0,0 1 0 0 0,0 0 0 0 0,1 0 0 0 0,-2 6 0 0 0,1-2 101 0 0,1-1 1 0 0,0 0-1 0 0,0 0 1 0 0,1 1-1 0 0,0-1 0 0 0,0 1 1 0 0,0-1-1 0 0,1 0 1 0 0,0 1-1 0 0,3 8 1 0 0,-1-8 79 0 0,0 0-1 0 0,1 0 1 0 0,0 0 0 0 0,1-1 0 0 0,0 0 0 0 0,0 0-1 0 0,0 0 1 0 0,1 0 0 0 0,0-1 0 0 0,9 8 0 0 0,-12-11-5 0 0,1 0 1 0 0,-1 0-1 0 0,1 0 1 0 0,0-1-1 0 0,0 1 1 0 0,0-1-1 0 0,0 0 1 0 0,0 0-1 0 0,1 0 1 0 0,-1-1-1 0 0,1 1 1 0 0,-1-1-1 0 0,1 0 0 0 0,-1 0 1 0 0,1-1-1 0 0,0 0 1 0 0,-1 0-1 0 0,1 0 1 0 0,0 0-1 0 0,7-2 1 0 0,-9 1-16 0 0,0-1 0 0 0,0 1 0 0 0,0-1 0 0 0,-1 0 0 0 0,1 0 0 0 0,-1 0 0 0 0,1 0 0 0 0,-1 0 0 0 0,0-1 0 0 0,0 1 0 0 0,0-1 0 0 0,0 1 0 0 0,0-1 0 0 0,0 0 0 0 0,-1 0 0 0 0,0 0 0 0 0,1 0 0 0 0,-1 0 0 0 0,0 0 0 0 0,0 0 0 0 0,-1 0 0 0 0,1 0 0 0 0,-1-1 0 0 0,1 1 0 0 0,-1-4 0 0 0,1-4-104 0 0,-1 1-1 0 0,0-1 1 0 0,-1 0 0 0 0,0 0-1 0 0,0 0 1 0 0,-5-13 0 0 0,2 11-142 0 0,-1 1-1 0 0,0 0 1 0 0,-1 0 0 0 0,-1 1 0 0 0,-13-19-1 0 0,11 17 16 0 0,9 12 66 0 0,0 1 0 0 0,0-1 1 0 0,-1 1-1 0 0,1-1 0 0 0,0 1 0 0 0,0-1 0 0 0,0 1 0 0 0,0-1 1 0 0,0 1-1 0 0,0-1 0 0 0,0 1 0 0 0,0-1 0 0 0,0 1 0 0 0,0 0 0 0 0,0-1 1 0 0,1 1-1 0 0,-1-1 0 0 0,0 1 0 0 0,0-1 0 0 0,0 1 0 0 0,1-1 1 0 0,-1 1-1 0 0,0 0 0 0 0,0-1 0 0 0,1 1 0 0 0,-1-1 0 0 0,0 1 0 0 0,1 0 1 0 0,-1 0-1 0 0,1-1 0 0 0,-1 1 0 0 0,14-10 309 0 0,-12 9-418 0 0,35-24-760 0 0,-26 18 1120 0 0,-1 0 0 0 0,1-1 1 0 0,12-12 1664 0 0,-21 25-2374 0 0,4 9 424 0 0,0-1 0 0 0,-1 1 0 0 0,3 14 0 0 0,-3-9 209 0 0,1-1 0 0 0,9 18 0 0 0,-13-31 53 0 0,0 0 0 0 0,1-1 0 0 0,0 1 0 0 0,0-1 0 0 0,0 1 0 0 0,1-1 0 0 0,0 0 0 0 0,-1-1 0 0 0,1 1 0 0 0,1-1 0 0 0,7 6 0 0 0,-11-8-38 0 0,0-1-1 0 0,0 1 1 0 0,0-1 0 0 0,0 1-1 0 0,0-1 1 0 0,0 0-1 0 0,0 1 1 0 0,0-1 0 0 0,0 0-1 0 0,0 0 1 0 0,0 0-1 0 0,0 1 1 0 0,0-1-1 0 0,0 0 1 0 0,0-1 0 0 0,0 1-1 0 0,0 0 1 0 0,0 0-1 0 0,0 0 1 0 0,0-1 0 0 0,0 1-1 0 0,0 0 1 0 0,0-1-1 0 0,0 1 1 0 0,0-1 0 0 0,0 1-1 0 0,1-2 1 0 0,0 0 24 0 0,0 0 0 0 0,1 0 1 0 0,-1-1-1 0 0,-1 1 0 0 0,1-1 0 0 0,0 1 1 0 0,-1-1-1 0 0,1 0 0 0 0,1-4 0 0 0,1-6 6 0 0,0 0 0 0 0,0 0 0 0 0,1-18-1 0 0,-2 14-125 0 0,-1 1-1 0 0,-1-2 1 0 0,0 1-1 0 0,-1 0 1 0 0,-5-30 0 0 0,5 46-42 0 0,6 7-1876 0 0,37 48 1316 0 0,-28-33 829 0 0,27 28-1 0 0,-37-44-515 0 0,-1-1 0 0 0,1 0-1 0 0,0 0 1 0 0,0 0 0 0 0,0 0 0 0 0,1-1-1 0 0,-1 0 1 0 0,1 0 0 0 0,-1-1 0 0 0,1 1 0 0 0,9 1-1 0 0,-3-2-310 0 0,0-2 476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8.632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12 151 15955 0 0,'-11'-15'1346'0'0,"11"27"-2155"0"0,11 29-717 0 0,45 108 5895 0 0,-56-149-4141 0 0,-1 0-172 0 0,1 0 1 0 0,-1-1-1 0 0,1 1 1 0 0,-1 0 0 0 0,0 0-1 0 0,1-1 1 0 0,-1 1-1 0 0,1-1 1 0 0,-1 1-1 0 0,1 0 1 0 0,-1-1-1 0 0,1 1 1 0 0,-1-1-1 0 0,1 0 1 0 0,-1 1 0 0 0,1-1-1 0 0,0 1 1 0 0,-1-1-1 0 0,1 1 1 0 0,0-1-1 0 0,0 0 1 0 0,-1 1-1 0 0,1-1 1 0 0,0 0-1 0 0,-6-11 25 0 0,0 1-1 0 0,1-1 0 0 0,1 0 1 0 0,0 0-1 0 0,0 0 0 0 0,1-1 1 0 0,1 1-1 0 0,-2-26 0 0 0,4 29-58 0 0,0 0 0 0 0,1-1 0 0 0,0 1 0 0 0,0 0 0 0 0,1 0 0 0 0,0 0 0 0 0,6-16 0 0 0,-5 20-89 0 0,0 0 0 0 0,0 0 0 0 0,0 0 0 0 0,0 1 0 0 0,1-1 0 0 0,0 1 0 0 0,0 0 0 0 0,0 0 0 0 0,0 1 0 0 0,1-1 0 0 0,0 1 0 0 0,-1 0 0 0 0,1 0 0 0 0,6-2 0 0 0,75-30-4966 0 0,-68 29 4855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9.034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253 7 15595 0 0,'0'0'61'0'0,"0"0"0"0"0,0-1 0 0 0,0 1 0 0 0,0 0-1 0 0,0 0 1 0 0,0 0 0 0 0,0 0 0 0 0,0-1 0 0 0,-1 1-1 0 0,1 0 1 0 0,0 0 0 0 0,0 0 0 0 0,0 0 0 0 0,0-1 0 0 0,0 1-1 0 0,0 0 1 0 0,-1 0 0 0 0,1 0 0 0 0,0 0 0 0 0,0 0-1 0 0,0 0 1 0 0,0-1 0 0 0,-1 1 0 0 0,1 0 0 0 0,0 0-1 0 0,0 0 1 0 0,0 0 0 0 0,0 0 0 0 0,-1 0 0 0 0,1 0 0 0 0,0 0-1 0 0,0 0 1 0 0,0 0 0 0 0,-1 0 0 0 0,1 0 0 0 0,0 0-1 0 0,0 0 1 0 0,0 0 0 0 0,-1 0 0 0 0,1 0 0 0 0,0 0-1 0 0,0 0 1 0 0,0 0 0 0 0,-1 0 0 0 0,1 1 0 0 0,-14-2 22 0 0,-18-2-47 0 0,27 4-47 0 0,0-1 0 0 0,1 1 0 0 0,-1 0-1 0 0,0 0 1 0 0,1 0 0 0 0,-1 0 0 0 0,1 1 0 0 0,0 0 0 0 0,-1 0 0 0 0,1 0 0 0 0,0 1-1 0 0,-5 3 1 0 0,-2 1-75 0 0,-2-1 61 0 0,1 2-1 0 0,0 0 1 0 0,1 0-1 0 0,-1 1 1 0 0,1 0-1 0 0,1 1 1 0 0,0 0-1 0 0,1 1 1 0 0,-13 17 0 0 0,21-27 27 0 0,1-1 0 0 0,0 1 0 0 0,-1 0 0 0 0,1-1 0 0 0,0 1 0 0 0,0 0 0 0 0,-1-1 0 0 0,1 1 0 0 0,0 0 0 0 0,0 0 0 0 0,0-1 0 0 0,0 1 0 0 0,0 0 0 0 0,0 0 0 0 0,0 0 0 0 0,0-1 0 0 0,0 1 0 0 0,0 0 0 0 0,0 0 0 0 0,1-1 0 0 0,-1 1 0 0 0,0 0 0 0 0,1-1 0 0 0,-1 1 0 0 0,0 0 0 0 0,1 0 0 0 0,20 14-121 0 0,33 1-176 0 0,-48-15 289 0 0,20 4-41 0 0,1 2 1 0 0,-2 1-1 0 0,1 0 0 0 0,-1 2 1 0 0,0 1-1 0 0,-1 1 0 0 0,0 1 1 0 0,40 30-1 0 0,-59-39 67 0 0,1 1-1 0 0,-1-1 1 0 0,0 1-1 0 0,0 0 1 0 0,-1 0-1 0 0,0 1 1 0 0,0-1-1 0 0,0 1 1 0 0,4 8 0 0 0,-7-12 7 0 0,-1 0 0 0 0,1 0 0 0 0,-1 0 1 0 0,1 0-1 0 0,-1 1 0 0 0,0-1 0 0 0,0 0 1 0 0,0 0-1 0 0,0 0 0 0 0,0 1 0 0 0,-1-1 1 0 0,1 0-1 0 0,0 0 0 0 0,-1 0 0 0 0,0 0 1 0 0,0 0-1 0 0,1 0 0 0 0,-1 0 0 0 0,0 0 1 0 0,-1 0-1 0 0,1 0 0 0 0,0 0 0 0 0,0 0 1 0 0,-1-1-1 0 0,1 1 0 0 0,-1-1 0 0 0,0 1 1 0 0,1-1-1 0 0,-1 1 0 0 0,0-1 0 0 0,0 0 1 0 0,-3 2-1 0 0,-9 5-50 0 0,0-1 0 0 0,0-1 0 0 0,0 0 0 0 0,-1-1 1 0 0,0 0-1 0 0,0-1 0 0 0,-1-1 0 0 0,1-1 0 0 0,-1 0 0 0 0,1-1 0 0 0,-1 0 1 0 0,0-1-1 0 0,-25-4 0 0 0,21 1-293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9.48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41 169 10162 0 0,'-5'-1'830'0'0,"-21"-5"62"0"0,17-2 1487 0 0,9-6 3661 0 0,3 6-5965 0 0,1 1-1 0 0,1 0 1 0 0,-1 0 0 0 0,1 0-1 0 0,1 0 1 0 0,-1 1 0 0 0,1 0-1 0 0,0 0 1 0 0,0 1 0 0 0,1-1-1 0 0,-1 2 1 0 0,15-9-1 0 0,-7 5-159 0 0,0 0-1 0 0,0 2 1 0 0,0 0 0 0 0,1 0-1 0 0,0 1 1 0 0,23-4-1 0 0,-34 8 27 0 0,0 1-1 0 0,-1-1 1 0 0,1 1-1 0 0,0 0 1 0 0,-1 0-1 0 0,1 0 1 0 0,0 0-1 0 0,0 1 1 0 0,-1-1-1 0 0,1 1 1 0 0,-1 0 0 0 0,1 0-1 0 0,-1 0 1 0 0,1 1-1 0 0,-1-1 1 0 0,1 1-1 0 0,-1 0 1 0 0,0 0-1 0 0,0 0 1 0 0,0 0-1 0 0,5 5 1 0 0,-6-3-22 0 0,0-1 0 0 0,0 1 1 0 0,0-1-1 0 0,0 1 0 0 0,0 0 0 0 0,-1 0 1 0 0,0-1-1 0 0,1 1 0 0 0,-2 0 0 0 0,1 0 1 0 0,0 0-1 0 0,-1 0 0 0 0,0 0 0 0 0,0 1 1 0 0,0-1-1 0 0,0 0 0 0 0,0 0 0 0 0,-1 0 1 0 0,-2 7-1 0 0,-3 8 98 0 0,-1 0-1 0 0,-1 0 1 0 0,0 0 0 0 0,-1-1 0 0 0,-21 30 0 0 0,9-15 95 0 0,20-31-108 0 0,0-1 0 0 0,1 0 0 0 0,-1 0 0 0 0,0 1 0 0 0,1-1 0 0 0,-1 1 0 0 0,1-1 0 0 0,-1 0 0 0 0,1 1 0 0 0,0-1 0 0 0,-1 1 0 0 0,1-1 0 0 0,0 1 1 0 0,0-1-1 0 0,0 1 0 0 0,0-1 0 0 0,0 1 0 0 0,1-1 0 0 0,-1 1 0 0 0,1 1 0 0 0,0 0-236 0 0,1-1 0 0 0,-1 1-1 0 0,1-1 1 0 0,0 0 0 0 0,0 1 0 0 0,0-1 0 0 0,0 0 0 0 0,0 0 0 0 0,3 2 0 0 0,4 3-918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09:49.885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34 0 10514 0 0,'-3'8'-240'0'0,"1"1"56"0"0,1 0-8 0 0,-2-2 208 0 0,0 4-80 0 0,1-2 48 0 0,1 0 192 0 0,-1 0-8 0 0,1 0 0 0 0,4 0 32 0 0,-3 0-24 0 0,1 0 24 0 0,-1 0-808 0 0,-4-1 496 0 0,-2-2 112 0 0,-3-4-152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1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2289 10 3033 0 0,'0'0'1827'0'0,"0"0"-1795"0"0,0-1 0 0 0,-1 1 1 0 0,1-1-1 0 0,0 1 0 0 0,0 0 0 0 0,-1-1 1 0 0,1 1-1 0 0,0-1 0 0 0,0 1 1 0 0,-1-1-1 0 0,1 1 0 0 0,0 0 0 0 0,-1-1 1 0 0,1 1-1 0 0,-1 0 0 0 0,1-1 1 0 0,0 1-1 0 0,-1 0 0 0 0,1 0 0 0 0,-1-1 1 0 0,1 1-1 0 0,-1 0 0 0 0,1 0 0 0 0,-1 0 1 0 0,1 0-1 0 0,-1 0 0 0 0,1 0 1 0 0,-1-1-1 0 0,-7 1-116 0 0,-1-1 0 0 0,1 1-1 0 0,0 0 1 0 0,-1 1 0 0 0,1 0 0 0 0,0 1 0 0 0,0-1 0 0 0,0 1 0 0 0,0 1 0 0 0,-13 5-1 0 0,-948 306-1818 0 0,805-260 1847 0 0,-203 96 0 0 0,-142 104-26 0 0,427-211 46 0 0,-1 0 36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12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38 2409 0 0,'0'0'3119'0'0,"-2"-16"4348"0"0,-1-1-4156 0 0,3 17-3307 0 0,0 0 1 0 0,0 0-1 0 0,0-1 0 0 0,0 1 1 0 0,0 0-1 0 0,0 0 0 0 0,0 0 1 0 0,0-1-1 0 0,-1 1 0 0 0,1 0 1 0 0,0 0-1 0 0,0 0 0 0 0,0 0 1 0 0,0-1-1 0 0,0 1 0 0 0,0 0 1 0 0,0 0-1 0 0,0 0 0 0 0,-1 0 1 0 0,1 0-1 0 0,0-1 0 0 0,0 1 1 0 0,0 0-1 0 0,0 0 0 0 0,-1 0 1 0 0,1 0-1 0 0,0 0 0 0 0,0 0 1 0 0,0 0-1 0 0,0 0 0 0 0,-1 0 1 0 0,1-1-1 0 0,0 1 0 0 0,0 0 1 0 0,0 0-1 0 0,-1 0 0 0 0,1 0 1 0 0,0 0-1 0 0,0 0 0 0 0,0 0 1 0 0,-1 0-1 0 0,1 1 0 0 0,0-1 0 0 0,0 0 1 0 0,-1 0-1 0 0,-3 11-6 0 0,1 17-112 0 0,-37 337 9 0 0,-30-4 761 0 0,65-336-607 0 0,-148 845 1169 0 0,152-855-1186 0 0,-1 2 26 0 0,-1-1 1 0 0,-5 22 0 0 0,7-38-118 0 0,0-1-975 0 0,1 1 975 0 0,-1-1 0 0 0,1 1-1 0 0,-1-1 1 0 0,1 0 0 0 0,-1 1-1 0 0,1-1 1 0 0,-1 0 0 0 0,1 1-1 0 0,0-1 1 0 0,-1 0 0 0 0,1 1-1 0 0,0-1 1 0 0,0 0 0 0 0,-1 0-1 0 0,1 0 1 0 0,0 1-1 0 0,0-1 1 0 0,0 0 0 0 0,0-1-1 0 0,-2-20-1121 0 0,2 21 1007 0 0,-1-105-5459 0 0,1 78 5440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12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56 3425 0 0,'0'-2'216'0'0,"-1"1"-1"0"0,1-1 1 0 0,-1 0 0 0 0,1 1 0 0 0,-1-1 0 0 0,1 0 0 0 0,0 0 0 0 0,0 1-1 0 0,0-1 1 0 0,0 0 0 0 0,0 0 0 0 0,1 1 0 0 0,-1-1 0 0 0,0 0 0 0 0,1 1 0 0 0,0-1-1 0 0,-1 0 1 0 0,1 1 0 0 0,0-1 0 0 0,-1 1 0 0 0,1-1 0 0 0,0 1 0 0 0,0-1-1 0 0,0 1 1 0 0,7-6 5904 0 0,-8 10-5684 0 0,-1 3-325 0 0,0-1 0 0 0,0 0 1 0 0,0 0-1 0 0,-1 1 1 0 0,1-1-1 0 0,-1 0 1 0 0,0 0-1 0 0,-1 0 1 0 0,-4 6-1 0 0,-34 49 168 0 0,18-27-211 0 0,-119 176 1630 0 0,141-208-1407 0 0,4-4-371 0 0,16-21 69 0 0,0 0 0 0 0,-2-2 0 0 0,25-47 0 0 0,35-93 173 0 0,-65 141-170 0 0,-9 17 35 0 0,9-13-170 0 0,-11 21 123 0 0,0-1-1 0 0,-1 1 0 0 0,1 0 0 0 0,0 0 0 0 0,0 0 1 0 0,-1 0-1 0 0,1 0 0 0 0,0 0 0 0 0,0 0 0 0 0,-1 0 1 0 0,1 0-1 0 0,0 0 0 0 0,0 1 0 0 0,-1-1 0 0 0,1 0 1 0 0,0 0-1 0 0,0 1 0 0 0,-1-1 0 0 0,1 0 0 0 0,-1 1 1 0 0,1-1-1 0 0,0 1 0 0 0,-1-1 0 0 0,1 1 0 0 0,-1-1 1 0 0,1 1-1 0 0,-1 0 0 0 0,1-1 0 0 0,-1 1 0 0 0,1-1 1 0 0,0 2-1 0 0,8 11-116 0 0,1 1 1 0 0,-2-1-1 0 0,0 2 0 0 0,0-1 1 0 0,10 30-1 0 0,-11-25 140 0 0,1-1 0 0 0,1 0 0 0 0,17 26 0 0 0,-18-33-544 0 0,0-1 1 0 0,1 0-1 0 0,0 0 1 0 0,0-1-1 0 0,1 0 1 0 0,13 8-1 0 0,-2-4-1261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31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6745 0 0,'2'-7'568'0'0,"11"0"971"0"0,-3 1-824 0 0,12-4-292 0 0,1 1-1 0 0,0 1 0 0 0,0 1 1 0 0,0 1-1 0 0,25-3 0 0 0,59-3-977 0 0,1 4-1 0 0,183 11 0 0 0,-257-1 391 0 0,-5-2-254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20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1704 198 6649 0 0,'2'-9'50'0'0,"-1"-1"-1"0"0,1 1 1 0 0,1-1-1 0 0,0 1 1 0 0,0 0-1 0 0,1 0 1 0 0,0 0-1 0 0,1 1 1 0 0,0-1-1 0 0,0 1 1 0 0,0 0-1 0 0,1 1 1 0 0,1-1-1 0 0,-1 1 1 0 0,1 0-1 0 0,0 1 1 0 0,12-9-1 0 0,39-25 606 0 0,-57 40-320 0 0,-10 10-1759 0 0,-187 135 1300 0 0,158-119 25 0 0,-54 33-29 0 0,-161 76 1 0 0,-113 23 258 0 0,253-111-131 0 0,-23 13-43 0 0,3 5 1 0 0,4 6 0 0 0,-197 142-1 0 0,290-184 19 0 0,7 1-36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22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1692 18 3313 0 0,'10'-8'6482'0'0,"-15"5"-6035"0"0,1 1-484 0 0,-1 1 1 0 0,1 0-1 0 0,-1 0 0 0 0,1 0 0 0 0,-1 1 1 0 0,1-1-1 0 0,-1 1 0 0 0,0 0 1 0 0,1 0-1 0 0,-1 1 0 0 0,1-1 0 0 0,-1 1 1 0 0,-5 2-1 0 0,-68 23-529 0 0,53-17 474 0 0,-656 270-508 0 0,465-185 661 0 0,70-30-332 0 0,2 6-1 0 0,-135 90 0 0 0,220-119-250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13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 4025 0 0,'0'0'9919'0'0,"3"17"-10225"0"0,-3 34 539 0 0,-1 1 0 0 0,-3-1 1 0 0,-2 0-1 0 0,-2 0 0 0 0,-3 0 1 0 0,-30 87-1 0 0,-61 169 827 0 0,90-268-969 0 0,9-25-116 0 0,-1 0 0 0 0,0 0 0 0 0,-1 0 0 0 0,-14 24 0 0 0,19-37-293 0 0,-8-40-4227 0 0,8 18 3673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14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219 200 6873 0 0,'0'-6'419'0'0,"0"0"0"0"0,0 0 0 0 0,0 0 0 0 0,1 0 0 0 0,0 0 0 0 0,1 1-1 0 0,-1-1 1 0 0,1 0 0 0 0,0 1 0 0 0,1-1 0 0 0,-1 1 0 0 0,1-1-1 0 0,0 1 1 0 0,6-8 0 0 0,-5 9 32 0 0,0-1 0 0 0,-1 1 0 0 0,0-1 0 0 0,1 0 0 0 0,-2 0 0 0 0,1-1 0 0 0,3-9 1981 0 0,-26 23-2033 0 0,15-3-407 0 0,-1 0 0 0 0,1 0 0 0 0,0 0 0 0 0,1 1 0 0 0,0 0 0 0 0,-4 6 0 0 0,-1 1-13 0 0,-75 95-3 0 0,43-58 619 0 0,-41 67 1 0 0,82-117-593 0 0,0 0 1 0 0,-1 0 0 0 0,1 0 0 0 0,0 0-1 0 0,0 0 1 0 0,0 0 0 0 0,0 0 0 0 0,0 1 0 0 0,0-1-1 0 0,-1 0 1 0 0,1 0 0 0 0,0 0 0 0 0,0 0-1 0 0,0 0 1 0 0,0 0 0 0 0,0 0 0 0 0,0 0-1 0 0,0 0 1 0 0,0 0 0 0 0,-1 1 0 0 0,1-1-1 0 0,0 0 1 0 0,0 0 0 0 0,0 0 0 0 0,0 0 0 0 0,0 0-1 0 0,0 0 1 0 0,0 0 0 0 0,0 1 0 0 0,0-1-1 0 0,0 0 1 0 0,0 0 0 0 0,0 0 0 0 0,0 0-1 0 0,0 0 1 0 0,0 0 0 0 0,0 1 0 0 0,0-1 0 0 0,0 0-1 0 0,0 0 1 0 0,0 0 0 0 0,0 0 0 0 0,0 0-1 0 0,0 1 1 0 0,0-1 0 0 0,0 0 0 0 0,0 0-1 0 0,0 0 1 0 0,0 0 0 0 0,0 0 0 0 0,1 0-1 0 0,-1 0 1 0 0,0 0 0 0 0,0 1 0 0 0,0-1 0 0 0,0 0-1 0 0,0 0 1 0 0,0 0 0 0 0,0 0 0 0 0,1 0-1 0 0,-1 0 1 0 0,0 0 0 0 0,0 0 0 0 0,0 0-1 0 0,0 0 1 0 0,11-7 29 0 0,15-16-62 0 0,78-116 131 0 0,-71 92-105 0 0,3 0 0 0 0,58-59 0 0 0,-89 101-17 0 0,26-20-48 0 0,-31 24 47 0 0,1 1 0 0 0,0-1 0 0 0,-1 1 0 0 0,1 0 0 0 0,0-1 0 0 0,0 1-1 0 0,0 0 1 0 0,-1-1 0 0 0,1 1 0 0 0,0 0 0 0 0,0 0 0 0 0,0 0 0 0 0,-1 0 0 0 0,1 0 0 0 0,0 0-1 0 0,0 0 1 0 0,0 0 0 0 0,0 0 0 0 0,-1 0 0 0 0,1 0 0 0 0,0 1 0 0 0,0-1 0 0 0,0 0 0 0 0,-1 1-1 0 0,1-1 1 0 0,0 0 0 0 0,0 1 0 0 0,-1-1 0 0 0,1 1 0 0 0,0-1 0 0 0,-1 1 0 0 0,1-1 0 0 0,0 1-1 0 0,-1 0 1 0 0,1-1 0 0 0,-1 1 0 0 0,1 0 0 0 0,-1-1 0 0 0,1 2 0 0 0,9 19-97 0 0,-2 1-1 0 0,0 0 1 0 0,-1 0 0 0 0,4 30 0 0 0,-5-26 186 0 0,0 0 1 0 0,2 0-1 0 0,12 27 0 0 0,-14-39-237 0 0,2 0-1 0 0,-1 0 0 0 0,2-1 0 0 0,0-1 1 0 0,0 1-1 0 0,1-1 0 0 0,1-1 0 0 0,0 0 1 0 0,0 0-1 0 0,1-1 0 0 0,0-1 0 0 0,1 0 1 0 0,15 8-1 0 0,-10-10 93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23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1636 1 4569 0 0,'-3'1'1270'0'0,"-24"15"-738"0"0,0 1 0 0 0,-39 34 0 0 0,-3 2-909 0 0,-322 188 416 0 0,-24 17 128 0 0,409-254-149 0 0,-550 420-652 0 0,481-357 611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2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30 3545 0 0,'-1'-13'613'0'0,"0"4"547"0"0,0 3 1961 0 0,1 5-2673 0 0,5 18-6574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3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1400 0 0,'0'0'2977'0'0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3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16 0 0,'5'-1'16'0'0,"-5"-2"96"0"0,0 1-88 0 0,0 1-40 0 0,1-1 8 0 0,1 1-8 0 0,-1-1 16 0 0,1 1-16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3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48 4665 0 0,'0'0'628'0'0,"0"-13"4684"0"0,-1-13-6538 0 0,0 25 1085 0 0,0 0-1 0 0,0 1 0 0 0,0-1 1 0 0,0 0-1 0 0,0 0 0 0 0,0 1 1 0 0,0-1-1 0 0,-1 1 1 0 0,1-1-1 0 0,0 1 0 0 0,-1 0 1 0 0,1-1-1 0 0,0 1 0 0 0,0 0 1 0 0,-1 0-1 0 0,1 0 0 0 0,-2 0 1 0 0,1 0-110 0 0,-11 2-687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4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3633 0 0,'4'-19'1651'0'0,"-3"9"-530"0"0,0 1-1 0 0,1 0 1 0 0,0 0 0 0 0,0-1 0 0 0,1 1-1 0 0,1 1 1 0 0,0-1 0 0 0,0 0-1 0 0,0 1 1 0 0,8-11 4462 0 0,-7 47-5155 0 0,-25 232 460 0 0,11-190-658 0 0,3 0-1 0 0,3 0 0 0 0,8 101 1 0 0,5-198-6988 0 0,-2 7 4905 0 0,-4 8 1599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1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1084 1840 0 0,'0'0'104'0'0,"21"0"-136"0"0,368 26 2984 0 0,-180-21-2759 0 0,214-23 0 0 0,-304 6 603 0 0,-1-5-1 0 0,183-51 0 0 0,13-36 924 0 0,-225 70-1163 0 0,124-65 1 0 0,-208 96-504 0 0,0 1 1 0 0,0-1-1 0 0,0 0 1 0 0,0 0-1 0 0,0 0 1 0 0,-1-1-1 0 0,0 0 1 0 0,1 0 0 0 0,-1 0-1 0 0,0 0 1 0 0,-1-1-1 0 0,1 1 1 0 0,-1-1-1 0 0,0 0 1 0 0,0 0-1 0 0,-1 0 1 0 0,1 0-1 0 0,-1-1 1 0 0,0 1 0 0 0,0-1-1 0 0,-1 1 1 0 0,0-1-1 0 0,0 1 1 0 0,0-1-1 0 0,-1-8 1 0 0,0-3-62 0 0,-1 1 1 0 0,-1-1 0 0 0,-1 1-1 0 0,-1 0 1 0 0,0 0-1 0 0,0 0 1 0 0,-2 0 0 0 0,0 1-1 0 0,-1-1 1 0 0,-12-19 0 0 0,-16-37-20 0 0,19 39-26 0 0,0 0 1 0 0,-31-44-1 0 0,38 66 43 0 0,1 1-1 0 0,-1 0 0 0 0,-1 0 1 0 0,0 1-1 0 0,0 0 0 0 0,-1 0 1 0 0,0 1-1 0 0,0 1 0 0 0,-1 0 1 0 0,-17-7-1 0 0,-17-2-59 0 0,-1 2 0 0 0,0 3 0 0 0,-1 1-1 0 0,-74-5 1 0 0,57 7-14 0 0,-441-28-625 0 0,-66 22 614 0 0,479 18-147 0 0,1 3-1 0 0,-1 5 1 0 0,2 4-1 0 0,-134 40 1 0 0,216-53 137 0 0,0 0-1 0 0,0 1 1 0 0,1 0 0 0 0,-1 1-1 0 0,1 0 1 0 0,0 0 0 0 0,0 1-1 0 0,0 0 1 0 0,1 1 0 0 0,0-1-1 0 0,0 1 1 0 0,1 0 0 0 0,0 1-1 0 0,0 0 1 0 0,-6 12 0 0 0,-4 9-304 0 0,2 1 1 0 0,2 0-1 0 0,-11 38 0 0 0,16-47 240 0 0,-12 31-267 0 0,7-17 62 0 0,-11 46 1 0 0,20-67 182 0 0,1 1 1 0 0,0-1 0 0 0,2 1-1 0 0,-1-1 1 0 0,2 1-1 0 0,3 23 1 0 0,1-13 255 0 0,2-1 0 0 0,1 0 0 0 0,0 0 0 0 0,2-1 0 0 0,1 0 0 0 0,17 29 0 0 0,-7-20 12 0 0,40 49-1 0 0,-54-73 185 0 0,1-1 0 0 0,0 0 0 0 0,0 0 0 0 0,0-1-1 0 0,1 0 1 0 0,0-1 0 0 0,0 0 0 0 0,1 0 0 0 0,12 4 0 0 0,17 4 412 0 0,42 8-1 0 0,-36-10-732 0 0,-18-6 573 0 0,0-1 0 0 0,0-1 1 0 0,1-1-1 0 0,-1-2 0 0 0,45-5 1 0 0,-35 3-510 0 0,-1 0 1 0 0,46 6 0 0 0,-59 5-1283 0 0,-14-2 317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85 10850 0 0,'7'-13'1942'0'0,"-4"8"-1116"0"0,0 0 1 0 0,-1 0 0 0 0,0 0 0 0 0,1-1-1 0 0,-2 1 1 0 0,1 0 0 0 0,-1-1 0 0 0,2-11 2881 0 0,-10 18-3402 0 0,3 0-306 0 0,-1 1 0 0 0,1 1 0 0 0,0-1 0 0 0,0 0 0 0 0,0 1 0 0 0,0 0 1 0 0,0 0-1 0 0,0 0 0 0 0,1 1 0 0 0,0-1 0 0 0,0 1 0 0 0,0 0 0 0 0,0 0 0 0 0,0 0 1 0 0,1 0-1 0 0,-4 7 0 0 0,-8 15 34 0 0,-13 37 0 0 0,26-62-32 0 0,-9 24 32 0 0,1 1 0 0 0,1 0 0 0 0,-8 41 0 0 0,15-61-32 0 0,0 1-1 0 0,0-1 1 0 0,1 1-1 0 0,-1-1 1 0 0,2 1-1 0 0,-1 0 1 0 0,1-1-1 0 0,0 1 1 0 0,0-1-1 0 0,1 0 1 0 0,0 1-1 0 0,0-1 1 0 0,0 0-1 0 0,1 0 1 0 0,0 0-1 0 0,0 0 1 0 0,0-1-1 0 0,1 1 1 0 0,0-1-1 0 0,7 8 1 0 0,-7-10 3 0 0,0 1 1 0 0,1 0-1 0 0,-1-1 0 0 0,1 0 1 0 0,0 0-1 0 0,0 0 1 0 0,0-1-1 0 0,0 0 1 0 0,1 0-1 0 0,-1 0 1 0 0,1 0-1 0 0,-1-1 0 0 0,1 0 1 0 0,0 0-1 0 0,-1-1 1 0 0,1 1-1 0 0,0-1 1 0 0,-1-1-1 0 0,1 1 1 0 0,0-1-1 0 0,-1 0 0 0 0,1 0 1 0 0,-1 0-1 0 0,1-1 1 0 0,-1 0-1 0 0,0 0 1 0 0,1 0-1 0 0,-1-1 1 0 0,6-3-1 0 0,-1-1 57 0 0,0 0 0 0 0,0 0 0 0 0,-1-1 0 0 0,0 0 0 0 0,0 0 0 0 0,-1-1 0 0 0,0-1 0 0 0,0 1 0 0 0,-1-1 0 0 0,-1 0 0 0 0,1-1 0 0 0,7-18 0 0 0,-9 15 1 0 0,-1 0 0 0 0,-1 0 0 0 0,0 0 0 0 0,-1 0 0 0 0,-1 0 0 0 0,0-1 0 0 0,0 1 0 0 0,-2 0 0 0 0,-2-22 0 0 0,1 25-74 0 0,1 1 1 0 0,-2-1-1 0 0,1 1 1 0 0,-2 0-1 0 0,1 0 1 0 0,-1 0-1 0 0,-1 0 1 0 0,0 1-1 0 0,0 0 1 0 0,-1 0-1 0 0,0 0 1 0 0,0 1 0 0 0,-12-12-1 0 0,16 18-45 0 0,0 0 0 0 0,0 1 0 0 0,0-1 0 0 0,-1 1 0 0 0,1-1-1 0 0,-1 1 1 0 0,1 0 0 0 0,-1 0 0 0 0,1 0 0 0 0,-1 0 0 0 0,1 1 0 0 0,-1-1 0 0 0,0 1 0 0 0,0-1 0 0 0,-2 1 0 0 0,4 0-198 0 0,3 8-3941 0 0,1-4 3662 0 0,-1 0 1 0 0,1 0-1 0 0,0-1 1 0 0,0 1 0 0 0,1-1-1 0 0,-1 0 1 0 0,1 0-1 0 0,0 0 1 0 0,-1-1 0 0 0,1 1-1 0 0,0-1 1 0 0,0 0-1 0 0,1 0 1 0 0,-1 0 0 0 0,0-1-1 0 0,1 1 1 0 0,-1-1-1 0 0,9 1 1 0 0,2 0 260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5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37 1808 0 0,'43'-19'4795'0'0,"-28"11"7613"0"0,-18 8-12326 0 0,0 1 0 0 0,0 0 1 0 0,0 0-1 0 0,0 0 0 0 0,0 0 0 0 0,0 0 1 0 0,0 0-1 0 0,1 1 0 0 0,-1-1 0 0 0,1 1 1 0 0,-1 0-1 0 0,1 0 0 0 0,-1 0 1 0 0,-3 5-1 0 0,-30 36 204 0 0,32-37-226 0 0,-11 14 63 0 0,1 1 1 0 0,2 0-1 0 0,-21 46 0 0 0,28-54-37 0 0,0 0 1 0 0,1 0-1 0 0,1 0 0 0 0,0 0 0 0 0,1 0 0 0 0,0 1 1 0 0,1-1-1 0 0,1 1 0 0 0,1 14 0 0 0,0-23-61 0 0,-1 0 0 0 0,2 0 0 0 0,-1 0 1 0 0,1 0-1 0 0,0 0 0 0 0,0 0 0 0 0,0 0 0 0 0,0-1 0 0 0,1 1 0 0 0,0-1 0 0 0,0 0 1 0 0,0 1-1 0 0,1-1 0 0 0,-1-1 0 0 0,1 1 0 0 0,0 0 0 0 0,0-1 0 0 0,0 0 0 0 0,1 0 1 0 0,-1 0-1 0 0,1-1 0 0 0,-1 1 0 0 0,1-1 0 0 0,0 0 0 0 0,0 0 0 0 0,0-1 0 0 0,0 1 1 0 0,0-1-1 0 0,7 0 0 0 0,-1 1 7 0 0,1-1 0 0 0,-1 0 0 0 0,1-1 1 0 0,-1 0-1 0 0,1-1 0 0 0,-1 0 0 0 0,1-1 0 0 0,-1 0 0 0 0,0-1 1 0 0,0-1-1 0 0,0 1 0 0 0,15-8 0 0 0,-17 6 30 0 0,0-1-1 0 0,0 1 1 0 0,-1-2-1 0 0,1 1 0 0 0,-2-1 1 0 0,1 0-1 0 0,-1-1 1 0 0,0 0-1 0 0,0 0 1 0 0,-1 0-1 0 0,0-1 1 0 0,0 0-1 0 0,-1 0 0 0 0,-1-1 1 0 0,1 1-1 0 0,-1-1 1 0 0,-1 0-1 0 0,0 0 1 0 0,0 0-1 0 0,-1-1 1 0 0,-1 1-1 0 0,0 0 0 0 0,0-1 1 0 0,0 1-1 0 0,-2-1 1 0 0,1 1-1 0 0,-4-18 1 0 0,2 14-46 0 0,-1-3 25 0 0,0 0 0 0 0,0 0 0 0 0,-2 1 0 0 0,-11-30 0 0 0,14 43-84 0 0,1-1 0 0 0,-1 1 0 0 0,0 0-1 0 0,0 0 1 0 0,0 0 0 0 0,0 0 0 0 0,-1 0-1 0 0,1 0 1 0 0,-1 1 0 0 0,0-1 0 0 0,0 1 0 0 0,0 0-1 0 0,0 0 1 0 0,0 0 0 0 0,0 0 0 0 0,0 0-1 0 0,-1 1 1 0 0,1 0 0 0 0,-1-1 0 0 0,1 1-1 0 0,-1 0 1 0 0,1 1 0 0 0,-1-1 0 0 0,0 1-1 0 0,1-1 1 0 0,-1 1 0 0 0,0 0 0 0 0,-5 1-1 0 0,8-1-100 0 0,-1 1-1 0 0,1-1 1 0 0,-1 1-1 0 0,1-1 0 0 0,0 1 1 0 0,0 0-1 0 0,-1-1 1 0 0,1 1-1 0 0,0 0 1 0 0,0 0-1 0 0,0 0 0 0 0,0 0 1 0 0,0 0-1 0 0,0 0 1 0 0,0 0-1 0 0,0 0 0 0 0,0 1 1 0 0,0-1-1 0 0,1 0 1 0 0,-1 0-1 0 0,0 1 1 0 0,1-1-1 0 0,-1 0 0 0 0,0 3 1 0 0,0 0-689 0 0,0 0 0 0 0,0-1 0 0 0,1 1 0 0 0,-1 0 0 0 0,1 0 0 0 0,0 0 0 0 0,0 0 0 0 0,1 5 0 0 0,1 0-1316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6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29 4873 0 0,'0'-1'13822'0'0,"-9"-4"-11907"0"0,5 5-1889 0 0,-1-1 1 0 0,1 1 0 0 0,0 0-1 0 0,0 0 1 0 0,0 0-1 0 0,-1 1 1 0 0,1-1 0 0 0,0 1-1 0 0,0 0 1 0 0,0 0-1 0 0,0 0 1 0 0,0 1 0 0 0,0 0-1 0 0,0-1 1 0 0,1 1-1 0 0,-1 1 1 0 0,0-1 0 0 0,-3 4-1 0 0,-9 4 1 0 0,1 2-1 0 0,0 0 1 0 0,1 1 0 0 0,1 1-1 0 0,0 0 1 0 0,0 0-1 0 0,2 2 1 0 0,0-1-1 0 0,0 1 1 0 0,2 1 0 0 0,0 0-1 0 0,1 0 1 0 0,0 1-1 0 0,-8 34 1 0 0,14-48-21 0 0,1 1 0 0 0,0 0 0 0 0,1 0 0 0 0,-1 0 0 0 0,1 0 0 0 0,0 0 0 0 0,0 0 1 0 0,1 0-1 0 0,-1 0 0 0 0,1-1 0 0 0,0 1 0 0 0,0 0 0 0 0,1 0 0 0 0,-1 0 0 0 0,1-1 0 0 0,0 1 0 0 0,4 5 0 0 0,-2-5 7 0 0,0 0-1 0 0,0-1 1 0 0,0 0 0 0 0,1 0-1 0 0,-1 0 1 0 0,1 0-1 0 0,0-1 1 0 0,0 0-1 0 0,0 0 1 0 0,1 0-1 0 0,-1 0 1 0 0,11 2 0 0 0,-3-1 14 0 0,0-1 1 0 0,1 0 0 0 0,-1-1 0 0 0,1-1 0 0 0,-1 0 0 0 0,1-1-1 0 0,0 0 1 0 0,-1-1 0 0 0,1-1 0 0 0,-1 0 0 0 0,27-8 0 0 0,-27 6 50 0 0,0-2 0 0 0,0 0 0 0 0,-1 0 1 0 0,1-1-1 0 0,-2-1 0 0 0,1 0 0 0 0,-1 0 1 0 0,12-12-1 0 0,-18 14 54 0 0,1 0 0 0 0,-1 0 0 0 0,0 0 0 0 0,0-1 0 0 0,-1 0 1 0 0,0 0-1 0 0,0 0 0 0 0,-1 0 0 0 0,1-1 0 0 0,-2 1 0 0 0,1-1 0 0 0,-1 0 0 0 0,0 0 0 0 0,-1 0 1 0 0,1-13-1 0 0,-2 7 59 0 0,-1 1 0 0 0,0-1 0 0 0,-1 0 0 0 0,0 1 1 0 0,-1-1-1 0 0,-1 1 0 0 0,-10-24 0 0 0,10 28-273 0 0,0 0-1 0 0,-1 0 1 0 0,0 0-1 0 0,-1 1 1 0 0,0-1 0 0 0,0 1-1 0 0,-1 1 1 0 0,0-1-1 0 0,0 1 1 0 0,0 0-1 0 0,-12-7 1 0 0,19 14-82 0 0,-1-1-1 0 0,0 0 1 0 0,1 1 0 0 0,-1-1 0 0 0,0 1 0 0 0,0-1-1 0 0,1 1 1 0 0,-1-1 0 0 0,0 1 0 0 0,0 0 0 0 0,1-1-1 0 0,-1 1 1 0 0,0 0 0 0 0,0 0 0 0 0,0-1 0 0 0,0 1 0 0 0,0 0-1 0 0,1 0 1 0 0,-1 0 0 0 0,0 0 0 0 0,0 0 0 0 0,0 0-1 0 0,0 1 1 0 0,0-1 0 0 0,1 0 0 0 0,-1 0 0 0 0,0 1-1 0 0,0-1 1 0 0,0 0 0 0 0,1 1 0 0 0,-1-1 0 0 0,0 0 0 0 0,0 1-1 0 0,1 0 1 0 0,-1-1 0 0 0,0 1 0 0 0,1-1 0 0 0,-1 1-1 0 0,1 0 1 0 0,-1-1 0 0 0,1 1 0 0 0,-2 1 0 0 0,0 3-67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6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201 33 12723 0 0,'-23'-15'6171'0'0,"22"14"-6074"0"0,-1-1 0 0 0,1 1-1 0 0,-1-1 1 0 0,0 1 0 0 0,0-1 0 0 0,1 1-1 0 0,-1 0 1 0 0,0 0 0 0 0,0 0-1 0 0,0 0 1 0 0,0 1 0 0 0,0-1-1 0 0,0 0 1 0 0,-1 1 0 0 0,1-1 0 0 0,0 1-1 0 0,0 0 1 0 0,0 0 0 0 0,-1 0-1 0 0,1 0 1 0 0,0 0 0 0 0,0 0-1 0 0,0 1 1 0 0,0-1 0 0 0,0 1 0 0 0,-1-1-1 0 0,1 1 1 0 0,0 0 0 0 0,0 0-1 0 0,0 0 1 0 0,-3 2 0 0 0,-3 2-102 0 0,0 1 0 0 0,0 1 0 0 0,0-1 1 0 0,1 1-1 0 0,-1 0 0 0 0,2 1 0 0 0,-1 0 1 0 0,1 0-1 0 0,0 0 0 0 0,1 1 0 0 0,0-1 1 0 0,0 2-1 0 0,1-1 0 0 0,0 0 0 0 0,1 1 1 0 0,0-1-1 0 0,0 1 0 0 0,1 0 0 0 0,0 0 1 0 0,1 0-1 0 0,0 0 0 0 0,1 0 1 0 0,0 1-1 0 0,2 9 0 0 0,-2-19-6 0 0,0 1 0 0 0,0-1 1 0 0,0 0-1 0 0,1 0 0 0 0,-1 0 0 0 0,1 1 1 0 0,-1-1-1 0 0,1 0 0 0 0,-1 0 0 0 0,1 0 1 0 0,0 0-1 0 0,-1 0 0 0 0,1 0 0 0 0,0 0 1 0 0,0 0-1 0 0,0 0 0 0 0,0 0 0 0 0,0 0 1 0 0,0-1-1 0 0,0 1 0 0 0,0 0 0 0 0,0-1 1 0 0,0 1-1 0 0,0-1 0 0 0,1 1 0 0 0,0 0 1 0 0,1-1 8 0 0,1 0 0 0 0,-1 1 1 0 0,0-1-1 0 0,0 0 0 0 0,1 0 1 0 0,-1-1-1 0 0,0 1 0 0 0,0-1 1 0 0,0 0-1 0 0,4-1 1 0 0,5-2 81 0 0,-1-1 0 0 0,0 0 0 0 0,0-1 0 0 0,16-11 0 0 0,-10 4 96 0 0,-1-1 0 0 0,-1 0 0 0 0,-1-1 0 0 0,0 0 0 0 0,18-27 0 0 0,-30 46-268 0 0,0-1 0 0 0,-1 0 1 0 0,1 1-1 0 0,-1 0 0 0 0,1-1 0 0 0,-1 1 0 0 0,0 0 0 0 0,0 0 0 0 0,0 4 0 0 0,26 116 90 0 0,-17-92 111 0 0,-2 1 1 0 0,-2 0-1 0 0,-1 1 1 0 0,-1-1 0 0 0,-2 52-1 0 0,-2-78-41 0 0,-1 0 0 0 0,0 0 0 0 0,-1 0-1 0 0,1 0 1 0 0,-1 0 0 0 0,-1-1 0 0 0,1 1-1 0 0,-1-1 1 0 0,0 0 0 0 0,-1 1 0 0 0,1-1 0 0 0,-1-1-1 0 0,-9 11 1 0 0,10-13 4 0 0,0 0 0 0 0,0-1 0 0 0,0 0 0 0 0,-1 1 0 0 0,1-1 0 0 0,0 0 0 0 0,-1-1 0 0 0,1 1 0 0 0,-1-1 0 0 0,0 1 0 0 0,0-1 0 0 0,1 0 0 0 0,-1 0 0 0 0,0-1 0 0 0,0 1 0 0 0,0-1 0 0 0,0 0 0 0 0,0 0 0 0 0,0 0 0 0 0,0-1 0 0 0,1 1 0 0 0,-1-1 0 0 0,0 0 0 0 0,0 0 0 0 0,-6-3 0 0 0,2 0-35 0 0,1 0 0 0 0,0-1 1 0 0,0 1-1 0 0,0-2 0 0 0,0 1 0 0 0,1-1 0 0 0,0 0 1 0 0,0 0-1 0 0,1 0 0 0 0,0-1 0 0 0,0 0 1 0 0,0 0-1 0 0,1-1 0 0 0,0 1 0 0 0,0-1 1 0 0,1 0-1 0 0,0 1 0 0 0,1-2 0 0 0,-1 1 1 0 0,2 0-1 0 0,-1 0 0 0 0,1-1 0 0 0,0 1 1 0 0,1-1-1 0 0,1-14 0 0 0,0 19-161 0 0,0 0 0 0 0,1 0 0 0 0,0 0 0 0 0,0 1 1 0 0,0-1-1 0 0,0 0 0 0 0,0 1 0 0 0,1-1 0 0 0,0 1 0 0 0,-1 0 0 0 0,1 0 0 0 0,1 0 1 0 0,-1 0-1 0 0,0 0 0 0 0,1 1 0 0 0,4-3 0 0 0,10-6-981 0 0,0 2-1 0 0,21-9 1 0 0,-29 14 215 0 0,88-31-10962 0 0,-73 26 7586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7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3 14795 0 0,'-3'-3'5496'0'0,"-2"10"-4238"0"0,1 1-1201 0 0,1 0 0 0 0,0 0 0 0 0,1 0 0 0 0,-1 0 0 0 0,2 0 0 0 0,-1 1 0 0 0,1-1 0 0 0,0 15 0 0 0,5 73 1085 0 0,-1-80 2368 0 0,1-27-2309 0 0,5-47-1695 0 0,-6 34 860 0 0,0 9-416 0 0,1 0 1 0 0,0 0-1 0 0,10-21 0 0 0,-11 28-37 0 0,-2 6-17 0 0,0 1 1 0 0,0 0 0 0 0,-1-1 0 0 0,1 1 0 0 0,0 0 0 0 0,0 0-1 0 0,0 0 1 0 0,0 0 0 0 0,0 0 0 0 0,1 0 0 0 0,-1 0 0 0 0,0 0-1 0 0,0 0 1 0 0,1 1 0 0 0,-1-1 0 0 0,0 0 0 0 0,1 1 0 0 0,-1-1-1 0 0,1 1 1 0 0,-1-1 0 0 0,1 1 0 0 0,-1 0 0 0 0,1 0 0 0 0,-1 0 0 0 0,1 0-1 0 0,-1 0 1 0 0,1 0 0 0 0,-1 0 0 0 0,2 0 0 0 0,8 2-1038 0 0,-1 0 0 0 0,0 0 0 0 0,13 6 0 0 0,-1-2-1600 0 0,10 0-2391 0 0,-14-4 2245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26 4849 0 0,'1'-1'446'0'0,"0"0"0"0"0,0 1 1 0 0,0-1-1 0 0,0 0 0 0 0,-1 0 0 0 0,1 1 0 0 0,0-1 0 0 0,-1 0 1 0 0,1 0-1 0 0,0 0 0 0 0,-1 0 0 0 0,1 0 0 0 0,-1 0 0 0 0,1 0 1 0 0,-1 0-1 0 0,0 0 0 0 0,0 0 0 0 0,1 0 0 0 0,-1 0 0 0 0,0-1 1 0 0,0 1-180 0 0,-1 1 0 0 0,1-1-1 0 0,-1 1 1 0 0,1-1 0 0 0,-1 1 0 0 0,1 0 0 0 0,-1-1 0 0 0,1 1 0 0 0,-1 0 0 0 0,1 0 0 0 0,-1-1 0 0 0,0 1 0 0 0,1 0 0 0 0,-1 0 0 0 0,1 0 0 0 0,-1 0 0 0 0,0 0 0 0 0,1 0 0 0 0,-1 0 0 0 0,1 0 0 0 0,-1 0 0 0 0,0 0 0 0 0,1 0 0 0 0,-2 0-1 0 0,-24 6 2883 0 0,4 3-4357 0 0,4 2 1185 0 0,0 0-1 0 0,1 2 1 0 0,-25 22 0 0 0,36-29 41 0 0,0 1-1 0 0,0-1 1 0 0,0 1 0 0 0,1 1 0 0 0,0-1-1 0 0,0 1 1 0 0,1 0 0 0 0,0 0 0 0 0,0 0-1 0 0,1 1 1 0 0,-3 8 0 0 0,6-15-20 0 0,-1-1 0 0 0,1 1 0 0 0,0-1 0 0 0,0 1 0 0 0,0-1 0 0 0,0 1 0 0 0,0-1 0 0 0,0 1-1 0 0,0-1 1 0 0,0 1 0 0 0,0-1 0 0 0,1 1 0 0 0,-1-1 0 0 0,1 0 0 0 0,-1 1 0 0 0,1-1 0 0 0,0 1 0 0 0,-1-1 0 0 0,1 0 0 0 0,0 0 0 0 0,0 1 0 0 0,1 1 0 0 0,1-2-8 0 0,-1 1 0 0 0,0 0 1 0 0,0-1-1 0 0,1 1 0 0 0,-1-1 1 0 0,1 0-1 0 0,0 0 0 0 0,-1 0 0 0 0,1 0 1 0 0,0 0-1 0 0,3 0 0 0 0,2 0-9 0 0,-1 0 0 0 0,0-1-1 0 0,0 0 1 0 0,1 0 0 0 0,-1-1-1 0 0,0 1 1 0 0,1-2 0 0 0,9-2-1 0 0,-7 0 73 0 0,0 0-1 0 0,-1 0 1 0 0,0-2-1 0 0,1 1 1 0 0,-2-1-1 0 0,1 0 1 0 0,13-13-1 0 0,-18 16-27 0 0,-1-1 1 0 0,1-1-1 0 0,-1 1 0 0 0,1 0 1 0 0,-1-1-1 0 0,0 0 1 0 0,-1 1-1 0 0,1-1 0 0 0,-1 0 1 0 0,0-1-1 0 0,0 1 0 0 0,-1 0 1 0 0,0 0-1 0 0,0-1 1 0 0,0 1-1 0 0,0-8 0 0 0,-1 13-10 0 0,0 8-1082 0 0,1-2 1038 0 0,0 0 0 0 0,0 0 1 0 0,1 0-1 0 0,0 0 0 0 0,0 0 0 0 0,0-1 0 0 0,0 1 0 0 0,1-1 0 0 0,0 1 1 0 0,0-1-1 0 0,1 0 0 0 0,0 0 0 0 0,-1-1 0 0 0,1 1 0 0 0,1-1 1 0 0,-1 0-1 0 0,1 0 0 0 0,0 0 0 0 0,0 0 0 0 0,0-1 0 0 0,0 0 0 0 0,9 4 1 0 0,-10-5-220 0 0,0-1 1 0 0,0 1-1 0 0,1-1 1 0 0,-1 1-1 0 0,0-1 1 0 0,1-1-1 0 0,-1 1 1 0 0,1-1-1 0 0,-1 1 1 0 0,1-1-1 0 0,-1-1 1 0 0,1 1-1 0 0,8-2 1 0 0,-10 1-215 0 0,1-1 0 0 0,0 1 0 0 0,-1-1-1 0 0,0 0 1 0 0,1 0 0 0 0,-1 0 0 0 0,0 0 0 0 0,0-1 0 0 0,0 1 0 0 0,0-1 0 0 0,0 0 0 0 0,-1 1 0 0 0,1-1-1 0 0,-1-1 1 0 0,0 1 0 0 0,0 0 0 0 0,0 0 0 0 0,2-6 0 0 0,-2 3 220 0 0,0 1 0 0 0,0-1 0 0 0,0 0 1 0 0,-1 0-1 0 0,0 0 0 0 0,1-11 0 0 0,-3-36 2986 0 0,-1 16 5334 0 0,2 44-7984 0 0,-4 180 3212 0 0,3-186-3240 0 0,1 0 0 0 0,0-1-1 0 0,0 1 1 0 0,0 0-1 0 0,0 0 1 0 0,0-1-1 0 0,0 1 1 0 0,0 0 0 0 0,0-1-1 0 0,0 1 1 0 0,0 0-1 0 0,0 0 1 0 0,0-1 0 0 0,0 1-1 0 0,0 0 1 0 0,1-1-1 0 0,-1 1 1 0 0,0 0 0 0 0,1-1-1 0 0,-1 1 1 0 0,0 0-1 0 0,1-1 1 0 0,-1 1-1 0 0,1-1 1 0 0,-1 1 0 0 0,1-1-1 0 0,-1 1 1 0 0,1-1-1 0 0,-1 1 1 0 0,2 0 0 0 0,-1-1-31 0 0,0-1 0 0 0,1 1 0 0 0,-1-1 0 0 0,0 0 0 0 0,0 1 0 0 0,0-1 0 0 0,0 0 0 0 0,0 1 0 0 0,0-1 0 0 0,0 0 0 0 0,0 0 0 0 0,0 0 0 0 0,0 0 0 0 0,-1 0 0 0 0,2-1 0 0 0,28-46-80 0 0,-5 7-61 0 0,-18 30 46 0 0,0-1-1 0 0,-1 0 0 0 0,8-17 1 0 0,-14 28-19 0 0,0 4-969 0 0,0-1 995 0 0,1 1 0 0 0,-1 0 0 0 0,1-1 0 0 0,-1 1 0 0 0,1 0 0 0 0,0-1 0 0 0,0 1 0 0 0,0-1 0 0 0,0 1 0 0 0,2 3 0 0 0,-1-4 69 0 0,-1 0 1 0 0,0 0-1 0 0,0 1 1 0 0,0-1-1 0 0,0 0 1 0 0,0 1-1 0 0,-1-1 1 0 0,1 1-1 0 0,-1-1 1 0 0,0 1-1 0 0,1 3 1 0 0,-1-4 23 0 0,1-1 0 0 0,0 0 0 0 0,-1 0 1 0 0,1 1-1 0 0,0-1 0 0 0,0 0 0 0 0,0 0 1 0 0,0 0-1 0 0,0 0 0 0 0,0 0 0 0 0,0 0 1 0 0,0 0-1 0 0,0-1 0 0 0,1 1 0 0 0,-1 0 1 0 0,0-1-1 0 0,1 1 0 0 0,-1 0 1 0 0,0-1-1 0 0,1 0 0 0 0,-1 1 0 0 0,0-1 1 0 0,1 0-1 0 0,-1 0 0 0 0,3 0 0 0 0,30 3 6 0 0,-31-4-42 0 0,0 1 1 0 0,-1-1-1 0 0,1 0 1 0 0,0 0-1 0 0,-1 0 1 0 0,1 0 0 0 0,-1 0-1 0 0,1 0 1 0 0,-1-1-1 0 0,1 1 1 0 0,-1-1-1 0 0,0 0 1 0 0,0 0-1 0 0,0 0 1 0 0,0 0-1 0 0,0 0 1 0 0,0 0-1 0 0,1-3 1 0 0,9-7 13 0 0,15-18 47 0 0,-23 24-65 0 0,0 1 0 0 0,0 0 0 0 0,1 0 0 0 0,0 1 0 0 0,9-8 0 0 0,-13 12-15 0 0,-1 0-1 0 0,0-1 1 0 0,1 1 0 0 0,-1 0-1 0 0,0 0 1 0 0,1 0-1 0 0,-1 0 1 0 0,0 0 0 0 0,1 0-1 0 0,-1 0 1 0 0,0 0-1 0 0,1 0 1 0 0,-1 0 0 0 0,0 0-1 0 0,1 0 1 0 0,-1 0-1 0 0,0 0 1 0 0,1 1 0 0 0,-1-1-1 0 0,0 0 1 0 0,1 0-1 0 0,-1 0 1 0 0,0 0 0 0 0,1 1-1 0 0,-1-1 1 0 0,0 0-1 0 0,0 0 1 0 0,1 1 0 0 0,-1-1-1 0 0,0 0 1 0 0,0 0 0 0 0,0 1-1 0 0,1-1 1 0 0,-1 0-1 0 0,0 1 1 0 0,0-1 0 0 0,0 0-1 0 0,0 0 1 0 0,1 1-1 0 0,4 14 76 0 0,-5-14-103 0 0,9 52-42 0 0,-8-45 120 0 0,0 0 1 0 0,0 1-1 0 0,1-1 0 0 0,0 0 0 0 0,4 10 0 0 0,-4-16-180 0 0,-1 1 1 0 0,1 0 0 0 0,-1-1-1 0 0,1 1 1 0 0,0-1 0 0 0,0 1 0 0 0,0-1-1 0 0,1 0 1 0 0,-1 0 0 0 0,0 0-1 0 0,1 0 1 0 0,-1 0 0 0 0,1-1-1 0 0,0 1 1 0 0,-1-1 0 0 0,1 0-1 0 0,0 0 1 0 0,4 2 0 0 0,30 0-6420 0 0,-28-3 4290 0 0,3 0-968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8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0 13643 0 0,'0'0'9615'0'0,"-3"1"-9760"0"0,-28 13 1 0 0,-1 1 0 0 0,2 2 0 0 0,-54 37 0 0 0,86-49-1671 0 0,12-2 1153 0 0,13 0-37 0 0,-16-3 594 0 0,1 0 0 0 0,-1 1 0 0 0,1 0 0 0 0,-1 1 0 0 0,0 0 0 0 0,11 4 0 0 0,-18-5 169 0 0,-1 1 0 0 0,1 0 1 0 0,-1-1-1 0 0,1 1 0 0 0,-1 0 0 0 0,0 1 1 0 0,0-1-1 0 0,0 1 0 0 0,0-1 0 0 0,0 1 0 0 0,-1 0 1 0 0,1 0-1 0 0,-1 0 0 0 0,1 0 0 0 0,-1 0 1 0 0,0 1-1 0 0,-1-1 0 0 0,1 1 0 0 0,0-1 0 0 0,-1 1 1 0 0,1 3-1 0 0,-1-4-2 0 0,-1-1 0 0 0,1 0 0 0 0,-1 1 0 0 0,1-1 1 0 0,-1 1-1 0 0,0-1 0 0 0,0 1 0 0 0,0-1 0 0 0,0 0 0 0 0,-1 1 0 0 0,1-1 0 0 0,-1 1 0 0 0,1-1 1 0 0,-1 0-1 0 0,0 1 0 0 0,0-1 0 0 0,0 0 0 0 0,0 0 0 0 0,-2 4 0 0 0,0-3 4 0 0,0 0-1 0 0,0 0 1 0 0,0 0 0 0 0,-1-1-1 0 0,1 1 1 0 0,-1-1 0 0 0,1 1-1 0 0,-1-1 1 0 0,0-1-1 0 0,-6 4 1 0 0,-10 1-674 0 0,0-1-1 0 0,-1-1 1 0 0,-37 3-1 0 0,40-5-788 0 0,-53 4-301 0 0,35-3 1531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8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94 17060 0 0,'-14'-2'3726'0'0,"31"-2"-3235"0"0,33-2-1000 0 0,161-12 686 0 0,513-31 1742 0 0,442 35-1560 0 0,-389 26-938 0 0,-687-11 176 0 0,165 8-2410 0 0,-194-4 1469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2:59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 18 14643 0 0,'-8'-9'521'0'0,"0"1"3949"0"0,8 8-4426 0 0,0 0 0 0 0,-1 0 1 0 0,1 0-1 0 0,0 0 1 0 0,0 0-1 0 0,-1 0 0 0 0,1 0 1 0 0,0 1-1 0 0,0-1 1 0 0,-1 0-1 0 0,1 0 1 0 0,0 0-1 0 0,0 0 0 0 0,-1 1 1 0 0,1-1-1 0 0,0 0 1 0 0,0 0-1 0 0,0 0 1 0 0,0 1-1 0 0,-1-1 0 0 0,1 0 1 0 0,0 0-1 0 0,0 1 1 0 0,0-1-1 0 0,0 0 0 0 0,0 0 1 0 0,0 1-1 0 0,0-1 1 0 0,0 0-1 0 0,-1 1 1 0 0,1-1-1 0 0,0 0 0 0 0,0 0 1 0 0,0 1-1 0 0,0-1 1 0 0,1 0-1 0 0,-1 1 0 0 0,0-1 1 0 0,-1 12-174 0 0,0-1 1 0 0,1 1-1 0 0,2 15 1 0 0,0 6 134 0 0,-33 481-1065 0 0,23-464-883 0 0,3-28 593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00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4193 0 0,'12'-79'11308'0'0,"-3"43"-3296"0"0,-5 39-8585 0 0,-1 2 546 0 0,0 0 0 0 0,-1 0 0 0 0,0 0 0 0 0,0 0 0 0 0,0 1 0 0 0,-1-1 0 0 0,1 1 0 0 0,-1-1 0 0 0,-1 1 0 0 0,1 0 0 0 0,-1 6 0 0 0,-4 75 159 0 0,1-50-108 0 0,-14 291 666 0 0,18-315-235 0 0,2-11 541 0 0,14-23-472 0 0,-8 9-570 0 0,0 1-1 0 0,1 0 0 0 0,1 1 0 0 0,-1 0 0 0 0,1 1 0 0 0,1 0 0 0 0,0 0 0 0 0,0 1 0 0 0,1 1 0 0 0,-1 0 1 0 0,23-8-1 0 0,-30 14 17 0 0,0 0 1 0 0,-1 1 0 0 0,1-1-1 0 0,0 1 1 0 0,0 0-1 0 0,0 0 1 0 0,0 0 0 0 0,0 1-1 0 0,0 0 1 0 0,-1 0-1 0 0,1 0 1 0 0,8 3 0 0 0,1 3-39 0 0,-1 0 0 0 0,23 14 0 0 0,21 12-1125 0 0,-19-16-2587 0 0,-26-11 1900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36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93 101 2985 0 0,'0'0'5117'0'0,"9"-1"-4244"0"0,-7 0-867 0 0,213-62 262 0 0,-168 52-264 0 0,0 2-1 0 0,85-6 0 0 0,-126 15-20 0 0,1 0-1 0 0,0 0 0 0 0,-1 1 0 0 0,1 0 0 0 0,-1 0 1 0 0,1 0-1 0 0,-1 1 0 0 0,0 0 0 0 0,1 0 0 0 0,-1 1 1 0 0,0 0-1 0 0,0 0 0 0 0,-1 0 0 0 0,1 1 1 0 0,-1 0-1 0 0,7 5 0 0 0,-9-6-8 0 0,-1 0 0 0 0,1 0 0 0 0,-1 0 0 0 0,0 0 0 0 0,0 1 0 0 0,0-1 0 0 0,-1 1 0 0 0,1-1 0 0 0,-1 1 0 0 0,0-1 0 0 0,0 1 0 0 0,0 0 0 0 0,0 0 0 0 0,0-1 0 0 0,-1 1 0 0 0,0 0 0 0 0,0 0 0 0 0,0 0 0 0 0,0 0 0 0 0,-1-1 1 0 0,1 1-1 0 0,-1 0 0 0 0,0 0 0 0 0,0-1 0 0 0,0 1 0 0 0,-1-1 0 0 0,1 1 0 0 0,-1-1 0 0 0,-2 4 0 0 0,-2 3 4 0 0,0 0 1 0 0,-1 0-1 0 0,0-1 1 0 0,0 0-1 0 0,-1 0 1 0 0,0-1-1 0 0,0 0 1 0 0,-1-1 0 0 0,0 0-1 0 0,-15 9 1 0 0,-7 1-44 0 0,-1-1 0 0 0,-36 12 0 0 0,12-6-46 0 0,44-15 73 0 0,-1 0 0 0 0,1 0 0 0 0,1 1 0 0 0,-1 0 0 0 0,1 1 0 0 0,1 0-1 0 0,0 1 1 0 0,0 1 0 0 0,1-1 0 0 0,0 1 0 0 0,1 1 0 0 0,0-1 0 0 0,-7 17 0 0 0,6-10 53 0 0,0 0 0 0 0,2 0 0 0 0,0 1 0 0 0,2-1 0 0 0,0 1 0 0 0,1 1 0 0 0,0-1 0 0 0,0 39 0 0 0,3-56 4 0 0,1 0 0 0 0,0-1 1 0 0,0 1-1 0 0,0-1 0 0 0,1 1 1 0 0,-1-1-1 0 0,0 1 0 0 0,1-1 1 0 0,-1 0-1 0 0,1 1 1 0 0,-1-1-1 0 0,1 1 0 0 0,-1-1 1 0 0,1 0-1 0 0,0 1 0 0 0,0-1 1 0 0,0 0-1 0 0,0 0 0 0 0,0 0 1 0 0,0 1-1 0 0,0-1 1 0 0,0 0-1 0 0,0-1 0 0 0,0 1 1 0 0,1 0-1 0 0,-1 0 0 0 0,3 1 1 0 0,-1-1 81 0 0,1 0 0 0 0,-1-1 0 0 0,1 1 0 0 0,-1-1 0 0 0,1 0 0 0 0,0 0 0 0 0,-1 0 0 0 0,1 0 0 0 0,-1-1 0 0 0,1 0 0 0 0,6-1 0 0 0,-3 0 101 0 0,0 0 0 0 0,-1-1 0 0 0,1 0-1 0 0,0 0 1 0 0,-1 0 0 0 0,0-1 0 0 0,0 0 0 0 0,0 0 0 0 0,0 0 0 0 0,0-1 0 0 0,-1 0 0 0 0,6-7 0 0 0,-8 7-123 0 0,-2 1 0 0 0,1-1 0 0 0,0 0 0 0 0,-1 0-1 0 0,0 0 1 0 0,0 0 0 0 0,0 0 0 0 0,-1 0 0 0 0,1 0 0 0 0,-1-1-1 0 0,-1 1 1 0 0,1 0 0 0 0,-1 0 0 0 0,0 0 0 0 0,0 0 0 0 0,0 0 0 0 0,-1 0-1 0 0,1 0 1 0 0,-1 1 0 0 0,0-1 0 0 0,-1 1 0 0 0,1-1 0 0 0,-6-6 0 0 0,-7-11-125 0 0,-2 0 0 0 0,0 2 0 0 0,-26-24 0 0 0,23 23 172 0 0,-44-42-105 0 0,36 37-353 0 0,1-2 1 0 0,1 0-1 0 0,-32-46 1 0 0,58 73 224 0 0,-1 1 1 0 0,1-1 0 0 0,-1 1-1 0 0,1-1 1 0 0,-1 1 0 0 0,1-1-1 0 0,0 1 1 0 0,-1-1 0 0 0,1 0-1 0 0,0 1 1 0 0,-1-1 0 0 0,1 1-1 0 0,0-1 1 0 0,0 0 0 0 0,0 1-1 0 0,0-1 1 0 0,-1 0 0 0 0,1 1-1 0 0,0-1 1 0 0,0 0 0 0 0,0 1-1 0 0,0-1 1 0 0,1 0 0 0 0,-1 1-1 0 0,0-1 1 0 0,0 0 0 0 0,0 1-1 0 0,0-1 1 0 0,1 0-1 0 0,-1 1 1 0 0,0-1 0 0 0,1 1-1 0 0,0-2 1 0 0,5 2-55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00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64 4041 0 0,'-12'-63'15384'0'0,"11"65"-15571"0"0,0 1 103 0 0,0-1 1 0 0,0 1 0 0 0,1 0-1 0 0,-1 0 1 0 0,1-1-1 0 0,-1 1 1 0 0,1 0-1 0 0,0 3 1 0 0,-13 356-795 0 0,5-187 1464 0 0,8-165 462 0 0,-1 9-4196 0 0,-5-26-70 0 0,3-8 3024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01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 8602 0 0,'12'6'1785'0'0,"0"-1"0"0"0,24 8 1 0 0,-26-11-1426 0 0,1 0 0 0 0,-1-1 1 0 0,0 0-1 0 0,1 0 1 0 0,-1-1-1 0 0,1 0 1 0 0,11-3-1 0 0,-2 0-251 0 0,0-1 1 0 0,-1-2-1 0 0,0 1 0 0 0,0-2 1 0 0,0-1-1 0 0,-1 0 1 0 0,0-1-1 0 0,0-1 0 0 0,18-14 1 0 0,-23 14-479 0 0,0-1 0 0 0,0 0 0 0 0,-2 0 0 0 0,1-1 0 0 0,-1-1 1 0 0,18-27-1 0 0,-15 14-645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01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 1 5465 0 0,'-33'94'4524'0'0,"-26"131"1"0"0,2 101-867 0 0,56-318-3659 0 0,-10 90 362 0 0,11-86-378 0 0,0-1 0 0 0,0 1 0 0 0,1 0-1 0 0,1 0 1 0 0,0 0 0 0 0,4 13 0 0 0,-5-24-133 0 0,0 0 0 0 0,0-1 0 0 0,-1 1 0 0 0,1 0-1 0 0,0 0 1 0 0,0-1 0 0 0,0 1 0 0 0,0 0 0 0 0,0-1 0 0 0,0 1 0 0 0,0-1 0 0 0,0 0 0 0 0,0 1 0 0 0,0-1-1 0 0,1 0 1 0 0,-1 1 0 0 0,0-1 0 0 0,0 0 0 0 0,0 0 0 0 0,0 0 0 0 0,0 0 0 0 0,1 0 0 0 0,-1 0 0 0 0,0-1 0 0 0,0 1-1 0 0,0 0 1 0 0,0 0 0 0 0,0-1 0 0 0,0 1 0 0 0,2-2 0 0 0,8-2-30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01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141 128 13299 0 0,'0'0'8174'0'0,"4"-7"-7456"0"0,5-7-582 0 0,1 0-1 0 0,1 1 1 0 0,0 0-1 0 0,22-19 1 0 0,-30 29-199 0 0,1 0 0 0 0,-1-1 0 0 0,1 2 0 0 0,0-1 0 0 0,0 0 0 0 0,0 1 0 0 0,0 0 0 0 0,0 0 0 0 0,1 0 0 0 0,-1 0 0 0 0,0 1 0 0 0,1-1 0 0 0,0 1 0 0 0,-1 0 0 0 0,1 1 0 0 0,0-1 0 0 0,-1 1 0 0 0,1 0 0 0 0,0 0 0 0 0,0 0 0 0 0,-1 1 1 0 0,9 2-1 0 0,-10-2 7 0 0,0 0 0 0 0,-1 0 0 0 0,1 1 1 0 0,-1-1-1 0 0,1 1 0 0 0,-1 0 0 0 0,0 0 1 0 0,1 0-1 0 0,-1 0 0 0 0,0 0 0 0 0,0 1 1 0 0,0-1-1 0 0,-1 0 0 0 0,1 1 0 0 0,-1 0 1 0 0,3 3-1 0 0,-2 0 8 0 0,-1 0 0 0 0,1-1 0 0 0,-1 1 0 0 0,0 0 0 0 0,0 0 0 0 0,0 0 0 0 0,-1 11 0 0 0,-2-1 48 0 0,1-1 0 0 0,-2 1 0 0 0,0-1 0 0 0,-1 1 0 0 0,-8 19 1 0 0,1-11 34 0 0,-1 0 0 0 0,-1-1 0 0 0,-1-1 0 0 0,0-1 0 0 0,-2 0 0 0 0,-22 23 0 0 0,12-16 116 0 0,-2-2 0 0 0,0-1 0 0 0,-53 35 0 0 0,75-56-10 0 0,1 0 0 0 0,-1-1 0 0 0,0 1 0 0 0,0-1 0 0 0,0-1 0 0 0,-1 1 0 0 0,-9 2 0 0 0,16-5-117 0 0,-1 0-1 0 0,1 0 1 0 0,0 0 0 0 0,-1 0-1 0 0,1 0 1 0 0,0 0-1 0 0,-1 0 1 0 0,1 0-1 0 0,0 0 1 0 0,0 0-1 0 0,-1 0 1 0 0,1 0 0 0 0,0 0-1 0 0,-1 0 1 0 0,1 0-1 0 0,0 0 1 0 0,0 0-1 0 0,-1 0 1 0 0,1 0-1 0 0,0 0 1 0 0,-1-1 0 0 0,1 1-1 0 0,0 0 1 0 0,0 0-1 0 0,-1 0 1 0 0,1-1-1 0 0,0 1 1 0 0,0 0-1 0 0,0 0 1 0 0,-1 0-1 0 0,1-1 1 0 0,0 1 0 0 0,0 0-1 0 0,0 0 1 0 0,0-1-1 0 0,-1 1 1 0 0,4-14 314 0 0,10-10-321 0 0,-13 24-15 0 0,11-16-184 0 0,1 0 1 0 0,0 2 0 0 0,24-24-1 0 0,-28 31 124 0 0,1-1 0 0 0,0 1 0 0 0,0 1 0 0 0,0 0 0 0 0,1 0 0 0 0,0 1 0 0 0,19-8 0 0 0,-26 13 20 0 0,0-1-1 0 0,0 0 1 0 0,0 1-1 0 0,1-1 1 0 0,-1 1-1 0 0,0 0 1 0 0,0 0-1 0 0,0 1 1 0 0,0-1-1 0 0,1 0 1 0 0,-1 1-1 0 0,0 0 1 0 0,0 0-1 0 0,0 0 1 0 0,4 2-1 0 0,2 2 20 0 0,0 0-1 0 0,0 1 0 0 0,11 9 1 0 0,-16-11-26 0 0,1 0 0 0 0,0 0 0 0 0,0 0 0 0 0,0-1 0 0 0,0 1 0 0 0,1-2 0 0 0,-1 1 0 0 0,1 0 0 0 0,0-1 0 0 0,0 0 0 0 0,0 0 0 0 0,0-1 0 0 0,7 1 0 0 0,-12-2-72 0 0,3 0-492 0 0,-1 0-1 0 0,1 0 0 0 0,0 0 1 0 0,-1-1-1 0 0,1 1 1 0 0,-1-1-1 0 0,5-1 1 0 0,0-1-441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0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1 17108 0 0,'-7'3'289'0'0,"-1"1"-1"0"0,1 1 1 0 0,0-1 0 0 0,1 1 0 0 0,-1 1 0 0 0,1-1 0 0 0,0 1 0 0 0,0 0-1 0 0,-6 9 1 0 0,10-13-261 0 0,-17 20 66 0 0,2 0-1 0 0,0 1 0 0 0,1 1 1 0 0,2 0-1 0 0,-22 48 0 0 0,-30 109 149 0 0,56-146-149 0 0,1 0 1 0 0,2 0-1 0 0,-4 48 0 0 0,11-77-65 0 0,0 0-1 0 0,0 0 1 0 0,0-1 0 0 0,0 1-1 0 0,1 0 1 0 0,0-1 0 0 0,0 1-1 0 0,1 0 1 0 0,-1-1-1 0 0,1 1 1 0 0,3 5 0 0 0,-3-9-21 0 0,-1 0 1 0 0,1 0 0 0 0,-1 0-1 0 0,1 0 1 0 0,0-1 0 0 0,0 1 0 0 0,0 0-1 0 0,0-1 1 0 0,0 1 0 0 0,0-1-1 0 0,0 0 1 0 0,0 0 0 0 0,1 0-1 0 0,-1 0 1 0 0,1 0 0 0 0,-1 0-1 0 0,0-1 1 0 0,1 1 0 0 0,-1-1-1 0 0,1 0 1 0 0,-1 1 0 0 0,1-1 0 0 0,-1 0-1 0 0,1-1 1 0 0,-1 1 0 0 0,1 0-1 0 0,3-2 1 0 0,10-1 87 0 0,0-1 1 0 0,1-1-1 0 0,-2-1 0 0 0,1 0 0 0 0,-1-1 1 0 0,27-16-1 0 0,-14 5 76 0 0,-2-1 0 0 0,38-35 0 0 0,-48 37-91 0 0,0-1 0 0 0,-2 0-1 0 0,0-1 1 0 0,-1-1 0 0 0,-1 0-1 0 0,-1-1 1 0 0,0 0 0 0 0,-2-1 0 0 0,-1 0-1 0 0,0 0 1 0 0,-2-1 0 0 0,0 1-1 0 0,-2-2 1 0 0,-1 1 0 0 0,0 0 0 0 0,-2-41-1 0 0,-1 58-71 0 0,-1 0-1 0 0,0 0 1 0 0,0 0-1 0 0,-1 0 0 0 0,1 0 1 0 0,-1 0-1 0 0,-1 1 1 0 0,1-1-1 0 0,-1 1 1 0 0,0-1-1 0 0,0 1 1 0 0,0 0-1 0 0,-1 0 0 0 0,0 0 1 0 0,-6-5-1 0 0,7 7-153 0 0,-1 0-1 0 0,0 1 1 0 0,1-1-1 0 0,-1 1 1 0 0,0 0 0 0 0,-1 0-1 0 0,1 0 1 0 0,0 0-1 0 0,-1 1 1 0 0,1 0-1 0 0,0 0 1 0 0,-1 0-1 0 0,1 0 1 0 0,-1 1-1 0 0,0-1 1 0 0,1 1-1 0 0,-1 1 1 0 0,1-1-1 0 0,-1 0 1 0 0,-8 3 0 0 0,10-2-183 0 0,0 0 1 0 0,0 0-1 0 0,0 0 1 0 0,0 1-1 0 0,1-1 1 0 0,-1 1-1 0 0,0 0 1 0 0,1 0-1 0 0,-1 0 1 0 0,1 0 0 0 0,0 0-1 0 0,0 0 1 0 0,-3 3-1 0 0,-4 7 135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02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1023 0 1296 0 0,'28'60'1736'0'0,"-4"0"-1"0"0,-2 1 0 0 0,19 86 1 0 0,-14 22 130 0 0,-7 1 1 0 0,-8 1 0 0 0,-12 212 0 0 0,-5-276-1437 0 0,-5 0 1 0 0,-41 189-1 0 0,37-242-380 0 0,-2 0 0 0 0,-3-2-1 0 0,-2 0 1 0 0,-2-1 0 0 0,-2-1 0 0 0,-2-1 0 0 0,-41 54-1 0 0,31-57 12 0 0,-2-1-1 0 0,-2-2 1 0 0,-62 50-1 0 0,34-39-84 0 0,-124 73 0 0 0,-164 57-4325 0 0,278-148 2584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03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23 7946 0 0,'-9'-21'3120'0'0,"9"20"-3110"0"0,0 1 0 0 0,0 0 0 0 0,0 0 0 0 0,0 0 0 0 0,0 0 0 0 0,0 0 0 0 0,-1 0 0 0 0,1 0 1 0 0,0 0-1 0 0,0 0 0 0 0,0-1 0 0 0,0 1 0 0 0,0 0 0 0 0,-1 0 0 0 0,1 0 0 0 0,0 0 0 0 0,0 0 1 0 0,0 0-1 0 0,0 0 0 0 0,-1 0 0 0 0,1 0 0 0 0,0 0 0 0 0,0 0 0 0 0,0 0 0 0 0,0 0 0 0 0,-1 0 1 0 0,1 0-1 0 0,0 0 0 0 0,0 1 0 0 0,0-1 0 0 0,0 0 0 0 0,-1 0 0 0 0,1 0 0 0 0,0 0 0 0 0,0 0 1 0 0,0 0-1 0 0,0 0 0 0 0,0 0 0 0 0,0 1 0 0 0,-1-1 0 0 0,1 0 0 0 0,0 0 0 0 0,0 0 0 0 0,0 0 1 0 0,0 0-1 0 0,0 1 0 0 0,0-1 0 0 0,0 0 0 0 0,0 0 0 0 0,0 0 0 0 0,0 0 0 0 0,0 1 0 0 0,-11 38-2129 0 0,6-15 1843 0 0,-133 431 899 0 0,90-271 526 0 0,8 3 1 0 0,-19 227-1 0 0,51-302-715 0 0,4 0-1 0 0,6 0 1 0 0,4 0-1 0 0,5-1 1 0 0,29 124-1 0 0,-18-153-466 0 0,3 0 1 0 0,3-2-1 0 0,4-1 1 0 0,4-1-1 0 0,2-2 0 0 0,4-2 1 0 0,4-1-1 0 0,76 93 1 0 0,55 45-1777 0 0,-137-166 1756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31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1621 20 4585 0 0,'-3'-20'6383'0'0,"-4"21"-7129"0"0,0 0 583 0 0,-1 0 0 0 0,1 0 0 0 0,0 1 0 0 0,0 0 0 0 0,0 1 0 0 0,0 0 0 0 0,1 0 0 0 0,-10 6 0 0 0,-55 39-796 0 0,34-22 770 0 0,-113 85-136 0 0,-140 135 0 0 0,32-25 389 0 0,-206 177 357 0 0,300-263-68 0 0,82-70-77 0 0,59-46-185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32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1405 73 3657 0 0,'33'-73'6198'0'0,"-36"74"-6084"0"0,-9 7-224 0 0,1 0 0 0 0,-1 0 1 0 0,1 1-1 0 0,1 1 0 0 0,0 0 1 0 0,-12 14-1 0 0,-6 7-25 0 0,-321 279 408 0 0,138-129-174 0 0,-307 247 1736 0 0,474-398-1768 0 0,6-4-384 0 0,1 2 0 0 0,1 1 0 0 0,-37 39-1 0 0,61-54-15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59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2 9322 0 0,'0'0'-61'0'0,"-1"-1"-1"0"0,1 1 1 0 0,0 0 0 0 0,-1 0-1 0 0,1 0 1 0 0,-1 0-1 0 0,1 0 1 0 0,-1 0 0 0 0,1 0-1 0 0,-1 0 1 0 0,1 0 0 0 0,-1 0-1 0 0,1 0 1 0 0,-1 0 0 0 0,1 0-1 0 0,-1 0 1 0 0,1 0-1 0 0,-1 0 1 0 0,1 0 0 0 0,-1 1-1 0 0,1-1 1 0 0,-1 0 0 0 0,1 0-1 0 0,0 0 1 0 0,-1 1-1 0 0,1-1 1 0 0,-1 0 0 0 0,1 1-1 0 0,-1 0 1 0 0,-15 11-1155 0 0,-18 31 582 0 0,1 1 1 0 0,3 2-1 0 0,-49 97 0 0 0,46-79 1047 0 0,-64 92 1 0 0,61-100 351 0 0,22-31 3076 0 0,43-35-2384 0 0,-12-1-1175 0 0,0-2-174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36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36 5665 0 0,'0'-1'8'0'0,"0"-1"0"0"0,0 1 0 0 0,0-1-1 0 0,-1 1 1 0 0,1 0 0 0 0,0-1 0 0 0,0 1-1 0 0,-1-1 1 0 0,1 1 0 0 0,-1 0 0 0 0,1-1-1 0 0,-1 1 1 0 0,0 0 0 0 0,1 0 0 0 0,-1-1-1 0 0,0 1 1 0 0,0 0 0 0 0,0 0 0 0 0,0 0-1 0 0,0 0 1 0 0,0 0 0 0 0,0 0 0 0 0,0 0 0 0 0,-1 0-1 0 0,1 1 1 0 0,0-1 0 0 0,0 0 0 0 0,-1 1-1 0 0,1-1 1 0 0,0 1 0 0 0,-1-1 0 0 0,1 1-1 0 0,-1 0 1 0 0,1 0 0 0 0,0-1 0 0 0,-1 1-1 0 0,1 0 1 0 0,-2 0 0 0 0,-3 0-49 0 0,1 1 0 0 0,0-1 1 0 0,0 1-1 0 0,0 0 0 0 0,0 0 0 0 0,0 1 0 0 0,0 0 0 0 0,0-1 1 0 0,-6 5-1 0 0,-2 1-29 0 0,1 1 0 0 0,0 0 0 0 0,0 1 1 0 0,1 0-1 0 0,0 1 0 0 0,0 0 0 0 0,1 0 0 0 0,1 1 1 0 0,0 1-1 0 0,0 0 0 0 0,1 0 0 0 0,-10 22 0 0 0,10-14 37 0 0,1 0 0 0 0,0 0 0 0 0,2 1 1 0 0,0-1-1 0 0,1 1 0 0 0,2 0 0 0 0,0 1 0 0 0,1 22 0 0 0,1-18-4 0 0,1-1 1 0 0,7 43 0 0 0,-6-61 128 0 0,-1-1 1 0 0,1 1 0 0 0,0 0 0 0 0,0-1 0 0 0,1 1 0 0 0,0-1 0 0 0,0 0 0 0 0,0 1 0 0 0,1-1-1 0 0,0-1 1 0 0,0 1 0 0 0,0-1 0 0 0,1 0 0 0 0,10 9 0 0 0,-11-11 78 0 0,1-1 0 0 0,0 0 0 0 0,0 0 0 0 0,0-1 0 0 0,0 0 0 0 0,0 1 0 0 0,0-2 0 0 0,0 1 0 0 0,0-1 0 0 0,0 1 0 0 0,0-1 1 0 0,1-1-1 0 0,-1 1 0 0 0,0-1 0 0 0,0 0 0 0 0,0 0 0 0 0,0 0 0 0 0,0-1 0 0 0,0 0 0 0 0,0 0 0 0 0,7-4 0 0 0,4-2 26 0 0,0-1 0 0 0,0 0 1 0 0,-1-1-1 0 0,27-24 0 0 0,-22 16 3 0 0,-1-1 0 0 0,-1-2 0 0 0,-1 1 0 0 0,25-42 1 0 0,-36 53-112 0 0,-1-1 1 0 0,0 1-1 0 0,0-1 1 0 0,-1 0-1 0 0,-1 0 1 0 0,1-1-1 0 0,-2 1 1 0 0,1-1-1 0 0,-2 0 1 0 0,1 1-1 0 0,-1-1 1 0 0,-1 0-1 0 0,0 0 1 0 0,-3-19-1 0 0,1 23-69 0 0,-1 0 1 0 0,0 0-1 0 0,0 0 0 0 0,-1 0 0 0 0,0 0 1 0 0,0 1-1 0 0,0 0 0 0 0,-1 0 1 0 0,0 0-1 0 0,0 1 0 0 0,-1-1 0 0 0,1 1 1 0 0,-1 0-1 0 0,0 1 0 0 0,-1-1 0 0 0,-13-6 1 0 0,13 7-247 0 0,0 1 0 0 0,0-1 0 0 0,-1 1 0 0 0,1 0 0 0 0,-1 1 0 0 0,0 0 0 0 0,0 0 0 0 0,1 1 0 0 0,-1 0 1 0 0,-1 0-1 0 0,1 1 0 0 0,0 0 0 0 0,0 0 0 0 0,0 1 0 0 0,-15 3 0 0 0,10 2-9 0 0,2 1-350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59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62 11450 0 0,'0'0'-524'0'0,"-5"18"-4834"0"0,2-5 4313 0 0,1 1 1 0 0,0 0-1 0 0,1 0 1 0 0,1 21 0 0 0,1 1 1115 0 0,-2-3 90 0 0,6 121 338 0 0,-3-135 189 0 0,0 0 0 0 0,2 0 0 0 0,0-1 0 0 0,1 1 0 0 0,14 33 0 0 0,-17-48-276 0 0,1 0 0 0 0,-1 0-1 0 0,0 0 1 0 0,1 0 0 0 0,0-1-1 0 0,0 1 1 0 0,0-1 0 0 0,0 1 0 0 0,5 2-1 0 0,-7-5-241 0 0,0 0 0 0 0,0-1-1 0 0,0 1 1 0 0,1 0 0 0 0,-1-1 0 0 0,0 1-1 0 0,0-1 1 0 0,1 1 0 0 0,-1-1-1 0 0,0 0 1 0 0,1 1 0 0 0,-1-1 0 0 0,1 0-1 0 0,-1 0 1 0 0,0 0 0 0 0,1 0-1 0 0,-1 0 1 0 0,0 0 0 0 0,1-1 0 0 0,-1 1-1 0 0,1 0 1 0 0,-1-1 0 0 0,0 1-1 0 0,0-1 1 0 0,1 1 0 0 0,-1-1 0 0 0,0 1-1 0 0,0-1 1 0 0,0 0 0 0 0,1 0-1 0 0,-1 0 1 0 0,0 0 0 0 0,1-1 0 0 0,10-11 221 0 0,-2 0 0 0 0,1 0 0 0 0,-2-1 1 0 0,1 0-1 0 0,7-19 0 0 0,33-83-281 0 0,-3 6-90 0 0,-27 72-237 0 0,1 0 0 0 0,1 2 0 0 0,2 0 0 0 0,58-64 0 0 0,-82 100-126 0 0,1 2-498 0 0,2 4 683 0 0,-2-1 1 0 0,1 1-1 0 0,-1-1 1 0 0,0 1-1 0 0,0-1 1 0 0,0 1 0 0 0,-1 0-1 0 0,0 10 1 0 0,-8 54-16 0 0,5-44 146 0 0,-21 264 67 0 0,22-234 121 0 0,4 0-1 0 0,1 0 0 0 0,13 66 1 0 0,-14-113-39 0 0,-2-8-122 0 0,0 0 0 0 0,0 0 0 0 0,0 0 0 0 0,0 0 0 0 0,0 0 1 0 0,0 0-1 0 0,0 0 0 0 0,1 0 0 0 0,-1 0 0 0 0,0 0 0 0 0,1 0 0 0 0,-1 0 1 0 0,1 0-1 0 0,-1 0 0 0 0,1 0 0 0 0,-1 0 0 0 0,1 0 0 0 0,0 0 1 0 0,-1-1-1 0 0,1 1 0 0 0,0 0 0 0 0,0 0 0 0 0,-1-1 0 0 0,1 1 0 0 0,0-1 1 0 0,0 1-1 0 0,0 0 0 0 0,0-1 0 0 0,0 0 0 0 0,0 1 0 0 0,1-1 0 0 0,6 2-177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00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393 66 12547 0 0,'-2'-9'703'0'0,"0"6"-542"0"0,1-1 0 0 0,0 0 1 0 0,0 1-1 0 0,0-1 1 0 0,0 0-1 0 0,1 0 1 0 0,-1 0-1 0 0,1 1 1 0 0,0-1-1 0 0,0 0 1 0 0,0 0-1 0 0,2-5 1 0 0,-2 9-237 0 0,0 0 1 0 0,1-1 0 0 0,-1 1-1 0 0,1 0 1 0 0,-1 0 0 0 0,1 0-1 0 0,-1-1 1 0 0,1 1 0 0 0,-1 0 0 0 0,1 0-1 0 0,0 0 1 0 0,-1 0 0 0 0,1 0-1 0 0,-1 0 1 0 0,1 0 0 0 0,-1 0-1 0 0,1 0 1 0 0,-1 0 0 0 0,1 0 0 0 0,-1 0-1 0 0,1 1 1 0 0,-1-1 0 0 0,1 0-1 0 0,-1 0 1 0 0,1 0 0 0 0,-1 1-1 0 0,1-1 1 0 0,-1 0 0 0 0,0 1-1 0 0,1-1 1 0 0,-1 0 0 0 0,1 1 0 0 0,-1-1-1 0 0,0 1 1 0 0,1-1 0 0 0,-1 0-1 0 0,0 1 1 0 0,1 0 0 0 0,15 23-2017 0 0,-13-18 1745 0 0,44 73-23 0 0,-4 3-1 0 0,60 159 1 0 0,-98-229 410 0 0,26 75 23 0 0,-28-77 54 0 0,0 1-1 0 0,-1 0 0 0 0,0-1 0 0 0,-1 1 0 0 0,-1 0 0 0 0,0 13 0 0 0,0-23-17 0 0,-1 1 0 0 0,1-1-1 0 0,-1 0 1 0 0,0 1-1 0 0,1-1 1 0 0,-1 1-1 0 0,0-1 1 0 0,0 0-1 0 0,0 0 1 0 0,0 1-1 0 0,0-1 1 0 0,0 0-1 0 0,-1 0 1 0 0,1 0-1 0 0,0 0 1 0 0,-1 0 0 0 0,1-1-1 0 0,0 1 1 0 0,-1 0-1 0 0,1-1 1 0 0,-1 1-1 0 0,1-1 1 0 0,-1 1-1 0 0,1-1 1 0 0,-1 0-1 0 0,1 1 1 0 0,-1-1-1 0 0,1 0 1 0 0,-4 0-1 0 0,-48-1 2258 0 0,-27-13-1277 0 0,1-4-1 0 0,-88-31 1 0 0,38 10-841 0 0,111 34-222 0 0,1 1 17 0 0,1 0 0 0 0,0-2 1 0 0,0 0-1 0 0,-17-9 0 0 0,34 15-61 0 0,-1 0 1 0 0,0 0-1 0 0,1 0 1 0 0,-1 0-1 0 0,0 0 1 0 0,0 0-1 0 0,1 0 0 0 0,-1 0 1 0 0,0 0-1 0 0,1 0 1 0 0,-1-1-1 0 0,0 1 1 0 0,0 0-1 0 0,1 0 0 0 0,-1 0 1 0 0,0 0-1 0 0,0-1 1 0 0,1 1-1 0 0,-1 0 1 0 0,0 0-1 0 0,0 0 0 0 0,0-1 1 0 0,0 1-1 0 0,1 0 1 0 0,-1 0-1 0 0,0-1 1 0 0,0 1-1 0 0,0 0 1 0 0,0 0-1 0 0,0-1 0 0 0,0 1 1 0 0,0 0-1 0 0,1 0 1 0 0,-1-1-1 0 0,0 1 1 0 0,0 0-1 0 0,0-1 0 0 0,0 1 1 0 0,0 0-1 0 0,0 0 1 0 0,0-1-1 0 0,0 1 1 0 0,-1 0-1 0 0,1-1 0 0 0,0 1 1 0 0,0 0-1 0 0,0 0 1 0 0,0-1-1 0 0,0 1 1 0 0,0 0-1 0 0,-1 0 0 0 0,1-1 1 0 0,0 1-1 0 0,0 0 1 0 0,0 0-1 0 0,0 0 1 0 0,-1-1-1 0 0,1 1 0 0 0,0 0 1 0 0,0 0-1 0 0,-1 0 1 0 0,1 0-1 0 0,0-1 1 0 0,0 1-1 0 0,-1 0 0 0 0,1 0 1 0 0,27-5-1556 0 0,-26 5 1598 0 0,24-1-647 0 0,4 1 491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00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13251 0 0,'0'0'1692'0'0,"4"-1"-1757"0"0,9-1 108 0 0,0 1 1 0 0,1 1-1 0 0,-1 0 1 0 0,1 0-1 0 0,-1 1 1 0 0,19 5-1 0 0,21 0 518 0 0,527 5 2681 0 0,2-31-2476 0 0,-561 18-868 0 0,32 0 252 0 0,-50 2-407 0 0,1 0-1 0 0,-1 0 1 0 0,1 0-1 0 0,-1 1 1 0 0,1 0-1 0 0,-1-1 0 0 0,1 1 1 0 0,-1 1-1 0 0,1-1 1 0 0,5 3-1 0 0,-3 4-219 0 0,-3 0 376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15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226 198 13715 0 0,'-12'18'280'0'0,"1"0"0"0"0,-18 37 0 0 0,24-44-211 0 0,-128 256 2991 0 0,124-250-2232 0 0,1 0 0 0 0,-10 35 2796 0 0,28-70-2851 0 0,19-36-635 0 0,-2-1 0 0 0,-3-1 0 0 0,-2-1 0 0 0,-2-1 0 0 0,16-86 0 0 0,-31 111-324 0 0,-1 0-1 0 0,-2-55 0 0 0,6 88 192 0 0,253-25 518 0 0,-184 15-545 0 0,-1 0-442 0 0,83-1-1 0 0,-159 11 295 0 0,1-1 0 0 0,0 1-1 0 0,0 0 1 0 0,0 0 0 0 0,0 1-1 0 0,0-1 1 0 0,0 0 0 0 0,-1 0-1 0 0,1 0 1 0 0,0 1 0 0 0,0-1-1 0 0,0 0 1 0 0,0 1 0 0 0,-1-1-1 0 0,1 0 1 0 0,0 1 0 0 0,0-1-1 0 0,-1 1 1 0 0,1 0 0 0 0,1 0-1 0 0,-2 0 52 0 0,0-1-1 0 0,0 1 1 0 0,0 0-1 0 0,0-1 1 0 0,0 1-1 0 0,1 0 1 0 0,-1 0 0 0 0,0-1-1 0 0,-1 1 1 0 0,1 0-1 0 0,0-1 1 0 0,0 1-1 0 0,0 0 1 0 0,0-1-1 0 0,0 1 1 0 0,-1-1-1 0 0,1 1 1 0 0,0 0-1 0 0,-1-1 1 0 0,1 1-1 0 0,0-1 1 0 0,-1 1-1 0 0,1 0 1 0 0,-1-1 0 0 0,1 1-1 0 0,-1 0 1 0 0,-10 8-986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1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8042 0 0,'0'0'4474'0'0,"2"-1"-3579"0"0,20-6 502 0 0,-1 2 0 0 0,1 0 0 0 0,0 1 0 0 0,31-1 1 0 0,-5 4-1231 0 0,50 4 0 0 0,-82-2-154 0 0,0 1 1 0 0,23 6-1 0 0,-34-7-243 0 0,-1 0 0 0 0,1 1 0 0 0,-1 0 1 0 0,1 0-1 0 0,-1 0 0 0 0,0 0 0 0 0,0 0 0 0 0,0 1 0 0 0,0 0 0 0 0,0 0 1 0 0,-1 0-1 0 0,1 0 0 0 0,2 5 0 0 0,-5-7 72 0 0,0 0-1 0 0,-1 0 1 0 0,1 0-1 0 0,-1 0 1 0 0,1 1 0 0 0,-1-1-1 0 0,1 0 1 0 0,-1 1 0 0 0,0-1-1 0 0,0 0 1 0 0,0 1-1 0 0,0-1 1 0 0,0 0 0 0 0,0 1-1 0 0,0-1 1 0 0,0 0-1 0 0,0 1 1 0 0,-1-1 0 0 0,1 0-1 0 0,0 1 1 0 0,-1 0-1 0 0,-7 10-898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15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4321 0 0,'-17'4'949'0'0,"11"-3"-367"0"0,0 1 0 0 0,0-1 0 0 0,0 1 0 0 0,0 0 0 0 0,1 0 0 0 0,-1 1 0 0 0,1 0 0 0 0,-1 0 0 0 0,1 0 0 0 0,-10 13 6334 0 0,22-10-4744 0 0,12-1-1912 0 0,110-7 1451 0 0,15 0-1553 0 0,0 9-4086 0 0,-115-5 2206 0 0,-2-2-484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21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30 4537 0 0,'12'-30'11050'0'0,"-17"31"-11102"0"0,1-1-1 0 0,-1 1 0 0 0,0 0 1 0 0,1 1-1 0 0,-1-1 0 0 0,1 1 1 0 0,-1 0-1 0 0,1 0 0 0 0,0 0 1 0 0,0 0-1 0 0,0 1 1 0 0,0 0-1 0 0,0 0 0 0 0,-6 6 1 0 0,-5 7-56 0 0,-26 34 1 0 0,31-37 188 0 0,-66 86 803 0 0,-101 174 0 0 0,169-259-845 0 0,1 1 1 0 0,1 0-1 0 0,0 1 1 0 0,0-1 0 0 0,2 1-1 0 0,0 0 1 0 0,1 0 0 0 0,-2 18-1 0 0,5-29-28 0 0,-1-1 0 0 0,1 1 0 0 0,1-1 0 0 0,-1 1 0 0 0,0-1 0 0 0,1 1 0 0 0,0-1 1 0 0,0 1-1 0 0,0-1 0 0 0,1 0 0 0 0,-1 0 0 0 0,1 0 0 0 0,0 1 0 0 0,0-2 0 0 0,1 1 0 0 0,-1 0 0 0 0,1 0 0 0 0,0-1 0 0 0,0 1 0 0 0,0-1 0 0 0,0 0 0 0 0,1 0 0 0 0,-1 0 0 0 0,1-1 0 0 0,0 1 0 0 0,0-1 0 0 0,0 0 0 0 0,0 0 0 0 0,0 0 0 0 0,0 0 1 0 0,0-1-1 0 0,1 1 0 0 0,6 0 0 0 0,4 0 14 0 0,-1 0 0 0 0,1 0 0 0 0,-1-2 0 0 0,1 0 0 0 0,-1 0 1 0 0,1-2-1 0 0,-1 0 0 0 0,1 0 0 0 0,-1-1 0 0 0,27-10 0 0 0,-23 6 95 0 0,-1-1 0 0 0,0-1 0 0 0,0 0-1 0 0,0-1 1 0 0,-1-1 0 0 0,-1-1 0 0 0,26-24 0 0 0,-40 35-50 0 0,1 0 0 0 0,0 0 0 0 0,-1-1 0 0 0,0 1 1 0 0,1-1-1 0 0,-1 1 0 0 0,0-1 0 0 0,0 0 0 0 0,0 1 1 0 0,0-1-1 0 0,0 0 0 0 0,0 0 0 0 0,0 0 0 0 0,0 0 1 0 0,-1 0-1 0 0,1 1 0 0 0,-1-1 0 0 0,0 0 0 0 0,1 0 1 0 0,-1-1-1 0 0,0 1 0 0 0,-1-2 0 0 0,1 2-23 0 0,-1 0 0 0 0,0 0 0 0 0,0 1 0 0 0,-1-1 0 0 0,1 1 0 0 0,0-1 0 0 0,0 1 1 0 0,-1-1-1 0 0,1 1 0 0 0,-1 0 0 0 0,1-1 0 0 0,-1 1 0 0 0,0 0 0 0 0,1 0 0 0 0,-1 0 0 0 0,0 1 0 0 0,0-1 0 0 0,-2-1 0 0 0,-12-2-21 0 0,1 0-1 0 0,-1 1 1 0 0,0 0 0 0 0,-19 0-1 0 0,-1 1-117 0 0,0 2 0 0 0,-56 7-1 0 0,70-4 31 0 0,0 0 1 0 0,1 2-1 0 0,0 1 0 0 0,0 1 0 0 0,-30 13 0 0 0,50-19 43 0 0,0-1-1 0 0,0 0 1 0 0,0 1-1 0 0,0-1 0 0 0,0 1 1 0 0,0-1-1 0 0,1 1 1 0 0,-1-1-1 0 0,0 1 1 0 0,0 0-1 0 0,0-1 1 0 0,1 1-1 0 0,-1 0 1 0 0,0-1-1 0 0,1 1 1 0 0,-1 0-1 0 0,1 0 1 0 0,-1 0-1 0 0,1 0 1 0 0,-1 1-1 0 0,1-2-28 0 0,0 1 0 0 0,1-1-1 0 0,-1 1 1 0 0,0-1-1 0 0,0 1 1 0 0,1-1-1 0 0,-1 1 1 0 0,0-1-1 0 0,1 1 1 0 0,-1-1 0 0 0,0 1-1 0 0,1-1 1 0 0,-1 0-1 0 0,1 1 1 0 0,-1-1-1 0 0,1 1 1 0 0,-1-1 0 0 0,1 0-1 0 0,-1 0 1 0 0,1 1-1 0 0,-1-1 1 0 0,1 0-1 0 0,0 0 1 0 0,40 9-1917 0 0,-14-6 878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21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45 16972 0 0,'-1'-10'1090'0'0,"1"6"-954"0"0,-1 0 0 0 0,1 0 0 0 0,-1 0 0 0 0,0 1 0 0 0,0-1 1 0 0,-3-7-1 0 0,4 10-268 0 0,0 38-2608 0 0,8-12 2618 0 0,0-1 0 0 0,2 0 0 0 0,0 0-1 0 0,2-1 1 0 0,1 0 0 0 0,21 29-1 0 0,-10-16 198 0 0,18 40 0 0 0,-27-44 44 0 0,-2-6 281 0 0,-1 1 1 0 0,11 35-1 0 0,-23-62-355 0 0,0 1-1 0 0,0 0 1 0 0,0 0-1 0 0,0-1 1 0 0,0 1-1 0 0,0 0 1 0 0,-1 0 0 0 0,1-1-1 0 0,0 1 1 0 0,0 0-1 0 0,0-1 1 0 0,-1 1 0 0 0,1 0-1 0 0,0-1 1 0 0,-1 1-1 0 0,1 0 1 0 0,-1-1-1 0 0,1 1 1 0 0,0-1 0 0 0,-1 1-1 0 0,0 0 1 0 0,1-1-1 0 0,-1 1 1 0 0,1-1 0 0 0,-1 0-1 0 0,1 1 1 0 0,-1-1-1 0 0,0 0 1 0 0,1 1 0 0 0,-1-1-1 0 0,0 0 1 0 0,1 1-1 0 0,-1-1 1 0 0,0 0-1 0 0,0 0 1 0 0,1 0 0 0 0,-1 0-1 0 0,0 0 1 0 0,0 0-1 0 0,1 0 1 0 0,-1 0 0 0 0,0 0-1 0 0,-1 0 1 0 0,-37-3 1082 0 0,37 3-1079 0 0,-41-8 272 0 0,0-2 0 0 0,-63-23 0 0 0,63 17-409 0 0,-1 3 0 0 0,-56-10 0 0 0,49 19-72 0 0,7 1-2164 0 0,17-1-3688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22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14731 0 0,'0'-1'114'0'0,"0"0"1"0"0,0 1-1 0 0,0-1 0 0 0,0 1 1 0 0,0-1-1 0 0,-1 0 0 0 0,1 1 0 0 0,1-1 1 0 0,-1 1-1 0 0,0-1 0 0 0,0 0 0 0 0,0 1 1 0 0,0-1-1 0 0,0 1 0 0 0,0-1 1 0 0,1 1-1 0 0,-1-1 0 0 0,0 0 0 0 0,0 1 1 0 0,1-1-1 0 0,-1 1 0 0 0,0-1 1 0 0,1 1-1 0 0,-1 0 0 0 0,1-1 0 0 0,-1 1 1 0 0,1-1-1 0 0,-1 1 0 0 0,1 0 0 0 0,-1-1 1 0 0,1 1-1 0 0,-1 0 0 0 0,1-1 1 0 0,-1 1-1 0 0,1 0 0 0 0,-1 0 0 0 0,1 0 1 0 0,-1-1-1 0 0,1 1 0 0 0,0 0 0 0 0,-1 0 1 0 0,1 0-1 0 0,-1 0 0 0 0,1 0 1 0 0,0 0-1 0 0,-1 0 0 0 0,2 1 0 0 0,1-2-583 0 0,21-1 796 0 0,1 0 0 0 0,31 3 0 0 0,1 0 12 0 0,134-8-94 0 0,204-3 135 0 0,-284 13-2123 0 0,171 26-1 0 0,-239-22 1199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12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5217 0 0,'0'0'9083'0'0,"6"0"-8094"0"0,89 2 600 0 0,60 0-870 0 0,-126-4-1033 0 0,118-1 951 0 0,-124 4-2514 0 0,0 1-1 0 0,28 7 1 0 0,-42-7 887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39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5 10922 0 0,'-5'-4'-337'0'0,"13"13"-2566"0"0,-5-8 1766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12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11851 0 0,'0'0'746'0'0,"5"0"3"0"0,43 0 2177 0 0,94-10 1 0 0,-35 0-2627 0 0,-81 8-335 0 0,2 0-700 0 0,43 3 0 0 0,-62-1-428 0 0,0 2 0 0 0,-1-1 0 0 0,1 1 0 0 0,-1 0 0 0 0,11 5 0 0 0,-4 0-2251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13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15891 0 0,'0'0'2060'0'0,"5"-2"-1762"0"0,7-3-184 0 0,0 1 0 0 0,0 0 0 0 0,1 1 0 0 0,-1 0 0 0 0,1 0 0 0 0,16 0 0 0 0,87 0-68 0 0,-57 2-7 0 0,-18-1 25 0 0,-1 2 0 0 0,1 1 0 0 0,0 2 0 0 0,45 10 0 0 0,-83-12-133 0 0,-1-1 0 0 0,1 1 0 0 0,-1 0 0 0 0,0-1 0 0 0,1 1 0 0 0,-1 1 0 0 0,0-1 0 0 0,0 0 0 0 0,1 0 0 0 0,-1 1 0 0 0,0-1 0 0 0,0 1 0 0 0,-1 0 0 0 0,1 0 0 0 0,0-1 0 0 0,0 1 0 0 0,-1 0 0 0 0,1 1 0 0 0,-1-1 0 0 0,2 3 0 0 0,-2-2-30 0 0,0 1 0 0 0,0-1 0 0 0,-1 1-1 0 0,1-1 1 0 0,-1 1 0 0 0,0 0 0 0 0,0-1 0 0 0,0 1-1 0 0,0 0 1 0 0,-1-1 0 0 0,1 1 0 0 0,-3 5 0 0 0,-2 8-26 0 0,-2-1 1 0 0,0 0-1 0 0,-1 0 1 0 0,-15 23-1 0 0,-60 81 812 0 0,-139 157 0 0 0,210-263-632 0 0,1 0-1 0 0,-16 28 1 0 0,25-39-117 0 0,0 1-1 0 0,0-1 1 0 0,0 1 0 0 0,1 0 0 0 0,-1-1 0 0 0,1 1 0 0 0,0 0-1 0 0,0 0 1 0 0,0 0 0 0 0,1 0 0 0 0,-1 0 0 0 0,1 0 0 0 0,0 0-1 0 0,0 0 1 0 0,0 0 0 0 0,1 0 0 0 0,-1 0 0 0 0,3 6 0 0 0,-3-9-127 0 0,1 0 0 0 0,-1 0 0 0 0,1 0 1 0 0,-1 0-1 0 0,1 0 0 0 0,0 0 1 0 0,-1 0-1 0 0,1 0 0 0 0,0 0 1 0 0,0 0-1 0 0,-1-1 0 0 0,1 1 1 0 0,0 0-1 0 0,0-1 0 0 0,0 1 1 0 0,0-1-1 0 0,0 1 0 0 0,0-1 1 0 0,0 1-1 0 0,0-1 0 0 0,0 1 1 0 0,1-1-1 0 0,7 2-1989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13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9 15739 0 0,'0'0'62'0'0,"0"0"-61"0"0,0 0 0 0 0,0 0 0 0 0,0 0 0 0 0,-1 0 0 0 0,1 0 0 0 0,0 0 0 0 0,0 0 0 0 0,0 0-1 0 0,0 0 1 0 0,-1 0 0 0 0,1 0 0 0 0,0 0 0 0 0,0 0 0 0 0,0 0 0 0 0,0 0 0 0 0,0-1 0 0 0,-1 1-1 0 0,1 0 1 0 0,0 0 0 0 0,0 0 0 0 0,0 0 0 0 0,0 0 0 0 0,0 0 0 0 0,0-1 0 0 0,-1 1 0 0 0,1 0 0 0 0,0 0-1 0 0,0 0 1 0 0,0 0 0 0 0,0 0 0 0 0,0-1 0 0 0,0 1 0 0 0,0 0 0 0 0,0 0 0 0 0,0 0 0 0 0,0 0-1 0 0,0-1 1 0 0,0 1 0 0 0,0 0 0 0 0,0 0 0 0 0,0 0 0 0 0,0-1 0 0 0,0 1 0 0 0,15-4-159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14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496 321 16748 0 0,'4'-11'951'0'0,"-2"13"168"0"0,-7 22-1053 0 0,-17 33 8 0 0,-3-2 0 0 0,-2-1 0 0 0,-3-1 0 0 0,-58 79-1 0 0,64-102 155 0 0,8-11 90 0 0,1 1-1 0 0,0 0 1 0 0,2 1-1 0 0,0 1 0 0 0,-16 38 2349 0 0,43-89-1611 0 0,45-71-1051 0 0,-5-3-1 0 0,-4-2 0 0 0,-4-3 0 0 0,37-136 0 0 0,-78 229-11 0 0,-1 0 0 0 0,-1-1 0 0 0,-1 1 0 0 0,0-1-1 0 0,-1-30 1 0 0,-1 42-11 0 0,-1 1-1 0 0,1-1 1 0 0,-1 1-1 0 0,1-1 1 0 0,-1 1-1 0 0,0 0 1 0 0,-1 0-1 0 0,1-1 1 0 0,-1 1-1 0 0,1 0 1 0 0,-1 0-1 0 0,0 0 1 0 0,0 0-1 0 0,-3-2 1 0 0,3 3-25 0 0,0 0 0 0 0,-1 1 0 0 0,1-1-1 0 0,0 1 1 0 0,-1 0 0 0 0,0 0 0 0 0,1 0 0 0 0,-1 0 0 0 0,0 0 0 0 0,1 0-1 0 0,-1 1 1 0 0,0-1 0 0 0,0 1 0 0 0,1 0 0 0 0,-1 0 0 0 0,0 0 0 0 0,0 0-1 0 0,0 0 1 0 0,1 1 0 0 0,-5 0 0 0 0,-18 5-62 0 0,0 1 0 0 0,0 1 0 0 0,1 1-1 0 0,0 1 1 0 0,1 1 0 0 0,-30 19 0 0 0,18-7 123 0 0,2 1-1 0 0,1 1 1 0 0,-39 38 0 0 0,66-57-20 0 0,0-1 1 0 0,0 0-1 0 0,1 1 0 0 0,0 0 1 0 0,0 0-1 0 0,0 1 0 0 0,1-1 0 0 0,-1 1 1 0 0,2-1-1 0 0,-1 1 0 0 0,1 0 1 0 0,0 0-1 0 0,0 0 0 0 0,1 0 1 0 0,0 1-1 0 0,0-1 0 0 0,1 0 1 0 0,0 0-1 0 0,0 1 0 0 0,1-1 1 0 0,-1 0-1 0 0,2 0 0 0 0,2 10 1 0 0,-1-6-34 0 0,1-1 1 0 0,1 1-1 0 0,0-1 1 0 0,0 0-1 0 0,1-1 1 0 0,0 1-1 0 0,1-1 1 0 0,0 0 0 0 0,0-1-1 0 0,1 0 1 0 0,0 0-1 0 0,1 0 1 0 0,-1-1-1 0 0,15 9 1 0 0,10 1-594 0 0,1 0 1 0 0,0-3 0 0 0,0-1-1 0 0,48 12 1 0 0,-24-8-240 0 0,-14-3 753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4:24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3481 0 0,'0'0'5364'0'0,"34"-10"-1136"0"0,-25 7-4163 0 0,-6 2-4 0 0,-1 0 1 0 0,1 0-1 0 0,0 0 1 0 0,0 0-1 0 0,0 0 1 0 0,0 1-1 0 0,0 0 0 0 0,5-1 1 0 0,-8 1-63 0 0,1 0 0 0 0,-1 1 0 0 0,0-1 0 0 0,1 0 0 0 0,-1 0 0 0 0,1 0 0 0 0,-1 1 1 0 0,0-1-1 0 0,1 0 0 0 0,-1 0 0 0 0,0 1 0 0 0,1-1 0 0 0,-1 0 0 0 0,0 1 0 0 0,1-1 0 0 0,-1 0 0 0 0,0 1 0 0 0,0-1 0 0 0,1 1 0 0 0,-1-1 1 0 0,0 0-1 0 0,0 1 0 0 0,0-1 0 0 0,1 1 0 0 0,-1-1 0 0 0,0 1 0 0 0,0-1 0 0 0,0 1 0 0 0,0-1 0 0 0,0 0 0 0 0,0 1 0 0 0,0-1 0 0 0,0 1 1 0 0,0-1-1 0 0,0 1 0 0 0,-1-1 0 0 0,1 1 0 0 0,0 0 0 0 0,1 10 94 0 0,4 34 347 0 0,-5-45-383 0 0,0 0 0 0 0,0 1 0 0 0,0-1 0 0 0,0 1 0 0 0,-1-1 1 0 0,1 1-1 0 0,0-1 0 0 0,0 1 0 0 0,0-1 0 0 0,-1 1 0 0 0,1-1 0 0 0,0 0 0 0 0,0 1 0 0 0,-1-1 0 0 0,1 1 0 0 0,0-1 0 0 0,-1 0 0 0 0,1 1 0 0 0,0-1 0 0 0,-1 0 0 0 0,1 0 0 0 0,-1 1 0 0 0,1-1 0 0 0,0 0 0 0 0,-1 0 0 0 0,1 1 0 0 0,-1-1 0 0 0,-1 0 31 0 0,0 1-1 0 0,1-1 1 0 0,-1 0-1 0 0,1 0 1 0 0,-1 0 0 0 0,0 0-1 0 0,1 0 1 0 0,-1 0-1 0 0,1 0 1 0 0,-1-1-1 0 0,0 1 1 0 0,-1-1 0 0 0,-29-9 24 0 0,32 10-103 0 0,-1 0-1 0 0,0 0 1 0 0,1 0 0 0 0,-1-1 0 0 0,1 1 0 0 0,-1 0 0 0 0,0 0 0 0 0,1 0 0 0 0,-1-1 0 0 0,1 1-1 0 0,-1 0 1 0 0,1-1 0 0 0,-1 1 0 0 0,1-1 0 0 0,-1 1 0 0 0,1-1 0 0 0,-1 1 0 0 0,1 0 0 0 0,-1-1-1 0 0,1 0 1 0 0,0 1 0 0 0,-1-1 0 0 0,1 1 0 0 0,0-1 0 0 0,0 1 0 0 0,-1-1 0 0 0,1 0 0 0 0,0 1-1 0 0,0-1 1 0 0,0 1 0 0 0,0-1 0 0 0,0-1 0 0 0,-2-5-2 0 0,-1-2-20 0 0,2 5-10 0 0,0 1 1 0 0,0-1 0 0 0,0 1 0 0 0,0-1 0 0 0,1 0-1 0 0,-1 1 1 0 0,1-6 0 0 0,0 8-18 0 0,1 0-1 0 0,-1 0 1 0 0,0-1-1 0 0,1 1 1 0 0,-1 0 0 0 0,1 1-1 0 0,-1-1 1 0 0,1 0-1 0 0,0 0 1 0 0,-1 0-1 0 0,1 0 1 0 0,0 0 0 0 0,0 0-1 0 0,-1 1 1 0 0,1-1-1 0 0,0 0 1 0 0,0 1 0 0 0,0-1-1 0 0,0 1 1 0 0,0-1-1 0 0,0 1 1 0 0,2-1-1 0 0,10-8-132 0 0,19-12 110 0 0,-25 16-2 0 0,-1 27 26 0 0,-6-19 87 0 0,0-1 0 0 0,-1 0 0 0 0,0 0 0 0 0,0 0 0 0 0,1 0 0 0 0,-1 0 0 0 0,0 0 0 0 0,-1 0 0 0 0,1 0 0 0 0,0 0 0 0 0,0 0 0 0 0,-1-1 0 0 0,1 1 0 0 0,-1 0 0 0 0,-2 1 0 0 0,-25 19-41 0 0,26-19 41 0 0,-12 6 432 0 0,11-14-931 0 0,8-13-668 0 0,-3 17 1233 0 0,2-4-525 0 0,0 0 0 0 0,1 1 0 0 0,0-1 0 0 0,0 1 0 0 0,0 0-1 0 0,0 0 1 0 0,6-4 0 0 0,5-6-564 0 0,-14 14 1245 0 0,0 9-845 0 0,-1-7 587 0 0,1 5-108 0 0,0 1-1 0 0,1-1 1 0 0,0 0 0 0 0,0 0 0 0 0,4 8 0 0 0,-2-7 78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28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19 9042 0 0,'0'0'5873'0'0,"11"-13"-905"0"0,-8 8-2638 0 0,-8 8-2347 0 0,-1 2 1 0 0,1-1-1 0 0,0 0 1 0 0,1 1-1 0 0,-1 0 1 0 0,-4 7-1 0 0,-8 7 22 0 0,-51 71 60 0 0,47-62-10 0 0,-25 45-1 0 0,19-28 4 0 0,18-31-24 0 0,1 1-1 0 0,0 1 1 0 0,-10 30 0 0 0,17-44-28 0 0,1 0 0 0 0,-1 0 0 0 0,1 0 0 0 0,-1-1 0 0 0,1 1 0 0 0,0 0 0 0 0,-1 0 1 0 0,1 0-1 0 0,0 0 0 0 0,0 0 0 0 0,0 0 0 0 0,1 0 0 0 0,-1 0 0 0 0,0 0 0 0 0,1 0 0 0 0,-1 0 0 0 0,1 0 0 0 0,0-1 1 0 0,0 1-1 0 0,0 0 0 0 0,-1 0 0 0 0,2-1 0 0 0,-1 1 0 0 0,0-1 0 0 0,0 1 0 0 0,0-1 0 0 0,1 1 0 0 0,-1-1 1 0 0,1 0-1 0 0,1 2 0 0 0,0-2 26 0 0,0 1 1 0 0,0-1-1 0 0,1 0 1 0 0,-1 0-1 0 0,0-1 1 0 0,0 1 0 0 0,1-1-1 0 0,-1 1 1 0 0,0-1-1 0 0,1 0 1 0 0,-1 0-1 0 0,0-1 1 0 0,1 1-1 0 0,-1-1 1 0 0,0 1 0 0 0,1-1-1 0 0,3-2 1 0 0,136-53 367 0 0,-130 51-499 0 0,1 1 0 0 0,0 0 0 0 0,0 2 0 0 0,1-1 0 0 0,18 0 0 0 0,3 2-2985 0 0,-1 3-3945 0 0,-25-2 5686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28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32 12507 0 0,'3'-24'4687'0'0,"-2"17"-3210"0"0,-7 18-1875 0 0,-64 143-665 0 0,-19 37 1794 0 0,-47 49 475 0 0,109-183-896 0 0,23-42 195 0 0,5-6-1717 0 0,19-1-4855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28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1 17876 0 0,'0'0'5274'0'0,"-4"7"-6227"0"0,-13 23 857 0 0,1 1 0 0 0,-13 38 0 0 0,13-31 209 0 0,15-37-200 0 0,0 1 117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29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25 15827 0 0,'0'0'1401'0'0,"4"-14"4136"0"0,-4 3-6009 0 0,-89 119 390 0 0,89-108 75 0 0,0 0-1 0 0,0 0 1 0 0,0 1-1 0 0,-1-1 1 0 0,1 0-1 0 0,0 0 1 0 0,0 0-1 0 0,0 0 1 0 0,0 0-1 0 0,0 1 0 0 0,0-1 1 0 0,0 0-1 0 0,0 0 1 0 0,0 0-1 0 0,0 0 1 0 0,0 1-1 0 0,0-1 1 0 0,0 0-1 0 0,0 0 1 0 0,-1 0-1 0 0,1 0 0 0 0,1 1 1 0 0,-1-1-1 0 0,0 0 1 0 0,0 0-1 0 0,0 0 1 0 0,0 0-1 0 0,0 1 1 0 0,0-1-1 0 0,0 0 1 0 0,0 0-1 0 0,0 0 1 0 0,0 0-1 0 0,0 0 0 0 0,0 1 1 0 0,0-1-1 0 0,0 0 1 0 0,1 0-1 0 0,-1 0 1 0 0,0 0-1 0 0,0 0 1 0 0,0 0-1 0 0,0 1 1 0 0,0-1-1 0 0,1 0 0 0 0,10 5-249 0 0,15-1-383 0 0,-8-4 444 0 0,0 0 1 0 0,0 2-1 0 0,0 0 0 0 0,0 2 1 0 0,0-1-1 0 0,31 13 0 0 0,-41-13 202 0 0,-1 0-1 0 0,1 1 0 0 0,-1 0 1 0 0,-1 0-1 0 0,1 1 1 0 0,0 0-1 0 0,-1 0 1 0 0,0 0-1 0 0,0 1 0 0 0,-1 0 1 0 0,1 0-1 0 0,-1 0 1 0 0,-1 1-1 0 0,1 0 1 0 0,-1 0-1 0 0,0 0 0 0 0,5 13 1 0 0,-8-16 18 0 0,0 1 0 0 0,0-1 0 0 0,0 1 0 0 0,0-1 0 0 0,-1 1 0 0 0,1-1 1 0 0,-1 1-1 0 0,0 0 0 0 0,-1-1 0 0 0,1 1 0 0 0,-1-1 0 0 0,0 1 0 0 0,0-1 0 0 0,-3 7 0 0 0,1-4 47 0 0,0 0 0 0 0,-1 0 0 0 0,0 0 0 0 0,0 0 0 0 0,-1-1 0 0 0,0 0 0 0 0,-11 11-1 0 0,5-7 115 0 0,-1 0 0 0 0,0-1-1 0 0,-1-1 1 0 0,1 0-1 0 0,-2 0 1 0 0,1-1 0 0 0,-1-1-1 0 0,-21 7 1 0 0,28-11-123 0 0,0-1 0 0 0,-1 1 0 0 0,1-1 0 0 0,-1-1 0 0 0,0 1 0 0 0,1-1 0 0 0,-1-1 0 0 0,-12-1 0 0 0,18 2-227 0 0,0-1 0 0 0,0 1 0 0 0,0-1 0 0 0,0 1 0 0 0,0-1 0 0 0,0 0 0 0 0,0 0 0 0 0,0 0 0 0 0,0 0 0 0 0,0 0 0 0 0,1 0 0 0 0,-1-1 0 0 0,0 1 0 0 0,1 0 0 0 0,-1-1 0 0 0,1 0 0 0 0,-1 1 0 0 0,1-1 0 0 0,0 0 0 0 0,0 1 0 0 0,0-1 0 0 0,0 0 0 0 0,0 0 0 0 0,0 0 0 0 0,0 0 0 0 0,1 0 0 0 0,-1 0 0 0 0,1 0 0 0 0,-1 0 0 0 0,1 0 1 0 0,0 0-1 0 0,0-1 0 0 0,0 1 0 0 0,0 0 0 0 0,1-3 0 0 0,1-11-23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29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0 206 15211 0 0,'0'0'6735'0'0,"4"-2"-6220"0"0,50-33-83 0 0,2 3 0 0 0,117-49 0 0 0,-111 59-259 0 0,-33 13-2131 0 0,1 1 1 0 0,59-7-1 0 0,-58 13 1785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2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2240 0 0,'0'0'822'0'0,"1"9"-2516"0"0,-1 3 1715 0 0,-1 0 0 0 0,0 0 0 0 0,-1 0 0 0 0,0 0 0 0 0,-1-1 0 0 0,0 1 0 0 0,-1-1-1 0 0,0 0 1 0 0,-1 0 0 0 0,0 0 0 0 0,-9 13 0 0 0,11-21 16 0 0,-1-1-29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29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11739 0 0,'0'0'4679'0'0,"1"7"-9060"0"0,4 23 4208 0 0,-2 1 0 0 0,-1-1 0 0 0,-2 1 0 0 0,-1-1 0 0 0,-7 47-1 0 0,-40 153 2356 0 0,24-146-1286 0 0,7-25-290 0 0,2 0 0 0 0,-7 63 0 0 0,28-141 1172 0 0,10-24-5711 0 0,-7 20 1527 0 0,0 0-677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30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10 7986 0 0,'3'-9'11271'0'0,"-86"88"-11888"0"0,68-66 628 0 0,0 0-1 0 0,-1-1 1 0 0,0 0 0 0 0,-30 14-1 0 0,-27 21 397 0 0,74-45-441 0 0,0-1 1 0 0,0 1-1 0 0,0 0 0 0 0,1 0 0 0 0,-1-1 0 0 0,1 1 1 0 0,-1-1-1 0 0,1 0 0 0 0,0 1 0 0 0,0-1 1 0 0,2 2-1 0 0,-3-3 12 0 0,4 4-34 0 0,24 18-87 0 0,-1 2 0 0 0,33 36 0 0 0,-58-57 153 0 0,13 16-182 0 0,39 32 1 0 0,-50-46-173 0 0,1-1 0 0 0,0 1 0 0 0,1-2 1 0 0,-1 1-1 0 0,1-1 0 0 0,0 0 0 0 0,0 0 1 0 0,0 0-1 0 0,0-1 0 0 0,0-1 0 0 0,11 3 1 0 0,9-4-1560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31.0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70 11242 0 0,'-2'18'5308'0'0,"0"36"-4951"0"0,-2 20-831 0 0,1-30 569 0 0,0-16 211 0 0,1 1 0 0 0,3 44 0 0 0,-1-72-139 0 0,0-1 0 0 0,0 1-1 0 0,0 0 1 0 0,0-1 0 0 0,0 1-1 0 0,0 0 1 0 0,0-1 0 0 0,0 1-1 0 0,1-1 1 0 0,-1 1 0 0 0,0-1-1 0 0,0 1 1 0 0,1 0 0 0 0,-1-1-1 0 0,0 1 1 0 0,1-1 0 0 0,-1 1-1 0 0,0-1 1 0 0,1 1 0 0 0,-1-1 0 0 0,1 0-1 0 0,-1 1 1 0 0,1-1 0 0 0,-1 1-1 0 0,1-1 1 0 0,-1 0 0 0 0,1 1-1 0 0,14-7 1183 0 0,11-24-1018 0 0,13-27-218 0 0,-26 37-286 0 0,0 1 0 0 0,0 0 0 0 0,33-32 0 0 0,-46 50 105 0 0,1 1-1 0 0,-1-1 1 0 0,1 1-1 0 0,-1 0 0 0 0,0-1 1 0 0,1 1-1 0 0,-1 0 1 0 0,1 0-1 0 0,-1-1 1 0 0,1 1-1 0 0,-1 0 1 0 0,1 0-1 0 0,-1 0 0 0 0,1-1 1 0 0,-1 1-1 0 0,1 0 1 0 0,-1 0-1 0 0,1 0 1 0 0,-1 0-1 0 0,1 0 0 0 0,-1 0 1 0 0,1 0-1 0 0,-1 0 1 0 0,1 0-1 0 0,-1 0 1 0 0,1 1-1 0 0,-1-1 0 0 0,1 0 1 0 0,-1 0-1 0 0,1 0 1 0 0,-1 1-1 0 0,1-1 1 0 0,-1 0-1 0 0,0 0 0 0 0,2 1 1 0 0,11 22-917 0 0,2 45 946 0 0,-12-52-93 0 0,-1-7 147 0 0,0 0 0 0 0,1-1 0 0 0,1 1 0 0 0,-1-1 0 0 0,1 0 0 0 0,1 0 0 0 0,-1 0 0 0 0,1 0 0 0 0,1-1 1 0 0,11 13-1 0 0,-15-17 89 0 0,1-1 1 0 0,-1 0 0 0 0,1 1 0 0 0,0-1 0 0 0,0 0-1 0 0,-1-1 1 0 0,1 1 0 0 0,0 0 0 0 0,1-1 0 0 0,-1 0-1 0 0,0 1 1 0 0,0-1 0 0 0,1 0 0 0 0,-1-1-1 0 0,0 1 1 0 0,1-1 0 0 0,-1 1 0 0 0,1-1 0 0 0,-1 0-1 0 0,1 0 1 0 0,-1-1 0 0 0,0 1 0 0 0,1-1 0 0 0,-1 0-1 0 0,0 0 1 0 0,1 0 0 0 0,-1 0 0 0 0,0 0 0 0 0,0-1-1 0 0,0 1 1 0 0,6-5 0 0 0,-3 1 223 0 0,0 0 0 0 0,0-1 0 0 0,0 0-1 0 0,-1 0 1 0 0,0 0 0 0 0,0-1 0 0 0,0 1 0 0 0,-1-1 0 0 0,0-1 0 0 0,6-13 0 0 0,-3 2-72 0 0,0 0-1 0 0,-2-1 1 0 0,5-23 0 0 0,-6 5-288 0 0,-1 0 0 0 0,-3-54 0 0 0,-1 35-3602 0 0,3 48-37 0 0,0 6 1393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31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0 13307 0 0,'0'0'1021'0'0,"-1"5"-3493"0"0,-13 97-1070 0 0,-8 40 4809 0 0,-25 110 1365 0 0,43-234-2366 0 0,-20 80 316 0 0,18-34 10402 0 0,7-68-10388 0 0,7-18-620 0 0,2 1 1 0 0,1-1-1 0 0,0 2 0 0 0,2 0 0 0 0,0 0 0 0 0,1 1 0 0 0,23-24 1 0 0,-32 38-143 0 0,0 0 1 0 0,1 1-1 0 0,-1 0 1 0 0,1 0-1 0 0,0 0 1 0 0,0 1-1 0 0,0 0 1 0 0,11-4-1 0 0,-16 6 111 0 0,1 1-1 0 0,-1-1 0 0 0,1 1 0 0 0,-1 0 0 0 0,1-1 0 0 0,0 1 0 0 0,-1 0 0 0 0,1 0 1 0 0,-1 0-1 0 0,1 0 0 0 0,-1 1 0 0 0,1-1 0 0 0,-1 0 0 0 0,1 1 0 0 0,-1-1 0 0 0,1 1 1 0 0,-1-1-1 0 0,1 1 0 0 0,-1-1 0 0 0,1 1 0 0 0,-1 0 0 0 0,0 0 0 0 0,0 0 1 0 0,1 0-1 0 0,-1 0 0 0 0,0 0 0 0 0,0 0 0 0 0,0 0 0 0 0,0 1 0 0 0,0-1 0 0 0,0 0 1 0 0,0 0-1 0 0,-1 1 0 0 0,1-1 0 0 0,0 1 0 0 0,-1-1 0 0 0,1 1 0 0 0,-1-1 0 0 0,0 1 1 0 0,1-1-1 0 0,-1 1 0 0 0,0-1 0 0 0,0 3 0 0 0,7 49-3 0 0,1 53 0 0 0,-7-78 106 0 0,0-18 56 0 0,1-1-1 0 0,-1 1 0 0 0,2 0 0 0 0,-1-1 0 0 0,6 12 0 0 0,11 11-1293 0 0,-18-30 740 0 0,1-1 1 0 0,-1 1-1 0 0,1-1 0 0 0,-1 0 1 0 0,1 1-1 0 0,0-1 1 0 0,-1 0-1 0 0,1 0 0 0 0,0 0 1 0 0,0 0-1 0 0,0 0 1 0 0,0-1-1 0 0,3 2 1 0 0,5-1-2502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42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68 5329 0 0,'0'0'1817'0'0,"30"5"-3491"0"0,-29-5 1740 0 0,-1 1 0 0 0,1-1-1 0 0,-1 1 1 0 0,0-1 0 0 0,1 1 0 0 0,-1-1 0 0 0,0 1 0 0 0,1 0-1 0 0,-1-1 1 0 0,0 1 0 0 0,0 0 0 0 0,0-1 0 0 0,1 1 0 0 0,-1-1-1 0 0,0 1 1 0 0,0 0 0 0 0,0-1 0 0 0,0 1 0 0 0,0 0 0 0 0,0-1-1 0 0,-1 1 1 0 0,1 0 0 0 0,0-1 0 0 0,0 1 0 0 0,0 0 0 0 0,0-1 0 0 0,-1 1-1 0 0,1 0 1 0 0,0-1 0 0 0,-1 1 0 0 0,1-1 0 0 0,0 1 0 0 0,-1 0-1 0 0,-1 0 201 0 0,1 0 0 0 0,0 1-1 0 0,0-1 1 0 0,-1 0 0 0 0,1 0-1 0 0,-1 0 1 0 0,1 0 0 0 0,-1-1-1 0 0,1 1 1 0 0,-1 0 0 0 0,1 0-1 0 0,-1-1 1 0 0,0 1 0 0 0,0-1-1 0 0,1 0 1 0 0,-4 1 0 0 0,-26 2 227 0 0,23-3-148 0 0,5-10 541 0 0,1 5-864 0 0,1-1 1 0 0,0 1-1 0 0,0-1 0 0 0,1 1 1 0 0,0-1-1 0 0,0 1 1 0 0,0-1-1 0 0,2-9 0 0 0,-2 13-48 0 0,1 0 0 0 0,-1 0-1 0 0,1 0 1 0 0,-1 0-1 0 0,1 0 1 0 0,0 0 0 0 0,0 1-1 0 0,0-1 1 0 0,0 0-1 0 0,0 0 1 0 0,0 1 0 0 0,0-1-1 0 0,1 1 1 0 0,-1-1 0 0 0,1 1-1 0 0,-1-1 1 0 0,1 1-1 0 0,-1 0 1 0 0,1 0 0 0 0,0-1-1 0 0,-1 1 1 0 0,1 0-1 0 0,0 1 1 0 0,0-1 0 0 0,0 0-1 0 0,0 1 1 0 0,0-1-1 0 0,0 1 1 0 0,0-1 0 0 0,0 1-1 0 0,0 0 1 0 0,2 0 0 0 0,-1 0-42 0 0,-1 0 0 0 0,0 1 0 0 0,1-1 1 0 0,-1 1-1 0 0,0-1 0 0 0,0 1 1 0 0,0 0-1 0 0,1 0 0 0 0,-1 0 0 0 0,0 0 1 0 0,0 0-1 0 0,0 0 0 0 0,-1 1 1 0 0,1-1-1 0 0,0 1 0 0 0,0-1 0 0 0,-1 1 1 0 0,1 0-1 0 0,1 2 0 0 0,1 1-113 0 0,-1 1 0 0 0,1 0 0 0 0,-1 0 0 0 0,0 0 0 0 0,2 7 0 0 0,-4-12 173 0 0,-1 0 0 0 0,0 0 1 0 0,0 0-1 0 0,0 0 0 0 0,-1 1 0 0 0,1-1 1 0 0,0 0-1 0 0,0 0 0 0 0,-1 0 0 0 0,1 0 1 0 0,0 0-1 0 0,-1 0 0 0 0,1 0 0 0 0,-1 0 0 0 0,1-1 1 0 0,-1 1-1 0 0,0 0 0 0 0,1 0 0 0 0,-1 0 1 0 0,0 0-1 0 0,1-1 0 0 0,-1 1 0 0 0,0 0 1 0 0,0-1-1 0 0,0 1 0 0 0,0-1 0 0 0,0 1 1 0 0,0-1-1 0 0,0 1 0 0 0,-1 0 0 0 0,-32 13 342 0 0,32-14-294 0 0,-3 2 22 0 0,1-1-1 0 0,-1 0 0 0 0,0 0 1 0 0,0 0-1 0 0,0-1 0 0 0,1 1 1 0 0,-1-1-1 0 0,0 0 0 0 0,0-1 1 0 0,0 1-1 0 0,-6-2 1 0 0,1-2-66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54.6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221 904 4585 0 0,'0'0'2862'0'0,"2"-6"1924"0"0,2-7-4347 0 0,2 13-502 0 0,5 0 11 0 0,0 0 1 0 0,1 0-1 0 0,-1 2 1 0 0,0-1-1 0 0,18 6 1 0 0,16 2 394 0 0,-1-2 1 0 0,1-1-1 0 0,0-3 0 0 0,78-4 1 0 0,44 3 205 0 0,-31 7 186 0 0,188-12 1 0 0,69 0 1 0 0,-45 3-459 0 0,63-7-83 0 0,-88 5-86 0 0,-222-2-20 0 0,399-1 104 0 0,-230 6-72 0 0,100 5-106 0 0,-60 1 74 0 0,-100-5-46 0 0,290-12 258 0 0,-108-10 475 0 0,-168 11-474 0 0,-183 7-269 0 0,255-21 432 0 0,-260 17-125 0 0,0 0 0 0 0,47-17 0 0 0,-61 13-125 0 0,0-1-1 0 0,-1-1 1 0 0,0-1 0 0 0,22-18-1 0 0,-41 29-197 0 0,8-7 64 0 0,0 0 1 0 0,-1-1 0 0 0,0-1-1 0 0,0 1 1 0 0,-1-1-1 0 0,-1-1 1 0 0,0 0 0 0 0,-1 0-1 0 0,6-14 1 0 0,-5 12-23 0 0,-2-1 1 0 0,0 1-1 0 0,0-1 0 0 0,-2 1 1 0 0,1-1-1 0 0,-2 0 0 0 0,0-1 1 0 0,-1-18-1 0 0,-1 24-31 0 0,0 0-1 0 0,-1 0 1 0 0,-1 0-1 0 0,0 0 1 0 0,0 0 0 0 0,-1 1-1 0 0,0-1 1 0 0,-1 1-1 0 0,0 0 1 0 0,0 0-1 0 0,-1 0 1 0 0,0 0-1 0 0,-10-11 1 0 0,3 4-135 0 0,-2 1 0 0 0,0 0 1 0 0,-1 1-1 0 0,-1 1 0 0 0,0 1 0 0 0,0 0 1 0 0,-2 1-1 0 0,1 0 0 0 0,-1 2 0 0 0,-1 0 0 0 0,1 1 1 0 0,-27-8-1 0 0,-14 1-249 0 0,-1 1 1 0 0,-80-6 0 0 0,-126 2 169 0 0,132 11 91 0 0,-175 11-55 0 0,215 2 149 0 0,0-5 0 0 0,-112-12 1 0 0,-104-25 62 0 0,156 26-183 0 0,-174 10-1 0 0,118 4 53 0 0,57-14 77 0 0,-1 1-18 0 0,-5 12-8 0 0,-173-8 142 0 0,259 1-134 0 0,1 3-1 0 0,-80 10 0 0 0,90-6 81 0 0,-1-2 0 0 0,-90-12 0 0 0,-9 3-54 0 0,64 4-10 0 0,-209-6 50 0 0,165 8-52 0 0,-145 16-1 0 0,271-13 0 0 0,-19 3-20 0 0,-48 12-1 0 0,-12 3 11 0 0,38-15 39 0 0,-81-4 0 0 0,-6 0-33 0 0,1 2 33 0 0,-64 6-127 0 0,187-5 81 0 0,-2-1-46 0 0,0 1 1 0 0,1 1-1 0 0,-1 1 1 0 0,-30 11-1 0 0,40-9-113 0 0,1 0-1 0 0,-1 1 0 0 0,1 0 0 0 0,1 1 1 0 0,-1 0-1 0 0,-11 15 0 0 0,8-10 87 0 0,-7 7 43 0 0,1-2 18 0 0,1 1 1 0 0,-16 22-1 0 0,17-3 18 0 0,13-23 16 0 0,-1 0-17 0 0,2-1 0 0 0,0 1 0 0 0,0 1-1 0 0,2-1 1 0 0,0 0 0 0 0,1 27 0 0 0,1-17 15 0 0,2 1 0 0 0,1-1 0 0 0,9 37 0 0 0,-11-59-2 0 0,4 16 81 0 0,14 37 1 0 0,-17-52-46 0 0,1 0 0 0 0,-1 0 0 0 0,1 0 0 0 0,-1-1 0 0 0,1 1 0 0 0,1-1 0 0 0,-1 0 0 0 0,0 0 0 0 0,1 0 0 0 0,0 0 0 0 0,0-1 0 0 0,8 6 0 0 0,10 1 89 0 0,-1-2 1 0 0,1-1-1 0 0,1 0 1 0 0,-1-1-1 0 0,1-2 0 0 0,45 4 1 0 0,25 5-25 0 0,45 8 11 0 0,46 11-2087 0 0,-149-23 1072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56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72 8122 0 0,'-11'-6'1937'0'0,"6"4"1075"0"0,8 3-2926 0 0,18 3 115 0 0,0-2-1 0 0,1 0 1 0 0,-1-2-1 0 0,26-1 1 0 0,93-16 774 0 0,-85 10-765 0 0,31-5-93 0 0,35-5-345 0 0,231-2 0 0 0,-319 22-1709 0 0,-21-1 575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56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47 6193 0 0,'-6'-3'9333'0'0,"613"-40"-9437"0"0,-574 43-345 0 0,-2 4-153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57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26 8282 0 0,'0'0'78'0'0,"0"0"0"0"0,0 0 0 0 0,0-1 0 0 0,0 1 0 0 0,-1 0 0 0 0,1 0 0 0 0,0 0 0 0 0,0 0 1 0 0,0 0-1 0 0,0 0 0 0 0,0-1 0 0 0,0 1 0 0 0,-1 0 0 0 0,1 0 0 0 0,0 0 0 0 0,0 0 0 0 0,0-1 0 0 0,0 1 0 0 0,0 0 0 0 0,0 0 1 0 0,0 0-1 0 0,0-1 0 0 0,0 1 0 0 0,0 0 0 0 0,0 0 0 0 0,0 0 0 0 0,0 0 0 0 0,0-1 0 0 0,0 1 0 0 0,0 0 0 0 0,0 0 0 0 0,0 0 0 0 0,0-1 1 0 0,0 1-1 0 0,0 0 0 0 0,0 0 0 0 0,0 0 0 0 0,1 0 0 0 0,-1-1 0 0 0,0 1 0 0 0,0 0 0 0 0,0 0 0 0 0,0 0 0 0 0,0 0 0 0 0,0 0 1 0 0,1-1-1 0 0,-1 1 0 0 0,0 0 0 0 0,0 0 0 0 0,0 0 0 0 0,0 0 0 0 0,1 0 0 0 0,-1 0 0 0 0,0 0 0 0 0,0 0 0 0 0,0 0 0 0 0,1 0 1 0 0,20-3 1516 0 0,46 6-2205 0 0,-36-1 1094 0 0,214-12-7 0 0,-168 4-399 0 0,0 3 0 0 0,129 11 0 0 0,-194-7-96 0 0,0 1 0 0 0,-1 0 0 0 0,0 0 0 0 0,1 1 0 0 0,-1 1 0 0 0,0 0 0 0 0,-1 0 0 0 0,1 1 0 0 0,13 9 0 0 0,-23-13-10 0 0,-1-1 0 0 0,1 1 0 0 0,-1 0 1 0 0,1 0-1 0 0,-1-1 0 0 0,1 1 0 0 0,-1 0 0 0 0,0 0 0 0 0,0 0 0 0 0,1-1 0 0 0,-1 1 0 0 0,0 0 0 0 0,0 0 1 0 0,0 0-1 0 0,0 0 0 0 0,0-1 0 0 0,0 1 0 0 0,0 0 0 0 0,0 0 0 0 0,0 0 0 0 0,0 0 0 0 0,-1 0 0 0 0,1-1 1 0 0,0 1-1 0 0,0 0 0 0 0,-1 0 0 0 0,1 0 0 0 0,-1-1 0 0 0,1 1 0 0 0,-1 0 0 0 0,1-1 0 0 0,-1 1 0 0 0,1 0 1 0 0,-1-1-1 0 0,0 1 0 0 0,0 0 0 0 0,-30 27-443 0 0,26-24 428 0 0,-132 99-62 0 0,-44 39 101 0 0,83-47 38 0 0,41-37 149 0 0,-69 51 0 0 0,117-102-127 0 0,0-1 36 0 0,0 1 0 0 0,0 0 0 0 0,1 0 0 0 0,0 1 0 0 0,0 0 0 0 0,1 0 0 0 0,-7 10 0 0 0,14-18-214 0 0,0 2-1077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58.0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1 11210 0 0,'0'0'3154'0'0,"-23"10"-6233"0"0,-11 32 2579 0 0,33-41 473 0 0,-4 8-162 0 0,6-7 166 0 0,5 14-97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2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238 1 5209 0 0,'-2'-1'-7'0'0,"1"1"0"0"0,0 0 1 0 0,-1 0-1 0 0,1 0 0 0 0,0 0 0 0 0,-1 0 0 0 0,1 0 0 0 0,0 1 1 0 0,-1-1-1 0 0,1 0 0 0 0,0 1 0 0 0,0-1 0 0 0,-1 1 0 0 0,1-1 1 0 0,0 1-1 0 0,0-1 0 0 0,0 1 0 0 0,0 0 0 0 0,-1 0 0 0 0,1 0 1 0 0,0-1-1 0 0,-1 3 0 0 0,1-2-12 0 0,-10 7-54 0 0,-1 0 0 0 0,2 1 0 0 0,-1 1 0 0 0,2 0 1 0 0,-1 0-1 0 0,1 1 0 0 0,1 1 0 0 0,-12 18 0 0 0,1 4-143 0 0,-25 62 0 0 0,33-68 134 0 0,-15 55 1 0 0,25-76 137 0 0,-1-1 0 0 0,1 1 0 0 0,0-1 0 0 0,0 1 0 0 0,1-1 0 0 0,0 1 0 0 0,0-1 0 0 0,1 1 0 0 0,-1 0 0 0 0,2-1 0 0 0,-1 0 0 0 0,0 1 0 0 0,1-1 0 0 0,1 0 0 0 0,3 9 0 0 0,-4-12 134 0 0,1-1 0 0 0,-1 1 0 0 0,1 0 0 0 0,0-1 0 0 0,0 1 0 0 0,0-1 0 0 0,1 0 0 0 0,-1 0 0 0 0,0 0 0 0 0,1-1 0 0 0,-1 1 0 0 0,1-1 0 0 0,-1 0 0 0 0,1 0 0 0 0,0 0 0 0 0,0 0 0 0 0,-1-1 0 0 0,1 1 0 0 0,0-1 0 0 0,0 0 0 0 0,0 0 0 0 0,4-1 0 0 0,6 0 123 0 0,0-1 0 0 0,0-1 0 0 0,-1 0 0 0 0,23-8 0 0 0,-24 7-245 0 0,-1 0-1 0 0,1-1 1 0 0,-1-1 0 0 0,-1 0-1 0 0,1 0 1 0 0,-1-1 0 0 0,0-1 0 0 0,-1 1-1 0 0,0-1 1 0 0,0-1 0 0 0,0 0-1 0 0,-1 0 1 0 0,8-13 0 0 0,-11 13-31 0 0,-1 1 0 0 0,0-1-1 0 0,0 0 1 0 0,-1 0 0 0 0,0 0 0 0 0,-1-1 0 0 0,0 1 0 0 0,0-1-1 0 0,-1 1 1 0 0,0-1 0 0 0,-1 0 0 0 0,0 1 0 0 0,0-1 0 0 0,-1 1-1 0 0,-1-1 1 0 0,1 1 0 0 0,-5-14 0 0 0,2 11-27 0 0,0-1 1 0 0,0 1 0 0 0,-1 0-1 0 0,-13-22 1 0 0,16 31-137 0 0,0 1 0 0 0,1-1 1 0 0,-1 0-1 0 0,-1 0 0 0 0,1 1 0 0 0,0-1 1 0 0,0 1-1 0 0,-1 0 0 0 0,1 0 1 0 0,-1 0-1 0 0,0 0 0 0 0,0 0 0 0 0,0 0 1 0 0,0 1-1 0 0,0 0 0 0 0,0-1 1 0 0,0 1-1 0 0,0 0 0 0 0,0 0 1 0 0,-1 1-1 0 0,1-1 0 0 0,0 1 0 0 0,-1 0 1 0 0,-4 0-1 0 0,-3 4-2513 0 0,5-1 1025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58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503 0 9378 0 0,'0'0'808'0'0,"-4"1"-3206"0"0,-6 3 2057 0 0,-1 1-1 0 0,1 0 0 0 0,0 1 1 0 0,0 0-1 0 0,1 0 0 0 0,0 1 1 0 0,-14 13-1 0 0,2-3 385 0 0,-15 15 180 0 0,2 1-1 0 0,1 2 0 0 0,-40 54 1 0 0,36-42 440 0 0,-65 63 0 0 0,87-96-259 0 0,1 1 1 0 0,1 0 0 0 0,-16 24 950 0 0,31-39-2172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3:58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410 256 11915 0 0,'15'-58'2933'0'0,"-9"37"-1745"0"0,6-40 0 0 0,-11 55-1116 0 0,-1 0-1 0 0,1 0 1 0 0,-1 1 0 0 0,-1-1 0 0 0,1 0 0 0 0,-1 1 0 0 0,0-1 0 0 0,0 0 0 0 0,-1 1 0 0 0,0-1 0 0 0,0 1 0 0 0,-3-6 0 0 0,4 9-121 0 0,0-1 0 0 0,-1 1-1 0 0,0-1 1 0 0,0 1 0 0 0,1 0 0 0 0,-1 0 0 0 0,0 0 0 0 0,-1 0 0 0 0,1 0 0 0 0,0 0 0 0 0,-1 1 0 0 0,1-1 0 0 0,-1 1 0 0 0,1-1 0 0 0,-1 1 0 0 0,0 0 0 0 0,-4-1 0 0 0,1 1-80 0 0,1 0 0 0 0,0 0 0 0 0,0 1 0 0 0,-1 0 1 0 0,1 0-1 0 0,0 1 0 0 0,0 0 0 0 0,-1-1 0 0 0,-5 3 0 0 0,-6 3-245 0 0,1 0 0 0 0,0 0 0 0 0,0 2 1 0 0,-27 17-1 0 0,-70 53-389 0 0,99-68 740 0 0,0 2 1 0 0,2 0-1 0 0,-1 1 1 0 0,1 0 0 0 0,-17 24-1 0 0,28-34 31 0 0,-1-1 0 0 0,1 0 0 0 0,0 0 0 0 0,-1 1 0 0 0,1-1 0 0 0,0 1 0 0 0,0-1 1 0 0,0 1-1 0 0,1-1 0 0 0,-1 1 0 0 0,1 0 0 0 0,-1-1 0 0 0,1 1 0 0 0,0 0 0 0 0,0-1 0 0 0,0 1 0 0 0,1 0 0 0 0,-1-1 0 0 0,0 1 0 0 0,2 3 0 0 0,-1-3 24 0 0,1 0 0 0 0,0-1 0 0 0,0 1 0 0 0,0-1 0 0 0,0 1 0 0 0,0-1-1 0 0,0 0 1 0 0,0 1 0 0 0,1-1 0 0 0,-1-1 0 0 0,1 1 0 0 0,-1 0 0 0 0,1-1 0 0 0,5 3 0 0 0,6 2 95 0 0,1-2 0 0 0,0 1 0 0 0,0-2 0 0 0,0 0 0 0 0,26 1 0 0 0,107-4-1186 0 0,-109-2 1027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46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33 1872 0 0,'0'-1'1466'0'0,"0"-4"508"0"0,0-2 102 0 0,0-3 326 0 0,0 3-2382 0 0,0 7-60 0 0,0-1-1 0 0,0 1 1 0 0,0 0 0 0 0,0 0-1 0 0,1 0 1 0 0,-1 0-1 0 0,0-1 1 0 0,0 1 0 0 0,0 0-1 0 0,0 0 1 0 0,1 0-1 0 0,-1 0 1 0 0,0 0 0 0 0,0 0-1 0 0,0-1 1 0 0,1 1-1 0 0,-1 0 1 0 0,0 0 0 0 0,0 0-1 0 0,1 0 1 0 0,-1 0 0 0 0,0 0-1 0 0,0 0 1 0 0,0 0-1 0 0,1 0 1 0 0,-1 0 0 0 0,0 0-1 0 0,0 0 1 0 0,1 0-1 0 0,-1 0 1 0 0,0 0 0 0 0,0 0-1 0 0,0 1 1 0 0,1-1-1 0 0,-1 0 1 0 0,0 0 0 0 0,0 0-1 0 0,0 0 1 0 0,1 0-1 0 0,-1 0 1 0 0,0 1 0 0 0,0-1-1 0 0,0 0 1 0 0,1 0 0 0 0,9 12-266 0 0,-7 20 192 0 0,0 1 0 0 0,-3 0 0 0 0,-1 0 1 0 0,-7 48-1 0 0,1 3 214 0 0,1-2 437 0 0,10 139 0 0 0,-2-197-665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47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17 8322 0 0,'-4'-10'498'0'0,"0"3"-992"0"0,5 11-943 0 0,5 27-388 0 0,-2 205 2076 0 0,1 6 1187 0 0,-5-241-1299 0 0,2 12 155 0 0,-2-13-242 0 0,0 0 0 0 0,0 1 0 0 0,0-1 1 0 0,0 0-1 0 0,0 0 0 0 0,0 1 0 0 0,0-1 0 0 0,0 0 1 0 0,0 0-1 0 0,0 1 0 0 0,0-1 0 0 0,0 0 1 0 0,1 0-1 0 0,-1 0 0 0 0,0 1 0 0 0,0-1 1 0 0,0 0-1 0 0,0 0 0 0 0,0 0 0 0 0,0 1 1 0 0,1-1-1 0 0,-1 0 0 0 0,0 0 0 0 0,0 0 1 0 0,0 0-1 0 0,1 0 0 0 0,-1 1 0 0 0,0-1 0 0 0,0 0 1 0 0,0 0-1 0 0,1 0 0 0 0,-1 0 0 0 0,0 0 1 0 0,0 0-1 0 0,1 0 0 0 0,-1 0 0 0 0,0 0 1 0 0,0 0-1 0 0,1 0 0 0 0,-1 0 0 0 0,0 0 1 0 0,0 0-1 0 0,0 0 0 0 0,1 0 0 0 0,-1 0 0 0 0,1 0 1 0 0,19-14-796 0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4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17 11234 0 0,'0'-1'35'0'0,"0"1"-1"0"0,0-1 1 0 0,0 1-1 0 0,1-1 1 0 0,-1 1-1 0 0,0-1 1 0 0,0 1-1 0 0,0-1 1 0 0,0 1-1 0 0,0-1 1 0 0,0 1-1 0 0,0-1 1 0 0,0 1-1 0 0,0-1 1 0 0,0 1-1 0 0,-1-1 1 0 0,1 1-1 0 0,0-1 1 0 0,0 1-1 0 0,0 0 1 0 0,-1-1-1 0 0,1 1 1 0 0,0-1-1 0 0,0 1 1 0 0,-1-1-1 0 0,1 1 1 0 0,0 0-1 0 0,-1-1 1 0 0,1 1-1 0 0,0 0 1 0 0,-1-1-1 0 0,1 1 1 0 0,-1 0-1 0 0,1 0 1 0 0,-1-1-1 0 0,1 1 1 0 0,-1 0-1 0 0,0 0 1 0 0,-18 11-1056 0 0,9-5 1020 0 0,-25 19-448 0 0,-185 118 274 0 0,168-119 3789 0 0,53-26-3648 0 0,0 1-1 0 0,0 0 0 0 0,0 0 1 0 0,1 0-1 0 0,-1 0 0 0 0,0 0 1 0 0,1 0-1 0 0,-1 0 0 0 0,1 0 1 0 0,-1 0-1 0 0,1 1 0 0 0,-1-1 1 0 0,1 1-1 0 0,-1-1 0 0 0,4 0 1 0 0,1 0-27 0 0,1 1-1 0 0,-1-1 1 0 0,0 1 0 0 0,1 1 0 0 0,-1-1 0 0 0,1 1 0 0 0,-1 0 0 0 0,0 0 0 0 0,0 1 0 0 0,9 3 0 0 0,152 58-75 0 0,-95-40-2858 0 0,-58-18 1572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48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12027 0 0,'1'-13'-695'0'0,"6"30"-663"0"0,8 33-365 0 0,-1 13 1363 0 0,-9-36 776 0 0,1 0-1 0 0,17 46 1 0 0,-23-73-355 0 0,0 0 0 0 0,0 1 0 0 0,0-1 0 0 0,0 0-1 0 0,0 1 1 0 0,0-1 0 0 0,0 0 0 0 0,0 0 0 0 0,0 1 0 0 0,0-1 0 0 0,0 0 0 0 0,1 0 0 0 0,-1 1-1 0 0,0-1 1 0 0,0 0 0 0 0,0 0 0 0 0,0 1 0 0 0,1-1 0 0 0,-1 0 0 0 0,0 0 0 0 0,0 0 0 0 0,1 1-1 0 0,-1-1 1 0 0,0 0 0 0 0,0 0 0 0 0,1 0 0 0 0,-1 0 0 0 0,0 0 0 0 0,1 0 0 0 0,-1 0 0 0 0,0 1-1 0 0,0-1 1 0 0,1 0 0 0 0,-1 0 0 0 0,0 0 0 0 0,1 0 0 0 0,-1 0 0 0 0,0 0 0 0 0,0 0 0 0 0,1-1-1 0 0,-1 1 1 0 0,0 0 0 0 0,1 0 0 0 0,-1 0 0 0 0,0 0 0 0 0,0 0 0 0 0,1 0 0 0 0,-1 0 0 0 0,0-1-1 0 0,0 1 1 0 0,1 0 0 0 0,-1 0 0 0 0,0 0 0 0 0,0-1 0 0 0,1 1 0 0 0,-1 0 0 0 0,13-21 3230 0 0,-8 12-3988 0 0,61-111 1001 0 0,-66 119-356 0 0,0 1 1 0 0,1 0-1 0 0,-1-1 0 0 0,0 1 0 0 0,1-1 0 0 0,-1 1 0 0 0,1 0 1 0 0,-1-1-1 0 0,1 1 0 0 0,-1 0 0 0 0,0-1 0 0 0,1 1 0 0 0,-1 0 1 0 0,1 0-1 0 0,-1-1 0 0 0,1 1 0 0 0,0 0 0 0 0,-1 0 0 0 0,1 0 0 0 0,-1 0 1 0 0,1 0-1 0 0,-1 0 0 0 0,1 0 0 0 0,-1 0 0 0 0,1 0 0 0 0,0 0 1 0 0,-1 0-1 0 0,1 0 0 0 0,-1 0 0 0 0,2 1 0 0 0,19 11-823 0 0,12 24-130 0 0,-22-20 978 0 0,1-1 1 0 0,1 0 0 0 0,25 21-1 0 0,-34-32 193 0 0,1 0 0 0 0,0-1-1 0 0,0 1 1 0 0,0-1-1 0 0,0 0 1 0 0,1 0 0 0 0,-1-1-1 0 0,1 0 1 0 0,0 0 0 0 0,0 0-1 0 0,0 0 1 0 0,0-1 0 0 0,0 0-1 0 0,0 0 1 0 0,11-1-1 0 0,-14 0-48 0 0,0-1-1 0 0,0 0 0 0 0,0 0 0 0 0,0-1 0 0 0,0 1 0 0 0,0 0 1 0 0,0-1-1 0 0,-1 0 0 0 0,1 1 0 0 0,0-1 0 0 0,-1 0 0 0 0,0-1 0 0 0,1 1 1 0 0,-1 0-1 0 0,0-1 0 0 0,0 1 0 0 0,0-1 0 0 0,-1 1 0 0 0,1-1 1 0 0,-1 0-1 0 0,1 0 0 0 0,-1 0 0 0 0,0 0 0 0 0,0 0 0 0 0,0 0 0 0 0,0 0 1 0 0,0-4-1 0 0,1-6-32 0 0,0 0 0 0 0,0 0 0 0 0,-1 0 0 0 0,-1 0 0 0 0,-1-18 0 0 0,-14-40-943 0 0,6 41-4571 0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48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11482 0 0,'1'-2'2005'0'0,"0"2"-2069"0"0,-1 0 0 0 0,0 0 0 0 0,0-1 0 0 0,0 1 0 0 0,0 0 0 0 0,1 0 0 0 0,-1 0 0 0 0,0-1 0 0 0,0 1 0 0 0,1 0 0 0 0,-1 0 0 0 0,0 0 0 0 0,0 0 0 0 0,1-1 0 0 0,-1 1 0 0 0,0 0 0 0 0,0 0 0 0 0,1 0 0 0 0,-1 0 1 0 0,0 0-1 0 0,1 0 0 0 0,-1 0 0 0 0,0 0 0 0 0,0 0 0 0 0,1 0 0 0 0,-1 0 0 0 0,0 0 0 0 0,1 0 0 0 0,-1 0 0 0 0,0 0 0 0 0,0 0 0 0 0,1 0 0 0 0,0 1 0 0 0,1 4-223 0 0,1 0 0 0 0,0 1 1 0 0,-1-1-1 0 0,0 1 0 0 0,-1 0 1 0 0,1 0-1 0 0,-1-1 0 0 0,0 1 1 0 0,0 11-1 0 0,0-9 65 0 0,4 45 341 0 0,-3 0 0 0 0,-2 0 0 0 0,-13 99 0 0 0,24-176 8395 0 0,42-51-8119 0 0,-49 71-442 0 0,-1 0 0 0 0,1 0 0 0 0,-1 0 0 0 0,1 0 0 0 0,0 1 1 0 0,0 0-1 0 0,1 0 0 0 0,-1 0 0 0 0,1 0 0 0 0,0 1 0 0 0,-1-1 0 0 0,1 1 1 0 0,0 0-1 0 0,0 1 0 0 0,1-1 0 0 0,-1 1 0 0 0,0 0 0 0 0,0 0 0 0 0,11 1 1 0 0,-5 1-153 0 0,0 0 0 0 0,-1 1 0 0 0,1 0 1 0 0,0 1-1 0 0,-1 0 0 0 0,1 1 0 0 0,-1 0 1 0 0,15 9-1 0 0,33 18 125 0 0,1-3 0 0 0,120 39 0 0 0,-159-63-143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49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 11618 0 0,'0'-1'107'0'0,"0"0"0"0"0,1 0 0 0 0,-1 0 0 0 0,1-1-1 0 0,-1 1 1 0 0,1 0 0 0 0,-1 0 0 0 0,1 1-1 0 0,0-1 1 0 0,-1 0 0 0 0,1 0 0 0 0,0 0 0 0 0,0 0-1 0 0,0 0 1 0 0,0 1 0 0 0,0-1 0 0 0,0 0-1 0 0,0 1 1 0 0,0-1 0 0 0,0 1 0 0 0,0-1 0 0 0,0 1-1 0 0,0 0 1 0 0,0-1 0 0 0,0 1 0 0 0,0 0-1 0 0,0 0 1 0 0,0 0 0 0 0,1-1 0 0 0,0 1 0 0 0,45-2-230 0 0,-37 2 426 0 0,555-10 2193 0 0,175-5-1345 0 0,578 24-620 0 0,-1241-6-578 0 0,-8 0-891 0 0,79 12 1 0 0,-124-6-138 0 0,-13-2 964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58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1 169 3961 0 0,'0'0'10924'0'0,"10"-13"-8796"0"0,0 0-2056 0 0,0 0-1 0 0,1 1 1 0 0,1 0 0 0 0,0 1-1 0 0,0 0 1 0 0,19-12 0 0 0,-16 13-174 0 0,1 0 1 0 0,35-16-1 0 0,-8 13-202 0 0,-41 13 248 0 0,-1-1-1 0 0,1 1 0 0 0,0 0 1 0 0,-1-1-1 0 0,1 1 1 0 0,0 0-1 0 0,0 0 0 0 0,-1 0 1 0 0,1 0-1 0 0,0 1 0 0 0,0-1 1 0 0,-1 0-1 0 0,1 1 0 0 0,0-1 1 0 0,-1 1-1 0 0,1-1 0 0 0,0 1 1 0 0,-1 0-1 0 0,1 0 0 0 0,-1 0 1 0 0,1 0-1 0 0,1 1 0 0 0,-2 0-33 0 0,-1 0 0 0 0,1-1 0 0 0,-1 1-1 0 0,1 0 1 0 0,-1 0 0 0 0,0-1-1 0 0,0 1 1 0 0,0 0 0 0 0,0 0 0 0 0,0 0-1 0 0,0-1 1 0 0,-1 1 0 0 0,1 0 0 0 0,0 0-1 0 0,-1-1 1 0 0,1 1 0 0 0,-1 0 0 0 0,0-1-1 0 0,-1 2 1 0 0,-18 36-353 0 0,15-31 378 0 0,-12 18 112 0 0,-1-1 1 0 0,-2-1 0 0 0,-33 33 0 0 0,-2 3 202 0 0,55-59-235 0 0,-1-1 0 0 0,1 0-1 0 0,-1 1 1 0 0,1-1 0 0 0,0 1 0 0 0,-1 0 0 0 0,1-1-1 0 0,0 1 1 0 0,-1-1 0 0 0,1 1 0 0 0,0-1 0 0 0,0 1-1 0 0,0 0 1 0 0,-1-1 0 0 0,1 1 0 0 0,0 0 0 0 0,0-1-1 0 0,0 1 1 0 0,0 0 0 0 0,0-1 0 0 0,0 1 0 0 0,0-1-1 0 0,0 1 1 0 0,1 0 0 0 0,-1-1 0 0 0,0 1 0 0 0,0 0-1 0 0,0-1 1 0 0,1 1 0 0 0,-1-1 0 0 0,0 1 0 0 0,1-1-1 0 0,-1 1 1 0 0,0-1 0 0 0,1 1 0 0 0,-1-1 0 0 0,1 1-1 0 0,-1-1 1 0 0,1 1 0 0 0,-1-1 0 0 0,1 0 0 0 0,-1 1-1 0 0,1-1 1 0 0,-1 0 0 0 0,1 1 0 0 0,0-1 0 0 0,-1 0-1 0 0,1 0 1 0 0,-1 0 0 0 0,1 1 0 0 0,0-1 0 0 0,-1 0-1 0 0,2 0 1 0 0,46 9 255 0 0,-33-7-245 0 0,27 6-14 0 0,-10-2-67 0 0,46 14 1 0 0,-70-18 28 0 0,0 1 0 0 0,0 1 0 0 0,0-1 0 0 0,-1 1 0 0 0,1 1 0 0 0,-1-1 0 0 0,0 1 0 0 0,0 1 0 0 0,0-1 0 0 0,8 10 0 0 0,-13-13 29 0 0,-1 0 1 0 0,1 0-1 0 0,-1 0 0 0 0,0 0 0 0 0,0 0 0 0 0,1 0 0 0 0,-2 0 0 0 0,1 0 0 0 0,0 0 0 0 0,0 0 0 0 0,-1 0 0 0 0,1 1 0 0 0,-1-1 0 0 0,1 0 1 0 0,-1 1-1 0 0,0-1 0 0 0,0 0 0 0 0,0 0 0 0 0,0 1 0 0 0,-1-1 0 0 0,1 0 0 0 0,-1 3 0 0 0,-1-1 47 0 0,1 0 0 0 0,-1 0 0 0 0,-1 0 0 0 0,1-1 0 0 0,0 1 0 0 0,-1 0 0 0 0,0-1 0 0 0,0 0 0 0 0,0 0 0 0 0,-7 6 0 0 0,-2 0 229 0 0,-1 0 1 0 0,-1-1-1 0 0,1 0 0 0 0,-1-1 1 0 0,-23 8-1 0 0,19-9 2 0 0,-1-1 0 0 0,0 0 1 0 0,0-1-1 0 0,-27 1 0 0 0,40-4-190 0 0,-1-1-1 0 0,0 0 1 0 0,0 0-1 0 0,0-1 1 0 0,0 0-1 0 0,0 0 0 0 0,1 0 1 0 0,-1-1-1 0 0,0 0 1 0 0,1 0-1 0 0,0-1 1 0 0,-1 0-1 0 0,1 0 1 0 0,0-1-1 0 0,-9-6 1 0 0,14 9-117 0 0,0 1 0 0 0,1-1 0 0 0,-1 1 0 0 0,0 0 1 0 0,1-1-1 0 0,-1 1 0 0 0,1-1 0 0 0,-1 1 1 0 0,1-1-1 0 0,-1 0 0 0 0,1 1 0 0 0,-1-1 0 0 0,1 1 1 0 0,0-1-1 0 0,-1 0 0 0 0,1 1 0 0 0,0-1 1 0 0,-1 0-1 0 0,1 0 0 0 0,0 1 0 0 0,0-1 0 0 0,0 0 1 0 0,0 0-1 0 0,0 1 0 0 0,0-1 0 0 0,0 0 1 0 0,0 0-1 0 0,0 1 0 0 0,0-1 0 0 0,0 0 0 0 0,0 0 1 0 0,0 1-1 0 0,1-1 0 0 0,-1 0 0 0 0,0 1 1 0 0,0-1-1 0 0,1 0 0 0 0,-1 1 0 0 0,1-1 0 0 0,-1 0 1 0 0,1 1-1 0 0,-1-1 0 0 0,1 1 0 0 0,-1-1 1 0 0,1 1-1 0 0,-1-1 0 0 0,1 1 0 0 0,-1-1 0 0 0,1 1 1 0 0,0 0-1 0 0,-1-1 0 0 0,1 1 0 0 0,0 0 1 0 0,0-1-1 0 0,-1 1 0 0 0,1 0 0 0 0,0 0 0 0 0,0 0 1 0 0,8-3-660 0 0,0 0 0 0 0,0 1 0 0 0,14-2 0 0 0,-20 3 711 0 0,24-3-177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58.3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16211 0 0,'0'0'759'0'0,"-20"7"-3261"0"0,19-5 2465 0 0,-1-1-47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3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18 8202 0 0,'1'-1'-6'0'0,"-1"1"1"0"0,0-1 0 0 0,0 1-1 0 0,0-1 1 0 0,0 0 0 0 0,0 1 0 0 0,0-1-1 0 0,0 1 1 0 0,0-1 0 0 0,0 0-1 0 0,0 1 1 0 0,-1-1 0 0 0,1 1-1 0 0,0-1 1 0 0,0 1 0 0 0,0-1-1 0 0,-1 1 1 0 0,1-1 0 0 0,0 1-1 0 0,-1-1 1 0 0,1 1 0 0 0,0-1-1 0 0,-1 1 1 0 0,1-1 0 0 0,-1 1-1 0 0,1 0 1 0 0,-1-1 0 0 0,1 1-1 0 0,-1 0 1 0 0,1-1 0 0 0,-1 1-1 0 0,1 0 1 0 0,-1 0 0 0 0,1-1-1 0 0,-1 1 1 0 0,1 0 0 0 0,-1 0 0 0 0,0 0-1 0 0,1 0 1 0 0,-1 0 0 0 0,1 0-1 0 0,-1 0 1 0 0,1 0 0 0 0,-1 0-1 0 0,0 0 1 0 0,1 0 0 0 0,-1 0-1 0 0,1 0 1 0 0,-1 1 0 0 0,0-1-1 0 0,-34 7-518 0 0,19 1 440 0 0,0 0 0 0 0,1 1 0 0 0,0 1 0 0 0,1 0 0 0 0,0 1 1 0 0,1 1-1 0 0,0 0 0 0 0,1 0 0 0 0,0 2 0 0 0,1-1 0 0 0,0 1 0 0 0,1 1 1 0 0,1 0-1 0 0,0 1 0 0 0,2-1 0 0 0,-1 1 0 0 0,2 1 0 0 0,0-1 1 0 0,1 1-1 0 0,1 1 0 0 0,0-1 0 0 0,-2 32 0 0 0,6-45 163 0 0,0-1-1 0 0,0 1 1 0 0,1 0 0 0 0,-1-1-1 0 0,1 1 1 0 0,0 0-1 0 0,0-1 1 0 0,0 1 0 0 0,0-1-1 0 0,1 1 1 0 0,-1-1 0 0 0,1 0-1 0 0,0 0 1 0 0,0 1-1 0 0,0-1 1 0 0,0-1 0 0 0,1 1-1 0 0,-1 0 1 0 0,1 0-1 0 0,0-1 1 0 0,0 0 0 0 0,0 1-1 0 0,0-1 1 0 0,0 0 0 0 0,0-1-1 0 0,0 1 1 0 0,7 2-1 0 0,0-1 158 0 0,0 1-1 0 0,0-2 1 0 0,0 0-1 0 0,1 0 1 0 0,-1-1 0 0 0,0 0-1 0 0,1-1 1 0 0,18-1-1 0 0,-18 0-127 0 0,-1-1-1 0 0,1 0 1 0 0,-1 0 0 0 0,1-1-1 0 0,-1 0 1 0 0,0-1-1 0 0,0 0 1 0 0,0-1 0 0 0,-1 0-1 0 0,0-1 1 0 0,1 0-1 0 0,8-8 1 0 0,-10 7-30 0 0,-1-1 0 0 0,1 0 1 0 0,-2 0-1 0 0,1-1 0 0 0,-1 1 0 0 0,0-2 0 0 0,-1 1 1 0 0,0 0-1 0 0,-1-1 0 0 0,0 0 0 0 0,0 0 0 0 0,-1-1 1 0 0,0 1-1 0 0,-1-1 0 0 0,0 1 0 0 0,-1-1 0 0 0,0 0 1 0 0,-1-18-1 0 0,-1 13-29 0 0,0 0 0 0 0,-1-1 0 0 0,-7-25 0 0 0,9 38-100 0 0,-1 1 1 0 0,0 0-1 0 0,0 0 0 0 0,0 0 0 0 0,0-1 0 0 0,0 1 1 0 0,-1 0-1 0 0,0 0 0 0 0,1 1 0 0 0,-1-1 0 0 0,0 0 1 0 0,-1 0-1 0 0,1 1 0 0 0,0 0 0 0 0,-1-1 0 0 0,1 1 1 0 0,-1 0-1 0 0,0 0 0 0 0,1 0 0 0 0,-1 0 0 0 0,0 1 1 0 0,0-1-1 0 0,0 1 0 0 0,-1 0 0 0 0,-2-1 0 0 0,4 2-143 0 0,1 0-1 0 0,-1 1 1 0 0,0-1-1 0 0,1 0 0 0 0,-1 1 1 0 0,1-1-1 0 0,-1 1 0 0 0,1 0 1 0 0,-1-1-1 0 0,1 1 0 0 0,-1 0 1 0 0,1 0-1 0 0,0 0 0 0 0,-1 0 1 0 0,1 0-1 0 0,0 0 1 0 0,0 1-1 0 0,0-1 0 0 0,0 0 1 0 0,-2 3-1 0 0,-3 3 30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58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59 14387 0 0,'9'-58'4122'0'0,"-21"82"-7356"0"0,-51 60 2494 0 0,32-45 706 0 0,-28 49 1 0 0,52-77 63 0 0,0 2 0 0 0,1-1 0 0 0,1 1 0 0 0,0 0 0 0 0,1 0 0 0 0,0 1 0 0 0,1-1 0 0 0,-3 25 0 0 0,6-36 14 0 0,0 1 0 0 0,0-1 0 0 0,0 1 1 0 0,0-1-1 0 0,0 1 0 0 0,0-1 0 0 0,1 0 1 0 0,-1 1-1 0 0,1-1 0 0 0,0 1 0 0 0,0-1 1 0 0,0 0-1 0 0,0 0 0 0 0,0 1 0 0 0,0-1 0 0 0,0 0 1 0 0,1 0-1 0 0,-1 0 0 0 0,1 0 0 0 0,0-1 1 0 0,3 4-1 0 0,-2-3 20 0 0,1 0-1 0 0,0 0 1 0 0,0 0 0 0 0,0 0-1 0 0,0-1 1 0 0,0 0 0 0 0,0 0 0 0 0,0 0-1 0 0,0 0 1 0 0,1 0 0 0 0,6-1 0 0 0,6 0 105 0 0,0-1 0 0 0,0-1 0 0 0,0-1 0 0 0,-1 0 0 0 0,20-7 0 0 0,-26 7-52 0 0,50-19 329 0 0,-57 21-374 0 0,0 0-1 0 0,0-1 0 0 0,-1 1 1 0 0,1-1-1 0 0,0 1 0 0 0,-1-1 1 0 0,1 0-1 0 0,-1 0 0 0 0,0 0 1 0 0,0-1-1 0 0,0 1 0 0 0,0-1 1 0 0,0 1-1 0 0,0-1 0 0 0,-1 1 1 0 0,1-1-1 0 0,0-3 0 0 0,-2 4-41 0 0,0 1 0 0 0,0 0 0 0 0,0-1 0 0 0,0 1-1 0 0,0 0 1 0 0,-1 0 0 0 0,1 0 0 0 0,-1-1-1 0 0,1 1 1 0 0,-1 0 0 0 0,1 0 0 0 0,-1 0-1 0 0,0 0 1 0 0,1 0 0 0 0,-1 0 0 0 0,0 0 0 0 0,0 0-1 0 0,0 0 1 0 0,0 0 0 0 0,0 0 0 0 0,0 0-1 0 0,0 1 1 0 0,0-1 0 0 0,0 0 0 0 0,0 1-1 0 0,0-1 1 0 0,-1 1 0 0 0,1-1 0 0 0,0 1 0 0 0,0 0-1 0 0,-2-1 1 0 0,-40-10-354 0 0,28 9 79 0 0,1 1 0 0 0,-1 0 0 0 0,0 1 0 0 0,-23 3 0 0 0,31-2 188 0 0,-1 1 1 0 0,1-1-1 0 0,0 1 0 0 0,0 0 1 0 0,0 1-1 0 0,1-1 0 0 0,-1 1 1 0 0,1 1-1 0 0,-1-1 0 0 0,1 1 1 0 0,-7 6-1 0 0,12-10 20 0 0,1 1 0 0 0,-1-1 0 0 0,0 1-1 0 0,1-1 1 0 0,-1 1 0 0 0,1-1 0 0 0,-1 1 0 0 0,0-1 0 0 0,1 1-1 0 0,0 0 1 0 0,-1-1 0 0 0,1 1 0 0 0,-1 0 0 0 0,1-1-1 0 0,0 1 1 0 0,-1 0 0 0 0,1 0 0 0 0,0-1 0 0 0,0 1 0 0 0,0 0-1 0 0,-1 0 1 0 0,1 0 0 0 0,0-1 0 0 0,0 1 0 0 0,0 0-1 0 0,0 0 1 0 0,0-1 0 0 0,1 1 0 0 0,-1 0 0 0 0,0 0-1 0 0,0 0 1 0 0,0-1 0 0 0,1 1 0 0 0,-1 0 0 0 0,0-1 0 0 0,1 1-1 0 0,-1 0 1 0 0,1-1 0 0 0,0 2 0 0 0,1 0-184 0 0,0-1-1 0 0,0 1 1 0 0,0 0-1 0 0,0-1 1 0 0,1 1 0 0 0,-1-1-1 0 0,1 0 1 0 0,-1 0 0 0 0,5 1-1 0 0,7 3 105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59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13203 0 0,'1'-3'1245'0'0,"7"6"-553"0"0,22 19-426 0 0,34 31-399 0 0,4-2 294 0 0,-47-37-447 0 0,-1 1-1 0 0,-1 1 1 0 0,20 21-1 0 0,-34-31-523 0 0,-3 1-337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59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377 4 13315 0 0,'-3'-1'-52'0'0,"1"0"1"0"0,-1 0 0 0 0,0 1-1 0 0,0-1 1 0 0,1 1 0 0 0,-1 0-1 0 0,0 0 1 0 0,0 0-1 0 0,0 0 1 0 0,1 1 0 0 0,-1-1-1 0 0,0 1 1 0 0,0-1 0 0 0,1 1-1 0 0,-1 0 1 0 0,0 0-1 0 0,1 0 1 0 0,-1 1 0 0 0,1-1-1 0 0,0 0 1 0 0,-4 3 0 0 0,-8 7-373 0 0,-1-1 1 0 0,-15 18 0 0 0,13-14 466 0 0,-54 44 31 0 0,45-39 258 0 0,0 1 1 0 0,2 2-1 0 0,0 0 1 0 0,1 2-1 0 0,-21 29 1 0 0,43-53 156 0 0,16 5-391 0 0,17-10-433 0 0,-13 1-37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8:59.9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1 13907 0 0,'0'0'25'0'0,"-2"3"-1498"0"0,-59 67-53 0 0,22-23 1574 0 0,-50 45 0 0 0,74-79 29 0 0,-29 29 190 0 0,40-39-156 0 0,2 0 0 0 0,-1 1-1 0 0,0-1 1 0 0,1 1 0 0 0,-1-1-1 0 0,1 1 1 0 0,0 0 0 0 0,0 0-1 0 0,1 0 1 0 0,-3 6 0 0 0,5-9-260 0 0,-1 0 0 0 0,1-1-1 0 0,-1 1 1 0 0,1 0 0 0 0,-1-1 0 0 0,1 1 0 0 0,-1-1 0 0 0,1 1 0 0 0,-1-1 0 0 0,1 1 0 0 0,0-1 0 0 0,-1 0 0 0 0,1 1 0 0 0,0-1-1 0 0,-1 0 1 0 0,1 1 0 0 0,0-1 0 0 0,-1 0 0 0 0,1 0 0 0 0,0 0 0 0 0,0 0 0 0 0,-1 0 0 0 0,1 0 0 0 0,0 0 0 0 0,0 0 0 0 0,-1 0-1 0 0,1 0 1 0 0,0 0 0 0 0,0 0 0 0 0,0-1 0 0 0,1 1-229 0 0,16 0-1876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00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311 7 11690 0 0,'0'-1'29'0'0,"0"1"0"0"0,0 0-1 0 0,-1-1 1 0 0,1 1-1 0 0,0 0 1 0 0,0-1 0 0 0,-1 1-1 0 0,1 0 1 0 0,0 0-1 0 0,0-1 1 0 0,-1 1-1 0 0,1 0 1 0 0,0 0 0 0 0,-1-1-1 0 0,1 1 1 0 0,0 0-1 0 0,-1 0 1 0 0,1 0-1 0 0,0-1 1 0 0,-1 1 0 0 0,1 0-1 0 0,-1 0 1 0 0,1 0-1 0 0,0 0 1 0 0,-1 0-1 0 0,1 0 1 0 0,-1 0 0 0 0,1 0-1 0 0,0 0 1 0 0,-1 0-1 0 0,1 0 1 0 0,0 0-1 0 0,-1 0 1 0 0,1 0 0 0 0,-1 1-1 0 0,-16 2-320 0 0,16-2 342 0 0,-9 2-176 0 0,1 2 0 0 0,-1-1 1 0 0,1 1-1 0 0,0 1 0 0 0,0 0 0 0 0,1 0 0 0 0,-1 0 0 0 0,-10 12 0 0 0,2-3 28 0 0,-6 4 105 0 0,1 0 0 0 0,1 1-1 0 0,1 1 1 0 0,1 1 0 0 0,1 0-1 0 0,-17 29 1 0 0,33-49 56 0 0,0 1-1 0 0,1 0 1 0 0,-1 0-1 0 0,1 0 1 0 0,0 0-1 0 0,0 0 1 0 0,0 0-1 0 0,0 0 1 0 0,1 0-1 0 0,-1 0 1 0 0,1 1-1 0 0,0-1 1 0 0,0 0-1 0 0,0 0 1 0 0,0 0-1 0 0,1 1 1 0 0,-1-1-1 0 0,1 0 1 0 0,1 3-1 0 0,-1-3 24 0 0,0-1 1 0 0,1 0-1 0 0,0 0 0 0 0,-1 0 0 0 0,1 0 0 0 0,0 0 0 0 0,0 0 0 0 0,0-1 0 0 0,0 1 0 0 0,0 0 0 0 0,1-1 1 0 0,-1 0-1 0 0,0 0 0 0 0,1 0 0 0 0,-1 0 0 0 0,1 0 0 0 0,-1 0 0 0 0,1 0 0 0 0,0-1 0 0 0,-1 1 0 0 0,1-1 1 0 0,-1 0-1 0 0,4 0 0 0 0,13 0 137 0 0,0-1 1 0 0,1 0-1 0 0,-1-2 1 0 0,0 0-1 0 0,0-2 1 0 0,-1 0-1 0 0,1-1 1 0 0,-1 0-1 0 0,0-2 1 0 0,-1 0-1 0 0,0-1 1 0 0,0-1-1 0 0,18-13 0 0 0,-29 18-124 0 0,0 0 0 0 0,-1-1 0 0 0,1 1-1 0 0,-1-1 1 0 0,0 0 0 0 0,-1 0-1 0 0,0-1 1 0 0,1 0 0 0 0,-2 1 0 0 0,1-1-1 0 0,-1 0 1 0 0,0-1 0 0 0,-1 1-1 0 0,3-12 1 0 0,-4 15-140 0 0,-1 0-1 0 0,1 0 1 0 0,-1 0 0 0 0,0 0-1 0 0,0 0 1 0 0,0 1 0 0 0,-1-1-1 0 0,0 0 1 0 0,1 0 0 0 0,-1 0-1 0 0,0 1 1 0 0,-1-1 0 0 0,1 1-1 0 0,-1-1 1 0 0,1 1-1 0 0,-1-1 1 0 0,0 1 0 0 0,0 0-1 0 0,-1 0 1 0 0,1 0 0 0 0,-1 0-1 0 0,1 0 1 0 0,-1 0 0 0 0,0 1-1 0 0,0-1 1 0 0,0 1 0 0 0,-1 0-1 0 0,1 0 1 0 0,0 0 0 0 0,-7-2-1 0 0,7 3-241 0 0,-1-1 0 0 0,1 1 0 0 0,0 1 0 0 0,-1-1 0 0 0,1 0 0 0 0,-1 1 0 0 0,1 0 0 0 0,-1 0 0 0 0,-6 0 0 0 0,-6 3-957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01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4945 0 0,'0'0'6701'0'0,"-55"68"-12999"0"0,39-50 6436 0 0,1-1 0 0 0,0 2 0 0 0,2 0 0 0 0,0 0 1 0 0,1 2-1 0 0,-16 35 0 0 0,27-52-18 0 0,0-1-1 0 0,0 1 1 0 0,0 0 0 0 0,0-1 0 0 0,1 1 0 0 0,-1 0 0 0 0,1 0-1 0 0,0-1 1 0 0,0 1 0 0 0,0 0 0 0 0,1 0 0 0 0,0-1 0 0 0,-1 1-1 0 0,1 0 1 0 0,0-1 0 0 0,1 1 0 0 0,-1-1 0 0 0,1 1 0 0 0,-1-1 0 0 0,1 0-1 0 0,0 0 1 0 0,0 0 0 0 0,0 0 0 0 0,1 0 0 0 0,4 5 0 0 0,-4-6 0 0 0,1 1 0 0 0,0-1 0 0 0,-1 1 0 0 0,1-1 0 0 0,0-1 1 0 0,0 1-1 0 0,0 0 0 0 0,0-1 0 0 0,1 0 0 0 0,-1 0 1 0 0,0 0-1 0 0,0 0 0 0 0,1-1 0 0 0,-1 0 0 0 0,1 0 0 0 0,-1 0 1 0 0,0 0-1 0 0,1-1 0 0 0,-1 1 0 0 0,0-1 0 0 0,0 0 0 0 0,5-2 1 0 0,0 0 93 0 0,0-1 0 0 0,0 0 0 0 0,0-1 0 0 0,0 0 0 0 0,14-11 0 0 0,-21 15-150 0 0,1-1 0 0 0,-1 0 0 0 0,0 0 0 0 0,0 0 0 0 0,0 0-1 0 0,0 0 1 0 0,0 0 0 0 0,0 0 0 0 0,-1-1 0 0 0,1 1 0 0 0,-1-1-1 0 0,0 1 1 0 0,1-1 0 0 0,-1 0 0 0 0,0 1 0 0 0,-1-1 0 0 0,1 0-1 0 0,0 0 1 0 0,-1 0 0 0 0,0 0 0 0 0,1 1 0 0 0,-1-1 0 0 0,0 0-1 0 0,-1-5 1 0 0,-1 5-17 0 0,1-1 1 0 0,-1 1-1 0 0,0-1 0 0 0,0 1 0 0 0,0 0 1 0 0,-1 0-1 0 0,1 0 0 0 0,-1 0 0 0 0,0 1 1 0 0,1-1-1 0 0,-1 0 0 0 0,-1 1 0 0 0,1 0 1 0 0,0 0-1 0 0,0 0 0 0 0,-1 0 0 0 0,1 1 1 0 0,-1-1-1 0 0,-5-1 0 0 0,-2 0-120 0 0,1-1-1 0 0,-1 2 1 0 0,0 0-1 0 0,0 0 1 0 0,-18 0-1 0 0,25 2-4 0 0,0 0 0 0 0,-1 0 0 0 0,1 1 0 0 0,0 0 0 0 0,0 0 0 0 0,0 0 0 0 0,0 0 0 0 0,0 1 0 0 0,0 0 0 0 0,0 0 0 0 0,0 0 0 0 0,-5 4 0 0 0,8-5 26 0 0,0-1 0 0 0,0 1 0 0 0,0 0 0 0 0,1 0 0 0 0,-1 0 0 0 0,0 0 0 0 0,1 0 0 0 0,-1 0 0 0 0,0 0 1 0 0,1 0-1 0 0,-1 0 0 0 0,1 0 0 0 0,0 0 0 0 0,-1 0 0 0 0,1 0 0 0 0,0 0 0 0 0,0 0 0 0 0,-1 1 0 0 0,1 1 0 0 0,1-1-61 0 0,-1-1 0 0 0,1 1-1 0 0,-1 0 1 0 0,1 0 0 0 0,0-1 0 0 0,-1 1 0 0 0,1-1 0 0 0,0 1 0 0 0,0 0-1 0 0,0-1 1 0 0,1 0 0 0 0,-1 1 0 0 0,0-1 0 0 0,0 0 0 0 0,1 1 0 0 0,2 1-1 0 0,9 7-1030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04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17 11690 0 0,'7'-8'1987'0'0,"-1"2"-845"0"0,-2 3-2680 0 0,5 12-2682 0 0,2 9 3767 0 0,-1 1 0 0 0,-1-1 0 0 0,-1 2 0 0 0,10 30 0 0 0,-14-36 730 0 0,0 0 0 0 0,-1 0 0 0 0,-1 1 0 0 0,0-1 0 0 0,-1 1-1 0 0,0 0 1 0 0,-3 25 0 0 0,1-37-48 0 0,1-1 0 0 0,-1 1 0 0 0,0-1 0 0 0,1 0-1 0 0,-1 1 1 0 0,0-1 0 0 0,-1 0 0 0 0,1 1 0 0 0,0-1 0 0 0,-1 0 0 0 0,1 0-1 0 0,-1 0 1 0 0,0 0 0 0 0,0 0 0 0 0,0-1 0 0 0,0 1 0 0 0,-2 1-1 0 0,-1 0 81 0 0,0 0 0 0 0,0 0 0 0 0,0-1 0 0 0,0 0 0 0 0,-1 0 0 0 0,1 0-1 0 0,-8 1 1 0 0,-4-1 52 0 0,1 0 0 0 0,-1-1 0 0 0,1-1-1 0 0,-25-2 1 0 0,14-1-184 0 0,14 1-188 0 0,-1 0 1 0 0,1 1-1 0 0,-1 1 1 0 0,1 0-1 0 0,-28 4 0 0 0,30 2-2700 0 0,11-6 2668 0 0,0 0 0 0 0,0 0 0 0 0,0 0-1 0 0,0 1 1 0 0,0-1 0 0 0,0 0-1 0 0,0 0 1 0 0,0 0 0 0 0,-1 1 0 0 0,1-1-1 0 0,0 0 1 0 0,0 0 0 0 0,0 0-1 0 0,0 0 1 0 0,0 1 0 0 0,0-1 0 0 0,0 0-1 0 0,0 0 1 0 0,0 0 0 0 0,1 1 0 0 0,-1-1-1 0 0,0 0 1 0 0,0 0 0 0 0,0 0-1 0 0,0 1 1 0 0,0-1 0 0 0,0 0 0 0 0,0 0-1 0 0,0 0 1 0 0,0 0 0 0 0,1 1-1 0 0,-1-1 1 0 0,0 0 0 0 0,0 0 0 0 0,0 0-1 0 0,0 0 1 0 0,1 0 0 0 0,-1 0 0 0 0,0 0-1 0 0,0 1 1 0 0,0-1 0 0 0,0 0-1 0 0,1 0 1 0 0,-1 0 0 0 0,0 0 0 0 0,0 0-1 0 0,0 0 1 0 0,1 0 0 0 0,-1 0 0 0 0,0 0-1 0 0,0 0 1 0 0,0 0 0 0 0,1 0-1 0 0,-1 0 1 0 0,0 0 0 0 0,0 0 0 0 0,1 0-1 0 0,6 0-939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04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 14763 0 0,'9'-1'4308'0'0,"15"0"-3304"0"0,30-2-1032 0 0,130-21 646 0 0,-94 11-545 0 0,94-2 0 0 0,-172 14-106 0 0,27 0-507 0 0,-1 2 0 0 0,54 7-1 0 0,-48 0 492 0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06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98 3553 0 0,'0'0'4195'0'0,"-6"-27"734"0"0,6 23-4818 0 0,0 1 0 0 0,0 0 0 0 0,-1 0 0 0 0,1 0 0 0 0,-1-1-1 0 0,0 1 1 0 0,0 0 0 0 0,0 0 0 0 0,-2-3 0 0 0,0-2 103 0 0,1 0 362 0 0,3-12 1818 0 0,-6 41-3426 0 0,3 14 869 0 0,-12 271 18 0 0,10-99 204 0 0,1 92 79 0 0,4-275-111 0 0,1 57 310 0 0,25 158 1 0 0,-21-200 1181 0 0,-8-42-2405 0 0,-20-47-6166 0 0,16 31 4128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07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240 123 12515 0 0,'1'-8'530'0'0,"0"1"0"0"0,-1-1-1 0 0,0 0 1 0 0,0 0 0 0 0,-1 0 0 0 0,-1-8 0 0 0,-2-22-326 0 0,-15 62-1505 0 0,-59 84 440 0 0,51-74 1146 0 0,-30 51 1 0 0,41-59 21 0 0,7-13 146 0 0,2 1-1 0 0,-1 0 1 0 0,-6 18 3405 0 0,27-48-3281 0 0,-11 13-487 0 0,209-259 620 0 0,-187 232-723 0 0,27-30-332 0 0,-51 60 188 0 0,5 2-1077 0 0,1 4 1095 0 0,-1 0-1 0 0,0 1 1 0 0,-1-1-1 0 0,0 1 1 0 0,0 0 0 0 0,0 1-1 0 0,-1-1 1 0 0,4 12-1 0 0,16 31 92 0 0,7-3 31 0 0,-10-17-32 0 0,-1 1 0 0 0,-2 0 0 0 0,-1 1 0 0 0,20 56 0 0 0,-5 45-1936 0 0,-23-84 958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14363 0 0,'7'3'2774'0'0,"25"10"-3309"0"0,-5-11 502 0 0,-1-1 0 0 0,1-2-1 0 0,-1 0 1 0 0,0-2 0 0 0,0-1-1 0 0,0 0 1 0 0,38-14-1 0 0,-46 12-66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3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279 53 8802 0 0,'1'-1'56'0'0,"0"-1"-1"0"0,0 0 1 0 0,0 0 0 0 0,0 0 0 0 0,0 0-1 0 0,-1 0 1 0 0,1 0 0 0 0,-1 0 0 0 0,1 0 0 0 0,-1 0-1 0 0,0 0 1 0 0,0 0 0 0 0,0 0 0 0 0,0 0-1 0 0,0 0 1 0 0,0 0 0 0 0,0 0 0 0 0,-1 0-1 0 0,0-3 1 0 0,-2 3-125 0 0,1 1 0 0 0,0 0 0 0 0,0 0 0 0 0,-1 0 0 0 0,1 0 0 0 0,0 0 0 0 0,-1 0 0 0 0,1 1 0 0 0,-1-1 0 0 0,1 1 0 0 0,-1 0 0 0 0,1-1 0 0 0,-1 1 0 0 0,0 1 0 0 0,-4-1 0 0 0,-3 1-30 0 0,0 0 0 0 0,0 0 0 0 0,0 1 1 0 0,0 1-1 0 0,0-1 0 0 0,1 2 0 0 0,-1-1 1 0 0,1 1-1 0 0,0 0 0 0 0,0 1 0 0 0,0 0 1 0 0,1 1-1 0 0,-1 0 0 0 0,1 0 0 0 0,1 1 1 0 0,-1 0-1 0 0,1 0 0 0 0,1 0 0 0 0,-1 1 1 0 0,1 0-1 0 0,0 1 0 0 0,-4 9 0 0 0,3-7 90 0 0,1 0 0 0 0,1 1 1 0 0,0 0-1 0 0,0 0 0 0 0,2 1 0 0 0,-1-1 0 0 0,1 1 0 0 0,1-1 0 0 0,0 1 0 0 0,1 0 1 0 0,1 0-1 0 0,0 0 0 0 0,0 0 0 0 0,1 0 0 0 0,1 0 0 0 0,0-1 0 0 0,5 14 0 0 0,-5-20 98 0 0,0-1 0 0 0,0 1-1 0 0,1-1 1 0 0,0 0-1 0 0,0 0 1 0 0,0 0 0 0 0,0-1-1 0 0,1 1 1 0 0,0-1 0 0 0,0 0-1 0 0,0 0 1 0 0,0 0-1 0 0,1 0 1 0 0,0-1 0 0 0,-1 0-1 0 0,1 0 1 0 0,0 0-1 0 0,7 2 1 0 0,-3-1 74 0 0,1-1 0 0 0,-1-1 0 0 0,1 0 0 0 0,-1 0-1 0 0,1-1 1 0 0,0 0 0 0 0,0-1 0 0 0,-1 0 0 0 0,1 0 0 0 0,14-3 0 0 0,-11 0 23 0 0,0 1 1 0 0,0-2 0 0 0,0 0-1 0 0,-1-1 1 0 0,1 0-1 0 0,-1 0 1 0 0,18-12-1 0 0,-23 13-125 0 0,-1-1-1 0 0,1 0 1 0 0,-1 0-1 0 0,0 0 1 0 0,0-1-1 0 0,-1 0 1 0 0,0 0-1 0 0,0 0 1 0 0,0-1-1 0 0,-1 1 1 0 0,0-1-1 0 0,4-10 1 0 0,-3 4 38 0 0,-1-1-1 0 0,-1 0 1 0 0,-1 0-1 0 0,0 0 1 0 0,-1 0 0 0 0,0 0-1 0 0,-1 0 1 0 0,0 0 0 0 0,-5-26-1 0 0,3 33-123 0 0,1-1-1 0 0,-2 1 0 0 0,1 0 1 0 0,-1 0-1 0 0,1 1 0 0 0,-2-1 1 0 0,1 0-1 0 0,-1 1 0 0 0,-5-7 1 0 0,6 9-71 0 0,0 1 1 0 0,0 0 0 0 0,-1 0-1 0 0,1 0 1 0 0,-1 0 0 0 0,1 1-1 0 0,-1-1 1 0 0,0 1 0 0 0,0 0-1 0 0,0 0 1 0 0,0 0 0 0 0,-1 1-1 0 0,1 0 1 0 0,0-1 0 0 0,-1 2-1 0 0,-4-2 1 0 0,-3 2 36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07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12283 0 0,'-1'0'55'0'0,"-1"1"0"0"0,1-1 1 0 0,0 1-1 0 0,-1 0 0 0 0,1 0 1 0 0,0 0-1 0 0,0-1 1 0 0,0 1-1 0 0,0 0 0 0 0,0 0 1 0 0,0 1-1 0 0,0-1 0 0 0,0 0 1 0 0,0 0-1 0 0,0 0 1 0 0,0 1-1 0 0,1-1 0 0 0,-1 0 1 0 0,1 1-1 0 0,-1-1 0 0 0,0 3 1 0 0,-10 32-756 0 0,5-2 880 0 0,1-1-1 0 0,2 1 1 0 0,1 0-1 0 0,2-1 0 0 0,1 1 1 0 0,2 0-1 0 0,1 0 0 0 0,2-1 1 0 0,19 63-1 0 0,-25-93-113 0 0,2 1-1 0 0,-1 0 1 0 0,0-1-1 0 0,1 0 1 0 0,-1 1-1 0 0,1-1 1 0 0,0 0-1 0 0,4 5 1 0 0,-6-8-90 0 0,1 1 0 0 0,-1-1 0 0 0,1 0 0 0 0,-1 1-1 0 0,0-1 1 0 0,1 0 0 0 0,-1 0 0 0 0,1 1 0 0 0,-1-1 0 0 0,1 0 0 0 0,-1 0 0 0 0,1 0 0 0 0,-1 1 0 0 0,1-1 0 0 0,-1 0 0 0 0,1 0 0 0 0,-1 0-1 0 0,1 0 1 0 0,-1 0 0 0 0,1 0 0 0 0,-1 0 0 0 0,1 0 0 0 0,-1 0 0 0 0,0-1 0 0 0,2 1 0 0 0,-1-1-128 0 0,0 1-1 0 0,0-1 1 0 0,1 0 0 0 0,-1 0 0 0 0,0 0 0 0 0,0 0-1 0 0,0 0 1 0 0,0-1 0 0 0,0 1 0 0 0,0 0-1 0 0,-1 0 1 0 0,2-3 0 0 0,6-12-1258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08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14 15483 0 0,'-3'-13'-802'0'0,"0"36"203"0"0,2 43 221 0 0,17 258 1426 0 0,-15-315-991 0 0,-1-5-79 0 0,0-1 1 0 0,0 0-1 0 0,1 0 0 0 0,-1 0 1 0 0,1 0-1 0 0,0 0 1 0 0,0 0-1 0 0,0 0 1 0 0,0 0-1 0 0,0 0 0 0 0,3 4 1 0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0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83 15227 0 0,'-1'-1'313'0'0,"0"0"0"0"0,0 0 0 0 0,1 0 0 0 0,-1 0 0 0 0,1 0 0 0 0,-1 0 0 0 0,1 0 0 0 0,-1 0 0 0 0,1 0 0 0 0,-1 0 0 0 0,1 0 0 0 0,0 0 0 0 0,0 0 0 0 0,-1-1 0 0 0,1 1 0 0 0,0-2 0 0 0,3 0-309 0 0,-1 0 1 0 0,1 0-1 0 0,-1 0 0 0 0,1 1 0 0 0,0-1 0 0 0,0 1 0 0 0,0-1 0 0 0,0 1 0 0 0,1 0 0 0 0,-1 0 0 0 0,1 0 0 0 0,-1 1 0 0 0,1-1 1 0 0,0 1-1 0 0,-1 0 0 0 0,1 0 0 0 0,5-1 0 0 0,79-13-147 0 0,-74 13 158 0 0,26-2-1109 0 0,-1 1 0 0 0,67 3 0 0 0,-83 1-259 0 0</inkml:trace>
  <inkml:trace contextRef="#ctx0" brushRef="#br0" timeOffset="1">93 216 10658 0 0,'-9'-1'513'0'0,"1"1"0"0"0,-1 0-1 0 0,1 0 1 0 0,-1 1 0 0 0,1 0-1 0 0,-17 4 3164 0 0,25-4-3644 0 0,1-1 0 0 0,-1 1-1 0 0,1-1 1 0 0,-1 1 0 0 0,1-1-1 0 0,-1 0 1 0 0,1 1 0 0 0,-1-1-1 0 0,1 0 1 0 0,0 1 0 0 0,-1-1 0 0 0,1 0-1 0 0,-1 0 1 0 0,1 0 0 0 0,0 1-1 0 0,-1-1 1 0 0,1 0 0 0 0,0 0-1 0 0,-1 0 1 0 0,1 0 0 0 0,0 0-1 0 0,-1 0 1 0 0,2-1 0 0 0,20 1-17 0 0,-21 0 23 0 0,304-27-969 0 0,-259 22-629 0 0,-18 2 286 0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09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209 318 15331 0 0,'-7'-3'-24'0'0,"-1"0"-1"0"0,1 0 0 0 0,-1 1 0 0 0,1 0 1 0 0,-1 0-1 0 0,0 1 0 0 0,0 0 0 0 0,0 1 1 0 0,1-1-1 0 0,-1 1 0 0 0,0 1 0 0 0,0 0 1 0 0,0 0-1 0 0,0 0 0 0 0,1 1 1 0 0,-1 0-1 0 0,0 1 0 0 0,1 0 0 0 0,0 0 1 0 0,0 0-1 0 0,-8 5 0 0 0,12-5 6 0 0,0 0 1 0 0,0 0-1 0 0,1 0 0 0 0,-1 0 1 0 0,1 1-1 0 0,-1-1 0 0 0,1 1 1 0 0,0 0-1 0 0,0-1 0 0 0,1 1 1 0 0,-1 0-1 0 0,1 0 0 0 0,0 0 1 0 0,0 0-1 0 0,0 0 0 0 0,0 0 0 0 0,1 0 1 0 0,-1 0-1 0 0,1 1 0 0 0,0-1 1 0 0,2 7-1 0 0,-2-6 57 0 0,1 0 0 0 0,1 0 0 0 0,-1 0 0 0 0,1 0-1 0 0,0 0 1 0 0,0-1 0 0 0,0 1 0 0 0,0 0 0 0 0,1-1 0 0 0,0 0 0 0 0,0 0 0 0 0,0 0-1 0 0,1 0 1 0 0,-1 0 0 0 0,1-1 0 0 0,0 1 0 0 0,7 4 0 0 0,-9-7 20 0 0,0 1 0 0 0,0-1 0 0 0,1 0 0 0 0,-1 1 1 0 0,1-1-1 0 0,-1-1 0 0 0,0 1 0 0 0,1 0 0 0 0,0-1 0 0 0,-1 1 0 0 0,1-1 0 0 0,-1 0 1 0 0,1 1-1 0 0,0-1 0 0 0,-1-1 0 0 0,1 1 0 0 0,-1 0 0 0 0,1-1 0 0 0,0 1 1 0 0,3-2-1 0 0,-3 0-45 0 0,1 0-1 0 0,-1 1 1 0 0,0-2 0 0 0,0 1 0 0 0,0 0 0 0 0,0-1 0 0 0,0 1-1 0 0,0-1 1 0 0,0 0 0 0 0,-1 0 0 0 0,0 0 0 0 0,4-6 0 0 0,-3 3-86 0 0,0 1 0 0 0,0-1 1 0 0,0 0-1 0 0,-1 0 0 0 0,0 0 0 0 0,0-1 1 0 0,0 1-1 0 0,-1 0 0 0 0,0-1 1 0 0,-1 1-1 0 0,1-1 0 0 0,-1 1 1 0 0,0-1-1 0 0,-1 1 0 0 0,1 0 1 0 0,-3-8-1 0 0,1 10 156 0 0,0 0 0 0 0,-1 1 0 0 0,1-1 0 0 0,-1 1 0 0 0,0 0 0 0 0,0-1 0 0 0,0 1 0 0 0,-1 1 0 0 0,-4-5 0 0 0,5 6 78 0 0,1-1-1 0 0,-1 1 0 0 0,1-1 0 0 0,-1 0 1 0 0,1 0-1 0 0,0 0 0 0 0,0 0 0 0 0,0 0 0 0 0,0-1 1 0 0,0 1-1 0 0,1-1 0 0 0,-1 1 0 0 0,1-1 1 0 0,-1 1-1 0 0,1-1 0 0 0,0 0 0 0 0,0 0 1 0 0,0 0-1 0 0,0 1 0 0 0,0-6 0 0 0,3 3-83 0 0,1 1 0 0 0,0 0 0 0 0,0 0 0 0 0,0 0 0 0 0,0 0 0 0 0,0 0 0 0 0,1 1 0 0 0,-1-1 0 0 0,1 1 0 0 0,0 0 0 0 0,5-3 0 0 0,-1 0-48 0 0,8-7-10 0 0,-2 0 1 0 0,1-1-1 0 0,-2-1 1 0 0,0 0-1 0 0,0-1 1 0 0,-2 0 0 0 0,0-1-1 0 0,-1 0 1 0 0,-1-1-1 0 0,0 0 1 0 0,7-22-1 0 0,-16 40-119 0 0,6 1-1996 0 0,-1 2 1862 0 0,0 1-1 0 0,-1-1 1 0 0,1 1 0 0 0,-1-1-1 0 0,0 1 1 0 0,0 1 0 0 0,0-1-1 0 0,0 0 1 0 0,-1 1 0 0 0,5 7-1 0 0,30 61-522 0 0,-22-41 689 0 0,15 29 91 0 0,-4 1 1 0 0,-2 1-1 0 0,-3 1 1 0 0,-2 1 0 0 0,-4 0-1 0 0,13 107 1 0 0,-26-147 47 0 0,-2 1-1 0 0,-3 49 1 0 0,2-68-8 0 0,-1 1 0 0 0,0-1 0 0 0,-1 1 0 0 0,1-1 0 0 0,-2 1 0 0 0,1-1 0 0 0,-1 0 0 0 0,0 0 0 0 0,0 0-1 0 0,-1 0 1 0 0,0-1 0 0 0,0 0 0 0 0,-1 1 0 0 0,-5 5 0 0 0,8-10 11 0 0,0 0 1 0 0,0 0-1 0 0,0-1 0 0 0,-1 1 1 0 0,1 0-1 0 0,0-1 0 0 0,-1 0 1 0 0,1 0-1 0 0,-1 1 0 0 0,0-1 0 0 0,1-1 1 0 0,-1 1-1 0 0,0 0 0 0 0,1-1 1 0 0,-1 1-1 0 0,0-1 0 0 0,0 0 1 0 0,0 0-1 0 0,1 0 0 0 0,-5-1 0 0 0,2 0 26 0 0,1 0 0 0 0,0-1 0 0 0,0 1 0 0 0,0-1 0 0 0,0 0 0 0 0,0-1 0 0 0,1 1-1 0 0,-1-1 1 0 0,1 1 0 0 0,-1-1 0 0 0,-5-6 0 0 0,0-2 62 0 0,1 0 0 0 0,0 0 0 0 0,0-1 0 0 0,1 0 0 0 0,0 0 1 0 0,1-1-1 0 0,-5-15 0 0 0,8 18-97 0 0,0 1 0 0 0,0-1 0 0 0,1 0 1 0 0,1 0-1 0 0,0 0 0 0 0,0 0 0 0 0,1-1 1 0 0,0 1-1 0 0,1 0 0 0 0,0 0 0 0 0,0 0 1 0 0,1 0-1 0 0,5-14 0 0 0,-5 18-157 0 0,1-1-1 0 0,0 1 1 0 0,1 0 0 0 0,0 0-1 0 0,-1 0 1 0 0,2 1-1 0 0,-1-1 1 0 0,1 1 0 0 0,0 0-1 0 0,0 0 1 0 0,0 1-1 0 0,1-1 1 0 0,-1 1 0 0 0,1 0-1 0 0,0 1 1 0 0,0 0-1 0 0,1 0 1 0 0,-1 0 0 0 0,1 0-1 0 0,7-1 1 0 0,34-6-1806 0 0,-23 7 656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09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79 14467 0 0,'-4'-7'316'0'0,"1"0"0"0"0,0 1 0 0 0,0-1 1 0 0,1 0-1 0 0,0 0 0 0 0,-2-12 0 0 0,0 1 632 0 0,26 32-2230 0 0,-4 14 1002 0 0,-1 1 0 0 0,-2 1 0 0 0,-1 1 1 0 0,17 51-1 0 0,24 134 792 0 0,-15 12 339 0 0,-33-212 3373 0 0,-1-24-2594 0 0,6-38-1756 0 0,-9 30 517 0 0,4-11-318 0 0,-3 10-86 0 0,0 0 0 0 0,1 0 0 0 0,0 0 0 0 0,2 0 1 0 0,0 1-1 0 0,1 0 0 0 0,0 1 0 0 0,12-17 0 0 0,-18 30-24 0 0,0-1 0 0 0,0 1-1 0 0,0 0 1 0 0,0-1 0 0 0,1 1 0 0 0,-1 0-1 0 0,1 1 1 0 0,-1-1 0 0 0,1 0 0 0 0,0 1-1 0 0,0-1 1 0 0,-1 1 0 0 0,1 0 0 0 0,0 0-1 0 0,0 0 1 0 0,0 0 0 0 0,0 1 0 0 0,1-1-1 0 0,-1 1 1 0 0,0 0 0 0 0,0 0 0 0 0,0 0-1 0 0,0 0 1 0 0,0 0 0 0 0,0 1 0 0 0,0 0-1 0 0,0-1 1 0 0,0 1 0 0 0,0 0 0 0 0,0 0-1 0 0,0 1 1 0 0,0-1 0 0 0,0 0 0 0 0,-1 1-1 0 0,5 3 1 0 0,0 1-55 0 0,1 0 1 0 0,0 1-1 0 0,-1 0 0 0 0,-1 0 1 0 0,1 1-1 0 0,-1 0 0 0 0,0 0 1 0 0,-1 1-1 0 0,8 15 0 0 0,14 41-33 0 0,-17-38-801 0 0,2 0 1 0 0,26 45-1 0 0,-34-67-105 0 0,0 0 0 0 0,0 0 0 0 0,0 0-1 0 0,1-1 1 0 0,0 0 0 0 0,0 0 0 0 0,7 4 0 0 0,6 3-3049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10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57 16011 0 0,'-2'-5'341'0'0,"0"1"0"0"0,-1-1 0 0 0,1 1 0 0 0,-1 0 0 0 0,0-1 0 0 0,0 1-1 0 0,0 0 1 0 0,0 1 0 0 0,-1-1 0 0 0,-6-5 0 0 0,9 8-363 0 0,-1 1-1 0 0,1-1 1 0 0,-1 0 0 0 0,1 1-1 0 0,-1-1 1 0 0,1 1 0 0 0,-1-1 0 0 0,1 1-1 0 0,-1 0 1 0 0,0 0 0 0 0,1 0-1 0 0,-1-1 1 0 0,1 2 0 0 0,-1-1 0 0 0,0 0-1 0 0,1 0 1 0 0,-1 0 0 0 0,1 1-1 0 0,-1-1 1 0 0,1 1 0 0 0,-1-1-1 0 0,1 1 1 0 0,-1 0 0 0 0,1-1 0 0 0,-1 1-1 0 0,1 0 1 0 0,0 0 0 0 0,-1 0-1 0 0,1 0 1 0 0,0 0 0 0 0,0 0 0 0 0,0 1-1 0 0,0-1 1 0 0,0 0 0 0 0,0 1-1 0 0,-1 1 1 0 0,-4 7-27 0 0,-1-1 0 0 0,2 1 0 0 0,0 0 0 0 0,0 1 0 0 0,1-1 0 0 0,0 1 0 0 0,0 0 0 0 0,2 0 0 0 0,-1 0 0 0 0,1 0 0 0 0,1 1 0 0 0,0-1 0 0 0,1 20 0 0 0,0-25 91 0 0,0-1 1 0 0,1 1-1 0 0,0 0 0 0 0,0 0 1 0 0,0 0-1 0 0,1-1 1 0 0,0 1-1 0 0,0 0 0 0 0,0-1 1 0 0,1 0-1 0 0,-1 0 0 0 0,1 1 1 0 0,1-2-1 0 0,-1 1 0 0 0,1 0 1 0 0,0-1-1 0 0,0 1 1 0 0,0-1-1 0 0,0 0 0 0 0,1-1 1 0 0,0 1-1 0 0,-1-1 0 0 0,1 0 1 0 0,1 0-1 0 0,-1 0 0 0 0,0-1 1 0 0,11 4-1 0 0,-13-5 15 0 0,1 0 0 0 0,-1 0 0 0 0,1-1 0 0 0,0 1 0 0 0,-1-1 0 0 0,1 0 0 0 0,-1 0 0 0 0,1 0 0 0 0,0 0 0 0 0,-1-1 0 0 0,1 0 0 0 0,-1 1 1 0 0,1-1-1 0 0,-1-1 0 0 0,1 1 0 0 0,-1 0 0 0 0,0-1 0 0 0,6-3 0 0 0,-5 2 1 0 0,0 0 1 0 0,-1 0-1 0 0,1-1 1 0 0,-1 0-1 0 0,0 0 1 0 0,0 0-1 0 0,0 0 1 0 0,0 0-1 0 0,-1 0 0 0 0,1-1 1 0 0,-1 1-1 0 0,2-8 1 0 0,-2 5-87 0 0,0 0 1 0 0,0 0-1 0 0,0 0 1 0 0,-1-1-1 0 0,0 1 1 0 0,-1 0-1 0 0,1-1 1 0 0,-2 1-1 0 0,1 0 0 0 0,-1-1 1 0 0,0 1-1 0 0,0 0 1 0 0,-1-1-1 0 0,0 1 1 0 0,0 0-1 0 0,-1 0 1 0 0,0 1-1 0 0,-5-10 0 0 0,7 15-9 0 0,0-1 0 0 0,-1 1 0 0 0,1 0-1 0 0,-1-1 1 0 0,1 1 0 0 0,-1 0 0 0 0,1 0-1 0 0,-1 0 1 0 0,0 0 0 0 0,1 0-1 0 0,-1 1 1 0 0,0-1 0 0 0,0 1 0 0 0,0-1-1 0 0,0 1 1 0 0,1-1 0 0 0,-1 1-1 0 0,-3 0 1 0 0,4 0-51 0 0,0 0-1 0 0,0 0 0 0 0,0 0 1 0 0,1 0-1 0 0,-1 0 0 0 0,0 1 1 0 0,0-1-1 0 0,0 0 0 0 0,1 0 1 0 0,-1 1-1 0 0,0-1 1 0 0,0 0-1 0 0,1 1 0 0 0,-1-1 1 0 0,0 1-1 0 0,1-1 0 0 0,-1 1 1 0 0,1 0-1 0 0,-1-1 0 0 0,1 1 1 0 0,-1-1-1 0 0,1 1 1 0 0,-1 0-1 0 0,1-1 0 0 0,-1 1 1 0 0,1 0-1 0 0,0 0 0 0 0,-1-1 1 0 0,1 1-1 0 0,0 0 0 0 0,0 0 1 0 0,0 0-1 0 0,0-1 0 0 0,-1 1 1 0 0,1 0-1 0 0,0 0 1 0 0,0 0-1 0 0,0-1 0 0 0,1 1 1 0 0,-1 0-1 0 0,0 0 0 0 0,0 0 1 0 0,0-1-1 0 0,1 3 0 0 0,8 12-1312 0 0,-2-5 1250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10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0 15835 0 0,'0'0'2136'0'0,"-2"3"-2391"0"0,0 3 238 0 0,0 0 1 0 0,0-1-1 0 0,1 1 1 0 0,0 0 0 0 0,0 0-1 0 0,0 0 1 0 0,1 0-1 0 0,-1 0 1 0 0,2 0-1 0 0,-1 0 1 0 0,0 0-1 0 0,1 0 1 0 0,0-1-1 0 0,2 7 1 0 0,3 8 186 0 0,0 0 1 0 0,16 36-1 0 0,-22-54-117 0 0,1 0 0 0 0,0 1 0 0 0,0-1 0 0 0,0 0-1 0 0,0 0 1 0 0,1-1 0 0 0,-1 1 0 0 0,0 0 0 0 0,1 0 0 0 0,-1 0 0 0 0,1-1 0 0 0,0 1 0 0 0,-1-1 0 0 0,1 0 0 0 0,0 1 0 0 0,0-1 0 0 0,0 0-1 0 0,0 0 1 0 0,0 0 0 0 0,0 0 0 0 0,0 0 0 0 0,0-1 0 0 0,1 1 0 0 0,-1-1 0 0 0,4 1 0 0 0,-3-1 26 0 0,0-1 0 0 0,0 0 0 0 0,0 0 1 0 0,-1 0-1 0 0,1 0 0 0 0,0 0 0 0 0,-1 0 0 0 0,1-1 0 0 0,-1 1 1 0 0,1-1-1 0 0,-1 0 0 0 0,0 0 0 0 0,1 0 0 0 0,-1 0 0 0 0,0 0 0 0 0,0 0 1 0 0,-1-1-1 0 0,1 1 0 0 0,2-5 0 0 0,1 0-55 0 0,-1-1-1 0 0,1 0 1 0 0,-1 0-1 0 0,-1-1 1 0 0,0 1-1 0 0,0-1 1 0 0,-1 0-1 0 0,0 0 1 0 0,0 0-1 0 0,1-18 1 0 0,-3 27-52 0 0,1 0-955 0 0,0 1 951 0 0,1 0 0 0 0,-1 0 1 0 0,0 0-1 0 0,1 0 0 0 0,-1 0 0 0 0,0 0 0 0 0,0 0 1 0 0,0 0-1 0 0,0 0 0 0 0,0 0 0 0 0,0 1 0 0 0,1 2 0 0 0,0-2-18 0 0,31 37-280 0 0,-16-18 410 0 0,31 28 0 0 0,-39-41-833 0 0,0-1 0 0 0,1 0 0 0 0,16 9 0 0 0,-10-7 229 0 0,-1 0 406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10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14 132 16011 0 0,'-13'-10'2256'0'0,"19"26"-2231"0"0,3 7-221 0 0,13 41 1220 0 0,-16-47 1135 0 0,-13-40-1356 0 0,2 8-714 0 0,1 1 0 0 0,0-1 0 0 0,1 0-1 0 0,1-1 1 0 0,0 1 0 0 0,1 0 0 0 0,1 0 0 0 0,0-1-1 0 0,3-17 1 0 0,-2 30-106 0 0,-1 1-1 0 0,1-1 0 0 0,0 1 1 0 0,0-1-1 0 0,0 1 0 0 0,0-1 0 0 0,1 1 1 0 0,-1 0-1 0 0,1 0 0 0 0,-1 0 1 0 0,1 0-1 0 0,0 0 0 0 0,0 0 1 0 0,0 0-1 0 0,0 0 0 0 0,0 1 1 0 0,0-1-1 0 0,0 1 0 0 0,0-1 1 0 0,1 1-1 0 0,-1 0 0 0 0,1 0 1 0 0,-1 0-1 0 0,1 0 0 0 0,-1 0 1 0 0,1 1-1 0 0,-1-1 0 0 0,1 1 0 0 0,0 0 1 0 0,4 0-1 0 0,8 0-518 0 0,0 1-1 0 0,1 0 0 0 0,-1 1 1 0 0,19 6-1 0 0,-4-2-2329 0 0,26 2 947 0 0,-28-7 696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11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383 25 19108 0 0,'-6'-4'19'0'0,"-2"0"0"0"0,1 1-1 0 0,0 1 1 0 0,0-1 0 0 0,-1 1-1 0 0,0 0 1 0 0,1 0 0 0 0,-1 1 0 0 0,0 0-1 0 0,0 1 1 0 0,0 0 0 0 0,1 0-1 0 0,-14 2 1 0 0,4 1 25 0 0,0 0 1 0 0,0 1-1 0 0,0 0 1 0 0,1 2-1 0 0,-19 8 0 0 0,20-3-78 0 0,14-10 31 0 0,1-1 1 0 0,0 0-1 0 0,0 1 0 0 0,0-1 0 0 0,0 0 0 0 0,0 1 0 0 0,-1-1 0 0 0,1 1 0 0 0,0-1 1 0 0,0 0-1 0 0,0 1 0 0 0,0-1 0 0 0,0 1 0 0 0,0-1 0 0 0,1 0 0 0 0,-1 1 0 0 0,0-1 0 0 0,0 1 1 0 0,0-1-1 0 0,0 0 0 0 0,0 1 0 0 0,0-1 0 0 0,1 0 0 0 0,-1 1 0 0 0,0-1 0 0 0,1 1 1 0 0,1 1-13 0 0,0 0 0 0 0,0 0 1 0 0,1-1-1 0 0,-1 1 1 0 0,1-1-1 0 0,0 1 1 0 0,-1-1-1 0 0,1 0 0 0 0,5 2 1 0 0,37 12-89 0 0,0 1 0 0 0,58 32 0 0 0,-91-41 64 0 0,0 0 0 0 0,0 1-1 0 0,-1 0 1 0 0,0 1 0 0 0,0 0-1 0 0,-1 0 1 0 0,0 1-1 0 0,0 1 1 0 0,-1-1 0 0 0,-1 2-1 0 0,0-1 1 0 0,11 23 0 0 0,-18-33 39 0 0,0 1 1 0 0,0 0 0 0 0,0-1 0 0 0,0 1 0 0 0,0 0 0 0 0,-1 0 0 0 0,1 0 0 0 0,-1-1-1 0 0,1 1 1 0 0,-1 0 0 0 0,0 0 0 0 0,0 0 0 0 0,0 0 0 0 0,0 0 0 0 0,0 0-1 0 0,0-1 1 0 0,0 1 0 0 0,-1 0 0 0 0,1 0 0 0 0,-1 0 0 0 0,1 0 0 0 0,-1-1 0 0 0,0 1-1 0 0,1 0 1 0 0,-1 0 0 0 0,0-1 0 0 0,0 1 0 0 0,0-1 0 0 0,-1 1 0 0 0,1-1-1 0 0,0 1 1 0 0,-2 1 0 0 0,-2-1 72 0 0,1 0-1 0 0,-1 0 1 0 0,1 0-1 0 0,-1-1 1 0 0,0 1-1 0 0,0-1 1 0 0,0 0-1 0 0,0 0 1 0 0,0-1-1 0 0,0 0 1 0 0,-7 0-1 0 0,-198-15-203 0 0,36 0-3884 0 0,133 14 3867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47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1501 4385 0 0,'1'-2'6888'0'0,"4"-7"-5808"0"0,7 0-969 0 0,1 1 0 0 0,0 0 0 0 0,0 1 0 0 0,0 0 0 0 0,1 1 0 0 0,15-5 0 0 0,16-8 98 0 0,128-61 290 0 0,175-86 60 0 0,-11-23-256 0 0,-231 126-258 0 0,3 4 0 0 0,149-58 0 0 0,182-71 89 0 0,-275 109 12 0 0,352-155 62 0 0,-235 107 346 0 0,-255 115-344 0 0,-2-2 1 0 0,1 0 0 0 0,30-24 0 0 0,-38 21 238 0 0,-12 6-63 0 0,-6 11-374 0 0,0 0 1 0 0,0 0-1 0 0,0 0 0 0 0,0-1 0 0 0,0 1 1 0 0,0 0-1 0 0,0 0 0 0 0,0-1 1 0 0,0 1-1 0 0,0 0 0 0 0,0 0 0 0 0,0 0 1 0 0,0-1-1 0 0,0 1 0 0 0,0 0 1 0 0,0 0-1 0 0,0 0 0 0 0,-1 0 0 0 0,1-1 1 0 0,0 1-1 0 0,0 0 0 0 0,0 0 0 0 0,0 0 1 0 0,0 0-1 0 0,0-1 0 0 0,-1 1 1 0 0,1 0-1 0 0,0 0 0 0 0,0 0 0 0 0,0 0 1 0 0,0 0-1 0 0,-1 0 0 0 0,1 0 1 0 0,0 0-1 0 0,0 0 0 0 0,0-1 0 0 0,-1 1 1 0 0,1 0-1 0 0,0 0 0 0 0,-1 0 1 0 0,-5 0-100 0 0,0 0 0 0 0,0-1 0 0 0,0 2 0 0 0,0-1 0 0 0,0 1 0 0 0,0 0 0 0 0,0 0 0 0 0,-10 4 0 0 0,-56 24-458 0 0,35-14 432 0 0,-130 47-286 0 0,61-25 167 0 0,2 5 1 0 0,-128 70 0 0 0,-22 49 88 0 0,118-72 162 0 0,-178 87 1 0 0,-187 84 162 0 0,447-227-152 0 0,-56 33 47 0 0,-140 63 0 0 0,-29 5 141 0 0,183-85-84 0 0,85-44-166 0 0,0 1-1 0 0,0 0 0 0 0,1 0 0 0 0,0 1 0 0 0,0 0 0 0 0,1 1 0 0 0,0 0 0 0 0,0 0 0 0 0,-13 17 0 0 0,20-10-2266 0 0,2-12 2215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4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373 300 4145 0 0,'-14'-77'2854'0'0,"12"60"-2858"0"0,0-1 1 0 0,-1 0 0 0 0,-2 1 0 0 0,1 0-1 0 0,-2-1 1 0 0,0 2 0 0 0,-1-1 0 0 0,-18-30-1 0 0,22 44-18 0 0,1 0 0 0 0,-1 0 0 0 0,0 0 0 0 0,0 0 0 0 0,0 1 0 0 0,0-1 0 0 0,0 1 0 0 0,-1 0 0 0 0,1 0-1 0 0,-1 0 1 0 0,1 0 0 0 0,-1 1 0 0 0,0-1 0 0 0,0 1 0 0 0,1 0 0 0 0,-1 0 0 0 0,-7-1 0 0 0,4 2-27 0 0,0 0 1 0 0,1 1 0 0 0,-1 0 0 0 0,0 0-1 0 0,1 0 1 0 0,-1 0 0 0 0,1 1 0 0 0,0 0 0 0 0,-1 1-1 0 0,-5 3 1 0 0,1-1-27 0 0,0 1 0 0 0,1 1 0 0 0,0 0 1 0 0,0 0-1 0 0,1 1 0 0 0,0 0 0 0 0,0 0 0 0 0,1 1 0 0 0,0 1 0 0 0,1-1 0 0 0,-10 16 0 0 0,12-15 79 0 0,0 2-1 0 0,0-1 1 0 0,1 0-1 0 0,0 1 1 0 0,1 0-1 0 0,0 0 1 0 0,1 0-1 0 0,0 0 0 0 0,1 24 1 0 0,1-31 79 0 0,1 1 1 0 0,-1 0-1 0 0,1-1 0 0 0,1 1 1 0 0,-1-1-1 0 0,1 0 0 0 0,0 1 1 0 0,0-1-1 0 0,0 0 0 0 0,1 0 1 0 0,0 0-1 0 0,0 0 1 0 0,0-1-1 0 0,1 1 0 0 0,-1-1 1 0 0,1 0-1 0 0,0 0 0 0 0,0 0 1 0 0,0 0-1 0 0,1-1 0 0 0,0 0 1 0 0,-1 0-1 0 0,8 4 1 0 0,39 11 523 0 0,29-3-610 0 0,6 1-3001 0 0,-65-10 1459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19:54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238 1161 3689 0 0,'0'0'2499'0'0,"3"-12"-1351"0"0,4 1-963 0 0,1-1-1 0 0,0 1 1 0 0,1 0-1 0 0,0 0 0 0 0,0 1 1 0 0,1 1-1 0 0,1 0 1 0 0,14-11-1 0 0,103-61 213 0 0,280-125 345 0 0,-249 131-495 0 0,208-131-1 0 0,-275 147-186 0 0,3 3 0 0 0,2 5 0 0 0,2 4 1 0 0,142-46-1 0 0,-185 76 75 0 0,-1-3-1 0 0,-1-2 1 0 0,70-40 0 0 0,-120 60 26 0 0,0 0 0 0 0,-1-1 1 0 0,1 1-1 0 0,-1-1 0 0 0,0 1 0 0 0,0-1 1 0 0,0 0-1 0 0,0 0 0 0 0,0 0 0 0 0,-1-1 1 0 0,1 1-1 0 0,1-6 1279 0 0,-16 5-1675 0 0,9 3 185 0 0,-1 0 0 0 0,0 1-1 0 0,0-1 1 0 0,1 1-1 0 0,-1 0 1 0 0,0 0 0 0 0,0 0-1 0 0,1 0 1 0 0,-1 1-1 0 0,0 0 1 0 0,0-1 0 0 0,1 1-1 0 0,-1 1 1 0 0,1-1 0 0 0,-1 0-1 0 0,1 1 1 0 0,-1 0-1 0 0,-2 2 1 0 0,-347 172-957 0 0,146-80 774 0 0,-86 73 49 0 0,-26 13 214 0 0,83-74 13 0 0,-136 69 28 0 0,313-142-39 0 0,2 3 0 0 0,-102 88 0 0 0,79-59 38 0 0,-24 12 300 0 0,77-62-298 0 0,27-17-72 0 0,-1 0 0 0 0,1 0 0 0 0,0 0 0 0 0,0 0 0 0 0,0 0 0 0 0,-1 0 0 0 0,1 1 0 0 0,0-1 0 0 0,0 0 0 0 0,0 0 0 0 0,0 0 0 0 0,0 1 0 0 0,-1-1 0 0 0,1 0 0 0 0,0 0 0 0 0,0 0 0 0 0,0 1 0 0 0,0-1 0 0 0,0 0 1 0 0,0 0-1 0 0,0 1 0 0 0,0-1 0 0 0,0 0 0 0 0,0 0 0 0 0,0 1 0 0 0,0-1 0 0 0,0 0 0 0 0,0 0 0 0 0,0 0 0 0 0,0 1 0 0 0,0-1 0 0 0,0 0 0 0 0,0 0 0 0 0,0 1 0 0 0,0-1 0 0 0,0 0 0 0 0,0 0 0 0 0,1 0 0 0 0,-1 1 0 0 0,10 2 3 0 0,9-2-7 0 0,-12-3 24 0 0,1 0 0 0 0,-1 0 0 0 0,1-1 0 0 0,-1 0 0 0 0,0 0 0 0 0,0-1 0 0 0,-1 0 0 0 0,13-10 0 0 0,1 1 53 0 0,183-126 61 0 0,30-17-238 0 0,222-58-218 0 0,18-10 211 0 0,174-106 369 0 0,-581 298-270 0 0,45-18-224 0 0,-84 41 136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3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4 8506 0 0,'0'-1'10'0'0,"-1"1"0"0"0,0-1 0 0 0,0 1 0 0 0,0 0 0 0 0,0 0 0 0 0,0-1 0 0 0,0 1 0 0 0,0 0 0 0 0,0 0 0 0 0,0 0 0 0 0,0 0 0 0 0,0 0 1 0 0,0 0-1 0 0,0 0 0 0 0,0 0 0 0 0,0 0 0 0 0,0 1 0 0 0,0-1 0 0 0,0 0 0 0 0,0 1 0 0 0,0-1 0 0 0,1 0 0 0 0,-1 1 0 0 0,0-1 0 0 0,0 1 0 0 0,0 0 0 0 0,0-1 0 0 0,1 1 0 0 0,-1 0 1 0 0,0-1-1 0 0,1 1 0 0 0,-1 0 0 0 0,0 0 0 0 0,1-1 0 0 0,-1 1 0 0 0,1 0 0 0 0,0 0 0 0 0,-1 0 0 0 0,1 0 0 0 0,-1 0 0 0 0,1 0 0 0 0,0 1 0 0 0,-2 4-146 0 0,1 1 0 0 0,0 0-1 0 0,0-1 1 0 0,1 14-1 0 0,7 496 2773 0 0,-8-488-2433 0 0,0-21 4 0 0,1 1 0 0 0,-1 0 0 0 0,2-1 0 0 0,-1 1 0 0 0,1 0 0 0 0,0-1 0 0 0,4 13 0 0 0,-4-19-258 0 0,0 0 0 0 0,0 0 0 0 0,0 0 1 0 0,0-1-1 0 0,0 1 0 0 0,1 0 0 0 0,-1-1 1 0 0,0 1-1 0 0,1 0 0 0 0,-1-1 0 0 0,0 1 0 0 0,1-1 1 0 0,-1 0-1 0 0,1 0 0 0 0,-1 1 0 0 0,0-1 1 0 0,1 0-1 0 0,-1 0 0 0 0,1 0 0 0 0,-1 0 0 0 0,1-1 1 0 0,-1 1-1 0 0,0 0 0 0 0,1-1 0 0 0,-1 1 1 0 0,2-1-1 0 0,9-3-295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4.3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 16396 0 0,'-1'1'-244'0'0,"0"0"0"0"0,-1 0 0 0 0,1 0 0 0 0,0 0 0 0 0,0 0 0 0 0,0 0 0 0 0,-1 1 0 0 0,1-1 0 0 0,1 1 0 0 0,-1-1 0 0 0,0 0 0 0 0,0 1 0 0 0,0 0 0 0 0,1-1 0 0 0,-1 1 0 0 0,1-1 0 0 0,-1 3 0 0 0,-6 28-1492 0 0,-40 258 1389 0 0,34-204 965 0 0,5 1 0 0 0,3 147 0 0 0,10-205 445 0 0,-1-22-5943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4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63 9546 0 0,'-54'45'3097'0'0,"75"-37"-577"0"0,61-13-1115 0 0,0-4 0 0 0,111-25 0 0 0,-114 19-1088 0 0,-4 0-347 0 0,-22 3-385 0 0,1 2-1 0 0,1 3 1 0 0,100-1 0 0 0,-144 9-563 0 0,-1 0 0 0 0,1 1 0 0 0,19 6 0 0 0,-15-3-143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5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 14899 0 0,'0'-1'170'0'0,"1"-1"0"0"0,-1 0 1 0 0,1 0-1 0 0,0 0 0 0 0,0 0 0 0 0,0 1 0 0 0,-1-1 0 0 0,2 0 0 0 0,-1 1 0 0 0,0-1 1 0 0,0 0-1 0 0,0 1 0 0 0,1 0 0 0 0,-1-1 0 0 0,1 1 0 0 0,-1 0 0 0 0,1 0 0 0 0,-1-1 1 0 0,1 1-1 0 0,2 0 0 0 0,41-21 1013 0 0,-36 18-1192 0 0,60-25 605 0 0,2 3 1 0 0,91-21 0 0 0,-111 36-725 0 0,0 2 0 0 0,1 2 0 0 0,0 2-1 0 0,59 4 1 0 0,-95 1-275 0 0,-1 2 0 0 0,1 0 0 0 0,-1 1 0 0 0,28 9 0 0 0,-14-1-109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5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357 162 8178 0 0,'-5'-9'400'0'0,"-1"0"1"0"0,1 1 0 0 0,-2-1 0 0 0,1 1-1 0 0,-1 1 1 0 0,0 0 0 0 0,-1 0 0 0 0,-13-10-1 0 0,17 14-337 0 0,-1 1-1 0 0,1 0 0 0 0,-1 0 0 0 0,0 0 0 0 0,0 0 1 0 0,0 1-1 0 0,0 0 0 0 0,0 0 0 0 0,0 0 0 0 0,0 0 0 0 0,0 1 1 0 0,0 0-1 0 0,0 0 0 0 0,0 0 0 0 0,-1 1 0 0 0,1 0 1 0 0,0 0-1 0 0,0 0 0 0 0,-6 3 0 0 0,-2 0-103 0 0,0 2 0 0 0,0 0-1 0 0,0 0 1 0 0,0 1 0 0 0,1 1 0 0 0,0 0-1 0 0,1 1 1 0 0,-17 16 0 0 0,23-20 25 0 0,0 0-1 0 0,1 0 1 0 0,-1 1 0 0 0,1-1 0 0 0,0 1 0 0 0,1 0 0 0 0,-1 0-1 0 0,1 1 1 0 0,1-1 0 0 0,-1 0 0 0 0,1 1 0 0 0,0 0 0 0 0,0 0-1 0 0,1-1 1 0 0,0 1 0 0 0,0 0 0 0 0,1 0 0 0 0,0 0-1 0 0,1 12 1 0 0,-1-16 93 0 0,1-1-1 0 0,0 1 1 0 0,-1-1 0 0 0,1 1-1 0 0,0-1 1 0 0,1 1 0 0 0,-1-1-1 0 0,0 1 1 0 0,1-1-1 0 0,-1 0 1 0 0,1 0 0 0 0,0 0-1 0 0,-1 0 1 0 0,1 0-1 0 0,0 0 1 0 0,4 3 0 0 0,-1-2 95 0 0,0-1 1 0 0,0 1 0 0 0,0-1 0 0 0,0 0-1 0 0,0 0 1 0 0,1 0 0 0 0,9 1 0 0 0,-3-1 89 0 0,1 0 0 0 0,-1-2 0 0 0,1 1 0 0 0,-1-2 1 0 0,1 1-1 0 0,19-5 0 0 0,-20 2-131 0 0,0 0-1 0 0,0-1 1 0 0,0 0 0 0 0,-1-1 0 0 0,0-1-1 0 0,0 0 1 0 0,0 0 0 0 0,-1-1 0 0 0,1 0-1 0 0,-2 0 1 0 0,17-17 0 0 0,-22 19-87 0 0,0 0-1 0 0,0 0 1 0 0,0-1-1 0 0,0 1 1 0 0,-1-1-1 0 0,0 0 1 0 0,0 0-1 0 0,-1 0 1 0 0,0 0 0 0 0,0 0-1 0 0,0 0 1 0 0,-1-1-1 0 0,0 1 1 0 0,0-1-1 0 0,-1 1 1 0 0,1-1-1 0 0,-1 1 1 0 0,-1-1 0 0 0,1 0-1 0 0,-1 1 1 0 0,0 0-1 0 0,-1-1 1 0 0,0 1-1 0 0,-2-7 1 0 0,0 5-58 0 0,0-1 0 0 0,0 1 1 0 0,-1 0-1 0 0,0 0 0 0 0,0 1 1 0 0,-1 0-1 0 0,-9-9 0 0 0,12 13-74 0 0,1-1-1 0 0,-1 2 1 0 0,-1-1-1 0 0,1 0 1 0 0,0 1-1 0 0,-1-1 1 0 0,1 1-1 0 0,-1 0 1 0 0,0 0-1 0 0,1 1 1 0 0,-1-1-1 0 0,0 1 1 0 0,0 0-1 0 0,0 0 1 0 0,0 0-1 0 0,0 0 1 0 0,-1 1-1 0 0,-5-1 1 0 0,10 1-15 0 0,-1 1 0 0 0,1-1 0 0 0,0 0 1 0 0,-1 0-1 0 0,1 0 0 0 0,-1 0 0 0 0,1 1 1 0 0,0-1-1 0 0,-1 0 0 0 0,1 0 0 0 0,0 1 1 0 0,0-1-1 0 0,-1 0 0 0 0,1 1 0 0 0,0-1 1 0 0,-1 0-1 0 0,1 1 0 0 0,0-1 0 0 0,0 0 1 0 0,0 1-1 0 0,-1-1 0 0 0,1 0 0 0 0,0 1 0 0 0,0-1 1 0 0,0 1-1 0 0,0-1 0 0 0,0 0 0 0 0,0 1 1 0 0,0-1-1 0 0,0 1 0 0 0,0-1 0 0 0,0 0 1 0 0,0 1-1 0 0,0-1 0 0 0,0 1 0 0 0,0-1 1 0 0,0 0-1 0 0,1 1 0 0 0,5 15-3651 0 0,4-8 1022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5.9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414 84 14323 0 0,'-14'-11'61'0'0,"-1"1"0"0"0,0 0-1 0 0,0 1 1 0 0,-1 1 0 0 0,0 1-1 0 0,-31-11 1 0 0,35 15-91 0 0,0 1 0 0 0,1 0-1 0 0,-1 0 1 0 0,0 1 0 0 0,0 1-1 0 0,0 0 1 0 0,0 0 0 0 0,0 2-1 0 0,0-1 1 0 0,0 1 0 0 0,-13 5-1 0 0,16-5-41 0 0,1 1 0 0 0,0 0 0 0 0,0 0 0 0 0,0 1 0 0 0,1 0 0 0 0,-1 1 0 0 0,1 0 0 0 0,0 0 0 0 0,-8 7 0 0 0,12-8 0 0 0,-1 0 1 0 0,1 0-1 0 0,0 0 1 0 0,0 1-1 0 0,0-1 1 0 0,1 1 0 0 0,-1-1-1 0 0,1 1 1 0 0,0 0-1 0 0,1 0 1 0 0,-1 0-1 0 0,1 0 1 0 0,0 0 0 0 0,0 1-1 0 0,1-1 1 0 0,-1 8-1 0 0,2 13 34 0 0,1-1 1 0 0,1 0-1 0 0,2 0 0 0 0,11 37 0 0 0,41 98 303 0 0,-16-51-173 0 0,-13-30-404 0 0,38 78-1 0 0,-62-146-421 0 0,-3-6 670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13619 0 0,'0'-1'94'0'0,"0"0"0"0"0,0 1 0 0 0,0-1 0 0 0,1 1 0 0 0,-1-1 0 0 0,0 0 0 0 0,0 1 1 0 0,0-1-1 0 0,1 1 0 0 0,-1-1 0 0 0,0 1 0 0 0,1-1 0 0 0,-1 1 0 0 0,0-1 0 0 0,1 1 0 0 0,-1-1 0 0 0,1 1 0 0 0,-1-1 0 0 0,1 1 0 0 0,-1-1 0 0 0,1 1 1 0 0,-1 0-1 0 0,1-1 0 0 0,-1 1 0 0 0,1 0 0 0 0,-1 0 0 0 0,1-1 0 0 0,-1 1 0 0 0,1 0 0 0 0,0 0 0 0 0,-1 0 0 0 0,2 0 0 0 0,24-11 121 0 0,58-13 609 0 0,134-20-1 0 0,-13 17-5745 0 0,-172 24 2765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6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12979 0 0,'0'0'174'0'0,"2"4"-3802"0"0,6 10 3183 0 0,-1 0 1 0 0,-1 1-1 0 0,0 0 1 0 0,-1 0-1 0 0,-1 0 1 0 0,0 1 0 0 0,2 17-1 0 0,8 118 1127 0 0,-14-139-741 0 0,2 13 260 0 0,4 146-83 0 0,-6-136 1004 0 0,-2 0-1 0 0,-12 63 1 0 0,22-133 8788 0 0,8-19-7938 0 0,-11 38-2125 0 0,2-1-1 0 0,-1 1 1 0 0,2 0 0 0 0,17-27-1 0 0,-24 40 104 0 0,1 1-1 0 0,0 0 0 0 0,-1-1 1 0 0,1 1-1 0 0,0 0 0 0 0,0 0 1 0 0,0 0-1 0 0,1 0 1 0 0,-1 1-1 0 0,0-1 0 0 0,1 1 1 0 0,-1-1-1 0 0,1 1 1 0 0,-1 0-1 0 0,1 0 0 0 0,0 0 1 0 0,0 0-1 0 0,-1 0 0 0 0,1 1 1 0 0,0-1-1 0 0,0 1 1 0 0,0 0-1 0 0,0 0 0 0 0,-1 0 1 0 0,1 0-1 0 0,0 0 0 0 0,0 1 1 0 0,3 0-1 0 0,-1 1-54 0 0,1 1 1 0 0,-2-1-1 0 0,1 1 0 0 0,0 0 1 0 0,0 0-1 0 0,-1 1 0 0 0,0-1 1 0 0,0 1-1 0 0,0 0 0 0 0,0 0 0 0 0,0 1 1 0 0,-1-1-1 0 0,5 8 0 0 0,26 50-164 0 0,-22-39 337 0 0,25 38 1 0 0,-32-54-420 0 0,1 0 0 0 0,0-1 0 0 0,0 1-1 0 0,0-1 1 0 0,1-1 0 0 0,-1 1 0 0 0,1-1 0 0 0,1-1 0 0 0,9 6 0 0 0,2-2-1052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7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275 22 13939 0 0,'-3'-3'76'0'0,"0"1"1"0"0,0 0-1 0 0,0 0 1 0 0,0 0-1 0 0,0 0 1 0 0,-1 1-1 0 0,1-1 1 0 0,0 1-1 0 0,-1 0 0 0 0,1 0 1 0 0,-1 0-1 0 0,1 1 1 0 0,-1-1-1 0 0,0 1 1 0 0,1 0-1 0 0,-1 0 0 0 0,-6 1 1 0 0,3 0-129 0 0,1 0 0 0 0,0 1 0 0 0,-1 1 0 0 0,1-1 0 0 0,0 1 0 0 0,0 0 0 0 0,0 0 0 0 0,0 0 0 0 0,-5 5 0 0 0,-8 8-193 0 0,1 0 0 0 0,1 1 0 0 0,0 1 0 0 0,-17 25 0 0 0,30-37 267 0 0,0-1 1 0 0,0 1 0 0 0,0 0 0 0 0,1 0 0 0 0,0 0 0 0 0,0 1 0 0 0,1-1-1 0 0,0 1 1 0 0,0-1 0 0 0,1 1 0 0 0,-1 0 0 0 0,1 0 0 0 0,0 9 0 0 0,1-13 38 0 0,1 1 1 0 0,-1-1 0 0 0,1 1 0 0 0,0-1 0 0 0,0 0 0 0 0,0 1-1 0 0,0-1 1 0 0,0 0 0 0 0,1 0 0 0 0,-1 1 0 0 0,1-1-1 0 0,0-1 1 0 0,0 1 0 0 0,0 0 0 0 0,0 0 0 0 0,1-1 0 0 0,-1 1-1 0 0,1-1 1 0 0,-1 0 0 0 0,1 0 0 0 0,0 0 0 0 0,0 0 0 0 0,0 0-1 0 0,0 0 1 0 0,0-1 0 0 0,0 0 0 0 0,7 2 0 0 0,0 0 115 0 0,1-1 0 0 0,-1-1 1 0 0,0 0-1 0 0,1-1 0 0 0,-1 0 1 0 0,1 0-1 0 0,-1-1 0 0 0,1 0 1 0 0,-1-1-1 0 0,0 0 0 0 0,0-1 0 0 0,0 0 1 0 0,0 0-1 0 0,0-1 0 0 0,-1-1 1 0 0,12-6-1 0 0,-13 6-78 0 0,0 0-1 0 0,0 0 0 0 0,-1-1 1 0 0,0 0-1 0 0,0-1 1 0 0,0 1-1 0 0,-1-1 1 0 0,8-11-1 0 0,-11 14-64 0 0,0-1 0 0 0,0 0 0 0 0,-1-1 1 0 0,0 1-1 0 0,0 0 0 0 0,0-1 0 0 0,0 1 0 0 0,-1-1 0 0 0,0 0 0 0 0,0 1 1 0 0,0-1-1 0 0,-1 0 0 0 0,0-11 0 0 0,-1 12-94 0 0,-1-1 0 0 0,0 1-1 0 0,0 0 1 0 0,0 0 0 0 0,-1 0 0 0 0,1 0 0 0 0,-1 1 0 0 0,0-1 0 0 0,0 1-1 0 0,-1-1 1 0 0,0 1 0 0 0,1 0 0 0 0,-1 1 0 0 0,-1-1 0 0 0,-7-5-1 0 0,9 7-94 0 0,1 0-1 0 0,-1 0 0 0 0,0 1 0 0 0,0-1 0 0 0,0 1 0 0 0,0 0 0 0 0,-1 0 0 0 0,1 0 0 0 0,0 0 0 0 0,0 1 1 0 0,-1-1-1 0 0,-3 1 0 0 0,5 0-56 0 0,0 0 1 0 0,0 1-1 0 0,0-1 1 0 0,0 1 0 0 0,0-1-1 0 0,1 1 1 0 0,-1 0-1 0 0,0-1 1 0 0,0 1 0 0 0,0 0-1 0 0,1 0 1 0 0,-1 0-1 0 0,0 1 1 0 0,1-1 0 0 0,-1 0-1 0 0,1 1 1 0 0,0-1-1 0 0,-1 1 1 0 0,1-1-1 0 0,0 1 1 0 0,-2 2 0 0 0,-2 6-634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5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1322 8938 0 0,'2'-13'77'0'0,"1"0"-1"0"0,0 0 1 0 0,6-16 0 0 0,-4 15-132 0 0,-4 14 10 0 0,-9-1-884 0 0,5 0 867 0 0,0 1 0 0 0,-1 0 0 0 0,1 0 0 0 0,0 0 0 0 0,0 0 0 0 0,-1 0 0 0 0,1 1 0 0 0,0 0 0 0 0,0 0 0 0 0,0 0 1 0 0,0 0-1 0 0,0 0 0 0 0,0 0 0 0 0,0 1 0 0 0,-4 2 0 0 0,-1 2-33 0 0,-1 0 1 0 0,1 0 0 0 0,1 1 0 0 0,-13 14 0 0 0,0 4 71 0 0,1 1 0 0 0,-21 38 0 0 0,40-63 40 0 0,-1 0-1 0 0,0 0 0 0 0,0 0 0 0 0,0 1 0 0 0,1-1 0 0 0,-1 0 0 0 0,0 0 0 0 0,1 1 0 0 0,-1-1 1 0 0,1 0-1 0 0,0 1 0 0 0,-1-1 0 0 0,1 1 0 0 0,0-1 0 0 0,0 0 0 0 0,0 1 0 0 0,0-1 0 0 0,0 1 1 0 0,0-1-1 0 0,1 0 0 0 0,-1 1 0 0 0,0-1 0 0 0,1 1 0 0 0,-1-1 0 0 0,1 0 0 0 0,0 3 0 0 0,1-3 40 0 0,-1 0 0 0 0,1 0 0 0 0,0 0 0 0 0,-1 0 0 0 0,1 0-1 0 0,0 0 1 0 0,0 0 0 0 0,0-1 0 0 0,0 1 0 0 0,-1-1 0 0 0,1 1-1 0 0,0-1 1 0 0,0 0 0 0 0,0 0 0 0 0,0 0 0 0 0,3 0 0 0 0,6 0 144 0 0,1-1 1 0 0,-1-1-1 0 0,1 0 1 0 0,-1 0-1 0 0,15-6 1 0 0,-17 4-161 0 0,1 0 1 0 0,-1-1-1 0 0,0-1 1 0 0,-1 1-1 0 0,0-1 1 0 0,1 0-1 0 0,-2-1 1 0 0,1 0-1 0 0,-1-1 1 0 0,0 1-1 0 0,-1-1 1 0 0,0 0 0 0 0,0-1-1 0 0,0 0 1 0 0,-1 1-1 0 0,-1-2 1 0 0,7-17-1 0 0,-13 17-1060 0 0,-6 25 152 0 0,7-11 877 0 0,0 0-1 0 0,1-1 1 0 0,-1 1 0 0 0,1 0 0 0 0,0 0-1 0 0,0 0 1 0 0,0-1 0 0 0,0 1 0 0 0,1 0 0 0 0,-1 0-1 0 0,1-1 1 0 0,0 1 0 0 0,0 0 0 0 0,0-1-1 0 0,1 1 1 0 0,-1-1 0 0 0,1 1 0 0 0,0-1 0 0 0,0 0-1 0 0,0 0 1 0 0,1 0 0 0 0,-1 0 0 0 0,1 0 0 0 0,-1 0-1 0 0,1-1 1 0 0,0 1 0 0 0,0-1 0 0 0,6 4-1 0 0,-3-2 108 0 0,-1-1-1 0 0,0 1 1 0 0,1-1-1 0 0,-1-1 1 0 0,1 1-1 0 0,0-1 1 0 0,0 0-1 0 0,0 0 1 0 0,0-1-1 0 0,0 1 1 0 0,1-1-1 0 0,-1-1 1 0 0,0 1-1 0 0,1-1 1 0 0,10-1-1 0 0,-7-1-32 0 0,-1 0-1 0 0,0-1 0 0 0,1 0 1 0 0,-2 0-1 0 0,1-1 0 0 0,0 0 1 0 0,-1-1-1 0 0,1 0 0 0 0,10-9 1 0 0,5-6 29 0 0,-1-1 1 0 0,-1-1-1 0 0,-1-1 1 0 0,-1-1-1 0 0,21-34 1 0 0,-7 8 37 0 0,-3-1 0 0 0,-2-2 0 0 0,-2-1 0 0 0,-3-1 0 0 0,-2-1 1 0 0,-2-1-1 0 0,12-62 0 0 0,10-55 8 0 0,-19 90-175 0 0,-3 0 1 0 0,-4-1 0 0 0,5-110-1 0 0,-21 187-8 0 0,-1-44-104 0 0,1 49 98 0 0,0 0 0 0 0,0 1 0 0 0,-1-1 0 0 0,1 1 0 0 0,-1-1 0 0 0,0 1 0 0 0,0-1 0 0 0,0 1 0 0 0,0-1 0 0 0,0 1 1 0 0,0 0-1 0 0,-1-1 0 0 0,1 1 0 0 0,-1 0 0 0 0,1 0 0 0 0,-3-2 0 0 0,3 4-3 0 0,-1-1 0 0 0,1 1-1 0 0,0-1 1 0 0,0 1 0 0 0,0 0 0 0 0,-1 0-1 0 0,1 0 1 0 0,0 0 0 0 0,0 0 0 0 0,-1 0-1 0 0,1 0 1 0 0,0 0 0 0 0,0 0 0 0 0,0 0 0 0 0,-1 0-1 0 0,1 1 1 0 0,0-1 0 0 0,0 1 0 0 0,0-1-1 0 0,0 1 1 0 0,0-1 0 0 0,0 1 0 0 0,-1 0 0 0 0,1-1-1 0 0,1 1 1 0 0,-3 2 0 0 0,-26 25-541 0 0,25-24 451 0 0,-35 40-464 0 0,3 2 0 0 0,1 1 0 0 0,3 1 0 0 0,1 2 0 0 0,3 2 0 0 0,-26 65 0 0 0,36-71 595 0 0,2 1 0 0 0,2 0 0 0 0,2 1 0 0 0,2 0 0 0 0,3 1-1 0 0,1 0 1 0 0,2 84 0 0 0,6-112 42 0 0,0-1 0 0 0,2 0 0 0 0,0 0 0 0 0,2 0-1 0 0,0 0 1 0 0,1-1 0 0 0,1 0 0 0 0,0 0 0 0 0,2-1 0 0 0,0 0 0 0 0,1-1-1 0 0,26 31 1 0 0,-11-19 146 0 0,1-1 0 0 0,2-1 1 0 0,1-1-1 0 0,1-2 0 0 0,58 36 0 0 0,-82-56-151 0 0,-1 0-1 0 0,1 0 1 0 0,-1 1 0 0 0,-1 0 0 0 0,1 0-1 0 0,-1 0 1 0 0,10 12 0 0 0,-14-15-28 0 0,0 0 0 0 0,0-1 0 0 0,0 1 0 0 0,0 0 0 0 0,-1 0 0 0 0,1 0 0 0 0,0 0 0 0 0,-1 0 1 0 0,1-1-1 0 0,-1 1 0 0 0,0 0 0 0 0,1 0 0 0 0,-1 0 0 0 0,0 0 0 0 0,0 0 0 0 0,-1 0 0 0 0,1 0 0 0 0,0 0 0 0 0,-1 0 0 0 0,1 0 0 0 0,-1 0 0 0 0,1 0 0 0 0,-1 0 0 0 0,0 0 1 0 0,0 0-1 0 0,0-1 0 0 0,0 1 0 0 0,0 0 0 0 0,0-1 0 0 0,-1 1 0 0 0,1-1 0 0 0,-3 3 0 0 0,3-3 43 0 0,1-10-4966 0 0,2 7 4778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7.5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0 13907 0 0,'0'0'1175'0'0,"-7"3"-2474"0"0,5 0 1253 0 0,0 0 0 0 0,1 0 1 0 0,-1 0-1 0 0,0 1 0 0 0,1-1 0 0 0,0 1 0 0 0,0-1 1 0 0,0 1-1 0 0,0-1 0 0 0,0 1 0 0 0,1 0 1 0 0,0 6-1 0 0,2 57 54 0 0,0-28 223 0 0,-2-29-139 0 0,1 0 1 0 0,0-1-1 0 0,1 1 1 0 0,0 0-1 0 0,6 16 1 0 0,-7-22 48 0 0,1 1 0 0 0,0-1 0 0 0,0 0 0 0 0,0 0-1 0 0,0 0 1 0 0,1 0 0 0 0,0 0 0 0 0,-1-1 0 0 0,1 1 0 0 0,1-1 0 0 0,-1 0 0 0 0,0 0 0 0 0,1 0 0 0 0,6 4-1 0 0,-9-6-32 0 0,1-1 0 0 0,0 1-1 0 0,0-1 1 0 0,-1 0-1 0 0,1 1 1 0 0,0-1-1 0 0,0 0 1 0 0,-1 0 0 0 0,1-1-1 0 0,0 1 1 0 0,0 0-1 0 0,-1 0 1 0 0,1-1 0 0 0,0 1-1 0 0,-1-1 1 0 0,1 0-1 0 0,0 1 1 0 0,-1-1-1 0 0,1 0 1 0 0,-1 0 0 0 0,1 0-1 0 0,-1 0 1 0 0,1 0-1 0 0,-1 0 1 0 0,0-1-1 0 0,0 1 1 0 0,0 0 0 0 0,1-1-1 0 0,-1 1 1 0 0,0-1-1 0 0,1-1 1 0 0,3-5 34 0 0,0 0 0 0 0,-1 0 0 0 0,1-1 0 0 0,4-13 0 0 0,-3 4-191 0 0,0-1 0 0 0,-1-1 0 0 0,-1 1 0 0 0,-1-1 0 0 0,1-24 0 0 0,-4 43-77 0 0,1 6-1994 0 0,6 17 2096 0 0,1 0 0 0 0,0 0 0 0 0,2-1 0 0 0,1 0 1 0 0,0-1-1 0 0,1 0 0 0 0,2-1 0 0 0,27 31 0 0 0,-26-33 35 0 0,22 22-367 0 0,-6-21-4400 0 0,-25-15 2310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7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73 15979 0 0,'-13'-9'1207'0'0,"10"11"-975"0"0,12 21-1036 0 0,0-4 668 0 0,-1 4 146 0 0,-1 0 0 0 0,-1 1 1 0 0,-1 0-1 0 0,3 47 0 0 0,-4-52-253 0 0,-3-12 4180 0 0,-8-18-3771 0 0,1-1-1 0 0,0 0 1 0 0,1 0-1 0 0,0 0 1 0 0,1-1 0 0 0,0 0-1 0 0,1 1 1 0 0,-2-20-1 0 0,4 22-135 0 0,0 0-1 0 0,1 1 0 0 0,0-1 0 0 0,0 0 0 0 0,1 0 0 0 0,1 0 1 0 0,-1 0-1 0 0,2 1 0 0 0,-1-1 0 0 0,1 1 0 0 0,1 0 1 0 0,6-14-1 0 0,-9 21-67 0 0,1-1-1 0 0,0 1 1 0 0,0 0 0 0 0,0 0 0 0 0,1 0-1 0 0,-1 0 1 0 0,0 0 0 0 0,1 0 0 0 0,-1 1 0 0 0,1-1-1 0 0,0 1 1 0 0,-1-1 0 0 0,1 1 0 0 0,0 0 0 0 0,0 0-1 0 0,0 1 1 0 0,0-1 0 0 0,0 0 0 0 0,0 1 0 0 0,0 0-1 0 0,0 0 1 0 0,0 0 0 0 0,0 0 0 0 0,6 1 0 0 0,7 1-518 0 0,1 1 0 0 0,-1 1 0 0 0,22 8 0 0 0,-17-5-844 0 0,6 1 1142 0 0,0 0-394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8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269 69 14331 0 0,'0'-3'182'0'0,"0"0"0"0"0,0 0 0 0 0,0 1 0 0 0,0-1-1 0 0,-1 1 1 0 0,1-1 0 0 0,-1 0 0 0 0,0 1 0 0 0,0-1 0 0 0,0 1 0 0 0,0-1 0 0 0,0 1-1 0 0,0 0 1 0 0,-1-1 0 0 0,1 1 0 0 0,-1 0 0 0 0,1 0 0 0 0,-1 0 0 0 0,0 0-1 0 0,-3-3 1 0 0,1 3-192 0 0,1 0-1 0 0,-1 0 0 0 0,0 1 0 0 0,1-1 1 0 0,-1 1-1 0 0,0 0 0 0 0,0 0 0 0 0,0 0 1 0 0,0 0-1 0 0,0 1 0 0 0,0 0 1 0 0,-5 0-1 0 0,-8 1-194 0 0,0 1-1 0 0,1 0 1 0 0,-1 2 0 0 0,1 0 0 0 0,-25 9 0 0 0,39-12 201 0 0,-6 2 10 0 0,0 0 1 0 0,0 0 0 0 0,0 1-1 0 0,1 0 1 0 0,-8 5 0 0 0,15-8-12 0 0,-1-1 1 0 0,0 1-1 0 0,0 0 1 0 0,0-1-1 0 0,1 1 1 0 0,-1 0-1 0 0,0 0 1 0 0,1 0-1 0 0,-1 0 1 0 0,0 0-1 0 0,1 0 1 0 0,0 0-1 0 0,-1 0 1 0 0,1 0-1 0 0,-1 0 1 0 0,1 0-1 0 0,0 0 1 0 0,0 0-1 0 0,-1 2 1 0 0,2-2-13 0 0,-1 0 0 0 0,1 1 0 0 0,-1-1 0 0 0,1 1 0 0 0,-1-1 0 0 0,1 0 0 0 0,0 1 0 0 0,0-1 0 0 0,-1 0 0 0 0,1 0 0 0 0,0 0 0 0 0,0 0 0 0 0,0 0 0 0 0,1 0 0 0 0,-1 0 0 0 0,0 0 0 0 0,0 0 0 0 0,2 1 0 0 0,23 13-45 0 0,-1-1-1 0 0,2-2 0 0 0,48 17 0 0 0,5 2 18 0 0,-56-20 23 0 0,94 45-219 0 0,-105-49 247 0 0,1 2-1 0 0,-1-1 1 0 0,0 2 0 0 0,-1 0-1 0 0,0 0 1 0 0,11 13-1 0 0,-22-22 16 0 0,-1-1 0 0 0,1 1 0 0 0,0 0-1 0 0,0 0 1 0 0,0 0 0 0 0,-1-1 0 0 0,1 1 0 0 0,0 0-1 0 0,-1 0 1 0 0,1 0 0 0 0,-1 0 0 0 0,1 0-1 0 0,-1 0 1 0 0,1 1 0 0 0,-1-1 0 0 0,0 0-1 0 0,1 0 1 0 0,-1 0 0 0 0,0 0 0 0 0,0 0 0 0 0,0 0-1 0 0,0 1 1 0 0,0-1 0 0 0,0 0 0 0 0,0 0-1 0 0,0 0 1 0 0,-1 0 0 0 0,1 0 0 0 0,0 1-1 0 0,-1-1 1 0 0,1 0 0 0 0,-1 0 0 0 0,1 0 0 0 0,-1 0-1 0 0,0 0 1 0 0,1 0 0 0 0,-1 0 0 0 0,0-1-1 0 0,1 1 1 0 0,-1 0 0 0 0,0 0 0 0 0,0 0-1 0 0,0-1 1 0 0,0 1 0 0 0,0-1 0 0 0,0 1 0 0 0,0 0-1 0 0,0-1 1 0 0,0 0 0 0 0,0 1 0 0 0,0-1-1 0 0,0 0 1 0 0,-2 1 0 0 0,-9 2 142 0 0,0 0 0 0 0,0 0 0 0 0,-24 1 0 0 0,31-4-150 0 0,-6 1 1 0 0,-169 9 574 0 0,155-10-735 0 0,0-1-1 0 0,0-1 1 0 0,1-1-1 0 0,-1-2 1 0 0,-28-8 0 0 0,31 1-1462 0 0,17 6 473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8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13211 0 0,'0'0'4235'0'0,"7"-2"-3018"0"0,2 0-1120 0 0,0 0 1 0 0,1 1 0 0 0,-1 0 0 0 0,0 1-1 0 0,1-1 1 0 0,12 3 0 0 0,67 10 93 0 0,-40-4-30 0 0,18 0-251 0 0,114 17 735 0 0,-62 2-3153 0 0,-104-22 2092 0 0,-4 2 330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09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15043 0 0,'0'0'2357'0'0,"3"-1"-1685"0"0,43-8 48 0 0,2 1 0 0 0,80-1 0 0 0,-70 6-513 0 0,-45 2-191 0 0,183-5 75 0 0,-160 9-105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10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10970 0 0,'0'0'1415'0'0,"11"1"2080"0"0,40 2-2849 0 0,281-10 1447 0 0,-86-2-1805 0 0,144 17 146 0 0,-389-8-55 0 0,-6 9-2002 0 0,-145 171 946 0 0,-27 37 654 0 0,143-170 120 0 0,-1-2 0 0 0,-47 44 0 0 0,77-84-61 0 0,2-3 10 0 0,0 1-1 0 0,0 0 0 0 0,0 0 0 0 0,0 0 0 0 0,1 0 0 0 0,-1 1 1 0 0,1-1-1 0 0,0 1 0 0 0,0-1 0 0 0,0 1 0 0 0,-3 7 1 0 0,6-10-31 0 0,-1 0 0 0 0,1 0 0 0 0,-1-1 1 0 0,1 1-1 0 0,-1 0 0 0 0,1-1 1 0 0,-1 1-1 0 0,1-1 0 0 0,0 1 0 0 0,-1-1 1 0 0,1 1-1 0 0,0-1 0 0 0,0 1 1 0 0,-1-1-1 0 0,1 0 0 0 0,0 1 1 0 0,0-1-1 0 0,0 0 0 0 0,-1 1 0 0 0,1-1 1 0 0,0 0-1 0 0,0 0 0 0 0,0 0 1 0 0,0 0-1 0 0,1 0 0 0 0,26 1-1856 0 0,-27-1 1647 0 0,27 1-3248 0 0,-10 0 1049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10.5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0 17756 0 0,'0'0'401'0'0,"-2"7"-1818"0"0,-30 42 1188 0 0,21-34-293 0 0,1 0 0 0 0,-14 28 0 0 0,21-38 188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11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363 159 4921 0 0,'0'0'6611'0'0,"-2"4"-8725"0"0,-11 21 1790 0 0,-17 46 1 0 0,5-11 559 0 0,-3 3 593 0 0,-3-2 1 0 0,-2-1-1 0 0,-74 99 0 0 0,92-143 8054 0 0,84-131-7511 0 0,61-107-1265 0 0,-115 195-114 0 0,3-5 11 0 0,26-64 1 0 0,-40 87-63 0 0,-1 0-1 0 0,-1 0 1 0 0,0 0-1 0 0,0 0 1 0 0,0 0 0 0 0,-1 0-1 0 0,-1-1 1 0 0,0 1-1 0 0,0-1 1 0 0,-1 1 0 0 0,0 0-1 0 0,-4-16 1 0 0,5 22 2 0 0,-1 1 0 0 0,-1-1 0 0 0,1 1 0 0 0,0-1 0 0 0,0 1 0 0 0,-1 0 0 0 0,0-1 0 0 0,1 1 1 0 0,-1 0-1 0 0,0 0 0 0 0,0 0 0 0 0,0 0 0 0 0,0 0 0 0 0,0 1 0 0 0,-1-1 0 0 0,1 1 0 0 0,-4-2 0 0 0,1 1-58 0 0,0 0-1 0 0,-1 0 1 0 0,1 0 0 0 0,-1 1-1 0 0,0 0 1 0 0,1 0-1 0 0,-1 1 1 0 0,-6 0 0 0 0,-3 0-129 0 0,0 1 1 0 0,0 1 0 0 0,0 1-1 0 0,0 0 1 0 0,-22 8 0 0 0,25-6 183 0 0,0 0 0 0 0,0 1 0 0 0,1 0 0 0 0,0 1 0 0 0,0 0 0 0 0,1 1 0 0 0,0 0 0 0 0,0 0 0 0 0,1 1 1 0 0,0 0-1 0 0,-8 12 0 0 0,14-17 79 0 0,0 0 0 0 0,0 0 1 0 0,0 1-1 0 0,1-1 0 0 0,0 1 0 0 0,0 0 1 0 0,0 0-1 0 0,0 0 0 0 0,1 0 0 0 0,-1 0 1 0 0,1 0-1 0 0,1 0 0 0 0,-1 1 1 0 0,1-1-1 0 0,0 0 0 0 0,0 0 0 0 0,0 0 1 0 0,1 1-1 0 0,0-1 0 0 0,0 0 0 0 0,0 0 1 0 0,1 0-1 0 0,0 0 0 0 0,0 0 1 0 0,0 0-1 0 0,0-1 0 0 0,1 1 0 0 0,-1-1 1 0 0,6 7-1 0 0,-2-4 51 0 0,1 0-1 0 0,-1 0 1 0 0,1-1-1 0 0,1 0 1 0 0,-1 0 0 0 0,1-1-1 0 0,0 1 1 0 0,0-2-1 0 0,0 1 1 0 0,1-1 0 0 0,17 5-1 0 0,-11-4-196 0 0,1-2 1 0 0,0 0-1 0 0,0 0 0 0 0,0-2 0 0 0,1 0 0 0 0,17-1 1 0 0,-1-2 94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12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 6 14891 0 0,'0'0'-12'0'0,"0"-1"-1"0"0,0 1 0 0 0,0 0 1 0 0,1-1-1 0 0,-1 1 1 0 0,0 0-1 0 0,0 0 0 0 0,0-1 1 0 0,0 1-1 0 0,0 0 0 0 0,1 0 1 0 0,-1 0-1 0 0,0-1 1 0 0,0 1-1 0 0,1 0 0 0 0,-1 0 1 0 0,0 0-1 0 0,0-1 1 0 0,1 1-1 0 0,-1 0 0 0 0,0 0 1 0 0,0 0-1 0 0,1 0 1 0 0,-1 0-1 0 0,0 0 0 0 0,0 0 1 0 0,1 0-1 0 0,-1 0 0 0 0,0 0 1 0 0,1 0-1 0 0,-1 0 1 0 0,0 0-1 0 0,1 0 0 0 0,-1 0 1 0 0,0 0-1 0 0,0 0 1 0 0,1 0-1 0 0,-1 0 0 0 0,0 0 1 0 0,0 0-1 0 0,1 0 1 0 0,-1 1-1 0 0,0-1 0 0 0,1 0 1 0 0,-1 0-1 0 0,0 0 1 0 0,1 1-1 0 0,17 17-529 0 0,14 26 274 0 0,-15-14 334 0 0,-2 1-1 0 0,0 1 0 0 0,13 45 0 0 0,21 105 146 0 0,-38-137-131 0 0,-8-35-24 0 0,1 6 27 0 0,0 1-1 0 0,1 20 1 0 0,-4-33-22 0 0,-1-1 0 0 0,0 0 0 0 0,0 0 0 0 0,0 0 0 0 0,0 0 1 0 0,0 1-1 0 0,-1-1 0 0 0,1 0 0 0 0,-1 0 0 0 0,0 0 1 0 0,0 0-1 0 0,0 0 0 0 0,0 0 0 0 0,-1 0 0 0 0,1-1 0 0 0,-1 1 1 0 0,1 0-1 0 0,-5 4 0 0 0,3-5 89 0 0,0-1 0 0 0,0 1 0 0 0,1-1 0 0 0,-1 0 0 0 0,0 0 0 0 0,0 0 0 0 0,0 0 0 0 0,0 0 0 0 0,-1 0 0 0 0,1-1 0 0 0,0 0 0 0 0,0 0 0 0 0,0 0 0 0 0,0 0 0 0 0,0 0 0 0 0,-1 0 0 0 0,-5-2 0 0 0,-8-2 464 0 0,-35-13 1 0 0,28 8-619 0 0,-295-79-88 0 0,306 84-2533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12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19116 0 0,'92'-12'-446'0'0,"105"-1"1"0"0,95 13 1803 0 0,-192 2-1489 0 0,-68-2 74 0 0,299 11 443 0 0,-260-5-983 0 0,-1 3 0 0 0,113 29 1 0 0,-137-23 545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5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109 137 2617 0 0,'6'-12'562'0'0,"17"-43"1586"0"0,-21 50-1971 0 0,-1 1 0 0 0,0 0 1 0 0,0 0-1 0 0,0 0 0 0 0,0-1 1 0 0,-1 1-1 0 0,0 0 1 0 0,0 0-1 0 0,0-1 0 0 0,-1-7 1 0 0,1 11-196 0 0,-1 0 1 0 0,1 0 0 0 0,-1 1 0 0 0,1-1 0 0 0,-1 0 0 0 0,1 0 0 0 0,-1 0 0 0 0,1 1 0 0 0,-1-1 0 0 0,0 0 0 0 0,1 1 0 0 0,-1-1-1 0 0,0 0 1 0 0,0 1 0 0 0,1-1 0 0 0,-1 1 0 0 0,0-1 0 0 0,0 1 0 0 0,0 0 0 0 0,0-1 0 0 0,0 1 0 0 0,0 0 0 0 0,0 0 0 0 0,1-1 0 0 0,-1 1-1 0 0,0 0 1 0 0,0 0 0 0 0,0 0 0 0 0,0 0 0 0 0,0 0 0 0 0,0 0 0 0 0,0 0 0 0 0,0 1 0 0 0,0-1 0 0 0,0 0 0 0 0,0 1 0 0 0,0-1-1 0 0,0 0 1 0 0,1 1 0 0 0,-1-1 0 0 0,0 1 0 0 0,0-1 0 0 0,0 1 0 0 0,1-1 0 0 0,-1 1 0 0 0,0 1 0 0 0,-38 28-713 0 0,32-21 722 0 0,-1 1-1 0 0,2-1 0 0 0,-1 1 0 0 0,1 0 1 0 0,1 1-1 0 0,0-1 0 0 0,0 1 1 0 0,1 0-1 0 0,1 1 0 0 0,-1-1 0 0 0,2 0 1 0 0,-3 20-1 0 0,5-26 110 0 0,0 1 1 0 0,0-1-1 0 0,0 0 1 0 0,1 0-1 0 0,0 1 0 0 0,0-1 1 0 0,0 0-1 0 0,0 0 1 0 0,1 0-1 0 0,0 0 0 0 0,0 0 1 0 0,0-1-1 0 0,1 1 1 0 0,0 0-1 0 0,6 7 0 0 0,-6-8 48 0 0,1 0 0 0 0,0-1 0 0 0,1 1-1 0 0,-1-1 1 0 0,0 0 0 0 0,1 0 0 0 0,0-1-1 0 0,0 1 1 0 0,0-1 0 0 0,0 0 0 0 0,6 1-1 0 0,-7-1-65 0 0,0-1-1 0 0,0 0 0 0 0,0 0 1 0 0,1-1-1 0 0,-1 1 1 0 0,0-1-1 0 0,0 0 1 0 0,0 0-1 0 0,1 0 0 0 0,-1 0 1 0 0,0-1-1 0 0,0 0 1 0 0,0 0-1 0 0,0 0 0 0 0,0 0 1 0 0,0 0-1 0 0,0-1 1 0 0,0 0-1 0 0,-1 0 0 0 0,1 0 1 0 0,-1 0-1 0 0,1-1 1 0 0,5-4-1 0 0,-6 3-24 0 0,0 0 1 0 0,0-1-1 0 0,0 1 1 0 0,-1-1-1 0 0,1 1 0 0 0,-1-1 1 0 0,0 0-1 0 0,-1 0 1 0 0,1 0-1 0 0,-1 0 0 0 0,0 0 1 0 0,0 0-1 0 0,0 0 1 0 0,-1 0-1 0 0,0-1 0 0 0,0 1 1 0 0,0 0-1 0 0,-2-10 1 0 0,-1 4-59 0 0,1 0 1 0 0,-2 1 0 0 0,1-1-1 0 0,-1 1 1 0 0,-1-1 0 0 0,0 1 0 0 0,-10-14-1 0 0,12 18-22 0 0,-1 1 1 0 0,0 0-1 0 0,0 0 0 0 0,0 0 0 0 0,0 1 0 0 0,-1-1 0 0 0,0 1 0 0 0,0 0 0 0 0,0 0 0 0 0,0 1 0 0 0,-1-1 1 0 0,1 1-1 0 0,-1 0 0 0 0,-10-3 0 0 0,-5 7-132 0 0,20 0 96 0 0,1-1-1 0 0,0 0 1 0 0,-1 1 0 0 0,1-1 0 0 0,-1 0-1 0 0,1 1 1 0 0,0-1 0 0 0,-1 1 0 0 0,1-1 0 0 0,0 1-1 0 0,0-1 1 0 0,-1 1 0 0 0,1-1 0 0 0,0 1-1 0 0,0-1 1 0 0,0 1 0 0 0,0-1 0 0 0,0 1-1 0 0,-1-1 1 0 0,1 1 0 0 0,0-1 0 0 0,0 1-1 0 0,0-1 1 0 0,1 2 0 0 0,-1 0-231 0 0,0 0 0 0 0,1 0 0 0 0,0 0 0 0 0,-1 0 0 0 0,1-1-1 0 0,0 1 1 0 0,0 0 0 0 0,0 0 0 0 0,0-1 0 0 0,1 1 0 0 0,-1 0 0 0 0,0-1 0 0 0,1 1 0 0 0,-1-1 0 0 0,1 0 0 0 0,2 3 0 0 0,7 1-1798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1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1 248 12723 0 0,'0'0'733'0'0,"0"-1"-625"0"0,0 0 0 0 0,0 1 0 0 0,1-1 1 0 0,-1 0-1 0 0,0 1 0 0 0,1-1 0 0 0,-1 1 0 0 0,0-1 0 0 0,1 1 0 0 0,-1-1 0 0 0,1 1 0 0 0,-1-1 0 0 0,1 1 0 0 0,-1-1 0 0 0,1 1 1 0 0,-1 0-1 0 0,1-1 0 0 0,-1 1 0 0 0,1 0 0 0 0,-1-1 0 0 0,2 1 0 0 0,12-4 41 0 0,1 0 1 0 0,-1 1-1 0 0,1 0 1 0 0,0 2-1 0 0,0-1 0 0 0,21 2 1 0 0,7-1 228 0 0,756-56 1113 0 0,60-3-1429 0 0,466 36 17 0 0,-45 1 630 0 0,-863 5-259 0 0,253-13 204 0 0,-282 26-246 0 0,-227 6-250 0 0,-148-1-211 0 0,-3-1-145 0 0,0 1 0 0 0,1 0-1 0 0,-1 1 1 0 0,0 0 0 0 0,0 0 0 0 0,0 1-1 0 0,0 0 1 0 0,0 1 0 0 0,15 6-1 0 0,-18-4-726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0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55 4697 0 0,'-2'-22'8288'0'0,"3"19"-8068"0"0,0 1-1 0 0,0 0 1 0 0,0 0-1 0 0,0 0 1 0 0,1 1-1 0 0,-1-1 0 0 0,0 0 1 0 0,1 0-1 0 0,-1 1 1 0 0,1-1-1 0 0,-1 0 0 0 0,1 1 1 0 0,0 0-1 0 0,0-1 1 0 0,0 1-1 0 0,0 0 1 0 0,0 0-1 0 0,3-1 0 0 0,-5 2-161 0 0,2 0 1009 0 0,-3 6-540 0 0,1-3-686 0 0,-1 5 220 0 0,-1 1 0 0 0,-1-1 1 0 0,1 1-1 0 0,-1-1 0 0 0,-1 0 1 0 0,1-1-1 0 0,-1 1 0 0 0,-1 0 0 0 0,0-1 1 0 0,-6 8-1 0 0,-69 74 561 0 0,36-43-466 0 0,32-31-72 0 0,0 0 1 0 0,0 1-1 0 0,-15 29 0 0 0,18-31-2 0 0,7-12-40 0 0,1 0 0 0 0,-1 1 0 0 0,1-1 0 0 0,0 0 0 0 0,-1 1 0 0 0,1-1 0 0 0,0 0 0 0 0,0 1 0 0 0,0 0 0 0 0,1-1 0 0 0,-1 1 0 0 0,0 2 0 0 0,29-7-54 0 0,140-46 264 0 0,83-18-2592 0 0,-228 64-2154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1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 10 13611 0 0,'-1'-1'161'0'0,"1"1"0"0"0,0-1 0 0 0,0 1-1 0 0,-1-1 1 0 0,1 1 0 0 0,0-1 0 0 0,-1 1 0 0 0,1-1 0 0 0,-1 1 0 0 0,1-1 0 0 0,-1 1 0 0 0,1-1-1 0 0,-1 1 1 0 0,1 0 0 0 0,-1 0 0 0 0,1-1 0 0 0,-1 1 0 0 0,1 0 0 0 0,-1 0 0 0 0,0-1 0 0 0,1 1 0 0 0,-1 0-1 0 0,1 0 1 0 0,-1 0 0 0 0,0 0 0 0 0,1 0 0 0 0,-2 0 0 0 0,-1 0-148 0 0,2 0-6 0 0,-1-1 0 0 0,1 1 1 0 0,0 0-1 0 0,-1 0 1 0 0,1 0-1 0 0,0 1 0 0 0,-1-1 1 0 0,1 0-1 0 0,0 0 1 0 0,-1 1-1 0 0,1-1 0 0 0,0 1 1 0 0,0-1-1 0 0,-1 1 1 0 0,1 0-1 0 0,0-1 0 0 0,0 1 1 0 0,0 0-1 0 0,0 0 1 0 0,0 0-1 0 0,0-1 0 0 0,0 1 1 0 0,0 0-1 0 0,0 1 1 0 0,0-1-1 0 0,1 0 0 0 0,-1 0 1 0 0,0 0-1 0 0,0 3 1 0 0,-66 107 557 0 0,30-53-211 0 0,18-29-198 0 0,1 0 0 0 0,-15 35 0 0 0,12-17-92 0 0,-1 0-102 0 0,3 1 0 0 0,-18 65 0 0 0,37-110-298 0 0,-1 0 0 0 0,1-1 0 0 0,0 1 0 0 0,-1 0 1 0 0,1 0-1 0 0,0-1 0 0 0,1 1 0 0 0,-1 0 0 0 0,1 4 0 0 0,2-1-1086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1.4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 20924 0 0,'-5'-1'-506'0'0,"3"0"617"0"0,0 1 0 0 0,0-1 0 0 0,1 1 0 0 0,-1-1 0 0 0,0 1 0 0 0,0 0 0 0 0,0 0 0 0 0,0 0 1 0 0,0 0-1 0 0,0 0 0 0 0,-2 1 0 0 0,-3 7-2761 0 0,5 11-7102 0 0,5 20 5996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1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18 11274 0 0,'0'0'759'0'0,"-1"-18"7226"0"0,-5 26-7974 0 0,-1 0 1 0 0,0 0 0 0 0,-1-1-1 0 0,0-1 1 0 0,0 1-1 0 0,0-1 1 0 0,-18 9 0 0 0,2 1 87 0 0,-18 13 142 0 0,-69 64 0 0 0,133-86-570 0 0,-7-7 140 0 0,0 0 0 0 0,27-4 1 0 0,10 0 11 0 0,-35 4 126 0 0,-1 0 1 0 0,1 2-1 0 0,0 0 0 0 0,-1 1 0 0 0,1 1 0 0 0,-1 0 0 0 0,0 1 1 0 0,22 10-1 0 0,-27-9 38 0 0,0 0 1 0 0,0 1 0 0 0,-1 0-1 0 0,0 1 1 0 0,0 0-1 0 0,-1 1 1 0 0,0-1-1 0 0,0 2 1 0 0,-1 0-1 0 0,0 0 1 0 0,11 18-1 0 0,-16-21 44 0 0,1-1-1 0 0,-1 2 0 0 0,0-1 0 0 0,0 0 1 0 0,0 1-1 0 0,-1-1 0 0 0,-1 1 0 0 0,1 0 0 0 0,-1 0 1 0 0,0 11-1 0 0,-1-15 18 0 0,-1 1 0 0 0,1-1-1 0 0,-1 0 1 0 0,1 1 0 0 0,-1-1 0 0 0,-1 1-1 0 0,1-1 1 0 0,-1 0 0 0 0,1 0 0 0 0,-1 0 0 0 0,-1 0-1 0 0,1 0 1 0 0,0 0 0 0 0,-1-1 0 0 0,0 1 0 0 0,0-1-1 0 0,0 0 1 0 0,0 1 0 0 0,-6 3 0 0 0,-3 2 33 0 0,-1-1 1 0 0,1-1 0 0 0,-1 0-1 0 0,0 0 1 0 0,-1-2 0 0 0,1 0-1 0 0,-1 0 1 0 0,0-1 0 0 0,-25 3-1 0 0,27-6-1044 0 0,0 0 0 0 0,0-1 0 0 0,0 0 0 0 0,-15-3 0 0 0,25 3 760 0 0,-1-1-1 0 0,0 1 0 0 0,1-1 1 0 0,-1 0-1 0 0,0 0 0 0 0,1 0 0 0 0,-1-1 1 0 0,-3-1-1 0 0,-7-6-999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0 163 16211 0 0,'18'-22'1256'0'0,"-13"15"-1041"0"0,0 0 0 0 0,1 1-1 0 0,0-1 1 0 0,0 1 0 0 0,0 1 0 0 0,1-1 0 0 0,0 1-1 0 0,7-4 1 0 0,20-7 166 0 0,0 2 0 0 0,1 1-1 0 0,0 2 1 0 0,67-11 0 0 0,-86 19-358 0 0,-13 2-255 0 0,0 0-1 0 0,0 1 0 0 0,0-1 1 0 0,1 1-1 0 0,-1 0 1 0 0,0 0-1 0 0,0 0 1 0 0,0 0-1 0 0,1 1 0 0 0,-1-1 1 0 0,0 1-1 0 0,0 0 1 0 0,0 0-1 0 0,0 0 0 0 0,0 0 1 0 0,0 1-1 0 0,0-1 1 0 0,-1 1-1 0 0,6 3 1 0 0,-3 2 80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2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21621 0 0,'0'-2'119'0'0,"0"-3"3217"0"0,21-6-8760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3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17 161 16540 0 0,'-2'-2'99'0'0,"1"0"0"0"0,-1 0 0 0 0,1 1 0 0 0,-1-1 0 0 0,1-1 0 0 0,0 1 0 0 0,0 0 0 0 0,0 0 0 0 0,0 0 0 0 0,0-1 0 0 0,0 1 0 0 0,1 0 0 0 0,-1-1 0 0 0,1 1 0 0 0,0 0 0 0 0,0-1 0 0 0,-1 1 0 0 0,2-1 0 0 0,-1 1 0 0 0,1-5 0 0 0,0 4-22 0 0,0 0 1 0 0,0 0-1 0 0,1 0 0 0 0,0 0 0 0 0,-1 0 1 0 0,1 0-1 0 0,0 1 0 0 0,1-1 0 0 0,-1 1 1 0 0,0-1-1 0 0,1 1 0 0 0,-1 0 0 0 0,4-2 1 0 0,5-4-79 0 0,1 1 1 0 0,0 1-1 0 0,0 0 1 0 0,1 1-1 0 0,-1 0 1 0 0,16-3 0 0 0,-18 5-31 0 0,12-3-78 0 0,1 1 0 0 0,-1 1-1 0 0,38-3 1 0 0,-55 7 58 0 0,0 0 0 0 0,-1 0 0 0 0,1 0 0 0 0,0 0-1 0 0,-1 1 1 0 0,1 0 0 0 0,0 0 0 0 0,-1 0 0 0 0,1 1-1 0 0,-1-1 1 0 0,1 1 0 0 0,-1 0 0 0 0,0 0 0 0 0,0 0-1 0 0,0 1 1 0 0,0 0 0 0 0,0 0 0 0 0,-1 0 0 0 0,1 0-1 0 0,-1 0 1 0 0,0 1 0 0 0,0-1 0 0 0,0 1 0 0 0,3 4 0 0 0,-5-4 55 0 0,1 0 1 0 0,-1 1-1 0 0,0-1 1 0 0,0 0-1 0 0,0 0 1 0 0,0 0-1 0 0,-1 1 1 0 0,0-1 0 0 0,0 0-1 0 0,0 1 1 0 0,-1-1-1 0 0,1 0 1 0 0,-1 0-1 0 0,0 1 1 0 0,0-1-1 0 0,0 0 1 0 0,-1 0 0 0 0,-3 7-1 0 0,-4 7 233 0 0,-1 0 0 0 0,-20 27 0 0 0,21-32-149 0 0,-8 8 75 0 0,0 0-1 0 0,-2-1 1 0 0,0-1-1 0 0,-1-1 1 0 0,-1-1-1 0 0,0-1 1 0 0,-1-1-1 0 0,-28 15 1 0 0,63-32-443 0 0,1 0 0 0 0,0 1 0 0 0,0 1 0 0 0,20 2 0 0 0,-34-2 280 0 0,10 1-35 0 0,1 1 0 0 0,-1 0 0 0 0,1 1 0 0 0,-1 0 0 0 0,0 1 0 0 0,0 0 0 0 0,-1 1 0 0 0,1 0 0 0 0,-1 0-1 0 0,0 1 1 0 0,0 0 0 0 0,-1 0 0 0 0,11 11 0 0 0,-10-9 79 0 0,-1 0-1 0 0,0 1 0 0 0,-1-1 1 0 0,0 1-1 0 0,-1 1 1 0 0,1-1-1 0 0,-2 1 0 0 0,1 0 1 0 0,-2 1-1 0 0,1-1 0 0 0,-1 1 1 0 0,3 14-1 0 0,-7-22 9 0 0,0-1 1 0 0,0 1-1 0 0,0 0 0 0 0,0 0 1 0 0,-1 0-1 0 0,1-1 1 0 0,-1 1-1 0 0,0 0 0 0 0,1-1 1 0 0,-1 1-1 0 0,-1 0 0 0 0,1-1 1 0 0,0 1-1 0 0,0-1 0 0 0,-1 0 1 0 0,0 1-1 0 0,1-1 0 0 0,-1 0 1 0 0,0 0-1 0 0,0 0 0 0 0,0 0 1 0 0,0 0-1 0 0,-1-1 1 0 0,1 1-1 0 0,0-1 0 0 0,-3 2 1 0 0,-4 2 113 0 0,0 0 1 0 0,0-1 0 0 0,-1 0-1 0 0,1-1 1 0 0,-19 5 0 0 0,8-4-225 0 0,0-2 0 0 0,1 0 0 0 0,-1-1 0 0 0,0 0 0 0 0,0-2 0 0 0,0-1 0 0 0,0 0 0 0 0,-38-10 0 0 0,53 10-323 0 0,0 0 0 0 0,1 0 0 0 0,-1 0 0 0 0,0 0 0 0 0,0-1 0 0 0,1 0 0 0 0,0 0 0 0 0,-1 0 0 0 0,1 0 0 0 0,1-1 0 0 0,-1 0 0 0 0,-4-4 0 0 0,-1-7 177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9 14611 0 0,'-10'-4'3119'0'0,"-2"0"313"0"0,1 3-11004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4.0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253 6 12987 0 0,'0'0'99'0'0,"0"0"0"0"0,0-1 0 0 0,0 1 0 0 0,0 0 0 0 0,0 0 0 0 0,0 0 0 0 0,0 0 0 0 0,0-1 1 0 0,0 1-1 0 0,0 0 0 0 0,0 0 0 0 0,0 0 0 0 0,0-1 0 0 0,0 1 0 0 0,0 0 0 0 0,0 0 0 0 0,0 0 0 0 0,-1 0 0 0 0,1-1 0 0 0,0 1 1 0 0,0 0-1 0 0,0 0 0 0 0,0 0 0 0 0,0 0 0 0 0,0-1 0 0 0,0 1 0 0 0,-1 0 0 0 0,1 0 0 0 0,0 0 0 0 0,0 0 0 0 0,0 0 0 0 0,0 0 1 0 0,-1 0-1 0 0,1 0 0 0 0,0-1 0 0 0,0 1 0 0 0,0 0 0 0 0,0 0 0 0 0,-1 0 0 0 0,1 0 0 0 0,0 0 0 0 0,0 0 0 0 0,-11 6 1300 0 0,-15 20-2317 0 0,14-15 1273 0 0,-14 12-85 0 0,0 2 0 0 0,-30 37 1 0 0,46-48-182 0 0,0-1 0 0 0,0 2 1 0 0,2-1-1 0 0,-1 1 0 0 0,2 1 0 0 0,-11 31 1 0 0,11-24-50 0 0,4-16-34 0 0,1 0-1 0 0,0 0 1 0 0,0 0-1 0 0,1 1 0 0 0,0-1 1 0 0,0 1-1 0 0,1 9 1 0 0,0-8-5 0 0,0 0-10 0 0,1 0-1 0 0,-1 0 1 0 0,1 0 0 0 0,1 0-1 0 0,-1 0 1 0 0,2 0-1 0 0,-1 0 1 0 0,1-1-1 0 0,1 1 1 0 0,-1-1-1 0 0,8 12 1 0 0,-11-20 8 0 0,4 6-2 0 0,0-1 0 0 0,0 1-1 0 0,0-1 1 0 0,0 0 0 0 0,1 0-1 0 0,0-1 1 0 0,0 0 0 0 0,0 0-1 0 0,1 0 1 0 0,0 0 0 0 0,-1-1-1 0 0,1 0 1 0 0,0 0 0 0 0,0 0-1 0 0,1-1 1 0 0,7 2-1 0 0,5 0-1 0 0,0-2-1 0 0,0 0 0 0 0,0-2 1 0 0,34-2-1 0 0,-43 1 56 0 0,1 0-1 0 0,0-1 1 0 0,-1 0-1 0 0,0-1 1 0 0,1 0 0 0 0,-1-1-1 0 0,0 0 1 0 0,-1-1 0 0 0,1 0-1 0 0,9-7 1 0 0,-17 11 8 0 0,0 0 1 0 0,0-1-1 0 0,-1 1 0 0 0,1-1 1 0 0,0 0-1 0 0,-1 0 0 0 0,1 0 1 0 0,-1 1-1 0 0,1-1 0 0 0,-1 0 1 0 0,0-1-1 0 0,0 1 0 0 0,0 0 1 0 0,0 0-1 0 0,0 0 1 0 0,-1-1-1 0 0,1 1 0 0 0,-1 0 1 0 0,1-1-1 0 0,-1 1 0 0 0,0-4 1 0 0,0 2 15 0 0,-1 1-1 0 0,0-1 1 0 0,0 0 0 0 0,0 0 0 0 0,0 0 0 0 0,-1 1 0 0 0,1-1 0 0 0,-1 1 0 0 0,0-1 0 0 0,0 1 0 0 0,-5-7 0 0 0,-1 1-8 0 0,0 1 1 0 0,-1-1-1 0 0,1 1 1 0 0,-2 1-1 0 0,1 0 1 0 0,-1 0 0 0 0,-19-10-1 0 0,9 9-72 0 0,0 0 0 0 0,0 1 0 0 0,-22-4 0 0 0,31 9-150 0 0,0 0 0 0 0,0 0-1 0 0,0 2 1 0 0,0-1 0 0 0,0 1 0 0 0,-1 1 0 0 0,-18 3 0 0 0,29-4-39 0 0,0 0 0 0 0,0 0 1 0 0,0 0-1 0 0,0 0 1 0 0,0 0-1 0 0,0 1 1 0 0,0-1-1 0 0,0 0 1 0 0,0 1-1 0 0,1-1 1 0 0,-1 1-1 0 0,0-1 0 0 0,0 1 1 0 0,0-1-1 0 0,1 1 1 0 0,-1 0-1 0 0,0-1 1 0 0,1 1-1 0 0,-1 0 1 0 0,0 0-1 0 0,1-1 1 0 0,-1 1-1 0 0,1 0 0 0 0,-1 0 1 0 0,1 0-1 0 0,-1 0 1 0 0,1 0-1 0 0,0 0 1 0 0,0 0-1 0 0,-1-1 1 0 0,1 1-1 0 0,0 2 1 0 0,4 2-2476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5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6225 0 0,'27'162'336'0'0,"-25"-144"521"0"0,0-27 1964 0 0,-2-33-913 0 0,-5-48-1694 0 0,5 80-195 0 0,1 1 0 0 0,0 0 0 0 0,0-1 1 0 0,1 1-1 0 0,0 0 0 0 0,0 0 0 0 0,7-14 1 0 0,-8 21-71 0 0,0 0 1 0 0,1 0-1 0 0,-1 0 0 0 0,1 0 1 0 0,-1 1-1 0 0,1-1 1 0 0,-1 1-1 0 0,1-1 0 0 0,0 1 1 0 0,0-1-1 0 0,0 1 1 0 0,0 0-1 0 0,0 0 1 0 0,0 0-1 0 0,0 0 0 0 0,0 0 1 0 0,0 1-1 0 0,1-1 1 0 0,-1 1-1 0 0,0-1 0 0 0,0 1 1 0 0,1 0-1 0 0,-1 0 1 0 0,0 0-1 0 0,0 0 1 0 0,5 1-1 0 0,5 0-524 0 0,0 2 1 0 0,1-1-1 0 0,19 8 0 0 0,-14-4 71 0 0,0 0-977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5.1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320 1 17076 0 0,'0'0'300'0'0,"8"4"-587"0"0,2 8 276 0 0,1 1 0 0 0,-2 1 0 0 0,0 0 0 0 0,-1 0 0 0 0,0 0-1 0 0,-1 1 1 0 0,6 18 0 0 0,7 13 96 0 0,-6-19 17 0 0,-1 0-1 0 0,-2 1 1 0 0,-1 0 0 0 0,-1 1 0 0 0,6 33-1 0 0,-14-55 0 0 0,0-1-1 0 0,0 1 0 0 0,-1-1 0 0 0,0 1 0 0 0,0 0 0 0 0,0-1 1 0 0,-1 1-1 0 0,0 0 0 0 0,0-1 0 0 0,-1 1 0 0 0,0-1 0 0 0,0 0 1 0 0,-1 0-1 0 0,1 0 0 0 0,-1 0 0 0 0,-1 0 0 0 0,1 0 0 0 0,-1-1 1 0 0,0 1-1 0 0,0-1 0 0 0,0 0 0 0 0,-1 0 0 0 0,0-1 0 0 0,0 0 1 0 0,0 1-1 0 0,-1-2 0 0 0,1 1 0 0 0,-1 0 0 0 0,-9 3 0 0 0,-3 0 34 0 0,1-2 0 0 0,-1 0 0 0 0,-1-1 0 0 0,1 0 0 0 0,0-2 0 0 0,-1 0 0 0 0,1-1-1 0 0,-1-1 1 0 0,0-1 0 0 0,1 0 0 0 0,-1-2 0 0 0,-21-5 0 0 0,25 4-58 0 0,1 0-1 0 0,0-1 1 0 0,0-1 0 0 0,-17-9 0 0 0,27 12-382 0 0,-1 1 0 0 0,1-1 1 0 0,0 0-1 0 0,0 0 1 0 0,1 0-1 0 0,-1-1 1 0 0,1 1-1 0 0,-1-1 1 0 0,1 0-1 0 0,0 0 0 0 0,1 0 1 0 0,-1 0-1 0 0,1-1 1 0 0,-1 1-1 0 0,1-1 1 0 0,-2-7-1 0 0,4 10 158 0 0,0 0 0 0 0,0 1 0 0 0,0-1 0 0 0,0 0 0 0 0,0 0 0 0 0,0 0 1 0 0,0 0-1 0 0,0 1 0 0 0,1-1 0 0 0,-1 0 0 0 0,1 0 0 0 0,0 1 0 0 0,0-3 0 0 0,8-11-83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5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18836 0 0,'10'-2'-16'0'0,"0"1"-1"0"0,0 0 1 0 0,0 0 0 0 0,0 1-1 0 0,0 0 1 0 0,1 1 0 0 0,16 3-1 0 0,11 1 229 0 0,524 69-67 0 0,-482-61-352 0 0,-22-2-1 0 0,-4 0-83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2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1 100 8434 0 0,'10'-20'944'0'0,"16"-27"1596"0"0,-24 44-2303 0 0,0 0 0 0 0,0 0-1 0 0,0 1 1 0 0,0-1-1 0 0,1 1 1 0 0,-1-1-1 0 0,1 1 1 0 0,0 0 0 0 0,-1 0-1 0 0,1 0 1 0 0,0 1-1 0 0,4-3 1 0 0,-6 4-272 0 0,0 0 0 0 0,-1 0-1 0 0,1 0 1 0 0,-1 0 0 0 0,1 0 0 0 0,0 0 0 0 0,-1 0 0 0 0,1 0 0 0 0,-1 1 0 0 0,1-1-1 0 0,0 0 1 0 0,-1 0 0 0 0,1 0 0 0 0,-1 1 0 0 0,1-1 0 0 0,-1 0 0 0 0,1 1-1 0 0,-1-1 1 0 0,1 0 0 0 0,-1 1 0 0 0,1-1 0 0 0,-1 1 0 0 0,0-1 0 0 0,1 1 0 0 0,-1-1-1 0 0,0 1 1 0 0,1-1 0 0 0,-1 1 0 0 0,0-1 0 0 0,1 1 0 0 0,-1 0 0 0 0,0-1-1 0 0,0 1 1 0 0,0 0 0 0 0,8 26-862 0 0,-7-22 801 0 0,9 51-145 0 0,-2 0 0 0 0,0 106 1 0 0,-4-41 308 0 0,2-31-21 0 0,57 1328 1920 0 0,-63-1237-1539 0 0,21 872 1299 0 0,-12-867-1661 0 0,8 133 238 0 0,1-107-2493 0 0,-13-171 647 0 0,3 34-436 0 0,-6-24-7570 0 0,-2-50 9498 0 0,1 0 0 0 0,-1-1 0 0 0,0 1 0 0 0,0 0 0 0 0,0 0 0 0 0,0-1 0 0 0,0 1 0 0 0,0 0 0 0 0,0-1 0 0 0,0 1 0 0 0,0 0 0 0 0,0 0 0 0 0,-1-1 0 0 0,1 1 1 0 0,0 0-1 0 0,0-1 0 0 0,-1 1 0 0 0,1 0 0 0 0,-1-1 0 0 0,1 1 0 0 0,0 0 0 0 0,-1-1 0 0 0,1 1 0 0 0,-1-1 0 0 0,1 1 0 0 0,-1-1 0 0 0,1 1 0 0 0,-1-1 1 0 0,0 1-1 0 0,1-1 0 0 0,-1 0 0 0 0,0 1 0 0 0,1-1 0 0 0,-2 1 0 0 0,1-2 65 0 0,0 1-1 0 0,0 0 1 0 0,0-1 0 0 0,0 1-1 0 0,0-1 1 0 0,0 1-1 0 0,1-1 1 0 0,-1 0-1 0 0,0 1 1 0 0,0-1 0 0 0,0 0-1 0 0,1 0 1 0 0,-1 1-1 0 0,0-1 1 0 0,1 0-1 0 0,-1 0 1 0 0,1 0 0 0 0,-1 0-1 0 0,1 0 1 0 0,-1 0-1 0 0,1 0 1 0 0,-1 0-1 0 0,1-1 0 0 0,-3-7-14 0 0,1 1 0 0 0,0-1 0 0 0,1 0 0 0 0,0 0 0 0 0,0 1 0 0 0,1-1 0 0 0,1-15 0 0 0,13-64 0 0 0,-9 60 0 0 0,4-17 0 0 0,2 4 0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2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45 6313 0 0,'-3'-13'11790'0'0,"9"12"-11920"0"0,120-15-781 0 0,235 1-1 0 0,-343 15 298 0 0,-1 1-1 0 0,22 3 1 0 0,-15 2 102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2.8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90 18348 0 0,'0'-1'13'0'0,"0"-1"0"0"0,1 1 0 0 0,-1-1 0 0 0,1 1-1 0 0,0-1 1 0 0,-1 1 0 0 0,1 0 0 0 0,0-1 0 0 0,0 1 0 0 0,0 0 0 0 0,0 0 0 0 0,0-1 0 0 0,0 1 0 0 0,0 0-1 0 0,0 0 1 0 0,1 0 0 0 0,-1 0 0 0 0,0 0 0 0 0,1 1 0 0 0,-1-1 0 0 0,0 0 0 0 0,1 1 0 0 0,-1-1 0 0 0,2 0 0 0 0,45-13-596 0 0,-34 10 578 0 0,45-9-821 0 0,1 3 1 0 0,116-6 0 0 0,-136 13 87 0 0,-6 2 312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3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59 13595 0 0,'-2'-4'289'0'0,"0"-1"0"0"0,-1 1 0 0 0,1 0 0 0 0,-1 0 0 0 0,0 1 1 0 0,0-1-1 0 0,0 0 0 0 0,0 1 0 0 0,0 0 0 0 0,-1 0 0 0 0,0 0 0 0 0,0 0 0 0 0,-6-4 0 0 0,7 6-394 0 0,0 1 0 0 0,0-1 0 0 0,0 0 0 0 0,0 1 0 0 0,0-1 0 0 0,0 1 0 0 0,0 0-1 0 0,0 0 1 0 0,0 0 0 0 0,0 0 0 0 0,0 1 0 0 0,0-1 0 0 0,1 1 0 0 0,-1 0 0 0 0,0 0-1 0 0,0 0 1 0 0,0 0 0 0 0,1 0 0 0 0,-1 1 0 0 0,0-1 0 0 0,1 1 0 0 0,-4 3 0 0 0,-15 12-708 0 0,1 2 0 0 0,1 0 0 0 0,1 1 0 0 0,0 1 1 0 0,-14 24-1 0 0,21-29 551 0 0,4-7 145 0 0,-63 94-707 0 0,63-91 826 0 0,1 0 1 0 0,0 1 0 0 0,1 0-1 0 0,0 0 1 0 0,1 0 0 0 0,-5 27-1 0 0,7-23 119 0 0,0-1-1 0 0,2 1 0 0 0,-1 0 1 0 0,2-1-1 0 0,4 28 0 0 0,-3-37-45 0 0,0 0 0 0 0,0 0 1 0 0,0 0-1 0 0,1 0 0 0 0,0 0 0 0 0,1-1 0 0 0,-1 1 0 0 0,1-1 1 0 0,0 0-1 0 0,1 0 0 0 0,-1 0 0 0 0,1-1 0 0 0,1 1 0 0 0,-1-1 1 0 0,8 5-1 0 0,-3-3 97 0 0,0-1 0 0 0,0 0 0 0 0,1-1 0 0 0,0 0 0 0 0,-1 0 0 0 0,2-1 0 0 0,-1-1 1 0 0,0 0-1 0 0,1 0 0 0 0,16 1 0 0 0,-11-3 61 0 0,0-1 0 0 0,-1-1 0 0 0,1 0 1 0 0,0-1-1 0 0,-1-1 0 0 0,30-8 0 0 0,-22 3 39 0 0,0-1-1 0 0,-1-2 1 0 0,-1 0-1 0 0,0-1 0 0 0,0-1 1 0 0,-1-1-1 0 0,-1-1 1 0 0,-1 0-1 0 0,32-34 1 0 0,-42 39-106 0 0,0 0-1 0 0,-1-1 1 0 0,0 0 0 0 0,-1-1 0 0 0,0 0 0 0 0,-1 0 0 0 0,0 0 0 0 0,6-20-1 0 0,-10 26-101 0 0,-1-1 0 0 0,1 0 0 0 0,-1 0 0 0 0,0 0 0 0 0,-1-1 0 0 0,0 1 0 0 0,0 0 0 0 0,-1 0 0 0 0,1 0 0 0 0,-1 0-1 0 0,-1 0 1 0 0,0 0 0 0 0,0 0 0 0 0,0 0 0 0 0,-1 1 0 0 0,1-1 0 0 0,-8-10 0 0 0,-6-5-230 0 0,-1 1 0 0 0,-1 0 0 0 0,-1 1 0 0 0,-1 2-1 0 0,0-1 1 0 0,-2 2 0 0 0,0 1 0 0 0,-1 1 0 0 0,0 1 0 0 0,-43-19 0 0 0,60 30-382 0 0,0 2-1 0 0,0-1 1 0 0,0 1 0 0 0,-1 0-1 0 0,-6-1 1 0 0,5 2 409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3.7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0 6897 0 0,'-8'2'7479'0'0,"1"7"-5927"0"0,-1 10-3012 0 0,7-18 2022 0 0,-2 12-651 0 0,0 0 0 0 0,0 0 1 0 0,2 1-1 0 0,-1-1 0 0 0,2 0 0 0 0,0 1 1 0 0,0-1-1 0 0,3 17 0 0 0,3-9-814 0 0,-2-13 186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4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32 11530 0 0,'1'-2'431'0'0,"-1"0"-1"0"0,0 0 1 0 0,0 0-1 0 0,1 0 0 0 0,-1 0 1 0 0,1 0-1 0 0,0 0 1 0 0,0 0-1 0 0,0 0 0 0 0,0 0 1 0 0,0 0-1 0 0,0 1 1 0 0,0-1-1 0 0,3-3 1367 0 0,-5 7-2673 0 0,1 0 754 0 0,-1 0-1 0 0,0 0 1 0 0,0 0 0 0 0,0-1 0 0 0,0 1 0 0 0,0 0 0 0 0,0-1 0 0 0,-3 4 0 0 0,3-5 17 0 0,-86 112-886 0 0,49-67 1056 0 0,35-42-59 0 0,2-2-2 0 0,0 0 1 0 0,0 0-1 0 0,0 1 0 0 0,0-1 1 0 0,0 0-1 0 0,0 1 0 0 0,1-1 1 0 0,-1 0-1 0 0,0 1 1 0 0,1-1-1 0 0,-1 1 0 0 0,1-1 1 0 0,-1 1-1 0 0,1-1 0 0 0,0 1 1 0 0,-1-1-1 0 0,1 1 0 0 0,0 2 1 0 0,-5 5 62 0 0,-2 3-64 0 0,7-12 29 0 0,0 1 0 0 0,0-1 1 0 0,-1 0-1 0 0,1 0 1 0 0,0 1-1 0 0,0-1 1 0 0,0 0-1 0 0,0 0 1 0 0,0 1-1 0 0,0-1 1 0 0,0 0-1 0 0,0 0 0 0 0,0 1 1 0 0,0-1-1 0 0,0 0 1 0 0,1 0-1 0 0,-1 1 1 0 0,0-1-1 0 0,0 0 1 0 0,0 0-1 0 0,0 0 1 0 0,0 1-1 0 0,0-1 0 0 0,0 0 1 0 0,1 0-1 0 0,-1 1 1 0 0,0-1-1 0 0,0 0 1 0 0,0 0-1 0 0,0 0 1 0 0,1 0-1 0 0,-1 0 1 0 0,0 1-1 0 0,0-1 0 0 0,1 0 1 0 0,-1 0-1 0 0,0 0 1 0 0,0 0-1 0 0,0 0 1 0 0,1 0-1 0 0,-1 0 1 0 0,1 0-1 0 0,14 3 128 0 0,1-2 0 0 0,-1 0 0 0 0,1-1 0 0 0,-1-1 0 0 0,1 0 0 0 0,-1-1 0 0 0,30-7 0 0 0,-20 4-998 0 0,0 0 0 0 0,34 0 1 0 0,-37 9-2132 0 0,-13 1 993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4.5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 1 18204 0 0,'0'0'-560'0'0,"-8"6"-3670"0"0,-28 44 3318 0 0,-46 83 0 0 0,32-47 1054 0 0,6-18-13 0 0,17-29 483 0 0,-40 82-1 0 0,63-114-498 0 0,1 0-575 0 0,0-1 1 0 0,1 1-1 0 0,0 0 1 0 0,-3 12-1 0 0,5-19 350 0 0,0 0-1 0 0,0 1 1 0 0,0-1-1 0 0,0 0 1 0 0,1 1 0 0 0,-1-1-1 0 0,0 1 1 0 0,0-1-1 0 0,0 0 1 0 0,1 1 0 0 0,-1-1-1 0 0,0 0 1 0 0,0 0-1 0 0,1 1 1 0 0,-1-1 0 0 0,0 0-1 0 0,1 0 1 0 0,-1 1-1 0 0,0-1 1 0 0,1 0 0 0 0,-1 0-1 0 0,0 0 1 0 0,1 1-1 0 0,-1-1 1 0 0,0 0 0 0 0,1 0-1 0 0,-1 0 1 0 0,0 0-1 0 0,1 0 1 0 0,-1 0 0 0 0,1 0-1 0 0,-1 0 1 0 0,1 0-1 0 0,0 0-171 0 0,8 1-2514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5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4 103 12819 0 0,'-1'-2'161'0'0,"0"1"0"0"0,1-1 0 0 0,-1 0 0 0 0,1 1 0 0 0,0-1 0 0 0,-1 0 0 0 0,1 0 0 0 0,0 1 0 0 0,0-1 0 0 0,0 0 0 0 0,0 0 0 0 0,0 0 0 0 0,1 1 0 0 0,-1-1 0 0 0,0 0 0 0 0,1 1 0 0 0,0-1 0 0 0,-1 0 0 0 0,1 1 0 0 0,0-1 0 0 0,0 1 0 0 0,-1-1 0 0 0,1 1 1 0 0,0-1-1 0 0,2-1 0 0 0,1 0-252 0 0,1-1 1 0 0,0 1 0 0 0,0-1 0 0 0,0 2 0 0 0,0-1-1 0 0,8-3 1 0 0,-6 3 54 0 0,11-4-155 0 0,0 2 0 0 0,0 0 0 0 0,0 1-1 0 0,0 1 1 0 0,1 0 0 0 0,-1 2 0 0 0,1 0 0 0 0,0 1-1 0 0,-1 1 1 0 0,28 4 0 0 0,-39-4 86 0 0,-1 1 1 0 0,-1-1-1 0 0,1 1 0 0 0,0 0 1 0 0,0 0-1 0 0,0 1 0 0 0,-1-1 1 0 0,0 1-1 0 0,1 1 0 0 0,-1-1 1 0 0,0 1-1 0 0,-1 0 0 0 0,1 0 1 0 0,-1 0-1 0 0,1 1 0 0 0,-1-1 1 0 0,5 8-1 0 0,-7-9 61 0 0,0 1 1 0 0,-1-1-1 0 0,1 0 1 0 0,-1 1-1 0 0,1-1 1 0 0,-1 1-1 0 0,0-1 0 0 0,0 1 1 0 0,0-1-1 0 0,-1 1 1 0 0,1 0-1 0 0,-1 0 0 0 0,0-1 1 0 0,0 1-1 0 0,0 0 1 0 0,-1-1-1 0 0,1 1 1 0 0,-1 0-1 0 0,0-1 0 0 0,0 1 1 0 0,0 0-1 0 0,-1-1 1 0 0,1 0-1 0 0,-1 1 1 0 0,0-1-1 0 0,0 0 0 0 0,0 0 1 0 0,0 0-1 0 0,-4 5 1 0 0,-13 10 352 0 0,0-1 1 0 0,-1-1 0 0 0,-1 0 0 0 0,-39 21 0 0 0,40-25-239 0 0,0 0 0 0 0,1 1 0 0 0,0 1 0 0 0,1 0 0 0 0,1 2 1 0 0,-21 23-1 0 0,31-32-36 0 0,1 1 0 0 0,0-1-1 0 0,1 1 1 0 0,0 0 0 0 0,0 1 0 0 0,1 0 0 0 0,0-1 0 0 0,0 1 0 0 0,1 0 0 0 0,0 1 0 0 0,-3 18 0 0 0,6-26-10 0 0,0 0 0 0 0,0 1 0 0 0,0-1 0 0 0,0 1 0 0 0,1-1 0 0 0,-1 0 0 0 0,1 1 0 0 0,0-1 0 0 0,-1 0 0 0 0,1 1 0 0 0,0-1 0 0 0,0 0 0 0 0,0 0 1 0 0,1 0-1 0 0,-1 0 0 0 0,1 0 0 0 0,-1 0 0 0 0,4 3 0 0 0,-2-2 54 0 0,1 0 0 0 0,0 0 0 0 0,0-1 0 0 0,1 1 0 0 0,-1-1 0 0 0,0 0 0 0 0,1 0 0 0 0,-1 0 0 0 0,6 0-1 0 0,-1 1 107 0 0,-1-2 0 0 0,1 1-1 0 0,-1-1 1 0 0,1 0 0 0 0,-1-1-1 0 0,1 0 1 0 0,0-1-1 0 0,-1 0 1 0 0,1 0 0 0 0,11-3-1 0 0,-17 3-85 0 0,-1 0-1 0 0,1 0 0 0 0,-1 0 1 0 0,0-1-1 0 0,0 1 0 0 0,1 0 1 0 0,-1-1-1 0 0,0 0 0 0 0,0 1 1 0 0,0-1-1 0 0,-1 0 0 0 0,1 0 1 0 0,0 0-1 0 0,-1 0 1 0 0,1 0-1 0 0,-1 0 0 0 0,0-1 1 0 0,2-3-1 0 0,-2 2 24 0 0,1 0 1 0 0,-2 0-1 0 0,1-1 1 0 0,0 1-1 0 0,-1 0 1 0 0,0-1-1 0 0,0 1 1 0 0,0 0-1 0 0,0-1 1 0 0,-2-5-1 0 0,0 0-16 0 0,-1 0 0 0 0,0 0 0 0 0,-1 0 0 0 0,0 1 0 0 0,0-1 0 0 0,-1 1 0 0 0,0 0 0 0 0,-10-14 0 0 0,-1 6-176 0 0,0 0-1 0 0,-1 0 0 0 0,-1 1 1 0 0,-21-14-1 0 0,-13 0-3628 0 0,29 24-492 0 0,11 5 1460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6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67 243 7978 0 0,'0'0'453'0'0,"-6"38"-905"0"0,6-3 426 0 0,-1 0 766 0 0,2-52-1445 0 0,-1 4 239 0 0</inkml:trace>
  <inkml:trace contextRef="#ctx0" brushRef="#br0" timeOffset="1">14 48 5553 0 0,'-3'-16'888'0'0,"-1"7"-872"0"0,2 0 609 0 0,0 2 159 0 0,-1 0 824 0 0,17 26-3472 0 0,-9-12 1688 0 0,2 3 176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5.9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16371 0 0,'0'0'-216'0'0,"18"17"-3620"0"0,-8 11 3382 0 0,-2-1 0 0 0,-1 1-1 0 0,-1 0 1 0 0,-1 0 0 0 0,1 52 0 0 0,-3-51 418 0 0,1 80 560 0 0,-14 160 0 0 0,8-226-384 0 0,3 61 205 0 0,1-35 6652 0 0,1-75-5804 0 0,10-29-678 0 0,14-60-1 0 0,10-25-658 0 0,-30 101 85 0 0,2 0 1 0 0,0 1-1 0 0,1 0 1 0 0,1 0 0 0 0,0 1-1 0 0,1 1 1 0 0,27-28 0 0 0,-33 38-7 0 0,0 0 1 0 0,0 1 0 0 0,1 0-1 0 0,0 0 1 0 0,0 1 0 0 0,0-1 0 0 0,0 2-1 0 0,1-1 1 0 0,0 1 0 0 0,-1 0-1 0 0,1 1 1 0 0,0-1 0 0 0,0 2 0 0 0,1-1-1 0 0,-1 1 1 0 0,0 0 0 0 0,0 1-1 0 0,1 0 1 0 0,-1 0 0 0 0,0 1-1 0 0,1 0 1 0 0,9 3 0 0 0,-14-3-79 0 0,1 0 0 0 0,0 1 0 0 0,-1 0 0 0 0,1 0 0 0 0,-1 0 0 0 0,1 1 0 0 0,-1-1 0 0 0,0 1 0 0 0,0 0 0 0 0,0 1 0 0 0,0-1 0 0 0,-1 0 0 0 0,0 1 0 0 0,1 0 0 0 0,2 5 0 0 0,-2-2-24 0 0,0 0-1 0 0,0 1 1 0 0,-1-1-1 0 0,0 1 1 0 0,0 0-1 0 0,-1 0 1 0 0,0 0-1 0 0,1 12 1 0 0,-2 7 78 0 0,0 0-1 0 0,-2 0 1 0 0,-1 0 0 0 0,-7 39 0 0 0,9-64 102 0 0,-4 20-200 0 0,0 0 1 0 0,2 0-1 0 0,1 0 0 0 0,1 26 1 0 0,4-29-422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6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35 16131 0 0,'-5'1'-201'0'0,"0"-1"0"0"0,-1 2 0 0 0,2-1 0 0 0,-1 0-1 0 0,0 1 1 0 0,0 0 0 0 0,0 0 0 0 0,1 1 0 0 0,-1-1 0 0 0,1 1-1 0 0,0 0 1 0 0,0 0 0 0 0,0 1 0 0 0,0-1 0 0 0,-4 6-1 0 0,0-1 131 0 0,0 1-1 0 0,1 0 0 0 0,0 1 0 0 0,0 0 0 0 0,-8 17 0 0 0,12-19 9 0 0,-1 1 0 0 0,1 0 0 0 0,1 0-1 0 0,0 0 1 0 0,0 1 0 0 0,1-1 0 0 0,0 0 0 0 0,0 1-1 0 0,1-1 1 0 0,1 1 0 0 0,-1-1 0 0 0,1 1 0 0 0,1-1-1 0 0,4 15 1 0 0,-4-19 146 0 0,0 1-1 0 0,0 0 1 0 0,1 0-1 0 0,0-1 1 0 0,0 1 0 0 0,0-1-1 0 0,1 0 1 0 0,-1 0-1 0 0,1 0 1 0 0,0-1-1 0 0,1 1 1 0 0,-1-1 0 0 0,1 0-1 0 0,0 0 1 0 0,0-1-1 0 0,0 1 1 0 0,1-1-1 0 0,-1 0 1 0 0,1-1 0 0 0,-1 1-1 0 0,1-1 1 0 0,0 0-1 0 0,7 1 1 0 0,-9-2 45 0 0,1 0 1 0 0,-1-1-1 0 0,0 1 1 0 0,0-1-1 0 0,1 0 1 0 0,-1 0-1 0 0,0 0 1 0 0,1-1-1 0 0,-1 1 1 0 0,0-1-1 0 0,0 0 1 0 0,0 0-1 0 0,0-1 1 0 0,0 1-1 0 0,0-1 1 0 0,0 0-1 0 0,6-4 1 0 0,-6 3-80 0 0,0-1 1 0 0,0 0 0 0 0,-1 0 0 0 0,1 0 0 0 0,-1 0 0 0 0,0 0-1 0 0,0-1 1 0 0,-1 1 0 0 0,1-1 0 0 0,-1 0 0 0 0,0 0 0 0 0,2-9 0 0 0,-1 0-104 0 0,0-1 1 0 0,-1 0 0 0 0,-1 1 0 0 0,0-1 0 0 0,-1 0 0 0 0,-1 0 0 0 0,0 0 0 0 0,-1 1 0 0 0,-5-21 0 0 0,4 20 11 0 0,-2-1 0 0 0,0 1 0 0 0,0 0 1 0 0,-1 1-1 0 0,-1-1 0 0 0,-1 1 0 0 0,0 1 0 0 0,-19-25 1 0 0,27 37-329 0 0,-6 15-8281 0 0,3-10 7719 0 0,3 7-1827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6.7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26 17060 0 0,'0'0'-178'0'0,"-2"5"-2536"0"0,-2 5 2527 0 0,2 0 0 0 0,-1 0-1 0 0,1 0 1 0 0,1 1-1 0 0,0-1 1 0 0,0 1 0 0 0,1-1-1 0 0,2 20 1 0 0,2 3 500 0 0,13 51 0 0 0,-17-82-240 0 0,0 0 0 0 0,0 0 0 0 0,1 0 1 0 0,-1 0-1 0 0,1 0 0 0 0,0 0 0 0 0,-1 0 0 0 0,1 0 0 0 0,0-1 0 0 0,0 1 0 0 0,0 0 1 0 0,0-1-1 0 0,1 1 0 0 0,-1 0 0 0 0,0-1 0 0 0,1 1 0 0 0,-1-1 0 0 0,1 0 0 0 0,-1 0 1 0 0,1 1-1 0 0,0-1 0 0 0,-1 0 0 0 0,1 0 0 0 0,0-1 0 0 0,0 1 0 0 0,0 0 0 0 0,0 0 0 0 0,0-1 1 0 0,-1 1-1 0 0,1-1 0 0 0,0 0 0 0 0,0 0 0 0 0,0 0 0 0 0,1 0 0 0 0,-1 0 0 0 0,0 0 1 0 0,0 0-1 0 0,0 0 0 0 0,-1-1 0 0 0,1 1 0 0 0,0-1 0 0 0,0 0 0 0 0,0 1 0 0 0,0-1 0 0 0,0 0 1 0 0,-1 0-1 0 0,1 0 0 0 0,0 0 0 0 0,-1-1 0 0 0,1 1 0 0 0,0 0 0 0 0,-1-1 0 0 0,0 1 1 0 0,1-1-1 0 0,-1 1 0 0 0,0-1 0 0 0,1-2 0 0 0,10-12-144 0 0,-1 0 0 0 0,0-2 0 0 0,-2 1 0 0 0,0-1 0 0 0,10-28 0 0 0,22-98-706 0 0,-40 141 789 0 0,-1 2-105 0 0,0 33-1770 0 0,1 0 1610 0 0,11 56-1 0 0,-10-76 290 0 0,1 0 1 0 0,0 0 0 0 0,1-1 0 0 0,1 1-1 0 0,0-1 1 0 0,0 0 0 0 0,1 0 0 0 0,1-1-1 0 0,0 0 1 0 0,11 13 0 0 0,-1-8-798 0 0,-9-10 154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7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55 13251 0 0,'0'0'-630'0'0,"2"8"-995"0"0,1 6 1678 0 0,0 0 1 0 0,-1 0-1 0 0,-1 1 1 0 0,0-1 0 0 0,-1 0-1 0 0,-2 19 1 0 0,1 36 790 0 0,-3-30 4287 0 0,0-44-4326 0 0,1-2-745 0 0,1 1 0 0 0,-1 0 0 0 0,1 0 0 0 0,0-1 0 0 0,1 1 0 0 0,-1-1 0 0 0,1 0 0 0 0,1 1 0 0 0,-1-1 0 0 0,1 0 0 0 0,0 0 1 0 0,1 1-1 0 0,-1-1 0 0 0,2 0 0 0 0,-1 1 0 0 0,4-13 0 0 0,-1 8-86 0 0,0 0 0 0 0,1 0 0 0 0,0 0 0 0 0,1 0 0 0 0,0 1 0 0 0,1 0 1 0 0,0 0-1 0 0,16-17 0 0 0,-18 22-110 0 0,1 0 1 0 0,0 1-1 0 0,0 0 1 0 0,0 0 0 0 0,0 0-1 0 0,0 1 1 0 0,1-1-1 0 0,0 2 1 0 0,0-1-1 0 0,-1 1 1 0 0,10-2 0 0 0,-9 3-574 0 0,0 0 1 0 0,0 0 0 0 0,0 1 0 0 0,0-1-1 0 0,0 2 1 0 0,14 1 0 0 0,-3 1-1102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20:57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352 13 18756 0 0,'0'-1'-71'0'0,"-1"0"0"0"0,0 0 0 0 0,0 0 1 0 0,1 0-1 0 0,-1 1 0 0 0,0-1 0 0 0,0 0 0 0 0,0 1 0 0 0,0-1 0 0 0,0 1 0 0 0,0-1 1 0 0,0 1-1 0 0,0-1 0 0 0,0 1 0 0 0,0-1 0 0 0,0 1 0 0 0,0 0 0 0 0,0 0 0 0 0,0 0 1 0 0,0 0-1 0 0,-2-1 0 0 0,-23 0-556 0 0,23 1 622 0 0,-5 1-180 0 0,0 0 1 0 0,0 0 0 0 0,0 1-1 0 0,1 0 1 0 0,-1 0-1 0 0,1 0 1 0 0,-1 1-1 0 0,-9 6 1 0 0,-1-2 61 0 0,16-6 89 0 0,-42 21-71 0 0,43-22 95 0 0,0 1 0 0 0,-1 0-1 0 0,1-1 1 0 0,0 1 0 0 0,0 0-1 0 0,0 0 1 0 0,0-1-1 0 0,0 1 1 0 0,0 0 0 0 0,0 0-1 0 0,0 0 1 0 0,0 0 0 0 0,0 0-1 0 0,0 1 1 0 0,1-1 0 0 0,-1 0-1 0 0,0 0 1 0 0,1 0-1 0 0,-1 1 1 0 0,1-1 0 0 0,-1 0-1 0 0,1 1 1 0 0,0-1 0 0 0,-1 0-1 0 0,1 1 1 0 0,0-1-1 0 0,0 0 1 0 0,0 1 0 0 0,1 2-1 0 0,2-1-66 0 0,0 1 0 0 0,0-1 0 0 0,1 0-1 0 0,0 0 1 0 0,0 0 0 0 0,0-1-1 0 0,0 1 1 0 0,0-1 0 0 0,0 0-1 0 0,0 0 1 0 0,1 0 0 0 0,6 1 0 0 0,6 4-143 0 0,-8-3 170 0 0,13 5-135 0 0,-1 1 0 0 0,-1 1 0 0 0,0 1 1 0 0,23 17-1 0 0,-38-25 82 0 0,-1 1 1 0 0,1-1-1 0 0,-1 1 1 0 0,0-1-1 0 0,0 1 1 0 0,0 0-1 0 0,0 1 1 0 0,-1-1-1 0 0,0 1 1 0 0,0-1-1 0 0,-1 1 0 0 0,1 0 1 0 0,-1 0-1 0 0,-1 0 1 0 0,1 0-1 0 0,-1 1 1 0 0,0-1-1 0 0,0 0 1 0 0,-1 0-1 0 0,0 11 1 0 0,0-15 201 0 0,-1 0 0 0 0,1 1 0 0 0,-1-1 0 0 0,1 0 0 0 0,-1 0 0 0 0,0 0 0 0 0,1 0 0 0 0,-1 0 0 0 0,0 0 0 0 0,-1 0 0 0 0,1 0 0 0 0,0 0 0 0 0,0 0 0 0 0,-1-1 0 0 0,1 1 0 0 0,-1-1 0 0 0,0 1 0 0 0,-1 1 0 0 0,-2 0 147 0 0,1 0 1 0 0,-1-1-1 0 0,0 1 1 0 0,0-1-1 0 0,0 0 1 0 0,0 0 0 0 0,-7 1-1 0 0,-6 1 366 0 0,0-2-1 0 0,0 0 1 0 0,-26 0 0 0 0,29-3-516 0 0,1 0 0 0 0,-1 0 1 0 0,1-2-1 0 0,-1 0 0 0 0,1 0 0 0 0,0-1 1 0 0,-21-9-1 0 0,19 5-1436 0 0,0 0 0 0 0,0-2 0 0 0,-17-12 0 0 0,13 7-1229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44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3353 0 0,'0'0'3088'0'0,"9"30"-7128"0"0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45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1768 0 0,'-3'20'128'0'0,"0"-1"-128"0"0,-2-5 328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45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1 105 11931 0 0,'0'-3'375'0'0,"0"0"-1"0"0,1 0 1 0 0,-1 0 0 0 0,1 0 0 0 0,-1 1 0 0 0,1-1 0 0 0,0 0 0 0 0,0 0 0 0 0,0 1 0 0 0,1-1 0 0 0,-1 1 0 0 0,0-1 0 0 0,1 1 0 0 0,0 0 0 0 0,0-1 0 0 0,0 1 0 0 0,3-3 0 0 0,0 1-373 0 0,1 0-1 0 0,-1 0 1 0 0,1 0 0 0 0,0 1-1 0 0,0 0 1 0 0,1 0 0 0 0,6-2-1 0 0,7-1-556 0 0,0 1-1 0 0,0 0 1 0 0,1 2-1 0 0,23-1 0 0 0,-6 3 1 0 0,0 1 0 0 0,48 7 0 0 0,-65-4 493 0 0,1 1 0 0 0,-1 1 0 0 0,0 0 0 0 0,-1 2 0 0 0,29 13 0 0 0,-45-18-18 0 0,0 0 1 0 0,0 0-1 0 0,-1 1 1 0 0,1-1-1 0 0,-1 1 1 0 0,0 0-1 0 0,0 0 1 0 0,0 0-1 0 0,0 0 1 0 0,0 0 0 0 0,-1 1-1 0 0,4 4 1 0 0,-5-5-38 0 0,0-1 1 0 0,0 0-1 0 0,0 1 1 0 0,-1-1-1 0 0,1 1 1 0 0,-1-1-1 0 0,1 1 1 0 0,-1-1 0 0 0,0 1-1 0 0,0-1 1 0 0,0 1-1 0 0,0-1 1 0 0,-1 1-1 0 0,1-1 1 0 0,-1 0-1 0 0,1 1 1 0 0,-1-1-1 0 0,0 1 1 0 0,0-1 0 0 0,0 0-1 0 0,0 0 1 0 0,-2 4-1 0 0,-23 30-347 0 0,-2 0 0 0 0,-1-1 0 0 0,-58 51 0 0 0,44-45 593 0 0,-57 71 1 0 0,89-97-78 0 0,1-1 1 0 0,0 2 0 0 0,1 0 0 0 0,1 0 0 0 0,0 0 0 0 0,1 1 0 0 0,1 0 0 0 0,1 0 0 0 0,-5 24 0 0 0,9-35 10 0 0,1 0 0 0 0,-1-1-1 0 0,1 1 1 0 0,0 0 0 0 0,0-1 0 0 0,1 1 0 0 0,-1 0 0 0 0,2-1-1 0 0,-1 1 1 0 0,0 0 0 0 0,1-1 0 0 0,0 0 0 0 0,0 1 0 0 0,1-1-1 0 0,-1 0 1 0 0,1 0 0 0 0,0 0 0 0 0,1-1 0 0 0,-1 1 0 0 0,1-1-1 0 0,0 1 1 0 0,0-1 0 0 0,0-1 0 0 0,1 1 0 0 0,-1 0-1 0 0,1-1 1 0 0,0 0 0 0 0,0 0 0 0 0,0-1 0 0 0,0 1 0 0 0,6 1-1 0 0,2 1 132 0 0,0-1-1 0 0,0-1 1 0 0,0 0-1 0 0,0 0 1 0 0,0-2-1 0 0,1 1 0 0 0,-1-2 1 0 0,1 0-1 0 0,-1 0 1 0 0,0-1-1 0 0,1-1 0 0 0,18-5 1 0 0,-19 4 187 0 0,-1 0 0 0 0,0-2 0 0 0,0 0 1 0 0,-1 0-1 0 0,1-1 0 0 0,-1 0 0 0 0,18-13 0 0 0,-25 15-178 0 0,0 0 0 0 0,-1 1 1 0 0,1-1-1 0 0,-1-1 0 0 0,1 1 0 0 0,-1 0 0 0 0,0-1 1 0 0,-1 0-1 0 0,1 1 0 0 0,-1-1 0 0 0,0 0 0 0 0,0 0 1 0 0,-1 0-1 0 0,1-1 0 0 0,-1 1 0 0 0,0 0 0 0 0,0-1 1 0 0,-1 1-1 0 0,0 0 0 0 0,-1-11 0 0 0,-1 0-28 0 0,-1 1 1 0 0,0 0-1 0 0,-2 0 0 0 0,0 1 0 0 0,0-1 1 0 0,-1 1-1 0 0,-1 0 0 0 0,-1 0 1 0 0,0 1-1 0 0,0 0 0 0 0,-1 1 0 0 0,-1-1 1 0 0,0 2-1 0 0,-23-21 0 0 0,-3 1-418 0 0,-1 3 0 0 0,-1 0 0 0 0,-68-36-1 0 0,86 53-241 0 0,-1 0-1 0 0,0 1 0 0 0,-1 1 0 0 0,1 1 0 0 0,-31-7 0 0 0,51 15 386 0 0,1 0-1 0 0,-1 0 1 0 0,1 0-1 0 0,-1 0 1 0 0,1 0 0 0 0,-1 0-1 0 0,1 0 1 0 0,-1 0-1 0 0,0 0 1 0 0,1 0-1 0 0,-1 0 1 0 0,1 0 0 0 0,-1 0-1 0 0,1 0 1 0 0,-1 0-1 0 0,1 1 1 0 0,-1-1-1 0 0,1 0 1 0 0,-1 0 0 0 0,1 1-1 0 0,-1-1 1 0 0,1 0-1 0 0,-1 1 1 0 0,1-1-1 0 0,0 1 1 0 0,-1-1 0 0 0,1 0-1 0 0,0 1 1 0 0,-1-1-1 0 0,1 1 1 0 0,0-1-1 0 0,-1 1 1 0 0,1-1 0 0 0,0 1-1 0 0,0-1 1 0 0,0 1-1 0 0,-1-1 1 0 0,1 2-1 0 0,0 6-1803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46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530 42 14395 0 0,'0'0'3830'0'0,"-12"-8"-1655"0"0,5 6-2296 0 0,-1 0 0 0 0,0 1 0 0 0,1 0 0 0 0,-1 0 0 0 0,0 1 0 0 0,1 0 1 0 0,-1 0-1 0 0,0 1 0 0 0,1 0 0 0 0,-1 1 0 0 0,1-1 0 0 0,-1 1 0 0 0,-12 5 0 0 0,-10 6-21 0 0,0 0 1 0 0,1 2-1 0 0,1 1 1 0 0,0 1-1 0 0,1 1 1 0 0,1 2-1 0 0,1 0 1 0 0,1 2-1 0 0,0 1 1 0 0,2 1 0 0 0,1 0-1 0 0,-21 32 1 0 0,36-46 93 0 0,0 1 0 0 0,1-1 0 0 0,0 1 1 0 0,1 0-1 0 0,0 1 0 0 0,1-1 0 0 0,0 1 1 0 0,1 0-1 0 0,0 0 0 0 0,0-1 0 0 0,2 1 1 0 0,0 23-1 0 0,1-28 41 0 0,0 0 1 0 0,0 0 0 0 0,1 0-1 0 0,-1 0 1 0 0,2-1-1 0 0,-1 1 1 0 0,1 0-1 0 0,0-1 1 0 0,0 0-1 0 0,1 0 1 0 0,-1 0-1 0 0,2 0 1 0 0,-1 0-1 0 0,0-1 1 0 0,1 0-1 0 0,0 0 1 0 0,0 0-1 0 0,1 0 1 0 0,0-1 0 0 0,-1 0-1 0 0,1 0 1 0 0,12 5-1 0 0,-5-3 65 0 0,1-1 1 0 0,0-1-1 0 0,0 0 0 0 0,0 0 0 0 0,0-2 0 0 0,0 0 1 0 0,1 0-1 0 0,-1-2 0 0 0,1 1 0 0 0,22-4 1 0 0,-17 0 131 0 0,0-1 1 0 0,0-1 0 0 0,-1 0 0 0 0,0-2 0 0 0,0 0-1 0 0,0-1 1 0 0,20-13 0 0 0,-18 9 94 0 0,-1-1 1 0 0,-1-1-1 0 0,0-1 0 0 0,0 0 0 0 0,-2-2 1 0 0,0 0-1 0 0,-1-1 0 0 0,-1 0 1 0 0,-1-1-1 0 0,0-1 0 0 0,-1-1 1 0 0,-2 1-1 0 0,15-35 0 0 0,-22 43-127 0 0,-1 0 0 0 0,0-1-1 0 0,0 1 1 0 0,-1-1 0 0 0,-1 1-1 0 0,0-1 1 0 0,-1 0-1 0 0,0 1 1 0 0,-1-1 0 0 0,0 1-1 0 0,-1-1 1 0 0,-7-22-1 0 0,6 26-285 0 0,0 1 0 0 0,0 0-1 0 0,-1 0 1 0 0,0 0 0 0 0,0 1-1 0 0,-1-1 1 0 0,0 1 0 0 0,0 0 0 0 0,-1 1-1 0 0,0-1 1 0 0,0 1 0 0 0,-1 0-1 0 0,1 1 1 0 0,-1 0 0 0 0,0 0-1 0 0,-1 0 1 0 0,1 1 0 0 0,-1 0-1 0 0,-13-5 1 0 0,17 8-152 0 0,0 0 0 0 0,-1 0 1 0 0,1 0-1 0 0,-1 1 0 0 0,1 0 0 0 0,-1 0 1 0 0,1 0-1 0 0,-1 1 0 0 0,1-1 0 0 0,-1 1 1 0 0,1 0-1 0 0,0 0 0 0 0,-1 0 0 0 0,1 1 1 0 0,0 0-1 0 0,0 0 0 0 0,0 0 0 0 0,0 0 0 0 0,0 0 1 0 0,1 1-1 0 0,-1 0 0 0 0,1 0 0 0 0,-1 0 1 0 0,1 0-1 0 0,0 0 0 0 0,-3 4 0 0 0,-7 10 87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46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501 18 7034 0 0,'-3'-6'14709'0'0,"2"6"-14562"0"0,-4-2-164 0 0,0 0 1 0 0,0 0-1 0 0,0 1 0 0 0,-1 0 0 0 0,1 0 1 0 0,-1 0-1 0 0,1 0 0 0 0,-1 1 0 0 0,1 0 1 0 0,-1 0-1 0 0,1 0 0 0 0,-1 1 0 0 0,1 0 1 0 0,-7 2-1 0 0,-13 3-405 0 0,-43 16 0 0 0,46-13 312 0 0,0 2 0 0 0,1 0 0 0 0,0 1 0 0 0,1 1-1 0 0,1 1 1 0 0,0 1 0 0 0,1 0 0 0 0,0 2 0 0 0,1 0 0 0 0,-22 29-1 0 0,30-34 22 0 0,0 1 0 0 0,0 0 0 0 0,1 1 0 0 0,1 0 0 0 0,0 0 0 0 0,1 0 0 0 0,0 1 0 0 0,1 0 0 0 0,1 0 0 0 0,1 0 0 0 0,0 1 0 0 0,1-1 0 0 0,0 1 0 0 0,1-1 0 0 0,1 1 0 0 0,1 0 0 0 0,2 15 0 0 0,-2-23 64 0 0,1-1 0 0 0,0 1 1 0 0,0-1-1 0 0,1 1 0 0 0,0-1 0 0 0,0 0 0 0 0,1 0 0 0 0,-1-1 0 0 0,2 1 0 0 0,-1-1 1 0 0,1 0-1 0 0,0 0 0 0 0,0 0 0 0 0,7 5 0 0 0,-5-5 47 0 0,1 0 0 0 0,0-1-1 0 0,0-1 1 0 0,1 1 0 0 0,-1-1-1 0 0,1-1 1 0 0,0 1 0 0 0,0-2 0 0 0,0 1-1 0 0,12 1 1 0 0,2-2 103 0 0,0 0 0 0 0,-1-2-1 0 0,1-1 1 0 0,0 0 0 0 0,-1-2-1 0 0,1-1 1 0 0,-1 0 0 0 0,38-14-1 0 0,-36 10 65 0 0,-1-1 1 0 0,-1-2-1 0 0,0 0 0 0 0,0-1 0 0 0,-1-1 0 0 0,0-1 0 0 0,-2-1 0 0 0,1-1 0 0 0,-2-1 0 0 0,17-18 0 0 0,-26 24-36 0 0,0 0-1 0 0,-1-1 1 0 0,0 0 0 0 0,-1 0-1 0 0,0 0 1 0 0,-1-1 0 0 0,0 0-1 0 0,-1 0 1 0 0,-1-1-1 0 0,0 0 1 0 0,-1 1 0 0 0,0-1-1 0 0,-1 0 1 0 0,-1 0 0 0 0,0-1-1 0 0,-1 1 1 0 0,0 0-1 0 0,-5-28 1 0 0,3 35-253 0 0,1-1 0 0 0,-1 1 0 0 0,-1 0 0 0 0,1 0 0 0 0,-1 0 0 0 0,-1 0 0 0 0,1 0 0 0 0,-1 0 0 0 0,0 1 0 0 0,-1 0 0 0 0,1 0 0 0 0,-1 0 0 0 0,0 0 0 0 0,-1 1 0 0 0,0 0 0 0 0,1 0 0 0 0,-2 0 0 0 0,-10-6 0 0 0,5 5-546 0 0,0 1-1 0 0,-1 0 1 0 0,1 1 0 0 0,-1 0-1 0 0,0 1 1 0 0,0 0 0 0 0,0 1-1 0 0,0 1 1 0 0,0 0 0 0 0,-15 1-1 0 0,-18 1-1937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6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8618 0 0,'3'5'0'0'0,"-1"-1"0"0"0,1 0-1 0 0,0 0 1 0 0,0 0 0 0 0,0 0 0 0 0,0 0 0 0 0,1-1 0 0 0,0 1 0 0 0,0-1-1 0 0,0 0 1 0 0,0 0 0 0 0,0 0 0 0 0,0-1 0 0 0,1 1 0 0 0,7 2 0 0 0,-3-2 40 0 0,0-1 1 0 0,-1 0 0 0 0,1-1 0 0 0,0 0 0 0 0,0 0 0 0 0,0 0 0 0 0,0-1 0 0 0,13-2 0 0 0,-7 0 28 0 0,1-1 0 0 0,-1 0 0 0 0,0-2 0 0 0,0 1 0 0 0,0-2 0 0 0,-1 0 0 0 0,1 0 0 0 0,-1-2 0 0 0,23-16 0 0 0,-33 22-67 0 0,-1-1 0 0 0,0 0 0 0 0,0 0 0 0 0,0-1 0 0 0,-1 1 0 0 0,1 0 0 0 0,-1-1 0 0 0,1 0 0 0 0,2-7 0 0 0,-5 11-7 0 0,0-1-1 0 0,1 0 0 0 0,-1 0 1 0 0,0 0-1 0 0,0 0 1 0 0,0 0-1 0 0,1 0 1 0 0,-1 0-1 0 0,0 0 1 0 0,0 0-1 0 0,-1 0 0 0 0,1 0 1 0 0,0 0-1 0 0,0 0 1 0 0,0 0-1 0 0,-1 0 1 0 0,1 1-1 0 0,0-1 0 0 0,-1 0 1 0 0,1 0-1 0 0,-1 0 1 0 0,1 0-1 0 0,-1 0 1 0 0,1 1-1 0 0,-1-1 1 0 0,0 0-1 0 0,1 1 0 0 0,-1-1 1 0 0,0 0-1 0 0,0 1 1 0 0,1-1-1 0 0,-1 1 1 0 0,0-1-1 0 0,0 1 1 0 0,0-1-1 0 0,0 1 0 0 0,0 0 1 0 0,1-1-1 0 0,-1 1 1 0 0,0 0-1 0 0,0 0 1 0 0,0 0-1 0 0,0 0 1 0 0,0 0-1 0 0,0 0 0 0 0,0 0 1 0 0,-2 0-1 0 0,-8 0-62 0 0,0 0 0 0 0,0 0 0 0 0,1 1-1 0 0,-1 1 1 0 0,0 0 0 0 0,0 0-1 0 0,1 1 1 0 0,0 1 0 0 0,-1 0 0 0 0,1 0-1 0 0,0 1 1 0 0,1 0 0 0 0,-15 10 0 0 0,16-10 59 0 0,0 1 0 0 0,1 0 0 0 0,-1 0 0 0 0,1 0 0 0 0,1 1 0 0 0,-1 0 1 0 0,1 1-1 0 0,0 0 0 0 0,1-1 0 0 0,0 2 0 0 0,0-1 0 0 0,1 1 0 0 0,0-1 1 0 0,0 1-1 0 0,-4 16 0 0 0,7-21 39 0 0,1-1 0 0 0,-1 1-1 0 0,1-1 1 0 0,0 1 0 0 0,0-1 0 0 0,0 1 0 0 0,1-1 0 0 0,-1 1 0 0 0,1-1 0 0 0,0 1 0 0 0,0-1 0 0 0,0 1-1 0 0,0-1 1 0 0,1 0 0 0 0,-1 0 0 0 0,1 0 0 0 0,0 0 0 0 0,3 5 0 0 0,-1-4 21 0 0,1 1 0 0 0,0-1 1 0 0,0 0-1 0 0,0 0 0 0 0,0 0 0 0 0,0-1 0 0 0,1 0 1 0 0,0 0-1 0 0,9 4 0 0 0,8 0-76 0 0,0-1-1 0 0,1 0 1 0 0,0-2 0 0 0,29 2-1 0 0,-21-3 17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47.2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167 153 6521 0 0,'-11'-23'3050'0'0,"5"9"-1632"0"0,0 1 0 0 0,-1 0 0 0 0,0 1 0 0 0,0 0 0 0 0,-2 0 1 0 0,1 0-1 0 0,-2 1 0 0 0,-20-19 0 0 0,30 30-1466 0 0,-1 0-1 0 0,1 0 1 0 0,0 0 0 0 0,-1 0-1 0 0,1 0 1 0 0,-1 0 0 0 0,1 1-1 0 0,0-1 1 0 0,-1 0-1 0 0,1 0 1 0 0,-1 0 0 0 0,1 1-1 0 0,0-1 1 0 0,-1 0 0 0 0,1 1-1 0 0,0-1 1 0 0,0 0 0 0 0,-1 1-1 0 0,1-1 1 0 0,0 0 0 0 0,0 1-1 0 0,-1-1 1 0 0,1 1-1 0 0,0-1 1 0 0,0 0 0 0 0,0 1-1 0 0,0-1 1 0 0,-1 1 0 0 0,1-1-1 0 0,0 1 1 0 0,0-1 0 0 0,0 0-1 0 0,0 1 1 0 0,0-1-1 0 0,0 1 1 0 0,0-1 0 0 0,0 1-1 0 0,1-1 1 0 0,-1 0 0 0 0,0 1-1 0 0,-2 27-663 0 0,-26 367-1046 0 0,10-176 1933 0 0,11-141 9 0 0,4 1-1 0 0,3-1 1 0 0,14 101 0 0 0,-12-166-131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48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86 3889 0 0,'-28'-86'13920'0'0,"26"92"-17296"0"0,1 0 2905 0 0,-1 0 0 0 0,1 0 0 0 0,1 0 1 0 0,-1 0-1 0 0,1 0 0 0 0,0 0 1 0 0,1 11-1 0 0,0 5 152 0 0,6 245 156 0 0,25 136 452 0 0,-31-393-214 0 0,-1-3 50 0 0,1-1-1 0 0,-1 1 1 0 0,1-1-1 0 0,0 0 1 0 0,1 0-1 0 0,-1 1 1 0 0,1-1-1 0 0,1 0 1 0 0,3 7 0 0 0,-6-12 89 0 0,2-5-263 0 0,10-13-132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48.8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5 13443 0 0,'0'0'36'0'0,"0"0"0"0"0,0-1-1 0 0,0 1 1 0 0,0 0 0 0 0,0 0 0 0 0,0 0 0 0 0,0 0 0 0 0,0 0 0 0 0,0 0-1 0 0,0-1 1 0 0,0 1 0 0 0,0 0 0 0 0,0 0 0 0 0,0 0 0 0 0,0 0 0 0 0,0 0 0 0 0,0 0-1 0 0,0-1 1 0 0,0 1 0 0 0,0 0 0 0 0,-1 0 0 0 0,1 0 0 0 0,0 0 0 0 0,0 0-1 0 0,0 0 1 0 0,0 0 0 0 0,0 0 0 0 0,0 0 0 0 0,0-1 0 0 0,0 1 0 0 0,-1 0-1 0 0,1 0 1 0 0,0 0 0 0 0,0 0 0 0 0,0 0 0 0 0,0 0 0 0 0,0 0 0 0 0,0 0-1 0 0,0 0 1 0 0,-1 0 0 0 0,1 0 0 0 0,0 0 0 0 0,0 0 0 0 0,0 0 0 0 0,0 0 0 0 0,0 0-1 0 0,0 0 1 0 0,-1 0 0 0 0,1 0 0 0 0,0 0 0 0 0,0 0 0 0 0,0 0 0 0 0,0 0-1 0 0,0 0 1 0 0,0 0 0 0 0,-1 0 0 0 0,1 1 0 0 0,0-1 0 0 0,0 0 0 0 0,0 0-1 0 0,0 0 1 0 0,0 0 0 0 0,0 0 0 0 0,-13 12-242 0 0,-13 21-1770 0 0,23-30 2098 0 0,-34 43-30 0 0,-1-1 0 0 0,-2-2 0 0 0,-3-2 0 0 0,-1-2 1 0 0,-1-2-1 0 0,-83 51 0 0 0,128-88-8 0 0,0 0 0 0 0,0 1 0 0 0,0-1 0 0 0,-1 0 0 0 0,1 0 0 0 0,0 0 0 0 0,0 1 0 0 0,0-1 0 0 0,0 0 0 0 0,-1 0 0 0 0,1 0 0 0 0,0 0 0 0 0,0 1 0 0 0,0-1 0 0 0,-1 0 0 0 0,1 0 0 0 0,0 0 1 0 0,0 0-1 0 0,-1 0 0 0 0,1 0 0 0 0,0 0 0 0 0,0 0 0 0 0,-1 0 0 0 0,1 0 0 0 0,0 1 0 0 0,0-1 0 0 0,-1 0 0 0 0,1-1 0 0 0,0 1 0 0 0,0 0 0 0 0,-1 0 0 0 0,1 0 0 0 0,0 0 0 0 0,0 0 0 0 0,-1 0 0 0 0,1 0 0 0 0,0 0 0 0 0,0 0 0 0 0,-1 0 0 0 0,1-1 0 0 0,0 1 0 0 0,0 0 0 0 0,0 0 0 0 0,-1 0 0 0 0,1 0 0 0 0,0-1 0 0 0,0 1 0 0 0,5-16 666 0 0,21-20-1448 0 0,-23 33 564 0 0,1-1 0 0 0,0 1 0 0 0,0 0 1 0 0,0 0-1 0 0,0 0 0 0 0,0 0 0 0 0,0 1 0 0 0,1-1 0 0 0,-1 1 1 0 0,1 1-1 0 0,0-1 0 0 0,0 0 0 0 0,0 1 0 0 0,-1 0 0 0 0,8 0 1 0 0,-6 1-152 0 0,-1 0-1 0 0,1 1 1 0 0,0 0 0 0 0,0 0 0 0 0,-1 0 0 0 0,1 1 0 0 0,-1 0 0 0 0,1 0 0 0 0,-1 0 0 0 0,1 1 0 0 0,-1-1 0 0 0,0 1 0 0 0,4 4 0 0 0,130 107-1166 0 0,-102-81 1550 0 0,1-1-1 0 0,58 37 1 0 0,-89-64 0 0 0,0 0-135 0 0,1-1 0 0 0,-1 1 0 0 0,1-1 0 0 0,0 0-1 0 0,0-1 1 0 0,0 0 0 0 0,0 0 0 0 0,0-1 0 0 0,1 0 0 0 0,-1-1-1 0 0,10 1 1 0 0,1-2 28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49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276 93 10506 0 0,'-5'-37'7611'0'0,"1"-1"-4399"0"0,1 20-2816 0 0,-5 19-1617 0 0,-1 0 1004 0 0,0 1-1 0 0,0 1 1 0 0,0 0-1 0 0,1 0 0 0 0,-1 0 1 0 0,1 1-1 0 0,-1 1 1 0 0,1-1-1 0 0,1 1 0 0 0,-1 1 1 0 0,1 0-1 0 0,-8 6 1 0 0,-3 5 107 0 0,0 0 0 0 0,1 1 1 0 0,-23 32-1 0 0,34-40 77 0 0,0-1-1 0 0,0 1 0 0 0,1 0 1 0 0,0 0-1 0 0,1 1 1 0 0,1-1-1 0 0,-1 1 1 0 0,2 0-1 0 0,-1 0 1 0 0,0 11-1 0 0,3-16 27 0 0,-1 0 0 0 0,1 0 0 0 0,1 0 0 0 0,-1 0 0 0 0,1 0 0 0 0,0 0 0 0 0,0 0 0 0 0,1-1 0 0 0,-1 1 0 0 0,1 0-1 0 0,1-1 1 0 0,-1 0 0 0 0,1 1 0 0 0,0-1 0 0 0,0 0 0 0 0,0 0 0 0 0,1-1 0 0 0,0 1 0 0 0,0-1 0 0 0,7 7 0 0 0,-7-8-70 0 0,0-1 0 0 0,0 0 1 0 0,-1 0-1 0 0,1 0 1 0 0,1 0-1 0 0,-1 0 1 0 0,0-1-1 0 0,0 0 1 0 0,1 0-1 0 0,-1 0 0 0 0,0 0 1 0 0,1-1-1 0 0,-1 0 1 0 0,6 0-1 0 0,5-1-621 0 0,0 0 0 0 0,27-8 1 0 0,-5 1-538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50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227 830 9562 0 0,'-2'-2'807'0'0,"-1"0"-1"0"0,1 0 0 0 0,-1 0 1 0 0,0 0-1 0 0,0 0 1 0 0,1 0-1 0 0,-1 1 1 0 0,-1-1-1 0 0,1 1 1 0 0,-4-1-1 0 0,4 1-610 0 0,-1 0 0 0 0,0 1 0 0 0,1-1 0 0 0,-1 1 1 0 0,1 0-1 0 0,-1 0 0 0 0,0 0 0 0 0,-5 2 0 0 0,4-1-310 0 0,-1 1-1 0 0,1 0 1 0 0,-1 0 0 0 0,1 0 0 0 0,0 1 0 0 0,0 0 0 0 0,0 0 0 0 0,1 0-1 0 0,-1 0 1 0 0,1 1 0 0 0,-8 7 0 0 0,1 1 83 0 0,-2 2-36 0 0,0 0 0 0 0,-15 23 0 0 0,25-33 43 0 0,0 1-1 0 0,1 0 1 0 0,-1 0 0 0 0,1-1-1 0 0,0 1 1 0 0,1 1-1 0 0,-1-1 1 0 0,1 0 0 0 0,0 0-1 0 0,0 0 1 0 0,0 1-1 0 0,1-1 1 0 0,0 8 0 0 0,0-12 27 0 0,0 0 0 0 0,0 0 1 0 0,1 0-1 0 0,-1 0 0 0 0,0 0 1 0 0,0 0-1 0 0,0 0 0 0 0,1 0 1 0 0,-1 0-1 0 0,1 0 1 0 0,-1 0-1 0 0,0 0 0 0 0,1 0 1 0 0,0-1-1 0 0,-1 1 0 0 0,1 0 1 0 0,-1 0-1 0 0,1-1 0 0 0,0 1 1 0 0,0 0-1 0 0,-1-1 0 0 0,1 1 1 0 0,0-1-1 0 0,0 1 1 0 0,1 0-1 0 0,0-1 16 0 0,0 1 0 0 0,0-1 0 0 0,-1 0 0 0 0,1 0 0 0 0,0 0 0 0 0,0 0-1 0 0,0 0 1 0 0,0 0 0 0 0,0 0 0 0 0,0-1 0 0 0,0 1 0 0 0,2-1 0 0 0,5-3 101 0 0,0 0-1 0 0,0 0 1 0 0,15-10 0 0 0,-8 2 79 0 0,27-26 0 0 0,12-7 194 0 0,-55 44-375 0 0,-1 8-2757 0 0,0-2 2725 0 0,0 0 0 0 0,0 0-1 0 0,0 0 1 0 0,1 0 0 0 0,-1 0 0 0 0,1 0 0 0 0,0 0 0 0 0,1 0-1 0 0,-1 0 1 0 0,1 0 0 0 0,0 0 0 0 0,1 0 0 0 0,-1 0-1 0 0,1 0 1 0 0,0 0 0 0 0,2 4 0 0 0,0-3 84 0 0,0 0 0 0 0,1 1 1 0 0,-1-2-1 0 0,1 1 0 0 0,0-1 0 0 0,1 0 0 0 0,-1 0 1 0 0,1 0-1 0 0,0-1 0 0 0,9 5 0 0 0,-5-3 104 0 0,1 0 0 0 0,0-1-1 0 0,0-1 1 0 0,0 0-1 0 0,1 0 1 0 0,-1-1 0 0 0,1-1-1 0 0,0 0 1 0 0,0-1 0 0 0,0 0-1 0 0,0 0 1 0 0,0-1-1 0 0,24-4 1 0 0,-16-1 55 0 0,-1-2 0 0 0,0 0 0 0 0,0 0 0 0 0,0-2 0 0 0,-1-1 0 0 0,0 0 0 0 0,-1-1 0 0 0,0-1 1 0 0,23-21-1 0 0,-5 0 52 0 0,-2 0 1 0 0,-1-3-1 0 0,28-40 1 0 0,-36 41-142 0 0,-2-1 1 0 0,-2-1 0 0 0,-1-1 0 0 0,-1 0-1 0 0,13-48 1 0 0,-7 6 110 0 0,21-133 1 0 0,-43 201-250 0 0,3-14 134 0 0,-2 0 0 0 0,1-33 0 0 0,-4 53-152 0 0,0 0-1 0 0,0 0 0 0 0,-1 1 1 0 0,0-1-1 0 0,0 0 0 0 0,0 1 0 0 0,-1-1 1 0 0,0 0-1 0 0,0 1 0 0 0,0 0 1 0 0,0-1-1 0 0,-1 1 0 0 0,0 0 0 0 0,0 0 1 0 0,-1 1-1 0 0,-4-6 0 0 0,5 7-110 0 0,-1 0-1 0 0,0 1 1 0 0,1 0-1 0 0,-1-1 1 0 0,0 2-1 0 0,-1-1 1 0 0,1 0-1 0 0,0 1 1 0 0,0 0-1 0 0,-1 0 1 0 0,1 0-1 0 0,-1 0 0 0 0,1 1 1 0 0,-1-1-1 0 0,1 1 1 0 0,-1 0-1 0 0,1 1 1 0 0,0-1-1 0 0,-1 1 1 0 0,1 0-1 0 0,-8 2 1 0 0,0 1-139 0 0,0 0 0 0 0,0 1 0 0 0,1 0 0 0 0,-1 1 1 0 0,1 0-1 0 0,-14 11 0 0 0,11-5 143 0 0,1 1 0 0 0,1-1 0 0 0,0 2 0 0 0,0 0 0 0 0,2 0 0 0 0,-1 1 0 0 0,2 0 0 0 0,0 1 0 0 0,1 0 0 0 0,1 1 0 0 0,0-1 0 0 0,1 1 0 0 0,-5 25 0 0 0,0 10-32 0 0,2 1 0 0 0,2 0 0 0 0,0 66 0 0 0,7-87 186 0 0,1 1 0 0 0,1 0-1 0 0,2-1 1 0 0,1 1 0 0 0,2-1-1 0 0,1 0 1 0 0,1-1 0 0 0,2 0 0 0 0,25 51-1 0 0,-22-56 46 0 0,1-2-1 0 0,1 0 0 0 0,2-1 0 0 0,0 0 0 0 0,1-1 1 0 0,1-1-1 0 0,1-2 0 0 0,1 0 0 0 0,0-1 0 0 0,2 0 1 0 0,32 16-1 0 0,-31-18 397 0 0,1-2 0 0 0,0-2 1 0 0,1 0-1 0 0,1-1 0 0 0,0-2 1 0 0,30 6-1 0 0,-73-21-4884 0 0,-2 1 2002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55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72 2633 0 0,'0'0'260'0'0,"8"-19"-43"0"0,0 15-1079 0 0,8 2 694 0 0,19-4 52 0 0,67 0-1 0 0,126-10 1132 0 0,-113 5-583 0 0,26 3-461 0 0,195 13-1 0 0,-209 5-134 0 0,660 16 2682 0 0,-297-41-2135 0 0,67 22 950 0 0,-373-2-1460 0 0,108 7 413 0 0,115 2 476 0 0,451 5 583 0 0,-388-5-966 0 0,-273-10-203 0 0,246 20-54 0 0,-341-17-54 0 0,-16-5 206 0 0,162-19 0 0 0,9-1 166 0 0,-101 15-320 0 0,-61 0-74 0 0,-1 4 0 0 0,104 13 0 0 0,262 17 119 0 0,-373-28-139 0 0,108 10 54 0 0,7 0-69 0 0,136 12 100 0 0,-238-16-6 0 0,106-5 1 0 0,-162-4-87 0 0,213 10 88 0 0,179-5 120 0 0,-314-5-38 0 0,52-6 733 0 0,54 1-565 0 0,-70 15-345 0 0,128-2 417 0 0,-229-11-326 0 0,82-6 132 0 0,230 16 1 0 0,-225 2-56 0 0,151-12 1 0 0,-84-1 43 0 0,-115 3-197 0 0,0 5 0 0 0,173 29-1 0 0,-211-23 28 0 0,116 7-1 0 0,62-16 116 0 0,-120-2-134 0 0,175-8 204 0 0,-160 4-131 0 0,2-7 330 0 0,-85 6-242 0 0,91 0 1 0 0,189-3-27 0 0,-236 4-106 0 0,17 3-72 0 0,-109 2-44 0 0,2 20-2770 0 0,-1-19 2736 0 0,-1 1 0 0 0,1-1 0 0 0,-1 1 0 0 0,0 0 1 0 0,0-1-1 0 0,0 1 0 0 0,0-1 0 0 0,0 1 0 0 0,0-1 1 0 0,-1 1-1 0 0,1 0 0 0 0,0-1 0 0 0,-1 1 0 0 0,1-1 0 0 0,-1 1 1 0 0,1-1-1 0 0,-1 0 0 0 0,0 1 0 0 0,0-1 0 0 0,0 0 0 0 0,0 1 1 0 0,0-1-1 0 0,-1 1 0 0 0,-7 9-63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58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715 82 8234 0 0,'0'0'969'0'0,"5"-32"6094"0"0,5-9-5793 0 0,-8 33 3400 0 0,-7 11-6168 0 0,-16 15 1021 0 0,2 2 0 0 0,0 0-1 0 0,1 1 1 0 0,-18 28-1 0 0,12-16 406 0 0,-428 593-157 0 0,409-550 298 0 0,33-55-728 0 0,-2-1 0 0 0,0 0 1 0 0,-1 0-1 0 0,-25 29 0 0 0,28-40 27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6:59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 12 10434 0 0,'0'0'3664'0'0,"0"-12"569"0"0,-4 16-7658 0 0,1 3 3083 0 0,1 0 0 0 0,0 0 0 0 0,1 0-1 0 0,-1-1 1 0 0,1 1 0 0 0,0 9 0 0 0,0 57 17 0 0,2-49 327 0 0,-1-22 9 0 0,-1 14-30 0 0,2 0 0 0 0,0-1 0 0 0,1 1 0 0 0,5 23 0 0 0,-6-36 24 0 0,0 0 1 0 0,0 0-1 0 0,0 0 0 0 0,1 0 0 0 0,-1 0 0 0 0,1 0 0 0 0,0 0 0 0 0,-1-1 0 0 0,1 1 1 0 0,1-1-1 0 0,-1 1 0 0 0,4 3 0 0 0,-4-5 25 0 0,0 0 0 0 0,0 0-1 0 0,0 0 1 0 0,0 0 0 0 0,1-1 0 0 0,-1 1 0 0 0,0 0 0 0 0,0-1-1 0 0,1 0 1 0 0,-1 1 0 0 0,0-1 0 0 0,0 0 0 0 0,1 0 0 0 0,-1 0-1 0 0,0 0 1 0 0,1-1 0 0 0,-1 1 0 0 0,0-1 0 0 0,0 1 0 0 0,3-2-1 0 0,9-3 240 0 0,-1 0-1 0 0,0-2 0 0 0,0 1 0 0 0,0-1 1 0 0,-1-1-1 0 0,12-10 0 0 0,66-61-41 0 0,-6 4-389 0 0,-51 50 153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0.7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285 206 4577 0 0,'2'-4'9656'0'0,"5"-18"-6221"0"0,-3-1-2026 0 0,0-1 1 0 0,0-31 0 0 0,-11 40-1028 0 0,-7-17-280 0 0,11 24-42 0 0,-3 4-104 0 0,1 1-92 0 0,1 0 0 0 0,-1 1 0 0 0,0 0 0 0 0,0 0 0 0 0,-1 1 0 0 0,1-1 0 0 0,0 1 0 0 0,-1 0 0 0 0,1 0 0 0 0,0 1 0 0 0,-1 0 0 0 0,1 0 0 0 0,0 0 0 0 0,-1 1 0 0 0,1-1 1 0 0,-1 1-1 0 0,-6 2 0 0 0,0 1-327 0 0,1 0 1 0 0,-1 1 0 0 0,1 0 0 0 0,0 1 0 0 0,0 0-1 0 0,1 0 1 0 0,-1 1 0 0 0,1 1 0 0 0,1 0 0 0 0,-14 14-1 0 0,18-16 367 0 0,0-1 0 0 0,1 1 0 0 0,0 0 0 0 0,0 1 0 0 0,1-1 0 0 0,0 1-1 0 0,0-1 1 0 0,0 1 0 0 0,1 0 0 0 0,0 0 0 0 0,0 0 0 0 0,1 0 0 0 0,0 1 0 0 0,0-1-1 0 0,1 0 1 0 0,0 1 0 0 0,0-1 0 0 0,0 0 0 0 0,3 10 0 0 0,1 2-44 0 0,1 0 1 0 0,1 0-1 0 0,1-1 1 0 0,0 0 0 0 0,15 25-1 0 0,59 81-135 0 0,3 8 619 0 0,-83-131-308 0 0,1 1 1 0 0,-1 0-1 0 0,0 0 1 0 0,0 0 0 0 0,0 0-1 0 0,-1 0 1 0 0,1 0-1 0 0,0 0 1 0 0,-1 0 0 0 0,1 0-1 0 0,-1 0 1 0 0,0 0-1 0 0,0 0 1 0 0,0 1 0 0 0,0-1-1 0 0,0 0 1 0 0,0 0-1 0 0,0 0 1 0 0,-1 0 0 0 0,1 0-1 0 0,-1 0 1 0 0,0 0-1 0 0,1 0 1 0 0,-1 0 0 0 0,0 0-1 0 0,0 0 1 0 0,0 0-1 0 0,-1 0 1 0 0,1 0 0 0 0,0-1-1 0 0,-3 4 1 0 0,-2-2 14 0 0,1 1 1 0 0,-1-1 0 0 0,0 0-1 0 0,0 0 1 0 0,0 0-1 0 0,0-1 1 0 0,0 0-1 0 0,-1 0 1 0 0,-9 1 0 0 0,-56 12-1370 0 0,47-12 1281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1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8722 0 0,'0'0'3133'0'0,"8"-6"-1745"0"0,6 0-1403 0 0,0 1 0 0 0,1 1 0 0 0,0 0 0 0 0,0 1 1 0 0,0 0-1 0 0,22 0 0 0 0,99 2-89 0 0,145 19-2852 0 0,-252-17 2863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6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556 68 9202 0 0,'0'-2'41'0'0,"1"1"0"0"0,-1-1 0 0 0,1 1 0 0 0,-1-1 0 0 0,1 0 0 0 0,-1 1 0 0 0,0-1 0 0 0,0 1 0 0 0,0-1-1 0 0,1 0 1 0 0,-2 1 0 0 0,1-1 0 0 0,0 1 0 0 0,0-1 0 0 0,0 0 0 0 0,-1 1 0 0 0,1-1 0 0 0,-1 1 0 0 0,1-1 0 0 0,-1 1 0 0 0,0-1 0 0 0,0 1 0 0 0,0-1 0 0 0,1 1 0 0 0,-3-2 0 0 0,0 1-55 0 0,1 0 0 0 0,-1 0 0 0 0,0 0 0 0 0,0 0-1 0 0,0 0 1 0 0,0 1 0 0 0,-1-1 0 0 0,1 1 0 0 0,0 0 0 0 0,-1 0 0 0 0,-4-1 0 0 0,-8 0-121 0 0,0 0 1 0 0,0 1-1 0 0,0 1 0 0 0,-19 2 1 0 0,20-1 96 0 0,0 1-1 0 0,0 1 1 0 0,1 1 0 0 0,-1 0 0 0 0,1 0 0 0 0,-23 12-1 0 0,30-12 40 0 0,0-1 0 0 0,0 1 1 0 0,1 1-1 0 0,-1-1 0 0 0,1 1 0 0 0,1 0 0 0 0,-1 1 0 0 0,1-1 0 0 0,-1 1 0 0 0,2 0 0 0 0,-1 0 0 0 0,1 1 0 0 0,0-1 0 0 0,-6 14 0 0 0,9-19 7 0 0,1 1 0 0 0,-1 0 0 0 0,1 0 0 0 0,0 0 0 0 0,-1 0 0 0 0,1 0 0 0 0,0 0 0 0 0,0 0 0 0 0,0 0 0 0 0,1 0 0 0 0,-1 0 0 0 0,0 0 0 0 0,1-1 0 0 0,-1 1 0 0 0,1 0 0 0 0,0 0 0 0 0,-1 0 0 0 0,1 0 0 0 0,0-1 0 0 0,0 1 0 0 0,0 0 0 0 0,0-1 0 0 0,1 1 0 0 0,-1-1 0 0 0,0 1 0 0 0,1-1 0 0 0,-1 0 1 0 0,1 1-1 0 0,-1-1 0 0 0,1 0 0 0 0,-1 0 0 0 0,1 0 0 0 0,0 0 0 0 0,0 0 0 0 0,2 0 0 0 0,10 5 41 0 0,0 0 1 0 0,1-2-1 0 0,24 6 1 0 0,-16-4-21 0 0,35 6 13 0 0,-45-10-87 0 0,0 0-1 0 0,1 1 1 0 0,-1 0-1 0 0,0 1 1 0 0,0 0-1 0 0,-1 1 1 0 0,1 1-1 0 0,19 12 1 0 0,-31-17 25 0 0,0-1 0 0 0,-1 0-1 0 0,1 1 1 0 0,0 0 0 0 0,-1-1 0 0 0,1 1 0 0 0,0-1 0 0 0,-1 1-1 0 0,1 0 1 0 0,-1-1 0 0 0,1 1 0 0 0,-1 0 0 0 0,1 0 0 0 0,-1-1-1 0 0,0 1 1 0 0,1 0 0 0 0,-1 0 0 0 0,0 0 0 0 0,0-1-1 0 0,1 1 1 0 0,-1 0 0 0 0,0 0 0 0 0,0 0 0 0 0,0 0 0 0 0,0 0-1 0 0,0-1 1 0 0,0 1 0 0 0,0 0 0 0 0,-1 1 0 0 0,0 0-2 0 0,0 0 0 0 0,0-1 1 0 0,0 1-1 0 0,-1-1 0 0 0,1 0 0 0 0,0 1 1 0 0,-1-1-1 0 0,1 0 0 0 0,-1 0 1 0 0,0 0-1 0 0,1 0 0 0 0,-4 2 1 0 0,-60 18-28 0 0,60-20 57 0 0,-83 17-222 0 0,-111 7-1 0 0,106-14-383 0 0,32-4 561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1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 12539 0 0,'0'0'4649'0'0,"-16"0"-3681"0"0,8 0-1175 0 0,-1 1-1 0 0,0 1 1 0 0,0-1 0 0 0,1 2-1 0 0,-1-1 1 0 0,1 1 0 0 0,0 0-1 0 0,-1 1 1 0 0,2 0 0 0 0,-1 0-1 0 0,0 1 1 0 0,-8 6 0 0 0,7-2 47 0 0,-1-1 0 0 0,1 1 0 0 0,1 0 0 0 0,0 1 0 0 0,0 0 0 0 0,1 0 0 0 0,-9 16 0 0 0,14-21 69 0 0,-1-1 1 0 0,1 0 0 0 0,0 1 0 0 0,0 0 0 0 0,1 0 0 0 0,-1-1-1 0 0,1 1 1 0 0,0 0 0 0 0,0 0 0 0 0,1 0 0 0 0,-1 0 0 0 0,1 0 0 0 0,0 0-1 0 0,1 0 1 0 0,-1 1 0 0 0,1-1 0 0 0,0-1 0 0 0,0 1 0 0 0,1 0 0 0 0,-1 0-1 0 0,3 5 1 0 0,-3-8 37 0 0,1 0-1 0 0,-1 0 0 0 0,1 0 0 0 0,0 0 0 0 0,-1 0 1 0 0,1 0-1 0 0,0 0 0 0 0,0 0 0 0 0,0-1 1 0 0,0 1-1 0 0,0-1 0 0 0,1 1 0 0 0,-1-1 1 0 0,0 0-1 0 0,1 0 0 0 0,-1 0 0 0 0,1 0 0 0 0,-1-1 1 0 0,4 1-1 0 0,-1 0 230 0 0,-1-1 0 0 0,1 0 0 0 0,-1 0 0 0 0,1-1 0 0 0,-1 1 0 0 0,1-1 0 0 0,-1 0 0 0 0,1 0 0 0 0,-1 0 1 0 0,7-4-1 0 0,-5 2 162 0 0,0 0 1 0 0,1 0 0 0 0,-2-1 0 0 0,1 1 0 0 0,0-1 0 0 0,-1-1-1 0 0,0 1 1 0 0,0-1 0 0 0,0 0 0 0 0,0 0 0 0 0,-1 0 0 0 0,0-1 0 0 0,0 0-1 0 0,5-11 1 0 0,-6 9-170 0 0,0 0 0 0 0,-1-1 0 0 0,0 0-1 0 0,-1 1 1 0 0,0-1 0 0 0,0-16 0 0 0,-1 20-367 0 0,-1 1 1 0 0,1 0 0 0 0,-1 0-1 0 0,0 0 1 0 0,0 0 0 0 0,-1 0-1 0 0,1 0 1 0 0,-1 0-1 0 0,0 0 1 0 0,-2-3 0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1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19 11018 0 0,'0'0'4443'0'0,"-14"1"-1956"0"0,0 1-2739 0 0,0 1 1 0 0,0 1-1 0 0,0 0 1 0 0,0 1-1 0 0,1 0 1 0 0,0 1-1 0 0,-25 15 0 0 0,26-12 74 0 0,1 0 0 0 0,0 1 0 0 0,0 0-1 0 0,1 0 1 0 0,1 1 0 0 0,-16 23 0 0 0,22-30 76 0 0,0 1 0 0 0,0-1 0 0 0,1 1 0 0 0,0 0 0 0 0,0 0 0 0 0,0 0 0 0 0,0 0 0 0 0,1 0 0 0 0,0 0 0 0 0,0 0 0 0 0,0 1 0 0 0,0-1 0 0 0,1 0 0 0 0,0 0 0 0 0,0 1 0 0 0,1-1 0 0 0,0 0 0 0 0,-1 0 0 0 0,2 1 0 0 0,-1-1 0 0 0,4 9 0 0 0,-2-10-2 0 0,-1-1-1 0 0,1 1 1 0 0,0-1 0 0 0,0 1 0 0 0,0-1-1 0 0,1 0 1 0 0,-1-1 0 0 0,1 1 0 0 0,-1 0-1 0 0,1-1 1 0 0,0 0 0 0 0,0 0 0 0 0,0 0-1 0 0,0 0 1 0 0,1-1 0 0 0,-1 0 0 0 0,6 1-1 0 0,5 2 340 0 0,0-2-1 0 0,0 0 1 0 0,26 0-1 0 0,-31-2 153 0 0,1-1 0 0 0,-1 0 1 0 0,0 0-1 0 0,1-1 0 0 0,-1-1 0 0 0,0 1 0 0 0,0-2 0 0 0,0 1 0 0 0,0-2 0 0 0,-1 1 1 0 0,0-1-1 0 0,0 0 0 0 0,0-1 0 0 0,15-13 0 0 0,-20 15-277 0 0,1-1-1 0 0,-1 0 1 0 0,1 0-1 0 0,-1 0 1 0 0,-1-1-1 0 0,1 1 1 0 0,-1-1-1 0 0,0 0 1 0 0,0 0-1 0 0,-1 0 1 0 0,0-1-1 0 0,0 1 1 0 0,0 0-1 0 0,-1-1 1 0 0,0 0-1 0 0,0 1 1 0 0,0-1-1 0 0,-1 1 1 0 0,0-1-1 0 0,-1 0 1 0 0,1 1-1 0 0,-1-1 1 0 0,0 1-1 0 0,-4-10 1 0 0,3 7-454 0 0,-1 1 1 0 0,0 0 0 0 0,-1 1 0 0 0,0-1 0 0 0,0 1 0 0 0,-1-1 0 0 0,1 1 0 0 0,-2 0 0 0 0,1 1-1 0 0,-1-1 1 0 0,0 1 0 0 0,0 0 0 0 0,-10-6 0 0 0,2 1-988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2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1 11819 0 0,'1'73'-8601'0'0,"1"-38"8227"0"0,1 0 0 0 0,15 61 0 0 0,0-28 193 0 0,-5-22 305 0 0,-2 1-1 0 0,2 74 15227 0 0,-16-125-15427 0 0,-1 1 1 0 0,0-1-1 0 0,0 1 1 0 0,0-1-1 0 0,-1 1 1 0 0,1 0-1 0 0,-1 1 1 0 0,1-1-1 0 0,-1 1 1 0 0,0 0-1 0 0,0 0 1 0 0,0 1-1 0 0,0-1 1 0 0,0 1-1 0 0,0 0 1 0 0,-1 1-1 0 0,1-1 1 0 0,-11 1-1 0 0,1 2-26 0 0,0 1-1 0 0,-1 0 1 0 0,1 1-1 0 0,0 1 1 0 0,1 1-1 0 0,-1 0 1 0 0,1 0-1 0 0,0 1 1 0 0,1 1-1 0 0,-1 1 1 0 0,2 0 0 0 0,-1 0-1 0 0,1 1 1 0 0,1 1-1 0 0,0 0 1 0 0,0 1-1 0 0,1 0 1 0 0,-13 19-1 0 0,21-28 27 0 0,0 0-1 0 0,1 1 0 0 0,-1-1 0 0 0,0 0 0 0 0,1 1 1 0 0,0-1-1 0 0,0 1 0 0 0,0-1 0 0 0,0 1 1 0 0,1 0-1 0 0,-1-1 0 0 0,1 1 0 0 0,0 0 0 0 0,0-1 1 0 0,0 1-1 0 0,0 0 0 0 0,1-1 0 0 0,0 1 1 0 0,-1 0-1 0 0,1-1 0 0 0,1 1 0 0 0,-1-1 0 0 0,0 0 1 0 0,1 1-1 0 0,0-1 0 0 0,0 0 0 0 0,0 0 1 0 0,0 0-1 0 0,0 0 0 0 0,0 0 0 0 0,1 0 1 0 0,0-1-1 0 0,-1 1 0 0 0,4 1 0 0 0,4 3-124 0 0,-1-1-1 0 0,1-1 0 0 0,1 0 1 0 0,-1-1-1 0 0,0 1 1 0 0,1-2-1 0 0,0 0 1 0 0,0 0-1 0 0,0-1 1 0 0,14 1-1 0 0,136 2-2016 0 0,-103-6 1385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6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20 5097 0 0,'-1'-3'2370'0'0,"-11"-14"9031"0"0,22 37-16517 0 0,1 3 4990 0 0,-2 1 0 0 0,-1 1-1 0 0,-1 0 1 0 0,-1 0 0 0 0,-1 0 0 0 0,2 40-1 0 0,2-1 120 0 0,1-13-17 0 0,2 4 650 0 0,-9-19 5893 0 0,-3-38-6388 0 0,1 1 0 0 0,0-1 1 0 0,-1 0-1 0 0,1 0 1 0 0,0 1-1 0 0,0-1 0 0 0,0 1 1 0 0,0-1-1 0 0,0 1 0 0 0,0-1 1 0 0,3-2-1 0 0,0 0 29 0 0,-1 0-106 0 0,18-30 76 0 0,40-45 1 0 0,-54 71-219 0 0,0 1 0 0 0,0 0 1 0 0,1 0-1 0 0,-1 0 1 0 0,2 1-1 0 0,-1 0 1 0 0,1 1-1 0 0,0 0 1 0 0,0 0-1 0 0,0 1 0 0 0,12-4 1 0 0,-18 7 14 0 0,0 1 0 0 0,0-1 1 0 0,0 1-1 0 0,0 0 0 0 0,0-1 1 0 0,0 1-1 0 0,0 1 0 0 0,0-1 1 0 0,0 0-1 0 0,0 1 0 0 0,0 0 0 0 0,0-1 1 0 0,0 1-1 0 0,-1 0 0 0 0,1 0 1 0 0,0 1-1 0 0,0-1 0 0 0,-1 1 1 0 0,1-1-1 0 0,2 3 0 0 0,-1 0-51 0 0,0 0 0 0 0,0 0 1 0 0,0 0-1 0 0,-1 1 0 0 0,0-1 0 0 0,0 1 0 0 0,0 0 0 0 0,0 0 1 0 0,-1 0-1 0 0,3 10 0 0 0,-2-8 8 0 0,-1 1 0 0 0,0 0 1 0 0,-1-1-1 0 0,0 1 0 0 0,0 0 0 0 0,-1 0 1 0 0,-1 12-1 0 0,1-15 100 0 0,-1-1 1 0 0,1 0-1 0 0,-1 0 1 0 0,0 0-1 0 0,-1 1 1 0 0,1-1-1 0 0,-1 0 0 0 0,1 0 1 0 0,-1-1-1 0 0,0 1 1 0 0,-1 0-1 0 0,1-1 1 0 0,-5 6-1 0 0,-1-2 153 0 0,0-1 0 0 0,-1 1 0 0 0,1-1 1 0 0,-1-1-1 0 0,-1 0 0 0 0,1 0 0 0 0,-1-1 0 0 0,0 0 0 0 0,0 0 1 0 0,0-1-1 0 0,-1-1 0 0 0,-15 3 0 0 0,15-4-177 0 0,0 0 0 0 0,1-1 1 0 0,-1 0-1 0 0,0 0 0 0 0,0-1 0 0 0,-18-5 1 0 0,21 4-524 0 0,1 0 1 0 0,-1-1 0 0 0,1 0 0 0 0,0 0 0 0 0,-12-8 0 0 0,8 4 452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6.4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60 15619 0 0,'0'0'5075'0'0,"-16"1"-5414"0"0,8 0 264 0 0,0 1 0 0 0,1 0 1 0 0,-1 0-1 0 0,1 0 0 0 0,0 1 0 0 0,0 0 1 0 0,0 1-1 0 0,0 0 0 0 0,0 0 0 0 0,1 0 0 0 0,0 1 1 0 0,0 0-1 0 0,-10 10 0 0 0,8-7-51 0 0,1 0-1 0 0,-1 0 1 0 0,1 1-1 0 0,1 0 1 0 0,0 0-1 0 0,0 1 1 0 0,-8 20-1 0 0,12-27 22 0 0,1 0 0 0 0,0 1 1 0 0,1-1-1 0 0,-1 0 0 0 0,0 1 0 0 0,1-1 0 0 0,0 1 0 0 0,0-1 1 0 0,0 1-1 0 0,0-1 0 0 0,1 0 0 0 0,-1 1 0 0 0,1-1 0 0 0,0 1 1 0 0,0-1-1 0 0,0 0 0 0 0,0 0 0 0 0,0 0 0 0 0,1 1 1 0 0,0-1-1 0 0,-1 0 0 0 0,1-1 0 0 0,0 1 0 0 0,1 0 0 0 0,-1-1 1 0 0,0 1-1 0 0,1-1 0 0 0,-1 0 0 0 0,6 4 0 0 0,-2-2-26 0 0,0 0 0 0 0,1 0 1 0 0,-1-1-1 0 0,1 0 0 0 0,0 0 0 0 0,0 0 0 0 0,1-1 0 0 0,-1 0 0 0 0,0-1 0 0 0,1 0 0 0 0,11 1 1 0 0,-9-2 382 0 0,-1 0 1 0 0,1 0 0 0 0,-1-1 0 0 0,0-1 0 0 0,0 0 0 0 0,1 0 0 0 0,-1 0 0 0 0,0-1 0 0 0,8-5-1 0 0,-11 6-42 0 0,-1 0 0 0 0,0-1-1 0 0,0 0 1 0 0,0 0-1 0 0,0 0 1 0 0,-1-1 0 0 0,1 1-1 0 0,-1-1 1 0 0,0 0-1 0 0,0 0 1 0 0,0-1 0 0 0,-1 1-1 0 0,1-1 1 0 0,-1 0-1 0 0,0 0 1 0 0,-1 0 0 0 0,1 0-1 0 0,-1 0 1 0 0,0-1-1 0 0,0 1 1 0 0,-1-1 0 0 0,1 1-1 0 0,-1-1 1 0 0,-1 0-1 0 0,1 1 1 0 0,-1-1 0 0 0,0 0-1 0 0,0 0 1 0 0,0 1-1 0 0,-1-1 1 0 0,0 0-1 0 0,0 1 1 0 0,-3-8 0 0 0,1 4-294 0 0,0 0 1 0 0,-1 0-1 0 0,0 1 1 0 0,0-1-1 0 0,-1 1 0 0 0,0 0 1 0 0,-1 1-1 0 0,0-1 1 0 0,0 1-1 0 0,-11-10 1 0 0,-14-7-3234 0 0,-5 4-3446 0 0,23 13 3008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7.1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329 122 9186 0 0,'-39'-121'11245'0'0,"42"137"-17882"0"0,2 32 5171 0 0,-1-4 1353 0 0,18 226 19 0 0,-12-83 9940 0 0,-30-236-8648 0 0,19 48-1200 0 0,-4-26-88 0 0,-2 0-1 0 0,0 1 1 0 0,-2 0 0 0 0,-23-45 0 0 0,29 66-5 0 0,0-1 1 0 0,-1 1-1 0 0,1 0 0 0 0,-1 1 0 0 0,0-1 1 0 0,-1 1-1 0 0,1-1 0 0 0,-1 1 0 0 0,0 0 0 0 0,0 1 1 0 0,-11-6-1 0 0,12 7-37 0 0,-1 0 0 0 0,0 1 0 0 0,1 0 0 0 0,-1 0 0 0 0,0 0 0 0 0,0 1 0 0 0,0-1 0 0 0,0 1 1 0 0,1 1-1 0 0,-1-1 0 0 0,0 1 0 0 0,0-1 0 0 0,0 1 0 0 0,1 0 0 0 0,-1 1 0 0 0,0-1 0 0 0,-5 4 0 0 0,3-2 10 0 0,0 1 0 0 0,1-1 0 0 0,0 1 0 0 0,0 0 0 0 0,0 1 0 0 0,0 0 0 0 0,1 0 0 0 0,-1 0 0 0 0,1 0 0 0 0,1 1 0 0 0,-1 0 0 0 0,1 0 0 0 0,0 0 0 0 0,0 0 0 0 0,1 1 0 0 0,-5 10 0 0 0,6-12 6 0 0,1 0 1 0 0,-1 0 0 0 0,1 0 0 0 0,0 0 0 0 0,1-1-1 0 0,-1 1 1 0 0,1 0 0 0 0,0 0 0 0 0,0 0 0 0 0,0 0-1 0 0,1 0 1 0 0,0 0 0 0 0,0 0 0 0 0,0 0 0 0 0,1 0-1 0 0,-1 0 1 0 0,1-1 0 0 0,0 1 0 0 0,1-1 0 0 0,-1 1-1 0 0,1-1 1 0 0,-1 0 0 0 0,1 0 0 0 0,6 6 0 0 0,-1-4-135 0 0,-1 0 1 0 0,0-1-1 0 0,1 0 1 0 0,0 0-1 0 0,0-1 1 0 0,1 0-1 0 0,-1-1 1 0 0,1 0-1 0 0,0 0 1 0 0,0 0 0 0 0,0-1-1 0 0,0-1 1 0 0,0 1-1 0 0,0-2 1 0 0,15 1-1 0 0,7-1 142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7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0 11891 0 0,'0'0'1472'0'0,"-1"1"-1564"0"0,0-1-1 0 0,0 0 1 0 0,0 1 0 0 0,0-1 0 0 0,0 1 0 0 0,1-1 0 0 0,-1 1-1 0 0,0-1 1 0 0,0 1 0 0 0,1-1 0 0 0,-1 1 0 0 0,0 0-1 0 0,1-1 1 0 0,-1 1 0 0 0,0 0 0 0 0,1 0 0 0 0,-1-1-1 0 0,1 1 1 0 0,0 0 0 0 0,-1 0 0 0 0,1 0 0 0 0,-1 1-1 0 0,-1 3 31 0 0,1-1 0 0 0,0 1 0 0 0,0 0-1 0 0,0 0 1 0 0,0 0 0 0 0,1 0-1 0 0,0 0 1 0 0,0 7 0 0 0,1-9 16 0 0,-1-1 1 0 0,1 1 0 0 0,-1-1-1 0 0,1 0 1 0 0,0 1 0 0 0,0-1-1 0 0,0 0 1 0 0,0 0 0 0 0,0 1 0 0 0,0-1-1 0 0,1 0 1 0 0,-1 0 0 0 0,1-1-1 0 0,0 1 1 0 0,-1 0 0 0 0,1 0-1 0 0,0-1 1 0 0,0 1 0 0 0,0-1-1 0 0,0 1 1 0 0,0-1 0 0 0,0 0-1 0 0,3 1 1 0 0,4 1 100 0 0,0 0 1 0 0,-1-1-1 0 0,1 0 0 0 0,1 0 0 0 0,-1-1 1 0 0,0 0-1 0 0,0-1 0 0 0,0 0 1 0 0,11-1-1 0 0,15-4 486 0 0,37-9 1 0 0,-6 1-315 0 0,-62 12-181 0 0,2 0-69 0 0,0 0 1 0 0,0 1 0 0 0,0-1 0 0 0,0 1-1 0 0,8 1 1 0 0,-14-1 5 0 0,1 0-1 0 0,0 0 1 0 0,-1 1 0 0 0,1-1-1 0 0,-1 0 1 0 0,1 0-1 0 0,-1 0 1 0 0,1 1 0 0 0,0-1-1 0 0,-1 0 1 0 0,1 1-1 0 0,-1-1 1 0 0,1 0 0 0 0,-1 1-1 0 0,0-1 1 0 0,1 1-1 0 0,-1-1 1 0 0,1 1 0 0 0,-1-1-1 0 0,0 1 1 0 0,1-1-1 0 0,-1 1 1 0 0,1 0-1 0 0,-1 1-17 0 0,0-1 0 0 0,0 0-1 0 0,0 0 1 0 0,0 1-1 0 0,-1-1 1 0 0,1 0 0 0 0,0 1-1 0 0,0-1 1 0 0,-1 0-1 0 0,1 0 1 0 0,-1 1 0 0 0,1-1-1 0 0,-1 0 1 0 0,0 0-1 0 0,-1 2 1 0 0,-12 18-89 0 0,-1 0 1 0 0,-27 27-1 0 0,26-31 193 0 0,1 0 0 0 0,0 2 0 0 0,-18 30 0 0 0,25-35-37 0 0,1 0 0 0 0,0 1 0 0 0,0-1 0 0 0,2 2 0 0 0,0-1-1 0 0,1 0 1 0 0,0 1 0 0 0,1 0 0 0 0,-1 18 0 0 0,7-18 8 0 0,4-6-7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2.9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401 106 11362 0 0,'27'-29'3694'0'0,"-21"23"-2873"0"0,0 0 1 0 0,0-1-1 0 0,0 0 0 0 0,-1 0 1 0 0,0 0-1 0 0,0 0 1 0 0,6-15 1161 0 0,-19 20-2219 0 0,-1 0 51 0 0,1 1-1 0 0,-1 0 1 0 0,0 0 0 0 0,1 1 0 0 0,-1 0-1 0 0,0 0 1 0 0,0 1 0 0 0,1 0 0 0 0,-1 0-1 0 0,-9 4 1 0 0,-25 5-63 0 0,-50 21 0 0 0,78-25 200 0 0,1 0 1 0 0,0 1 0 0 0,1 0 0 0 0,-1 1 0 0 0,1 1 0 0 0,1 0 0 0 0,-13 12 0 0 0,22-19-36 0 0,1 0 1 0 0,0 0 0 0 0,0 0 0 0 0,0 0 0 0 0,1 0-1 0 0,-1 1 1 0 0,0-1 0 0 0,1 0 0 0 0,0 1 0 0 0,-1-1-1 0 0,1 1 1 0 0,0 0 0 0 0,0-1 0 0 0,1 1 0 0 0,-1 0-1 0 0,0 0 1 0 0,1-1 0 0 0,0 1 0 0 0,0 0 0 0 0,-1 0 0 0 0,2 0-1 0 0,-1 0 1 0 0,0-1 0 0 0,1 1 0 0 0,-1 0 0 0 0,1 0-1 0 0,1 4 1 0 0,1-2-183 0 0,0-1 0 0 0,-1 0 0 0 0,1 0 0 0 0,1-1 0 0 0,-1 1 0 0 0,1-1 0 0 0,-1 1-1 0 0,1-1 1 0 0,0 0 0 0 0,0 0 0 0 0,0-1 0 0 0,0 1 0 0 0,1-1 0 0 0,-1 0 0 0 0,7 2 0 0 0,72 20-779 0 0,-82-24 1416 0 0,-5 7-367 0 0,-13 13-160 0 0,-1-2 0 0 0,-41 33-1 0 0,41-37 171 0 0,1 1-1 0 0,0 0 1 0 0,1 1-1 0 0,0 0 1 0 0,-23 35-1 0 0,37-48-41 0 0,0 0 1 0 0,1-1-1 0 0,-1 1 0 0 0,1 1 0 0 0,-1-1 0 0 0,1 0 0 0 0,0 0 1 0 0,0 0-1 0 0,0 1 0 0 0,1-1 0 0 0,-1 0 0 0 0,1 1 1 0 0,0-1-1 0 0,0 0 0 0 0,0 1 0 0 0,0-1 0 0 0,1 1 0 0 0,-1-1 1 0 0,1 0-1 0 0,0 0 0 0 0,0 1 0 0 0,0-1 0 0 0,0 0 1 0 0,1 0-1 0 0,-1 0 0 0 0,1 0 0 0 0,0 0 0 0 0,0 0 0 0 0,0-1 1 0 0,0 1-1 0 0,0-1 0 0 0,0 1 0 0 0,1-1 0 0 0,2 3 1 0 0,3 0-108 0 0,-1 0 1 0 0,1 0-1 0 0,0-1 1 0 0,0 0-1 0 0,0-1 1 0 0,0 0-1 0 0,1 0 1 0 0,-1 0-1 0 0,1-1 1 0 0,-1 0-1 0 0,19 0 1 0 0,9-1-208 0 0,1-3 1 0 0,55-8-1 0 0,-44 1 76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3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92 16668 0 0,'-1'0'-22'0'0,"-1"-1"0"0"0,1 1 0 0 0,-1 0 0 0 0,0 1 0 0 0,1-1 0 0 0,-1 0 0 0 0,1 0 0 0 0,-1 1 0 0 0,0-1 0 0 0,1 1 1 0 0,-1-1-1 0 0,1 1 0 0 0,-1 0 0 0 0,1-1 0 0 0,-3 3 0 0 0,3-2-119 0 0,0 1-1 0 0,1-1 1 0 0,-1 1 0 0 0,0-1-1 0 0,0 1 1 0 0,1-1-1 0 0,-1 1 1 0 0,1 0 0 0 0,-1 0-1 0 0,1-1 1 0 0,0 1 0 0 0,0 0-1 0 0,0-1 1 0 0,0 1-1 0 0,0 3 1 0 0,3 215 4775 0 0,1-226-3139 0 0,9-15-1040 0 0,-1 0-1 0 0,-1 0 1 0 0,11-31 0 0 0,-13 30-564 0 0,0 0 0 0 0,1 1 1 0 0,2 1-1 0 0,20-31 0 0 0,-31 50 37 0 0,0 0 0 0 0,0 0 0 0 0,0 0 0 0 0,0 0 0 0 0,0 0 0 0 0,0 1-1 0 0,0-1 1 0 0,0 0 0 0 0,0 0 0 0 0,0 1 0 0 0,0-1 0 0 0,1 1 0 0 0,-1-1 0 0 0,0 1 0 0 0,0 0-1 0 0,1-1 1 0 0,-1 1 0 0 0,0 0 0 0 0,0 0 0 0 0,1 0 0 0 0,-1 0 0 0 0,0 0 0 0 0,1 0-1 0 0,-1 0 1 0 0,0 0 0 0 0,0 1 0 0 0,1-1 0 0 0,-1 0 0 0 0,0 1 0 0 0,0-1 0 0 0,1 1 0 0 0,-1-1-1 0 0,0 1 1 0 0,0 0 0 0 0,0-1 0 0 0,0 1 0 0 0,0 0 0 0 0,0 0 0 0 0,1 1 0 0 0,6 5-129 0 0,-1 0 1 0 0,0 1-1 0 0,-1 0 1 0 0,7 10-1 0 0,-3-5 155 0 0,3 4 1 0 0,1 0 0 0 0,1-1 0 0 0,1-1 0 0 0,0 0 0 0 0,1-1-1 0 0,28 18 1 0 0,-39-29 114 0 0,1 1 0 0 0,-1-1 0 0 0,1 0 0 0 0,0 0 0 0 0,0-1-1 0 0,0 0 1 0 0,0 0 0 0 0,0-1 0 0 0,0 0 0 0 0,1 0 0 0 0,-1-1-1 0 0,0 0 1 0 0,0 0 0 0 0,1 0 0 0 0,-1-1 0 0 0,0 0 0 0 0,0-1 0 0 0,1 1-1 0 0,-1-2 1 0 0,0 1 0 0 0,-1-1 0 0 0,1 0 0 0 0,7-4 0 0 0,4-3 267 0 0,0-1 1 0 0,-1-1-1 0 0,0-1 1 0 0,-1-1-1 0 0,26-27 0 0 0,-36 33-179 0 0,1 0 0 0 0,-2 0-1 0 0,1 0 1 0 0,-1 0 0 0 0,0-1-1 0 0,-1 0 1 0 0,0 0 0 0 0,0 0 0 0 0,-1-1-1 0 0,-1 1 1 0 0,1-1 0 0 0,-1 0-1 0 0,-1 0 1 0 0,1-14 0 0 0,-2 23-176 0 0,0 0 1 0 0,0 0 0 0 0,0 0-1 0 0,0 0 1 0 0,0 0-1 0 0,0 0 1 0 0,0 0 0 0 0,0 0-1 0 0,-1 0 1 0 0,1 0 0 0 0,0 0-1 0 0,-1 0 1 0 0,1 0-1 0 0,-1 0 1 0 0,1 0 0 0 0,-1 0-1 0 0,1 0 1 0 0,-1 0 0 0 0,1 1-1 0 0,-1-1 1 0 0,0 0-1 0 0,1 0 1 0 0,-1 1 0 0 0,0-1-1 0 0,0 0 1 0 0,0 1 0 0 0,0-1-1 0 0,-1 0 1 0 0,0 1-93 0 0,-1-1 1 0 0,1 1 0 0 0,0 0-1 0 0,-1 0 1 0 0,1 0-1 0 0,0 0 1 0 0,-1 0-1 0 0,1 1 1 0 0,0-1-1 0 0,0 1 1 0 0,-1-1 0 0 0,-2 2-1 0 0,-4 2-261 0 0,-1 1 1 0 0,1-1-1 0 0,0 2 0 0 0,-15 10 0 0 0,16-9 283 0 0,1 1-1 0 0,-1-1 1 0 0,1 2-1 0 0,1-1 1 0 0,0 1 0 0 0,0 0-1 0 0,0 0 1 0 0,1 1-1 0 0,1-1 1 0 0,0 1-1 0 0,0 0 1 0 0,1 0-1 0 0,0 1 1 0 0,1-1 0 0 0,-2 13-1 0 0,3-18 5 0 0,1 0 0 0 0,0 0 0 0 0,-1 0 0 0 0,2 1 0 0 0,-1-1 0 0 0,1 0 0 0 0,0 0 0 0 0,0 0 0 0 0,0 0 0 0 0,0 0 0 0 0,1 0 0 0 0,0-1 0 0 0,0 1 0 0 0,1 0 0 0 0,-1-1 0 0 0,1 1 0 0 0,0-1 0 0 0,0 0 0 0 0,0 0 0 0 0,1 0 0 0 0,-1-1 0 0 0,1 1 0 0 0,0-1 0 0 0,0 1 0 0 0,0-1 0 0 0,0-1 0 0 0,1 1 0 0 0,-1-1 0 0 0,1 1 0 0 0,0-1 0 0 0,0-1 0 0 0,0 1 0 0 0,5 1 0 0 0,10 1-253 0 0,1 0 1 0 0,0-1-1 0 0,1-1 0 0 0,38-2 1 0 0,86-15-2908 0 0,-145 15 3210 0 0,38-5-1526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4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15 6953 0 0,'-1'0'273'0'0,"-1"0"-1"0"0,0 0 0 0 0,1 0 1 0 0,-1 1-1 0 0,1-1 0 0 0,0 0 1 0 0,-1 1-1 0 0,1-1 0 0 0,-1 1 1 0 0,1 0-1 0 0,0-1 0 0 0,-1 1 1 0 0,1 0-1 0 0,0 0 1 0 0,-1 0-1 0 0,1 0 0 0 0,0 0 1 0 0,-1 1-1 0 0,0 0-251 0 0,0 1 0 0 0,0 0 1 0 0,1-1-1 0 0,0 1 0 0 0,-1 0 0 0 0,1-1 1 0 0,0 1-1 0 0,-1 6 0 0 0,-1 5-838 0 0,1 0 0 0 0,1 1 0 0 0,1 17 0 0 0,-1-13 1627 0 0,0 29-744 0 0,1-1 1 0 0,9 40 9761 0 0,-1-141-7276 0 0,-7-9-2075 0 0,-1 39-388 0 0,0-1-1 0 0,1 1 0 0 0,2-1 1 0 0,9-42-1 0 0,-10 64-216 0 0,-1 0 0 0 0,0 0 0 0 0,1 0 0 0 0,0 1 0 0 0,0-1 0 0 0,0 0 0 0 0,0 1 0 0 0,0-1 0 0 0,0 1 0 0 0,1 0 0 0 0,-1-1 0 0 0,1 1 0 0 0,0 0 0 0 0,0 1 0 0 0,-1-1 0 0 0,1 0 1 0 0,0 1-1 0 0,0 0 0 0 0,1 0 0 0 0,-1 0 0 0 0,0 0 0 0 0,0 0 0 0 0,0 0 0 0 0,1 1 0 0 0,4-1 0 0 0,9 0-295 0 0,1 1 0 0 0,-1 0 0 0 0,27 4 0 0 0,-36-3 312 0 0,175 17-6804 0 0,-152-15 6685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8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61 6529 0 0,'0'0'609'0'0,"5"-2"-220"0"0,12-4-360 0 0,0 2 0 0 0,1-1 0 0 0,-1 2 1 0 0,1 1-1 0 0,0 0 0 0 0,22 1 0 0 0,36-5 576 0 0,93-11 576 0 0,234 5-1 0 0,170 41-1113 0 0,-344-19 89 0 0,319-26 1 0 0,346 3-40 0 0,-828 14-109 0 0,937 10 851 0 0,-630-3-371 0 0,207-4 338 0 0,-49 8-345 0 0,-135 3-350 0 0,-44-29 1282 0 0,-133 3-746 0 0,-199 10-748 0 0,0 1-1 0 0,0 1 0 0 0,0 1 1 0 0,-1 1-1 0 0,1 1 0 0 0,-1 1 1 0 0,28 9-1 0 0,-46-14 44 0 0,-1 0-1 0 0,0 1 1 0 0,1-1 0 0 0,-1 0-1 0 0,0 0 1 0 0,1 0 0 0 0,-1 0 0 0 0,0 0-1 0 0,0 0 1 0 0,1 0 0 0 0,-1 1-1 0 0,0-1 1 0 0,1 0 0 0 0,-1 0-1 0 0,0 0 1 0 0,0 1 0 0 0,1-1 0 0 0,-1 0-1 0 0,0 0 1 0 0,0 1 0 0 0,0-1-1 0 0,1 0 1 0 0,-1 0 0 0 0,0 1-1 0 0,0-1 1 0 0,0 0 0 0 0,0 1 0 0 0,0-1-1 0 0,0 0 1 0 0,1 1 0 0 0,-1-1-1 0 0,0 0 1 0 0,0 1 0 0 0,0-1-1 0 0,0 0 1 0 0,0 1 0 0 0,0-1 0 0 0,0 0-1 0 0,0 1 1 0 0,-1-1 0 0 0,1 0-1 0 0,0 1 1 0 0,0-1 0 0 0,0 0-1 0 0,0 0 1 0 0,0 1 0 0 0,0-1-1 0 0,-1 0 1 0 0,1 1 0 0 0,-7 5-42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4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10 10274 0 0,'0'0'6903'0'0,"-11"-2"-5257"0"0,3 0-1672 0 0,0 0 0 0 0,0 0 0 0 0,-1 1 0 0 0,1 1 0 0 0,0-1 1 0 0,-1 1-1 0 0,1 1 0 0 0,0 0 0 0 0,-1 0 0 0 0,1 0 0 0 0,0 1 0 0 0,0 0 0 0 0,0 1 1 0 0,0 0-1 0 0,0 0 0 0 0,1 0 0 0 0,-1 1 0 0 0,1 1 0 0 0,0-1 0 0 0,0 1 1 0 0,1 0-1 0 0,-7 6 0 0 0,-5 5-84 0 0,0 0 0 0 0,-19 25 0 0 0,33-36 1 0 0,1-1 1 0 0,-1 1-1 0 0,1-1 1 0 0,0 1-1 0 0,0 0 1 0 0,1 0-1 0 0,0 1 1 0 0,-1-1-1 0 0,2 0 1 0 0,-1 1 0 0 0,1-1-1 0 0,0 1 1 0 0,0-1-1 0 0,0 1 1 0 0,1 10-1 0 0,0-15 58 0 0,0-1-1 0 0,0 1 1 0 0,1 0 0 0 0,-1 0 0 0 0,0-1-1 0 0,1 1 1 0 0,-1 0 0 0 0,1-1-1 0 0,-1 1 1 0 0,1-1 0 0 0,-1 1-1 0 0,1-1 1 0 0,0 1 0 0 0,-1-1-1 0 0,1 1 1 0 0,0-1 0 0 0,-1 1-1 0 0,1-1 1 0 0,0 0 0 0 0,-1 1 0 0 0,1-1-1 0 0,0 0 1 0 0,0 0 0 0 0,-1 1-1 0 0,1-1 1 0 0,0 0 0 0 0,0 0-1 0 0,-1 0 1 0 0,1 0 0 0 0,0 0-1 0 0,0 0 1 0 0,0 0 0 0 0,-1 0-1 0 0,1-1 1 0 0,0 1 0 0 0,0 0 0 0 0,-1 0-1 0 0,2-1 1 0 0,30-10 162 0 0,-19 4 217 0 0,0 0 1 0 0,-1-1-1 0 0,0 0 0 0 0,0-1 0 0 0,-1 0 0 0 0,0-1 0 0 0,-1-1 0 0 0,0 1 0 0 0,0-2 0 0 0,-1 1 0 0 0,9-16 0 0 0,-18 26-355 0 0,0 1 0 0 0,0 0 0 0 0,0 0 0 0 0,0 0 0 0 0,0 0 0 0 0,0 0 0 0 0,1 0 0 0 0,-1 0 0 0 0,0 0 0 0 0,0 0 0 0 0,0 0 0 0 0,0 0 0 0 0,0 0 0 0 0,0 0 0 0 0,1 0 0 0 0,-1 0 0 0 0,0 0 0 0 0,0 0 0 0 0,0 0 0 0 0,0 0 0 0 0,0 0 0 0 0,0 0 0 0 0,1 0 0 0 0,-1 0 0 0 0,0 0 0 0 0,0 0 0 0 0,0 0 0 0 0,0 0 0 0 0,0 0 0 0 0,0 0 0 0 0,0 0 0 0 0,1 0 0 0 0,-1 1 0 0 0,0-1 0 0 0,0 0 0 0 0,0 0 0 0 0,0 0 0 0 0,0 0 0 0 0,0 0 0 0 0,0 0 0 0 0,0 0 0 0 0,0 0 0 0 0,0 1 0 0 0,0-1 0 0 0,0 0 0 0 0,0 0 0 0 0,0 0 0 0 0,1 0 0 0 0,-1 0 0 0 0,0 0 0 0 0,0 1 0 0 0,0-1 0 0 0,0 0 0 0 0,6 15-691 0 0,5 19 109 0 0,-10-31 467 0 0,60 170-617 0 0,10 33 606 0 0,-64-178 239 0 0,0 1 0 0 0,-2 0 0 0 0,-1-1 1 0 0,-2 2-1 0 0,-1 38 0 0 0,-1-67-8 0 0,0 0-1 0 0,0 1 1 0 0,0-1-1 0 0,0 0 1 0 0,0 1-1 0 0,0-1 1 0 0,-1 0-1 0 0,1 0 0 0 0,0 1 1 0 0,-1-1-1 0 0,1 0 1 0 0,-1 0-1 0 0,1 0 1 0 0,-1 1-1 0 0,0-1 1 0 0,0 0-1 0 0,1 0 1 0 0,-1 0-1 0 0,0 0 1 0 0,0 0-1 0 0,-1 1 1 0 0,1-2 43 0 0,0 0 0 0 0,0 0 0 0 0,0 1 1 0 0,-1-1-1 0 0,1 0 0 0 0,0 0 0 0 0,0 0 1 0 0,0 0-1 0 0,0 0 0 0 0,0 0 0 0 0,0 0 1 0 0,0-1-1 0 0,0 1 0 0 0,-1 0 0 0 0,1-1 0 0 0,0 1 1 0 0,0 0-1 0 0,0-1 0 0 0,-1 0 0 0 0,-7-5 479 0 0,0 0-1 0 0,1-1 0 0 0,0 1 1 0 0,-8-10-1 0 0,12 12-719 0 0,-15-15 359 0 0,1 0 0 0 0,1-1 1 0 0,0-1-1 0 0,-24-42 1 0 0,34 52-311 0 0,1-2 0 0 0,0 1 0 0 0,1-1 0 0 0,1 1 0 0 0,0-1 0 0 0,1-1 0 0 0,0 1 0 0 0,1 0 0 0 0,0-1 0 0 0,1 1 0 0 0,1-19 0 0 0,1 26-160 0 0,0 0-1 0 0,1 0 1 0 0,-1 0-1 0 0,1 0 1 0 0,1 0-1 0 0,-1 1 1 0 0,1-1-1 0 0,0 1 1 0 0,0 0-1 0 0,1-1 1 0 0,-1 1-1 0 0,1 1 1 0 0,0-1-1 0 0,1 1 1 0 0,-1-1-1 0 0,10-6 1 0 0,8-4-2064 0 0,0 0 0 0 0,39-18 0 0 0,-40 22 495 0 0,16-10-1737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4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4257 0 0,'0'0'-600'0'0</inkml:trace>
  <inkml:trace contextRef="#ctx0" brushRef="#br0" timeOffset="1">49 166 2641 0 0,'10'2'3971'0'0,"0"0"-3356"0"0,0-1 1 0 0,0 0-1 0 0,1-1 0 0 0,-1 0 0 0 0,0 0 1 0 0,0-1-1 0 0,0-1 0 0 0,19-4 0 0 0,128-47 568 0 0,6-1-1205 0 0,-162 54-18 0 0,-1-1 1 0 0,0 1 0 0 0,1 0 0 0 0,-1 0 0 0 0,1 0 0 0 0,-1 0 0 0 0,1-1-1 0 0,-1 1 1 0 0,0 0 0 0 0,1 0 0 0 0,-1 0 0 0 0,1 0 0 0 0,-1 0 0 0 0,1 0-1 0 0,-1 0 1 0 0,1 0 0 0 0,-1 0 0 0 0,0 0 0 0 0,1 0 0 0 0,-1 0 0 0 0,1 1-1 0 0,-1-1 1 0 0,1 0 0 0 0,-1 0 0 0 0,0 0 0 0 0,1 1 0 0 0,-1-1 0 0 0,0 0-1 0 0,1 0 1 0 0,-1 1 0 0 0,0-1 0 0 0,1 0 0 0 0,-1 1 0 0 0,0-1-1 0 0,1 0 1 0 0,-1 1 0 0 0,0-1 0 0 0,0 0 0 0 0,1 1 0 0 0,-1-1 0 0 0,0 1 0 0 0,-6 22-1213 0 0,-24 25 13 0 0,29-48 1227 0 0,-45 59-377 0 0,-68 65-1 0 0,64-72 539 0 0,-63 84 1 0 0,5 20 497 0 0,72-103-327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8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14 14611 0 0,'-9'-13'2073'0'0,"9"13"-2118"0"0,-1 0 0 0 0,1 0 0 0 0,0-1 0 0 0,-1 1 0 0 0,1 0 1 0 0,0 0-1 0 0,-1 0 0 0 0,1 1 0 0 0,0-1 0 0 0,-1 0 0 0 0,1 0 0 0 0,0 0 1 0 0,-1 0-1 0 0,1 0 0 0 0,0 0 0 0 0,-1 0 0 0 0,1 1 0 0 0,0-1 1 0 0,-1 0-1 0 0,1 0 0 0 0,0 0 0 0 0,0 1 0 0 0,-1-1 0 0 0,1 0 1 0 0,0 0-1 0 0,0 1 0 0 0,-1-1 0 0 0,1 1 0 0 0,-1 0-147 0 0,0 1 0 0 0,0 0-1 0 0,0 0 1 0 0,0 1 0 0 0,0-1 0 0 0,0 0 0 0 0,1 0-1 0 0,-1 0 1 0 0,1 1 0 0 0,-1-1 0 0 0,1 0-1 0 0,0 4 1 0 0,3 156-158 0 0,-18 208 7224 0 0,15-369-6766 0 0,11-12 2046 0 0,11-16-2518 0 0,-20 25 871 0 0,12-16-464 0 0,-1-1-155 0 0,2 1 1 0 0,0 1-1 0 0,1 0 1 0 0,23-17 0 0 0,-35 30 36 0 0,1 1 1 0 0,-1 0 0 0 0,1 0 0 0 0,0 0-1 0 0,0 1 1 0 0,0-1 0 0 0,1 1 0 0 0,-1 1-1 0 0,0-1 1 0 0,1 1 0 0 0,-1 0 0 0 0,1 0-1 0 0,-1 0 1 0 0,1 1 0 0 0,0 0 0 0 0,-1 0-1 0 0,1 0 1 0 0,-1 1 0 0 0,1 0 0 0 0,0 0-1 0 0,-1 0 1 0 0,11 4 0 0 0,77 41-551 0 0,-66-31 614 0 0,1-1 1 0 0,0-2-1 0 0,56 17 1 0 0,-75-26 106 0 0,0-2-1 0 0,1 1 1 0 0,-1-1-1 0 0,1-1 1 0 0,-1 0 0 0 0,1 0-1 0 0,-1-1 1 0 0,1 0 0 0 0,-1 0-1 0 0,0-1 1 0 0,1-1 0 0 0,-1 0-1 0 0,0 0 1 0 0,0 0-1 0 0,-1-1 1 0 0,17-10 0 0 0,-16 8 85 0 0,0-1 0 0 0,-1 0 1 0 0,1 0-1 0 0,-2 0 0 0 0,1-1 1 0 0,-1-1-1 0 0,0 1 0 0 0,-1-1 0 0 0,0 0 1 0 0,8-16-1 0 0,-11 18-122 0 0,1-1-1 0 0,-1 0 1 0 0,-1 0 0 0 0,0 0-1 0 0,0 0 1 0 0,0 0 0 0 0,-1 0-1 0 0,0-1 1 0 0,-1 1-1 0 0,0 0 1 0 0,0-1 0 0 0,0 1-1 0 0,-1 0 1 0 0,-3-13 0 0 0,3 20-113 0 0,1-1 0 0 0,-1 0 0 0 0,1 1-1 0 0,-1-1 1 0 0,1 1 0 0 0,-1-1 0 0 0,0 1 0 0 0,1-1 0 0 0,-1 1 0 0 0,0 0 0 0 0,0-1 0 0 0,0 1 0 0 0,0 0 0 0 0,-1 0 0 0 0,1 0 0 0 0,0 0 0 0 0,0 0 0 0 0,-1 0 0 0 0,1 0 0 0 0,-1 0 0 0 0,1 0-1 0 0,0 1 1 0 0,-1-1 0 0 0,1 0 0 0 0,-1 1 0 0 0,0-1 0 0 0,1 1 0 0 0,-1 0 0 0 0,1 0 0 0 0,-1-1 0 0 0,0 1 0 0 0,1 0 0 0 0,-1 0 0 0 0,0 1 0 0 0,1-1 0 0 0,-1 0 0 0 0,1 0 0 0 0,-1 1 0 0 0,0-1-1 0 0,1 1 1 0 0,-1 0 0 0 0,1-1 0 0 0,-1 1 0 0 0,-2 2 0 0 0,-7 3-307 0 0,-1 1 0 0 0,1 0 0 0 0,0 1 0 0 0,-12 10 0 0 0,20-15 354 0 0,-19 15-158 0 0,1 2 1 0 0,0 1-1 0 0,1 1 1 0 0,-23 33-1 0 0,38-48 124 0 0,0 0-1 0 0,0 1 0 0 0,1 0 0 0 0,0 0 0 0 0,0 0 0 0 0,1 1 0 0 0,0-1 1 0 0,0 1-1 0 0,1-1 0 0 0,0 1 0 0 0,1 0 0 0 0,0 0 0 0 0,0 0 0 0 0,1 0 1 0 0,0 0-1 0 0,0 0 0 0 0,1 0 0 0 0,3 13 0 0 0,-2-17-17 0 0,-1 0 1 0 0,1 0-1 0 0,0-1 0 0 0,1 1 0 0 0,-1-1 1 0 0,1 1-1 0 0,0-1 0 0 0,0 0 0 0 0,0 0 1 0 0,1 0-1 0 0,-1 0 0 0 0,1-1 0 0 0,0 0 1 0 0,0 1-1 0 0,5 2 0 0 0,-2-3-48 0 0,0 1-1 0 0,0-1 1 0 0,0 0 0 0 0,1-1 0 0 0,-1 0-1 0 0,1 0 1 0 0,-1-1 0 0 0,17 2-1 0 0,3-3-779 0 0,0-2 0 0 0,1 0-1 0 0,-1-2 1 0 0,39-10-1 0 0,-21 2-781 0 0,1-1-590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8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297 496 10186 0 0,'-1'-2'485'0'0,"-1"0"0"0"0,1 0 0 0 0,-1 1 0 0 0,1-1 0 0 0,-1 1 1 0 0,0-1-1 0 0,1 1 0 0 0,-1 0 0 0 0,0-1 0 0 0,0 1 0 0 0,0 0 0 0 0,0 0 0 0 0,0 1 0 0 0,-4-2 0 0 0,1 1-326 0 0,1 0 1 0 0,0 0-1 0 0,0 1 1 0 0,-1 0-1 0 0,1 0 0 0 0,0 0 1 0 0,-6 1-1 0 0,1 1-319 0 0,1 0 0 0 0,-1 0 0 0 0,1 1 0 0 0,0 0 0 0 0,0 0 0 0 0,0 1 0 0 0,-8 5 0 0 0,0 2 80 0 0,0 0 1 0 0,1 1-1 0 0,1 1 0 0 0,0 0 0 0 0,1 1 1 0 0,0 1-1 0 0,1 0 0 0 0,-18 30 1 0 0,28-42 49 0 0,1 0 0 0 0,0 0 0 0 0,0 0 0 0 0,0 0 1 0 0,0 0-1 0 0,0 0 0 0 0,0 1 0 0 0,1-1 1 0 0,0 0-1 0 0,0 1 0 0 0,0-1 0 0 0,0 0 0 0 0,0 1 1 0 0,0-1-1 0 0,1 0 0 0 0,0 0 0 0 0,1 4 0 0 0,-1-5 34 0 0,-1-1-1 0 0,1 1 0 0 0,0-1 1 0 0,0 0-1 0 0,0 0 1 0 0,0 0-1 0 0,1 0 0 0 0,-1 1 1 0 0,0-1-1 0 0,0-1 0 0 0,1 1 1 0 0,-1 0-1 0 0,0 0 0 0 0,1 0 1 0 0,-1-1-1 0 0,1 1 0 0 0,-1-1 1 0 0,1 1-1 0 0,-1-1 0 0 0,1 0 1 0 0,-1 1-1 0 0,1-1 1 0 0,0 0-1 0 0,-1 0 0 0 0,1 0 1 0 0,-1 0-1 0 0,1 0 0 0 0,0-1 1 0 0,-1 1-1 0 0,1 0 0 0 0,-1-1 1 0 0,1 1-1 0 0,-1-1 0 0 0,1 1 1 0 0,-1-1-1 0 0,3-1 0 0 0,8-4 258 0 0,-1-1-1 0 0,1 0 1 0 0,-1-1-1 0 0,-1 1 1 0 0,1-2-1 0 0,-1 0 1 0 0,-1 0-1 0 0,0-1 1 0 0,0 0-1 0 0,-1 0 1 0 0,14-23-1 0 0,-22 32-18 0 0,0 11-3915 0 0,0-5 3633 0 0,0 1-1 0 0,0 0 0 0 0,0 0 1 0 0,1 0-1 0 0,0-1 1 0 0,0 1-1 0 0,1 0 1 0 0,-1-1-1 0 0,1 1 1 0 0,0-1-1 0 0,1 0 1 0 0,-1 0-1 0 0,6 9 1 0 0,-5-11 90 0 0,0 0 0 0 0,1 1 0 0 0,-1-1 0 0 0,0 0 0 0 0,1 0-1 0 0,0-1 1 0 0,0 1 0 0 0,0-1 0 0 0,0 0 0 0 0,0 0 0 0 0,0 0 0 0 0,0 0 0 0 0,1-1 0 0 0,-1 1 0 0 0,1-1 0 0 0,-1-1 0 0 0,1 1 0 0 0,-1 0 0 0 0,6-1 0 0 0,7-1 207 0 0,0 0 0 0 0,-1-1 0 0 0,1 0-1 0 0,-1-2 1 0 0,1 0 0 0 0,-1-1 0 0 0,-1 0 0 0 0,17-8 0 0 0,0-2 48 0 0,-2-2 0 0 0,54-37 1 0 0,-66 40-227 0 0,-1-2 1 0 0,0 1 0 0 0,-2-2 0 0 0,1 0 0 0 0,-2-1-1 0 0,-1-1 1 0 0,0 0 0 0 0,12-25 0 0 0,-2-3 93 0 0,-2-2 0 0 0,22-73 0 0 0,-21 33 211 0 0,-20 79-321 0 0,0 0 1 0 0,-1 1-1 0 0,-1-1 0 0 0,0 0 1 0 0,0 0-1 0 0,-1 0 1 0 0,-2-11-1 0 0,3 19-90 0 0,0 0 0 0 0,-1 1-1 0 0,1-1 1 0 0,-1 0 0 0 0,1 0 0 0 0,-1 1 0 0 0,0-1-1 0 0,0 1 1 0 0,0-1 0 0 0,0 0 0 0 0,0 1 0 0 0,0 0-1 0 0,0-1 1 0 0,0 1 0 0 0,-1 0 0 0 0,1 0-1 0 0,-1-1 1 0 0,1 1 0 0 0,-1 0 0 0 0,1 0 0 0 0,-4-1-1 0 0,3 2-67 0 0,-1-1 0 0 0,0 0 0 0 0,0 1 0 0 0,1 0 0 0 0,-1 0 0 0 0,0 0 0 0 0,0 0 0 0 0,0 0 0 0 0,1 0 0 0 0,-1 1 0 0 0,0 0 0 0 0,-4 1 0 0 0,-5 2-214 0 0,1 1 0 0 0,0 1 0 0 0,0 0 0 0 0,0 0 1 0 0,-11 9-1 0 0,8-2 200 0 0,0 0 1 0 0,0 0-1 0 0,2 1 1 0 0,-1 1-1 0 0,2 0 1 0 0,0 1-1 0 0,1 0 1 0 0,0 1 0 0 0,1 0-1 0 0,2 0 1 0 0,-1 1-1 0 0,2 0 1 0 0,0 0-1 0 0,1 1 1 0 0,-4 34-1 0 0,6-33 67 0 0,1 1-1 0 0,1 0 0 0 0,1-1 0 0 0,0 1 1 0 0,2 0-1 0 0,0-1 0 0 0,2 0 0 0 0,0 1 1 0 0,1-1-1 0 0,1-1 0 0 0,1 1 0 0 0,1-1 1 0 0,0 0-1 0 0,18 28 0 0 0,-23-42 2 0 0,1 0 0 0 0,0 1 0 0 0,1-1 0 0 0,-1 0 0 0 0,1-1 0 0 0,0 1 0 0 0,0-1 1 0 0,1 0-1 0 0,-1-1 0 0 0,1 1 0 0 0,8 3 0 0 0,-9-5-170 0 0,0 0 0 0 0,0-1 0 0 0,0 0 1 0 0,1 0-1 0 0,-1 0 0 0 0,0-1 0 0 0,0 1 1 0 0,1-1-1 0 0,-1-1 0 0 0,0 1 0 0 0,0-1 1 0 0,1 0-1 0 0,-1 0 0 0 0,10-3 0 0 0,30-13-932 0 0,-23 9 659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9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22 12323 0 0,'-28'6'4012'0'0,"31"-4"-4164"0"0,7 2 101 0 0,-1 0-1 0 0,1-1 1 0 0,0 0-1 0 0,0-1 1 0 0,0 0-1 0 0,0 0 1 0 0,0-1-1 0 0,0 0 1 0 0,16-2-1 0 0,102-12 178 0 0,-82 6-633 0 0,109-15-3692 0 0,-99 13 2001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0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362 158 7954 0 0,'12'-15'6201'0'0,"7"-10"-2582"0"0,3-6-1566 0 0,-15 23-1502 0 0,19-24 915 0 0,-24 31-1338 0 0,-1 0 1 0 0,0-1-1 0 0,0 1 0 0 0,0-1 0 0 0,-1 0 0 0 0,1 1 0 0 0,0-1 0 0 0,-1 0 0 0 0,1 1 1 0 0,-1-1-1 0 0,1 0 0 0 0,-1 0 0 0 0,0 1 0 0 0,1-1 0 0 0,-1 0 0 0 0,0 0 0 0 0,-1-2 0 0 0,0 3-136 0 0,0 0 0 0 0,0-1 0 0 0,0 1-1 0 0,0 0 1 0 0,0 0 0 0 0,0 0-1 0 0,0 1 1 0 0,-1-1 0 0 0,1 0-1 0 0,0 0 1 0 0,-1 1 0 0 0,1-1-1 0 0,-1 1 1 0 0,1-1 0 0 0,0 1 0 0 0,-1-1-1 0 0,1 1 1 0 0,-1 0 0 0 0,1 0-1 0 0,-1 0 1 0 0,1 0 0 0 0,-1 0-1 0 0,-2 0 1 0 0,-37 3-843 0 0,40-3 837 0 0,-31 7-123 0 0,1 1 0 0 0,0 1-1 0 0,1 1 1 0 0,0 2-1 0 0,0 1 1 0 0,2 2 0 0 0,-1 0-1 0 0,2 2 1 0 0,0 1 0 0 0,-30 27-1 0 0,55-43 88 0 0,-1 0 0 0 0,1 0 0 0 0,0 0 0 0 0,0 0 0 0 0,0 0 0 0 0,0 0 0 0 0,0 1-1 0 0,0-1 1 0 0,1 1 0 0 0,-1-1 0 0 0,1 1 0 0 0,0-1 0 0 0,0 1 0 0 0,0 0 0 0 0,0 0 0 0 0,0 0-1 0 0,0 0 1 0 0,1-1 0 0 0,0 1 0 0 0,-1 4 0 0 0,2-5-57 0 0,0 1 0 0 0,0-1 0 0 0,0 1 1 0 0,0-1-1 0 0,0 0 0 0 0,0 1 0 0 0,1-1 0 0 0,-1 0 0 0 0,1 0 0 0 0,-1 0 1 0 0,1 0-1 0 0,0 0 0 0 0,0 0 0 0 0,0 0 0 0 0,0-1 0 0 0,0 1 0 0 0,0-1 1 0 0,1 1-1 0 0,-1-1 0 0 0,0 0 0 0 0,1 0 0 0 0,4 1 0 0 0,14 5-77 0 0,1-1 0 0 0,1-1 0 0 0,-1-1 0 0 0,1-1 0 0 0,0-1 0 0 0,-1-1 0 0 0,36-3 0 0 0,-13 2 1991 0 0,-50 6-1905 0 0,-1 0-1 0 0,0 0 1 0 0,-1 0 0 0 0,1 0 0 0 0,-1-1-1 0 0,0 0 1 0 0,-11 5 0 0 0,-9 9 16 0 0,18-13 70 0 0,0 2-1 0 0,0-1 1 0 0,1 1 0 0 0,1 1 0 0 0,-1-1-1 0 0,1 1 1 0 0,1 1 0 0 0,0-1 0 0 0,-6 13 0 0 0,10-19-17 0 0,1 1 1 0 0,-1 0-1 0 0,1 0 1 0 0,0 0 0 0 0,0 1-1 0 0,0-1 1 0 0,1 0 0 0 0,0 0-1 0 0,-1 0 1 0 0,1 1 0 0 0,1-1-1 0 0,-1 0 1 0 0,1 0 0 0 0,-1 0-1 0 0,1 1 1 0 0,0-1-1 0 0,1 0 1 0 0,-1 0 0 0 0,1 0-1 0 0,0-1 1 0 0,0 1 0 0 0,0 0-1 0 0,0-1 1 0 0,1 1 0 0 0,-1-1-1 0 0,1 0 1 0 0,4 5 0 0 0,-2-4-68 0 0,-1 0 0 0 0,1 0 1 0 0,0 0-1 0 0,0-1 0 0 0,0 0 1 0 0,1 0-1 0 0,-1 0 1 0 0,1-1-1 0 0,-1 0 0 0 0,1 0 1 0 0,0 0-1 0 0,0-1 1 0 0,0 1-1 0 0,0-2 0 0 0,0 1 1 0 0,0 0-1 0 0,0-1 0 0 0,0 0 1 0 0,0-1-1 0 0,0 0 1 0 0,0 1-1 0 0,6-3 0 0 0,13-3-213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10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98 16075 0 0,'-1'-1'99'0'0,"0"1"-1"0"0,-1 0 0 0 0,1 0 0 0 0,0 0 1 0 0,-1 0-1 0 0,1 1 0 0 0,0-1 0 0 0,-1 0 1 0 0,1 0-1 0 0,0 1 0 0 0,-1-1 0 0 0,1 1 1 0 0,0-1-1 0 0,0 1 0 0 0,0-1 0 0 0,-1 1 1 0 0,1 0-1 0 0,0 0 0 0 0,0-1 0 0 0,0 1 1 0 0,0 0-1 0 0,-1 2 0 0 0,0 1-305 0 0,1-1 0 0 0,0 0 1 0 0,0 0-1 0 0,1 1 0 0 0,-1-1 0 0 0,1 1 0 0 0,-1 6 0 0 0,1-9 255 0 0,-7 179 3242 0 0,9-186-1758 0 0,12-23-478 0 0,11-38-1 0 0,-15 39-1191 0 0,1 0-1 0 0,21-38 0 0 0,-31 64 55 0 0,0 1 0 0 0,0 0 0 0 0,-1 0 1 0 0,1 0-1 0 0,0 0 0 0 0,0 0 0 0 0,0 0 0 0 0,1 0 0 0 0,-1 0 0 0 0,0 0 1 0 0,0 1-1 0 0,0-1 0 0 0,1 0 0 0 0,-1 1 0 0 0,0-1 0 0 0,1 1 1 0 0,-1-1-1 0 0,0 1 0 0 0,1 0 0 0 0,-1-1 0 0 0,1 1 0 0 0,-1 0 0 0 0,0 0 1 0 0,1 0-1 0 0,-1 0 0 0 0,1 0 0 0 0,-1 1 0 0 0,1-1 0 0 0,-1 0 0 0 0,0 1 1 0 0,1-1-1 0 0,-1 1 0 0 0,0-1 0 0 0,1 1 0 0 0,-1-1 0 0 0,0 1 1 0 0,2 1-1 0 0,7 5-143 0 0,0-1 0 0 0,-1 2-1 0 0,16 14 1 0 0,-9-8 210 0 0,-4-4 46 0 0,0-1 0 0 0,1 0 0 0 0,0-1 0 0 0,1 0-1 0 0,0-2 1 0 0,0 1 0 0 0,1-1 0 0 0,-1-1 0 0 0,1-1-1 0 0,0 0 1 0 0,24 3 0 0 0,-29-7 99 0 0,0 1-1 0 0,-1-1 1 0 0,1-1 0 0 0,-1 0-1 0 0,1 0 1 0 0,-1-1 0 0 0,0 0-1 0 0,1 0 1 0 0,-1-1 0 0 0,0 0 0 0 0,0-1-1 0 0,-1 0 1 0 0,1-1 0 0 0,-1 1-1 0 0,0-1 1 0 0,0-1 0 0 0,-1 0-1 0 0,1 0 1 0 0,12-14 0 0 0,-12 11-1 0 0,0 1 1 0 0,-1-1 0 0 0,0-1 0 0 0,-1 1-1 0 0,0-1 1 0 0,-1 0 0 0 0,1-1-1 0 0,-2 1 1 0 0,0-1 0 0 0,0 0 0 0 0,-1 0-1 0 0,2-12 1 0 0,-5 23-154 0 0,0-1 0 0 0,1 1 0 0 0,-1-1-1 0 0,0 1 1 0 0,0-1 0 0 0,0 1 0 0 0,0-1 0 0 0,0 1 0 0 0,0-1 0 0 0,0 1-1 0 0,-1 0 1 0 0,1-1 0 0 0,0 1 0 0 0,0-1 0 0 0,0 1 0 0 0,0-1 0 0 0,-1 1-1 0 0,1-1 1 0 0,0 1 0 0 0,0 0 0 0 0,-1-1 0 0 0,1 1 0 0 0,0 0-1 0 0,0-1 1 0 0,-1 1 0 0 0,1 0 0 0 0,-1-1 0 0 0,1 1 0 0 0,0 0 0 0 0,-1-1-1 0 0,0 1 1 0 0,-16 1-1334 0 0,-17 14-473 0 0,23-7 1663 0 0,0 0 0 0 0,0 0 0 0 0,0 1 0 0 0,1 0 0 0 0,1 0 0 0 0,0 1 0 0 0,0 1 0 0 0,1 0 0 0 0,0 0 0 0 0,1 0 0 0 0,0 1 0 0 0,1 0 0 0 0,-8 20 0 0 0,11-24 106 0 0,1 0 0 0 0,0 0 0 0 0,0 0 0 0 0,1 0 0 0 0,0 0-1 0 0,0 0 1 0 0,1 0 0 0 0,0 0 0 0 0,0 0 0 0 0,1 0 0 0 0,0 0 0 0 0,0 0 0 0 0,1 0 0 0 0,0 0 0 0 0,1-1-1 0 0,-1 1 1 0 0,1 0 0 0 0,1-1 0 0 0,0 0 0 0 0,0 0 0 0 0,0 0 0 0 0,1 0 0 0 0,10 11 0 0 0,-10-14 59 0 0,0 0 1 0 0,0 0-1 0 0,1 0 0 0 0,-1-1 1 0 0,1 1-1 0 0,-1-2 1 0 0,1 1-1 0 0,0 0 1 0 0,0-1-1 0 0,1 0 0 0 0,-1-1 1 0 0,0 1-1 0 0,1-1 1 0 0,-1-1-1 0 0,1 1 1 0 0,-1-1-1 0 0,1 0 1 0 0,-1 0-1 0 0,13-3 0 0 0,9-2-434 0 0,0-1 0 0 0,-1-2-1 0 0,31-12 1 0 0,-49 16-45 0 0,71-27-585 0 0,-44 13 404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10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2 8850 0 0,'-3'1'38'0'0,"-1"0"0"0"0,1 0 0 0 0,-1 1 0 0 0,1-1-1 0 0,-1 1 1 0 0,1 0 0 0 0,0 0 0 0 0,0 0 0 0 0,0 0 0 0 0,0 1 0 0 0,0-1 0 0 0,0 1 0 0 0,1 0 0 0 0,-4 5 0 0 0,2-3-135 0 0,0 2 1 0 0,1-1 0 0 0,0 0 0 0 0,0 1 0 0 0,1-1-1 0 0,0 1 1 0 0,-2 9 0 0 0,0 7-105 0 0,2-1 0 0 0,0 1 0 0 0,3 41 1 0 0,4-34-355 0 0,0-9 2706 0 0,-4-8 5888 0 0,3-39-3447 0 0,1 0-3443 0 0,-4-21-398 0 0,4-45-113 0 0,-4 82-693 0 0,0 0 1 0 0,1 0-1 0 0,1 0 1 0 0,0 0-1 0 0,0 1 1 0 0,8-16-1 0 0,-10 24-89 0 0,0 0 1 0 0,0-1-1 0 0,0 1 0 0 0,0 0 0 0 0,1 0 1 0 0,-1 0-1 0 0,0-1 0 0 0,1 1 0 0 0,-1 1 1 0 0,1-1-1 0 0,-1 0 0 0 0,1 0 0 0 0,0 0 0 0 0,-1 1 1 0 0,1-1-1 0 0,0 1 0 0 0,-1 0 0 0 0,1-1 1 0 0,0 1-1 0 0,0 0 0 0 0,-1 0 0 0 0,1 0 1 0 0,0 0-1 0 0,0 0 0 0 0,-1 0 0 0 0,1 1 0 0 0,0-1 1 0 0,2 2-1 0 0,9 1-351 0 0,-1 1 0 0 0,24 11 0 0 0,-15-7 185 0 0,30 9-4945 0 0,88 15 0 0 0,-97-24 1853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11.1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381 59 15227 0 0,'-1'-3'304'0'0,"0"0"-1"0"0,0 0 1 0 0,0 1-1 0 0,0-1 1 0 0,-1 0-1 0 0,1 1 1 0 0,-1-1 0 0 0,1 1-1 0 0,-1-1 1 0 0,0 1-1 0 0,0 0 1 0 0,0 0-1 0 0,0 0 1 0 0,0 0-1 0 0,-1 0 1 0 0,1 0-1 0 0,-5-2 1 0 0,2 2-245 0 0,-1-1 1 0 0,1 1-1 0 0,-1 1 1 0 0,0-1-1 0 0,0 1 1 0 0,1 0-1 0 0,-1 0 1 0 0,-9 0-1 0 0,-2 2-264 0 0,0 0-1 0 0,0 1 1 0 0,0 0-1 0 0,0 2 1 0 0,-20 6 0 0 0,24-6 125 0 0,0 1 0 0 0,1 1 0 0 0,0 0 0 0 0,-22 14 0 0 0,31-18 11 0 0,0 0 0 0 0,0 0 0 0 0,0 0 0 0 0,1 0 0 0 0,-1 1 0 0 0,0-1-1 0 0,1 1 1 0 0,0-1 0 0 0,0 1 0 0 0,0 0 0 0 0,0 0 0 0 0,0 0 0 0 0,0 0 0 0 0,1 0 0 0 0,0 1 0 0 0,0-1 0 0 0,-1 0 0 0 0,2 1 0 0 0,-1-1 0 0 0,0 1 0 0 0,1-1 0 0 0,-1 1 0 0 0,1-1 0 0 0,1 5 0 0 0,-1-6-33 0 0,2 1 0 0 0,-1 0 0 0 0,0-1 1 0 0,0 1-1 0 0,1-1 0 0 0,-1 0 0 0 0,1 1 0 0 0,0-1 0 0 0,0 0 1 0 0,0 0-1 0 0,0 0 0 0 0,0 0 0 0 0,0 0 0 0 0,0 0 0 0 0,1-1 1 0 0,-1 1-1 0 0,1-1 0 0 0,-1 0 0 0 0,5 2 0 0 0,8 3-210 0 0,1 0 1 0 0,19 3-1 0 0,-19-4 172 0 0,-2-1 78 0 0,0 0 0 0 0,0 1 0 0 0,0 1-1 0 0,-1 0 1 0 0,0 1 0 0 0,19 14 0 0 0,-25-16 37 0 0,-1 1 0 0 0,0-1 0 0 0,0 1 0 0 0,0 1 0 0 0,-1-1 0 0 0,0 1 0 0 0,-1 0 1 0 0,1 0-1 0 0,-1 0 0 0 0,-1 0 0 0 0,1 1 0 0 0,-1 0 0 0 0,3 10 0 0 0,1 12-8 0 0,-1 0 0 0 0,-2 0 0 0 0,-1 0 0 0 0,-1 47 0 0 0,-2-56 69 0 0,-2 1 1 0 0,0 0-1 0 0,-2-1 0 0 0,0 1 1 0 0,-2-1-1 0 0,0 0 0 0 0,-10 21 1 0 0,15-38 56 0 0,-1 0 0 0 0,0 0 1 0 0,0-1-1 0 0,0 1 0 0 0,-1-1 0 0 0,1 0 1 0 0,-1 1-1 0 0,0-1 0 0 0,0 0 1 0 0,0 0-1 0 0,0-1 0 0 0,-1 1 0 0 0,1-1 1 0 0,-1 0-1 0 0,1 1 0 0 0,-1-1 0 0 0,0-1 1 0 0,-6 3-1 0 0,5-3 164 0 0,-1 0-1 0 0,0 0 0 0 0,0-1 1 0 0,0 1-1 0 0,0-1 1 0 0,0-1-1 0 0,1 1 1 0 0,-1-1-1 0 0,0 0 0 0 0,0 0 1 0 0,-10-5-1 0 0,3 2 58 0 0,1-2-1 0 0,1 0 0 0 0,-1 0 1 0 0,1-1-1 0 0,0 0 0 0 0,1-1 1 0 0,0 0-1 0 0,0-1 0 0 0,0 0 1 0 0,1 0-1 0 0,-10-15 1 0 0,12 14-199 0 0,1-1 1 0 0,0 0 0 0 0,1 0-1 0 0,0-1 1 0 0,1 0 0 0 0,0 1-1 0 0,1-1 1 0 0,0-1 0 0 0,1 1-1 0 0,0 0 1 0 0,1-1 0 0 0,1 1-1 0 0,0 0 1 0 0,2-22 0 0 0,-1 27-235 0 0,1-1 1 0 0,-1 0 0 0 0,2 1-1 0 0,-1-1 1 0 0,1 1-1 0 0,0-1 1 0 0,0 1 0 0 0,1 0-1 0 0,0 1 1 0 0,0-1 0 0 0,1 1-1 0 0,0-1 1 0 0,0 1 0 0 0,0 1-1 0 0,1-1 1 0 0,-1 1-1 0 0,1 0 1 0 0,1 0 0 0 0,-1 1-1 0 0,1-1 1 0 0,0 2 0 0 0,0-1-1 0 0,14-5 1 0 0,14 0-288 0 0,0 2 0 0 0,1 1 1 0 0,-1 1-1 0 0,1 2 0 0 0,54 3 0 0 0,75-8-6270 0 0,-135 4 4595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11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0 17068 0 0,'0'0'2329'0'0,"-1"0"-2447"0"0,1 0 0 0 0,0 0 0 0 0,-1 0-1 0 0,1 0 1 0 0,-1 0 0 0 0,1 0-1 0 0,0 1 1 0 0,-1-1 0 0 0,1 0-1 0 0,0 0 1 0 0,-1 0 0 0 0,1 0-1 0 0,0 0 1 0 0,-1 1 0 0 0,1-1-1 0 0,0 0 1 0 0,-1 0 0 0 0,1 0-1 0 0,0 1 1 0 0,-1-1 0 0 0,1 0-1 0 0,0 1 1 0 0,0-1 0 0 0,-1 0-1 0 0,1 1 1 0 0,0-1 0 0 0,0 0-1 0 0,0 1 1 0 0,-1-1 0 0 0,1 0-1 0 0,0 1 1 0 0,0-1 0 0 0,0 0-1 0 0,0 1 1 0 0,0-1 0 0 0,0 1-1 0 0,0-1 1 0 0,0 0 0 0 0,0 1-1 0 0,-1 2 79 0 0,1 0-1 0 0,0-1 1 0 0,0 1-1 0 0,0 0 1 0 0,0 0-1 0 0,0-1 1 0 0,0 1-1 0 0,1 0 1 0 0,-1-1-1 0 0,1 1 1 0 0,0 0-1 0 0,0-1 1 0 0,0 1-1 0 0,0-1 1 0 0,0 1-1 0 0,1-1 1 0 0,-1 0-1 0 0,1 1 1 0 0,-1-1-1 0 0,1 0 1 0 0,0 0-1 0 0,0 0 1 0 0,0 0-1 0 0,0-1 1 0 0,0 1-1 0 0,0 0 1 0 0,1-1-1 0 0,3 3 1 0 0,10 3-98 0 0,-1 0 1 0 0,1-1-1 0 0,0-1 1 0 0,1-1 0 0 0,-1 0-1 0 0,1-1 1 0 0,19 2 0 0 0,-12-2 158 0 0,1 1 1 0 0,28 9 0 0 0,-51-12-73 0 0,1 0-1 0 0,0 0 1 0 0,-1 0-1 0 0,1 1 1 0 0,0-1-1 0 0,-1 1 1 0 0,0-1-1 0 0,1 1 1 0 0,-1 0-1 0 0,0 0 1 0 0,0 0-1 0 0,0 0 1 0 0,0 0-1 0 0,-1 1 1 0 0,1-1-1 0 0,0 0 1 0 0,1 5 0 0 0,-1-2-32 0 0,-1-1 0 0 0,1 1 1 0 0,-1 0-1 0 0,0 0 1 0 0,0 0-1 0 0,-1-1 0 0 0,0 1 1 0 0,0 0-1 0 0,0 8 1 0 0,-3 7-114 0 0,-1 0 1 0 0,-1-1 0 0 0,-14 38-1 0 0,17-54 201 0 0,-18 48 120 0 0,-3-2 0 0 0,-3-1 0 0 0,-1 0-1 0 0,-2-2 1 0 0,-2-2 0 0 0,-2 0 0 0 0,-2-2-1 0 0,-2-2 1 0 0,-2-2 0 0 0,-64 51 0 0 0,48-48 217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8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31 3689 0 0,'0'-30'3603'0'0,"0"29"-3880"0"0,0 5-34 0 0,-1 3 104 0 0,0 10 38 0 0,2 17 65 0 0,2-14 0 0 0,49 182-366 0 0,18 81 1924 0 0,-64-260-1034 0 0,-6-22-435 0 0,0-1 0 0 0,0 1 0 0 0,0-1 0 0 0,0 1 0 0 0,0 0 0 0 0,0-1 0 0 0,0 1 0 0 0,1-1 0 0 0,-1 1 0 0 0,0-1 0 0 0,1 1 0 0 0,-1-1 0 0 0,0 1 0 0 0,1-1 0 0 0,-1 1 0 0 0,0-1 0 0 0,1 1 0 0 0,-1-1 0 0 0,1 1 0 0 0,-1-1 0 0 0,1 0 0 0 0,-1 1 0 0 0,1-1 0 0 0,-1 0 0 0 0,1 0 0 0 0,-1 1 0 0 0,1-1 0 0 0,-1 0 0 0 0,1 0 0 0 0,0 0 0 0 0,-1 1 0 0 0,1-1 0 0 0,0 0 0 0 0,2-3 10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53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4993 0 0,'0'0'7150'0'0,"15"-5"-7787"0"0,27-5 1141 0 0,1 2 0 0 0,63-5-1 0 0,11-1 436 0 0,64-14-804 0 0,333-6 0 0 0,50 24 337 0 0,-110 9-372 0 0,-199 5-63 0 0,435 14 237 0 0,-15-18-42 0 0,-87-5-178 0 0,-402 12-15 0 0,272 16-46 0 0,85-11 358 0 0,-13-1 10 0 0,-59 19-188 0 0,-161-12 109 0 0,18 13-157 0 0,-209-19-90 0 0,-74-5-372 0 0,-2 2 0 0 0,1 2 0 0 0,-1 2 0 0 0,-1 1-1 0 0,70 35 1 0 0,-85-37 281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55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1 135 4225 0 0,'0'0'6632'0'0,"0"-16"-3521"0"0,4 9-3161 0 0,0 0 0 0 0,1 0 0 0 0,0 1 0 0 0,0 0-1 0 0,0 0 1 0 0,1 0 0 0 0,0 0 0 0 0,0 1 0 0 0,0 0-1 0 0,9-5 1 0 0,-2 3-56 0 0,0 0-1 0 0,0 0 0 0 0,0 2 0 0 0,1 0 1 0 0,15-4-1 0 0,-23 7-156 0 0,1 0 0 0 0,0 1 0 0 0,0 0 0 0 0,-1 0 0 0 0,1 1 1 0 0,0 0-1 0 0,0 0 0 0 0,0 0 0 0 0,0 1 0 0 0,-1 0 0 0 0,1 0 0 0 0,0 1 0 0 0,10 4 0 0 0,-12-4-18 0 0,0 1 0 0 0,-1 0-1 0 0,1 0 1 0 0,0 1 0 0 0,-1-1-1 0 0,0 1 1 0 0,1 0 0 0 0,-2 1-1 0 0,1-1 1 0 0,0 1 0 0 0,-1-1-1 0 0,0 1 1 0 0,0 0 0 0 0,0 0 0 0 0,-1 0-1 0 0,4 10 1 0 0,0 6 143 0 0,0 0 0 0 0,-1 1 0 0 0,-1 0 0 0 0,-1-1-1 0 0,-1 1 1 0 0,-1 38 0 0 0,-4-18 194 0 0,-1-1 0 0 0,-16 68 0 0 0,15-92 17 0 0,-1 1-1 0 0,0-1 0 0 0,-2 0 1 0 0,0 0-1 0 0,0 0 1 0 0,-2-1-1 0 0,-16 22 1 0 0,18-28 316 0 0,0 0 0 0 0,0-1 0 0 0,-1 0 0 0 0,0-1 0 0 0,-1 0 0 0 0,0 0 0 0 0,0-1 0 0 0,0 0 0 0 0,-1-1 0 0 0,0 0 0 0 0,-1-1 0 0 0,-12 5 0 0 0,22-9-263 0 0,-1 0 1 0 0,0 0-1 0 0,0-1 0 0 0,1 1 0 0 0,-1 0 0 0 0,0-1 0 0 0,0 0 1 0 0,0 0-1 0 0,0 0 0 0 0,1 0 0 0 0,-1 0 0 0 0,0 0 0 0 0,0-1 1 0 0,0 1-1 0 0,0-1 0 0 0,1 0 0 0 0,-1 0 0 0 0,0 0 0 0 0,1 0 1 0 0,-1 0-1 0 0,1-1 0 0 0,-1 1 0 0 0,1-1 0 0 0,-1 0 0 0 0,1 0 1 0 0,0 0-1 0 0,0 0 0 0 0,0 0 0 0 0,0 0 0 0 0,0 0 0 0 0,1 0 1 0 0,-1-1-1 0 0,1 1 0 0 0,-1-1 0 0 0,1 1 0 0 0,0-1 0 0 0,-2-5 1 0 0,2 2-120 0 0,0 1 1 0 0,0-1-1 0 0,0 1 1 0 0,1-1-1 0 0,0 1 1 0 0,0-1-1 0 0,0 0 1 0 0,1 1-1 0 0,-1-1 1 0 0,1 1-1 0 0,1-1 1 0 0,-1 1-1 0 0,1 0 1 0 0,0 0-1 0 0,0-1 1 0 0,0 1-1 0 0,1 0 1 0 0,6-8-1 0 0,-6 8-140 0 0,0 2-1 0 0,1-1 0 0 0,-1 0 1 0 0,1 1-1 0 0,-1-1 1 0 0,1 1-1 0 0,0 0 0 0 0,1 1 1 0 0,-1-1-1 0 0,0 1 0 0 0,1-1 1 0 0,-1 1-1 0 0,1 1 1 0 0,0-1-1 0 0,-1 1 0 0 0,10-2 1 0 0,-7 3-205 0 0,0 0 0 0 0,1 0 0 0 0,-1 1 0 0 0,0 0 1 0 0,0 0-1 0 0,1 1 0 0 0,-1 0 0 0 0,0 0 0 0 0,0 1 0 0 0,11 6 0 0 0,248 117 36 0 0,-222-111 127 0 0,-20-10 170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56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13859 0 0,'11'-15'-282'0'0,"-8"10"299"0"0,0 0 1 0 0,0 1-1 0 0,1-1 1 0 0,0 1-1 0 0,0 0 0 0 0,7-6 1 0 0,-10 9 15 0 0,-2 21-8934 0 0,-1-10 8691 0 0,0 0 1 0 0,0 0-1 0 0,-1 0 0 0 0,-7 16 0 0 0,7-17 189 0 0,-1 0-1 0 0,1 0 1 0 0,0 1-1 0 0,1-1 1 0 0,0 1-1 0 0,0-1 1 0 0,1 1-1 0 0,1 0 1 0 0,0 13-1 0 0,1-20 117 0 0,-1-1-1 0 0,1 1 0 0 0,0-1 0 0 0,0 0 0 0 0,0 0 0 0 0,1 1 1 0 0,-1-1-1 0 0,0 0 0 0 0,1 0 0 0 0,0 0 0 0 0,-1 0 0 0 0,1-1 0 0 0,0 1 1 0 0,0 0-1 0 0,0-1 0 0 0,0 1 0 0 0,0-1 0 0 0,0 0 0 0 0,0 0 1 0 0,1 0-1 0 0,-1 0 0 0 0,0 0 0 0 0,1 0 0 0 0,-1 0 0 0 0,1-1 1 0 0,4 1-1 0 0,8 1 712 0 0,0 0 1 0 0,1-1-1 0 0,18-1 1 0 0,-20 0-544 0 0,30-3-9 0 0,0-2 0 0 0,84-20 0 0 0,-61 11-1829 0 0,-40 8 703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56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41 13643 0 0,'-2'-39'2143'0'0,"2"38"-2092"0"0,-7 19-10257 0 0,-27 95 7734 0 0,15-45 2449 0 0,-19 131 0 0 0,37-192 124 0 0,0 1 1 0 0,1 0 0 0 0,0 0-1 0 0,0 0 1 0 0,1 0-1 0 0,0 0 1 0 0,4 13 0 0 0,-4-18-66 0 0,0 1 1 0 0,0-1-1 0 0,1 0 1 0 0,-1 0-1 0 0,1 0 1 0 0,0-1-1 0 0,0 1 0 0 0,0 0 1 0 0,0-1-1 0 0,0 1 1 0 0,1-1-1 0 0,-1 0 1 0 0,1 1-1 0 0,0-1 1 0 0,-1 0-1 0 0,1-1 1 0 0,0 1-1 0 0,0-1 1 0 0,0 1-1 0 0,6 1 1 0 0,8 2 16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56.9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22 15979 0 0,'-11'-22'-6262'0'0,"10"22"6186"0"0,1 0 0 0 0,0 1-1 0 0,0-1 1 0 0,0 0-1 0 0,-1 0 1 0 0,1 0 0 0 0,0 0-1 0 0,0 0 1 0 0,0 0-1 0 0,0 0 1 0 0,-1 0 0 0 0,1 0-1 0 0,0 1 1 0 0,0-1-1 0 0,0 0 1 0 0,0 0 0 0 0,0 0-1 0 0,-1 0 1 0 0,1 0 0 0 0,0 1-1 0 0,0-1 1 0 0,0 0-1 0 0,0 0 1 0 0,0 0 0 0 0,0 1-1 0 0,0-1 1 0 0,0 0-1 0 0,0 0 1 0 0,0 0 0 0 0,0 0-1 0 0,0 1 1 0 0,0-1-1 0 0,0 0 1 0 0,0 0 0 0 0,0 0-1 0 0,0 1 1 0 0,0-1-1 0 0,0 0 1 0 0,0 0 0 0 0,0 0-1 0 0,0 1 1 0 0,0-1 0 0 0,0 0-1 0 0,0 0 1 0 0,0 0-1 0 0,0 0 1 0 0,1 1 0 0 0,5 49-2849 0 0,-4-35 2128 0 0,9 159 324 0 0,-9-110 660 0 0,2 0 0 0 0,3-1 0 0 0,32 106 10560 0 0,-38-169-10548 0 0,10-17 2992 0 0,12-33-4728 0 0,-20 40 2549 0 0,0 3-1022 0 0,12-28-98 0 0,23-39 0 0 0,-31 63 41 0 0,-1 1 0 0 0,1 1 0 0 0,1-1 0 0 0,0 1 0 0 0,0 0 0 0 0,1 1 0 0 0,0 0 0 0 0,11-8 1 0 0,-18 15-48 0 0,-1 0 0 0 0,1 0 0 0 0,0 0 0 0 0,-1 1 0 0 0,1-1 0 0 0,0 0 0 0 0,0 1 1 0 0,0-1-1 0 0,0 1 0 0 0,-1-1 0 0 0,1 1 0 0 0,0 0 0 0 0,0 0 0 0 0,0 0 0 0 0,0 0 0 0 0,0 0 1 0 0,0 0-1 0 0,0 1 0 0 0,0-1 0 0 0,-1 1 0 0 0,1-1 0 0 0,0 1 0 0 0,0 0 0 0 0,0-1 1 0 0,-1 1-1 0 0,1 0 0 0 0,0 0 0 0 0,-1 0 0 0 0,1 1 0 0 0,-1-1 0 0 0,1 0 0 0 0,-1 1 1 0 0,0-1-1 0 0,0 0 0 0 0,1 1 0 0 0,-1 0 0 0 0,0-1 0 0 0,1 4 0 0 0,6 8-350 0 0,-1 1-1 0 0,0-1 1 0 0,9 30 0 0 0,-8-21 652 0 0,-2-6-326 0 0,7 15 317 0 0,0 0 0 0 0,25 39-1 0 0,-32-61-355 0 0,0 0-1 0 0,1 0 1 0 0,0-1-1 0 0,0 1 1 0 0,1-2-1 0 0,0 1 0 0 0,1-1 1 0 0,0-1-1 0 0,0 1 1 0 0,0-2-1 0 0,14 7 1 0 0,-6-5-236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57.3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52 14051 0 0,'-1'-1'-18'0'0,"0"-1"1"0"0,0 1-1 0 0,0 0 1 0 0,0-1-1 0 0,0 1 1 0 0,-1 0-1 0 0,1 0 1 0 0,0-1-1 0 0,-1 1 0 0 0,1 0 1 0 0,-1 0-1 0 0,1 0 1 0 0,-1 1-1 0 0,1-1 1 0 0,-1 0-1 0 0,1 1 0 0 0,-1-1 1 0 0,0 1-1 0 0,0-1 1 0 0,1 1-1 0 0,-1 0 1 0 0,0-1-1 0 0,0 1 1 0 0,1 0-1 0 0,-1 0 0 0 0,0 1 1 0 0,0-1-1 0 0,1 0 1 0 0,-1 0-1 0 0,0 1 1 0 0,1-1-1 0 0,-1 1 1 0 0,0 0-1 0 0,-1 0 0 0 0,-2 1-404 0 0,-1 1-1 0 0,1-1 0 0 0,-1 1 0 0 0,1 0 0 0 0,0 1 1 0 0,0-1-1 0 0,1 1 0 0 0,-8 7 0 0 0,5-3 120 0 0,1 0 0 0 0,-1 1 0 0 0,1-1 0 0 0,1 2 0 0 0,0-1 0 0 0,0 1 0 0 0,1-1 0 0 0,0 1 0 0 0,0 0-1 0 0,1 1 1 0 0,1-1 0 0 0,-3 22 0 0 0,4-26 341 0 0,1 1 1 0 0,1 0-1 0 0,-1-1 0 0 0,1 1 0 0 0,0 0 0 0 0,1-1 0 0 0,-1 1 0 0 0,1-1 1 0 0,1 0-1 0 0,-1 1 0 0 0,1-1 0 0 0,0 0 0 0 0,0-1 0 0 0,1 1 1 0 0,0 0-1 0 0,0-1 0 0 0,0 0 0 0 0,1 0 0 0 0,-1 0 0 0 0,1-1 1 0 0,9 7-1 0 0,-6-5 268 0 0,1 0 1 0 0,-1-1-1 0 0,1 0 1 0 0,0-1-1 0 0,0 0 0 0 0,0 0 1 0 0,1-1-1 0 0,-1 0 1 0 0,1-1-1 0 0,0 0 1 0 0,0 0-1 0 0,15 0 1 0 0,-20-2-160 0 0,1-1 1 0 0,-1 1 0 0 0,0-1-1 0 0,0 0 1 0 0,0 0 0 0 0,0-1-1 0 0,0 1 1 0 0,0-1 0 0 0,0 0-1 0 0,0 0 1 0 0,-1-1 0 0 0,1 0-1 0 0,-1 0 1 0 0,0 0 0 0 0,0 0-1 0 0,0 0 1 0 0,0-1-1 0 0,0 0 1 0 0,-1 0 0 0 0,1 0-1 0 0,-1 0 1 0 0,0 0 0 0 0,-1-1-1 0 0,1 1 1 0 0,2-8 0 0 0,-3 6-79 0 0,0-1 1 0 0,0 1-1 0 0,-1-1 1 0 0,0 1 0 0 0,0-1-1 0 0,-1 0 1 0 0,1 1-1 0 0,-2-1 1 0 0,1 0-1 0 0,-1 1 1 0 0,0-1-1 0 0,0 1 1 0 0,-1-1-1 0 0,0 1 1 0 0,-3-8 0 0 0,-4-10 31 0 0,-2 0 1 0 0,-20-32-1 0 0,26 46-193 0 0,-1 1-1 0 0,0 0 1 0 0,0 1-1 0 0,-1-1 1 0 0,0 1-1 0 0,-1 0 1 0 0,0 1-1 0 0,0 0 1 0 0,0 0-1 0 0,-1 1 1 0 0,0 0-1 0 0,-14-7 0 0 0,22 13-283 0 0,1 3-267 0 0,0-1 467 0 0,0 1 0 0 0,0-1-1 0 0,0 1 1 0 0,0-1 0 0 0,1 1-1 0 0,0-1 1 0 0,-1 0 0 0 0,1 1-1 0 0,0-1 1 0 0,0 0 0 0 0,0 1-1 0 0,0-1 1 0 0,1 0-1 0 0,-1 0 1 0 0,0 0 0 0 0,1 0-1 0 0,0 0 1 0 0,-1 0 0 0 0,1-1-1 0 0,2 3 1 0 0,44 33-4409 0 0,-46-35 4388 0 0,20 11-2058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57.8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19 7570 0 0,'0'0'4457'0'0,"-2"7"-9057"0"0,0 2 4459 0 0,0 0 1 0 0,0-1-1 0 0,0 1 0 0 0,1 0 1 0 0,1 0-1 0 0,-1 0 1 0 0,2 0-1 0 0,-1 0 0 0 0,1 0 1 0 0,0 0-1 0 0,1 0 1 0 0,4 11-1 0 0,-4-12 402 0 0,0 0 0 0 0,1-1-1 0 0,0 1 1 0 0,1-1 0 0 0,-1 1 0 0 0,1-1 0 0 0,1-1 0 0 0,0 1-1 0 0,-1 0 1 0 0,2-1 0 0 0,-1 0 0 0 0,1 0 0 0 0,0-1 0 0 0,11 8-1 0 0,-16-12-70 0 0,1 0-1 0 0,0 0 0 0 0,0 0 0 0 0,0-1 0 0 0,0 1 1 0 0,0 0-1 0 0,0-1 0 0 0,0 0 0 0 0,0 1 0 0 0,0-1 1 0 0,0 0-1 0 0,0 0 0 0 0,0 0 0 0 0,0 0 0 0 0,0-1 0 0 0,0 1 1 0 0,0 0-1 0 0,3-2 0 0 0,-1 0-6 0 0,0 0 0 0 0,0 0 0 0 0,0 0 0 0 0,0 0-1 0 0,0-1 1 0 0,-1 0 0 0 0,1 0 0 0 0,3-4 0 0 0,1-2-57 0 0,0 0 1 0 0,0-1 0 0 0,-2 0-1 0 0,1 0 1 0 0,7-17-1 0 0,-7 12-76 0 0,-2-2 1 0 0,0 1-1 0 0,-1 0 0 0 0,0-1 0 0 0,-2 0 0 0 0,0 0 1 0 0,0-31-1 0 0,-2 47-38 0 0,8 11-3072 0 0,1 13 3061 0 0,2 0-1 0 0,0-1 0 0 0,2-1 1 0 0,0 1-1 0 0,18 19 0 0 0,-24-33-275 0 0,0 0 0 0 0,0 0 0 0 0,1-1 0 0 0,0 0-1 0 0,0-1 1 0 0,1 0 0 0 0,0 0 0 0 0,0-1 0 0 0,0 0 0 0 0,1 0-1 0 0,-1-1 1 0 0,1-1 0 0 0,0 0 0 0 0,0 0 0 0 0,15 2-1 0 0,0-2-1451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11739 0 0,'55'180'4905'0'0,"-67"-263"-2625"0"0,12 74-2187 0 0,-1-6-33 0 0,2 1 1 0 0,-1 0-1 0 0,2-1 1 0 0,0 1-1 0 0,4-15 1 0 0,-5 26-126 0 0,0-1 0 0 0,0 1 0 0 0,1 0 0 0 0,-1 0 1 0 0,1-1-1 0 0,0 1 0 0 0,0 0 0 0 0,0 1 0 0 0,0-1 1 0 0,1 0-1 0 0,-1 1 0 0 0,1-1 0 0 0,-1 1 0 0 0,1 0 0 0 0,0-1 1 0 0,0 1-1 0 0,0 1 0 0 0,0-1 0 0 0,0 0 0 0 0,1 1 1 0 0,-1 0-1 0 0,0-1 0 0 0,1 2 0 0 0,-1-1 0 0 0,7-1 0 0 0,21 0-1003 0 0,0 2-1 0 0,0 0 1 0 0,0 3-1 0 0,-1 0 0 0 0,47 12 1 0 0,-75-15 1046 0 0,34 6-901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7:58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16 16251 0 0,'-2'-2'-78'0'0,"1"1"0"0"0,0 0 0 0 0,-1-1 0 0 0,1 1-1 0 0,0 0 1 0 0,-1 0 0 0 0,0 0 0 0 0,1 0-1 0 0,-1 0 1 0 0,1 1 0 0 0,-1-1 0 0 0,0 0-1 0 0,0 1 1 0 0,1-1 0 0 0,-1 1 0 0 0,0 0-1 0 0,0-1 1 0 0,0 1 0 0 0,1 0 0 0 0,-1 0-1 0 0,0 0 1 0 0,0 1 0 0 0,0-1 0 0 0,0 0 0 0 0,1 1-1 0 0,-1-1 1 0 0,0 1 0 0 0,0-1 0 0 0,-2 3-1 0 0,-40 16-1408 0 0,31-14 1458 0 0,-1 0 1 0 0,1 1 0 0 0,1 1 0 0 0,-1 0-1 0 0,1 1 1 0 0,-14 12 0 0 0,25-20-7 0 0,1 0 0 0 0,0 1 0 0 0,0-1 0 0 0,-1 0 0 0 0,1 0 1 0 0,0 1-1 0 0,0-1 0 0 0,0 0 0 0 0,-1 0 0 0 0,1 1 1 0 0,0-1-1 0 0,0 0 0 0 0,0 1 0 0 0,0-1 0 0 0,0 0 0 0 0,-1 1 1 0 0,1-1-1 0 0,0 0 0 0 0,0 1 0 0 0,0-1 0 0 0,0 0 0 0 0,0 1 1 0 0,0-1-1 0 0,0 0 0 0 0,0 1 0 0 0,1-1 0 0 0,-1 0 1 0 0,0 1-1 0 0,0-1 0 0 0,0 0 0 0 0,0 1 0 0 0,0-1 0 0 0,1 1 1 0 0,11 8-573 0 0,27 2 126 0 0,-31-9 295 0 0,64 16 163 0 0,109 34-93 0 0,-162-45 71 0 0,1 1 1 0 0,-1 1 0 0 0,-1 1-1 0 0,1 0 1 0 0,-2 1 0 0 0,29 24-1 0 0,-37-27-78 0 0,0 1-1 0 0,0 0 0 0 0,8 13 1 0 0,-14-18 128 0 0,-1-1 0 0 0,1 1 0 0 0,-1 0 0 0 0,0 0 0 0 0,-1 1 0 0 0,1-1 0 0 0,-1 0 0 0 0,1 1 0 0 0,-1-1 0 0 0,-1 0 0 0 0,1 1 0 0 0,0 5 0 0 0,-2-9 92 0 0,1 1 1 0 0,-1 0-1 0 0,1-1 0 0 0,-1 1 1 0 0,0-1-1 0 0,0 1 1 0 0,1-1-1 0 0,-1 0 0 0 0,0 1 1 0 0,0-1-1 0 0,0 0 1 0 0,-1 0-1 0 0,1 1 0 0 0,0-1 1 0 0,0 0-1 0 0,-1 0 0 0 0,1 0 1 0 0,0 0-1 0 0,-1-1 1 0 0,1 1-1 0 0,-1 0 0 0 0,1-1 1 0 0,-1 1-1 0 0,0-1 1 0 0,1 1-1 0 0,-1-1 0 0 0,0 0 1 0 0,1 1-1 0 0,-3-1 1 0 0,-7 1 512 0 0,0 1 0 0 0,1-2 0 0 0,-14 1 0 0 0,-21-6 299 0 0,-1-1 0 0 0,-62-16-1 0 0,-33-6-3608 0 0,119 25 1481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23.8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1209 6881 0 0,'0'0'1854'0'0,"0"-1"-1756"0"0,1 0 0 0 0,0 0 0 0 0,0 0 0 0 0,0 0 0 0 0,0 0 0 0 0,1 0-1 0 0,-1 1 1 0 0,0-1 0 0 0,0 0 0 0 0,0 1 0 0 0,1-1 0 0 0,-1 1 0 0 0,0 0 0 0 0,2-1 0 0 0,29-5 265 0 0,0 1 0 0 0,0 2 1 0 0,0 2-1 0 0,54 3 0 0 0,-16-1-104 0 0,563 11 726 0 0,0 0 57 0 0,-505-11-1104 0 0,2 1 195 0 0,131-15 0 0 0,-239 10 234 0 0,0 0 1 0 0,0-1-1 0 0,0-1 1 0 0,37-14-1 0 0,-47 8 2650 0 0,-1-10-3270 0 0,-9 17 498 0 0,19-47 119 0 0,-1 0 0 0 0,-3-1-1 0 0,18-95 1 0 0,-24 67-102 0 0,-3-1 0 0 0,-3 0-1 0 0,-8-99 1 0 0,2 144-224 0 0,-12-161-240 0 0,3 162-47 0 0,10 34 217 0 0,-1-1-166 0 0,0 0 56 0 0,-1 0-1 0 0,1 0 1 0 0,-1 0 0 0 0,1 0-1 0 0,-1 1 1 0 0,0-1-1 0 0,0 0 1 0 0,0 1-1 0 0,1 0 1 0 0,-6-3-1 0 0,-26-7-476 0 0,0 1-1 0 0,-60-9 0 0 0,-56-2-373 0 0,-251-5-1 0 0,-151 47 818 0 0,-109 7 551 0 0,622-29-230 0 0,-1-1 0 0 0,0-2 0 0 0,1-1 0 0 0,0-3 0 0 0,0 0 0 0 0,-56-22 0 0 0,72 24-62 0 0,19 6-60 0 0,0-1 1 0 0,0 1-1 0 0,1-1 0 0 0,-1 0 1 0 0,0 0-1 0 0,0 0 1 0 0,0 0-1 0 0,1 0 1 0 0,-7-5 444 0 0,6 7-257 0 0,-4 13-4885 0 0,3-4 4036 0 0,1 1 1 0 0,0 0 0 0 0,1 0-1 0 0,1 0 1 0 0,-2 21-1 0 0,0 4 178 0 0,-57 596-2201 0 0,52-520 2724 0 0,-2 150 10073 0 0,13-262-12576 0 0,-2 0 2363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1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56 266 9698 0 0,'-1'17'-1858'0'0,"0"0"-1"0"0,-6 25 1 0 0,-24 73 3595 0 0,28-104-1824 0 0,-10 17-344 0 0</inkml:trace>
  <inkml:trace contextRef="#ctx0" brushRef="#br0" timeOffset="1">77 104 12955 0 0,'-32'-102'7789'0'0,"32"101"-7767"0"0,9 5-8040 0 0,-8-3 7816 0 0,0-1 0 0 0,-1 1 0 0 0,1 0 1 0 0,0-1-1 0 0,-1 1 0 0 0,2 1 0 0 0,9 8-1731 0 0,-4-5 37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9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61 285 6465 0 0,'-12'-24'153'0'0,"-25"-70"-189"0"0,34 87 217 0 0,1-1 0 0 0,0 0 0 0 0,0 0 0 0 0,1 0 0 0 0,0 0 0 0 0,1 0 0 0 0,-1 0 0 0 0,2 0 0 0 0,1-14 0 0 0,-1 18-91 0 0,1-1-1 0 0,0 1 0 0 0,0 0 1 0 0,1 0-1 0 0,-1 1 0 0 0,1-1 1 0 0,-1 0-1 0 0,1 1 0 0 0,0 0 0 0 0,1-1 1 0 0,-1 1-1 0 0,0 0 0 0 0,1 1 1 0 0,0-1-1 0 0,0 1 0 0 0,-1-1 1 0 0,2 1-1 0 0,-1 0 0 0 0,0 1 0 0 0,0-1 1 0 0,0 1-1 0 0,1 0 0 0 0,-1 0 1 0 0,1 0-1 0 0,-1 0 0 0 0,6 1 0 0 0,5-2-258 0 0,0 1-1 0 0,0 1 0 0 0,0 0 1 0 0,0 1-1 0 0,-1 1 0 0 0,26 6 0 0 0,-30-5 56 0 0,0 1 0 0 0,0 0 0 0 0,-1 0 0 0 0,0 1 0 0 0,0 1 0 0 0,0-1 0 0 0,0 2 0 0 0,-1-1 0 0 0,0 1 0 0 0,-1 0 0 0 0,11 12 0 0 0,-15-16 105 0 0,-1 1 0 0 0,1-1-1 0 0,0 0 1 0 0,-1 1 0 0 0,0-1-1 0 0,0 1 1 0 0,0 0 0 0 0,-1 0-1 0 0,1 0 1 0 0,-1 0 0 0 0,0 0-1 0 0,0 0 1 0 0,0 0 0 0 0,0 0-1 0 0,-1 0 1 0 0,0 1 0 0 0,0-1-1 0 0,0 0 1 0 0,0 0-1 0 0,-1 0 1 0 0,1 1 0 0 0,-1-1-1 0 0,0 0 1 0 0,-1 0 0 0 0,1 0-1 0 0,-1 0 1 0 0,1-1 0 0 0,-1 1-1 0 0,0 0 1 0 0,-1-1 0 0 0,-2 4-1 0 0,2-3 52 0 0,-1 0-1 0 0,0-1 0 0 0,0 0 1 0 0,0 0-1 0 0,0 0 0 0 0,-1-1 0 0 0,1 1 1 0 0,-1-1-1 0 0,0 0 0 0 0,0 0 0 0 0,0-1 1 0 0,0 1-1 0 0,0-1 0 0 0,0 0 1 0 0,0 0-1 0 0,0-1 0 0 0,0 0 0 0 0,0 0 1 0 0,0 0-1 0 0,0 0 0 0 0,-6-2 1 0 0,-5 0 125 0 0,0-1 1 0 0,1 0-1 0 0,0-1 1 0 0,0-1 0 0 0,-23-11-1 0 0,33 14-298 0 0,-1 0 1 0 0,1-1-1 0 0,0 1 0 0 0,1-1 1 0 0,-1 0-1 0 0,0-1 0 0 0,1 1 1 0 0,0-1-1 0 0,-1 0 0 0 0,2 0 0 0 0,-8-9 1 0 0,9 4 78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0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7 6097 0 0,'-4'-6'1250'0'0,"1"8"-756"0"0,0 16-1015 0 0,2 34-1275 0 0,1-48 1983 0 0,-21 329 784 0 0,11-228-462 0 0,7-69-299 0 0,-36 312 3329 0 0,34-328-3935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1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0 10842 0 0,'0'0'376'0'0,"-1"6"-3592"0"0,-1 12 3022 0 0,0 0 0 0 0,2 0 1 0 0,0 1-1 0 0,4 24 0 0 0,0 10 396 0 0,-3-12-96 0 0,0 264 1582 0 0,-5-121 1700 0 0,4-186-3898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1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 0 11963 0 0,'0'0'2068'0'0,"0"7"-4927"0"0,-1 2 2877 0 0,0 0 0 0 0,-1-1 0 0 0,0 1 1 0 0,-1 0-1 0 0,0-1 0 0 0,0 0 0 0 0,-1 0 0 0 0,0 0 1 0 0,0 0-1 0 0,-1-1 0 0 0,0 1 0 0 0,0-1 0 0 0,-8 7 1 0 0,-16 19 412 0 0,-45 38 0 0 0,56-54-264 0 0,5-5 74 0 0,-1-1 0 0 0,-21 14 0 0 0,30-22-95 0 0,1 0-1 0 0,-1 0 1 0 0,0-1 0 0 0,0 0-1 0 0,0 0 1 0 0,0 0 0 0 0,0-1-1 0 0,-1 1 1 0 0,1-1 0 0 0,0-1-1 0 0,-1 1 1 0 0,-6-1 0 0 0,11 0-113 0 0,0 1 0 0 0,1-1 0 0 0,-1 0-1 0 0,0 0 1 0 0,0 0 0 0 0,0 0 0 0 0,0-1 0 0 0,1 1 0 0 0,-1 0 0 0 0,0 0 0 0 0,0 0 0 0 0,0-1 0 0 0,1 1 0 0 0,-1 0 0 0 0,0-1 0 0 0,0 1 0 0 0,1-1 0 0 0,-1 1 0 0 0,0-1 0 0 0,1 1 0 0 0,-1-1 0 0 0,0 1 0 0 0,1-1 0 0 0,-1 0 0 0 0,1 1 0 0 0,-1-1 0 0 0,1 0 0 0 0,-1 0 0 0 0,1 1 0 0 0,0-1 0 0 0,-1 0 0 0 0,1 0 0 0 0,0 0 0 0 0,0 1 0 0 0,-1-1 0 0 0,1 0 0 0 0,0 0 0 0 0,0 0 0 0 0,0 0 0 0 0,0 1 0 0 0,0-1 0 0 0,0 0 0 0 0,0 0 0 0 0,0 0 0 0 0,1 0 0 0 0,-1 1 0 0 0,0-1 0 0 0,0 0 0 0 0,1 0 0 0 0,-1 0 0 0 0,1-1 0 0 0,1-1-92 0 0,-1 0 1 0 0,1 1 0 0 0,0-1 0 0 0,0 0-1 0 0,0 1 1 0 0,0-1 0 0 0,0 1-1 0 0,1-1 1 0 0,-1 1 0 0 0,1 0 0 0 0,-1 0-1 0 0,5-2 1 0 0,-3 2-15 0 0,1 0 0 0 0,-1 1 0 0 0,1-1 1 0 0,0 1-1 0 0,0 0 0 0 0,-1 0 0 0 0,1 1 0 0 0,0 0 0 0 0,0-1 0 0 0,0 1 0 0 0,0 1 0 0 0,0-1 0 0 0,0 1 1 0 0,-1 0-1 0 0,1 0 0 0 0,0 0 0 0 0,0 1 0 0 0,-1 0 0 0 0,1 0 0 0 0,-1 0 0 0 0,0 0 0 0 0,1 1 0 0 0,3 2 1 0 0,9 8 12 0 0,-1 1 1 0 0,-1 1 0 0 0,0 0 0 0 0,15 21-1 0 0,12 12 384 0 0,-40-47-345 0 0,71 67 640 0 0,-64-60-973 0 0,1-1 0 0 0,0 0 0 0 0,1 0-1 0 0,-1-1 1 0 0,1-1 0 0 0,13 5 0 0 0,-12-7-799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2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 20 8034 0 0,'-2'-7'3576'0'0,"-2"-2"2157"0"0,-9 6-5730 0 0,7 3-68 0 0,1 0-1 0 0,0 0 1 0 0,-1 0-1 0 0,1 1 1 0 0,0-1-1 0 0,-1 1 1 0 0,1 1-1 0 0,0-1 1 0 0,0 1-1 0 0,0 0 1 0 0,0 0-1 0 0,0 0 1 0 0,1 1-1 0 0,-1-1 1 0 0,1 1-1 0 0,-6 5 1 0 0,-2 1-20 0 0,0 1 1 0 0,0 1 0 0 0,1 0-1 0 0,1 1 1 0 0,0 0-1 0 0,1 0 1 0 0,0 1-1 0 0,-11 20 1 0 0,18-29 73 0 0,0 0-1 0 0,0 0 1 0 0,0 0 0 0 0,1 0-1 0 0,0 1 1 0 0,0-1 0 0 0,0 0-1 0 0,0 1 1 0 0,1-1-1 0 0,-1 0 1 0 0,1 1 0 0 0,0-1-1 0 0,0 1 1 0 0,1-1 0 0 0,0 0-1 0 0,-1 1 1 0 0,1-1-1 0 0,1 0 1 0 0,-1 0 0 0 0,1 1-1 0 0,-1-1 1 0 0,1 0 0 0 0,0-1-1 0 0,1 1 1 0 0,-1 0 0 0 0,1 0-1 0 0,-1-1 1 0 0,1 0-1 0 0,0 1 1 0 0,0-1 0 0 0,1 0-1 0 0,-1-1 1 0 0,1 1 0 0 0,4 2-1 0 0,-1 0 24 0 0,1-1 1 0 0,0-1-1 0 0,-1 1 0 0 0,2-1 0 0 0,-1-1 0 0 0,0 0 0 0 0,0 0 0 0 0,1 0 1 0 0,-1-1-1 0 0,1 0 0 0 0,12-1 0 0 0,-3 0-265 0 0,1-2 0 0 0,-1 0 0 0 0,1-1 0 0 0,21-7 0 0 0,-10 1-404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3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187 462 12139 0 0,'1'-10'1238'0'0,"-1"9"-1094"0"0,0 0 0 0 0,1 0 0 0 0,-1 1 0 0 0,0-1 0 0 0,0 0 0 0 0,0 0 0 0 0,1 1 0 0 0,-1-1 0 0 0,0 0 0 0 0,0 0 0 0 0,0 1 0 0 0,0-1 0 0 0,0 0 0 0 0,-1 0 0 0 0,1 0 0 0 0,0 1 0 0 0,0-1 0 0 0,0 0 0 0 0,-1 0 0 0 0,1 1 0 0 0,0-1 0 0 0,-1 0 0 0 0,1 1 0 0 0,-1-1 0 0 0,1 0 0 0 0,-1 1 0 0 0,1-1 0 0 0,-1 1 0 0 0,1-1 0 0 0,-1 0 0 0 0,1 1 0 0 0,-1 0 0 0 0,0-1 0 0 0,-4 1-206 0 0,0 1-1 0 0,0-1 0 0 0,0 1 1 0 0,0 1-1 0 0,0-1 1 0 0,1 1-1 0 0,-1 0 0 0 0,0 0 1 0 0,1 0-1 0 0,0 0 1 0 0,-1 1-1 0 0,1 0 0 0 0,0 0 1 0 0,0 0-1 0 0,-5 6 1 0 0,-10 9-245 0 0,-26 28 0 0 0,41-41 295 0 0,0 0 0 0 0,0 0 0 0 0,0 1 0 0 0,0-1 0 0 0,1 1 1 0 0,0 0-1 0 0,1 0 0 0 0,-1 1 0 0 0,1-1 0 0 0,0 0 0 0 0,-1 10 1 0 0,2-15 6 0 0,1 0 1 0 0,0 0 0 0 0,0 0 0 0 0,0 0 0 0 0,0-1 0 0 0,0 1 0 0 0,0 0 0 0 0,1 0 0 0 0,-1 0 0 0 0,0 0 0 0 0,0 0 0 0 0,0-1 0 0 0,1 1 0 0 0,-1 0 0 0 0,1 0-1 0 0,-1 0 1 0 0,1-1 0 0 0,-1 1 0 0 0,1 0 0 0 0,-1 0 0 0 0,1-1 0 0 0,-1 1 0 0 0,1-1 0 0 0,0 1 0 0 0,-1 0 0 0 0,2 0 0 0 0,0-1 7 0 0,0 1 1 0 0,0 0 0 0 0,-1-1-1 0 0,1 1 1 0 0,0-1-1 0 0,0 1 1 0 0,0-1 0 0 0,0 0-1 0 0,0 0 1 0 0,0 0-1 0 0,3 0 1 0 0,3-2 43 0 0,0 1 0 0 0,0-1 0 0 0,0 0 0 0 0,13-5 0 0 0,4-5-109 0 0,0 0 1 0 0,-2-2 0 0 0,1 0-1 0 0,32-28 1 0 0,-41 29-279 0 0,-1 0 0 0 0,0-1 1 0 0,-1 0-1 0 0,-1-1 0 0 0,0 0 0 0 0,-1-1 1 0 0,12-23-1 0 0,-20 26 210 0 0,-11 15-18 0 0,5 0 160 0 0,0 0 0 0 0,0 0 0 0 0,1 0 0 0 0,-1 0 0 0 0,1 0 0 0 0,0 1 0 0 0,-3 4 1 0 0,0 1 105 0 0,2 0 0 0 0,-1 1 0 0 0,1-1 0 0 0,0 1 0 0 0,1 0 0 0 0,0 0 0 0 0,1 0 0 0 0,0 0 0 0 0,0 0 0 0 0,0 0 0 0 0,2 1 1 0 0,-1-1-1 0 0,1 0 0 0 0,0 0 0 0 0,4 15 0 0 0,-3-18-68 0 0,1 1 0 0 0,-1-1 0 0 0,1 1 0 0 0,0-1 0 0 0,0 0 0 0 0,1 0 0 0 0,0-1 0 0 0,0 1 0 0 0,0-1 0 0 0,1 0 0 0 0,0 0 0 0 0,0 0 0 0 0,0 0 0 0 0,1-1 0 0 0,-1 0 0 0 0,1 0 0 0 0,0-1 0 0 0,0 1 0 0 0,0-1 0 0 0,1-1 0 0 0,7 4 1 0 0,3-2 29 0 0,0 0 0 0 0,0-1 0 0 0,1-1 0 0 0,-1 0 0 0 0,1-2 0 0 0,-1 0 0 0 0,1 0 1 0 0,-1-2-1 0 0,0 0 0 0 0,1-1 0 0 0,-1-1 0 0 0,-1-1 0 0 0,1 0 0 0 0,0-1 1 0 0,17-9-1 0 0,-16 5-74 0 0,-1 1 1 0 0,0-2 0 0 0,0 0-1 0 0,-1-1 1 0 0,-1-1-1 0 0,0 0 1 0 0,-1-1 0 0 0,-1-1-1 0 0,0 0 1 0 0,0-1 0 0 0,-2 0-1 0 0,0-1 1 0 0,9-19-1 0 0,-7 7-143 0 0,-1-1-1 0 0,-1 0 1 0 0,-2 0-1 0 0,-1-1 0 0 0,-1 0 1 0 0,-2-1-1 0 0,-1 0 0 0 0,0-60 1 0 0,-4 86 172 0 0,0 0 1 0 0,-1 1 0 0 0,0-1 0 0 0,0 0-1 0 0,-1 0 1 0 0,1 1 0 0 0,-1-1 0 0 0,-1 1-1 0 0,1-1 1 0 0,-1 1 0 0 0,-3-5 0 0 0,5 8-56 0 0,0 0 1 0 0,0 1 0 0 0,-1 0 0 0 0,1-1 0 0 0,-1 1 0 0 0,1 0-1 0 0,-1 0 1 0 0,1-1 0 0 0,-1 1 0 0 0,1 0 0 0 0,-1 1 0 0 0,0-1-1 0 0,0 0 1 0 0,0 0 0 0 0,1 1 0 0 0,-1-1 0 0 0,0 1 0 0 0,0 0-1 0 0,0-1 1 0 0,0 1 0 0 0,0 0 0 0 0,0 0 0 0 0,0 0 0 0 0,0 1-1 0 0,0-1 1 0 0,1 0 0 0 0,-1 1 0 0 0,0-1 0 0 0,0 1 0 0 0,0-1 0 0 0,0 1-1 0 0,1 0 1 0 0,-1 0 0 0 0,0 0 0 0 0,1 0 0 0 0,-3 2-1 0 0,-2 1-25 0 0,1 1 0 0 0,-1-1 0 0 0,2 1-1 0 0,-1 0 1 0 0,0 0 0 0 0,1 0 0 0 0,0 1-1 0 0,0 0 1 0 0,0 0 0 0 0,1 0 0 0 0,0 0-1 0 0,0 0 1 0 0,1 1 0 0 0,0-1 0 0 0,0 1-1 0 0,0 0 1 0 0,1-1 0 0 0,-1 14 0 0 0,1-10 103 0 0,0 1 1 0 0,1 0 0 0 0,1 0 0 0 0,-1 0 0 0 0,2-1 0 0 0,0 1 0 0 0,0 0 0 0 0,1-1 0 0 0,0 0-1 0 0,1 0 1 0 0,6 13 0 0 0,1-5 9 0 0,1-2-1 0 0,0 1 1 0 0,1-1-1 0 0,1-1 1 0 0,1 0 0 0 0,0-1-1 0 0,1-1 1 0 0,0 0-1 0 0,1-2 1 0 0,27 15 0 0 0,9 2 18 0 0,1-2 1 0 0,75 23-1 0 0,-73-30 37 0 0,93 18-1 0 0,-122-32-486 0 0,1-2-1 0 0,-1 0 1 0 0,1-2-1 0 0,0-1 1 0 0,44-6-1 0 0,-64 5-218 0 0,-1-1 1 0 0,1 1-1 0 0,-1-2 0 0 0,13-5 0 0 0,1-3-1420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3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 10626 0 0,'-11'0'-33'0'0,"1"0"0"0"0,0 2 1 0 0,-1-1-1 0 0,1 1 0 0 0,-16 5 2346 0 0,53 6-2043 0 0,63-1 353 0 0,104 1-1 0 0,-102-9-349 0 0,1129 44 1302 0 0,170 10-555 0 0,-1320-54-1244 0 0,143 8 794 0 0,-73-9-4002 0 0,-139-3 2012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4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6273 0 0,'9'34'1115'0'0,"-1"0"0"0"0,-1 0 0 0 0,3 59 0 0 0,-5 122-1370 0 0,-1-12 982 0 0,-4-198-881 0 0,0-1 0 0 0,1 1 0 0 0,-1-1 0 0 0,1 1 1 0 0,0 0-1 0 0,0-1 0 0 0,0 1 0 0 0,1-1 0 0 0,0 0 0 0 0,0 0 0 0 0,0 1 0 0 0,0-1 0 0 0,0 0 0 0 0,1-1 1 0 0,0 1-1 0 0,0 0 0 0 0,0-1 0 0 0,0 1 0 0 0,6 3 0 0 0,7 4-1412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4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44 19132 0 0,'-3'1'-515'0'0,"-1"-1"0"0"0,1 1-1 0 0,0 0 1 0 0,-1 0 0 0 0,1 0-1 0 0,0 1 1 0 0,0-1 0 0 0,0 1 0 0 0,0-1-1 0 0,0 1 1 0 0,0 0 0 0 0,-3 4-1 0 0,-35 32-1073 0 0,31-26 1058 0 0,-2 0 466 0 0,2 1 0 0 0,0 0 0 0 0,0 0 0 0 0,1 1 0 0 0,1 0-1 0 0,0 1 1 0 0,1 0 0 0 0,-6 20 0 0 0,8-23 28 0 0,2 1 1 0 0,0 0-1 0 0,0 0 0 0 0,1 0 0 0 0,0 0 0 0 0,2 0 0 0 0,-1 0 1 0 0,2 0-1 0 0,-1 0 0 0 0,6 24 0 0 0,-5-33 131 0 0,0 0 0 0 0,0 0 0 0 0,0 0 0 0 0,1 0 0 0 0,-1-1 0 0 0,1 1 0 0 0,0-1 0 0 0,0 1 0 0 0,0-1 0 0 0,1 0 0 0 0,-1 1 0 0 0,1-1 0 0 0,0 0 0 0 0,0-1 0 0 0,0 1 0 0 0,0 0 0 0 0,0-1 0 0 0,1 0 0 0 0,-1 0 0 0 0,1 0 0 0 0,-1 0 0 0 0,1 0 0 0 0,0-1 0 0 0,0 0 0 0 0,0 0 0 0 0,0 0 0 0 0,0 0 0 0 0,0 0 0 0 0,0-1 0 0 0,0 0 0 0 0,0 0 0 0 0,0 0 0 0 0,7-1 0 0 0,-2 0 204 0 0,1-1 1 0 0,-1 0-1 0 0,1-1 1 0 0,-1 0-1 0 0,1 0 1 0 0,-1-1-1 0 0,0 0 1 0 0,-1-1-1 0 0,1 0 1 0 0,-1 0-1 0 0,0 0 1 0 0,14-14-1 0 0,-11 7-98 0 0,-1 0 0 0 0,-1 0 0 0 0,0-1 0 0 0,-1 0 0 0 0,0-1 0 0 0,-1 0-1 0 0,-1 0 1 0 0,0 0 0 0 0,-1-1 0 0 0,0 0 0 0 0,-2 0 0 0 0,1 0 0 0 0,1-27 0 0 0,-4 33-186 0 0,0 0 0 0 0,-1 0 1 0 0,0-1-1 0 0,-1 1 0 0 0,0 0 0 0 0,0 0 1 0 0,-1 0-1 0 0,0 0 0 0 0,-1 0 0 0 0,0 0 1 0 0,0 1-1 0 0,-1-1 0 0 0,0 1 1 0 0,0 0-1 0 0,-1 0 0 0 0,0 0 0 0 0,-1 1 1 0 0,1 0-1 0 0,-1 0 0 0 0,-1 0 0 0 0,1 1 1 0 0,-1 0-1 0 0,0 0 0 0 0,-10-6 1 0 0,14 11-179 0 0,0-1 1 0 0,0 0-1 0 0,0 1 1 0 0,-1 0-1 0 0,1 0 1 0 0,0 0-1 0 0,-1 0 1 0 0,1 0-1 0 0,-1 1 1 0 0,1 0-1 0 0,-1-1 1 0 0,-3 1-1 0 0,6 1 44 0 0,0-1 1 0 0,0 0-1 0 0,0 0 0 0 0,0 1 1 0 0,0-1-1 0 0,0 0 0 0 0,0 1 0 0 0,0-1 1 0 0,0 1-1 0 0,0 0 0 0 0,0-1 1 0 0,0 1-1 0 0,1 0 0 0 0,-1-1 1 0 0,0 1-1 0 0,0 0 0 0 0,1 0 0 0 0,-1 0 1 0 0,0 0-1 0 0,1 0 0 0 0,-1 0 1 0 0,1 0-1 0 0,-1 0 0 0 0,1 0 0 0 0,-1 0 1 0 0,1 0-1 0 0,0 0 0 0 0,0 0 1 0 0,-1 0-1 0 0,1 0 0 0 0,0 0 0 0 0,0 0 1 0 0,0 0-1 0 0,0 0 0 0 0,0 0 1 0 0,0 0-1 0 0,1 1 0 0 0,-1-1 0 0 0,0 0 1 0 0,1 2-1 0 0,4 10-564 0 0,3 2 530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5.1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5 12267 0 0,'0'0'1832'0'0,"-8"-2"-638"0"0,1 1-1300 0 0,0 0 0 0 0,-1 1 1 0 0,1 0-1 0 0,0 0 1 0 0,0 0-1 0 0,-1 1 1 0 0,1 0-1 0 0,0 0 1 0 0,0 1-1 0 0,0 0 0 0 0,0 0 1 0 0,-8 5-1 0 0,2-2 1 0 0,1 1-1 0 0,1 1 1 0 0,-1 0 0 0 0,1 0-1 0 0,0 1 1 0 0,1 1-1 0 0,0 0 1 0 0,0 0 0 0 0,1 1-1 0 0,0 0 1 0 0,0 1-1 0 0,-10 18 1 0 0,15-22 23 0 0,0 1 0 0 0,1 0-1 0 0,0-1 1 0 0,0 1 0 0 0,1 0 0 0 0,0 0 0 0 0,0 1 0 0 0,1-1-1 0 0,0 0 1 0 0,0 1 0 0 0,1-1 0 0 0,0 0 0 0 0,1 1 0 0 0,0-1-1 0 0,0 0 1 0 0,1 0 0 0 0,0 1 0 0 0,0-1 0 0 0,1-1 0 0 0,0 1-1 0 0,6 11 1 0 0,-6-13 142 0 0,1 0 0 0 0,-1 0-1 0 0,1-1 1 0 0,0 0 0 0 0,0 1-1 0 0,1-1 1 0 0,0-1 0 0 0,0 1-1 0 0,0-1 1 0 0,0 0 0 0 0,1 0-1 0 0,-1 0 1 0 0,1-1-1 0 0,0 0 1 0 0,0 0 0 0 0,1 0-1 0 0,-1-1 1 0 0,8 2 0 0 0,-8-3 141 0 0,-1 0 0 0 0,1-1 0 0 0,-1 1 0 0 0,1-1 0 0 0,-1 0 0 0 0,1-1 0 0 0,-1 0 0 0 0,1 0 1 0 0,-1 0-1 0 0,1 0 0 0 0,-1-1 0 0 0,0 0 0 0 0,0 0 0 0 0,0 0 0 0 0,0-1 0 0 0,0 1 0 0 0,0-1 0 0 0,-1 0 0 0 0,1-1 1 0 0,-1 1-1 0 0,0-1 0 0 0,5-6 0 0 0,3-3 28 0 0,-2-1 0 0 0,0 0-1 0 0,-1 0 1 0 0,0-1 0 0 0,-1 0 0 0 0,-1-1 0 0 0,0 0 0 0 0,5-19 0 0 0,-8 22-249 0 0,-1 0 0 0 0,0-1 0 0 0,-1 1 1 0 0,-1-1-1 0 0,0 1 0 0 0,0-1 1 0 0,-2 1-1 0 0,1-1 0 0 0,-2 1 1 0 0,-5-26-1 0 0,5 35-85 0 0,0 0 1 0 0,0 1-1 0 0,0-1 0 0 0,-1 1 1 0 0,1-1-1 0 0,-1 1 0 0 0,-4-5 1 0 0,-10-1-1941 0 0,17 9 1889 0 0,-1 0 1 0 0,1 0-1 0 0,-1 0 0 0 0,1 0 1 0 0,-1 0-1 0 0,1 1 1 0 0,-1-1-1 0 0,1 0 0 0 0,-1 0 1 0 0,1 0-1 0 0,-1 1 1 0 0,1-1-1 0 0,-1 0 0 0 0,1 0 1 0 0,-1 1-1 0 0,1-1 1 0 0,0 0-1 0 0,-1 1 0 0 0,1-1 1 0 0,-1 1-1 0 0,1-1 1 0 0,0 0-1 0 0,-1 1 0 0 0,1-1 1 0 0,0 1-1 0 0,0-1 1 0 0,0 1-1 0 0,-1-1 0 0 0,1 1 1 0 0,0 0-1 0 0,-1 12-1951 0 0,5-5 1866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5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20 13707 0 0,'0'0'1480'0'0,"-1"-3"1206"0"0,1 2-2694 0 0,0 1 0 0 0,0-1 0 0 0,-1 1 0 0 0,1-1 0 0 0,0 1 0 0 0,-1-1 0 0 0,1 1 0 0 0,-1-1 0 0 0,1 1 0 0 0,-1-1 0 0 0,1 1 0 0 0,0 0 0 0 0,-1-1-1 0 0,0 1 1 0 0,1 0 0 0 0,-1-1 0 0 0,1 1 0 0 0,-1 0 0 0 0,1 0 0 0 0,-1 0 0 0 0,1-1 0 0 0,-2 1 0 0 0,-4 0-127 0 0,0-1 0 0 0,-1 1 0 0 0,1 0 0 0 0,0 1 0 0 0,-1 0 0 0 0,1 0 1 0 0,0 0-1 0 0,0 1 0 0 0,-1-1 0 0 0,2 2 0 0 0,-1-1 0 0 0,0 1 0 0 0,-9 4 0 0 0,-1 2 42 0 0,-1 0 0 0 0,2 1 0 0 0,-1 1 0 0 0,1 0 0 0 0,1 1 0 0 0,0 1 0 0 0,0 0 0 0 0,-17 23-1 0 0,27-30 50 0 0,0-1 0 0 0,0 1 0 0 0,1 0 0 0 0,0 1 0 0 0,0-1 0 0 0,0 0 0 0 0,1 1 0 0 0,0 0 1 0 0,0-1-1 0 0,1 1 0 0 0,-1 0 0 0 0,2 0 0 0 0,-1 0 0 0 0,1 0 0 0 0,0 0 0 0 0,0 0 0 0 0,1 0 0 0 0,0 0 0 0 0,0 0 0 0 0,1 0 0 0 0,0-1 0 0 0,0 1 0 0 0,0 0 0 0 0,1-1 0 0 0,0 0 0 0 0,4 7 0 0 0,-3-6 132 0 0,1-1 1 0 0,0 0 0 0 0,0 0 0 0 0,0 0 0 0 0,0-1 0 0 0,1 0-1 0 0,0 0 1 0 0,0 0 0 0 0,1-1 0 0 0,-1 0 0 0 0,1 0 0 0 0,0-1-1 0 0,0 1 1 0 0,0-2 0 0 0,0 1 0 0 0,0-1 0 0 0,1 0 0 0 0,-1 0-1 0 0,1-1 1 0 0,0 0 0 0 0,-1 0 0 0 0,1-1 0 0 0,0 0 0 0 0,-1-1-1 0 0,1 1 1 0 0,0-1 0 0 0,7-3 0 0 0,-5 3 102 0 0,0-2 1 0 0,0 1 0 0 0,0-2-1 0 0,-1 1 1 0 0,1-1-1 0 0,-1-1 1 0 0,0 0-1 0 0,0 0 1 0 0,-1 0 0 0 0,1-1-1 0 0,-1-1 1 0 0,0 1-1 0 0,-1-1 1 0 0,0-1-1 0 0,0 1 1 0 0,0-1 0 0 0,-1 0-1 0 0,0-1 1 0 0,8-17-1 0 0,-9 14-92 0 0,-1 0 0 0 0,0-1-1 0 0,-1 1 1 0 0,0-1 0 0 0,-1 0-1 0 0,-1 0 1 0 0,0 0 0 0 0,0 0-1 0 0,-2 0 1 0 0,-2-19 0 0 0,3 26-354 0 0,-2-1 0 0 0,1 1 0 0 0,-1 0 1 0 0,0 0-1 0 0,0 0 0 0 0,0 1 0 0 0,-1-1 1 0 0,0 0-1 0 0,0 1 0 0 0,0 0 0 0 0,-1-1 1 0 0,0 1-1 0 0,0 1 0 0 0,0-1 0 0 0,0 1 0 0 0,-1-1 1 0 0,0 1-1 0 0,0 1 0 0 0,0-1 0 0 0,0 1 1 0 0,-1-1-1 0 0,1 2 0 0 0,-10-5 0 0 0,-8 1-669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9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59 10426 0 0,'0'0'599'0'0,"10"0"-1418"0"0,12 0 1036 0 0,0-1-1 0 0,0-1 1 0 0,-1-1 0 0 0,1-1-1 0 0,-1 0 1 0 0,0-2 0 0 0,0-1-1 0 0,23-10 1 0 0,-44 17-235 0 0,1 0 0 0 0,-1 0 0 0 0,0 0 0 0 0,1 0 0 0 0,-1-1 0 0 0,0 1 0 0 0,1 0 0 0 0,-1 0-1 0 0,0 0 1 0 0,0 0 0 0 0,1 0 0 0 0,-1 0 0 0 0,0 0 0 0 0,1-1 0 0 0,-1 1 0 0 0,0 0 0 0 0,0 0 0 0 0,1 0 0 0 0,-1-1 0 0 0,0 1 0 0 0,0 0 0 0 0,0 0 0 0 0,1-1 0 0 0,-1 1 0 0 0,0 0 0 0 0,0-1 0 0 0,0 1 0 0 0,0 0-1 0 0,0 0 1 0 0,1-1 0 0 0,-1 1 0 0 0,0 0 0 0 0,0-1 0 0 0,0 1 0 0 0,0 0 0 0 0,0-1 0 0 0,0 1 0 0 0,0 0 0 0 0,0-1 0 0 0,0 0 0 0 0,-15-3-254 0 0,-26 3-10 0 0,34 2 228 0 0,-96 21-558 0 0,93-20 510 0 0,0 1 0 0 0,1 1-1 0 0,-1-1 1 0 0,0 2 0 0 0,1-1 0 0 0,0 2-1 0 0,-16 11 1 0 0,25-17 92 0 0,-1 1-1 0 0,0-1 1 0 0,1 1-1 0 0,-1-1 1 0 0,1 1 0 0 0,-1-1-1 0 0,1 1 1 0 0,-1 0-1 0 0,1-1 1 0 0,-1 1 0 0 0,1 0-1 0 0,0-1 1 0 0,-1 1-1 0 0,1 0 1 0 0,0 0-1 0 0,0-1 1 0 0,0 1 0 0 0,-1 0-1 0 0,1 0 1 0 0,0-1-1 0 0,0 1 1 0 0,0 0 0 0 0,0 0-1 0 0,0 0 1 0 0,0-1-1 0 0,1 1 1 0 0,-1 0 0 0 0,0 0-1 0 0,0-1 1 0 0,0 1-1 0 0,1 1 1 0 0,23 20-62 0 0,36 4 381 0 0,-42-20-481 0 0,0-1 0 0 0,0 0-1 0 0,0-2 1 0 0,0 0 0 0 0,1-1 0 0 0,0-1 0 0 0,-1 0 0 0 0,32-4-1 0 0,-33-1 99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313 89 7074 0 0,'0'0'10957'0'0,"-14"-22"-7354"0"0,8 13-3434 0 0,5 7-227 0 0,0 0-1 0 0,-1 0 1 0 0,1 0 0 0 0,0 0 0 0 0,-1 0 0 0 0,0 1 0 0 0,1-1 0 0 0,-1 1-1 0 0,0-1 1 0 0,-3-1 0 0 0,-32-24-198 0 0,33 25 139 0 0,0 1-1 0 0,-1-1 1 0 0,1 1 0 0 0,0 0-1 0 0,0 0 1 0 0,-1 0 0 0 0,1 1 0 0 0,-1-1-1 0 0,1 1 1 0 0,0 0 0 0 0,-1 0-1 0 0,1 1 1 0 0,0 0 0 0 0,-1-1-1 0 0,1 1 1 0 0,0 0 0 0 0,-8 4-1 0 0,6-4-21 0 0,-1 2 48 0 0,-1 1-1 0 0,1-1 1 0 0,0 1-1 0 0,0 0 1 0 0,0 1 0 0 0,0 0-1 0 0,1 0 1 0 0,0 0-1 0 0,0 1 1 0 0,0 0 0 0 0,1 0-1 0 0,0 0 1 0 0,0 1-1 0 0,0 0 1 0 0,1 0 0 0 0,0 0-1 0 0,0 0 1 0 0,-4 14-1 0 0,1-4 28 0 0,2 1 0 0 0,0 0 0 0 0,0 0 0 0 0,2 0 0 0 0,0 0 0 0 0,2 1 0 0 0,-1 22 0 0 0,2-33 82 0 0,0 0 0 0 0,1-1-1 0 0,0 1 1 0 0,0-1 0 0 0,1 1-1 0 0,-1-1 1 0 0,2 0-1 0 0,-1 1 1 0 0,1-1 0 0 0,0 0-1 0 0,0-1 1 0 0,1 1-1 0 0,0 0 1 0 0,0-1 0 0 0,1 0-1 0 0,0 0 1 0 0,0 0 0 0 0,0-1-1 0 0,0 0 1 0 0,1 0-1 0 0,0 0 1 0 0,0 0 0 0 0,1-1-1 0 0,-1 0 1 0 0,1-1-1 0 0,0 1 1 0 0,0-1 0 0 0,0-1-1 0 0,0 1 1 0 0,0-1-1 0 0,1 0 1 0 0,-1-1 0 0 0,11 1-1 0 0,-4-1 144 0 0,0 0-1 0 0,0-2 0 0 0,0 0 1 0 0,-1 0-1 0 0,1-1 1 0 0,15-4-1 0 0,77-31-2538 0 0,-94 33 1886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7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245 990 18004 0 0,'0'-2'63'0'0,"-1"0"0"0"0,1 0 0 0 0,-1-1 0 0 0,0 1 0 0 0,0 0 0 0 0,1 0 1 0 0,-1 1-1 0 0,0-1 0 0 0,-1 0 0 0 0,1 0 0 0 0,0 0 0 0 0,0 1 0 0 0,-1-1 0 0 0,1 0 0 0 0,-1 1 1 0 0,0 0-1 0 0,1-1 0 0 0,-1 1 0 0 0,0 0 0 0 0,0 0 0 0 0,0 0 0 0 0,1 0 0 0 0,-1 0 0 0 0,0 0 0 0 0,-3 0 1 0 0,2 1-284 0 0,0 0 0 0 0,-1 1 0 0 0,1 0 1 0 0,0-1-1 0 0,0 1 0 0 0,0 1 0 0 0,0-1 1 0 0,0 0-1 0 0,0 1 0 0 0,0-1 0 0 0,0 1 1 0 0,0 0-1 0 0,1 0 0 0 0,-1 0 1 0 0,-4 5-1 0 0,-6 4 106 0 0,-8 6-131 0 0,1 1-1 0 0,1 1 1 0 0,1 1-1 0 0,0 0 0 0 0,-23 36 1 0 0,40-56 249 0 0,1 1 0 0 0,-1-1 1 0 0,1 1-1 0 0,0 0 0 0 0,-1-1 1 0 0,1 1-1 0 0,-1 0 0 0 0,1 0 1 0 0,0-1-1 0 0,0 1 0 0 0,-1 0 0 0 0,1 0 1 0 0,0 0-1 0 0,0-1 0 0 0,0 1 1 0 0,0 0-1 0 0,0 0 0 0 0,0 0 1 0 0,0-1-1 0 0,0 1 0 0 0,0 0 1 0 0,0 0-1 0 0,0 0 0 0 0,1-1 0 0 0,-1 1 1 0 0,0 0-1 0 0,1 0 0 0 0,0 1 1 0 0,0-2 11 0 0,0 1 1 0 0,0-1 0 0 0,0 1 0 0 0,0-1-1 0 0,1 0 1 0 0,-1 1 0 0 0,0-1 0 0 0,0 0-1 0 0,1 0 1 0 0,-1 0 0 0 0,0 0 0 0 0,0 0-1 0 0,1 0 1 0 0,-1 0 0 0 0,0 0-1 0 0,2-1 1 0 0,7-1 110 0 0,-1 0-1 0 0,1-2 0 0 0,13-4 1 0 0,-10 2-185 0 0,1-1 0 0 0,-2 0 1 0 0,1 0-1 0 0,-1-1 0 0 0,0-1 1 0 0,0 0-1 0 0,-1 0 0 0 0,0-1 1 0 0,-1-1-1 0 0,0 0 0 0 0,-1 0 1 0 0,14-23-1 0 0,-25 38-2740 0 0,-1 1 2401 0 0,0 0 0 0 0,1 0 0 0 0,0 0 1 0 0,0 0-1 0 0,0 1 0 0 0,0-1 0 0 0,0 8 0 0 0,1-4 560 0 0,0 0 0 0 0,1 0 0 0 0,0 1 1 0 0,1-1-1 0 0,0 0 0 0 0,0 0 0 0 0,1 0 0 0 0,0 0 1 0 0,1 0-1 0 0,0 0 0 0 0,7 13 0 0 0,-8-17 89 0 0,1 0-1 0 0,0-1 0 0 0,0 0 1 0 0,1 0-1 0 0,-1 0 0 0 0,1 0 1 0 0,0-1-1 0 0,0 1 0 0 0,0-1 1 0 0,1 0-1 0 0,-1 0 1 0 0,1 0-1 0 0,0-1 0 0 0,0 0 1 0 0,-1 0-1 0 0,1 0 0 0 0,1 0 1 0 0,-1-1-1 0 0,0 0 0 0 0,0 0 1 0 0,10 1-1 0 0,-6-2 77 0 0,1 0 0 0 0,0 0 0 0 0,-1-1 0 0 0,1 0 0 0 0,0 0 0 0 0,-1-1 0 0 0,1-1-1 0 0,-1 0 1 0 0,0 0 0 0 0,17-8 0 0 0,-14 4-61 0 0,0-1-1 0 0,-1 0 1 0 0,1 0-1 0 0,-2-1 1 0 0,1 0-1 0 0,16-21 1 0 0,-9 8-68 0 0,-2-2 0 0 0,0 0-1 0 0,-2 0 1 0 0,-1-1 0 0 0,0-1 0 0 0,15-50-1 0 0,-10 10-118 0 0,-2 0-1 0 0,-3-1 0 0 0,5-98 0 0 0,-14 61-7 0 0,-13-161-1 0 0,7 247-85 0 0,0 0 0 0 0,-1 1 0 0 0,-1-1 0 0 0,-1 1 0 0 0,-9-23 0 0 0,13 36-44 0 0,-1-1-1 0 0,-1 1 0 0 0,1 0 1 0 0,-1 0-1 0 0,1 1 0 0 0,-1-1 0 0 0,0 0 1 0 0,-1 1-1 0 0,1 0 0 0 0,0 0 0 0 0,-6-4 1 0 0,6 6-27 0 0,1-1 1 0 0,-1 1-1 0 0,0 0 1 0 0,0 0-1 0 0,0 0 1 0 0,0 0-1 0 0,0 1 1 0 0,0-1-1 0 0,0 1 0 0 0,0 0 1 0 0,0 0-1 0 0,0 0 1 0 0,0 0-1 0 0,0 0 1 0 0,0 1-1 0 0,1-1 1 0 0,-1 1-1 0 0,0 0 1 0 0,-4 2-1 0 0,-1 0-36 0 0,1 1 0 0 0,-1 0 0 0 0,1 1 0 0 0,0 0 0 0 0,1 0 0 0 0,-1 0 0 0 0,1 1 0 0 0,0 0-1 0 0,0 0 1 0 0,1 1 0 0 0,-1 0 0 0 0,1 0 0 0 0,-6 12 0 0 0,0 2 28 0 0,1 0 1 0 0,0 1-1 0 0,-10 38 0 0 0,11-21 48 0 0,1 0-1 0 0,2 1 0 0 0,2 0 0 0 0,1 0 1 0 0,2 0-1 0 0,2 0 0 0 0,2 0 0 0 0,10 52 1 0 0,3-18 18 0 0,3-1 1 0 0,3-1-1 0 0,47 105 1 0 0,-32-107 43 0 0,2 6-4571 0 0,-36-68 3730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8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18 12675 0 0,'-1'-1'197'0'0,"-1"-1"1"0"0,0 1 0 0 0,0-1-1 0 0,1 1 1 0 0,-1-1-1 0 0,0 1 1 0 0,0 0 0 0 0,0 0-1 0 0,0 0 1 0 0,-1 0 0 0 0,1 0-1 0 0,0 1 1 0 0,0-1-1 0 0,0 0 1 0 0,-1 1 0 0 0,1 0-1 0 0,0 0 1 0 0,-1-1-1 0 0,1 1 1 0 0,-4 1 0 0 0,1 0-250 0 0,1 0 1 0 0,0 1 0 0 0,0-1 0 0 0,1 1-1 0 0,-1 0 1 0 0,0 0 0 0 0,1 0 0 0 0,-1 0-1 0 0,1 1 1 0 0,-6 4 0 0 0,-2 4-260 0 0,1 0 0 0 0,1 1 1 0 0,0 0-1 0 0,0 0 0 0 0,-10 21 0 0 0,15-24 256 0 0,0-1 0 0 0,1 1 0 0 0,0 0 0 0 0,0-1 0 0 0,1 1 0 0 0,0 0 0 0 0,1 1 0 0 0,0-1 0 0 0,0 17 0 0 0,2-23 77 0 0,-1-1 0 0 0,0 1 0 0 0,1-1 0 0 0,-1 1 0 0 0,1-1 0 0 0,0 1 0 0 0,0-1 0 0 0,0 1 0 0 0,0-1 0 0 0,0 0 0 0 0,1 1 0 0 0,-1-1 0 0 0,1 0 0 0 0,-1 0 0 0 0,1 0 0 0 0,2 2 0 0 0,-2-2 97 0 0,0-1 1 0 0,1 0-1 0 0,-1 1 0 0 0,1-1 0 0 0,0 0 0 0 0,-1 0 1 0 0,1-1-1 0 0,0 1 0 0 0,0 0 0 0 0,-1-1 0 0 0,1 0 1 0 0,0 0-1 0 0,0 0 0 0 0,0 0 0 0 0,-1 0 0 0 0,1 0 0 0 0,0-1 1 0 0,3 0-1 0 0,1-1 54 0 0,-1 0-1 0 0,0 0 1 0 0,-1 0 0 0 0,1-1-1 0 0,0 0 1 0 0,-1 0 0 0 0,0-1-1 0 0,1 1 1 0 0,-1-1 0 0 0,-1 0-1 0 0,1-1 1 0 0,0 1 0 0 0,-1-1 0 0 0,0 0-1 0 0,0 0 1 0 0,-1 0 0 0 0,1-1-1 0 0,-1 1 1 0 0,0-1 0 0 0,3-8-1 0 0,-3 6-286 0 0,0 1-1 0 0,-1-1 0 0 0,0 0 1 0 0,0 0-1 0 0,0 0 0 0 0,-1 0 0 0 0,-1 0 1 0 0,1 0-1 0 0,-1 0 0 0 0,0 0 0 0 0,-1 0 1 0 0,0 0-1 0 0,0 0 0 0 0,-1 0 1 0 0,-5-14-1 0 0,6 20-174 0 0,0 0 0 0 0,0-1 1 0 0,-1 1-1 0 0,1 0 0 0 0,-1 0 0 0 0,0 0 1 0 0,1 0-1 0 0,-1 0 0 0 0,0 0 0 0 0,0 0 1 0 0,0 1-1 0 0,-1-1 0 0 0,1 1 0 0 0,0-1 1 0 0,-1 1-1 0 0,1 0 0 0 0,0 0 0 0 0,-1 0 1 0 0,1 0-1 0 0,-1 1 0 0 0,0-1 0 0 0,-3 0 0 0 0,-3-1-655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11 135 8946 0 0,'0'0'2188'0'0,"1"11"-5124"0"0,7 55 2948 0 0,-4-39 1068 0 0,1 38 7022 0 0,-7-70-6425 0 0,-3-9-1502 0 0,0 0-1 0 0,1-1 0 0 0,0 1 1 0 0,1-1-1 0 0,1 0 0 0 0,0 0 1 0 0,1 0-1 0 0,1 0 1 0 0,0 0-1 0 0,1 0 0 0 0,0 0 1 0 0,2 0-1 0 0,0 0 0 0 0,7-22 1 0 0,-9 33-282 0 0,1 1 0 0 0,0 0 1 0 0,0 0-1 0 0,0-1 1 0 0,0 1-1 0 0,0 1 0 0 0,0-1 1 0 0,1 0-1 0 0,-1 0 1 0 0,1 1-1 0 0,0 0 0 0 0,0-1 1 0 0,0 1-1 0 0,0 0 1 0 0,0 1-1 0 0,0-1 0 0 0,0 0 1 0 0,1 1-1 0 0,-1 0 1 0 0,1 0-1 0 0,-1 0 0 0 0,1 0 1 0 0,5 0-1 0 0,1 0-564 0 0,0 0 0 0 0,0 1 0 0 0,0 1 0 0 0,0 0 0 0 0,0 0 0 0 0,0 1 0 0 0,13 4 0 0 0,-8-2-956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8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16 261 5849 0 0,'-2'2'108'0'0,"0"0"-1"0"0,0 1 1 0 0,1 0-1 0 0,-1-1 1 0 0,1 1-1 0 0,-1 0 1 0 0,1 0-1 0 0,-1 3 1 0 0,1-2 881 0 0,5-19-1039 0 0,4-34-3133 0 0,-4 28 1779 0 0</inkml:trace>
  <inkml:trace contextRef="#ctx0" brushRef="#br0" timeOffset="1">22 48 4465 0 0,'-3'-43'4653'0'0,"2"39"-5061"0"0,0 23-514 0 0,4-7 901 0 0,3-5 16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9.3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4105 0 0,'1'4'441'0'0,"2"0"-1"0"0,-1 0 1 0 0,0 0-1 0 0,1 0 1 0 0,0 0 0 0 0,-1-1-1 0 0,2 1 1 0 0,-1-1 0 0 0,6 5-1 0 0,-7-6-201 0 0,1-1-1 0 0,-1 0 1 0 0,0 0-1 0 0,1 0 0 0 0,-1-1 1 0 0,0 1-1 0 0,1 0 0 0 0,-1-1 1 0 0,1 0-1 0 0,-1 1 0 0 0,1-1 1 0 0,-1 0-1 0 0,1 0 1 0 0,-1 0-1 0 0,1-1 0 0 0,-1 1 1 0 0,1-1-1 0 0,-1 1 0 0 0,5-3 1 0 0,5-1-123 0 0,0-1 1 0 0,0-1-1 0 0,-1 0 1 0 0,0 0-1 0 0,0-1 0 0 0,-1 0 1 0 0,15-14-1 0 0,-18 15-151 0 0,-1 0 0 0 0,1-1-1 0 0,-1 0 1 0 0,-1-1 0 0 0,1 1 0 0 0,-1-1-1 0 0,-1 0 1 0 0,1-1 0 0 0,-1 1-1 0 0,-1-1 1 0 0,4-10 0 0 0,-7 19-23 0 0,0-1 0 0 0,0 1 0 0 0,0-1 0 0 0,0 1 0 0 0,0 0-1 0 0,1-1 1 0 0,-1 1 0 0 0,0-1 0 0 0,0 1 0 0 0,0-1 0 0 0,0 1 0 0 0,0 0 0 0 0,0-1 0 0 0,0 1 0 0 0,-1-1 0 0 0,1 1 0 0 0,0-1 0 0 0,0 1 0 0 0,0 0-1 0 0,0-1 1 0 0,0 1 0 0 0,-1-1 0 0 0,1 1 0 0 0,0 0 0 0 0,0-1 0 0 0,-1 1 0 0 0,1 0 0 0 0,0-1 0 0 0,0 1 0 0 0,-1 0 0 0 0,1 0 0 0 0,-1-1 0 0 0,-15 1-660 0 0,-20 17-397 0 0,8 3 562 0 0,-49 45 1 0 0,69-58 696 0 0,0 1 0 0 0,1 0 0 0 0,0 0 0 0 0,1 1 0 0 0,0 0 0 0 0,0 0 0 0 0,1 1 0 0 0,0-1 0 0 0,0 1 0 0 0,-4 16 0 0 0,8-23-83 0 0,1 0-1 0 0,-1 0 1 0 0,1 0 0 0 0,-1 0-1 0 0,1 0 1 0 0,0 0 0 0 0,0 1-1 0 0,1-1 1 0 0,-1 0-1 0 0,0 0 1 0 0,1 0 0 0 0,0 0-1 0 0,0 0 1 0 0,0 0 0 0 0,0 0-1 0 0,0 0 1 0 0,1 0 0 0 0,2 4-1 0 0,-1-4 32 0 0,0 0 0 0 0,0 0 0 0 0,0 0 0 0 0,1 0 0 0 0,-1 0 0 0 0,1 0 0 0 0,0-1 0 0 0,0 0 0 0 0,0 0 0 0 0,0 0 0 0 0,7 2 0 0 0,2 0-136 0 0,0-1 1 0 0,-1-1-1 0 0,1 0 1 0 0,0 0-1 0 0,0-1 1 0 0,0-1-1 0 0,0-1 1 0 0,13-1-1 0 0,27-7-1883 0 0,-26 3 531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39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389 26 12755 0 0,'4'-4'1093'0'0,"7"-6"-48"0"0,-10 10-926 0 0,-1 0 0 0 0,0 0 0 0 0,0 0 0 0 0,0 0 1 0 0,2-1 1072 0 0,-2 1-1073 0 0,0-1 0 0 0,0 1 0 0 0,0 0 0 0 0,0 0 0 0 0,0 0 1 0 0,0 0-1 0 0,0-1 0 0 0,0 1 0 0 0,0 0 0 0 0,0 0 1 0 0,0 0-1 0 0,0 0 0 0 0,0-1 0 0 0,1 1 0 0 0,-1 0 1 0 0,-1 0-1 0 0,1 0 0 0 0,0 0 0 0 0,0-1 0 0 0,0 1 0 0 0,0 0 1 0 0,0 0-1 0 0,0 0 0 0 0,0-1 0 0 0,0 1 0 0 0,0 0 1 0 0,0 0-1 0 0,0 0 0 0 0,0 0 0 0 0,-1-1 120 0 0,1 1-120 0 0,-16-2-249 0 0,-1 0 0 0 0,1 1 0 0 0,-1 1 0 0 0,1 1 0 0 0,-1 0 0 0 0,1 1 0 0 0,0 1 0 0 0,0 0-1 0 0,0 1 1 0 0,0 1 0 0 0,0 0 0 0 0,1 1 0 0 0,-16 9 0 0 0,30-15 88 0 0,1 1-1 0 0,-1-1 1 0 0,0 0 0 0 0,0 1-1 0 0,0-1 1 0 0,1 0-1 0 0,-1 1 1 0 0,0-1-1 0 0,1 1 1 0 0,-1-1-1 0 0,0 1 1 0 0,1 0-1 0 0,-1-1 1 0 0,1 1 0 0 0,-1 0-1 0 0,1-1 1 0 0,-1 1-1 0 0,1 0 1 0 0,0-1-1 0 0,-1 1 1 0 0,1 0-1 0 0,0 0 1 0 0,-1 0-1 0 0,1-1 1 0 0,0 1 0 0 0,0 0-1 0 0,0 0 1 0 0,0 0-1 0 0,0 0 1 0 0,0-1-1 0 0,0 1 1 0 0,0 0-1 0 0,0 0 1 0 0,0 0-1 0 0,0-1 1 0 0,0 1-1 0 0,1 0 1 0 0,-1 0 0 0 0,0 0-1 0 0,1-1 1 0 0,-1 1-1 0 0,1 0 1 0 0,-1 0-1 0 0,0-1 1 0 0,1 1-1 0 0,0 0 1 0 0,-1-1-1 0 0,1 1 1 0 0,-1-1 0 0 0,1 1-1 0 0,0-1 1 0 0,-1 1-1 0 0,1-1 1 0 0,1 1-1 0 0,6 5-362 0 0,1-1 0 0 0,0 0 0 0 0,16 6 0 0 0,-12-5 390 0 0,45 18-312 0 0,23 10-25 0 0,-74-30 270 0 0,0 0 0 0 0,0 1 0 0 0,0-1 0 0 0,-1 1 0 0 0,1 1 0 0 0,-1-1 0 0 0,0 1 0 0 0,6 8 0 0 0,-11-13 103 0 0,1 1 0 0 0,-1 0 1 0 0,0-1-1 0 0,0 1 1 0 0,1 0-1 0 0,-1-1 0 0 0,0 1 1 0 0,0 0-1 0 0,-1 0 1 0 0,1 0-1 0 0,0 0 0 0 0,-1 0 1 0 0,1 0-1 0 0,-1 0 0 0 0,1 0 1 0 0,-1 0-1 0 0,0 1 1 0 0,0-1-1 0 0,0 0 0 0 0,0 0 1 0 0,-1 0-1 0 0,1 0 1 0 0,0 0-1 0 0,-1 0 0 0 0,1 0 1 0 0,-1 0-1 0 0,0 0 1 0 0,0 0-1 0 0,0 0 0 0 0,0 0 1 0 0,0 0-1 0 0,0-1 1 0 0,0 1-1 0 0,-1 0 0 0 0,1-1 1 0 0,0 1-1 0 0,-1-1 1 0 0,0 0-1 0 0,1 1 0 0 0,-1-1 1 0 0,0 0-1 0 0,0 0 1 0 0,1 0-1 0 0,-1 0 0 0 0,0 0 1 0 0,-4 1-1 0 0,-5 2 316 0 0,-1 1-1 0 0,0-2 1 0 0,0 0 0 0 0,0 0-1 0 0,-1-1 1 0 0,-20 0 0 0 0,-10-3 54 0 0,0-2 0 0 0,-83-17 1 0 0,74 11-534 0 0,13 2-46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3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5081 0 0,'0'0'8623'0'0,"2"5"-9035"0"0,2 7 450 0 0,-1-1 0 0 0,0 1-1 0 0,-1 1 1 0 0,-1-1 0 0 0,1 24-1 0 0,-6 71 521 0 0,2-74-368 0 0,-1 11 29 0 0,-6 272 970 0 0,9-306-1181 0 0,0-4-5 0 0,0 1 0 0 0,0 0 0 0 0,1 0-1 0 0,0 0 1 0 0,0 0 0 0 0,0 0 0 0 0,1-1 0 0 0,0 1 0 0 0,0 0 0 0 0,1-1 0 0 0,3 8 0 0 0,-5-14-38 0 0,-1 1 1 0 0,0-1-1 0 0,0 0 1 0 0,0 0-1 0 0,1 0 1 0 0,-1 0-1 0 0,0 0 1 0 0,0 1-1 0 0,1-1 1 0 0,-1 0-1 0 0,0 0 1 0 0,0 0-1 0 0,1 0 1 0 0,-1 0 0 0 0,0 0-1 0 0,1 0 1 0 0,-1 0-1 0 0,0 0 1 0 0,0 0-1 0 0,1 0 1 0 0,-1 0-1 0 0,0 0 1 0 0,0 0-1 0 0,1 0 1 0 0,-1 0-1 0 0,0 0 1 0 0,0-1-1 0 0,1 1 1 0 0,-1 0-1 0 0,0 0 1 0 0,0 0-1 0 0,1 0 1 0 0,-1 0-1 0 0,0-1 1 0 0,0 1-1 0 0,0 0 1 0 0,1 0-1 0 0,-1 0 1 0 0,0-1 0 0 0,0 1-1 0 0,0 0 1 0 0,0 0-1 0 0,0-1 1 0 0,1 1-1 0 0,-1 0 1 0 0,0 0-1 0 0,0-1 1 0 0,4-8-841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4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390 177 11787 0 0,'0'0'1068'0'0,"-3"-21"1671"0"0,3 20-2739 0 0,-4-14 117 0 0,0 0 0 0 0,-2 0-1 0 0,0 1 1 0 0,-14-27 0 0 0,17 37-91 0 0,0 0-1 0 0,0 0 1 0 0,0 0 0 0 0,0 0 0 0 0,-1 1 0 0 0,1 0 0 0 0,-1-1 0 0 0,0 1 0 0 0,0 1 0 0 0,0-1 0 0 0,0 0 0 0 0,-1 1 0 0 0,1 0 0 0 0,-1 0 0 0 0,1 1 0 0 0,-1-1 0 0 0,1 1 0 0 0,-1 0-1 0 0,0 0 1 0 0,0 0 0 0 0,0 1 0 0 0,-5-1 0 0 0,0 2-46 0 0,-1 1-1 0 0,1-1 1 0 0,-1 2-1 0 0,1-1 1 0 0,0 1-1 0 0,0 1 0 0 0,0 0 1 0 0,0 0-1 0 0,1 1 1 0 0,-1 1-1 0 0,1-1 1 0 0,1 1-1 0 0,-1 1 1 0 0,1 0-1 0 0,-8 8 1 0 0,7-7 28 0 0,1 0 0 0 0,0 1 0 0 0,1 0 0 0 0,0 1 0 0 0,0 0 0 0 0,1 0 1 0 0,0 0-1 0 0,1 1 0 0 0,0-1 0 0 0,1 1 0 0 0,0 1 0 0 0,1-1 0 0 0,-3 17 1 0 0,5-22-32 0 0,1 0 0 0 0,0-1 1 0 0,0 1-1 0 0,0 0 0 0 0,1 0 1 0 0,0-1-1 0 0,0 1 1 0 0,1 0-1 0 0,-1-1 0 0 0,1 1 1 0 0,0-1-1 0 0,1 0 0 0 0,-1 1 1 0 0,5 4-1 0 0,-2-2 6 0 0,1-1-1 0 0,0 0 1 0 0,0 0-1 0 0,1-1 1 0 0,0 0-1 0 0,0 0 1 0 0,0 0-1 0 0,11 5 1 0 0,-2-2-104 0 0,-1-2-1 0 0,1 0 1 0 0,0 0 0 0 0,0-2-1 0 0,1 0 1 0 0,0-1 0 0 0,0 0-1 0 0,0-2 1 0 0,19 1 0 0 0,23-7-1314 0 0,-29-2 439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5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138 557 12307 0 0,'14'-45'4955'0'0,"-33"54"-5101"0"0,6-2 156 0 0,0 1 1 0 0,1 1 0 0 0,0 0-1 0 0,1 1 1 0 0,0 0 0 0 0,0 1-1 0 0,1 0 1 0 0,0 0 0 0 0,1 1-1 0 0,-9 17 1 0 0,17-29-13 0 0,1 1 0 0 0,0-1-1 0 0,0 1 1 0 0,-1-1 0 0 0,1 1 0 0 0,0 0-1 0 0,0-1 1 0 0,0 1 0 0 0,-1-1 0 0 0,1 1-1 0 0,0 0 1 0 0,0-1 0 0 0,0 1 0 0 0,0-1-1 0 0,0 1 1 0 0,0 0 0 0 0,0-1 0 0 0,1 1-1 0 0,-1-1 1 0 0,0 1 0 0 0,0-1 0 0 0,0 1 0 0 0,1 0-1 0 0,-1-1 1 0 0,0 1 0 0 0,0-1 0 0 0,1 1-1 0 0,-1-1 1 0 0,0 1 0 0 0,1-1 0 0 0,-1 1-1 0 0,1-1 1 0 0,1 1-11 0 0,-1 0-1 0 0,1 0 0 0 0,0-1 1 0 0,-1 1-1 0 0,1-1 0 0 0,0 1 1 0 0,0-1-1 0 0,-1 0 0 0 0,1 1 1 0 0,0-1-1 0 0,2 0 0 0 0,3 0-28 0 0,-1-1 0 0 0,1 0 0 0 0,-1 0 0 0 0,1 0 1 0 0,8-3-1 0 0,-5-1 39 0 0,-1 0 0 0 0,1 0 0 0 0,-1-1 0 0 0,0 0 0 0 0,15-14 0 0 0,-20 16 26 0 0,-1 1 0 0 0,1 0 1 0 0,-1-1-1 0 0,0 0 0 0 0,0 1 0 0 0,-1-1 0 0 0,1 0 1 0 0,-1-1-1 0 0,0 1 0 0 0,0 0 0 0 0,0-1 1 0 0,-1 1-1 0 0,1-1 0 0 0,-1 1 0 0 0,0-1 1 0 0,0-5-1 0 0,-1 10 48 0 0,-2 4-525 0 0,-1 0 473 0 0,1-1 0 0 0,0 1 0 0 0,0-1 0 0 0,0 1 0 0 0,0 0 0 0 0,1 0 0 0 0,-1 0 0 0 0,1 0 0 0 0,0 0 0 0 0,0 0 0 0 0,0 0 0 0 0,1 1 0 0 0,0-1-1 0 0,0 0 1 0 0,0 0 0 0 0,0 0 0 0 0,1 6 0 0 0,1-4 25 0 0,-1-1-1 0 0,1 1 1 0 0,1-1-1 0 0,-1 1 1 0 0,1-1-1 0 0,0 0 1 0 0,0 0-1 0 0,0 0 1 0 0,0-1-1 0 0,1 1 1 0 0,6 5-1 0 0,-2-3 3 0 0,-1 0-1 0 0,1-1 1 0 0,1 0-1 0 0,-1 0 0 0 0,1-1 1 0 0,0 0-1 0 0,0-1 1 0 0,0 0-1 0 0,1 0 0 0 0,-1-1 1 0 0,1 0-1 0 0,0-1 1 0 0,0 0-1 0 0,16 1 1 0 0,-14-4 0 0 0,0-1 1 0 0,0 0 0 0 0,0 0 0 0 0,0-1-1 0 0,-1 0 1 0 0,1-1 0 0 0,-1-1 0 0 0,0 0 0 0 0,0 0-1 0 0,-1-1 1 0 0,19-13 0 0 0,-14 7-3 0 0,0-1 0 0 0,0 1 1 0 0,-1-2-1 0 0,-1 0 0 0 0,0-1 0 0 0,17-26 0 0 0,-19 21-81 0 0,0 0 0 0 0,-2-1 0 0 0,-1 0 0 0 0,0 0 0 0 0,-2-1-1 0 0,0 0 1 0 0,-2 0 0 0 0,3-26 0 0 0,-3 1-73 0 0,-2 0 1 0 0,-9-88 0 0 0,6 122 185 0 0,0 0 1 0 0,-1 1-1 0 0,-1-1 1 0 0,0 1-1 0 0,-10-24 1 0 0,12 34-95 0 0,0 0 0 0 0,0 0 1 0 0,0 0-1 0 0,0 0 0 0 0,0 0 1 0 0,-1 1-1 0 0,1-1 0 0 0,0 0 1 0 0,-1 1-1 0 0,0-1 0 0 0,1 1 1 0 0,-1-1-1 0 0,0 1 0 0 0,0 0 1 0 0,0-1-1 0 0,0 1 0 0 0,0 0 1 0 0,0 0-1 0 0,0 1 0 0 0,0-1 1 0 0,0 0-1 0 0,0 1 0 0 0,0-1 1 0 0,-1 1-1 0 0,1 0 0 0 0,0 0 1 0 0,0 0-1 0 0,-1 0 0 0 0,1 0 1 0 0,0 0-1 0 0,0 0 0 0 0,-1 1 1 0 0,1-1-1 0 0,0 1 0 0 0,0 0 1 0 0,0-1-1 0 0,0 1 1 0 0,0 0-1 0 0,0 0 0 0 0,0 1 1 0 0,-2 0-1 0 0,-5 4-39 0 0,0 1 0 0 0,1-1 0 0 0,0 1 0 0 0,0 1 0 0 0,1-1 0 0 0,0 1 1 0 0,0 1-1 0 0,1-1 0 0 0,0 1 0 0 0,0 0 0 0 0,1 1 0 0 0,0-1 0 0 0,1 1 0 0 0,0 0 0 0 0,0 0 0 0 0,1 1 0 0 0,-3 18 1 0 0,1-1 31 0 0,2 1 1 0 0,0 0-1 0 0,2 0 1 0 0,1 0-1 0 0,6 41 1 0 0,-3-47 75 0 0,2 0 1 0 0,0-1-1 0 0,2 1 0 0 0,0-1 1 0 0,2 0-1 0 0,0-1 0 0 0,1 0 1 0 0,25 36-1 0 0,-24-40 30 0 0,1-2 0 0 0,1 1 0 0 0,0-2-1 0 0,1 0 1 0 0,1 0 0 0 0,0-2 0 0 0,1 0 0 0 0,0 0-1 0 0,1-2 1 0 0,32 16 0 0 0,-46-24-28 0 0,1-1 1 0 0,-1 0 0 0 0,1 1-1 0 0,-1-1 1 0 0,1-1-1 0 0,-1 1 1 0 0,1-1-1 0 0,-1 1 1 0 0,1-1 0 0 0,-1 0-1 0 0,1 0 1 0 0,4-1-1 0 0,-7 1-74 0 0,-1 0 1 0 0,1-1-1 0 0,0 1 0 0 0,-1 0 0 0 0,1-1 1 0 0,0 1-1 0 0,-1 0 0 0 0,1-1 0 0 0,0 1 1 0 0,-1-1-1 0 0,1 1 0 0 0,-1-1 0 0 0,1 1 1 0 0,-1-1-1 0 0,1 1 0 0 0,-1-1 0 0 0,0 0 1 0 0,1 1-1 0 0,-1-1 0 0 0,0 0 1 0 0,1 1-1 0 0,-1-2 0 0 0,1 0-251 0 0,-1 0-1 0 0,0 0 1 0 0,0 0 0 0 0,0 0 0 0 0,0 0-1 0 0,-1 0 1 0 0,1 0 0 0 0,-1 0-1 0 0,1 0 1 0 0,-1 1 0 0 0,1-1 0 0 0,-3-3-1 0 0,-5-15-3705 0 0,6 14 3731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0:59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58 9082 0 0,'0'0'752'0'0,"6"5"-2822"0"0,5 9 2095 0 0,0 2-1 0 0,-1-1 1 0 0,-1 1 0 0 0,0 1-1 0 0,-1 0 1 0 0,12 36 1668 0 0,-23-56-1376 0 0,-15-13-27 0 0,2-1 0 0 0,-18-21-1 0 0,30 33-159 0 0,1 0 0 0 0,-1 0 0 0 0,1 0 0 0 0,0 0-1 0 0,0-1 1 0 0,0 1 0 0 0,1-1 0 0 0,0 1 0 0 0,0-1 0 0 0,1 0-1 0 0,-1 0 1 0 0,1 0 0 0 0,1 0 0 0 0,-1-9 0 0 0,2 12-119 0 0,-1 1 1 0 0,1 0-1 0 0,0-1 1 0 0,0 1 0 0 0,1 0-1 0 0,-1 0 1 0 0,0 0-1 0 0,1 0 1 0 0,-1 0-1 0 0,1 0 1 0 0,0 0-1 0 0,0 0 1 0 0,0 1 0 0 0,0-1-1 0 0,0 1 1 0 0,0 0-1 0 0,0-1 1 0 0,0 1-1 0 0,0 0 1 0 0,1 0 0 0 0,-1 0-1 0 0,0 0 1 0 0,1 1-1 0 0,-1-1 1 0 0,1 1-1 0 0,-1-1 1 0 0,1 1-1 0 0,4 0 1 0 0,6-1-95 0 0,1 0 0 0 0,0 0 0 0 0,23 3-1 0 0,-10 3-729 0 0,0 0 0 0 0,-1 1 0 0 0,32 13 0 0 0,-34-10 702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5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122 124 8658 0 0,'2'-7'465'0'0,"0"1"-1"0"0,0 0 1 0 0,1 0 0 0 0,0 0-1 0 0,0 1 1 0 0,6-9 0 0 0,-6 10 63 0 0,0 0 1 0 0,0-1-1 0 0,-1 1 1 0 0,1-1-1 0 0,-1 0 1 0 0,0 0-1 0 0,0 0 1 0 0,-1 0 0 0 0,0 0-1 0 0,1 0 1 0 0,-1-7-1 0 0,-7 11-321 0 0,1 1-247 0 0,-1 0 1 0 0,0 1-1 0 0,1 0 1 0 0,-1 0-1 0 0,0 0 1 0 0,1 0-1 0 0,-1 1 1 0 0,1 0-1 0 0,0 0 1 0 0,-1 1-1 0 0,1-1 1 0 0,0 1-1 0 0,1 0 1 0 0,-1 1-1 0 0,0-1 1 0 0,1 1-1 0 0,0 0 1 0 0,0 0 0 0 0,0 0-1 0 0,-6 9 1 0 0,4-6 27 0 0,0 1 0 0 0,1-1-1 0 0,-1 1 1 0 0,2 0 0 0 0,-1 0 0 0 0,1 1 0 0 0,1 0 0 0 0,0-1 0 0 0,0 1 0 0 0,0 0 0 0 0,1 1 0 0 0,-1 15 0 0 0,3-19 9 0 0,0 0-1 0 0,1 0 1 0 0,0 0-1 0 0,0 0 1 0 0,1 0-1 0 0,-1 0 1 0 0,1-1-1 0 0,1 1 1 0 0,-1 0-1 0 0,1-1 0 0 0,0 0 1 0 0,0 0-1 0 0,0 0 1 0 0,1 0-1 0 0,0 0 1 0 0,0-1-1 0 0,0 1 1 0 0,0-1-1 0 0,1 0 1 0 0,-1-1-1 0 0,1 1 1 0 0,0-1-1 0 0,0 0 0 0 0,1 0 1 0 0,-1 0-1 0 0,1-1 1 0 0,8 3-1 0 0,-8-3 39 0 0,1 0 0 0 0,-1-1 0 0 0,1 1-1 0 0,-1-1 1 0 0,1-1 0 0 0,-1 1 0 0 0,1-1-1 0 0,0 0 1 0 0,-1-1 0 0 0,1 0-1 0 0,-1 0 1 0 0,1 0 0 0 0,-1-1 0 0 0,1 0-1 0 0,-1 0 1 0 0,0 0 0 0 0,0-1 0 0 0,0 0-1 0 0,0 0 1 0 0,0-1 0 0 0,-1 0 0 0 0,0 1-1 0 0,1-2 1 0 0,7-8 0 0 0,-7 6-14 0 0,0-1 1 0 0,-1-1-1 0 0,0 1 0 0 0,0-1 1 0 0,-1 0-1 0 0,0 0 1 0 0,-1 0-1 0 0,0 0 0 0 0,0-1 1 0 0,-1 1-1 0 0,0-1 1 0 0,-1 1-1 0 0,0-1 0 0 0,0-12 1 0 0,-1 16-59 0 0,0 0 0 0 0,-1-1 0 0 0,1 1 0 0 0,-1 0 0 0 0,-1 0 0 0 0,1-1 0 0 0,-1 1 0 0 0,0 0 0 0 0,0 0 0 0 0,-1 1 0 0 0,0-1-1 0 0,0 0 1 0 0,0 1 0 0 0,-1 0 0 0 0,0 0 0 0 0,0 0 0 0 0,0 0 0 0 0,0 0 0 0 0,-1 1 0 0 0,0 0 0 0 0,0 0 0 0 0,-10-6 0 0 0,13 9-37 0 0,-1 0 0 0 0,1 0-1 0 0,0 1 1 0 0,-1-1 0 0 0,1 1 0 0 0,0-1-1 0 0,-1 1 1 0 0,1 0 0 0 0,0 0-1 0 0,-1 0 1 0 0,1 0 0 0 0,-1 1 0 0 0,1-1-1 0 0,0 1 1 0 0,-1-1 0 0 0,-3 3 0 0 0,5-3 6 0 0,1 0 0 0 0,-1 0 0 0 0,0 1 0 0 0,1-1 0 0 0,-1 0 0 0 0,0 1 1 0 0,1-1-1 0 0,-1 1 0 0 0,1-1 0 0 0,-1 1 0 0 0,1-1 0 0 0,-1 1 1 0 0,1 0-1 0 0,-1-1 0 0 0,1 1 0 0 0,0-1 0 0 0,-1 1 0 0 0,1 0 0 0 0,0-1 1 0 0,-1 1-1 0 0,1 1 0 0 0,0-1-30 0 0,0 0 1 0 0,0 0 0 0 0,1 0-1 0 0,-1 0 1 0 0,0 0-1 0 0,0 0 1 0 0,1 0 0 0 0,-1 0-1 0 0,1 0 1 0 0,-1-1-1 0 0,1 1 1 0 0,-1 0-1 0 0,1 0 1 0 0,0 0 0 0 0,-1 0-1 0 0,1-1 1 0 0,0 1-1 0 0,0 0 1 0 0,-1-1 0 0 0,2 2-1 0 0,4 2-649 0 0,-1-1 0 0 0,1 1 1 0 0,-1-1-1 0 0,1 0 0 0 0,0 0 0 0 0,11 3 0 0 0,2 0-848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5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7666 0 0,'0'0'4713'0'0,"2"10"-2220"0"0,7 31-2304 0 0,13 39 726 0 0,-16-64 2536 0 0,-6-18-3401 0 0,-1 1-1 0 0,1-1 1 0 0,-1 1 0 0 0,1-1 0 0 0,-1 0-1 0 0,1 1 1 0 0,-1-1 0 0 0,0 1 0 0 0,1 0-1 0 0,-1-1 1 0 0,0 1 0 0 0,-2-3 0 0 0,1 2 31 0 0,-1-4-39 0 0,1 1 1 0 0,0-1-1 0 0,0 1 1 0 0,1-1-1 0 0,-1 0 1 0 0,1 1-1 0 0,1-1 1 0 0,-1 0-1 0 0,1 0 1 0 0,0 0-1 0 0,0 0 1 0 0,0 0-1 0 0,1 1 1 0 0,0-1-1 0 0,0 0 0 0 0,1 0 1 0 0,2-6-1 0 0,-2 8-104 0 0,0-1-1 0 0,0 1 1 0 0,0 1-1 0 0,1-1 1 0 0,-1 0-1 0 0,1 1 1 0 0,0-1-1 0 0,0 1 1 0 0,1 0-1 0 0,-1 0 1 0 0,0 0-1 0 0,1 0 1 0 0,0 1-1 0 0,0-1 1 0 0,0 1-1 0 0,0 0 1 0 0,0 0-1 0 0,0 1 1 0 0,0-1-1 0 0,1 1 1 0 0,7-2-1 0 0,48 0-2352 0 0,0 7-3542 0 0,-48-3 4259 0 0,6 0-983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6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20 249 7394 0 0,'0'0'1760'0'0,"0"9"404"0"0,0 6-1985 0 0,-1-1 0 0 0,-1 1-1 0 0,-4 16 1 0 0,2-13 40 0 0,1 0 1 0 0,0 24 0 0 0,10-130-8767 0 0,-5 35 7321 0 0,-2 21 820 0 0</inkml:trace>
  <inkml:trace contextRef="#ctx0" brushRef="#br0" timeOffset="1">17 12 10106 0 0,'0'0'113'0'0,"0"-1"-1"0"0,0 1 0 0 0,0-1 1 0 0,0 1-1 0 0,0-1 0 0 0,0 1 1 0 0,-1-1-1 0 0,1 1 0 0 0,0-1 1 0 0,0 1-1 0 0,0-1 0 0 0,-1 1 1 0 0,1-1-1 0 0,0 1 0 0 0,-1 0 1 0 0,1-1-1 0 0,0 1 0 0 0,-1-1 1 0 0,1 1-1 0 0,0 0 0 0 0,-1-1 1 0 0,1 1-1 0 0,-1 0 0 0 0,1 0 1 0 0,-1-1-1 0 0,1 1 0 0 0,0 0 1 0 0,-1 0-1 0 0,0-1 0 0 0,-3 16-5 0 0,6 29-1185 0 0,-1-38 765 0 0,0-1 0 0 0,1 0 0 0 0,0 1 1 0 0,0-1-1 0 0,0 0 0 0 0,1 0 0 0 0,0 0 0 0 0,0 0 0 0 0,0-1 0 0 0,0 1 0 0 0,6 4 0 0 0,2 2-1083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6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2977 0 0,'0'0'2432'0'0,"0"7"178"0"0,0-3-2486 0 0,0 1 0 0 0,0-1-1 0 0,1 1 1 0 0,0-1 0 0 0,0 0 0 0 0,0 0-1 0 0,1 1 1 0 0,-1-1 0 0 0,1 0 0 0 0,0 0-1 0 0,0 0 1 0 0,0-1 0 0 0,1 1 0 0 0,5 6-1 0 0,-3-5 45 0 0,0 0 1 0 0,1 0-1 0 0,-1 0 0 0 0,1-1 0 0 0,1 0 0 0 0,-1 0 0 0 0,0-1 0 0 0,12 5 1 0 0,-7-4-32 0 0,-1 0-1 0 0,1-1 1 0 0,0-1 0 0 0,1 0 0 0 0,-1 0 0 0 0,0-1 0 0 0,0-1 0 0 0,1 0 0 0 0,-1 0-1 0 0,0-1 1 0 0,0 0 0 0 0,14-4 0 0 0,-15 2-131 0 0,0-1 0 0 0,0-1 1 0 0,0 1-1 0 0,-1-1 0 0 0,14-10 0 0 0,-19 13-27 0 0,-1 0 0 0 0,0-1 1 0 0,0 1-1 0 0,0 0 0 0 0,-1-1 0 0 0,1 0 0 0 0,-1 0 0 0 0,1 0 1 0 0,-1 0-1 0 0,0 0 0 0 0,0 0 0 0 0,0-1 0 0 0,-1 1 1 0 0,1-1-1 0 0,-1 1 0 0 0,0-1 0 0 0,0 1 0 0 0,2-8 0 0 0,-3 9 40 0 0,0 1 0 0 0,0 0-1 0 0,0 0 1 0 0,-1 0 0 0 0,1 0 0 0 0,0 0-1 0 0,0 0 1 0 0,-1 0 0 0 0,1 0-1 0 0,0 0 1 0 0,-1 0 0 0 0,1 0-1 0 0,-1 0 1 0 0,1 0 0 0 0,-1 0-1 0 0,0 0 1 0 0,1 0 0 0 0,-1 0-1 0 0,0 1 1 0 0,0-1 0 0 0,1 0-1 0 0,-1 0 1 0 0,0 1 0 0 0,0-1 0 0 0,-1 0-1 0 0,0 0 8 0 0,-1 0-1 0 0,1 1 1 0 0,-1-1-1 0 0,1 0 1 0 0,-1 1-1 0 0,0 0 1 0 0,1 0-1 0 0,-1-1 1 0 0,1 2-1 0 0,-4-1 0 0 0,-5 2 8 0 0,0 0 0 0 0,0 0 0 0 0,-19 8 0 0 0,20-6 167 0 0,-1 1 0 0 0,1 0 1 0 0,0 0-1 0 0,0 1 0 0 0,1 1 0 0 0,0-1 1 0 0,-12 12-1 0 0,19-16-111 0 0,0 0-1 0 0,0 0 1 0 0,0 0-1 0 0,1 0 1 0 0,-1 0 0 0 0,1 0-1 0 0,-1 0 1 0 0,1 0-1 0 0,0 0 1 0 0,0 1 0 0 0,0-1-1 0 0,0 1 1 0 0,0-1-1 0 0,0 1 1 0 0,1-1 0 0 0,0 1-1 0 0,-1-1 1 0 0,1 1-1 0 0,0-1 1 0 0,0 1 0 0 0,0 0-1 0 0,0-1 1 0 0,1 1 0 0 0,-1-1-1 0 0,1 1 1 0 0,-1-1-1 0 0,1 1 1 0 0,0-1 0 0 0,0 1-1 0 0,0-1 1 0 0,0 0-1 0 0,1 0 1 0 0,-1 1 0 0 0,1-1-1 0 0,-1 0 1 0 0,1 0-1 0 0,3 3 1 0 0,5 4-20 0 0,1 0-1 0 0,-1-1 1 0 0,1 0-1 0 0,1-1 1 0 0,0 0-1 0 0,0-1 1 0 0,0 0-1 0 0,19 6 1 0 0,12 1 169 0 0,53 11 1 0 0,-46-15-1115 0 0,60 5 0 0 0,-86-13 490 0 0,-1 0-1 0 0,0-2 1 0 0,0-1-1 0 0,45-8 1 0 0,-45 4 271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7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10514 0 0,'0'0'4493'0'0,"3"-1"-5200"0"0,11-1 695 0 0,0 1-1 0 0,-1 0 0 0 0,1 1 0 0 0,0 1 0 0 0,0 0 1 0 0,17 4-1 0 0,15 1 532 0 0,583 44 2494 0 0,976 100-2213 0 0,-1319-112-966 0 0,280 32 492 0 0,-187-42-3818 0 0,-364-27 2003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7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74 6753 0 0,'0'0'1097'0'0,"0"-1"-857"0"0,0 0 1 0 0,0 0-1 0 0,0 0 0 0 0,0 0 1 0 0,0 0-1 0 0,0 0 1 0 0,0 0-1 0 0,0 0 1 0 0,1-1-1 0 0,-1 1 1 0 0,0 0-1 0 0,1 0 0 0 0,-1 0 1 0 0,1 1-1 0 0,-1-1 1 0 0,2-2-1 0 0,0-2-212 0 0,1 1-1 0 0,0-1 1 0 0,1 1-1 0 0,-1 0 1 0 0,1 0 0 0 0,0 0-1 0 0,0 0 1 0 0,0 1-1 0 0,0 0 1 0 0,1 0-1 0 0,8-5 1 0 0,-13 8-23 0 0,0-1 0 0 0,0 1 0 0 0,1 0 0 0 0,-1 0 1 0 0,0 0-1 0 0,0-1 0 0 0,0 1 0 0 0,1 0 0 0 0,-1 0 0 0 0,0 0 0 0 0,0 0 1 0 0,0 0-1 0 0,1-1 0 0 0,-1 1 0 0 0,0 0 0 0 0,0 0 0 0 0,1 0 0 0 0,-1 0 0 0 0,0 0 1 0 0,0 0-1 0 0,1 0 0 0 0,-1 0 0 0 0,0 0 0 0 0,0 0 0 0 0,1 0 0 0 0,-1 0 1 0 0,0 0-1 0 0,0 0 0 0 0,1 0 0 0 0,-1 0 0 0 0,0 0 0 0 0,0 0 0 0 0,0 1 0 0 0,1-1 1 0 0,-1 0-1 0 0,0 0 0 0 0,0 0 0 0 0,0 0 0 0 0,1 0 0 0 0,-1 1 0 0 0,0-1 1 0 0,0 0-1 0 0,0 0 0 0 0,1 0 0 0 0,-1 0 0 0 0,0 1 0 0 0,0-1 0 0 0,0 0 0 0 0,-5 16-139 0 0,-18 20-187 0 0,-17 13 400 0 0,18-23 353 0 0,1 0-1 0 0,1 2 1 0 0,-21 38 0 0 0,40-65-465 0 0,0 1 546 0 0,9 2-208 0 0,3 0-327 0 0,0-1 0 0 0,1-1-1 0 0,0 1 1 0 0,-1-2 0 0 0,1 0 0 0 0,23 0-1 0 0,81-12-101 0 0,-64 6-179 0 0,15-6-1006 0 0,-46 7 1253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8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330 1 17028 0 0,'0'0'429'0'0,"-3"3"-1260"0"0,-9 15 290 0 0,0 1 1 0 0,1 0-1 0 0,1 1 0 0 0,-10 27 0 0 0,-15 29 973 0 0,-34 43 330 0 0,-17 32-115 0 0,71-120-490 0 0,0 2 0 0 0,-18 60 0 0 0,33-92-174 0 0,-7 30 200 0 0,7-29-276 0 0,-1 0 0 0 0,1-1 0 0 0,0 1-1 0 0,-1 0 1 0 0,1 0 0 0 0,0-1 0 0 0,0 1 0 0 0,0 0 0 0 0,1-1 0 0 0,-1 1-1 0 0,0 0 1 0 0,1-1 0 0 0,-1 1 0 0 0,1 0 0 0 0,0 1 0 0 0,2-3-627 0 0,2-2-211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8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0 13427 0 0,'0'0'2019'0'0,"-19"24"-2524"0"0,3 8-230 0 0,12-23 209 0 0,3-8 233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9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6 11779 0 0,'0'0'404'0'0,"-1"-5"130"0"0,-7 20-582 0 0,1 0 0 0 0,1 1 0 0 0,1 0 0 0 0,-5 17 0 0 0,-4 16 604 0 0,-10 16-12 0 0,12-37-323 0 0,2 0 1 0 0,0 1 0 0 0,-9 54-1 0 0,19-72-2603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49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11891 0 0,'0'0'2737'0'0,"0"-2"-2574"0"0,0 1-1 0 0,0 0 0 0 0,0-1 1 0 0,1 1-1 0 0,-1 0 0 0 0,0-1 1 0 0,1 1-1 0 0,-1 0 0 0 0,1-1 1 0 0,-1 1-1 0 0,1 0 0 0 0,-1 0 1 0 0,2-2-1 0 0,1-1-165 0 0,-1 0 0 0 0,0 1 0 0 0,1-1 0 0 0,0 1-1 0 0,0 0 1 0 0,0 0 0 0 0,0 0 0 0 0,1 0 0 0 0,-1 1 0 0 0,1-1 0 0 0,-1 1 0 0 0,1 0 0 0 0,0 0-1 0 0,4-1 1 0 0,28-9-283 0 0,1 2 0 0 0,-1 2 1 0 0,43-4-1 0 0,-63 11 192 0 0,0-1 0 0 0,0 2 0 0 0,0 0 0 0 0,1 1 1 0 0,-1 1-1 0 0,0 1 0 0 0,0 0 0 0 0,-1 0 0 0 0,28 12 0 0 0,-42-15 87 0 0,0 0 0 0 0,0 1 0 0 0,0-1 0 0 0,0 1 0 0 0,0 0 0 0 0,0-1 0 0 0,0 1 0 0 0,0 0 0 0 0,0-1 0 0 0,0 1 0 0 0,0 0 0 0 0,-1 0 0 0 0,1 0 0 0 0,0 0 0 0 0,-1 0 0 0 0,1 0 0 0 0,0 0 0 0 0,-1 0 0 0 0,1 0 0 0 0,-1 0 0 0 0,0 0 0 0 0,1 0 0 0 0,-1 0 0 0 0,0 0 0 0 0,1 2 0 0 0,-2-1-2 0 0,1 1 1 0 0,0-1-1 0 0,-1 0 1 0 0,0 0-1 0 0,1 1 1 0 0,-1-1 0 0 0,0 0-1 0 0,0 0 1 0 0,0 0-1 0 0,0 0 1 0 0,-1 0-1 0 0,-1 2 1 0 0,-5 6 40 0 0,-1 0-1 0 0,-1-1 1 0 0,-15 12-1 0 0,23-19-6 0 0,-100 71 725 0 0,70-53-247 0 0,2 1 0 0 0,0 2 0 0 0,-44 44 0 0 0,72-64-481 0 0,-1 0 0 0 0,0 0 0 0 0,1 1-1 0 0,-1-1 1 0 0,1 1 0 0 0,0 0 0 0 0,0-1 0 0 0,0 1-1 0 0,1 0 1 0 0,-1 0 0 0 0,1 0 0 0 0,0 0 0 0 0,0 1 0 0 0,1-1-1 0 0,-1 0 1 0 0,1 0 0 0 0,0 0 0 0 0,0 1 0 0 0,0-1 0 0 0,1 0-1 0 0,-1 0 1 0 0,1 0 0 0 0,0 0 0 0 0,3 8 0 0 0,-2-8-18 0 0,0 0 0 0 0,0 0 0 0 0,1-1 0 0 0,0 1 0 0 0,0-1 0 0 0,0 1 0 0 0,0-1 1 0 0,0 0-1 0 0,0 0 0 0 0,1 0 0 0 0,0-1 0 0 0,-1 1 0 0 0,1-1 0 0 0,0 0 0 0 0,0 0 0 0 0,0 0 0 0 0,0-1 1 0 0,1 1-1 0 0,-1-1 0 0 0,0 0 0 0 0,1 0 0 0 0,-1-1 0 0 0,7 1 0 0 0,-8-1 30 0 0,0 1-1 0 0,-1-1 1 0 0,1 0-1 0 0,0 0 0 0 0,0 0 1 0 0,-1-1-1 0 0,1 1 1 0 0,0 0-1 0 0,-1-1 1 0 0,1 0-1 0 0,-1 0 0 0 0,1 0 1 0 0,0 0-1 0 0,-1 0 1 0 0,0 0-1 0 0,1-1 1 0 0,-1 1-1 0 0,0-1 1 0 0,0 1-1 0 0,0-1 0 0 0,0 0 1 0 0,0 0-1 0 0,0 0 1 0 0,0 0-1 0 0,-1 0 1 0 0,1-1-1 0 0,-1 1 0 0 0,1 0 1 0 0,-1-1-1 0 0,1-3 1 0 0,-1 2-15 0 0,0-1-1 0 0,0 0 1 0 0,-1 1 0 0 0,1-1 0 0 0,-1 0 0 0 0,0 0-1 0 0,-1 1 1 0 0,1-1 0 0 0,-1 0 0 0 0,0 1 0 0 0,0-1-1 0 0,0 1 1 0 0,-1-1 0 0 0,0 1 0 0 0,0-1 0 0 0,-4-7-1 0 0,-5-2-149 0 0,-1-1 0 0 0,0 2 0 0 0,0 0 0 0 0,-1 0 0 0 0,-1 1 0 0 0,0 1 0 0 0,-1 0 0 0 0,0 1 0 0 0,0 1-1 0 0,-1 0 1 0 0,-1 1 0 0 0,-23-8 0 0 0,45 28-4371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00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166 52 8090 0 0,'20'-49'2580'0'0,"-20"48"-2586"0"0,-6 0-836 0 0,0 1 779 0 0,1-1 0 0 0,-1 2-1 0 0,0-1 1 0 0,0 1 0 0 0,1-1 0 0 0,-1 2-1 0 0,0-1 1 0 0,1 1 0 0 0,-1-1-1 0 0,1 2 1 0 0,-1-1 0 0 0,1 1 0 0 0,0-1-1 0 0,-6 5 1 0 0,4-3 58 0 0,1 1-1 0 0,0 0 1 0 0,-1 0-1 0 0,2 0 1 0 0,-1 0-1 0 0,0 1 1 0 0,1 0-1 0 0,0 0 1 0 0,1 1-1 0 0,-8 12 1 0 0,12-18 14 0 0,0 0 0 0 0,-1 0 0 0 0,1-1 1 0 0,0 1-1 0 0,0 0 0 0 0,0 0 0 0 0,0 0 1 0 0,0 0-1 0 0,1 0 0 0 0,-1 0 0 0 0,0 0 1 0 0,0 0-1 0 0,1 0 0 0 0,-1 0 0 0 0,0 0 1 0 0,1 0-1 0 0,-1-1 0 0 0,1 1 0 0 0,-1 0 1 0 0,1 0-1 0 0,0 0 0 0 0,-1-1 0 0 0,1 1 1 0 0,0 0-1 0 0,-1-1 0 0 0,1 1 0 0 0,0 0 1 0 0,0-1-1 0 0,0 1 0 0 0,-1-1 0 0 0,1 0 1 0 0,0 1-1 0 0,0-1 0 0 0,0 0 0 0 0,0 1 1 0 0,0-1-1 0 0,0 0 0 0 0,0 0 0 0 0,0 0 1 0 0,0 0-1 0 0,2 0 0 0 0,51 7 180 0 0,-46-6-172 0 0,11 1 7 0 0,7 0-75 0 0,1 1 0 0 0,28 7 1 0 0,-50-9-16 0 0,1 1 1 0 0,-1-1-1 0 0,0 1 1 0 0,1 0-1 0 0,-1 0 1 0 0,0 1-1 0 0,0 0 0 0 0,-1-1 1 0 0,1 2-1 0 0,0-1 1 0 0,-1 0-1 0 0,0 1 1 0 0,0 0-1 0 0,0 0 1 0 0,0 0-1 0 0,4 7 0 0 0,-7-10 49 0 0,-1 1 0 0 0,1-1 0 0 0,0 0 0 0 0,-1 1 0 0 0,1-1 0 0 0,0 1 0 0 0,-1 0-1 0 0,0-1 1 0 0,1 1 0 0 0,-1-1 0 0 0,0 1 0 0 0,0-1 0 0 0,0 1 0 0 0,0 0 0 0 0,0-1 0 0 0,0 1-1 0 0,0-1 1 0 0,-1 1 0 0 0,1 0 0 0 0,-1-1 0 0 0,1 1 0 0 0,-1-1 0 0 0,1 1 0 0 0,-1-1 0 0 0,-1 2-1 0 0,0 0 24 0 0,-1-1 0 0 0,1 1 0 0 0,-1-1 0 0 0,0 0 0 0 0,1 0 0 0 0,-1 0 0 0 0,0 0 0 0 0,0 0 0 0 0,0 0 0 0 0,-1-1 0 0 0,-3 2 0 0 0,-6 1 103 0 0,-1 0 0 0 0,1-1 0 0 0,-1 0 0 0 0,-26 1 0 0 0,25-3 41 0 0,1 0-1 0 0,-1-1 0 0 0,0-1 0 0 0,0 0 0 0 0,0-1 0 0 0,0 0 0 0 0,1-1 0 0 0,-1-1 0 0 0,-23-10 0 0 0,28 7 7 0 0,4-2-41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50.6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393 1 12955 0 0,'1'0'1697'0'0,"-1"0"-1608"0"0,7 13-156 0 0,8 21-693 0 0,-13-27 716 0 0,11 31 76 0 0,-2 1-1 0 0,-2 0 1 0 0,-1 1 0 0 0,4 66-1 0 0,-12-104 40 0 0,0 0-1 0 0,0 0 1 0 0,0 0-1 0 0,-1 0 1 0 0,1 1-1 0 0,0-1 0 0 0,-1 0 1 0 0,0 0-1 0 0,1 0 1 0 0,-1 0-1 0 0,0 0 1 0 0,0 0-1 0 0,0-1 0 0 0,0 1 1 0 0,-1 0-1 0 0,1 0 1 0 0,0-1-1 0 0,-1 1 1 0 0,-2 2-1 0 0,1-2 32 0 0,0 0 0 0 0,0-1 0 0 0,0 1 0 0 0,0-1 0 0 0,-1 1 0 0 0,1-1 0 0 0,0 0 0 0 0,-1 0 0 0 0,1-1 0 0 0,-1 1 0 0 0,-3-1 0 0 0,-9 0 131 0 0,1 0 0 0 0,-1-1 1 0 0,1-1-1 0 0,-21-5 1 0 0,-8-3-171 0 0,0-2 1 0 0,2-1 0 0 0,-1-2-1 0 0,2-3 1 0 0,-43-23-1 0 0,83 40-281 0 0,-9-6 78 0 0,7 2-3748 0 0,13-5 3064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51.0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36 16564 0 0,'-29'-11'50'0'0,"28"10"286"0"0,4 0-180 0 0,11-4-60 0 0,2 1-1 0 0,-1 0 0 0 0,0 1 1 0 0,1 1-1 0 0,0 0 0 0 0,30 2 1 0 0,-13-1-109 0 0,160-1-159 0 0,-155 5-423 0 0,0 1 1 0 0,-1 1 0 0 0,40 12-1 0 0,-54-10 523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51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 26 16155 0 0,'-9'-2'-29'0'0,"0"0"0"0"0,0 0 0 0 0,0 1 0 0 0,0 0 0 0 0,0 1 0 0 0,-1 0 0 0 0,1 0 0 0 0,0 1 0 0 0,0 0 0 0 0,0 0 0 0 0,-15 5 0 0 0,21-5-3 0 0,-1 0 0 0 0,1 0 0 0 0,-1 1 0 0 0,1-1 0 0 0,-1 1 0 0 0,1 0-1 0 0,0 0 1 0 0,0 0 0 0 0,0 0 0 0 0,0 0 0 0 0,0 0 0 0 0,1 1 0 0 0,-1 0 0 0 0,1-1-1 0 0,0 1 1 0 0,-1 0 0 0 0,1 0 0 0 0,0 0 0 0 0,1 1 0 0 0,-1-1 0 0 0,1 0 0 0 0,-1 1-1 0 0,1-1 1 0 0,0 1 0 0 0,0-1 0 0 0,0 1 0 0 0,1-1 0 0 0,-1 1 0 0 0,1 0 0 0 0,0-1-1 0 0,0 1 1 0 0,1 3 0 0 0,0-2 4 0 0,0 0 1 0 0,1 0-1 0 0,-1-1 0 0 0,1 1 0 0 0,0-1 1 0 0,0 1-1 0 0,1-1 0 0 0,0 0 0 0 0,-1 0 1 0 0,1 0-1 0 0,0 0 0 0 0,1 0 0 0 0,-1-1 1 0 0,1 1-1 0 0,0-1 0 0 0,0 0 0 0 0,0 0 1 0 0,0-1-1 0 0,0 1 0 0 0,0-1 0 0 0,10 4 1 0 0,-4-2 74 0 0,1 0 1 0 0,-1-1-1 0 0,1 0 1 0 0,0 0-1 0 0,0-1 1 0 0,0-1-1 0 0,1 0 1 0 0,16 0-1 0 0,-16-3 14 0 0,-1 0-1 0 0,0 0 1 0 0,-1-1-1 0 0,1-1 1 0 0,0 0-1 0 0,-1 0 1 0 0,0-1-1 0 0,0-1 0 0 0,10-6 1 0 0,-15 9-59 0 0,-1 0 1 0 0,0 0-1 0 0,0-1 1 0 0,-1 1 0 0 0,1-1-1 0 0,-1 0 1 0 0,0 0-1 0 0,0 0 1 0 0,0 0-1 0 0,2-6 1 0 0,-4 8-37 0 0,0-1 1 0 0,0 1 0 0 0,0-1 0 0 0,-1 1 0 0 0,1-1-1 0 0,-1 1 1 0 0,0-1 0 0 0,1 0 0 0 0,-1 1 0 0 0,0-1-1 0 0,-1 0 1 0 0,1 1 0 0 0,0-1 0 0 0,-1 0-1 0 0,0 1 1 0 0,1-1 0 0 0,-1 1 0 0 0,0-1 0 0 0,0 1-1 0 0,-2-3 1 0 0,-1-1-54 0 0,-1 0-1 0 0,1 1 1 0 0,-1 0-1 0 0,0 0 1 0 0,0 0-1 0 0,0 0 1 0 0,-1 1-1 0 0,0 0 1 0 0,0 0 0 0 0,0 1-1 0 0,0 0 1 0 0,0 0-1 0 0,-1 0 1 0 0,0 0-1 0 0,-11-1 1 0 0,3 0-636 0 0,-1 0 0 0 0,1 2 1 0 0,-1 0-1 0 0,0 1 0 0 0,-31 1 0 0 0,38 1-630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51.9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69 432 13427 0 0,'0'0'2286'0'0,"-2"5"-3004"0"0,-9 10-49 0 0,-27 43 347 0 0,35-53 532 0 0,1-1-1 0 0,0 0 1 0 0,0 1-1 0 0,0-1 1 0 0,1 1-1 0 0,-1 0 1 0 0,1 0-1 0 0,0-1 1 0 0,1 1-1 0 0,-1 0 0 0 0,1 7 1 0 0,0-11-101 0 0,0 0 0 0 0,0 0 0 0 0,0 0 0 0 0,0 0 0 0 0,1-1 0 0 0,-1 1 0 0 0,0 0 0 0 0,1 0 0 0 0,-1 0 0 0 0,0-1 1 0 0,1 1-1 0 0,-1 0 0 0 0,1-1 0 0 0,-1 1 0 0 0,1 0 0 0 0,-1-1 0 0 0,1 1 0 0 0,0 0 0 0 0,-1-1 0 0 0,1 1 0 0 0,0-1 0 0 0,-1 1 0 0 0,1-1 0 0 0,0 0 0 0 0,0 1 0 0 0,0-1 0 0 0,2 1 6 0 0,-1-1-1 0 0,0 0 0 0 0,0 1 0 0 0,0-1 0 0 0,0 0 0 0 0,0-1 1 0 0,0 1-1 0 0,1 0 0 0 0,-1-1 0 0 0,3 0 0 0 0,2-1 20 0 0,0-1 1 0 0,1 0-1 0 0,-1 0 0 0 0,12-8 0 0 0,-7 1 18 0 0,0 0-1 0 0,-1 0 1 0 0,0-1 0 0 0,-1 0-1 0 0,0-1 1 0 0,12-18-1 0 0,-22 30 174 0 0,3 20-1531 0 0,-3-11 1345 0 0,2 0 0 0 0,0 0 1 0 0,0 0-1 0 0,0 0 0 0 0,1 0 0 0 0,0-1 1 0 0,1 1-1 0 0,0-1 0 0 0,0 0 1 0 0,1 0-1 0 0,0-1 0 0 0,0 1 1 0 0,1-1-1 0 0,0 0 0 0 0,8 6 1 0 0,-10-9 48 0 0,0-1 0 0 0,0 0 0 0 0,0 0 0 0 0,1 0 0 0 0,0-1 0 0 0,-1 0 0 0 0,1 0 0 0 0,0 0 0 0 0,0 0 0 0 0,0-1 0 0 0,0 0 0 0 0,1 0 0 0 0,-1 0 0 0 0,0 0 0 0 0,0-1 0 0 0,1 0 0 0 0,-1 0 0 0 0,0-1 0 0 0,0 1 0 0 0,1-1 0 0 0,-1 0 0 0 0,0-1 0 0 0,0 1 0 0 0,0-1 0 0 0,0 0 0 0 0,8-5 0 0 0,6-3 7 0 0,-2-1 0 0 0,1 0 1 0 0,-1-2-1 0 0,-1 0 0 0 0,0-1 1 0 0,-1-1-1 0 0,-1 0 0 0 0,0-1 0 0 0,-1 0 1 0 0,-1-1-1 0 0,0-1 0 0 0,-1 0 1 0 0,-1 0-1 0 0,-1-1 0 0 0,-1 0 1 0 0,0-1-1 0 0,-2 0 0 0 0,0 0 0 0 0,5-37 1 0 0,-8 40-99 0 0,10-98 171 0 0,-13 103-156 0 0,0-1 1 0 0,0 1-1 0 0,-1-1 0 0 0,-1 1 0 0 0,0 0 0 0 0,0 0 0 0 0,-5-13 0 0 0,6 23-70 0 0,0 0 0 0 0,0-1-1 0 0,0 1 1 0 0,0 0 0 0 0,0 0 0 0 0,0 0-1 0 0,0 0 1 0 0,-1 0 0 0 0,1 0-1 0 0,-1 0 1 0 0,0 0 0 0 0,1 0 0 0 0,-1 1-1 0 0,0-1 1 0 0,0 1 0 0 0,0-1-1 0 0,0 1 1 0 0,0 0 0 0 0,-1 0-1 0 0,1 0 1 0 0,0 0 0 0 0,0 0 0 0 0,-1 0-1 0 0,1 1 1 0 0,0-1 0 0 0,-1 1-1 0 0,1 0 1 0 0,-1-1 0 0 0,1 1-1 0 0,-1 0 1 0 0,1 0 0 0 0,-1 1 0 0 0,1-1-1 0 0,0 0 1 0 0,-1 1 0 0 0,1 0-1 0 0,0-1 1 0 0,-1 1 0 0 0,-1 2-1 0 0,-2-1-114 0 0,0 1-1 0 0,0 0 1 0 0,0 0-1 0 0,1 1 1 0 0,0 0-1 0 0,0 0 1 0 0,0 0-1 0 0,0 1 1 0 0,0 0-1 0 0,1-1 1 0 0,0 2-1 0 0,0-1 1 0 0,-5 10-1 0 0,1 4 120 0 0,0 0 1 0 0,2 1-1 0 0,0 0 0 0 0,1 0 0 0 0,1 0 0 0 0,1 0 0 0 0,1 1 0 0 0,1 0 0 0 0,0-1 0 0 0,2 1 0 0 0,4 31 1 0 0,-2-34-11 0 0,0 0 1 0 0,2-1 0 0 0,0 1 0 0 0,0-1 0 0 0,2 0 0 0 0,0-1-1 0 0,1 0 1 0 0,1 0 0 0 0,0 0 0 0 0,1-1 0 0 0,1-1 0 0 0,0 0 0 0 0,20 20-1 0 0,-14-21-78 0 0,1-3 107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52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58 22365 0 0,'0'0'-583'0'0,"18"11"-2978"0"0,-11-9 3570 0 0,0-1-1 0 0,1 1 1 0 0,-1-1 0 0 0,0 0-1 0 0,1-1 1 0 0,-1 1-1 0 0,0-2 1 0 0,1 1-1 0 0,-1-1 1 0 0,0 0 0 0 0,1-1-1 0 0,-1 1 1 0 0,9-5-1 0 0,-4 2 27 0 0,34-17-60 0 0,-43 20-30 0 0,0 0 0 0 0,-1-1-1 0 0,0 1 1 0 0,1-1-1 0 0,-1 0 1 0 0,0 0 0 0 0,0 0-1 0 0,0 0 1 0 0,0 0-1 0 0,0 0 1 0 0,0 0 0 0 0,0-1-1 0 0,2-4 1 0 0,-4 6-60 0 0,1 1 97 0 0,-1-1 1 0 0,0 1 0 0 0,0 0 0 0 0,0 0-1 0 0,0 0 1 0 0,0 0 0 0 0,0-1-1 0 0,0 1 1 0 0,0 0 0 0 0,0 0 0 0 0,0 0-1 0 0,0 0 1 0 0,0-1 0 0 0,0 1-1 0 0,0 0 1 0 0,0 0 0 0 0,0 0 0 0 0,-1 0-1 0 0,1-1 1 0 0,0 1 0 0 0,0 0-1 0 0,0 0 1 0 0,0 0 0 0 0,0 0 0 0 0,0 0-1 0 0,0-1 1 0 0,0 1 0 0 0,-1 0-1 0 0,1 0 1 0 0,0 0 0 0 0,0 0 0 0 0,0 0-1 0 0,0 0 1 0 0,0 0 0 0 0,-1 0-1 0 0,1-1 1 0 0,0 1 0 0 0,0 0 0 0 0,0 0-1 0 0,0 0 1 0 0,-1 0 0 0 0,1 0-1 0 0,0 0 1 0 0,0 0 0 0 0,0 0 0 0 0,0 0-1 0 0,-1 0 1 0 0,1 0 0 0 0,0 0 0 0 0,0 0-1 0 0,0 0 1 0 0,0 0 0 0 0,-1 0-1 0 0,1 1 1 0 0,0-1 0 0 0,0 0 0 0 0,-8-1 20 0 0,0 0 0 0 0,0 0 1 0 0,0 1-1 0 0,0 0 1 0 0,0 1-1 0 0,0 0 1 0 0,0 0-1 0 0,1 1 0 0 0,-1 0 1 0 0,0 0-1 0 0,1 0 1 0 0,-1 1-1 0 0,1 0 1 0 0,0 1-1 0 0,0 0 0 0 0,-12 9 1 0 0,15-10 28 0 0,0-1 0 0 0,0 2-1 0 0,1-1 1 0 0,-1 0 0 0 0,1 1 0 0 0,0 0 0 0 0,0-1 0 0 0,0 1 0 0 0,0 0 0 0 0,1 1 0 0 0,0-1 0 0 0,0 0-1 0 0,-2 6 1 0 0,3-7-70 0 0,1 1 1 0 0,-1-1-1 0 0,1 0 0 0 0,0 1 0 0 0,0-1 0 0 0,0 1 0 0 0,0-1 0 0 0,1 1 0 0 0,-1-1 1 0 0,1 0-1 0 0,0 1 0 0 0,0-1 0 0 0,0 0 0 0 0,0 0 0 0 0,1 1 0 0 0,-1-1 0 0 0,1 0 0 0 0,0 0 1 0 0,0-1-1 0 0,3 5 0 0 0,-2-3-51 0 0,1 0 0 0 0,0-1 0 0 0,0 1 1 0 0,0-1-1 0 0,0 0 0 0 0,0 0 0 0 0,1 0 1 0 0,-1 0-1 0 0,1-1 0 0 0,0 0 0 0 0,-1 0 0 0 0,11 3 1 0 0,-5-3-237 0 0,0 0 1 0 0,-1-1-1 0 0,2 0 1 0 0,-1-1 0 0 0,17-1-1 0 0,3-1-180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8:52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478 31 18500 0 0,'0'0'168'0'0,"-8"-5"-764"0"0,-3 0 540 0 0,-1 1 0 0 0,0 0 0 0 0,0 0 1 0 0,0 2-1 0 0,0-1 0 0 0,-1 1 0 0 0,1 1 0 0 0,-1 1 0 0 0,-17 0 1 0 0,-3 2 34 0 0,0 2 0 0 0,-48 11 1 0 0,79-15-8 0 0,1 0 0 0 0,-1 1 0 0 0,1-1 0 0 0,-1 0 0 0 0,1 0 0 0 0,-1 1 0 0 0,1-1 1 0 0,0 1-1 0 0,-1 0 0 0 0,1-1 0 0 0,0 1 0 0 0,0 0 0 0 0,-1 0 0 0 0,1 0 0 0 0,0 0 0 0 0,0 0 1 0 0,0 0-1 0 0,0 0 0 0 0,0 0 0 0 0,0 0 0 0 0,0 0 0 0 0,-1 3 0 0 0,2-3-57 0 0,0 0 0 0 0,0 0 0 0 0,0 1 0 0 0,1-1 0 0 0,-1 0 0 0 0,0 0-1 0 0,1 1 1 0 0,-1-1 0 0 0,1 0 0 0 0,-1 0 0 0 0,1 0 0 0 0,-1 0 0 0 0,1 0 0 0 0,0 0 0 0 0,0 0-1 0 0,0 0 1 0 0,-1 0 0 0 0,1 0 0 0 0,0 0 0 0 0,2 1 0 0 0,6 5-381 0 0,1 0 0 0 0,0 0 0 0 0,23 10 0 0 0,-1-2 252 0 0,50 25-75 0 0,-76-36 314 0 0,0 0 0 0 0,0 0 0 0 0,0 1 0 0 0,-1-1 0 0 0,1 1 0 0 0,-1 0 0 0 0,0 1 0 0 0,0-1-1 0 0,6 12 1 0 0,-10-16 32 0 0,-1 0 0 0 0,1 0 0 0 0,-1 1 0 0 0,1-1 0 0 0,-1 0 0 0 0,0 1 0 0 0,1-1 0 0 0,-1 0 0 0 0,0 1-1 0 0,0-1 1 0 0,0 0 0 0 0,0 1 0 0 0,0-1 0 0 0,0 0 0 0 0,-1 1 0 0 0,1-1 0 0 0,0 0 0 0 0,-1 0 0 0 0,1 1-1 0 0,-1-1 1 0 0,1 0 0 0 0,-1 0 0 0 0,1 0 0 0 0,-1 1 0 0 0,0-1 0 0 0,0 0 0 0 0,0 0 0 0 0,1 0 0 0 0,-1 0-1 0 0,0 0 1 0 0,0-1 0 0 0,0 1 0 0 0,-1 0 0 0 0,1 0 0 0 0,0-1 0 0 0,0 1 0 0 0,0 0 0 0 0,0-1 0 0 0,-1 0-1 0 0,1 1 1 0 0,-2 0 0 0 0,-8 3 347 0 0,0-1 0 0 0,0 0 0 0 0,-19 3 0 0 0,23-5-295 0 0,-19 3-117 0 0,-1-1 0 0 0,1-2 0 0 0,-1 0 0 0 0,0-2 0 0 0,0-1 1 0 0,1-1-1 0 0,0-2 0 0 0,-31-8 0 0 0,14 0-25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06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1 953 12483 0 0,'0'0'1175'0'0,"3"-3"-1054"0"0,18-12-519 0 0,0 2 1 0 0,1 1-1 0 0,0 0 1 0 0,1 2-1 0 0,30-10 1 0 0,21-11-156 0 0,964-391-351 0 0,-568 245 1356 0 0,59-21-836 0 0,-409 158 357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07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1 653 12811 0 0,'0'0'863'0'0,"2"-4"-1816"0"0,8-3 813 0 0,-1 0 0 0 0,1 0 1 0 0,1 1-1 0 0,-1 0 0 0 0,1 1 0 0 0,13-5 0 0 0,21-10 305 0 0,64-33 101 0 0,133-45 1 0 0,123-22-636 0 0,-236 80 329 0 0,641-199-2818 0 0,-670 209 1671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08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1 584 5273 0 0,'16'-20'5758'0'0,"8"5"-3767"0"0,30-8-2733 0 0,-39 18 855 0 0,894-297-1765 0 0,-641 219 1257 0 0,36-7 223 0 0,-145 45 160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09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1 379 14347 0 0,'0'-1'20'0'0,"0"0"0"0"0,0 0 0 0 0,0 0 0 0 0,1 1-1 0 0,-1-1 1 0 0,0 0 0 0 0,1 0 0 0 0,-1 1 0 0 0,0-1 0 0 0,1 0 0 0 0,-1 1 0 0 0,1-1 0 0 0,-1 0-1 0 0,1 1 1 0 0,-1-1 0 0 0,1 1 0 0 0,0-1 0 0 0,-1 1 0 0 0,1-1 0 0 0,-1 1 0 0 0,1-1-1 0 0,0 1 1 0 0,1-1 0 0 0,22-7-699 0 0,-16 6 556 0 0,277-93-1412 0 0,477-136 706 0 0,-640 204 805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00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31 10370 0 0,'-3'-3'-20'0'0,"1"0"0"0"0,-1 1 0 0 0,0-1 0 0 0,1 1 0 0 0,-1 0 0 0 0,0 0 0 0 0,0 0 0 0 0,-1 0 1 0 0,1 1-1 0 0,0-1 0 0 0,-1 1 0 0 0,1 0 0 0 0,-1 0 0 0 0,1 0 0 0 0,-1 0 0 0 0,1 1 0 0 0,-1-1 0 0 0,0 1 0 0 0,1 0 0 0 0,-1 0 0 0 0,1 0 0 0 0,-1 1 0 0 0,-3 0 0 0 0,-11 1-217 0 0,1 1-1 0 0,0 1 1 0 0,-23 7 0 0 0,34-9 188 0 0,1 0 1 0 0,-1 0 0 0 0,1 1-1 0 0,0-1 1 0 0,0 1-1 0 0,0 0 1 0 0,0 1 0 0 0,0-1-1 0 0,1 1 1 0 0,-1 0-1 0 0,-4 6 1 0 0,8-8 44 0 0,0-1 0 0 0,0 0 1 0 0,1 1-1 0 0,-1-1 0 0 0,0 0 1 0 0,1 1-1 0 0,-1-1 0 0 0,1 1 1 0 0,-1-1-1 0 0,1 1 0 0 0,0-1 1 0 0,0 1-1 0 0,-1-1 0 0 0,1 1 1 0 0,0 0-1 0 0,1-1 0 0 0,-1 1 1 0 0,0 2-1 0 0,1-2 34 0 0,0 1 1 0 0,1-1 0 0 0,-1 0-1 0 0,0 1 1 0 0,1-1-1 0 0,-1 0 1 0 0,1 0 0 0 0,0 0-1 0 0,0 0 1 0 0,0 0-1 0 0,0 0 1 0 0,0-1 0 0 0,0 1-1 0 0,3 1 1 0 0,9 5 171 0 0,-1-1 0 0 0,1-1 0 0 0,0 0 0 0 0,1-1 0 0 0,-1-1 0 0 0,1 0 0 0 0,0-1 0 0 0,0-1 1 0 0,0 0-1 0 0,0-1 0 0 0,1 0 0 0 0,-1-2 0 0 0,0 1 0 0 0,0-2 0 0 0,0 0 0 0 0,0-1 0 0 0,0 0 0 0 0,21-9 0 0 0,-34 11-156 0 0,0 1 0 0 0,1-1 0 0 0,-2 0-1 0 0,1 0 1 0 0,0 0 0 0 0,0-1 0 0 0,0 1-1 0 0,0 0 1 0 0,-1-1 0 0 0,1 1 0 0 0,-1-1-1 0 0,1 0 1 0 0,-1 1 0 0 0,1-1-1 0 0,-1 0 1 0 0,0 0 0 0 0,0 0 0 0 0,1-3-1 0 0,-2 4-22 0 0,0-1 0 0 0,0 1 0 0 0,0-1 0 0 0,0 1 0 0 0,0-1 0 0 0,0 1 0 0 0,0-1 0 0 0,-1 1 0 0 0,1-1 0 0 0,0 1 0 0 0,-1 0 0 0 0,0-1 0 0 0,1 1 0 0 0,-1-1 0 0 0,0 1 0 0 0,1 0 0 0 0,-1 0 0 0 0,0-1 0 0 0,0 1 0 0 0,-1-1 0 0 0,-4-3-24 0 0,1 0 0 0 0,-1 1 0 0 0,1 0 0 0 0,-1 0 0 0 0,0 0 0 0 0,-1 1 0 0 0,1 0 0 0 0,-1 0 0 0 0,-11-3 0 0 0,17 5-35 0 0,-6-1-110 0 0,-1-1 1 0 0,1 1-1 0 0,-1 1 0 0 0,1-1 0 0 0,-1 1 0 0 0,1 1 0 0 0,-1-1 1 0 0,0 2-1 0 0,1-1 0 0 0,-1 1 0 0 0,-8 1 0 0 0,16-2 86 0 0,0 0 0 0 0,-1 0 0 0 0,1 0 0 0 0,0 0 0 0 0,0 0-1 0 0,0 1 1 0 0,-1-1 0 0 0,1 0 0 0 0,0 0 0 0 0,0 0 0 0 0,0 0-1 0 0,0 0 1 0 0,-1 0 0 0 0,1 0 0 0 0,0 1 0 0 0,0-1 0 0 0,0 0 0 0 0,0 0-1 0 0,0 0 1 0 0,-1 0 0 0 0,1 1 0 0 0,0-1 0 0 0,0 0 0 0 0,0 0 0 0 0,0 0-1 0 0,0 1 1 0 0,0-1 0 0 0,0 0 0 0 0,0 0 0 0 0,0 0 0 0 0,0 1-1 0 0,0-1 1 0 0,0 0 0 0 0,0 0 0 0 0,0 0 0 0 0,0 1 0 0 0,0-1 0 0 0,0 0-1 0 0,0 0 1 0 0,0 0 0 0 0,0 1 0 0 0,0-1 0 0 0,0 0 0 0 0,0 0-1 0 0,0 0 1 0 0,1 0 0 0 0,-1 1 0 0 0,0-1 0 0 0,0 0 0 0 0,0 0 0 0 0,0 0-1 0 0,0 0 1 0 0,1 1 0 0 0,-1-1 0 0 0,0 0 0 0 0,0 0 0 0 0,0 0 0 0 0,0 0-1 0 0,1 0 1 0 0,-1 0 0 0 0,0 0 0 0 0,0 0 0 0 0,0 0 0 0 0,1 0-1 0 0,-1 1 1 0 0,0-1 0 0 0,0 0 0 0 0,9 4-1930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16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21 8250 0 0,'-6'-20'1234'0'0,"12"26"-2808"0"0,8 19-909 0 0,-7-9 2238 0 0,62 348-1539 0 0,-45-212 1984 0 0,-22-139-86 0 0,-1-4 231 0 0,1 1 1 0 0,-1-1-1 0 0,2 0 0 0 0,-1 0 1 0 0,1 0-1 0 0,8 16 5041 0 0,9-53-3228 0 0,-4-22-1238 0 0,19-90-1 0 0,2-10-555 0 0,-37 150-370 0 0,4-12 112 0 0,0 0 0 0 0,11-20-1 0 0,-14 31-166 0 0,-1-1 0 0 0,1 0 0 0 0,0 0 0 0 0,0 0 0 0 0,1 1 0 0 0,-1-1 0 0 0,0 0 0 0 0,0 1 0 0 0,1-1 0 0 0,-1 1 0 0 0,1-1 0 0 0,0 1 0 0 0,-1 0 0 0 0,1 0 0 0 0,0 0 0 0 0,0 0 0 0 0,-1 0 0 0 0,1 0 0 0 0,0 0 0 0 0,0 1 0 0 0,0-1 0 0 0,0 1 0 0 0,0-1 0 0 0,0 1 0 0 0,0 0 0 0 0,2 0 0 0 0,-1 0-187 0 0,0 1 0 0 0,-1 1 0 0 0,0-1-1 0 0,1 0 1 0 0,-1 1 0 0 0,0-1 0 0 0,1 1 0 0 0,-1 0-1 0 0,0 0 1 0 0,0 0 0 0 0,-1 0 0 0 0,4 4 0 0 0,19 28-1071 0 0,-23-32 1267 0 0,30 50-700 0 0,23 60-1 0 0,-31-62 752 0 0,50 80 0 0 0,-60-111 9 0 0,1 0 1 0 0,17 17-1 0 0,-26-31 177 0 0,0 0 0 0 0,0 0 0 0 0,0-1 0 0 0,1 1 0 0 0,0-1 0 0 0,0-1 1 0 0,0 1-1 0 0,0-1 0 0 0,0 0 0 0 0,0 0 0 0 0,10 2 0 0 0,-15-5 51 0 0,1 0 0 0 0,0 0 1 0 0,-1 0-1 0 0,1 0 0 0 0,0-1 0 0 0,-1 1 0 0 0,1 0 1 0 0,-1-1-1 0 0,1 1 0 0 0,0-1 0 0 0,-1 1 1 0 0,1-1-1 0 0,-1 0 0 0 0,0 0 0 0 0,1 1 1 0 0,-1-1-1 0 0,0 0 0 0 0,1 0 0 0 0,-1 0 0 0 0,0-1 1 0 0,0 1-1 0 0,0 0 0 0 0,0 0 0 0 0,0-1 1 0 0,0 1-1 0 0,0-1 0 0 0,0 1 0 0 0,-1-1 1 0 0,1 1-1 0 0,0-1 0 0 0,-1 1 0 0 0,0-1 0 0 0,1 1 1 0 0,-1-3-1 0 0,4-10 193 0 0,-2 1 1 0 0,1-1-1 0 0,-1-16 1 0 0,-1 16-82 0 0,5-81 261 0 0,-9-109 1 0 0,2-45-921 0 0,3 207-1668 0 0,10 50-8023 0 0,-10-7 9527 0 0,-1 1 0 0 0,1-1 0 0 0,0 1 0 0 0,-1 0 0 0 0,1 0 0 0 0,-1 0 0 0 0,2 3 1 0 0,4 11-2596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17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1094 10642 0 0,'3'-18'511'0'0,"-1"-1"0"0"0,-1 1 0 0 0,-1 0-1 0 0,-1-1 1 0 0,0 1 0 0 0,-1 0 0 0 0,-1 0-1 0 0,-1 0 1 0 0,0 0 0 0 0,-2 0 0 0 0,-9-22 0 0 0,14 37-517 0 0,0 0 0 0 0,0 0 0 0 0,-1 1 0 0 0,1-1 0 0 0,-1 0 0 0 0,0 0 0 0 0,0 1 0 0 0,0-1 0 0 0,0 1 0 0 0,0-1 0 0 0,0 1 0 0 0,-1 0 0 0 0,1 0 0 0 0,-1 0 0 0 0,1 0 0 0 0,-1 0 0 0 0,0 1 0 0 0,0-1 0 0 0,0 1 0 0 0,0 0 0 0 0,0 0 0 0 0,-3-1 0 0 0,3 2-135 0 0,-1 0 0 0 0,1 0 0 0 0,0 0 0 0 0,-1 0 0 0 0,1 1 0 0 0,0-1 0 0 0,-1 1 0 0 0,1 0 0 0 0,0 0 0 0 0,0 0 0 0 0,0 1 0 0 0,0-1 0 0 0,0 1-1 0 0,0-1 1 0 0,0 1 0 0 0,1 0 0 0 0,-1 0 0 0 0,0 0 0 0 0,1 1 0 0 0,0-1 0 0 0,-3 4 0 0 0,-5 5-317 0 0,1 1 0 0 0,1-1 0 0 0,0 2 0 0 0,1-1 0 0 0,0 1 0 0 0,-6 17 0 0 0,10-23 348 0 0,1 1 0 0 0,-1 0 0 0 0,1 0-1 0 0,1 0 1 0 0,0 0 0 0 0,0 0 0 0 0,0 0 0 0 0,1 0-1 0 0,0 0 1 0 0,1 0 0 0 0,-1 0 0 0 0,5 14 0 0 0,-5-20 160 0 0,0-1 1 0 0,1 1-1 0 0,-1 0 1 0 0,1-1-1 0 0,-1 1 1 0 0,1-1-1 0 0,0 1 1 0 0,0-1 0 0 0,0 1-1 0 0,0-1 1 0 0,0 0-1 0 0,0 0 1 0 0,0 1-1 0 0,0-1 1 0 0,0 0-1 0 0,0 0 1 0 0,1 0 0 0 0,-1 0-1 0 0,0 0 1 0 0,1 0-1 0 0,-1 0 1 0 0,1-1-1 0 0,-1 1 1 0 0,3 0-1 0 0,-1-1 46 0 0,-1 0 0 0 0,1 0-1 0 0,-1 0 1 0 0,1 0 0 0 0,-1-1-1 0 0,1 1 1 0 0,-1-1 0 0 0,1 0-1 0 0,-1 0 1 0 0,0 0 0 0 0,1 0-1 0 0,-1 0 1 0 0,0 0 0 0 0,3-3-1 0 0,5-3 126 0 0,0-1 0 0 0,0-1 0 0 0,-1 0 0 0 0,0 0 0 0 0,8-12 0 0 0,-9 8-115 0 0,0 0 0 0 0,-1 0 0 0 0,0-1-1 0 0,-1 0 1 0 0,6-24 0 0 0,1 1 358 0 0,-12 35-324 0 0,1-1-2586 0 0,6 10 466 0 0,-1 1 1593 0 0,15 17-387 0 0,1-1 0 0 0,33 27 1 0 0,-47-44 871 0 0,1-1 1 0 0,0 1 0 0 0,0-2-1 0 0,0 1 1 0 0,0-1 0 0 0,1-1-1 0 0,0 0 1 0 0,0 0 0 0 0,0-1-1 0 0,22 3 1 0 0,-24-5 167 0 0,0-1 0 0 0,1 0 0 0 0,-1 0 0 0 0,0-1 0 0 0,1 0 0 0 0,-1-1-1 0 0,0 0 1 0 0,0 0 0 0 0,0-1 0 0 0,0 0 0 0 0,0 0 0 0 0,-1-1 0 0 0,16-10 0 0 0,-13 6-19 0 0,0 0 0 0 0,-1-1 0 0 0,0 0 0 0 0,0-1 1 0 0,-1 0-1 0 0,0-1 0 0 0,-1 0 0 0 0,12-21 0 0 0,-7 8-21 0 0,-2 0 0 0 0,-1-1 1 0 0,0 0-1 0 0,-2-1 0 0 0,-1 0 0 0 0,-1 0 0 0 0,-2-1 0 0 0,0 1 0 0 0,-1-37 0 0 0,-4 1 205 0 0,-4 1-1 0 0,-2-1 0 0 0,-3 1 0 0 0,-3 1 0 0 0,-22-67 0 0 0,26 104-66 0 0,-11-8-1009 0 0,19 31 568 0 0,1-1 0 0 0,-1 0 0 0 0,1 1 0 0 0,-1-1 1 0 0,0 1-1 0 0,1-1 0 0 0,-1 1 0 0 0,0-1 0 0 0,0 1 1 0 0,1-1-1 0 0,-1 1 0 0 0,0 0 0 0 0,0-1 1 0 0,0 1-1 0 0,1 0 0 0 0,-1 0 0 0 0,0 0 0 0 0,0-1 1 0 0,0 1-1 0 0,0 0 0 0 0,0 0 0 0 0,1 0 1 0 0,-2 1-1 0 0,0-1-103 0 0,1 1 0 0 0,-1 0 1 0 0,1 0-1 0 0,0 0 0 0 0,0 0 1 0 0,-1 0-1 0 0,1 1 0 0 0,0-1 1 0 0,0 0-1 0 0,0 0 0 0 0,0 1 1 0 0,0-1-1 0 0,1 1 0 0 0,-1-1 1 0 0,0 1-1 0 0,1-1 0 0 0,-2 3 1 0 0,-5 17-397 0 0,1 1 0 0 0,0 0 0 0 0,2 0 0 0 0,0 0 0 0 0,0 24 0 0 0,5 113 473 0 0,2-120 93 0 0,1-1-1 0 0,3-1 0 0 0,0 1 0 0 0,15 39 0 0 0,-12-49 95 0 0,1-1 0 0 0,0 0-1 0 0,3 0 1 0 0,0-2 0 0 0,33 46 0 0 0,-42-65 25 0 0,-1 0 1 0 0,2-1-1 0 0,-1 1 1 0 0,1-1 0 0 0,0 0-1 0 0,0-1 1 0 0,0 0 0 0 0,1 1-1 0 0,-1-2 1 0 0,1 1 0 0 0,0-1-1 0 0,0 0 1 0 0,9 2 0 0 0,-11-4 39 0 0,0 0 0 0 0,-1-1 0 0 0,1 1 0 0 0,0-1 0 0 0,-1 0 0 0 0,1 0 1 0 0,0-1-1 0 0,0 0 0 0 0,-1 1 0 0 0,1-2 0 0 0,-1 1 0 0 0,1 0 0 0 0,-1-1 0 0 0,1 0 1 0 0,-1 0-1 0 0,0 0 0 0 0,0 0 0 0 0,0-1 0 0 0,0 0 0 0 0,0 0 0 0 0,-1 0 1 0 0,5-4-1 0 0,3-6 209 0 0,0 0 1 0 0,-1 0 0 0 0,-1-1 0 0 0,0 0 0 0 0,-1-1 0 0 0,10-24 0 0 0,30-99 568 0 0,-47 133-899 0 0,11-40 103 0 0,-1-1-1 0 0,-3-1 1 0 0,4-79-1 0 0,-11 40 309 0 0,-10-96 0 0 0,9 172-411 0 0,-1-1-1 0 0,0 1 0 0 0,-1 0 0 0 0,0-1 0 0 0,-1 1 1 0 0,0 0-1 0 0,0 0 0 0 0,-1 0 0 0 0,-6-10 0 0 0,9 19-315 0 0,-7 5-4302 0 0,4 1 4411 0 0,0-1 0 0 0,1 1 0 0 0,-1 0 0 0 0,1 0-1 0 0,0 1 1 0 0,0-1 0 0 0,1 1 0 0 0,-1-1 0 0 0,1 1 0 0 0,1 0 0 0 0,-1 0 0 0 0,1 0 0 0 0,-1 11-1 0 0,-1 15 69 0 0,1 45 0 0 0,3-53 46 0 0,2 61 20 0 0,3 0 0 0 0,21 99 0 0 0,53 163 458 0 0,-66-301-202 0 0,-8-30-524 0 0,-1 1 1 0 0,-1-1-1 0 0,3 24 0 0 0,-7-31-478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18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85 18556 0 0,'0'0'10'0'0,"0"0"1"0"0,0 0 0 0 0,0 0-1 0 0,0 0 1 0 0,0 0-1 0 0,0 0 1 0 0,0-1-1 0 0,0 1 1 0 0,1 0-1 0 0,-1 0 1 0 0,0 0-1 0 0,0 0 1 0 0,0 0-1 0 0,0-1 1 0 0,0 1-1 0 0,0 0 1 0 0,0 0-1 0 0,0 0 1 0 0,0 0-1 0 0,0 0 1 0 0,0-1-1 0 0,0 1 1 0 0,0 0-1 0 0,0 0 1 0 0,0 0-1 0 0,0 0 1 0 0,0 0 0 0 0,0-1-1 0 0,0 1 1 0 0,0 0-1 0 0,0 0 1 0 0,0 0-1 0 0,0 0 1 0 0,0 0-1 0 0,-1 0 1 0 0,1-1-1 0 0,0 1 1 0 0,0 0-1 0 0,0 0 1 0 0,0 0-1 0 0,0 0 1 0 0,0 0-1 0 0,0 0 1 0 0,0 0-1 0 0,-1 0 1 0 0,1-1-1 0 0,0 1 1 0 0,0 0-1 0 0,0 0 1 0 0,0 0-1 0 0,0 0 1 0 0,-1 0-1 0 0,1 0 1 0 0,0 0 0 0 0,0 0-1 0 0,0 0 1 0 0,0 0-1 0 0,0 0 1 0 0,-1 0-1 0 0,1 0 1 0 0,23-7-142 0 0,38-6-432 0 0,-55 12 634 0 0,25-5-188 0 0,246-38 641 0 0,-228 39-1405 0 0,0 3 0 0 0,0 1 0 0 0,81 10 0 0 0,-70 5-383 0 0,-34-4 473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18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41 10354 0 0,'-4'-3'6353'0'0,"9"-2"-5278"0"0,14-4-1728 0 0,43-1 199 0 0,67-3-1 0 0,-102 12 83 0 0,1 2-1 0 0,-1 0 0 0 0,-1 2 1 0 0,1 0-1 0 0,29 9 0 0 0,-33-5 312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1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65 22157 0 0,'7'-3'-792'0'0,"4"-1"15"0"0,2-1 9 0 0,2-1 416 0 0,5 0-128 0 0,2 0-192 0 0,5-1 568 0 0,1 1-48 0 0,2 0 88 0 0,-1 1 0 0 0,1 1-40 0 0,1 1-32 0 0,0 0-240 0 0,-1 3-336 0 0,3 0-169 0 0,3 0 25 0 0,-1 1-448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19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636 31 16812 0 0,'-2'-24'1055'0'0,"1"17"-3543"0"0,4 21-442 0 0,38 138-2609 0 0,-9-56 5865 0 0,72 148 1 0 0,-77-190-189 0 0,0-2 1192 0 0,26 74 0 0 0,-53-125-1195 0 0,1 0 0 0 0,-1 0-1 0 0,1 1 1 0 0,-1-1 0 0 0,1 0 0 0 0,-1 0 0 0 0,0 1-1 0 0,0-1 1 0 0,0 0 0 0 0,0 0 0 0 0,0 1 0 0 0,0-1 0 0 0,0 0-1 0 0,0 0 1 0 0,0 1 0 0 0,-1-1 0 0 0,1 0 0 0 0,0 0 0 0 0,-1 1-1 0 0,1-1 1 0 0,-1 0 0 0 0,1 0 0 0 0,-1 0 0 0 0,-1 2-1 0 0,1-2-6 0 0,-1 0-1 0 0,1-1 0 0 0,-1 1 0 0 0,1 0 0 0 0,-1 0 0 0 0,1-1 0 0 0,-1 1 0 0 0,0-1 0 0 0,0 1 0 0 0,1-1 1 0 0,-1 0-1 0 0,0 1 0 0 0,1-1 0 0 0,-1 0 0 0 0,-3 0 0 0 0,-8-2 248 0 0,-1 0 0 0 0,1-1-1 0 0,-22-6 1 0 0,27 6-307 0 0,-183-58 771 0 0,-110-28-714 0 0,191 68-200 0 0,57 12-89 0 0,-77-23 0 0 0,113 23-518 0 0,16 8 585 0 0,1 1 0 0 0,0 0 0 0 0,0-1 0 0 0,0 1 0 0 0,0 0 0 0 0,-1-1 0 0 0,1 1 0 0 0,0 0 0 0 0,0-1 0 0 0,0 1 0 0 0,0 0 0 0 0,0-1 0 0 0,0 1 0 0 0,0 0 0 0 0,0-1 0 0 0,0 1 0 0 0,0-1 0 0 0,0 1 0 0 0,0 0-1 0 0,0-1 1 0 0,0 1 0 0 0,0 0 0 0 0,1-1 0 0 0,-1 1 0 0 0,0 0 0 0 0,0-1 0 0 0,0 1 0 0 0,1-1 0 0 0,1-1-644 0 0,1-1 0 0 0,0 0 0 0 0,0 1 0 0 0,0 0 1 0 0,0 0-1 0 0,0 0 0 0 0,4-2 0 0 0,10-5-2120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19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25 186 19932 0 0,'-4'-7'192'0'0,"0"1"-55"0"0,1 1-1 0 0,0-1 1 0 0,1 0-1 0 0,0 0 1 0 0,-4-12 0 0 0,6 17-158 0 0,0-1 1 0 0,0 1 0 0 0,0-1-1 0 0,0 0 1 0 0,0 1 0 0 0,0-1-1 0 0,0 0 1 0 0,1 1 0 0 0,-1-1 0 0 0,0 1-1 0 0,1-1 1 0 0,-1 1 0 0 0,1-1-1 0 0,0 1 1 0 0,0-1 0 0 0,-1 1 0 0 0,1 0-1 0 0,0-1 1 0 0,0 1 0 0 0,0 0-1 0 0,1 0 1 0 0,-1 0 0 0 0,0-1-1 0 0,0 1 1 0 0,1 1 0 0 0,-1-1 0 0 0,0 0-1 0 0,3-1 1 0 0,19-9-246 0 0,-1 1 0 0 0,2 1 0 0 0,-1 1-1 0 0,48-9 1 0 0,101-7-13 0 0,-168 24 267 0 0,94-9-188 0 0,0 5 0 0 0,143 12 0 0 0,-57 18-3823 0 0,-155-19 1361 0 0,35 12 0 0 0,-23-3-851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20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239 133 13995 0 0,'-1'-5'157'0'0,"1"1"1"0"0,-1 0-1 0 0,0-1 0 0 0,0 1 1 0 0,-1 0-1 0 0,1 0 0 0 0,-1 0 1 0 0,0 0-1 0 0,0 0 0 0 0,0 0 1 0 0,-1 1-1 0 0,-5-7 0 0 0,6 8-212 0 0,0 1 0 0 0,0-1-1 0 0,-1 1 1 0 0,1 0 0 0 0,0 0-1 0 0,-1 0 1 0 0,1 0 0 0 0,-1 0-1 0 0,0 1 1 0 0,1-1 0 0 0,-1 1-1 0 0,0-1 1 0 0,1 1 0 0 0,-1 0-1 0 0,1 0 1 0 0,-1 0 0 0 0,0 1-1 0 0,1-1 1 0 0,-1 1 0 0 0,0-1-1 0 0,1 1 1 0 0,-1 0 0 0 0,-2 1-1 0 0,-4 1-164 0 0,-1 1 0 0 0,0 0-1 0 0,1 0 1 0 0,0 1 0 0 0,0 0-1 0 0,0 1 1 0 0,1 0 0 0 0,0 0-1 0 0,0 1 1 0 0,0 0-1 0 0,-11 14 1 0 0,15-16 167 0 0,0 1 0 0 0,0-1-1 0 0,1 1 1 0 0,0 0 0 0 0,0 0 0 0 0,0 1 0 0 0,1-1-1 0 0,0 1 1 0 0,0-1 0 0 0,1 1 0 0 0,0 0 0 0 0,0-1-1 0 0,1 1 1 0 0,-1 0 0 0 0,1 0 0 0 0,1-1-1 0 0,-1 1 1 0 0,4 12 0 0 0,-2-10 130 0 0,0-1-1 0 0,1 1 1 0 0,0-1-1 0 0,1 1 1 0 0,0-1 0 0 0,0 0-1 0 0,1-1 1 0 0,0 1 0 0 0,0-1-1 0 0,1 0 1 0 0,0 0-1 0 0,0-1 1 0 0,1 1 0 0 0,0-1-1 0 0,0-1 1 0 0,0 0 0 0 0,0 1-1 0 0,1-2 1 0 0,0 1-1 0 0,0-1 1 0 0,0-1 0 0 0,1 0-1 0 0,-1 0 1 0 0,1 0-1 0 0,0-1 1 0 0,-1 0 0 0 0,1-1-1 0 0,0 0 1 0 0,0 0 0 0 0,0-1-1 0 0,0 0 1 0 0,0-1-1 0 0,0 0 1 0 0,0 0 0 0 0,0-1-1 0 0,0 0 1 0 0,-1-1-1 0 0,1 0 1 0 0,10-4 0 0 0,-9 2 49 0 0,1-1 0 0 0,-1 1 0 0 0,0-2 0 0 0,-1 1 0 0 0,0-1 0 0 0,0-1 0 0 0,0 0 0 0 0,-1 0 0 0 0,0 0 0 0 0,-1-1 0 0 0,1-1 0 0 0,-2 1 0 0 0,1-1 0 0 0,-2 0 0 0 0,1 0 0 0 0,-1-1 0 0 0,5-15 0 0 0,-8 19-74 0 0,0 0 0 0 0,0-1 0 0 0,-1 0 0 0 0,0 1 0 0 0,0-1 0 0 0,-1 0 0 0 0,0 0 0 0 0,0 0 0 0 0,-1 1 0 0 0,0-1 0 0 0,0 0 0 0 0,0 1 0 0 0,-1-1 0 0 0,-1 1-1 0 0,1-1 1 0 0,-1 1 0 0 0,-1 0 0 0 0,1 0 0 0 0,-1 0 0 0 0,0 1 0 0 0,-1-1 0 0 0,1 1 0 0 0,-1 0 0 0 0,0 0 0 0 0,-1 1 0 0 0,-10-9 0 0 0,6 6-120 0 0,-1 1 0 0 0,0 0 0 0 0,0 0 0 0 0,-23-9-1 0 0,29 14-12 0 0,-1 0 0 0 0,1 0-1 0 0,-1 0 1 0 0,1 1-1 0 0,-1 0 1 0 0,0 0 0 0 0,1 1-1 0 0,-1-1 1 0 0,0 1-1 0 0,0 0 1 0 0,1 1 0 0 0,-1 0-1 0 0,-8 1 1 0 0,13-1-16 0 0,0-1 0 0 0,-1 1-1 0 0,1-1 1 0 0,0 1 0 0 0,-1 0 0 0 0,1-1 0 0 0,0 1 0 0 0,0 0-1 0 0,0 0 1 0 0,0 0 0 0 0,0 0 0 0 0,0 0 0 0 0,0 0 0 0 0,0 0 0 0 0,0 0-1 0 0,0 1 1 0 0,1-1 0 0 0,-1 0 0 0 0,0 0 0 0 0,1 1 0 0 0,-1-1-1 0 0,1 0 1 0 0,0 1 0 0 0,-1-1 0 0 0,1 1 0 0 0,0-1 0 0 0,0 3 0 0 0,0 0-173 0 0,0 0 0 0 0,0-1 1 0 0,1 1-1 0 0,0 0 1 0 0,0 0-1 0 0,0 0 1 0 0,0-1-1 0 0,0 1 1 0 0,3 3-1 0 0,4 10 111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20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83 786 16428 0 0,'0'-1'-41'0'0,"-1"0"1"0"0,0 0 0 0 0,1 0 0 0 0,-1 0-1 0 0,1 0 1 0 0,-1 0 0 0 0,0 0 0 0 0,0 0 0 0 0,1 0-1 0 0,-1 1 1 0 0,0-1 0 0 0,0 0 0 0 0,0 1-1 0 0,0-1 1 0 0,0 1 0 0 0,0-1 0 0 0,0 1 0 0 0,0-1-1 0 0,0 1 1 0 0,0-1 0 0 0,0 1 0 0 0,-1 0-1 0 0,1 0 1 0 0,0 0 0 0 0,0 0 0 0 0,0 0 0 0 0,0 0-1 0 0,0 0 1 0 0,0 0 0 0 0,-1 0 0 0 0,1 0-1 0 0,0 1 1 0 0,0-1 0 0 0,0 0 0 0 0,0 1 0 0 0,0-1-1 0 0,0 1 1 0 0,0-1 0 0 0,0 1 0 0 0,0-1-1 0 0,0 1 1 0 0,0 0 0 0 0,0 0 0 0 0,1-1 0 0 0,-1 1-1 0 0,0 0 1 0 0,0 0 0 0 0,1 0 0 0 0,-1 0-1 0 0,1 0 1 0 0,-1 0 0 0 0,0 0 0 0 0,1 0 0 0 0,0 0-1 0 0,-1 1 1 0 0,-5 11-106 0 0,0 1 1 0 0,2 0-1 0 0,-1-1 0 0 0,2 2 0 0 0,0-1 0 0 0,-2 22 1 0 0,4-26 207 0 0,1 1 1 0 0,0-1-1 0 0,0 0 0 0 0,1 0 1 0 0,0 0-1 0 0,1 0 1 0 0,0 0-1 0 0,1 0 1 0 0,0 0-1 0 0,5 10 1 0 0,-7-17-29 0 0,1 0 1 0 0,0 0-1 0 0,-1 0 1 0 0,1-1 0 0 0,0 1-1 0 0,0-1 1 0 0,1 1 0 0 0,-1-1-1 0 0,0 0 1 0 0,1 0-1 0 0,0 0 1 0 0,-1 0 0 0 0,1 0-1 0 0,0-1 1 0 0,0 1-1 0 0,0-1 1 0 0,0 0 0 0 0,0 1-1 0 0,0-2 1 0 0,0 1-1 0 0,1 0 1 0 0,-1-1 0 0 0,0 1-1 0 0,0-1 1 0 0,1 0 0 0 0,-1 0-1 0 0,0 0 1 0 0,0 0-1 0 0,1-1 1 0 0,-1 1 0 0 0,0-1-1 0 0,0 0 1 0 0,6-2-1 0 0,-1 0 8 0 0,0-1-1 0 0,-1 1 1 0 0,1-1-1 0 0,-1-1 0 0 0,1 1 1 0 0,-1-1-1 0 0,-1 0 1 0 0,1-1-1 0 0,-1 0 1 0 0,0 0-1 0 0,10-13 0 0 0,-3-1 127 0 0,-1-2 0 0 0,-1 1 0 0 0,-1-1-1 0 0,-1-1 1 0 0,-1 0 0 0 0,0 0 0 0 0,-2 0-1 0 0,-1-1 1 0 0,2-28 0 0 0,-6 56-283 0 0,1 0 0 0 0,0 0 0 0 0,0 0 0 0 0,0 0 0 0 0,0 0 0 0 0,0-1 0 0 0,1 1 0 0 0,0-1 0 0 0,0 1 0 0 0,6 5 0 0 0,2 2 245 0 0,0 0 0 0 0,20 14 0 0 0,-24-20-62 0 0,1 0-1 0 0,0-1 1 0 0,0 0-1 0 0,0 0 1 0 0,1-1-1 0 0,-1 0 1 0 0,1 0-1 0 0,0-1 1 0 0,0-1-1 0 0,0 1 1 0 0,0-1-1 0 0,0 0 1 0 0,13-2-1 0 0,-8 0 45 0 0,-1-2 0 0 0,1 0 1 0 0,-1 0-1 0 0,0-1 0 0 0,0-1 0 0 0,-1 0 1 0 0,1 0-1 0 0,14-11 0 0 0,-11 7 2 0 0,-1 0 1 0 0,0-2-1 0 0,0 0 0 0 0,-1-1 0 0 0,0 0 0 0 0,-1-1 1 0 0,-1 0-1 0 0,21-30 0 0 0,-24 29-40 0 0,-2 0 0 0 0,0 0 1 0 0,0-1-1 0 0,-1 0 0 0 0,-1 0 0 0 0,-1 0 1 0 0,0-1-1 0 0,-1 0 0 0 0,0 1 0 0 0,0-26 1 0 0,-2-8 69 0 0,-3 0 0 0 0,-11-74 0 0 0,9 94-124 0 0,-3 0 1 0 0,0 1-1 0 0,-2 0 1 0 0,-1 0-1 0 0,-20-40 0 0 0,27 63-76 0 0,0 0-1 0 0,0 0 1 0 0,0 0-1 0 0,-1 0 0 0 0,0 0 1 0 0,0 1-1 0 0,0 0 0 0 0,0-1 1 0 0,-1 2-1 0 0,0-1 1 0 0,0 0-1 0 0,0 1 0 0 0,0 0 1 0 0,0 0-1 0 0,-1 1 0 0 0,1-1 1 0 0,-1 1-1 0 0,0 0 1 0 0,-7-1-1 0 0,8 3-39 0 0,-1-1-1 0 0,1 1 1 0 0,0 0-1 0 0,0 1 1 0 0,0 0 0 0 0,-1-1-1 0 0,1 1 1 0 0,0 1 0 0 0,0-1-1 0 0,0 1 1 0 0,0 0 0 0 0,1 0-1 0 0,-1 1 1 0 0,0-1 0 0 0,1 1-1 0 0,0 0 1 0 0,-1 0-1 0 0,1 0 1 0 0,0 1 0 0 0,1 0-1 0 0,-1-1 1 0 0,-4 8 0 0 0,1-1 45 0 0,0 1 0 0 0,1 0 1 0 0,0 0-1 0 0,1 1 0 0 0,0-1 0 0 0,1 1 1 0 0,0 0-1 0 0,1 0 0 0 0,1 1 1 0 0,0-1-1 0 0,-1 25 0 0 0,2-3 60 0 0,2-1-1 0 0,1 0 0 0 0,8 44 1 0 0,-5-52 9 0 0,1 0-1 0 0,2 0 1 0 0,0-1-1 0 0,1 0 1 0 0,2-1 0 0 0,0 0-1 0 0,2 0 1 0 0,0-1 0 0 0,1-1-1 0 0,2-1 1 0 0,0 0-1 0 0,1 0 1 0 0,24 20 0 0 0,28 23-634 0 0,94 66 1 0 0,-151-120-67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21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1 164 17476 0 0,'4'-3'-1'0'0,"1"1"0"0"0,0 0-1 0 0,0 0 1 0 0,-1 0 0 0 0,1 1 0 0 0,0-1 0 0 0,0 1 0 0 0,1 0 0 0 0,-1 1 0 0 0,0-1 0 0 0,6 1-1 0 0,63 7 0 0 0,-35-2 120 0 0,-8-3-27 0 0,-1-1-1 0 0,0-2 0 0 0,55-8 0 0 0,-65 6-21 0 0,-1-2 0 0 0,0 0 0 0 0,0-1 0 0 0,-1-1-1 0 0,0 0 1 0 0,33-20 0 0 0,-48 25-41 0 0,1 0 0 0 0,-1-1-1 0 0,0 1 1 0 0,0-1 0 0 0,0 0 0 0 0,-1 0-1 0 0,1 0 1 0 0,-1 0 0 0 0,0 0 0 0 0,1 0-1 0 0,-1-1 1 0 0,-1 1 0 0 0,1-1 0 0 0,0 0-1 0 0,1-5 1 0 0,-3 8-28 0 0,0 0 0 0 0,0 0 0 0 0,0 0 0 0 0,0-1 0 0 0,0 1 0 0 0,0 0 0 0 0,0 0 0 0 0,0 0 0 0 0,0-1 0 0 0,-1 1 0 0 0,1 0 0 0 0,0 0 0 0 0,-1 0 0 0 0,1 0 0 0 0,-1-1 0 0 0,1 1 0 0 0,-1 0 0 0 0,1 0 0 0 0,-1 0 0 0 0,-1-1 0 0 0,0 1-31 0 0,0-1-1 0 0,1 1 1 0 0,-1 0 0 0 0,0 0-1 0 0,0 0 1 0 0,0 0-1 0 0,-1 0 1 0 0,1 0 0 0 0,0 1-1 0 0,0-1 1 0 0,0 1 0 0 0,0-1-1 0 0,-1 1 1 0 0,-3 0 0 0 0,-11 1-57 0 0,0 0 0 0 0,0 1 0 0 0,1 1 0 0 0,0 1 0 0 0,-1 0-1 0 0,1 1 1 0 0,1 1 0 0 0,-1 0 0 0 0,1 1 0 0 0,0 1 0 0 0,0 1 0 0 0,-13 9 0 0 0,26-16 108 0 0,0-1 0 0 0,0 0 0 0 0,0 1 0 0 0,1-1 0 0 0,-1 1 0 0 0,0-1 0 0 0,1 1 0 0 0,-1 0 0 0 0,1 0-1 0 0,0 0 1 0 0,-1 0 0 0 0,1 0 0 0 0,0 0 0 0 0,0 0 0 0 0,0 0 0 0 0,0 0 0 0 0,1 1 0 0 0,-1-1 0 0 0,1 0 0 0 0,-1 0-1 0 0,1 4 1 0 0,0-2 2 0 0,1-1-1 0 0,0 0 1 0 0,0 0 0 0 0,0 0-1 0 0,0 0 1 0 0,0 0-1 0 0,0-1 1 0 0,1 1-1 0 0,0 0 1 0 0,-1-1-1 0 0,1 1 1 0 0,0-1-1 0 0,0 1 1 0 0,3 1-1 0 0,8 8 38 0 0,1 0 0 0 0,1-2-1 0 0,0 0 1 0 0,21 12 0 0 0,-33-21-57 0 0,62 31-59 0 0,2-3 1 0 0,127 38-1 0 0,-49-20-3826 0 0,-83-22 2097 0 0,-36-11 1593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01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9890 0 0,'0'0'137'0'0,"0"16"-2908"0"0,2 42 1803 0 0,-1-29 2422 0 0,-1-5 5617 0 0,2-36-7010 0 0,0 1 0 0 0,1-1 0 0 0,0 1 0 0 0,1 0 0 0 0,0 0 0 0 0,1 0 0 0 0,0 0 0 0 0,0 1 1 0 0,1 0-1 0 0,1 0 0 0 0,11-14 0 0 0,-16 22-88 0 0,-1 0 0 0 0,1 0 0 0 0,0 0 0 0 0,0 0 1 0 0,0 1-1 0 0,0-1 0 0 0,0 1 0 0 0,0 0 0 0 0,0-1 0 0 0,0 1 0 0 0,1 0 0 0 0,-1 0 0 0 0,0 1 1 0 0,1-1-1 0 0,-1 0 0 0 0,1 1 0 0 0,-1-1 0 0 0,1 1 0 0 0,-1 0 0 0 0,1 0 0 0 0,3 0 0 0 0,-2 1-55 0 0,1 0-1 0 0,-1 0 0 0 0,0 1 1 0 0,0-1-1 0 0,0 1 0 0 0,0 0 1 0 0,0 0-1 0 0,-1 1 0 0 0,1-1 1 0 0,0 1-1 0 0,4 4 1 0 0,0 0-96 0 0,-1 1 1 0 0,0-1 0 0 0,-1 1-1 0 0,0 1 1 0 0,0-1 0 0 0,-1 1-1 0 0,0 0 1 0 0,0 0 0 0 0,6 19-1 0 0,-4-4 34 0 0,5 31 914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21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2 101 19020 0 0,'0'0'15'0'0,"0"0"1"0"0,0 0-1 0 0,0 0 0 0 0,0 0 1 0 0,0 0-1 0 0,-1-1 0 0 0,1 1 1 0 0,0 0-1 0 0,0 0 0 0 0,0 0 1 0 0,0 0-1 0 0,0-1 0 0 0,0 1 1 0 0,0 0-1 0 0,0 0 0 0 0,0 0 1 0 0,-1 0-1 0 0,1-1 0 0 0,0 1 1 0 0,0 0-1 0 0,0 0 0 0 0,0 0 1 0 0,0 0-1 0 0,0-1 1 0 0,0 1-1 0 0,0 0 0 0 0,0 0 1 0 0,1 0-1 0 0,-1-1 0 0 0,0 1 1 0 0,0 0-1 0 0,0 0 0 0 0,0 0 1 0 0,0 0-1 0 0,0-1 0 0 0,0 1 1 0 0,0 0-1 0 0,0 0 0 0 0,0 0 1 0 0,1 0-1 0 0,-1 0 0 0 0,0-1 1 0 0,0 1-1 0 0,0 0 0 0 0,0 0 1 0 0,0 0-1 0 0,1 0 0 0 0,12-5-109 0 0,17 2-721 0 0,-30 3 813 0 0,430-33-283 0 0,203-10 1969 0 0,714 33-1146 0 0,-2 53-91 0 0,-1331-43-574 0 0,32 2-1048 0 0,-32-1 385 0 0,-14 0 642 0 0,0-1 110 0 0,0 0 1 0 0,0 0 0 0 0,0 0 0 0 0,0 0 0 0 0,0 0 0 0 0,0 0 0 0 0,0 0 0 0 0,0 0-1 0 0,0 0 1 0 0,0 0 0 0 0,0 0 0 0 0,0 0 0 0 0,0 0 0 0 0,0 0 0 0 0,0 0 0 0 0,-35 3-3775 0 0,14-3 1256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25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346 14 10850 0 0,'0'0'5324'0'0,"1"0"-5276"0"0,-1 0 0 0 0,0 0 1 0 0,0 0-1 0 0,1 0 0 0 0,-1 0 0 0 0,0-1 0 0 0,0 1 0 0 0,0 0 0 0 0,0 0 0 0 0,1 0 1 0 0,-1-1-1 0 0,0 1 0 0 0,0 0 0 0 0,0 0 0 0 0,0 0 0 0 0,0-1 0 0 0,0 1 0 0 0,0 0 1 0 0,1 0-1 0 0,-1-1 0 0 0,0 1 0 0 0,0 0 0 0 0,0 0 0 0 0,0-1 0 0 0,0 1 1 0 0,0 0-1 0 0,0 0 0 0 0,0 0 0 0 0,0-1 0 0 0,0 1 0 0 0,0 0 0 0 0,0 0 0 0 0,-1-1 1 0 0,1 1-1 0 0,0 0 0 0 0,0 0 0 0 0,0-1 0 0 0,0 1 0 0 0,0 0 0 0 0,0 0 1 0 0,-1 0-1 0 0,1-1 0 0 0,0 1 0 0 0,-4-1-137 0 0,0 0 0 0 0,1 0 0 0 0,-1 0 0 0 0,0 1 0 0 0,0 0 0 0 0,0-1 0 0 0,0 2 0 0 0,0-1 0 0 0,1 0 0 0 0,-1 1 0 0 0,0-1 0 0 0,0 1 0 0 0,0 0 0 0 0,1 0 0 0 0,-1 1 0 0 0,-7 3 0 0 0,-69 35-992 0 0,63-30 993 0 0,-8 4-1 0 0,1 1 0 0 0,-27 22-1 0 0,43-31 108 0 0,0 1-1 0 0,1 0 1 0 0,-1 0-1 0 0,1 1 1 0 0,1 0-1 0 0,0 0 0 0 0,0 1 1 0 0,0 0-1 0 0,-5 13 1 0 0,10-20-17 0 0,0 0 0 0 0,0 0-1 0 0,1 0 1 0 0,-1 0 0 0 0,1 0 0 0 0,-1 0 0 0 0,1 0 0 0 0,0 0 0 0 0,0 0 0 0 0,0 0 0 0 0,0 0 0 0 0,0 0 0 0 0,0 1 0 0 0,1-1-1 0 0,-1 0 1 0 0,1 0 0 0 0,-1 0 0 0 0,1 0 0 0 0,0-1 0 0 0,2 5 0 0 0,-1-4-5 0 0,0 1 0 0 0,0-1 0 0 0,1 1 0 0 0,-1-1 0 0 0,1 0 0 0 0,-1 0 0 0 0,1 0 0 0 0,0-1 0 0 0,0 1 1 0 0,0 0-1 0 0,6 1 0 0 0,6 2 3 0 0,1-1 0 0 0,0-1 0 0 0,0-1 0 0 0,20 2 1 0 0,29-2 85 0 0,55 7 12 0 0,-109-8-90 0 0,1 2 0 0 0,-1-1 1 0 0,1 1-1 0 0,-1 1 1 0 0,0 0-1 0 0,0 1 1 0 0,17 10-1 0 0,-26-15-1 0 0,-1 1 0 0 0,1 0 0 0 0,-1 0 0 0 0,1 0-1 0 0,-1 0 1 0 0,1 0 0 0 0,-1 0 0 0 0,1 1 0 0 0,-1-1 0 0 0,0 0 0 0 0,0 1 0 0 0,0-1 0 0 0,0 1-1 0 0,0-1 1 0 0,0 1 0 0 0,0 0 0 0 0,0-1 0 0 0,-1 1 0 0 0,1 0 0 0 0,-1 0 0 0 0,1-1 0 0 0,-1 1-1 0 0,1 0 1 0 0,-1 0 0 0 0,0 0 0 0 0,0-1 0 0 0,0 1 0 0 0,0 0 0 0 0,0 0 0 0 0,-1 0 0 0 0,0 3-1 0 0,-1-2 21 0 0,0 0 0 0 0,0 1-1 0 0,0-1 1 0 0,0 0-1 0 0,0 0 1 0 0,-1-1-1 0 0,0 1 1 0 0,1 0 0 0 0,-1-1-1 0 0,0 0 1 0 0,0 1-1 0 0,-1-1 1 0 0,1 0 0 0 0,-6 2-1 0 0,-23 11 196 0 0,-1-2 0 0 0,0-1 0 0 0,-49 10 0 0 0,62-18-110 0 0,0 0 0 0 0,-1-2 0 0 0,1 0 0 0 0,0-2 0 0 0,-1 0-1 0 0,1-1 1 0 0,-28-5 0 0 0,19-3 360 0 0,27 9-55 0 0,5-4-413 0 0,1 1-27 0 0,-1 0 1 0 0,1 0 0 0 0,0 0 0 0 0,1 0 0 0 0,-1 1-1 0 0,0 0 1 0 0,1 0 0 0 0,-1 0 0 0 0,10-2-1 0 0,51-11-207 0 0,-35 10 201 0 0,61-14 5 0 0,38-8 180 0 0,152-51 1 0 0,-252 67-20 0 0,48-25 1 0 0,-68 31-68 0 0,-1 0 0 0 0,1 0 0 0 0,-1-1 0 0 0,-1 0 1 0 0,1-1-1 0 0,-1 0 0 0 0,0 0 0 0 0,-1 0 0 0 0,10-14 0 0 0,-15 20-50 0 0,-1 0 0 0 0,1 0 0 0 0,0 0 0 0 0,0 0 0 0 0,-1 0 1 0 0,1-1-1 0 0,0 1 0 0 0,-1 0 0 0 0,0-1 0 0 0,1 1 0 0 0,-1 0 0 0 0,0-1 0 0 0,1 1 1 0 0,-1 0-1 0 0,0-1 0 0 0,0 1 0 0 0,0 0 0 0 0,0-1 0 0 0,-1 1 0 0 0,1-1 0 0 0,0 1 1 0 0,0 0-1 0 0,-1-1 0 0 0,1 1 0 0 0,-1 0 0 0 0,0-2 0 0 0,-1 1-23 0 0,1 1 0 0 0,-1 0-1 0 0,0-1 1 0 0,0 1 0 0 0,1 0-1 0 0,-1 0 1 0 0,0 0 0 0 0,0 0-1 0 0,0 0 1 0 0,0 0 0 0 0,0 1-1 0 0,0-1 1 0 0,0 1 0 0 0,-1-1 0 0 0,-1 1-1 0 0,-6-1-95 0 0,0 1 0 0 0,-1 0 0 0 0,1 0 1 0 0,0 1-1 0 0,0 0 0 0 0,-11 3 0 0 0,7 1-7 0 0,1 0 1 0 0,0 0-1 0 0,0 1 1 0 0,-22 15-1 0 0,30-18 117 0 0,0 0 0 0 0,0 1 0 0 0,0-1 0 0 0,1 1 0 0 0,0 0 0 0 0,0 1 0 0 0,0-1 0 0 0,0 1 0 0 0,0-1 0 0 0,1 1 0 0 0,0 0 0 0 0,0 1 0 0 0,1-1 0 0 0,-4 8 0 0 0,6-9 31 0 0,0-1 0 0 0,0 1 0 0 0,0-1 0 0 0,0 0 0 0 0,1 1-1 0 0,-1-1 1 0 0,1 1 0 0 0,0-1 0 0 0,0 0 0 0 0,0 0 0 0 0,1 1 0 0 0,-1-1 0 0 0,1 0 0 0 0,-1 0-1 0 0,1 0 1 0 0,0-1 0 0 0,0 1 0 0 0,1 0 0 0 0,-1-1 0 0 0,0 1 0 0 0,1-1 0 0 0,0 0 0 0 0,-1 0-1 0 0,4 2 1 0 0,7 5 84 0 0,0 0-1 0 0,1-1 1 0 0,26 12-1 0 0,-22-13-90 0 0,0-1 0 0 0,1 0 0 0 0,0-1 0 0 0,0-2 0 0 0,36 4 0 0 0,99-8-2488 0 0,-123 0 1154 0 0,-8 1 1174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26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72 12195 0 0,'-4'-19'3833'0'0,"3"15"-3409"0"0,0 0 1 0 0,0-1 0 0 0,0 1 0 0 0,0 0-1 0 0,0 0 1 0 0,-1 0 0 0 0,0 0 0 0 0,-3-5-1 0 0,4 8-450 0 0,0 0 0 0 0,0 0 0 0 0,0 0 0 0 0,-1 0-1 0 0,1 0 1 0 0,0 1 0 0 0,-1-1 0 0 0,1 0 0 0 0,0 1 0 0 0,-1-1-1 0 0,1 1 1 0 0,-1 0 0 0 0,1-1 0 0 0,-1 1 0 0 0,1 0 0 0 0,-1 0 0 0 0,1 0-1 0 0,-1 0 1 0 0,1 0 0 0 0,-1 0 0 0 0,1 0 0 0 0,-1 1 0 0 0,1-1-1 0 0,-1 1 1 0 0,1-1 0 0 0,0 1 0 0 0,-1-1 0 0 0,1 1 0 0 0,-2 1-1 0 0,-16 6-128 0 0,0 1 0 0 0,0 1-1 0 0,1 0 1 0 0,0 2-1 0 0,-24 20 1 0 0,31-23 133 0 0,0 1 0 0 0,1 0 0 0 0,0 1 0 0 0,1 0 0 0 0,0 1 0 0 0,1 0 0 0 0,0 0 0 0 0,-11 26 0 0 0,18-35 16 0 0,-1 0 0 0 0,1 0 0 0 0,0 0 0 0 0,0 0 0 0 0,1 1 0 0 0,-1-1 0 0 0,1 0 0 0 0,-1 1 0 0 0,1-1 0 0 0,0 0 0 0 0,0 1 0 0 0,1-1 0 0 0,-1 0 0 0 0,1 1 0 0 0,-1-1 0 0 0,1 0 0 0 0,0 0 0 0 0,0 0 0 0 0,2 4 1 0 0,0-3-9 0 0,0 0 0 0 0,0-1 0 0 0,0 1 0 0 0,0-1 1 0 0,0 0-1 0 0,1 0 0 0 0,-1 0 0 0 0,1 0 0 0 0,0-1 1 0 0,0 1-1 0 0,0-1 0 0 0,6 3 0 0 0,9 1-183 0 0,0 0-1 0 0,0-1 1 0 0,0-1-1 0 0,1 0 1 0 0,25 0 0 0 0,-7-1-324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26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263 57 19084 0 0,'-3'-5'196'0'0,"0"0"0"0"0,0 1 0 0 0,-1 0 0 0 0,0-1-1 0 0,0 2 1 0 0,0-1 0 0 0,0 0 0 0 0,-6-4 0 0 0,5 6-248 0 0,1 0 0 0 0,0 0 0 0 0,0 0 0 0 0,-1 1 0 0 0,0-1 0 0 0,1 1 0 0 0,-1 0 0 0 0,1 1 0 0 0,-1-1 0 0 0,0 1 0 0 0,0 0 0 0 0,1 0 1 0 0,-1 0-1 0 0,0 0 0 0 0,1 1 0 0 0,-1 0 0 0 0,0 0 0 0 0,1 1 0 0 0,-1-1 0 0 0,1 1 0 0 0,-1 0 0 0 0,1 0 0 0 0,0 0 0 0 0,0 0 0 0 0,-4 4 0 0 0,-1 0-7 0 0,1 0 0 0 0,0 1 0 0 0,0 0-1 0 0,1 0 1 0 0,-1 1 0 0 0,2 0 0 0 0,-1 0 0 0 0,1 1 0 0 0,0 0-1 0 0,1 0 1 0 0,0 0 0 0 0,-7 20 0 0 0,10-25 76 0 0,1 0 0 0 0,0 0 0 0 0,0 1 0 0 0,0-1-1 0 0,0 0 1 0 0,1 1 0 0 0,-1-1 0 0 0,1 1 0 0 0,0-1 0 0 0,1 0 0 0 0,-1 1 0 0 0,1-1 0 0 0,0 0 0 0 0,0 1 0 0 0,0-1 0 0 0,1 0 0 0 0,-1 0 0 0 0,1 0-1 0 0,0 0 1 0 0,0 0 0 0 0,1 0 0 0 0,-1-1 0 0 0,1 1 0 0 0,-1-1 0 0 0,1 1 0 0 0,0-1 0 0 0,1 0 0 0 0,-1 0 0 0 0,0-1 0 0 0,1 1 0 0 0,0-1 0 0 0,6 4-1 0 0,0-1 44 0 0,0-1-1 0 0,0-1 0 0 0,0 0 0 0 0,1 0 1 0 0,-1-1-1 0 0,1 0 0 0 0,-1-1 0 0 0,1 0 1 0 0,0 0-1 0 0,0-2 0 0 0,11 0 0 0 0,-13 0-6 0 0,0 0-1 0 0,-1-1 1 0 0,1 1 0 0 0,0-2-1 0 0,-1 1 1 0 0,0-1-1 0 0,0 0 1 0 0,0-1 0 0 0,0 0-1 0 0,0-1 1 0 0,-1 1-1 0 0,1-1 1 0 0,11-11-1 0 0,-16 13-44 0 0,0-1-1 0 0,-1 0 0 0 0,1 1 0 0 0,-1-1 0 0 0,1 0 0 0 0,-1-1 0 0 0,-1 1 0 0 0,1 0 1 0 0,0 0-1 0 0,-1-1 0 0 0,0 1 0 0 0,0-1 0 0 0,0 1 0 0 0,-1-1 0 0 0,0 0 0 0 0,1 1 1 0 0,-2-1-1 0 0,1 1 0 0 0,0-1 0 0 0,-1 0 0 0 0,0 1 0 0 0,0-1 0 0 0,0 1 0 0 0,-1 0 1 0 0,0-1-1 0 0,1 1 0 0 0,-1 0 0 0 0,-1 0 0 0 0,1 0 0 0 0,-4-4 0 0 0,1 0-59 0 0,0 1 0 0 0,0 0 0 0 0,-1 1 0 0 0,0-1 0 0 0,0 1 0 0 0,-1 0 0 0 0,0 1 0 0 0,0-1 0 0 0,0 1 0 0 0,-1 1 0 0 0,0 0 0 0 0,1 0-1 0 0,-1 0 1 0 0,-16-4 0 0 0,-17 3-221 0 0,39 5 213 0 0,1 0 1 0 0,-1 0 0 0 0,1 0 0 0 0,0 0 0 0 0,-1 0-1 0 0,1 0 1 0 0,-1 0 0 0 0,1 1 0 0 0,0-1 0 0 0,-1 1-1 0 0,1-1 1 0 0,0 1 0 0 0,-1-1 0 0 0,1 1-1 0 0,0-1 1 0 0,0 1 0 0 0,-1 0 0 0 0,1 0 0 0 0,0 0-1 0 0,0 0 1 0 0,0 0 0 0 0,0 0 0 0 0,0 0 0 0 0,0 0-1 0 0,1 0 1 0 0,-2 2 0 0 0,2-3-68 0 0,1 1 1 0 0,-1 0-1 0 0,0 0 0 0 0,0 0 1 0 0,1 0-1 0 0,-1 0 1 0 0,1 0-1 0 0,-1 0 0 0 0,1 0 1 0 0,-1-1-1 0 0,1 1 0 0 0,0 0 1 0 0,-1 0-1 0 0,1-1 1 0 0,0 1-1 0 0,0 0 0 0 0,-1-1 1 0 0,1 1-1 0 0,0-1 1 0 0,0 1-1 0 0,0-1 0 0 0,0 0 1 0 0,0 1-1 0 0,0-1 0 0 0,0 0 1 0 0,0 1-1 0 0,-1-1 1 0 0,1 0-1 0 0,2 0 0 0 0,33 8-2599 0 0,-34-8 2632 0 0,17 3-827 0 0,2-1 715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26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 5577 0 0,'1'0'324'0'0,"0"0"-1"0"0,-1 0 1 0 0,1 0-1 0 0,0 0 1 0 0,0 0 0 0 0,-1 0-1 0 0,1 0 1 0 0,0 0-1 0 0,0 0 1 0 0,-1 0-1 0 0,1 1 1 0 0,0-1-1 0 0,0 0 1 0 0,-1 0 0 0 0,1 1-1 0 0,0-1 1 0 0,-1 0-1 0 0,1 1 1 0 0,-1-1-1 0 0,1 1 1 0 0,0-1-1 0 0,-1 1 1 0 0,2 0 0 0 0,7 21 2196 0 0,-2 38-3755 0 0,-5-38 2138 0 0,3 36-753 0 0,-1-1 4731 0 0,-12-73-3943 0 0,0-3-804 0 0,6 5-72 0 0,2 1 0 0 0,0-1 0 0 0,0 0 0 0 0,1 0 0 0 0,1 1-1 0 0,5-23 1 0 0,-5 28-79 0 0,0 1 0 0 0,1-1-1 0 0,0 1 1 0 0,0 0 0 0 0,0 0-1 0 0,1 0 1 0 0,0 0 0 0 0,1 1-1 0 0,0-1 1 0 0,-1 1 0 0 0,2 0-1 0 0,-1 1 1 0 0,8-7 0 0 0,-10 10-5 0 0,-1 1 0 0 0,1-1 0 0 0,0 1 0 0 0,0-1 0 0 0,-1 1 0 0 0,1 0 1 0 0,0 0-1 0 0,0 0 0 0 0,0 0 0 0 0,0 1 0 0 0,1-1 0 0 0,-1 1 0 0 0,0 0 0 0 0,0 0 1 0 0,0 0-1 0 0,0 0 0 0 0,0 1 0 0 0,0-1 0 0 0,0 1 0 0 0,0 0 0 0 0,0-1 0 0 0,0 1 1 0 0,0 1-1 0 0,0-1 0 0 0,0 0 0 0 0,-1 1 0 0 0,1-1 0 0 0,0 1 0 0 0,-1 0 0 0 0,1 0 0 0 0,2 4 1 0 0,8 6-33 0 0,-1 1 0 0 0,0 1 0 0 0,-1 0 0 0 0,13 20 1 0 0,-15-19 44 0 0,8 9-108 0 0,1 0 0 0 0,1-2 1 0 0,33 32-1 0 0,-37-41-1385 0 0,0-1 0 0 0,1-1 0 0 0,28 15 0 0 0,-30-18 413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27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2 18252 0 0,'1'-1'-96'0'0,"3"5"16"0"0,7 14-24 0 0,10 23 200 0 0,45 127 335 0 0,-2-2 125 0 0,-56-150 21 0 0,-10-23 477 0 0,-16-28-513 0 0,13 29-573 0 0,-1 0-1 0 0,1 1 0 0 0,-1 0 1 0 0,0 0-1 0 0,0 1 0 0 0,0 0 1 0 0,-1 0-1 0 0,0 0 0 0 0,0 1 1 0 0,0 0-1 0 0,0 0 0 0 0,0 1 1 0 0,0-1-1 0 0,-1 2 0 0 0,1-1 1 0 0,-1 1-1 0 0,1 0 0 0 0,-14 1 1 0 0,2 0-2 0 0,1 1 1 0 0,-1 0-1 0 0,0 2 1 0 0,1 0-1 0 0,-1 1 1 0 0,-26 9-1 0 0,42-11 53 0 0,-1-1 0 0 0,1 0 0 0 0,0 1 1 0 0,-1 0-1 0 0,1 0 0 0 0,0 0 0 0 0,0 0 0 0 0,1 0 0 0 0,-1 1 0 0 0,0 0 0 0 0,1-1 0 0 0,-1 1 0 0 0,1 0 0 0 0,0 0 0 0 0,0 0 0 0 0,-3 6 0 0 0,4-7 20 0 0,1 1-1 0 0,-1-1 1 0 0,1 0-1 0 0,-1 0 1 0 0,1 0 0 0 0,0 0-1 0 0,0 1 1 0 0,0-1-1 0 0,0 0 1 0 0,0 0 0 0 0,1 0-1 0 0,-1 0 1 0 0,0 1-1 0 0,1-1 1 0 0,0 0 0 0 0,0 0-1 0 0,-1 0 1 0 0,1 0-1 0 0,0 0 1 0 0,0 0 0 0 0,1-1-1 0 0,-1 1 1 0 0,0 0-1 0 0,1 0 1 0 0,-1-1 0 0 0,1 1-1 0 0,-1-1 1 0 0,1 0-1 0 0,3 3 1 0 0,5 3 78 0 0,2 0 0 0 0,-1 0 0 0 0,1-1 0 0 0,0 0 0 0 0,0-1 0 0 0,0-1 0 0 0,25 6 0 0 0,96 10-991 0 0,-36-7-1905 0 0,-61-6 1214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34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12 8026 0 0,'-5'-12'5373'0'0,"4"15"-7251"0"0,-2 10 1395 0 0,1 0-1 0 0,0 0 0 0 0,1 0 1 0 0,1 0-1 0 0,0 17 1 0 0,0 9 517 0 0,-79 745 3169 0 0,75-761-3044 0 0,2-15-234 0 0,1 0 1 0 0,0-1-1 0 0,0 1 0 0 0,1 0 1 0 0,0 9-1 0 0,6-10-361 0 0,-3-4 162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34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52 13411 0 0,'-3'-18'1524'0'0,"0"-12"1277"0"0,4 27-2888 0 0,6 14-2069 0 0,-3 5 1899 0 0,0-1 0 0 0,-1 1 0 0 0,0 0 0 0 0,-1 0 0 0 0,-1 29 1 0 0,0-14 184 0 0,0 399 490 0 0,-6-186 1770 0 0,11-257 4113 0 0,26-78-5616 0 0,-18 48-699 0 0,2 0 0 0 0,25-45 0 0 0,-30 67-88 0 0,2 0 0 0 0,0 0 1 0 0,1 1-1 0 0,1 1 0 0 0,31-29 1 0 0,-45 46 46 0 0,1 1 0 0 0,-1-1 0 0 0,1 1 0 0 0,-1 0 0 0 0,1-1 1 0 0,-1 1-1 0 0,1 0 0 0 0,0 0 0 0 0,0 0 0 0 0,-1 1 0 0 0,1-1 1 0 0,0 0-1 0 0,0 1 0 0 0,0-1 0 0 0,0 1 0 0 0,0-1 0 0 0,0 1 1 0 0,0 0-1 0 0,0 0 0 0 0,2 0 0 0 0,-2 1-6 0 0,0-1 0 0 0,0 1 0 0 0,-1 0 0 0 0,1 0 0 0 0,-1 0-1 0 0,1 0 1 0 0,-1 0 0 0 0,1 0 0 0 0,-1 1 0 0 0,1-1 0 0 0,-1 0 0 0 0,0 1 0 0 0,0-1 0 0 0,0 1-1 0 0,0-1 1 0 0,0 1 0 0 0,1 2 0 0 0,4 9-123 0 0,-2-1 0 0 0,1 1-1 0 0,-2 1 1 0 0,4 21 0 0 0,-6-28 260 0 0,7 49-272 0 0,-4-28 256 0 0,11 46 0 0 0,-12-65-539 0 0,0-1 1 0 0,0 1-1 0 0,1-1 1 0 0,0 1-1 0 0,7 8 1 0 0,-11-16 407 0 0,1 1 1 0 0,0-1 0 0 0,0 0 0 0 0,0 0-1 0 0,0 0 1 0 0,0 0 0 0 0,0 0-1 0 0,1 0 1 0 0,-1 0 0 0 0,0-1 0 0 0,0 1-1 0 0,1 0 1 0 0,-1 0 0 0 0,0-1 0 0 0,1 1-1 0 0,-1-1 1 0 0,1 0 0 0 0,1 1 0 0 0,13 1-64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35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34 15795 0 0,'-4'-8'3931'0'0,"-12"2"-3501"0"0,14 6-533 0 0,0 0 0 0 0,0 0 1 0 0,-1 0-1 0 0,1 0 0 0 0,0 0 0 0 0,0 1 0 0 0,0-1 0 0 0,0 1 0 0 0,0-1 0 0 0,0 1 1 0 0,0 0-1 0 0,0 0 0 0 0,-3 1 0 0 0,-4 6 23 0 0,0 0-1 0 0,0 0 1 0 0,1 0-1 0 0,0 1 1 0 0,1 0 0 0 0,0 1-1 0 0,0 0 1 0 0,1 0-1 0 0,-8 16 1 0 0,12-22 129 0 0,1 0 0 0 0,-1 1 0 0 0,1-1 0 0 0,0 0 0 0 0,0 0 0 0 0,1 1-1 0 0,-1-1 1 0 0,1 0 0 0 0,0 1 0 0 0,0-1 0 0 0,0 1 0 0 0,2 6 0 0 0,-1-8-17 0 0,0 0 0 0 0,0 0 0 0 0,1 0 0 0 0,-1 0 1 0 0,1 0-1 0 0,0 0 0 0 0,0-1 0 0 0,0 1 0 0 0,0-1 0 0 0,0 1 0 0 0,0-1 1 0 0,1 0-1 0 0,-1 0 0 0 0,1 0 0 0 0,-1 0 0 0 0,1-1 0 0 0,0 1 0 0 0,0-1 1 0 0,4 2-1 0 0,-3-1 14 0 0,-1-1 0 0 0,1 1 1 0 0,0-1-1 0 0,0-1 0 0 0,-1 1 0 0 0,1 0 1 0 0,0-1-1 0 0,0 0 0 0 0,0 0 0 0 0,0 0 1 0 0,0 0-1 0 0,0-1 0 0 0,0 1 0 0 0,-1-1 1 0 0,1 0-1 0 0,4-2 0 0 0,-2 1 46 0 0,0-1-1 0 0,-1 0 1 0 0,1 0-1 0 0,-1-1 1 0 0,0 0-1 0 0,0 1 1 0 0,0-2-1 0 0,0 1 1 0 0,5-8-1 0 0,-4 6-2 0 0,-1-1-1 0 0,0 0 0 0 0,-1 0 0 0 0,1 0 0 0 0,-1-1 1 0 0,-1 1-1 0 0,1-1 0 0 0,-1 0 0 0 0,-1 0 0 0 0,1 0 0 0 0,-2-1 1 0 0,1 1-1 0 0,-1-1 0 0 0,0 1 0 0 0,-1-9 0 0 0,0 13-211 0 0,-1 0 0 0 0,1 0-1 0 0,-1 0 1 0 0,-1 1 0 0 0,1-1-1 0 0,0 0 1 0 0,-1 1 0 0 0,0-1-1 0 0,0 1 1 0 0,0-1 0 0 0,0 1-1 0 0,0 0 1 0 0,-1 0 0 0 0,0 0 0 0 0,1 0-1 0 0,-1 1 1 0 0,0-1 0 0 0,0 1-1 0 0,-1-1 1 0 0,-4-2 0 0 0,-6 23-5524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35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68 13603 0 0,'0'0'1450'0'0,"0"0"-1405"0"0,0 0 0 0 0,0 0 0 0 0,0 0 0 0 0,0 0 0 0 0,0 0 0 0 0,-1 0 0 0 0,1 0 1 0 0,0 0-1 0 0,0 0 0 0 0,0 0 0 0 0,0 0 0 0 0,0 0 0 0 0,0 0 0 0 0,0 0 1 0 0,0 0-1 0 0,-1 0 0 0 0,1 0 0 0 0,0 0 0 0 0,0 0 0 0 0,0 0 0 0 0,0 0 0 0 0,0 0 1 0 0,0 0-1 0 0,0 0 0 0 0,-1 0 0 0 0,1 0 0 0 0,0 0 0 0 0,0 0 0 0 0,0 0 0 0 0,0 0 1 0 0,0 0-1 0 0,0 0 0 0 0,0 0 0 0 0,0 0 0 0 0,0-1 0 0 0,0 1 0 0 0,0 0 1 0 0,0 0-1 0 0,-1 0 0 0 0,1 0 0 0 0,0 0 0 0 0,0 0 0 0 0,0 0 0 0 0,0 0 0 0 0,0 0 1 0 0,0-1-1 0 0,0 1 0 0 0,0 0 0 0 0,0 0 0 0 0,0 0 0 0 0,0 0 0 0 0,0 0 1 0 0,0 0-1 0 0,0 0 0 0 0,0 0 0 0 0,0-1 0 0 0,0 1 0 0 0,0 0 0 0 0,0 0 0 0 0,0 0 1 0 0,0 0-1 0 0,1 0 0 0 0,-5 5-95 0 0,0 1 1 0 0,1 0 0 0 0,0 0-1 0 0,1 0 1 0 0,-1 1 0 0 0,1-1-1 0 0,0 0 1 0 0,1 1-1 0 0,0 0 1 0 0,0-1 0 0 0,-1 12-1 0 0,1 14 242 0 0,2 34-1 0 0,-1-61-114 0 0,0-1-1 0 0,1 1 1 0 0,0 0-1 0 0,0-1 1 0 0,0 1-1 0 0,0-1 1 0 0,1 1-1 0 0,0-1 1 0 0,0 1-1 0 0,4 6 1 0 0,-5-10-33 0 0,0 0-1 0 0,0 0 1 0 0,0 0 0 0 0,0 0 0 0 0,0 0 0 0 0,0 0 0 0 0,1 0-1 0 0,-1 0 1 0 0,0-1 0 0 0,1 1 0 0 0,-1-1 0 0 0,0 1-1 0 0,1-1 1 0 0,-1 1 0 0 0,0-1 0 0 0,1 0 0 0 0,-1 1-1 0 0,1-1 1 0 0,-1 0 0 0 0,1 0 0 0 0,-1 0 0 0 0,1 0-1 0 0,-1 0 1 0 0,0-1 0 0 0,1 1 0 0 0,-1 0 0 0 0,1-1-1 0 0,-1 1 1 0 0,0-1 0 0 0,1 1 0 0 0,-1-1 0 0 0,0 0 0 0 0,0 0-1 0 0,1 1 1 0 0,-1-1 0 0 0,0 0 0 0 0,0 0 0 0 0,2-2-1 0 0,18-14 93 0 0,-1-1-1 0 0,-1 0 0 0 0,0-1 0 0 0,-1-1 1 0 0,-1-1-1 0 0,-1-1 0 0 0,-2 0 0 0 0,0-1 1 0 0,-1 0-1 0 0,-1-1 0 0 0,12-34 0 0 0,-17 38-200 0 0,-4 19-661 0 0,-5 29-1014 0 0,-1-1 1881 0 0,3-11-123 0 0,0-1-1 0 0,1 0 0 0 0,1 0 1 0 0,0 0-1 0 0,7 20 0 0 0,-7-25 4 0 0,1-1 0 0 0,1 1-1 0 0,0-1 1 0 0,0 0 0 0 0,1 0 0 0 0,0-1-1 0 0,1 0 1 0 0,0 1 0 0 0,8 8-1 0 0,-13-16-286 0 0,1 0 0 0 0,-1 0 0 0 0,0 0 0 0 0,0 0-1 0 0,0-1 1 0 0,1 1 0 0 0,-1 0 0 0 0,0-1 0 0 0,1 1 0 0 0,-1-1-1 0 0,0 0 1 0 0,1 1 0 0 0,-1-1 0 0 0,1 0 0 0 0,-1 0 0 0 0,1 0-1 0 0,-1 0 1 0 0,0 0 0 0 0,1 0 0 0 0,-1 0 0 0 0,1 0 0 0 0,-1 0-1 0 0,1-1 1 0 0,-1 1 0 0 0,0-1 0 0 0,1 1 0 0 0,-1-1 0 0 0,0 1-1 0 0,1-1 1 0 0,0-1 0 0 0,6-5-3109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01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31 2008 0 0,'-12'-31'3764'0'0,"15"51"-2667"0"0,14 52-1103 0 0,-7-22 95 0 0,-2 0 1 0 0,0 57-1 0 0,-2-33 776 0 0,-6-73-751 0 0,0-1-99 0 0,0 1-1 0 0,0-1 0 0 0,0 0 1 0 0,0 0-1 0 0,0 0 0 0 0,0 0 0 0 0,0 0 1 0 0,0 1-1 0 0,0-1 0 0 0,-1 0 1 0 0,1 0-1 0 0,0 0 0 0 0,0 0 0 0 0,0 0 1 0 0,0 1-1 0 0,0-1 0 0 0,1 0 0 0 0,-1 0 1 0 0,0 0-1 0 0,0 0 0 0 0,0 0 1 0 0,0 0-1 0 0,0 1 0 0 0,0-1 0 0 0,0 0 1 0 0,0 0-1 0 0,0 0 0 0 0,0 0 1 0 0,0 0-1 0 0,0 0 0 0 0,0 1 0 0 0,1-1 1 0 0,-1 0-1 0 0,0 0 0 0 0,0 0 0 0 0,0 0 1 0 0,0 0-1 0 0,0 0 0 0 0,0 0 1 0 0,0 0-1 0 0,1 0 0 0 0,-1 0 0 0 0,0 0 1 0 0,0 0-1 0 0,0 0 0 0 0,0 0 1 0 0,0 0-1 0 0,1 0 0 0 0,-1 0 0 0 0,0 0 1 0 0,0 0-1 0 0,0 0 0 0 0,0 0 1 0 0,0 0-1 0 0,1 0 0 0 0,-1 0 0 0 0,0 0 1 0 0,0 0-1 0 0,0 0 0 0 0,0 0 0 0 0,0 0 1 0 0,0 0-1 0 0,1 0 0 0 0,-1 0 1 0 0,0 0-1 0 0,0 0 0 0 0,0-1 0 0 0,0 1 1 0 0,0 0-1 0 0,15-11 6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36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44 12947 0 0,'0'0'2347'0'0,"-1"8"-2798"0"0,-3 3 430 0 0,1 0 1 0 0,0 0-1 0 0,1 1 0 0 0,1-1 0 0 0,-1 18 1 0 0,3 70 468 0 0,1-37 247 0 0,-4-69 4868 0 0,-2-20-4213 0 0,0-38-1225 0 0,5 56-96 0 0,0-1 0 0 0,1 0 0 0 0,0 1 0 0 0,0-1 0 0 0,1 1 0 0 0,0 0 1 0 0,1 0-1 0 0,0 0 0 0 0,1 0 0 0 0,0 1 0 0 0,7-11 0 0 0,-7 13-115 0 0,1 0 0 0 0,-1 0 1 0 0,1 1-1 0 0,0 0 0 0 0,1 0 0 0 0,-1 0 0 0 0,1 1 0 0 0,0 0 0 0 0,0 0 0 0 0,1 0 0 0 0,-1 1 0 0 0,1 1 1 0 0,-1-1-1 0 0,9-1 0 0 0,4 0-246 0 0,1 1 1 0 0,-1 0-1 0 0,1 2 1 0 0,-1 0-1 0 0,1 1 1 0 0,30 5-1 0 0,-23 0-336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36.8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93 14731 0 0,'-17'-4'2202'0'0,"20"1"-141"0"0,30-1-1188 0 0,456-28 917 0 0,-125 5-1036 0 0,445 5-518 0 0,1 24 48 0 0,-215 2-194 0 0,-577-4-98 0 0,31-1-209 0 0,78 10 0 0 0,-126-8-13 0 0,-19 11-2743 0 0,-7 7-110 0 0,12-7 1137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 5297 0 0,'0'0'9263'0'0,"-2"5"-11067"0"0,-1 2 1573 0 0,0 1 0 0 0,1-1 0 0 0,1 1 0 0 0,-1-1 0 0 0,1 1 0 0 0,0 0 0 0 0,1 10 0 0 0,4 66-102 0 0,-1-26 408 0 0,-1-7-38 0 0,-9 435 690 0 0,6-471-874 0 0,0-7-343 0 0,0 0 0 0 0,0 0 1 0 0,1 0-1 0 0,1 0 0 0 0,-1 0 1 0 0,3 9-1 0 0,1-7-1276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4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15283 0 0,'0'0'743'0'0,"1"4"-3810"0"0,3 52 1999 0 0,-4 91 0 0 0,-2-57 2246 0 0,11-123 8617 0 0,2 3-9710 0 0,1 1 0 0 0,21-35-1 0 0,-33 63-89 0 0,7-10-96 0 0,1 0 0 0 0,0 1 0 0 0,12-13-1 0 0,-19 21 27 0 0,1 0 0 0 0,0 0 0 0 0,0 1 0 0 0,0-1-1 0 0,0 0 1 0 0,0 1 0 0 0,0 0 0 0 0,1-1 0 0 0,-1 1-1 0 0,0 0 1 0 0,1 0 0 0 0,-1 0 0 0 0,0 1 0 0 0,1-1-1 0 0,-1 0 1 0 0,1 1 0 0 0,0 0 0 0 0,-1 0 0 0 0,1-1-1 0 0,-1 1 1 0 0,1 1 0 0 0,-1-1 0 0 0,1 0-1 0 0,3 2 1 0 0,-4-1-69 0 0,1 0 0 0 0,-1 1 0 0 0,0 0 0 0 0,0 0 0 0 0,0-1 0 0 0,0 1 0 0 0,0 0 0 0 0,0 0 0 0 0,0 1 0 0 0,-1-1 0 0 0,1 0 0 0 0,-1 1 0 0 0,0-1 0 0 0,1 1 0 0 0,-1-1 0 0 0,0 1 0 0 0,-1-1 0 0 0,1 1-1 0 0,0 0 1 0 0,0 5 0 0 0,1 6 8 0 0,-1 0-1 0 0,0 22 0 0 0,2-18 902 0 0,-3-18-699 0 0,0 0-1 0 0,0 1 1 0 0,0-1 0 0 0,1 0 0 0 0,-1 0 0 0 0,0 0 0 0 0,0 0 0 0 0,0 1 0 0 0,0-1 0 0 0,0 0 0 0 0,1 0 0 0 0,-1 0-1 0 0,0 0 1 0 0,0 1 0 0 0,0-1 0 0 0,1 0 0 0 0,-1 0 0 0 0,0 0 0 0 0,0 0 0 0 0,0 0 0 0 0,1 0 0 0 0,-1 0 0 0 0,0 0-1 0 0,0 0 1 0 0,1 0 0 0 0,-1 0 0 0 0,0 0 0 0 0,0 0 0 0 0,0 0 0 0 0,1 0 0 0 0,-1 0 0 0 0,0 0 0 0 0,0 0 0 0 0,1 0-1 0 0,-1 0 1 0 0,23-20 3778 0 0,-12 8-4789 0 0,19-24 1065 0 0,-24 29-176 0 0,-1 0-1 0 0,1 0 1 0 0,0 0-1 0 0,0 0 1 0 0,1 1 0 0 0,-1 0-1 0 0,1 1 1 0 0,1 0-1 0 0,13-8 1 0 0,-20 13 2 0 0,0 0 0 0 0,0-1 0 0 0,0 1 0 0 0,0 0 0 0 0,0 0 0 0 0,0 0 0 0 0,0 0 0 0 0,0 0 1 0 0,0 0-1 0 0,0 1 0 0 0,0-1 0 0 0,0 0 0 0 0,1 1 0 0 0,-1-1 0 0 0,0 0 0 0 0,0 1 0 0 0,0-1 0 0 0,-1 1 0 0 0,1-1 1 0 0,0 1-1 0 0,0 0 0 0 0,0-1 0 0 0,0 1 0 0 0,0 0 0 0 0,-1 0 0 0 0,1 0 0 0 0,0-1 0 0 0,-1 1 0 0 0,1 0 1 0 0,-1 0-1 0 0,1 0 0 0 0,-1 0 0 0 0,1 0 0 0 0,-1 0 0 0 0,0 0 0 0 0,1 0 0 0 0,-1 0 0 0 0,0 0 0 0 0,0 1 0 0 0,0 0 1 0 0,8 53-506 0 0,-7-46 536 0 0,0 10-207 0 0,0-3 358 0 0,1 0 0 0 0,7 31 0 0 0,-9-44-316 0 0,1 0-1 0 0,0 0 0 0 0,0 0 0 0 0,0 0 0 0 0,1 0 0 0 0,-1 0 1 0 0,1 0-1 0 0,-1 0 0 0 0,1-1 0 0 0,0 1 0 0 0,0-1 0 0 0,1 1 1 0 0,-1-1-1 0 0,0 0 0 0 0,1 0 0 0 0,-1 0 0 0 0,1 0 0 0 0,0 0 1 0 0,-1 0-1 0 0,6 1 0 0 0,4 1-522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4.5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54 208 6425 0 0,'-4'5'90'0'0,"1"0"0"0"0,0 1 0 0 0,0-1 0 0 0,0 0 0 0 0,1 1 0 0 0,0-1 0 0 0,0 1-1 0 0,0 0 1 0 0,1 0 0 0 0,-2 9 0 0 0,1-7-232 0 0,-2 16 741 0 0,0 0-1 0 0,2 0 1 0 0,0 31 3178 0 0,1-58-3276 0 0,-2-8-773 0 0,1 0 1 0 0,-1-1 0 0 0,2 1 0 0 0,0-1 0 0 0,0 1 0 0 0,2-13 0 0 0,9-77-1126 0 0,-1 7 2628 0 0,-12-27 5575 0 0,3 120-6574 0 0,1 9-6507 0 0,-1-5 6075 0 0,0 1 0 0 0,1-1-1 0 0,0 1 1 0 0,-1-1 0 0 0,1 1 0 0 0,1-1 0 0 0,-1 1 0 0 0,2 3 0 0 0,5 2-146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4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59 124 6897 0 0,'-5'9'555'0'0,"1"0"0"0"0,0 0-1 0 0,0 0 1 0 0,-4 18-1 0 0,5-16-18 0 0,0 0 0 0 0,-1 0-1 0 0,-6 11 1 0 0,10-21-37 0 0,-1 0 1 0 0,1 0-1 0 0,-1 0 0 0 0,1 0 1 0 0,-1 0-1 0 0,1 0 0 0 0,-1 0 0 0 0,1 0 1 0 0,-1 0-1 0 0,0 0 0 0 0,0 0 0 0 0,1 0 1 0 0,-1-1-1 0 0,0 1 0 0 0,0 0 0 0 0,0-1 1 0 0,-1 2-1 0 0,2-18 1817 0 0,14-33-2326 0 0,3 16-74 0 0,-6 11-86 0 0,1 1 1 0 0,0 0-1 0 0,1 1 1 0 0,2 0-1 0 0,25-27 1 0 0,-39 46 81 0 0,-1 0 1 0 0,1 0-1 0 0,0 0 1 0 0,0 1-1 0 0,0-1 0 0 0,0 0 1 0 0,0 1-1 0 0,0-1 1 0 0,0 1-1 0 0,0-1 1 0 0,0 1-1 0 0,0 0 1 0 0,0-1-1 0 0,0 1 1 0 0,0 0-1 0 0,0-1 1 0 0,0 1-1 0 0,0 0 0 0 0,0 0 1 0 0,1 0-1 0 0,-1 0 1 0 0,0 0-1 0 0,0 0 1 0 0,0 1-1 0 0,0-1 1 0 0,0 0-1 0 0,1 1 1 0 0,0 0-71 0 0,0 1 0 0 0,0-1 0 0 0,0 1 0 0 0,0-1 0 0 0,-1 1 0 0 0,1 0 0 0 0,0 0 0 0 0,-1 0 0 0 0,0-1 0 0 0,1 1 0 0 0,-1 1 0 0 0,1 2 0 0 0,4 9-297 0 0,-1 1 0 0 0,0 0 1 0 0,3 18-1 0 0,-6-25 561 0 0,12 44-41 0 0,-9-36-290 0 0,0 1 0 0 0,-1 0 0 0 0,0 0 0 0 0,-2 0 0 0 0,0 0 0 0 0,0 0 0 0 0,-2 0 0 0 0,-2 22 0 0 0,-3-16 169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5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14979 0 0,'0'0'2903'0'0,"4"-1"-2309"0"0,85-11-13 0 0,133-3 0 0 0,-144 12-341 0 0,734 4 712 0 0,-2 58-2382 0 0,-669-50 774 0 0,-86-8 284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43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386 154 4617 0 0,'0'0'7484'0'0,"1"-3"-5734"0"0,8-14-859 0 0,12-13-682 0 0,-8 13 1039 0 0,0 0-1 0 0,-2-1 1 0 0,16-33 0 0 0,-26 50-726 0 0,-3 5-1410 0 0,1 1 669 0 0,-1-1 1 0 0,0 0-1 0 0,0-1 0 0 0,0 1 0 0 0,0 0 1 0 0,-1 0-1 0 0,1-1 0 0 0,-4 4 1 0 0,-4 6-270 0 0,-125 177-456 0 0,-26 37 1106 0 0,130-176-12 0 0,1 1 1 0 0,-36 90-1 0 0,65-141-151 0 0,-4 11 84 0 0,1 0-1 0 0,0 1 0 0 0,1 0 1 0 0,-4 24-1 0 0,7-35-54 0 0,-1 0 1 0 0,1 0-1 0 0,1 1 1 0 0,-1-1-1 0 0,0 0 0 0 0,0 0 1 0 0,1 0-1 0 0,-1 0 1 0 0,1 0-1 0 0,0-1 0 0 0,-1 1 1 0 0,1 0-1 0 0,0 0 1 0 0,0 0-1 0 0,0 0 0 0 0,2 2 1 0 0,-1-3 2 0 0,0 0-1 0 0,-1 1 1 0 0,1-1 0 0 0,0 0 0 0 0,0 0 0 0 0,0-1-1 0 0,0 1 1 0 0,0 0 0 0 0,0-1 0 0 0,0 1-1 0 0,0-1 1 0 0,1 1 0 0 0,-1-1 0 0 0,0 0 0 0 0,0 0-1 0 0,0 0 1 0 0,0 0 0 0 0,0-1 0 0 0,4 0 0 0 0,7-1 63 0 0,0-2 1 0 0,1 0 0 0 0,-1 0 0 0 0,-1-1-1 0 0,1-1 1 0 0,-1 0 0 0 0,18-11-1 0 0,-1-3 136 0 0,47-40 0 0 0,-61 46-122 0 0,1-1 0 0 0,-2 0 0 0 0,15-20 0 0 0,-24 28 4 0 0,-1 0 0 0 0,1 0 0 0 0,-1-1 0 0 0,0 1 1 0 0,-1-1-1 0 0,0 0 0 0 0,0 0 0 0 0,-1 0 0 0 0,0 0 1 0 0,2-15-1 0 0,-4 21-95 0 0,1 1 0 0 0,-1-1 1 0 0,0 1-1 0 0,0-1 0 0 0,0 1 1 0 0,0-1-1 0 0,-1 1 0 0 0,1-1 0 0 0,0 1 1 0 0,-1-1-1 0 0,1 1 0 0 0,-1-1 1 0 0,1 1-1 0 0,-1 0 0 0 0,1-1 1 0 0,-1 1-1 0 0,0 0 0 0 0,0 0 0 0 0,0-1 1 0 0,0 1-1 0 0,0 0 0 0 0,0 0 1 0 0,0 0-1 0 0,0 0 0 0 0,0 0 0 0 0,-2-1 1 0 0,0 1-65 0 0,0 0-1 0 0,0 0 1 0 0,0 1 0 0 0,0-1 0 0 0,0 1 0 0 0,0-1 0 0 0,0 1 0 0 0,0 0-1 0 0,0 0 1 0 0,0 0 0 0 0,0 1 0 0 0,-4 0 0 0 0,-8 3-310 0 0,0 0-1 0 0,1 1 1 0 0,-27 13 0 0 0,22-9 131 0 0,2 0 1 0 0,-23 17-1 0 0,34-22 164 0 0,1 0 1 0 0,0 0-1 0 0,1 0 1 0 0,-1 1-1 0 0,1 0 1 0 0,0 0-1 0 0,0 0 1 0 0,0 0-1 0 0,1 1 1 0 0,-1-1-1 0 0,-3 10 1 0 0,7-14 5 0 0,0 0 0 0 0,-1 0 0 0 0,1 0-1 0 0,0 0 1 0 0,-1 0 0 0 0,1 0 0 0 0,0 0 0 0 0,0 0 0 0 0,0 0 0 0 0,0 0 0 0 0,0 0 0 0 0,0 0 0 0 0,0-1-1 0 0,0 1 1 0 0,1 0 0 0 0,-1 0 0 0 0,0 0 0 0 0,0 0 0 0 0,1 0 0 0 0,-1 0 0 0 0,1 0 0 0 0,-1 0-1 0 0,1 0 1 0 0,-1 0 0 0 0,1-1 0 0 0,-1 1 0 0 0,1 0 0 0 0,0 0 0 0 0,-1-1 0 0 0,1 1 0 0 0,0-1 0 0 0,0 1-1 0 0,0 0 1 0 0,-1-1 0 0 0,1 1 0 0 0,0-1 0 0 0,0 0 0 0 0,0 1 0 0 0,0-1 0 0 0,0 0 0 0 0,0 1-1 0 0,1-1 1 0 0,15 5-864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44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62 17708 0 0,'-1'-8'802'0'0,"-1"-8"539"0"0,1 15-1305 0 0,1 1 0 0 0,0-1-1 0 0,0 1 1 0 0,0 0 0 0 0,0-1 0 0 0,0 1-1 0 0,0 0 1 0 0,-1-1 0 0 0,1 1 0 0 0,0 0 0 0 0,0-1-1 0 0,0 1 1 0 0,-1 0 0 0 0,1-1 0 0 0,0 1-1 0 0,0 0 1 0 0,-1 0 0 0 0,1-1 0 0 0,0 1-1 0 0,-1 0 1 0 0,1 0 0 0 0,0 0 0 0 0,-1-1-1 0 0,1 1 1 0 0,0 0 0 0 0,-1 0 0 0 0,1 0 0 0 0,0 0-1 0 0,-1 0 1 0 0,1 0 0 0 0,-1 0 0 0 0,1 0-1 0 0,-1 0 1 0 0,-7 2-143 0 0,0 1 0 0 0,1 0 0 0 0,-1 1 0 0 0,1 0 0 0 0,0 0 1 0 0,0 0-1 0 0,1 1 0 0 0,-1 0 0 0 0,1 0 0 0 0,0 1 0 0 0,0 0 0 0 0,-9 11 0 0 0,-3 6 69 0 0,1 0 1 0 0,-21 38-1 0 0,24-37 44 0 0,2 2-1 0 0,0 0 1 0 0,2 0-1 0 0,1 1 1 0 0,1 0 0 0 0,1 0-1 0 0,1 1 1 0 0,2 0-1 0 0,1 0 1 0 0,0 50 0 0 0,3-75 30 0 0,0 0 1 0 0,1 0 0 0 0,-1 0 0 0 0,1 0 0 0 0,-1 0 0 0 0,1 0 0 0 0,0 0 0 0 0,0 0 0 0 0,0 0 0 0 0,1-1 0 0 0,-1 1 0 0 0,1 0 0 0 0,-1 0 0 0 0,1-1 0 0 0,0 0 0 0 0,0 1-1 0 0,0-1 1 0 0,4 4 0 0 0,-4-5 13 0 0,0 0 0 0 0,1 0-1 0 0,-1-1 1 0 0,0 1 0 0 0,0 0-1 0 0,0-1 1 0 0,0 0 0 0 0,0 1-1 0 0,1-1 1 0 0,-1 0 0 0 0,0 0-1 0 0,0 0 1 0 0,0 0 0 0 0,1-1-1 0 0,-1 1 1 0 0,0-1 0 0 0,0 1 0 0 0,0-1-1 0 0,0 0 1 0 0,0 0 0 0 0,0 1-1 0 0,0-2 1 0 0,0 1 0 0 0,0 0-1 0 0,0 0 1 0 0,2-3 0 0 0,11-8 108 0 0,0-1 1 0 0,-1 0 0 0 0,-1-1-1 0 0,0-1 1 0 0,-1 0 0 0 0,0-1-1 0 0,-2 0 1 0 0,0-1 0 0 0,15-32 0 0 0,-4-1-77 0 0,-3-1 0 0 0,16-68 0 0 0,-27 92-160 0 0,4-46-1 0 0,-10 65-256 0 0,0-1 0 0 0,-1 1 1 0 0,0 0-1 0 0,-1 0 0 0 0,0-1 1 0 0,0 1-1 0 0,-1 0 0 0 0,0 0 0 0 0,0 0 1 0 0,-4-8-1 0 0,4 29-8352 0 0,4-2 6145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44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63 15587 0 0,'0'0'1954'0'0,"0"4"-3829"0"0,0 24 1606 0 0,-1 1-1 0 0,-2 0 1 0 0,-1 0-1 0 0,-9 33 1 0 0,-5 51 5195 0 0,22-117-2900 0 0,9-17-751 0 0,12-28-1244 0 0,-21 40-5 0 0,13-33-123 0 0,2 1 0 0 0,1 1 0 0 0,50-71 0 0 0,-70 110 32 0 0,1 0-1 0 0,-1 1 1 0 0,0-1-1 0 0,1 0 1 0 0,-1 1-1 0 0,1-1 1 0 0,-1 0-1 0 0,1 1 1 0 0,-1-1-1 0 0,1 1 1 0 0,-1-1-1 0 0,1 1 1 0 0,-1-1 0 0 0,1 1-1 0 0,0-1 1 0 0,-1 1-1 0 0,1-1 1 0 0,0 1-1 0 0,0 0 1 0 0,-1 0-1 0 0,1-1 1 0 0,0 1-1 0 0,0 0 1 0 0,-1 0-1 0 0,1 0 1 0 0,0 0-1 0 0,0 0 1 0 0,-1-1-1 0 0,1 2 1 0 0,0-1-1 0 0,0 0 1 0 0,0 0-1 0 0,-1 0 1 0 0,1 0-1 0 0,0 0 1 0 0,0 1-1 0 0,-1-1 1 0 0,1 0-1 0 0,0 1 1 0 0,-1-1-1 0 0,1 0 1 0 0,0 1-1 0 0,-1-1 1 0 0,1 1-1 0 0,-1-1 1 0 0,1 1-1 0 0,0-1 1 0 0,-1 1-1 0 0,1 0 1 0 0,-1-1-1 0 0,0 1 1 0 0,1 0-1 0 0,-1-1 1 0 0,1 1-1 0 0,-1 0 1 0 0,0-1-1 0 0,1 2 1 0 0,2 7-112 0 0,1 0 1 0 0,-1 0-1 0 0,3 17 0 0 0,-4-16-47 0 0,4 22 403 0 0,-2 1-1 0 0,-1-1 1 0 0,-1 40 2827 0 0,-1-77-2228 0 0,21-50-128 0 0,-9 22-510 0 0,26-49-1 0 0,-34 72-179 0 0,1 1 0 0 0,0 1 0 0 0,0-1 0 0 0,1 1-1 0 0,1 0 1 0 0,-1 0 0 0 0,1 1 0 0 0,0 0 0 0 0,16-10 0 0 0,-24 16-7 0 0,1 1 0 0 0,0-1 1 0 0,0 0-1 0 0,-1 1 0 0 0,1-1 0 0 0,0 1 0 0 0,0-1 0 0 0,0 1 0 0 0,0-1 1 0 0,0 1-1 0 0,0 0 0 0 0,0 0 0 0 0,0-1 0 0 0,0 1 0 0 0,0 0 0 0 0,0 0 1 0 0,0 0-1 0 0,0 0 0 0 0,0 0 0 0 0,0 0 0 0 0,0 0 0 0 0,0 1 0 0 0,0-1 1 0 0,0 0-1 0 0,0 0 0 0 0,0 1 0 0 0,0-1 0 0 0,0 1 0 0 0,0-1 0 0 0,0 1 1 0 0,-1-1-1 0 0,1 1 0 0 0,0-1 0 0 0,0 1 0 0 0,0 0 0 0 0,-1-1 0 0 0,1 1 1 0 0,0 0-1 0 0,-1 0 0 0 0,1 0 0 0 0,-1 0 0 0 0,1-1 0 0 0,-1 1 0 0 0,1 0 1 0 0,-1 0-1 0 0,0 0 0 0 0,1 0 0 0 0,-1 0 0 0 0,0 0 0 0 0,1 2 0 0 0,0 7-146 0 0,1 0-1 0 0,-1 1 1 0 0,0-1-1 0 0,-2 13 1 0 0,1-8 299 0 0,0 68-151 0 0,-2-56-257 0 0,2-1 0 0 0,1 1 1 0 0,1 0-1 0 0,10 49 0 0 0,-7-61 249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02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55 2200 0 0,'5'-7'254'0'0,"-3"4"-107"0"0,1-1 0 0 0,-1 0-1 0 0,0 0 1 0 0,0 0 0 0 0,0 0 0 0 0,0-1 0 0 0,-1 1 0 0 0,0 0-1 0 0,2-7 1 0 0,-27 29-518 0 0,8 5 306 0 0,-37 58-171 0 0,50-76 343 0 0,1 0 0 0 0,-1 0 0 0 0,1 0 0 0 0,0 0 0 0 0,0 1 0 0 0,1-1 0 0 0,0 0 0 0 0,0 1 0 0 0,0 0 0 0 0,0-1 0 0 0,1 1 0 0 0,0-1 0 0 0,1 11 0 0 0,0-14 15 0 0,0 0 1 0 0,0 0-1 0 0,0 0 0 0 0,0 0 1 0 0,0 0-1 0 0,1-1 1 0 0,-1 1-1 0 0,0 0 1 0 0,1 0-1 0 0,0-1 0 0 0,-1 1 1 0 0,1-1-1 0 0,0 0 1 0 0,0 1-1 0 0,0-1 1 0 0,0 0-1 0 0,0 0 0 0 0,0 0 1 0 0,0 0-1 0 0,0-1 1 0 0,0 1-1 0 0,0 0 1 0 0,1-1-1 0 0,-1 0 0 0 0,0 1 1 0 0,0-1-1 0 0,1 0 1 0 0,-1 0-1 0 0,0 0 1 0 0,0-1-1 0 0,3 1 0 0 0,5-1 114 0 0,-1 0 0 0 0,0-1 0 0 0,0 0-1 0 0,0 0 1 0 0,-1 0 0 0 0,13-6 0 0 0,-12 3-143 0 0,-1 0 1 0 0,1-1-1 0 0,-1 0 1 0 0,0 0 0 0 0,-1-1-1 0 0,0 0 1 0 0,0 0 0 0 0,0-1-1 0 0,10-15 1 0 0,-15 21-87 0 0,-1 0 0 0 0,1-1 0 0 0,0 1 0 0 0,-1-1-1 0 0,0 1 1 0 0,1-1 0 0 0,-1 0 0 0 0,0 1 0 0 0,-1-1 0 0 0,1 0 0 0 0,0 0-1 0 0,-1 0 1 0 0,1 0 0 0 0,-1 0 0 0 0,0 0 0 0 0,0 0 0 0 0,0 0 0 0 0,0 1 0 0 0,-1-1-1 0 0,1 0 1 0 0,-1 0 0 0 0,0 0 0 0 0,0 0 0 0 0,0 1 0 0 0,0-1 0 0 0,0 0 0 0 0,-1 1-1 0 0,1-1 1 0 0,-1 1 0 0 0,1-1 0 0 0,-1 1 0 0 0,0 0 0 0 0,0 0 0 0 0,0-1 0 0 0,0 2-1 0 0,-1-1 1 0 0,-3-3 0 0 0,2 3-85 0 0,0 0 0 0 0,0 1 0 0 0,0-1 0 0 0,0 1-1 0 0,-1 0 1 0 0,1 0 0 0 0,0 1 0 0 0,0-1 0 0 0,-1 1 0 0 0,1 0-1 0 0,-1 0 1 0 0,1 0 0 0 0,0 1 0 0 0,-1-1 0 0 0,1 1 0 0 0,0 0 0 0 0,0 0-1 0 0,0 1 1 0 0,0-1 0 0 0,0 1 0 0 0,0 0 0 0 0,0 0 0 0 0,0 0 0 0 0,0 1-1 0 0,1-1 1 0 0,0 1 0 0 0,-1 0 0 0 0,1 0 0 0 0,0 0 0 0 0,0 0-1 0 0,0 0 1 0 0,1 1 0 0 0,-1 0 0 0 0,-2 5 0 0 0,-2 5-2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45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12571 0 0,'0'0'2594'0'0,"0"5"-3308"0"0,0 19 524 0 0,-1 0-1 0 0,-5 29 0 0 0,-2 36 520 0 0,6-68 143 0 0,1-13-4511 0 0,1-24 3288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45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13971 0 0,'0'0'1771'0'0,"-1"1"-1791"0"0,1-1-1 0 0,-1 0 1 0 0,1 1-1 0 0,0-1 1 0 0,-1 1-1 0 0,1-1 1 0 0,0 1-1 0 0,-1-1 1 0 0,1 1-1 0 0,0-1 1 0 0,0 1-1 0 0,-1-1 1 0 0,1 1 0 0 0,0-1-1 0 0,0 1 1 0 0,0-1-1 0 0,0 1 1 0 0,0-1-1 0 0,0 1 1 0 0,0 0-1 0 0,0-1 1 0 0,0 1-1 0 0,0-1 1 0 0,0 1-1 0 0,0-1 1 0 0,0 1-1 0 0,0-1 1 0 0,1 2 0 0 0,-1 3-175 0 0,0-1 82 0 0,0-1 1 0 0,1 1-1 0 0,-1 0 1 0 0,1 0-1 0 0,0 0 1 0 0,0-1-1 0 0,0 1 1 0 0,0 0-1 0 0,1-1 1 0 0,2 5-1 0 0,2 0 56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46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49 5585 0 0,'-5'13'1016'0'0,"1"1"0"0"0,0 0-1 0 0,1-1 1 0 0,0 1 0 0 0,1 1-1 0 0,0 26 1 0 0,-3 13-404 0 0,0 21 8345 0 0,25-102-8639 0 0,-3-5-141 0 0,52-91-213 0 0,-57 104-60 0 0,2 0 1 0 0,0 1-1 0 0,1 1 0 0 0,20-18 1 0 0,-35 34 12 0 0,1 0 1 0 0,0 0-1 0 0,0 0 1 0 0,1 0 0 0 0,-1 0-1 0 0,0 0 1 0 0,0 1-1 0 0,0-1 1 0 0,1 0-1 0 0,-1 1 1 0 0,0-1-1 0 0,0 1 1 0 0,1-1-1 0 0,-1 1 1 0 0,0 0 0 0 0,1-1-1 0 0,-1 1 1 0 0,1 0-1 0 0,-1 0 1 0 0,0 0-1 0 0,1 0 1 0 0,-1 0-1 0 0,1 1 1 0 0,1-1-1 0 0,-1 2-27 0 0,0-1 0 0 0,0 0 0 0 0,0 0 0 0 0,0 1-1 0 0,-1-1 1 0 0,1 1 0 0 0,0-1 0 0 0,-1 1 0 0 0,1 0-1 0 0,-1 0 1 0 0,0 0 0 0 0,0 0 0 0 0,2 3-1 0 0,4 10-147 0 0,-2-1 0 0 0,0 1 0 0 0,5 25 0 0 0,-7-28 460 0 0,55 174 25 0 0,-34-117-1018 0 0,-19-54 765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6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21 7690 0 0,'17'-18'6195'0'0,"-10"16"-4718"0"0,-10 13-1857 0 0,-23 34-409 0 0,-42 58-1 0 0,-9 15 1094 0 0,62-92-245 0 0,-4 7 95 0 0,-18 43-1 0 0,33-67-92 0 0,0 0-1 0 0,1 0 1 0 0,1 1-1 0 0,0-1 0 0 0,0 1 1 0 0,0-1-1 0 0,1 1 1 0 0,1 0-1 0 0,0-1 0 0 0,1 12 1 0 0,-1-17-23 0 0,1-1 0 0 0,-1 0 0 0 0,1 0 0 0 0,0 1 0 0 0,0-1 0 0 0,0 0 1 0 0,1 0-1 0 0,-1 0 0 0 0,1 0 0 0 0,-1 0 0 0 0,1 0 0 0 0,0 0 0 0 0,0-1 0 0 0,0 1 0 0 0,1-1 1 0 0,-1 1-1 0 0,1-1 0 0 0,-1 0 0 0 0,4 2 0 0 0,-2-2 22 0 0,0 0 0 0 0,0 0 0 0 0,1-1 0 0 0,-1 0 0 0 0,0 0 0 0 0,0 0 0 0 0,1 0 0 0 0,-1-1 0 0 0,1 0 0 0 0,-1 0 0 0 0,0 0 0 0 0,9-1 0 0 0,3-2 87 0 0,-1-1-1 0 0,1-1 1 0 0,-1 0-1 0 0,0-1 0 0 0,0 0 1 0 0,25-16-1 0 0,-27 14 7 0 0,0-1 0 0 0,0 0 0 0 0,14-14 0 0 0,-24 20-46 0 0,0 0-1 0 0,0-1 0 0 0,0 1 1 0 0,0 0-1 0 0,0-1 0 0 0,-1 0 1 0 0,1 0-1 0 0,-1 0 0 0 0,0 0 1 0 0,-1 0-1 0 0,1 0 0 0 0,-1 0 1 0 0,1-1-1 0 0,-1 1 1 0 0,1-9-1 0 0,-3 11-74 0 0,1 0 1 0 0,0 1-1 0 0,-1-1 0 0 0,1 0 1 0 0,-1 0-1 0 0,1 0 0 0 0,-1 1 1 0 0,0-1-1 0 0,0 0 0 0 0,0 1 1 0 0,0-1-1 0 0,0 1 1 0 0,0-1-1 0 0,0 1 0 0 0,0 0 1 0 0,-1-1-1 0 0,1 1 0 0 0,-1 0 1 0 0,1 0-1 0 0,-1 0 0 0 0,1 0 1 0 0,-1 0-1 0 0,1 0 1 0 0,-1 0-1 0 0,0 1 0 0 0,0-1 1 0 0,1 1-1 0 0,-1-1 0 0 0,0 1 1 0 0,-3-1-1 0 0,-7-1-149 0 0,0 0 0 0 0,-1 1 0 0 0,-16 1 0 0 0,21 0 45 0 0,-13 0-167 0 0,0 2 1 0 0,-35 6-1 0 0,47-7 141 0 0,1 1-1 0 0,0 1 1 0 0,0-1 0 0 0,0 1-1 0 0,0 1 1 0 0,1-1 0 0 0,-1 1-1 0 0,1 1 1 0 0,-12 8 0 0 0,18-12-7 0 0,1-1 0 0 0,-1 1 1 0 0,0 0-1 0 0,0-1 0 0 0,1 1 1 0 0,-1 0-1 0 0,0 0 1 0 0,1-1-1 0 0,-1 1 0 0 0,1 0 1 0 0,-1 0-1 0 0,1 0 0 0 0,0 0 1 0 0,-1 0-1 0 0,1 0 1 0 0,0 0-1 0 0,0 0 0 0 0,-1 0 1 0 0,1 0-1 0 0,0 0 0 0 0,0 0 1 0 0,0 0-1 0 0,0 0 1 0 0,0 0-1 0 0,0 0 0 0 0,1 0 1 0 0,-1 0-1 0 0,0 0 0 0 0,1 0 1 0 0,-1 0-1 0 0,0 0 1 0 0,1 1-1 0 0,6 4-1286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6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335 1 15171 0 0,'-8'1'141'0'0,"0"0"0"0"0,1 1 0 0 0,-1 0 0 0 0,1 0 0 0 0,0 0 0 0 0,0 1 0 0 0,0 0-1 0 0,0 0 1 0 0,0 1 0 0 0,1 0 0 0 0,-1 0 0 0 0,1 1 0 0 0,0-1 0 0 0,0 1 0 0 0,1 1 0 0 0,-8 8 0 0 0,-9 12-124 0 0,1 1 0 0 0,-23 37 1 0 0,38-55 113 0 0,-20 32 6 0 0,-33 69 1 0 0,52-97-74 0 0,2 1 0 0 0,0 0 0 0 0,0 0 0 0 0,1 0 1 0 0,1 1-1 0 0,1-1 0 0 0,0 1 0 0 0,0 0 0 0 0,2 25 1 0 0,0-36-33 0 0,1 1 0 0 0,-1-1 0 0 0,1 0 1 0 0,0 0-1 0 0,0 0 0 0 0,0 0 0 0 0,1 0 0 0 0,-1 0 1 0 0,1 0-1 0 0,0 0 0 0 0,0 0 0 0 0,1-1 0 0 0,-1 1 1 0 0,1-1-1 0 0,-1 0 0 0 0,1 1 0 0 0,0-1 1 0 0,0-1-1 0 0,1 1 0 0 0,6 4 0 0 0,-6-5 8 0 0,0 0 1 0 0,0-1-1 0 0,0 0 0 0 0,0 0 0 0 0,0 0 1 0 0,0-1-1 0 0,1 1 0 0 0,-1-1 0 0 0,0 0 1 0 0,0 0-1 0 0,1 0 0 0 0,-1-1 0 0 0,0 1 0 0 0,0-1 1 0 0,0 0-1 0 0,0-1 0 0 0,0 1 0 0 0,0-1 1 0 0,0 1-1 0 0,0-1 0 0 0,3-3 0 0 0,16-8 86 0 0,-1-1 0 0 0,0 0-1 0 0,-1-2 1 0 0,-1-1-1 0 0,-1 0 1 0 0,0-2 0 0 0,-1 0-1 0 0,-1-1 1 0 0,22-34 0 0 0,-29 37-205 0 0,-1 1 0 0 0,0-2 1 0 0,-1 1-1 0 0,-1-1 1 0 0,-1 0-1 0 0,0-1 1 0 0,-1 0-1 0 0,-1 0 0 0 0,-1 0 1 0 0,-1 0-1 0 0,-1 0 1 0 0,0 0-1 0 0,-4-33 0 0 0,2 44-36 0 0,-1-1-1 0 0,0 1 1 0 0,-1 0-1 0 0,0 0 0 0 0,0 0 1 0 0,-8-13-1 0 0,10 19-32 0 0,0 1 0 0 0,0-1 0 0 0,-1 0 0 0 0,1 0 0 0 0,-1 1 0 0 0,1-1 0 0 0,-1 1 0 0 0,1-1 0 0 0,-1 1 0 0 0,0 0 0 0 0,0-1-1 0 0,1 1 1 0 0,-5-1 0 0 0,5 1-102 0 0,-1 1 0 0 0,1 0 1 0 0,0 0-1 0 0,0 0 0 0 0,-1 0 0 0 0,1 0 0 0 0,0 0 0 0 0,-1 1 0 0 0,1-1 0 0 0,0 0 0 0 0,0 1 1 0 0,-1-1-1 0 0,1 0 0 0 0,0 1 0 0 0,0 0 0 0 0,0-1 0 0 0,0 1 0 0 0,0 0 0 0 0,-1-1 0 0 0,1 1 0 0 0,1 0 1 0 0,-1 0-1 0 0,0 0 0 0 0,0 0 0 0 0,-1 2 0 0 0,-3 4-2448 0 0,2 0-656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7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11 11098 0 0,'2'-2'6655'0'0,"-2"2"-6595"0"0,0 0 0 0 0,0 0 0 0 0,0 0-1 0 0,1 0 1 0 0,-1 0 0 0 0,0 0 0 0 0,0-1-1 0 0,0 1 1 0 0,0 0 0 0 0,0 0 0 0 0,1 0-1 0 0,-1 0 1 0 0,0 0 0 0 0,0-1 0 0 0,0 1 0 0 0,0 0-1 0 0,0 0 1 0 0,0 0 0 0 0,0 0 0 0 0,0-1-1 0 0,0 1 1 0 0,1 0 0 0 0,-1 0 0 0 0,0 0-1 0 0,0-1 1 0 0,0 1 0 0 0,0 0 0 0 0,0 0-1 0 0,0 0 1 0 0,0-1 0 0 0,0 1 0 0 0,0 0-1 0 0,0 0 1 0 0,-1 0 0 0 0,1-1 0 0 0,0 1-1 0 0,0 0 1 0 0,0 0 0 0 0,0 0 0 0 0,0 0-1 0 0,0-1 1 0 0,0 1 0 0 0,0 0 0 0 0,-1 0-1 0 0,1 0 1 0 0,0 0 0 0 0,0-1 0 0 0,-4 1-119 0 0,0 0 0 0 0,-1 0 0 0 0,1 0 1 0 0,0 0-1 0 0,0 0 0 0 0,0 1 0 0 0,0 0 0 0 0,0 0 0 0 0,0 0 1 0 0,0 1-1 0 0,-5 1 0 0 0,-53 28-168 0 0,30-15 196 0 0,27-13 24 0 0,-51 26-14 0 0,52-27 4 0 0,0 0-1 0 0,1 1 1 0 0,-1 0 0 0 0,1-1 0 0 0,0 1-1 0 0,-1 0 1 0 0,1 1 0 0 0,1-1 0 0 0,-1 0-1 0 0,0 1 1 0 0,-3 7 0 0 0,6-10-14 0 0,0 0 0 0 0,0 1 1 0 0,0-1-1 0 0,0 0 0 0 0,0 0 0 0 0,0 0 1 0 0,0 0-1 0 0,0 0 0 0 0,0 0 1 0 0,1 0-1 0 0,-1 0 0 0 0,1 0 0 0 0,-1 0 1 0 0,1 0-1 0 0,-1 0 0 0 0,1 0 1 0 0,-1 0-1 0 0,1 0 0 0 0,0 0 0 0 0,-1 0 1 0 0,1 0-1 0 0,0-1 0 0 0,0 1 1 0 0,0 0-1 0 0,0-1 0 0 0,0 1 0 0 0,0 0 1 0 0,0-1-1 0 0,0 1 0 0 0,0-1 0 0 0,0 0 1 0 0,0 1-1 0 0,0-1 0 0 0,0 0 1 0 0,2 1-1 0 0,49 12-620 0 0,-40-11 573 0 0,5 2-4 0 0,0 1 0 0 0,-1 0 0 0 0,20 9 0 0 0,-32-13 84 0 0,-1 1 0 0 0,0-1 0 0 0,1 1 1 0 0,-1 0-1 0 0,0 0 0 0 0,0 0 0 0 0,0 1 1 0 0,0-1-1 0 0,-1 0 0 0 0,1 1 0 0 0,-1 0 1 0 0,1 0-1 0 0,-1 0 0 0 0,0 0 1 0 0,0 0-1 0 0,0 0 0 0 0,-1 1 0 0 0,1-1 1 0 0,-1 0-1 0 0,0 1 0 0 0,0-1 0 0 0,1 5 1 0 0,-2-5 42 0 0,0 0 0 0 0,-1 1 0 0 0,0-1-1 0 0,0 0 1 0 0,1 0 0 0 0,-2 0 0 0 0,1 0 0 0 0,0 0 0 0 0,-1 0 0 0 0,1 0 0 0 0,-1 0 0 0 0,0 0 0 0 0,0-1 0 0 0,0 1 0 0 0,0-1 0 0 0,0 1 0 0 0,-1-1 0 0 0,1 0 0 0 0,-1 0 0 0 0,0 0 0 0 0,1 0 0 0 0,-4 1-1 0 0,-5 4 185 0 0,1-1 0 0 0,-1-1-1 0 0,0 0 1 0 0,-20 6-1 0 0,-21-2 298 0 0,49-8-478 0 0,1-1 1 0 0,0 0-1 0 0,0 0 1 0 0,0 0-1 0 0,0 0 1 0 0,-1 0-1 0 0,1 0 1 0 0,0-1-1 0 0,0 1 1 0 0,0-1-1 0 0,0 1 1 0 0,0-1-1 0 0,0 0 1 0 0,0 0-1 0 0,0 0 1 0 0,0 0-1 0 0,0 0 1 0 0,0 0-1 0 0,1-1 1 0 0,-1 1-1 0 0,-2-3 1 0 0,3 3-49 0 0,1-1 1 0 0,0 1 0 0 0,-1 0 0 0 0,1-1 0 0 0,0 1 0 0 0,0 0 0 0 0,0-1 0 0 0,0 1 0 0 0,1 0 0 0 0,-1 0 0 0 0,0-1 0 0 0,0 1 0 0 0,1 0 0 0 0,-1 0 0 0 0,1-1 0 0 0,-1 1 0 0 0,1 0 0 0 0,0 0 0 0 0,-1 0 0 0 0,1 0 0 0 0,0 0 0 0 0,0 0 0 0 0,-1 0-1 0 0,1 0 1 0 0,0 0 0 0 0,0 0 0 0 0,0 0 0 0 0,0 1 0 0 0,1-1 0 0 0,-1 0 0 0 0,0 1 0 0 0,1-2 0 0 0,43-22-625 0 0,-42 22 592 0 0,64-24-575 0 0,134-36 0 0 0,-58 22 532 0 0,-103 28 162 0 0,57-20 42 0 0,-89 28 31 0 0,0 1 0 0 0,-1-1-1 0 0,1 0 1 0 0,-1-1-1 0 0,0 1 1 0 0,-1-2-1 0 0,1 1 1 0 0,-1-1 0 0 0,8-8-1 0 0,-14 14-136 0 0,1 0-1 0 0,-1-1 1 0 0,0 1 0 0 0,1 0-1 0 0,-1-1 1 0 0,0 1 0 0 0,1 0-1 0 0,-1-1 1 0 0,0 1 0 0 0,0 0-1 0 0,1-1 1 0 0,-1 1 0 0 0,0-1-1 0 0,0 1 1 0 0,0-1 0 0 0,0 1-1 0 0,0-1 1 0 0,1 1 0 0 0,-1 0-1 0 0,0-1 1 0 0,0 1 0 0 0,0-1-1 0 0,0 1 1 0 0,0-1 0 0 0,0 1-1 0 0,0-1 1 0 0,0 1 0 0 0,-1-1-1 0 0,1 1 1 0 0,0-1 0 0 0,0 1-1 0 0,0 0 1 0 0,0-1 0 0 0,-1 1-1 0 0,1-1 1 0 0,0 1 0 0 0,0 0-1 0 0,-1-1 1 0 0,1 1 0 0 0,-1-1-1 0 0,-22-3-319 0 0,-29 10-874 0 0,19 4 669 0 0,-64 25-1 0 0,84-30 505 0 0,0 2 0 0 0,1 0 0 0 0,-1 1-1 0 0,1 0 1 0 0,1 0 0 0 0,0 1 0 0 0,-16 16-1 0 0,25-23 10 0 0,1 0-1 0 0,-1-1 1 0 0,0 1-1 0 0,1 0 1 0 0,-1 0-1 0 0,1 0 1 0 0,0 0-1 0 0,-1 0 0 0 0,1 0 1 0 0,0 0-1 0 0,0 1 1 0 0,1-1-1 0 0,-1 0 1 0 0,0 1-1 0 0,1-1 1 0 0,-1 0-1 0 0,1 1 0 0 0,0-1 1 0 0,0 0-1 0 0,0 1 1 0 0,0-1-1 0 0,0 1 1 0 0,1-1-1 0 0,-1 0 1 0 0,1 1-1 0 0,-1-1 0 0 0,1 0 1 0 0,0 1-1 0 0,0-1 1 0 0,0 0-1 0 0,0 0 1 0 0,0 0-1 0 0,0 0 1 0 0,1 0-1 0 0,-1 0 0 0 0,1 0 1 0 0,0 0-1 0 0,-1-1 1 0 0,1 1-1 0 0,0 0 1 0 0,0-1-1 0 0,0 0 1 0 0,2 2-1 0 0,5 3 13 0 0,0-1 0 0 0,1 0 0 0 0,-1-1 0 0 0,1 0-1 0 0,0 0 1 0 0,0-1 0 0 0,0-1 0 0 0,17 3 0 0 0,6-4-369 0 0,0-1 0 0 0,0-2 0 0 0,0-1 0 0 0,0-2 1 0 0,-1-1-1 0 0,38-12 0 0 0,-45 12-168 0 0,9-2 418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7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55 10514 0 0,'0'0'3161'0'0,"-3"-16"3701"0"0,0 0-4938 0 0,0 14-1938 0 0,0 0 0 0 0,0-1 0 0 0,0 1 1 0 0,0 0-1 0 0,0 0 0 0 0,-1 1 0 0 0,1-1 1 0 0,-1 1-1 0 0,1 0 0 0 0,-1 0 0 0 0,1 0 0 0 0,-1 0 1 0 0,0 0-1 0 0,1 1 0 0 0,-1 0 0 0 0,0 0 1 0 0,-7 0-1 0 0,-4 4-22 0 0,0-1 0 0 0,1 2 1 0 0,-1 0-1 0 0,1 0 0 0 0,0 2 0 0 0,1-1 1 0 0,-1 2-1 0 0,1 0 0 0 0,-12 10 0 0 0,19-13 57 0 0,0 0-1 0 0,0 0 1 0 0,0 0-1 0 0,1 1 0 0 0,0 0 1 0 0,0 0-1 0 0,0 1 1 0 0,1-1-1 0 0,-7 14 0 0 0,10-17-8 0 0,0-1-1 0 0,1 0 1 0 0,-1 1-1 0 0,0-1 0 0 0,1 1 1 0 0,0-1-1 0 0,-1 1 1 0 0,1-1-1 0 0,0 1 0 0 0,1-1 1 0 0,-1 1-1 0 0,0-1 0 0 0,1 1 1 0 0,-1-1-1 0 0,1 0 1 0 0,0 1-1 0 0,-1-1 0 0 0,1 1 1 0 0,0-1-1 0 0,1 0 1 0 0,-1 0-1 0 0,0 0 0 0 0,1 0 1 0 0,-1 0-1 0 0,1 0 1 0 0,0 0-1 0 0,-1 0 0 0 0,1-1 1 0 0,0 1-1 0 0,0 0 1 0 0,0-1-1 0 0,0 0 0 0 0,0 1 1 0 0,4 0-1 0 0,9 5 36 0 0,0 0-1 0 0,0-1 1 0 0,0-1-1 0 0,0-1 1 0 0,1 0-1 0 0,0-1 1 0 0,0-1 0 0 0,19 1-1 0 0,132-5-962 0 0,-144 1 472 0 0,56-5-1816 0 0,-45 3 679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8.5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15 9754 0 0,'4'-15'3643'0'0,"3"21"-3410"0"0,6 25-1824 0 0,-8 22 1350 0 0,-1 0 0 0 0,-3 0 0 0 0,-9 86 1 0 0,-39 157 1637 0 0,20-147-1321 0 0,27-148-79 0 0,-4 21-169 0 0,1 0 0 0 0,1 0-1 0 0,1 27 1 0 0,3-42 59 0 0,0-2 92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9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11891 0 0,'0'0'1884'0'0,"5"2"-2684"0"0,11 4 766 0 0,0 0 0 0 0,0 0 0 0 0,0-2 0 0 0,0 0 0 0 0,1-1 0 0 0,18 1 0 0 0,110 2 640 0 0,-111-6-650 0 0,700-16 340 0 0,-175 0-319 0 0,1044 47 1776 0 0,-1280-17-1492 0 0,394-33 0 0 0,518-12 246 0 0,-646 37-350 0 0,72 2-24 0 0,202 14 1133 0 0,-788-16-965 0 0,-74-6-205 0 0,-36 3-4239 0 0,24-3 3415 0 0,1 0 567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39:59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11690 0 0,'0'0'847'0'0,"1"5"-211"0"0,-1 60-86 0 0,-14 102-1 0 0,10-122-31 0 0,-32 176 880 0 0,9-62-1317 0 0,22-122-123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03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221 200 5889 0 0,'17'-40'1739'0'0,"-11"25"-964"0"0,1 1 1 0 0,7-30-1 0 0,-13 40-703 0 0,-1 0 0 0 0,1 0 0 0 0,-1 0 0 0 0,1 0 0 0 0,-1 0 0 0 0,0 0 0 0 0,-1 0 0 0 0,1 0 0 0 0,-1 0 0 0 0,1 1 0 0 0,-1-1-1 0 0,0 0 1 0 0,-1 0 0 0 0,1 1 0 0 0,-1-1 0 0 0,-3-6 0 0 0,4 9-106 0 0,0 0 0 0 0,0 0-1 0 0,-1 0 1 0 0,1-1 0 0 0,0 1 0 0 0,-1 0 0 0 0,1 0 0 0 0,0 1-1 0 0,-1-1 1 0 0,0 0 0 0 0,1 0 0 0 0,-1 1 0 0 0,1-1-1 0 0,-1 1 1 0 0,0-1 0 0 0,1 1 0 0 0,-1 0 0 0 0,0 0-1 0 0,1 0 1 0 0,-1 0 0 0 0,0 0 0 0 0,0 0 0 0 0,1 0-1 0 0,-1 0 1 0 0,0 1 0 0 0,1-1 0 0 0,-1 1 0 0 0,0-1 0 0 0,1 1-1 0 0,-1 0 1 0 0,-1 1 0 0 0,-50 29-782 0 0,49-28 779 0 0,-9 7-41 0 0,1 1 0 0 0,0 0 1 0 0,0 1-1 0 0,1 0 0 0 0,1 1 0 0 0,0 0 0 0 0,1 0 1 0 0,0 1-1 0 0,1 0 0 0 0,1 1 0 0 0,0 0 0 0 0,-7 22 1 0 0,11-29 165 0 0,1 0 0 0 0,0 0 0 0 0,0 0 0 0 0,1 0 0 0 0,0 0 0 0 0,0 0 0 0 0,1 0 0 0 0,0 0 0 0 0,1 0 0 0 0,0 0 0 0 0,0 0 0 0 0,0 0-1 0 0,1 0 1 0 0,0 0 0 0 0,1-1 0 0 0,0 1 0 0 0,0-1 0 0 0,1 0 0 0 0,-1 1 0 0 0,2-1 0 0 0,-1-1 0 0 0,1 1 0 0 0,0-1 0 0 0,0 0 0 0 0,1 0 0 0 0,9 8 0 0 0,2-2 97 0 0,2 0 0 0 0,-1-1-1 0 0,1-2 1 0 0,0 0 0 0 0,1 0 0 0 0,0-2-1 0 0,1-1 1 0 0,-1 0 0 0 0,1-2 0 0 0,0 0-1 0 0,0-1 1 0 0,1-1 0 0 0,-1-1 0 0 0,0-1-1 0 0,1-1 1 0 0,-1-1 0 0 0,0-1 0 0 0,0-1-1 0 0,0 0 1 0 0,0-2 0 0 0,-1 0-1 0 0,21-10 1 0 0,-40 15-216 0 0,-37 7-3595 0 0,22-3 2218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00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571 1 4833 0 0,'0'0'7831'0'0,"-11"11"-6763"0"0,-162 167 1701 0 0,168-173-2744 0 0,0 1 1 0 0,0-1-1 0 0,1 0 1 0 0,0 1-1 0 0,0 0 1 0 0,0 0-1 0 0,1 0 0 0 0,0 1 1 0 0,0-1-1 0 0,0 1 1 0 0,1-1-1 0 0,-2 10 1 0 0,3-8-12 0 0,0 1 1 0 0,1 0 0 0 0,0-1-1 0 0,1 1 1 0 0,-1 0 0 0 0,2-1-1 0 0,-1 1 1 0 0,1-1 0 0 0,5 14-1 0 0,0-3 21 0 0,5 15 9 0 0,-2 0-1 0 0,-1 0 1 0 0,8 58-1 0 0,-16-83-23 0 0,-1 1 0 0 0,0-1 1 0 0,0 0-1 0 0,0 1 0 0 0,-1-1 0 0 0,-1 0 0 0 0,0 0 0 0 0,0 1 1 0 0,0-1-1 0 0,-1-1 0 0 0,-1 1 0 0 0,1 0 0 0 0,-2-1 0 0 0,1 0 1 0 0,-1 0-1 0 0,0 0 0 0 0,-1 0 0 0 0,1-1 0 0 0,-9 7 0 0 0,-18 14 246 0 0,-1-2 0 0 0,-56 34-1 0 0,54-39-110 0 0,2 2-1 0 0,-60 53 1 0 0,90-74-150 0 0,0 1 1 0 0,1 0-1 0 0,0 0 0 0 0,0 0 1 0 0,0 0-1 0 0,0 0 1 0 0,0 1-1 0 0,0-1 1 0 0,1 1-1 0 0,0-1 1 0 0,0 1-1 0 0,0 0 0 0 0,0-1 1 0 0,0 6-1 0 0,0 1-925 0 0,1 0-1 0 0,1 0 1 0 0,0-1-1 0 0,3 14 1 0 0,-2-15 169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0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82 174 10746 0 0,'-1'-1'6908'0'0,"4"-13"-5147"0"0,-1 9-1740 0 0,0 0 1 0 0,1 1 0 0 0,0-1 0 0 0,0 0-1 0 0,1 1 1 0 0,-1 0 0 0 0,1-1-1 0 0,0 2 1 0 0,0-1 0 0 0,0 0-1 0 0,0 1 1 0 0,1 0 0 0 0,-1 0-1 0 0,1 0 1 0 0,7-3 0 0 0,11-8-60 0 0,1 1 0 0 0,1 1 1 0 0,0 1-1 0 0,1 2 0 0 0,0 0 1 0 0,1 1-1 0 0,-1 2 0 0 0,40-4 1 0 0,-64 9-20 0 0,1 1-1 0 0,0 0 1 0 0,0 0 0 0 0,0 0 0 0 0,-1 1 0 0 0,1-1-1 0 0,0 0 1 0 0,0 1 0 0 0,-1 0 0 0 0,1 0 0 0 0,0 0-1 0 0,-1 0 1 0 0,1 0 0 0 0,-1 0 0 0 0,1 0 0 0 0,-1 1-1 0 0,0 0 1 0 0,1-1 0 0 0,-1 1 0 0 0,3 4 0 0 0,-3-3-15 0 0,0 0 1 0 0,-1 0 0 0 0,1 0-1 0 0,-1 0 1 0 0,0 1 0 0 0,0-1-1 0 0,0 1 1 0 0,0-1 0 0 0,0 0 0 0 0,-1 1-1 0 0,0 0 1 0 0,0-1 0 0 0,0 1-1 0 0,0 3 1 0 0,-3 9-58 0 0,0 0 0 0 0,0 0 0 0 0,-2-1 0 0 0,0 0 0 0 0,-13 29 0 0 0,9-28 245 0 0,0 0 1 0 0,-1 0-1 0 0,0-1 0 0 0,-1 0 1 0 0,-1-1-1 0 0,-1 0 0 0 0,0-1 1 0 0,0 0-1 0 0,-1-2 0 0 0,-1 1 1 0 0,0-1-1 0 0,-29 14 0 0 0,33-15 162 0 0,20-6-339 0 0,36-6-511 0 0,-15 0 306 0 0,-14 2 173 0 0,0 2 0 0 0,-1 0 1 0 0,1 1-1 0 0,15 5 0 0 0,-26-7 34 0 0,0 1 0 0 0,0-1 0 0 0,0 1-1 0 0,-1 0 1 0 0,1 1 0 0 0,-1-1 0 0 0,1 1 0 0 0,-1 0 0 0 0,0 0 0 0 0,0 0-1 0 0,0 0 1 0 0,-1 1 0 0 0,1 0 0 0 0,-1 0 0 0 0,0 0 0 0 0,5 7-1 0 0,-7-8 83 0 0,0 1-1 0 0,-1-1 0 0 0,1 0 1 0 0,-1 1-1 0 0,1-1 0 0 0,-1 1 1 0 0,0-1-1 0 0,0 1 0 0 0,-1-1 1 0 0,1 1-1 0 0,-1-1 0 0 0,1 1 1 0 0,-1-1-1 0 0,0 0 0 0 0,-1 1 1 0 0,1-1-1 0 0,0 0 0 0 0,-1 0 1 0 0,0 0-1 0 0,0 0 0 0 0,0 0 0 0 0,0 0 1 0 0,-5 4-1 0 0,-3 5 523 0 0,-1-1-1 0 0,-1 0 1 0 0,-25 18-1 0 0,17-14-398 0 0,-2-2-1 0 0,0-1 1 0 0,0-1-1 0 0,-1-1 1 0 0,0-1-1 0 0,-1 0 1 0 0,0-2-1 0 0,0-1 0 0 0,0-1 1 0 0,-1-1-1 0 0,0-1 1 0 0,-35-1-1 0 0,54-2-327 0 0,1 0 0 0 0,-1-1 0 0 0,0 0 0 0 0,0 0 0 0 0,1 0 0 0 0,-10-4 0 0 0,14 4 20 0 0,-1 0 1 0 0,0 1-1 0 0,1-1 1 0 0,-1 0-1 0 0,1 0 0 0 0,-1 0 1 0 0,1 0-1 0 0,0-1 1 0 0,-1 1-1 0 0,1 0 1 0 0,0 0-1 0 0,0-1 1 0 0,0 1-1 0 0,0-1 1 0 0,0 1-1 0 0,0-1 1 0 0,0 0-1 0 0,0 1 1 0 0,1-1-1 0 0,-1 0 1 0 0,1 1-1 0 0,-1-1 0 0 0,1 0 1 0 0,0 0-1 0 0,-1-1 1 0 0,2-16-2030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01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458 0 14619 0 0,'-14'7'222'0'0,"0"0"1"0"0,0 1-1 0 0,1 0 0 0 0,0 1 0 0 0,-17 15 0 0 0,-55 59 447 0 0,72-70-537 0 0,-7 7 8 0 0,-103 114 394 0 0,102-110-434 0 0,2 2 1 0 0,1 1-1 0 0,-25 45 0 0 0,40-65-63 0 0,0-1 1 0 0,1 1-1 0 0,0 0 1 0 0,0 0-1 0 0,0 0 1 0 0,1 0-1 0 0,0 0 1 0 0,-1 13-1 0 0,2-18-24 0 0,0 0 0 0 0,1 0-1 0 0,-1 0 1 0 0,0 0-1 0 0,1 0 1 0 0,-1 0 0 0 0,1 0-1 0 0,-1 0 1 0 0,1 0-1 0 0,0 0 1 0 0,0 0-1 0 0,0 0 1 0 0,0-1 0 0 0,0 1-1 0 0,0 0 1 0 0,1-1-1 0 0,-1 1 1 0 0,1 0 0 0 0,-1-1-1 0 0,1 0 1 0 0,-1 1-1 0 0,1-1 1 0 0,0 0-1 0 0,0 0 1 0 0,-1 0 0 0 0,1 0-1 0 0,0 0 1 0 0,0 0-1 0 0,0-1 1 0 0,0 1 0 0 0,0-1-1 0 0,0 1 1 0 0,4-1-1 0 0,5 1 34 0 0,0-1 0 0 0,0 0-1 0 0,-1-1 1 0 0,1 0 0 0 0,0-1-1 0 0,0 0 1 0 0,-1-1 0 0 0,1 0 0 0 0,-1-1-1 0 0,14-6 1 0 0,-4 0 48 0 0,-1-1 0 0 0,0 0 0 0 0,0-1 0 0 0,18-17 0 0 0,-31 24 26 0 0,0-1 0 0 0,-1 0 0 0 0,0 0 1 0 0,0 0-1 0 0,-1-1 0 0 0,8-13 1 0 0,-11 19-103 0 0,0 0 0 0 0,-1 0 1 0 0,1 0-1 0 0,0 0 0 0 0,-1-1 1 0 0,1 1-1 0 0,-1 0 0 0 0,1 0 1 0 0,-1 0-1 0 0,0-1 0 0 0,0 1 1 0 0,0 0-1 0 0,1-1 0 0 0,-1 1 0 0 0,0 0 1 0 0,0-1-1 0 0,-1 1 0 0 0,1 0 1 0 0,0-1-1 0 0,0 1 0 0 0,-1 0 1 0 0,1 0-1 0 0,0-1 0 0 0,-1 1 1 0 0,0 0-1 0 0,1 0 0 0 0,-1 0 0 0 0,0 0 1 0 0,1 0-1 0 0,-1 0 0 0 0,0 0 1 0 0,0 0-1 0 0,0 0 0 0 0,0 0 1 0 0,0 0-1 0 0,0 0 0 0 0,0 0 1 0 0,0 1-1 0 0,0-1 0 0 0,0 0 0 0 0,-1 1 1 0 0,1-1-1 0 0,0 1 0 0 0,0 0 1 0 0,0-1-1 0 0,-1 1 0 0 0,1 0 1 0 0,0 0-1 0 0,-3-1 0 0 0,-18-1-175 0 0,-1 1-1 0 0,0 1 1 0 0,0 1 0 0 0,0 0-1 0 0,0 2 1 0 0,1 1 0 0 0,-1 1-1 0 0,1 0 1 0 0,-35 15 0 0 0,31-6-763 0 0,26-14 812 0 0,-1 0 0 0 0,1 0 0 0 0,-1 0 0 0 0,1 1 0 0 0,-1-1 0 0 0,1 0 0 0 0,-1 1 0 0 0,1-1 0 0 0,-1 0 0 0 0,1 1 0 0 0,-1-1 0 0 0,1 0 0 0 0,-1 1 0 0 0,1-1 0 0 0,0 1 0 0 0,-1-1 0 0 0,1 0 0 0 0,0 1 0 0 0,-1-1 0 0 0,1 1 0 0 0,0-1 0 0 0,0 1 0 0 0,0 0 0 0 0,-1-1 0 0 0,1 1 0 0 0,0-1 0 0 0,0 1 0 0 0,0-1 0 0 0,0 1 0 0 0,0-1 0 0 0,0 1 0 0 0,0 0 0 0 0,0-1 0 0 0,0 1 0 0 0,0-1 0 0 0,0 1 0 0 0,0-1 0 0 0,1 1 0 0 0,-1-1 0 0 0,0 1 0 0 0,0 0 0 0 0,1-1 0 0 0,-1 1 0 0 0,1 0 0 0 0,4 3-83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02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405 0 10778 0 0,'-10'1'675'0'0,"-1"0"1"0"0,1 1-1 0 0,0 0 0 0 0,0 0 0 0 0,0 1 0 0 0,1 1 0 0 0,-14 5 1 0 0,-64 38 53 0 0,80-43-590 0 0,-15 10-19 0 0,1 0 0 0 0,0 2 0 0 0,1 0 0 0 0,0 1 0 0 0,-18 22 0 0 0,30-30-60 0 0,1 0 0 0 0,0 0 0 0 0,0 1 0 0 0,0-1-1 0 0,1 2 1 0 0,1-1 0 0 0,0 1 0 0 0,0 0-1 0 0,1 0 1 0 0,0 0 0 0 0,1 0 0 0 0,1 1 0 0 0,-3 16-1 0 0,5-24-29 0 0,0 0 1 0 0,0 0-1 0 0,0 0 0 0 0,0 0 0 0 0,1-1 0 0 0,0 1 0 0 0,-1 0 1 0 0,1 0-1 0 0,1-1 0 0 0,-1 1 0 0 0,0-1 0 0 0,1 1 0 0 0,0-1 1 0 0,0 1-1 0 0,0-1 0 0 0,0 0 0 0 0,0 0 0 0 0,4 3 0 0 0,-2-3 16 0 0,-1 0-1 0 0,1 0 0 0 0,0-1 1 0 0,0 0-1 0 0,0 0 0 0 0,1 0 0 0 0,-1 0 1 0 0,1 0-1 0 0,-1-1 0 0 0,1 0 1 0 0,-1 0-1 0 0,1 0 0 0 0,4 0 1 0 0,5-1 41 0 0,1 0 0 0 0,-1-1 0 0 0,0 0 0 0 0,0-1 1 0 0,0-1-1 0 0,0 0 0 0 0,-1-1 0 0 0,25-10 1 0 0,-22 7-16 0 0,-1-1 1 0 0,0-1 0 0 0,-1 0-1 0 0,0-1 1 0 0,0 0 0 0 0,-1-1-1 0 0,0 0 1 0 0,-1-1 0 0 0,20-26-1 0 0,-26 29-92 0 0,-1 1-1 0 0,1-1 1 0 0,-1 0-1 0 0,-1 0 0 0 0,0-1 1 0 0,0 1-1 0 0,-1-1 1 0 0,-1 0-1 0 0,1 0 0 0 0,-1 0 1 0 0,-1 0-1 0 0,0 0 1 0 0,0 0-1 0 0,-1 0 1 0 0,-1-1-1 0 0,1 1 0 0 0,-5-19 1 0 0,4 24-120 0 0,-1 0-1 0 0,1 0 1 0 0,-1 0 0 0 0,0 0-1 0 0,-1 0 1 0 0,1 1 0 0 0,-1-1-1 0 0,0 1 1 0 0,-5-6 0 0 0,7 8-29 0 0,0 1 0 0 0,0 0 0 0 0,0 0 1 0 0,0 0-1 0 0,-1 0 0 0 0,1 0 0 0 0,-1 0 0 0 0,1 0 1 0 0,-1 0-1 0 0,1 0 0 0 0,-1 1 0 0 0,1-1 0 0 0,-1 1 1 0 0,0-1-1 0 0,1 1 0 0 0,-1-1 0 0 0,0 1 0 0 0,1 0 1 0 0,-1 0-1 0 0,0 0 0 0 0,1 0 0 0 0,-1 0 0 0 0,0 0 1 0 0,1 1-1 0 0,-1-1 0 0 0,0 1 0 0 0,1-1 0 0 0,-1 1 1 0 0,1-1-1 0 0,-1 1 0 0 0,1 0 0 0 0,-2 1 0 0 0,-5 3 8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02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392 64 10850 0 0,'0'0'6368'0'0,"-6"0"-5586"0"0,-3 1-721 0 0,-1 1 1 0 0,1 0-1 0 0,-1 0 1 0 0,1 1 0 0 0,-1 0-1 0 0,1 0 1 0 0,0 1-1 0 0,1 1 1 0 0,-16 9-1 0 0,-76 57 81 0 0,92-64-118 0 0,-14 9 14 0 0,-3 3 47 0 0,-45 44 0 0 0,65-58-48 0 0,-1 1 1 0 0,1 1-1 0 0,0-1 1 0 0,1 1-1 0 0,0-1 1 0 0,0 1-1 0 0,0 1 1 0 0,1-1-1 0 0,0 0 1 0 0,0 1-1 0 0,1 0 1 0 0,-3 15-1 0 0,4-21-25 0 0,1 0 0 0 0,0 1 0 0 0,0-1 0 0 0,0 0 0 0 0,0 0 0 0 0,1 0 0 0 0,-1 0 1 0 0,1 0-1 0 0,-1 0 0 0 0,1 0 0 0 0,0 0 0 0 0,-1 0 0 0 0,1 0 0 0 0,0 0 0 0 0,0 0 0 0 0,1 0 0 0 0,-1 0 0 0 0,0-1 0 0 0,0 1 0 0 0,1 0 0 0 0,1 1 0 0 0,1-1 9 0 0,-1 1 0 0 0,1-1-1 0 0,0 0 1 0 0,0 0 0 0 0,0 0 0 0 0,0-1-1 0 0,0 1 1 0 0,0-1 0 0 0,9 2-1 0 0,2-2 39 0 0,0 0 0 0 0,0 0-1 0 0,0-1 1 0 0,0-1 0 0 0,16-3-1 0 0,-5-1 19 0 0,0-1 0 0 0,-1-1 0 0 0,0-1 0 0 0,0-1 1 0 0,-1-1-1 0 0,0-1 0 0 0,0-1 0 0 0,32-24 0 0 0,-46 29-8 0 0,-2-1 1 0 0,1 1 0 0 0,-1-2-1 0 0,0 1 1 0 0,0-1 0 0 0,-1 0 0 0 0,0-1-1 0 0,-1 1 1 0 0,8-17 0 0 0,-11 18 6 0 0,0 0 0 0 0,-1 0 0 0 0,1-1 1 0 0,-2 1-1 0 0,1-1 0 0 0,-1 1 0 0 0,0-1 1 0 0,-1 0-1 0 0,0 1 0 0 0,-1-1 0 0 0,1 1 0 0 0,-1-1 1 0 0,-1 0-1 0 0,-2-8 0 0 0,2 11-128 0 0,0 1-1 0 0,0-1 0 0 0,-1 0 1 0 0,1 1-1 0 0,-1 0 0 0 0,-1 0 1 0 0,1 0-1 0 0,-1 0 0 0 0,1 0 1 0 0,-1 1-1 0 0,0-1 0 0 0,-1 1 1 0 0,1 0-1 0 0,-1 1 1 0 0,0-1-1 0 0,-9-4 0 0 0,8 5-354 0 0,0 0 0 0 0,0 0 0 0 0,-1 1 0 0 0,1 0 0 0 0,-1 0-1 0 0,1 1 1 0 0,-1 0 0 0 0,0 0 0 0 0,-8 1 0 0 0,1-1-224 0 0,1 0 494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03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385 3 9578 0 0,'0'0'5908'0'0,"-10"-3"-3738"0"0,3 4-2189 0 0,0 0 0 0 0,1 0 0 0 0,-1 0 0 0 0,0 1 0 0 0,1-1 0 0 0,-1 2 0 0 0,1-1 0 0 0,-1 1 0 0 0,1 0 0 0 0,0 0 0 0 0,-9 7 0 0 0,10-7 35 0 0,-219 108 118 0 0,220-109-152 0 0,0 1-1 0 0,-1 0 1 0 0,1 0-1 0 0,0 0 1 0 0,0 0-1 0 0,-4 5 1 0 0,7-8-1 0 0,1 1 0 0 0,0-1 0 0 0,-1 1 1 0 0,1-1-1 0 0,0 1 0 0 0,-1-1 0 0 0,1 1 0 0 0,0 0 1 0 0,0-1-1 0 0,-1 1 0 0 0,1-1 0 0 0,0 1 1 0 0,0-1-1 0 0,0 1 0 0 0,0 0 0 0 0,0-1 0 0 0,0 1 1 0 0,0 0-1 0 0,0-1 0 0 0,0 1 0 0 0,0-1 1 0 0,0 2-1 0 0,1-1-29 0 0,0 0 0 0 0,-1 0-1 0 0,1 0 1 0 0,0-1 0 0 0,0 1 0 0 0,0 0 0 0 0,-1 0 0 0 0,1-1 0 0 0,0 1 0 0 0,0 0 0 0 0,0-1 0 0 0,0 1 0 0 0,0-1 0 0 0,0 1 0 0 0,1-1 0 0 0,1 1-1 0 0,84 19-317 0 0,-64-16 163 0 0,0 1-1 0 0,0 1 1 0 0,37 15 0 0 0,-54-19 178 0 0,0 1 0 0 0,0 1 0 0 0,0-1 1 0 0,-1 1-1 0 0,1 0 0 0 0,-1 0 0 0 0,0 1 0 0 0,0 0 1 0 0,-1-1-1 0 0,1 2 0 0 0,-1-1 0 0 0,0 0 1 0 0,0 1-1 0 0,-1 0 0 0 0,0 0 0 0 0,0 0 1 0 0,3 9-1 0 0,-5-12 62 0 0,0 0 0 0 0,0 0 1 0 0,-1 0-1 0 0,1 0 0 0 0,-1 0 1 0 0,0 1-1 0 0,1-1 0 0 0,-1 0 1 0 0,-1 0-1 0 0,1 0 0 0 0,0 0 1 0 0,-1 0-1 0 0,0 0 0 0 0,0 0 1 0 0,0 0-1 0 0,0 0 1 0 0,-3 5-1 0 0,1-3 112 0 0,0-1-1 0 0,0 1 1 0 0,-1-1 0 0 0,0 0 0 0 0,0 0-1 0 0,0 0 1 0 0,0-1 0 0 0,-1 1 0 0 0,-6 3 0 0 0,-4 1 226 0 0,0 0 0 0 0,0-1 0 0 0,-1-1 1 0 0,0-1-1 0 0,-28 6 0 0 0,26-7-181 0 0,-1-1-1 0 0,-32 1 1 0 0,48-4-138 0 0,-1 1 0 0 0,0-1 0 0 0,0-1 1 0 0,0 1-1 0 0,0 0 0 0 0,0-1 0 0 0,0 0 0 0 0,1 0 1 0 0,-1 0-1 0 0,0 0 0 0 0,1-1 0 0 0,-1 0 0 0 0,1 1 1 0 0,-1-1-1 0 0,1 0 0 0 0,0-1 0 0 0,0 1 0 0 0,0-1 1 0 0,-5-5-1 0 0,7 7-40 0 0,0 0 1 0 0,0 0 0 0 0,1-1-1 0 0,-1 1 1 0 0,1 0 0 0 0,-1 0-1 0 0,1-1 1 0 0,-1 1 0 0 0,1 0-1 0 0,0-1 1 0 0,-1 1-1 0 0,1-1 1 0 0,0 1 0 0 0,0 0-1 0 0,0-1 1 0 0,0 1 0 0 0,1-1-1 0 0,-1 1 1 0 0,0 0 0 0 0,0-1-1 0 0,1 1 1 0 0,-1 0-1 0 0,2-3 1 0 0,0 1-30 0 0,0 0 0 0 0,0 0 1 0 0,0 1-1 0 0,0-1 0 0 0,1 0 0 0 0,-1 1 0 0 0,1 0 0 0 0,0-1 0 0 0,3-1 0 0 0,7-4-124 0 0,1 1-1 0 0,-1 0 0 0 0,20-6 1 0 0,33-7-155 0 0,1 3 1 0 0,1 3-1 0 0,71-6 0 0 0,72-14 236 0 0,-175 25 191 0 0,0 0 0 0 0,0-3 1 0 0,57-26-1 0 0,-84 33-5 0 0,-1 0-1 0 0,0 0 1 0 0,0 0-1 0 0,0-1 0 0 0,7-8 1 0 0,-12 12-40 0 0,-1 0 0 0 0,0 0 0 0 0,0 0 0 0 0,0 0 0 0 0,-1 0 0 0 0,1-1 0 0 0,-1 1 0 0 0,1-1 0 0 0,-1 0 0 0 0,0 1 0 0 0,0-1 0 0 0,0 0 0 0 0,0 0 0 0 0,0 1 0 0 0,-1-1 0 0 0,1 0 0 0 0,-1 0 0 0 0,0 0 0 0 0,0 0 0 0 0,0-5 0 0 0,-1 7-95 0 0,1-1 0 0 0,-1 1 0 0 0,1 0 0 0 0,-1 0-1 0 0,0 0 1 0 0,0 0 0 0 0,0 0 0 0 0,0 0 0 0 0,0 0 0 0 0,1 0-1 0 0,-2 0 1 0 0,1 0 0 0 0,0 0 0 0 0,0 1 0 0 0,0-1-1 0 0,0 0 1 0 0,0 1 0 0 0,-1-1 0 0 0,1 1 0 0 0,0 0-1 0 0,0-1 1 0 0,-1 1 0 0 0,1 0 0 0 0,0-1 0 0 0,-1 1 0 0 0,1 0-1 0 0,0 0 1 0 0,-1 0 0 0 0,1 0 0 0 0,0 1 0 0 0,-2-1-1 0 0,-43 9-664 0 0,27-3 574 0 0,0 2-1 0 0,0 0 0 0 0,1 1 1 0 0,1 0-1 0 0,-27 20 0 0 0,35-22 124 0 0,0 0-1 0 0,1 0 1 0 0,0 0-1 0 0,0 1 0 0 0,0 1 1 0 0,1-1-1 0 0,1 1 1 0 0,0 0-1 0 0,0 0 1 0 0,0 1-1 0 0,-7 19 1 0 0,12-26-6 0 0,0 0-1 0 0,0 0 1 0 0,0 0 0 0 0,1 1 0 0 0,-1-1 0 0 0,1 0 0 0 0,0 0 0 0 0,0 0 0 0 0,0 1 0 0 0,0-1 0 0 0,0 0 0 0 0,1 0 0 0 0,0 1 0 0 0,-1-1 0 0 0,1 0 0 0 0,0 0 0 0 0,1 0 0 0 0,-1 0 0 0 0,3 4 0 0 0,-1-3 9 0 0,0-1-1 0 0,0 1 1 0 0,0-1 0 0 0,1 0-1 0 0,-1 0 1 0 0,1-1-1 0 0,0 1 1 0 0,0-1 0 0 0,0 0-1 0 0,0 0 1 0 0,0 0 0 0 0,6 2-1 0 0,9 1-8 0 0,-1-1 0 0 0,1 0 0 0 0,1-1 0 0 0,-1-2-1 0 0,26 0 1 0 0,19-4-2152 0 0,0-4-4020 0 0,-44 4 2713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04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463 8 16748 0 0,'-3'-1'186'0'0,"0"0"0"0"0,0-1 0 0 0,0 1 1 0 0,0 0-1 0 0,-1 1 0 0 0,1-1 0 0 0,0 1 1 0 0,0-1-1 0 0,-1 1 0 0 0,1 0 0 0 0,0 0 1 0 0,-1 0-1 0 0,1 1 0 0 0,-5 1 0 0 0,-49 13-271 0 0,49-12 247 0 0,-23 7-85 0 0,1 3 0 0 0,0 0 0 0 0,1 2 0 0 0,0 1 0 0 0,1 2 0 0 0,1 0 0 0 0,1 2 0 0 0,1 1 0 0 0,-25 26 0 0 0,46-43-59 0 0,0 0-1 0 0,1 0 1 0 0,-1 0-1 0 0,1 0 1 0 0,0 1-1 0 0,0-1 1 0 0,1 1-1 0 0,0 0 0 0 0,-1 0 1 0 0,1 0-1 0 0,1 0 1 0 0,-1 0-1 0 0,1 1 1 0 0,0-1-1 0 0,0 0 1 0 0,1 1-1 0 0,-1 8 1 0 0,2-8-11 0 0,1-1 0 0 0,-1 0 0 0 0,1 1 0 0 0,0-1 0 0 0,0 0 0 0 0,0 0 0 0 0,1 0 0 0 0,-1 0-1 0 0,1 0 1 0 0,0-1 0 0 0,1 1 0 0 0,-1-1 0 0 0,1 0 0 0 0,0 0 0 0 0,0 0 0 0 0,0-1 0 0 0,6 4 0 0 0,4 3-57 0 0,1-1-1 0 0,0 0 1 0 0,1-2-1 0 0,0 1 1 0 0,0-2-1 0 0,0 0 0 0 0,1-1 1 0 0,0-1-1 0 0,0 0 1 0 0,18 0-1 0 0,1 0-606 0 0,-1-3-1 0 0,1-1 1 0 0,67-9-1 0 0,-49 1 564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24.96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0"/>
      <inkml:brushProperty name="anchorY" value="0"/>
      <inkml:brushProperty name="scaleFactor" value="0.5"/>
    </inkml:brush>
  </inkml:definitions>
  <inkml:trace contextRef="#ctx0" brushRef="#br0">1 872 5849 0 0,'0'0'10005'0'0,"4"-3"-12630"0"0,3-3 2361 0 0,5-1-374 0 0,6-3-9 0 0,5-3 856 0 0,7-4-377 0 0,5-3 294 0 0,7-4-12 0 0,7-4-114 0 0,7-4 107 0 0,7-2-102 0 0,7-5 38 0 0,6-1 44 0 0,7-2-34 0 0,6-2-5 0 0,5-2 3 0 0,5-1-31 0 0,3 0 17 0 0,3-2 3 0 0,0 1-1 0 0,-1 1 29 0 0,-3 2 1 0 0,-4 2-54 0 0,-5 5-133 0 0,-6 4-2 0 0,-7 5-1 0 0,-7 6-167 0 0,-17 7-13666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25.73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864.22583"/>
      <inkml:brushProperty name="anchorY" value="-144.44403"/>
      <inkml:brushProperty name="scaleFactor" value="0.5"/>
    </inkml:brush>
  </inkml:definitions>
  <inkml:trace contextRef="#ctx0" brushRef="#br0">0 805 13843 0 0,'0'0'915'0'0,"5"-3"-2485"0"0,2-1 859 0 0,5-3-149 0 0,4-3 585 0 0,4-2-166 0 0,5-4 229 0 0,5-2 60 0 0,6-4 21 0 0,6-3 231 0 0,4-2-97 0 0,6-4 5 0 0,5-1 220 0 0,4-3-160 0 0,5-1 104 0 0,4-2 29 0 0,3-1-149 0 0,5-1 39 0 0,2-1-46 0 0,3 0 7 0 0,1-1-22 0 0,0 1 60 0 0,-1 0-36 0 0,-3 2 3 0 0,-3 3 38 0 0,-5 2-1693 0 0,-5 4 2036 0 0,-5 4-992 0 0,-5 4 656 0 0,-14 6-11924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26.44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447.9209"/>
      <inkml:brushProperty name="anchorY" value="-355.62625"/>
      <inkml:brushProperty name="scaleFactor" value="0.5"/>
    </inkml:brush>
  </inkml:definitions>
  <inkml:trace contextRef="#ctx0" brushRef="#br0">3 808 15619 0 0,'-1'0'1337'0'0,"0"-1"-1523"0"0,1 0 137 0 0,-1 1 325 0 0,10-5-4589 0 0,1 2 3610 0 0,3-2 322 0 0,5-1 59 0 0,4-2 134 0 0,6-2 408 0 0,5-4-20 0 0,6-3 27 0 0,6-3 43 0 0,6-6 8 0 0,5-3-112 0 0,6-5 43 0 0,5-4 10 0 0,4-2-157 0 0,4-3 29 0 0,4-2-44 0 0,2 0 14 0 0,3 0-53 0 0,1 1 24 0 0,1 1 0 0 0,1 2 8 0 0,0 2-1 0 0,0 2-8 0 0,-2 2-35 0 0,-1 2-103 0 0,-2 3-11 0 0,-4 3 5 0 0,-3 2-158 0 0,-17 6-14517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1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2417 0 0,'0'0'168'0'0,"0"1"-1041"0"0,0 1 641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27.20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198.20996"/>
      <inkml:brushProperty name="anchorY" value="-563.58832"/>
      <inkml:brushProperty name="scaleFactor" value="0.5"/>
    </inkml:brush>
  </inkml:definitions>
  <inkml:trace contextRef="#ctx0" brushRef="#br0">98 545 4777 0 0,'-3'-1'2024'0'0,"-3"0"-830"0"0,-1 0 106 0 0,-3 0 582 0 0,0 1-2607 0 0,0 0 714 0 0,1 1-174 0 0,1 1 31 0 0,1 1 17 0 0,1 1-41 0 0,1 1 120 0 0,1 1 0 0 0,1-1 61 0 0,0 1 8 0 0,0-1 58 0 0,2 0-106 0 0,0 0-31 0 0,0-2 33 0 0,0 0-157 0 0,1-2-31 0 0,0 0 67 0 0,0 0-48 0 0,0 0-13 0 0,6 2 565 0 0,2 0-99 0 0,2-1 15 0 0,4-2 621 0 0,3-3-253 0 0,4-2 200 0 0,4-4 19 0 0,4-4-134 0 0,5-3-225 0 0,6-3-25 0 0,5-4 13 0 0,4-2-337 0 0,6-3 29 0 0,6-1-111 0 0,5-2-3 0 0,5 0-82 0 0,4-1 37 0 0,5-2-34 0 0,5 0 26 0 0,4-2-8 0 0,5-2-529 0 0,5-1-1510 0 0,3-2 1744 0 0,2-2 246 0 0,-1 1-906 0 0,-19 7-12197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58.63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582.33398"/>
      <inkml:brushProperty name="anchorY" value="-1035.30701"/>
      <inkml:brushProperty name="scaleFactor" value="0.5"/>
    </inkml:brush>
  </inkml:definitions>
  <inkml:trace contextRef="#ctx0" brushRef="#br0">1 280 4937 0 0,'2'-1'4185'0'0,"2"-2"-3053"0"0,1-1 1498 0 0,1 1-3126 0 0,2-1 816 0 0,0 1-333 0 0,0-1 86 0 0,0 2 15 0 0,-1-1 3 0 0,1 1 117 0 0,-1-1-23 0 0,-1 1 42 0 0,0-1 2 0 0,0 0 2 0 0,0 0 1 0 0,1-1-9 0 0,1 0 2 0 0,0-1-19 0 0,1-1-61 0 0,2 0-12 0 0,0-1 9 0 0,1-1-110 0 0,1-1 12 0 0,1-1-10 0 0,2-2-20 0 0,1 0-14 0 0,0-2 12 0 0,2 0-15 0 0,0-1 14 0 0,0 0-5 0 0,1-1-7 0 0,-2 2-26 0 0,1-1 26 0 0,-1 2-38 0 0,-1 2-26 0 0,0 2-3 0 0,-1 1-12 0 0,0 3-45 0 0,-2 2-7 0 0,0 1-2 0 0,-1 3-11 0 0,-1 2-7 0 0,0 1 29 0 0,0 2 0 0 0,-1 2-7 0 0,0 1 59 0 0,0 1 11 0 0,0 2 19 0 0,0 0-11 0 0,1 1 52 0 0,1 0-6 0 0,0 1 24 0 0,0-1 4 0 0,2-1 29 0 0,1-1 12 0 0,1 0 7 0 0,1-2 10 0 0,1-2 18 0 0,1-1 32 0 0,2-2-26 0 0,1-2 11 0 0,0-1 25 0 0,2-2-45 0 0,1-2 24 0 0,0-1-18 0 0,-1-2-33 0 0,1-1-19 0 0,-1-2 3 0 0,0-1-4 0 0,-2 0-28 0 0,-1 1-10 0 0,-1-1-46 0 0,-1 0-92 0 0,-3 2-24 0 0,-1 1-2140 0 0,-3 1 2752 0 0,-3 2-1469 0 0,-4 1 1210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0:59.14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720.77637"/>
      <inkml:brushProperty name="anchorY" value="-1844.05212"/>
      <inkml:brushProperty name="scaleFactor" value="0.5"/>
    </inkml:brush>
  </inkml:definitions>
  <inkml:trace contextRef="#ctx0" brushRef="#br0">0 247 16275 0 0,'0'0'0'0'0,"1"-2"-8"0"0,3-4-112 0 0,3-2 32 0 0,2-3 40 0 0,2-2-100 0 0,3-1 23 0 0,2-1 28 0 0,1 0 43 0 0,2 0 37 0 0,1 0 13 0 0,0 1 57 0 0,0 0 6 0 0,-1 1 2 0 0,0 2 13 0 0,0-1 6 0 0,0 2 26 0 0,1 0-24 0 0,0 1 8 0 0,1 0-2 0 0,1 2-46 0 0,0 0 3 0 0,0 1-3 0 0,-1 1-68 0 0,0 2-46 0 0,-2 1 9 0 0,-1 2-9 0 0,-1 1-56 0 0,-2 2 26 0 0,-1 1-12 0 0,-1 2-7 0 0,-1 1 21 0 0,-2 2 31 0 0,0 2-9 0 0,0 1-3 0 0,-1 1 58 0 0,-1 2 2 0 0,0 0 12 0 0,0 2 9 0 0,-1-1 8 0 0,0 0 36 0 0,-1-1 9 0 0,1-1 10 0 0,0-1 18 0 0,0-2 71 0 0,1-2 9 0 0,0-1-6 0 0,1-1 90 0 0,1-3-34 0 0,2-1 24 0 0,1-2 5 0 0,1-1-11 0 0,3-3-42 0 0,1-1-16 0 0,2-2 1 0 0,2-3-60 0 0,2-1-22 0 0,1-2-5 0 0,2-2-13 0 0,1-1-27 0 0,2-2-2 0 0,0 0-11 0 0,0-1-8 0 0,0-1-8 0 0,-2 1-111 0 0,-2 1-231 0 0,-2 2-90 0 0,-3 1-265 0 0,-3 2 74 0 0,-3 1-417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00.1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869.2002"/>
      <inkml:brushProperty name="anchorY" value="-2605.9917"/>
      <inkml:brushProperty name="scaleFactor" value="0.5"/>
    </inkml:brush>
  </inkml:definitions>
  <inkml:trace contextRef="#ctx0" brushRef="#br0">11 227 15563 0 0,'0'0'0'0'0,"-1"-2"272"0"0,0-1-65 0 0,-1-1 9 0 0,0-1-53 0 0,0 0-63 0 0,0-1 15 0 0,1 1-77 0 0,1-1 29 0 0,1 0-22 0 0,2 0 5 0 0,1-1-2 0 0,1-1-19 0 0,3-1 6 0 0,1-1-3 0 0,2-1-38 0 0,1-2-54 0 0,3 1-14 0 0,1-2 16 0 0,2 0-102 0 0,3 0 30 0 0,0 1-33 0 0,2 1-13 0 0,2 0 12 0 0,1 3-15 0 0,1 1 4 0 0,0 2-19 0 0,2 2 23 0 0,-1 2-36 0 0,1 3 30 0 0,-1 3-10 0 0,-1 3-6 0 0,0 3-26 0 0,-2 4 16 0 0,-3 4 3 0 0,-1 3-20 0 0,-3 4 54 0 0,-3 3 20 0 0,-2 3-22 0 0,-4 3 85 0 0,-3 3 89 0 0,-4 2 34 0 0,-3 2 0 0 0,-3 1 157 0 0,-4 0-14 0 0,-3 2 13 0 0,-3-1 23 0 0,-2 0 13 0 0,-2-1 25 0 0,-1-1-14 0 0,-2-3 6 0 0,0-1 9 0 0,-3-3 6 0 0,0-3-20 0 0,-1-3 16 0 0,0-3-24 0 0,-1-3-3 0 0,0-4-9 0 0,0-2-8 0 0,0-4-17 0 0,0-2-34 0 0,1-2 37 0 0,1-3-5 0 0,1-3-36 0 0,1-1 32 0 0,2-3-31 0 0,1-2 18 0 0,2-1 4 0 0,2-3-57 0 0,3-2-11 0 0,3-2 0 0 0,2-3-69 0 0,4-2-66 0 0,2-2-4 0 0,4-2-15 0 0,4-3-85 0 0,3-1 23 0 0,4-1-31 0 0,3 1-3 0 0,3-1 8 0 0,2 2-40 0 0,3 2 20 0 0,1 3-7 0 0,1 2-27 0 0,2 4 36 0 0,0 2-3 0 0,0 3-17 0 0,1 2 63 0 0,-1 3-19 0 0,1 2 26 0 0,-2 3 14 0 0,0 1 7 0 0,-1 3 9 0 0,-1 2-1 0 0,-1 3 10 0 0,-1 0 7 0 0,-1 3 17 0 0,0 2 6 0 0,-1 1-29 0 0,-1 1 38 0 0,-1 0-366 0 0,-1 1-166 0 0,0-1 26 0 0,-1 0-542 0 0,0-2-1490 0 0,-1-2 2626 0 0,1-1-1860 0 0,1-4 2160 0 0,-4-2-11900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00.52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644.55664"/>
      <inkml:brushProperty name="anchorY" value="-4165.50146"/>
      <inkml:brushProperty name="scaleFactor" value="0.5"/>
    </inkml:brush>
  </inkml:definitions>
  <inkml:trace contextRef="#ctx0" brushRef="#br0">435 35 17868 0 0,'0'0'0'0'0,"-1"-2"472"0"0,-2-3-205 0 0,-2-1 58 0 0,-2 0-272 0 0,-2 0-135 0 0,-2 1 23 0 0,-2 1-300 0 0,-2 3 265 0 0,-3 3-93 0 0,-3 3-29 0 0,-3 3 249 0 0,-2 2-46 0 0,-2 4 81 0 0,-2 2 25 0 0,0 3 35 0 0,0 3-80 0 0,2 1-1 0 0,1 3 6 0 0,2 2-81 0 0,3 1-33 0 0,3 1-4 0 0,3 1-15 0 0,3 1-36 0 0,5 1 112 0 0,3 0-35 0 0,5 1-4 0 0,4-1 109 0 0,3 0-89 0 0,5-1 50 0 0,4-2 14 0 0,3-2-61 0 0,5-2 67 0 0,2-5-31 0 0,2-3-19 0 0,3-4 100 0 0,3-5-49 0 0,0-3 47 0 0,2-4-2 0 0,-1-4-7 0 0,0-4 22 0 0,-2-3-7 0 0,-2-3 3 0 0,-2-3 19 0 0,-3-2-6 0 0,-3-2-6 0 0,-3-2-7 0 0,-4-2 1 0 0,-4-2-113 0 0,-3-1 51 0 0,-4-1-3 0 0,-4-1-96 0 0,-4 0 67 0 0,-3-1-62 0 0,-4 0 7 0 0,-3 1 34 0 0,-3 0-95 0 0,-2 2 1 0 0,-2 0 5 0 0,-1 2-118 0 0,-1 2-266 0 0,0 2-98 0 0,0 3-61 0 0,2 4-359 0 0,1 2-1365 0 0,3 4 2391 0 0,3 3-1654 0 0,2 4 1965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01.16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481.85645"/>
      <inkml:brushProperty name="anchorY" value="-3221.43848"/>
      <inkml:brushProperty name="scaleFactor" value="0.5"/>
    </inkml:brush>
  </inkml:definitions>
  <inkml:trace contextRef="#ctx0" brushRef="#br0">530 435 11330 0 0,'0'0'1175'0'0,"2"2"-2391"0"0,0 3 1147 0 0,0 4 185 0 0,1 2 52 0 0,-3 4 10 0 0,0 3 285 0 0,-4 2-171 0 0,-1 4 103 0 0,-4 2 22 0 0,-3 3-128 0 0,-4 2 68 0 0,-1 2-53 0 0,-3 1 12 0 0,-3 2 15 0 0,0 0 32 0 0,0 1 19 0 0,-1-1 17 0 0,0-1 36 0 0,1-2-46 0 0,0-2 7 0 0,1-2-2 0 0,2-4-58 0 0,0-3-31 0 0,3-4 25 0 0,1-3-13 0 0,1-3-34 0 0,3-3 76 0 0,3-3-25 0 0,2-2 20 0 0,2-2 62 0 0,3-2-46 0 0,1 0-65 0 0,0-4 28 0 0,3-2-98 0 0,2-3-125 0 0,3-4 22 0 0,2-4-9 0 0,4-3-172 0 0,1-5 49 0 0,4-4-24 0 0,1-4-19 0 0,2-4 24 0 0,1-3-26 0 0,1-3-20 0 0,0-1-5 0 0,0-2-28 0 0,0-2-22 0 0,-1-1 32 0 0,-1-1-12 0 0,-1-1-6 0 0,-2 0 60 0 0,-3 1-9 0 0,-2 1-4 0 0,-3 2 70 0 0,-4 3-2 0 0,-3 3-5 0 0,-4 3 15 0 0,-2 4-4 0 0,-4 4-9 0 0,-3 4-6 0 0,-3 4 20 0 0,-2 2-25 0 0,-2 3-30 0 0,-1 4 18 0 0,-3 2-27 0 0,-1 2-12 0 0,-1 3-7 0 0,-1 2 1 0 0,-2 2-3 0 0,-2 3 11 0 0,1 3 24 0 0,-2 2-43 0 0,1 3 5 0 0,0 3 7 0 0,1 2-126 0 0,2 4 55 0 0,3 1-4 0 0,2 3-124 0 0,2 3 93 0 0,4 3-33 0 0,3 1-29 0 0,3 2 94 0 0,2 2-85 0 0,3-1 37 0 0,3 1 18 0 0,3-2-63 0 0,3 0 95 0 0,3-3-30 0 0,3-1 2 0 0,3-2 95 0 0,5-2-37 0 0,2-2-161 0 0,4-2-16 0 0,3-2-128 0 0,3-2-2243 0 0,1-1 3076 0 0,3-3-1750 0 0,2-2 1593 0 0,-23-6-7707 0 0,0 0-974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01.51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248.30957"/>
      <inkml:brushProperty name="anchorY" value="-2363.51538"/>
      <inkml:brushProperty name="scaleFactor" value="0.5"/>
    </inkml:brush>
  </inkml:definitions>
  <inkml:trace contextRef="#ctx0" brushRef="#br0">482 27 18908 0 0,'0'0'0'0'0,"-2"-2"1432"0"0,-1-2-1624 0 0,-3-1 296 0 0,-2-1 152 0 0,-3 2-362 0 0,-1 0-360 0 0,-3 3 233 0 0,-2 3-97 0 0,-4 3-30 0 0,-2 4 211 0 0,-2 4 124 0 0,-4 3-7 0 0,-1 4 21 0 0,-2 3 171 0 0,-1 4-151 0 0,0 2 63 0 0,1 2 11 0 0,2 2-147 0 0,2 2-40 0 0,3 1 13 0 0,3 1-23 0 0,5 1-53 0 0,3 0 108 0 0,5 1-62 0 0,5-2 12 0 0,3 0 110 0 0,5-1-52 0 0,5-2 50 0 0,3-2-2 0 0,4-2 2 0 0,4-4 122 0 0,2-4-53 0 0,4-3 14 0 0,3-5 111 0 0,3-4-80 0 0,2-4 49 0 0,2-4-4 0 0,3-4-46 0 0,0-5 6 0 0,2-3 14 0 0,0-6-7 0 0,0-3 13 0 0,-2-4 6 0 0,0-3-2 0 0,-2-4 2 0 0,-2-2 19 0 0,-4-3-34 0 0,-2-1 2 0 0,-3-2-11 0 0,-4-1-27 0 0,-4-1-58 0 0,-3-1-4 0 0,-4 1-5 0 0,-4-1-67 0 0,-4 3-47 0 0,-3 0-65 0 0,-3 3-7 0 0,-4 3-108 0 0,-3 3-1094 0 0,-3 3-1505 0 0,-2 3 2037 0 0,-1 4 840 0 0,-1 2-1715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0.18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439.38281"/>
      <inkml:brushProperty name="anchorY" value="-3346.04175"/>
      <inkml:brushProperty name="scaleFactor" value="0.5"/>
    </inkml:brush>
  </inkml:definitions>
  <inkml:trace contextRef="#ctx0" brushRef="#br0">44 1328 4641 0 0,'-2'-1'2352'0'0,"-5"1"1093"0"0,-1-1-1740 0 0,-1 1-1640 0 0,1-1 323 0 0,2 1-248 0 0,2 0-81 0 0,4 1 151 0 0,5 0-54 0 0,4 1-25 0 0,5 0 161 0 0,7-1-12 0 0,6-2 104 0 0,7-2 138 0 0,8-2-79 0 0,8-3-77 0 0,8-4 73 0 0,6-4-123 0 0,9-3-41 0 0,8-4-30 0 0,7-5-46 0 0,7-2-76 0 0,8-4-30 0 0,7-2 30 0 0,7-3-6 0 0,8-3-36 0 0,7-1 13 0 0,5-3-16 0 0,6-1-15 0 0,5-3 22 0 0,4-2 2 0 0,3-3-9 0 0,2-1-16 0 0,0-2 14 0 0,0 1-14 0 0,-3 1 31 0 0,-2 2 0 0 0,-5 3-7 0 0,-4 3 78 0 0,-6 5-70 0 0,-6 5 44 0 0,-6 4 24 0 0,-7 3-72 0 0,-6 4 32 0 0,-7 4 8 0 0,-6 2-98 0 0,-8 3 29 0 0,-7 2 6 0 0,-6 2-15 0 0,-8 2-4 0 0,-7 1 20 0 0,-8 2-7 0 0,-7 2 13 0 0,-6 0 6 0 0,-8 2 26 0 0,-6 1 4 0 0,-6 0 10 0 0,-4 2 36 0 0,-5 0 9 0 0,-5 1 0 0 0,-3 1 3 0 0,-2 0 10 0 0,-3-1-171 0 0,0 2 2 0 0,-1-1-20 0 0,0 0-209 0 0,-5-4-353 0 0,-2-1-211 0 0,-2-1-77 0 0,-2 0-563 0 0,-1 0 170 0 0,-1 0-525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0.85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0872.94727"/>
      <inkml:brushProperty name="anchorY" value="-3030.30811"/>
      <inkml:brushProperty name="scaleFactor" value="0.5"/>
    </inkml:brush>
  </inkml:definitions>
  <inkml:trace contextRef="#ctx0" brushRef="#br0">162 6 14443 0 0,'0'0'0'0'0,"-4"-1"-160"0"0,-6-1-56 0 0,-4 1 7 0 0,-4 0 59 0 0,-1 1-103 0 0,-1 1-23 0 0,1 2 106 0 0,2 1 20 0 0,3 1 26 0 0,3 1 0 0 0,3 0 88 0 0,3 0 4 0 0,3 0 78 0 0,3-1 2 0 0,2-1 90 0 0,3 1 80 0 0,2-1-7 0 0,3 1-7 0 0,4 1 138 0 0,3 0-78 0 0,4 1 10 0 0,5 1 1 0 0,5 1-59 0 0,6 1 7 0 0,5 2-24 0 0,7 2-6 0 0,7 0-18 0 0,6 3 181 0 0,6 3-222 0 0,7 1 46 0 0,5 3 22 0 0,5 4-90 0 0,7 3 83 0 0,6 3 19 0 0,5 5-200 0 0,7 3 34 0 0,7 3 36 0 0,7 4 64 0 0,8 2-82 0 0,7 3 22 0 0,6 1-6 0 0,7 0-21 0 0,6 2 6 0 0,4-1 146 0 0,4 1-107 0 0,3-1 20 0 0,2 0 100 0 0,1-2 182 0 0,1-2-140 0 0,0-3 48 0 0,-2-3 73 0 0,-4-4-267 0 0,-3-3 146 0 0,-5-3 58 0 0,-6-4-367 0 0,-6-4 114 0 0,-7-1-67 0 0,-7-3 23 0 0,-8-1-26 0 0,-7-2 26 0 0,-9 0-8 0 0,-8-2-15 0 0,-9 0 23 0 0,-9-1 11 0 0,-9 0-3 0 0,-9-2 13 0 0,-9-2-4 0 0,-10 0 12 0 0,-8-2 24 0 0,-9-3 4 0 0,-10-2 10 0 0,-8-2-11 0 0,-6-1-14 0 0,-7-1 13 0 0,-7-1-33 0 0,-6-1-57 0 0,-6-1-31 0 0,-6 0-24 0 0,-4-1-93 0 0,-4 0-257 0 0,-2 0-101 0 0,-3-1-57 0 0,0 1-361 0 0,-1 0-1728 0 0,-1 1 2785 0 0,-1 0-1799 0 0,0 1 2009 0 0,25-1-8438 0 0,0 0-1011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1.8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6790.28125"/>
      <inkml:brushProperty name="anchorY" value="-5684.22119"/>
      <inkml:brushProperty name="scaleFactor" value="0.5"/>
    </inkml:brush>
  </inkml:definitions>
  <inkml:trace contextRef="#ctx0" brushRef="#br0">0 288 7202 0 0,'0'0'0'0'0,"1"-1"664"0"0,1-2-280 0 0,0 0 80 0 0,2-2-77 0 0,0-1-363 0 0,2-1 26 0 0,0-2-50 0 0,2-2 163 0 0,0-1-32 0 0,2-1-29 0 0,0-2 222 0 0,1-1-121 0 0,2-1 83 0 0,0 0-10 0 0,2 0-91 0 0,1 0-74 0 0,1 0-31 0 0,2 1 17 0 0,1 1-152 0 0,2 2 43 0 0,2 1-57 0 0,0 1 38 0 0,2 1-31 0 0,0 2 27 0 0,0 1-8 0 0,-1 2 13 0 0,0 2 15 0 0,-2 2-13 0 0,-1 1 5 0 0,-1 2-1 0 0,-1 2-18 0 0,-1 2 32 0 0,-1 1 9 0 0,-2 2-2 0 0,0 1 50 0 0,0 2 33 0 0,-1 1-63 0 0,-1 0 89 0 0,0 2-18 0 0,-1 0 44 0 0,1 0-10 0 0,-1 0 16 0 0,1 0 24 0 0,0-1 41 0 0,0-1 56 0 0,1-1-59 0 0,1-1 97 0 0,0-2-9 0 0,2-2 15 0 0,0-2-9 0 0,1-1 3 0 0,2-2-113 0 0,1-1 13 0 0,1-2 18 0 0,2-2-151 0 0,1-2 25 0 0,2-2-61 0 0,0-1 11 0 0,1-1-35 0 0,0-2-1 0 0,0-1-2 0 0,0 0-1 0 0,-2-1-19 0 0,-2 0-153 0 0,0 1-218 0 0,-3 0-126 0 0,-2 2-295 0 0,-2 1 100 0 0,-2 1-484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1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6 12267 0 0,'0'0'6498'0'0,"-10"-4"-5127"0"0,5 4-1467 0 0,0-1 0 0 0,0 0 0 0 0,0 1 0 0 0,0 0-1 0 0,0 0 1 0 0,0 1 0 0 0,0 0 0 0 0,0-1 0 0 0,0 1 0 0 0,0 1-1 0 0,1-1 1 0 0,-1 1 0 0 0,0 0 0 0 0,1 0 0 0 0,-1 0-1 0 0,-5 5 1 0 0,-12 5-316 0 0,0 1-1 0 0,1 2 0 0 0,-33 28 1 0 0,49-39 376 0 0,1 0 1 0 0,0 0-1 0 0,0 0 1 0 0,0 1-1 0 0,0-1 0 0 0,1 1 1 0 0,0 0-1 0 0,0 0 1 0 0,0 0-1 0 0,1 0 1 0 0,-1 0-1 0 0,1 1 0 0 0,0-1 1 0 0,1 1-1 0 0,0 0 1 0 0,0-1-1 0 0,0 1 1 0 0,0 0-1 0 0,1 0 0 0 0,0 0 1 0 0,0-1-1 0 0,2 11 1 0 0,-1-11 9 0 0,1-1 0 0 0,0 1 0 0 0,1 0 0 0 0,-1-1 1 0 0,1 0-1 0 0,0 0 0 0 0,0 1 0 0 0,0-2 0 0 0,0 1 0 0 0,1 0 0 0 0,0-1 1 0 0,0 1-1 0 0,0-1 0 0 0,0 0 0 0 0,0-1 0 0 0,0 1 0 0 0,1-1 1 0 0,-1 1-1 0 0,1-1 0 0 0,0-1 0 0 0,0 1 0 0 0,-1-1 0 0 0,9 2 0 0 0,6 1-271 0 0,1-2 0 0 0,-1 1-1 0 0,1-2 1 0 0,32-2 0 0 0,-24-2 62 0 0,3 0 179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1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42 1528 0 0,'-9'-1'-92'0'0,"1"0"0"0"0,-1 0 0 0 0,0-1 0 0 0,-11-4-1 0 0,16 5 104 0 0,-4-1 2281 0 0,8-18 3830 0 0,-1 12-6932 0 0,1 17 734 0 0,0-1 0 0 0,1 1-1 0 0,0-1 1 0 0,0 1 0 0 0,1-1 0 0 0,0 0 0 0 0,6 15 0 0 0,4 21-18 0 0,14 144 30 0 0,15 67 201 0 0,-39-244-284 0 0,8 24 668 0 0,-9-34-588 0 0,0 0 0 0 0,-1 0-1 0 0,1 1 1 0 0,-1-1 0 0 0,1 0-1 0 0,0 0 1 0 0,0 0 0 0 0,0 0 0 0 0,0 0-1 0 0,0 0 1 0 0,0 0 0 0 0,0 0 0 0 0,0-1-1 0 0,0 1 1 0 0,0 0 0 0 0,0-1-1 0 0,1 1 1 0 0,-1-1 0 0 0,0 1 0 0 0,0-1-1 0 0,1 1 1 0 0,1-1 0 0 0,4 1-219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2.31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29040.83398"/>
      <inkml:brushProperty name="anchorY" value="-6492.63184"/>
      <inkml:brushProperty name="scaleFactor" value="0.5"/>
    </inkml:brush>
  </inkml:definitions>
  <inkml:trace contextRef="#ctx0" brushRef="#br0">0 252 11154 0 0,'0'0'0'0'0,"2"-1"705"0"0,2-4-795 0 0,4-1 88 0 0,2-3 56 0 0,3-2-253 0 0,4-1 85 0 0,2-3 52 0 0,2 0 16 0 0,3-1 10 0 0,0-1 96 0 0,2 1 58 0 0,0 0 28 0 0,0 0-9 0 0,-1 1 102 0 0,0 1-84 0 0,-1 1 19 0 0,0 2 24 0 0,-1 1-76 0 0,0 1-23 0 0,-1 1-24 0 0,-1 2 1 0 0,-1 1-60 0 0,-1 2 16 0 0,-1 1 1 0 0,-1 2-2 0 0,-1 1 10 0 0,-1 3 63 0 0,0 2-8 0 0,0 1-2 0 0,-1 2 68 0 0,1 1-10 0 0,0 2 16 0 0,1 1 18 0 0,-1 1-24 0 0,2 0 0 0 0,0 0-10 0 0,2 1 10 0 0,-1-1-12 0 0,2 0 22 0 0,-1-1 21 0 0,1-1-23 0 0,0-2 55 0 0,0-1 3 0 0,-1-1 1 0 0,1-3 13 0 0,-1-1 6 0 0,1-2-48 0 0,0-1-13 0 0,1-2 10 0 0,0-2-72 0 0,2-2-45 0 0,0-1 0 0 0,1-2-6 0 0,0-1-68 0 0,1-1 1 0 0,0 0-4 0 0,1-2-41 0 0,0 0 2 0 0,1 0-385 0 0,0 0-350 0 0,2 0-157 0 0,1 0-643 0 0,1 0 207 0 0,1-1-865 0 0,-5 3-9306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3.03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31382.32227"/>
      <inkml:brushProperty name="anchorY" value="-7309.51709"/>
      <inkml:brushProperty name="scaleFactor" value="0.5"/>
    </inkml:brush>
  </inkml:definitions>
  <inkml:trace contextRef="#ctx0" brushRef="#br0">12 198 16740 0 0,'0'0'0'0'0,"-2"-2"1336"0"0,0-4-1512 0 0,0-1 329 0 0,-1-1 85 0 0,1-2-270 0 0,1-1-453 0 0,3 1 317 0 0,2-1-149 0 0,2 0-34 0 0,2 0 231 0 0,3 0-33 0 0,2 1 85 0 0,2 0 52 0 0,2 0 9 0 0,2 0-5 0 0,2 1-32 0 0,4 1 10 0 0,3-1-34 0 0,5 2-49 0 0,3 0 13 0 0,4 1 11 0 0,3 1-52 0 0,4 1 71 0 0,2 1-12 0 0,2 2-33 0 0,0 1 96 0 0,-1 2-10 0 0,-1 1 34 0 0,-2 2-14 0 0,-3 3 25 0 0,-3 1 3 0 0,-3 1 9 0 0,-5 2-2 0 0,-3 2-7 0 0,-4 1 21 0 0,-3 1-7 0 0,-6 2 13 0 0,-3 1 15 0 0,-5 2 62 0 0,-4 1-26 0 0,-6 1 12 0 0,-5 2 65 0 0,-5 0-10 0 0,-6 3 16 0 0,-4 0 8 0 0,-5 1-11 0 0,-4 1-5 0 0,-2 0 39 0 0,-3 0-12 0 0,-2-1 5 0 0,-1 1 84 0 0,-1-1-43 0 0,1 0 9 0 0,0 0 74 0 0,1-1-116 0 0,2 0 28 0 0,1 0 17 0 0,3-1-130 0 0,2-2-18 0 0,4-1-38 0 0,3-2 2 0 0,5-1-79 0 0,4-3-110 0 0,5-1-30 0 0,5-3 26 0 0,5 0-175 0 0,5-2 134 0 0,5-1-56 0 0,5-1-33 0 0,4 0 125 0 0,4-1-2 0 0,3-1 53 0 0,3-1 0 0 0,2-2 61 0 0,1-1 13 0 0,2-1 0 0 0,-1-2 4 0 0,-1-1 47 0 0,-1-1 14 0 0,-2-2 18 0 0,-3-2 7 0 0,-3-2 48 0 0,-4-1 71 0 0,-4-2-26 0 0,-4-2 14 0 0,-4-2 74 0 0,-5-2-115 0 0,-5-2 65 0 0,-4-1-2 0 0,-4-3-104 0 0,-6-1 41 0 0,-3-1-55 0 0,-6-1-6 0 0,-3-1 9 0 0,-4 0-52 0 0,-5 0 14 0 0,-3 1 4 0 0,-2 0-60 0 0,-3 1 37 0 0,-2 0-23 0 0,0 2 5 0 0,0 0 9 0 0,1 2-32 0 0,3 1-18 0 0,3 1-14 0 0,4 2-46 0 0,4 2-298 0 0,5 2-67 0 0,5 2-77 0 0,4 2-382 0 0,6 3-611 0 0,4 2-38 0 0,4 3-618 0 0,10 8-3300 0 0,2 1 2057 0 0,0-1-1210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3.58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32524.35352"/>
      <inkml:brushProperty name="anchorY" value="-8515.54102"/>
      <inkml:brushProperty name="scaleFactor" value="0.5"/>
    </inkml:brush>
  </inkml:definitions>
  <inkml:trace contextRef="#ctx0" brushRef="#br0">77 99 13595 0 0,'0'0'0'0'0,"-2"-2"1240"0"0,-3-3-1409 0 0,-1-2 664 0 0,-2-1 507 0 0,0-2-876 0 0,-1 1 57 0 0,0-1 374 0 0,1 1-132 0 0,1 1 15 0 0,1 2 425 0 0,2 0-413 0 0,2 3 197 0 0,0 1-1 0 0,2 1-344 0 0,0 0-17 0 0,0 1-135 0 0,4-2-10 0 0,3 0-160 0 0,2 0 12 0 0,3 0-42 0 0,2 0-6 0 0,4 1-38 0 0,2 1 28 0 0,3 0-1 0 0,2 1-1 0 0,4 0 30 0 0,1 1 2 0 0,3 1 10 0 0,2-1 8 0 0,1 1 8 0 0,3-1 8 0 0,0 1-2 0 0,2-1 2 0 0,0 1 28 0 0,1 0-8 0 0,1-1-5 0 0,0 2 12 0 0,0-1-14 0 0,-1 1 4 0 0,-2 0-1 0 0,-2 0 10 0 0,-1 0-13 0 0,-3 1 4 0 0,-3-1 9 0 0,-3 1-13 0 0,-3-1 23 0 0,-3 1 22 0 0,-3 0 3 0 0,-4-1 2 0 0,-2-1 29 0 0,-4 0 38 0 0,-2 0 29 0 0,-3-2-23 0 0,-3 0 76 0 0,0 0-49 0 0,-1-1-2 0 0,0 0 30 0 0,-5 4-48 0 0,-2 1-14 0 0,-2 2-44 0 0,-3 1 19 0 0,-1 1-46 0 0,-3 1 2 0 0,-1 2 6 0 0,-2 1 6 0 0,-2 2-1 0 0,-1 2 10 0 0,-2 1 7 0 0,-2 4 8 0 0,-1 2 8 0 0,-1 3 27 0 0,-2 3-44 0 0,0 2 23 0 0,1 2-7 0 0,0 2-45 0 0,2 1 12 0 0,1-1 13 0 0,2 0-80 0 0,1-3 61 0 0,1-1-31 0 0,2-3-10 0 0,2-3 41 0 0,0-1-51 0 0,2-3 16 0 0,1-1 5 0 0,1-3-32 0 0,1-2-27 0 0,2-2-50 0 0,1-2-26 0 0,1-1-54 0 0,1-3-670 0 0,2-2-160 0 0,2-1-240 0 0,1-2-840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4.94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33803.64844"/>
      <inkml:brushProperty name="anchorY" value="-10242.0459"/>
      <inkml:brushProperty name="scaleFactor" value="0.5"/>
    </inkml:brush>
  </inkml:definitions>
  <inkml:trace contextRef="#ctx0" brushRef="#br0">570 120 12675 0 0,'0'0'0'0'0,"-2"-3"1760"0"0,-2-3-2025 0 0,0-3 1484 0 0,-2-2 1160 0 0,-1-1-2179 0 0,0 0 288 0 0,0 0-143 0 0,1 2-53 0 0,-1 0-5 0 0,1 2-17 0 0,1 0 23 0 0,0 2-45 0 0,0 1 23 0 0,2 2-27 0 0,1 1-162 0 0,0 0-47 0 0,1 2-7 0 0,1 0-225 0 0,0 0-43 0 0,0 5 8 0 0,1 2-36 0 0,2 3-78 0 0,2 4 153 0 0,2 2-31 0 0,2 5 32 0 0,2 2 146 0 0,2 3-11 0 0,2 3 41 0 0,0 2-4 0 0,1 3 32 0 0,0 1 1 0 0,0 1 2 0 0,-1 1 1 0 0,-1 0-9 0 0,-1 0 21 0 0,-1 0 2 0 0,-2-1-18 0 0,-1-1 26 0 0,-1-2 19 0 0,-2-1 14 0 0,-1-3-2 0 0,-2-2 22 0 0,-2-2 78 0 0,-1-2-2 0 0,-2-2 6 0 0,-2-3 87 0 0,-2-1 32 0 0,-1-3-4 0 0,-3-2 18 0 0,0-2 43 0 0,-3-1-95 0 0,-3-2 20 0 0,-1-2-8 0 0,-2-1-105 0 0,-1-2-17 0 0,-4 0-29 0 0,-1-2 1 0 0,-2-1-69 0 0,-2-2-29 0 0,-2-2-4 0 0,-2-1 4 0 0,-1-1-50 0 0,-3-3-107 0 0,0-1-74 0 0,0-2-7 0 0,-1-1-177 0 0,-1-3-366 0 0,2-1-112 0 0,0-3-47 0 0,2-1-529 0 0,2-4 159 0 0,1-2-368 0 0,19 16-6241 0 0,1 0-1138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5.21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32218.50977"/>
      <inkml:brushProperty name="anchorY" value="-9677.49512"/>
      <inkml:brushProperty name="scaleFactor" value="0.5"/>
    </inkml:brush>
  </inkml:definitions>
  <inkml:trace contextRef="#ctx0" brushRef="#br0">13 109 20932 0 0,'0'0'0'0'0,"-2"-2"0"0"0,-1-1-93 0 0,0-2 8 0 0,0 1-335 0 0,1 1 174 0 0,3-1-14 0 0,4-1-247 0 0,4 1 479 0 0,6-1-214 0 0,6 1-9 0 0,7 0 510 0 0,6-1-229 0 0,7-1 130 0 0,7-1-12 0 0,7 1-100 0 0,6-1-44 0 0,6 0-2 0 0,5 0 0 0 0,5 1-96 0 0,4 0 83 0 0,3 2-85 0 0,1 1-41 0 0,0 2 57 0 0,-1 2-639 0 0,-2 2-275 0 0,-3 3-134 0 0,-2 3-911 0 0,-5 2 296 0 0,-4 3-968 0 0,-15-2-8195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5.65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34605.59375"/>
      <inkml:brushProperty name="anchorY" value="-10641.08887"/>
      <inkml:brushProperty name="scaleFactor" value="0.5"/>
    </inkml:brush>
  </inkml:definitions>
  <inkml:trace contextRef="#ctx0" brushRef="#br0">143 36 9058 0 0,'0'0'0'0'0,"1"-1"272"0"0,2-2 37 0 0,1-1-1 0 0,0-1 535 0 0,0 0-253 0 0,0-1 39 0 0,0 2 555 0 0,-2 1-362 0 0,1-1 2285 0 0,-4 4-2693 0 0,-5 0-45 0 0,-2 2-408 0 0,-3 2 94 0 0,-2 2-99 0 0,0 2-8 0 0,-2 2-20 0 0,1 2 59 0 0,-1 3-29 0 0,0 3 12 0 0,1 0 44 0 0,1 2-22 0 0,2 1 28 0 0,2 0 3 0 0,2-1-19 0 0,3 1-21 0 0,2 0-23 0 0,3-1 4 0 0,4 0-42 0 0,4 0-7 0 0,3-1 9 0 0,5-1-15 0 0,3 0-5 0 0,3-3 58 0 0,3-1-9 0 0,3-3-4 0 0,1-3 61 0 0,1-2 10 0 0,0-3 18 0 0,0-3 0 0 0,-1-2 39 0 0,-2-3-1 0 0,-3-3 21 0 0,-1-2-13 0 0,-3-1 15 0 0,-4-3-51 0 0,-3-2-41 0 0,-5-1 27 0 0,-3-3-96 0 0,-5 0-40 0 0,-4-2-11 0 0,-4-1-14 0 0,-4 0-55 0 0,-3 0 4 0 0,-5 0 14 0 0,-2 2-25 0 0,-4 1 17 0 0,-1 2-108 0 0,-1 1-54 0 0,-2 3-27 0 0,0 2-160 0 0,0 2-810 0 0,0 3-406 0 0,2 2 796 0 0,1 2 1043 0 0,3 1-1473 0 0,5 2-9725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6.32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33524.44141"/>
      <inkml:brushProperty name="anchorY" value="-9612.62402"/>
      <inkml:brushProperty name="scaleFactor" value="0.5"/>
    </inkml:brush>
  </inkml:definitions>
  <inkml:trace contextRef="#ctx0" brushRef="#br0">126 912 19836 0 0,'0'-1'1345'0'0,"-3"0"-1523"0"0,-1-1 137 0 0,-2 1 101 0 0,-2 2-334 0 0,1 1-182 0 0,-2 2 226 0 0,0 3-82 0 0,0 2-6 0 0,0 2 234 0 0,-1 1-21 0 0,2 2 83 0 0,-1 1-2 0 0,1-1 63 0 0,1 1-34 0 0,1 0-5 0 0,0 0 3 0 0,2-2-40 0 0,1 1-27 0 0,2-1-4 0 0,2 0-12 0 0,1-2-46 0 0,2 0 13 0 0,2 0 2 0 0,2-2 7 0 0,1-2 8 0 0,2 0 18 0 0,1-2-5 0 0,2-2-16 0 0,1-1 43 0 0,2-1-256 0 0,-1-2 9 0 0,1-2 41 0 0,0-1-297 0 0,0-2 188 0 0,-2-1-21 0 0,0-2-101 0 0,-3-1 231 0 0,0-1 117 0 0,-1-2 68 0 0,-3 0 9 0 0,0 1 225 0 0,-2 0-4 0 0,-1 1 6 0 0,-2 1 10 0 0,-1 3 37 0 0,-1 2-96 0 0,0 2-7 0 0,-1 2 54 0 0,0 1-123 0 0,0 0 74 0 0,0 0-16 0 0,4 2-7 0 0,2 2 70 0 0,3 2-20 0 0,2 2 9 0 0,2 3 9 0 0,1 0-2 0 0,4 2-55 0 0,1 0 16 0 0,3 1-27 0 0,2-1-60 0 0,2 0 26 0 0,2-2-22 0 0,2 0 5 0 0,1-2-12 0 0,2-2-6 0 0,0-3 11 0 0,2-1 5 0 0,0-3-20 0 0,0-2 53 0 0,0-3-15 0 0,-1-3-4 0 0,-1-2 41 0 0,-1-4-3 0 0,-2-2-6 0 0,-2-3 12 0 0,-2-2-12 0 0,-1-3 3 0 0,-4-3-10 0 0,-1-3-7 0 0,-4-3-8 0 0,-2-2-46 0 0,-2-2 22 0 0,-3-2-9 0 0,-3-2-36 0 0,-3-2 29 0 0,-2-2-2 0 0,-2-2 20 0 0,-2-2 23 0 0,-3-4 79 0 0,-1-2-39 0 0,-3-3 18 0 0,-1-1 62 0 0,-1 0-27 0 0,-1 0 49 0 0,-2 3-22 0 0,0 5-1 0 0,0 5-111 0 0,-2 6 3 0 0,1 8 20 0 0,-1 7-133 0 0,1 6-92 0 0,-1 8-18 0 0,1 5-26 0 0,0 5-122 0 0,0 5 144 0 0,0 6-68 0 0,1 5 3 0 0,1 7 115 0 0,1 6 40 0 0,2 7 3 0 0,1 8 18 0 0,2 7 55 0 0,3 6-52 0 0,2 6 46 0 0,4 4-13 0 0,4 2-43 0 0,3 1-51 0 0,4-1 20 0 0,5-1-11 0 0,3-2-55 0 0,4-3 72 0 0,4-3-15 0 0,3-4-22 0 0,3-2 83 0 0,3-5-24 0 0,1-3-65 0 0,1-4-81 0 0,-1-4-28 0 0,1-4-2149 0 0,-2-5 2830 0 0,-2-3-1540 0 0,-2-5 1300 0 0,-19-12-7923 0 0,-2-1-1053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6.71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35618.03906"/>
      <inkml:brushProperty name="anchorY" value="-10966.22559"/>
      <inkml:brushProperty name="scaleFactor" value="0.5"/>
    </inkml:brush>
  </inkml:definitions>
  <inkml:trace contextRef="#ctx0" brushRef="#br0">15 110 16796 0 0,'-1'-1'1576'0'0,"-2"-2"-691"0"0,1 0 198 0 0,-1 0-463 0 0,1 1-904 0 0,0 1 171 0 0,1 0-602 0 0,1 0 379 0 0,2 3-712 0 0,2 2 832 0 0,3 2-7 0 0,0 0 139 0 0,3 1 16 0 0,2 1 109 0 0,2-1-4 0 0,1 0 27 0 0,3 0-12 0 0,1-2 24 0 0,3 0-35 0 0,1-2 11 0 0,1-1 5 0 0,1 0-39 0 0,0-2 20 0 0,1-1-26 0 0,0-1 7 0 0,-2-2-3 0 0,0-1 0 0 0,-1-2 0 0 0,-2 0 0 0 0,-1-2 0 0 0,-3-1-9 0 0,-2-1-7 0 0,-3-1 20 0 0,-1 0-16 0 0,-4 0 70 0 0,-2 1-19 0 0,-2-1 0 0 0,-4 2 77 0 0,-2 0-42 0 0,-3 1 26 0 0,-2 1 32 0 0,-4 2-46 0 0,-3 1 34 0 0,-2 3 8 0 0,-3 1-12 0 0,-1 3 33 0 0,-1 3 57 0 0,-1 2-34 0 0,0 3-4 0 0,2 1 49 0 0,1 2-137 0 0,1 2 23 0 0,4 0-3 0 0,2 1-155 0 0,3 0-68 0 0,4 1 2 0 0,3 0-32 0 0,5 1-81 0 0,2 0 50 0 0,5 1-20 0 0,3-1-5 0 0,3 1 58 0 0,3-1-7 0 0,3-1-43 0 0,3-1-87 0 0,2-2-5 0 0,3-2-1473 0 0,4-2-668 0 0,4-2 1426 0 0,3-2 1054 0 0,4-2-1843 0 0,-7-1-11979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7.10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37154.57422"/>
      <inkml:brushProperty name="anchorY" value="-12215.70801"/>
      <inkml:brushProperty name="scaleFactor" value="0.5"/>
    </inkml:brush>
  </inkml:definitions>
  <inkml:trace contextRef="#ctx0" brushRef="#br0">637 35 20772 0 0,'0'0'0'0'0,"-1"-1"345"0"0,-1-2-132 0 0,-2 0 38 0 0,0 0-150 0 0,-2-2-65 0 0,-2 1-27 0 0,-2 0-106 0 0,-2 1 42 0 0,-3 0-29 0 0,-2 1-13 0 0,-4 0 69 0 0,-3 1 16 0 0,-2 0-11 0 0,-2 1 18 0 0,-2 0 14 0 0,1 1-22 0 0,0 0 17 0 0,1 0-15 0 0,2 1-33 0 0,4 1-37 0 0,2 0-30 0 0,4 1-14 0 0,4 0-75 0 0,2 0-346 0 0,4 1 76 0 0,4 1 17 0 0,4 0-365 0 0,4 0 350 0 0,4 2-166 0 0,6 0-54 0 0,5 1 358 0 0,5 1-16 0 0,5 1 114 0 0,5 2-4 0 0,4 1 132 0 0,4 2-15 0 0,3 1 40 0 0,2 2-5 0 0,0 1 32 0 0,-1 2 30 0 0,-1 0 11 0 0,-4 1-18 0 0,-4 0 63 0 0,-4 0 188 0 0,-6 0 42 0 0,-5-2 12 0 0,-6-2 262 0 0,-5-1 201 0 0,-5-3-4 0 0,-6-1 28 0 0,-4-3 267 0 0,-6-1-384 0 0,-5-2 98 0 0,-6-2 11 0 0,-6 0-400 0 0,-7-1 4 0 0,-5-2-135 0 0,-5-1-3 0 0,-5 0-159 0 0,-4-2 11 0 0,-3 0-32 0 0,-1-1 2 0 0,-1-1-40 0 0,1 0-18 0 0,1-1-53 0 0,1 0-16 0 0,3 0-75 0 0,2 0-524 0 0,4 0-191 0 0,3 1-104 0 0,3 0-741 0 0,4 2 228 0 0,3 0-731 0 0,8 1-14782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7.74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35501.91406"/>
      <inkml:brushProperty name="anchorY" value="-11608.84375"/>
      <inkml:brushProperty name="scaleFactor" value="0.5"/>
    </inkml:brush>
  </inkml:definitions>
  <inkml:trace contextRef="#ctx0" brushRef="#br0">409 75 16436 0 0,'0'0'0'0'0,"-9"-1"1168"0"0,-15-1-1335 0 0,-8 0 223 0 0,-9 1 340 0 0,-3-1-777 0 0,-2 2 385 0 0,2 1-72 0 0,3 0-15 0 0,6 0 182 0 0,6 1 191 0 0,6 0 3 0 0,5-1 20 0 0,7 0 231 0 0,4 0-297 0 0,4-1 89 0 0,2 0 16 0 0,3 1-313 0 0,4 0 269 0 0,4 0-122 0 0,4 1-12 0 0,5 0 167 0 0,7-1-182 0 0,6 0 69 0 0,6 0 44 0 0,6-1-195 0 0,9 0 51 0 0,6 0-60 0 0,9-1-28 0 0,7-1 6 0 0,9 0 22 0 0,9-1 10 0 0,10-1 28 0 0,9-1 31 0 0,9 0-53 0 0,9 0 0 0 0,9 0 17 0 0,8 0-54 0 0,8 1-3 0 0,7 0-10 0 0,7 0-10 0 0,5 0-18 0 0,7 1 14 0 0,4 0-5 0 0,4 0 1 0 0,4 0 0 0 0,1 0-9 0 0,1 0 21 0 0,-1 0-16 0 0,0 1 5 0 0,-5 1-10 0 0,-4 0-7 0 0,-7 1 10 0 0,-6 2-12 0 0,-9-1 3 0 0,-8 2-10 0 0,-10 0 2 0 0,-11 1-1 0 0,-10 0 9 0 0,-11-1 7 0 0,-12 0 8 0 0,-10-1 8 0 0,-11 0 36 0 0,-11-1 28 0 0,-11 0-5 0 0,-10-2 70 0 0,-9 0 178 0 0,-9-2-47 0 0,-6 1 0 0 0,-8-1 204 0 0,-6 0-172 0 0,-5 1 60 0 0,-3 1 41 0 0,-1 0-167 0 0,-2 1-70 0 0,0-1-33 0 0,-1 0-4 0 0,1 0-129 0 0,0 0-2 0 0,0-1-6 0 0,0 1-53 0 0,0-1-5 0 0,0 1-67 0 0,-1-1-30 0 0,1 1 4 0 0,-1-1-91 0 0,1 1-98 0 0,0-1-23 0 0,0 1-14 0 0,1-1-134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2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4 9330 0 0,'-2'0'-66'0'0,"1"-1"0"0"0,0 0 0 0 0,-1 1 1 0 0,1-1-1 0 0,0 1 0 0 0,-1 0 0 0 0,1 0 0 0 0,-1-1 0 0 0,1 1 0 0 0,0 0 0 0 0,-1 0 1 0 0,1 0-1 0 0,-1 0 0 0 0,1 0 0 0 0,0 1 0 0 0,-1-1 0 0 0,1 0 0 0 0,-1 1 1 0 0,1-1-1 0 0,0 1 0 0 0,-1-1 0 0 0,1 1 0 0 0,0 0 0 0 0,0 0 0 0 0,0-1 0 0 0,-1 1 1 0 0,1 0-1 0 0,0 0 0 0 0,0 0 0 0 0,0 0 0 0 0,0 0 0 0 0,0 0 0 0 0,1 1 1 0 0,-2 1-1 0 0,-31 47-692 0 0,30-44 699 0 0,-6 13-5 0 0,0 0 0 0 0,2 1 0 0 0,0 0 0 0 0,1 1 0 0 0,1-1 0 0 0,2 1 0 0 0,-1 0 0 0 0,2 0 0 0 0,1 30 0 0 0,2-18 75 0 0,1 1 1 0 0,1-1-1 0 0,3 0 0 0 0,0 0 1 0 0,14 40-1 0 0,-19-69 67 0 0,0 0 1 0 0,1 0 0 0 0,-1 0-1 0 0,1 0 1 0 0,0 0-1 0 0,0-1 1 0 0,1 1-1 0 0,-1-1 1 0 0,1 1-1 0 0,-1-1 1 0 0,1 0 0 0 0,0 0-1 0 0,0 0 1 0 0,1 0-1 0 0,-1-1 1 0 0,0 1-1 0 0,1-1 1 0 0,5 3-1 0 0,-5-4 42 0 0,-1 0-1 0 0,1-1 1 0 0,-1 1-1 0 0,0-1 0 0 0,1 0 1 0 0,-1 0-1 0 0,1 0 1 0 0,-1 0-1 0 0,0-1 0 0 0,1 1 1 0 0,-1-1-1 0 0,0 0 1 0 0,1 0-1 0 0,-1 0 0 0 0,0-1 1 0 0,0 1-1 0 0,0-1 1 0 0,0 0-1 0 0,0 1 1 0 0,0-1-1 0 0,0-1 0 0 0,-1 1 1 0 0,4-3-1 0 0,4-6 22 0 0,1 0 0 0 0,-1-1 0 0 0,-1 0 1 0 0,0 0-1 0 0,-1-1 0 0 0,0 0 0 0 0,-1-1 0 0 0,0 0 0 0 0,-2 0 0 0 0,9-29 0 0 0,-7 19-65 0 0,-2-1-1 0 0,-1 0 1 0 0,-1 0 0 0 0,-1-1-1 0 0,-2-46 1 0 0,0 67-106 0 0,0 1 0 0 0,-1 0 0 0 0,1 0 0 0 0,-1 0 0 0 0,0 0 0 0 0,-1-1 1 0 0,1 1-1 0 0,-1 0 0 0 0,1 1 0 0 0,-1-1 0 0 0,0 0 0 0 0,0 0 0 0 0,-1 1 0 0 0,1 0 0 0 0,-1-1 0 0 0,0 1 0 0 0,0 0 1 0 0,0 0-1 0 0,0 0 0 0 0,0 1 0 0 0,-1-1 0 0 0,1 1 0 0 0,-1 0 0 0 0,0 0 0 0 0,0 0 0 0 0,0 0 0 0 0,0 1 1 0 0,0-1-1 0 0,0 1 0 0 0,0 0 0 0 0,0 0 0 0 0,-8 0 0 0 0,11 1-25 0 0,1 0 1 0 0,0 0-1 0 0,0 0 0 0 0,0 0 1 0 0,-1 0-1 0 0,1 0 0 0 0,0 0 1 0 0,0 0-1 0 0,0 0 0 0 0,-1 0 1 0 0,1 0-1 0 0,0 0 0 0 0,0 0 1 0 0,0 0-1 0 0,-1 0 0 0 0,1 0 0 0 0,0 0 1 0 0,0 0-1 0 0,0 0 0 0 0,-1 0 1 0 0,1 0-1 0 0,0 0 0 0 0,0 0 1 0 0,0 0-1 0 0,-1 0 0 0 0,1 1 1 0 0,0-1-1 0 0,0 0 0 0 0,0 0 1 0 0,0 0-1 0 0,0 0 0 0 0,-1 0 1 0 0,1 1-1 0 0,0-1 0 0 0,0 0 1 0 0,0 0-1 0 0,0 0 0 0 0,0 1 1 0 0,0-1-1 0 0,0 0 0 0 0,0 0 1 0 0,0 0-1 0 0,-1 1 0 0 0,1-1 0 0 0,0 0 1 0 0,0 0-1 0 0,0 0 0 0 0,0 1 1 0 0,0-1-1 0 0,0 0 0 0 0,1 0 1 0 0,-1 1-1 0 0,0-1 0 0 0,0 0 1 0 0,0 0-1 0 0,8 9-3208 0 0,-1-4 1104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8.71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41775.86719"/>
      <inkml:brushProperty name="anchorY" value="-12553.83594"/>
      <inkml:brushProperty name="scaleFactor" value="0.5"/>
    </inkml:brush>
  </inkml:definitions>
  <inkml:trace contextRef="#ctx0" brushRef="#br0">790 65 15139 0 0,'0'0'0'0'0,"0"-2"1056"0"0,-1-1-606 0 0,0-2-350 0 0,0-1 1864 0 0,-1 0-2241 0 0,-1-1 757 0 0,0 0-309 0 0,-2 0-6 0 0,-2 2 18 0 0,-2 0-141 0 0,-4 1 51 0 0,-2 1 5 0 0,-4 0-146 0 0,-3 2 100 0 0,-5 0-36 0 0,-2 2-20 0 0,-4 0 92 0 0,-2 1-28 0 0,-2 1 31 0 0,-2 1-6 0 0,-1 0-6 0 0,1 1-7 0 0,1 1 1 0 0,1 0-10 0 0,2 1-7 0 0,3-1-8 0 0,4 1-8 0 0,3-1 11 0 0,4 1-23 0 0,4-1-236 0 0,4-1-8 0 0,5 1 14 0 0,4 0-289 0 0,5 0 119 0 0,5 1-40 0 0,4 0-81 0 0,6 2 127 0 0,5 2 109 0 0,6 1 0 0 0,5 3 59 0 0,5 1 141 0 0,5 3-18 0 0,3 1 26 0 0,3 1 0 0 0,1 3 29 0 0,2 0 1 0 0,-1 1 11 0 0,-2 1-11 0 0,-1 1 23 0 0,-4 0 12 0 0,-4-1 26 0 0,-4 1-6 0 0,-5-2 22 0 0,-5 0 98 0 0,-6-1 11 0 0,-5-2-6 0 0,-5-1 130 0 0,-5-2 57 0 0,-7-1 10 0 0,-5-1 7 0 0,-6-2 87 0 0,-6-1-98 0 0,-7-1 23 0 0,-5-2 11 0 0,-5 0-119 0 0,-5-3-11 0 0,-5-1-41 0 0,-3-1-5 0 0,-3-3-68 0 0,-1-2-1 0 0,-1-2-23 0 0,0-2 12 0 0,1-1-43 0 0,3-3 22 0 0,1-1-46 0 0,4-2 22 0 0,4-1-27 0 0,4-1-31 0 0,4 0-19 0 0,6-2-8 0 0,4 1-47 0 0,6 0-156 0 0,6 0 22 0 0,7 1 10 0 0,6 0-179 0 0,8 1 108 0 0,7 2-97 0 0,7 0-12 0 0,8 2 68 0 0,7 2-15 0 0,7 1 81 0 0,6 1-20 0 0,6 3 48 0 0,5 1-10 0 0,6 2 70 0 0,4 2-9 0 0,4 2 54 0 0,4 1 24 0 0,3 0-3 0 0,1 1-23 0 0,2 0 92 0 0,-1-1-19 0 0,0-1 1 0 0,-3-1 12 0 0,-2-2 6 0 0,-3-1 8 0 0,-5-2 8 0 0,-4-2 8 0 0,-4-2-1 0 0,-6-1 48 0 0,-6-3-14 0 0,-5-1-2 0 0,-5-2 49 0 0,-6-2 22 0 0,-7 0-3 0 0,-5-2 5 0 0,-6-1 28 0 0,-6-1-17 0 0,-4-1-12 0 0,-6-2 31 0 0,-4 0-47 0 0,-5 0 70 0 0,-4-2-2 0 0,-5 1-7 0 0,-4 0 71 0 0,-4 0-39 0 0,-3 2 24 0 0,-3 1 23 0 0,-2 2-45 0 0,-1 2-12 0 0,0 4-17 0 0,1 2-36 0 0,2 3-29 0 0,2 3-125 0 0,3 3 22 0 0,3 3 3 0 0,3 3-146 0 0,3 2-14 0 0,3 3-42 0 0,4 2 13 0 0,3 2-64 0 0,3 1 26 0 0,3 2-29 0 0,3 1-3 0 0,5 1 10 0 0,3 2 42 0 0,4 0 16 0 0,5 0-29 0 0,4 1 78 0 0,4-2 32 0 0,4 1 13 0 0,5-2-7 0 0,3-1 71 0 0,4-1-432 0 0,3-2-245 0 0,3-2-140 0 0,2-2-616 0 0,0-3 206 0 0,1-2-804 0 0,-11-2-12824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1:19.00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43946.11719"/>
      <inkml:brushProperty name="anchorY" value="-14179.75977"/>
      <inkml:brushProperty name="scaleFactor" value="0.5"/>
    </inkml:brush>
  </inkml:definitions>
  <inkml:trace contextRef="#ctx0" brushRef="#br0">165 18 21221 0 0,'0'0'0'0'0,"-1"-1"736"0"0,-2-2-327 0 0,0 0 94 0 0,-2 0-187 0 0,1 0-352 0 0,-1 0 36 0 0,0 1-227 0 0,-1 2 139 0 0,1 2-53 0 0,-1 1 13 0 0,-1 1 93 0 0,-1 3 20 0 0,-2 1 47 0 0,0 3 22 0 0,-2 0 54 0 0,-1 2 16 0 0,0 0-28 0 0,1 2 3 0 0,0 0-2 0 0,2 0-160 0 0,3-1-10 0 0,2 1 12 0 0,3 0-210 0 0,4 0 77 0 0,3 0-14 0 0,5 1-30 0 0,5-1 66 0 0,5 1 36 0 0,6-1 10 0 0,5 0 22 0 0,8-1 63 0 0,5-1-44 0 0,6-2-2 0 0,7-2 2 0 0,5-2-31 0 0,4-2-553 0 0,5-1-552 0 0,2-2-644 0 0,1-2-834 0 0,0-1 265 0 0,-2 0-1631 0 0,-14-1-4793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47:05.91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45647.375"/>
      <inkml:brushProperty name="anchorY" value="-15506.70801"/>
      <inkml:brushProperty name="scaleFactor" value="0.5"/>
    </inkml:brush>
  </inkml:definitions>
  <inkml:trace contextRef="#ctx0" brushRef="#br0">107 559 5329,'0'0'0,"-1"9"568,0 13-65,-1 6 0,-1 8-116,-1 2 47,1-1 213,-1-3 11,0-5 151,1-5 83,1-8 166,1-5 67,0-5 25,1-4 788,0-3-1153,-1-8-241,-1-8-81,-1-7-239,-1-8-98,0-8-124,-2-7 8,0-5-8,0-3 34,-1-1 66,0 1-17,1 5 30,0 4 22,1 7 70,1 6 10,1 6-6,1 5-3,-1 5 20,2 4-63,0 3-46,1 5-8,-1 1-98,1 3-4,0 0-79,1 0-30,-1 0-110,8-5 8,5 0-21,4-2-28,6 0-12,7 0 30,8 0 45,7 1 16,11-2 84,7 0 17,9-1 30,7-2 44,5-1 46,4 0-28,0-2 14,-2 1-50,-5 1-444,-6 1-575,-11 2 1160,-8 3-542,-13 4 40,-26 2-8234,-3 1-1319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47:06.23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47696.97656"/>
      <inkml:brushProperty name="anchorY" value="-15964.71289"/>
      <inkml:brushProperty name="scaleFactor" value="0.5"/>
    </inkml:brush>
  </inkml:definitions>
  <inkml:trace contextRef="#ctx0" brushRef="#br0">1 62 11626,'0'0'0,"7"1"233,11 1 251,11-1 432,10 1-33,9-3 13,9 0-128,3-3-336,4-2-120,-2-2-405,0-2-715,-5 0 973,-3 0-446,-6 0 31,-29 6-8011,-2 1-1269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47:06.70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49354.1875"/>
      <inkml:brushProperty name="anchorY" value="-16919.18359"/>
      <inkml:brushProperty name="scaleFactor" value="0.5"/>
    </inkml:brush>
  </inkml:definitions>
  <inkml:trace contextRef="#ctx0" brushRef="#br0">223 12 13795,'1'-1'1264,"0"-1"56,0 0-137,0 0-190,-1 0-615,0 1-160,-8 0-406,-7 2-80,-5 5-192,-6 6-65,-3 6-7,-2 6 36,1 6 69,2 4 21,7 2 10,7 0-7,10 0 125,9-3 68,12-5 164,10-4 21,9-7 168,8-5 84,7-6 165,4-5 32,2-7 109,0-4 18,-5-6 88,-5-4-28,-8-5-126,-9-3-54,-11-2-255,-11-2-70,-10 0-204,-10 2-101,-10 3-194,-6 4-27,-5 5-245,-3 7-352,1 7-1382,2 6 2525,4 5-1051,7 4 177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47:07.12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0424.96484"/>
      <inkml:brushProperty name="anchorY" value="-17997.06445"/>
      <inkml:brushProperty name="scaleFactor" value="0.5"/>
    </inkml:brush>
  </inkml:definitions>
  <inkml:trace contextRef="#ctx0" brushRef="#br0">253 33 17604,'0'-1'512,"-1"1"-131,-10-1-177,-5 1-134,-6 4-224,-3 3-20,-3 5-73,-2 6-2,0 4 22,3 5-19,3 4-20,5 2 24,6 1-8,7 0 11,8-2-3,8-1 40,9-5 231,7-4 76,8-6 248,5-5 3,5-6 253,3-6 63,-1-7 176,-1-6-23,-3-5-72,-7-6-55,-7-5-252,-9-4-86,-9-2-330,-8-1-85,-10 0-217,-8 2-55,-5 4-265,-4 4-191,-2 4-1907,-1 6 2816,2 5-1074,4 3 227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47:07.64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1446.62109"/>
      <inkml:brushProperty name="anchorY" value="-18976.08789"/>
      <inkml:brushProperty name="scaleFactor" value="0.5"/>
    </inkml:brush>
  </inkml:definitions>
  <inkml:trace contextRef="#ctx0" brushRef="#br0">342 0 13939,'0'0'0,"1"9"-1016,1 9 130,2 4 75,1 7 305,2 5 130,1 5 696,2 5-127,1 3 144,1 3 19,1 1 19,0-1-20,0-3 8,-1-3 43,0-5 240,-3-5 65,0-8 241,-3-8 15,-2-6 16,-2-6 9,-1-8-187,-3-7-58,-4-7-424,-3-4-80,-5-3-382,-5-1-106,-8 0-103,-5 4 21,-5 5 101,-5 7 34,-2 9 139,-3 8 16,1 9 118,3 8 50,4 5 41,6 4-22,7 1-5,8 1-64,8-1-96,9-4-51,9-4-108,9-5 22,11-5-1174,10-6 1499,12-7-687,11-7 109,-35 0-8850,1-1-1410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47:08.48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0344.54297"/>
      <inkml:brushProperty name="anchorY" value="-18757.87109"/>
      <inkml:brushProperty name="scaleFactor" value="0.5"/>
    </inkml:brush>
  </inkml:definitions>
  <inkml:trace contextRef="#ctx0" brushRef="#br0">734 34 14955,'0'0'0,"1"-1"1088,0-3 1,-1-2-113,-3 0-463,-2 0-89,-7 0-336,-6 2-86,-10 4-360,-9 3 44,-9 4 6,-10 6 27,-6 4 191,-4 3 24,-1 3 54,2 2-21,7-1 2,7 0-121,12-3-190,11-2-29,12-1-207,14-3 28,13-2-14,10-1 22,10-2 125,6-1 106,5-1 315,1-2 92,-3-1 280,-4-1-37,-8-2 62,-10 0-23,-7 1-1,-11 2-18,-10 3-90,-11 3-59,-9 4-130,-9 4 18,-6 5-16,-3 4-2,-1 5-19,3 4-4,5 2-55,9 2-14,10 1-56,10 0-26,14-1-90,11-3 59,12-4-6,10-5 28,10-5 70,8-6 10,6-6 69,5-6-240,0-6 298,0-7-86,-5-5-9,-35 6-8833,-2-1-1364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47:09.17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49123.47266"/>
      <inkml:brushProperty name="anchorY" value="-18525.32813"/>
      <inkml:brushProperty name="scaleFactor" value="0.5"/>
    </inkml:brush>
  </inkml:definitions>
  <inkml:trace contextRef="#ctx0" brushRef="#br0">1 83 19916,'0'0'0,"2"11"-2340,0 3 1821,2 6 70,1 4 391,-1 3 17,1 1 145,0 0 39,-1-2 187,0-3 170,-2-7 237,0-4 45,-1-6 97,0-2 1638,-2-12-1933,1-5-159,1-5-287,1-4-53,1-2-181,2-3-24,2 1-101,3 1-19,2 3-78,2 4-58,3 5-101,3 4 21,1 7 39,3 4 13,3 5 84,3 5 27,3 3 129,2 3 81,2 1 155,2-1 52,0-1 122,0-2 23,0-5 88,-2-4 2,-2-7 44,-2-4-8,-1-7-5,-3-5-15,-2-4-61,-3-4-32,-3-1-79,-4 0-58,-4 0-233,-5 3-72,-6 4-137,-6 3-16,-4 6-66,-5 4-8,-4 6-40,-1 5 55,0 6 131,0 5 38,3 5 75,5 5-48,5 3-81,6 4-42,7 0-24,8 1-10,9-3-114,7-4-921,9-6 1385,7-9-608,4-9 195,-30-3-8531,0-2-1342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47:09.54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1053.33984"/>
      <inkml:brushProperty name="anchorY" value="-19758.95898"/>
      <inkml:brushProperty name="scaleFactor" value="0.5"/>
    </inkml:brush>
  </inkml:definitions>
  <inkml:trace contextRef="#ctx0" brushRef="#br0">0 16 10106,'0'0'0,"3"7"-880,2 7 0,2 4 130,2 4 524,2 4 194,1 3 516,0 0 176,0 0 472,-1-2 91,-1-3 463,-3-6 75,-2-6 117,-2-5-41,-2-4-125,-1-5-289,-3-7-432,-2-6-118,-3-6-514,-2-4-64,-1-4-209,-1-2 1,2 0-103,0 2-55,4 3-186,3 4-11,6 5-124,5 4-32,6 6-10,6 4-4,8 4-96,7 3-299,8 3 789,8 3-278,6-1 148,-33-5-10447,1 0-1613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2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49 8794 0 0,'0'0'-6'0'0,"0"0"0"0"0,0 0-1 0 0,0-1 1 0 0,-1 1 0 0 0,1 0 0 0 0,0-1 0 0 0,-1 1 0 0 0,1 0 0 0 0,0 0 0 0 0,-1 0-1 0 0,1-1 1 0 0,0 1 0 0 0,-1 0 0 0 0,1 0 0 0 0,0 0 0 0 0,-1 0 0 0 0,1 0 0 0 0,0-1-1 0 0,-1 1 1 0 0,1 0 0 0 0,-1 0 0 0 0,1 0 0 0 0,0 0 0 0 0,-1 0 0 0 0,1 0-1 0 0,0 0 1 0 0,-1 0 0 0 0,1 1 0 0 0,-1-1 0 0 0,1 0 0 0 0,0 0 0 0 0,-1 0 0 0 0,1 0-1 0 0,0 0 1 0 0,-1 1 0 0 0,1-1 0 0 0,0 0 0 0 0,-1 0 0 0 0,1 1 0 0 0,-1-1-1 0 0,-20 19-331 0 0,-15 26-22 0 0,29-35 314 0 0,2 1-1 0 0,-1-1 0 0 0,2 1 1 0 0,-1 0-1 0 0,2 0 1 0 0,-1 1-1 0 0,1-1 0 0 0,1 1 1 0 0,0-1-1 0 0,1 1 0 0 0,0 0 1 0 0,1 0-1 0 0,0 0 1 0 0,1-1-1 0 0,4 24 0 0 0,-3-26 91 0 0,0 1-1 0 0,0-1 1 0 0,1 0-1 0 0,0 0 0 0 0,0 0 1 0 0,1 0-1 0 0,1-1 1 0 0,-1 1-1 0 0,2-1 0 0 0,-1 0 1 0 0,1-1-1 0 0,0 1 1 0 0,0-1-1 0 0,1 0 0 0 0,0-1 1 0 0,0 1-1 0 0,1-2 1 0 0,-1 1-1 0 0,1-1 0 0 0,12 6 1 0 0,-17-9 81 0 0,1-1 0 0 0,0 0 0 0 0,-1 0 0 0 0,1 0 0 0 0,0 0 0 0 0,0 0 0 0 0,0-1 0 0 0,0 0 0 0 0,-1 0 1 0 0,1 0-1 0 0,0 0 0 0 0,0 0 0 0 0,0-1 0 0 0,0 0 0 0 0,-1 1 0 0 0,1-2 0 0 0,0 1 0 0 0,6-3 0 0 0,-4 0 9 0 0,0 0 0 0 0,0 0 0 0 0,-1 0 0 0 0,1-1 0 0 0,-1 0 0 0 0,0 0 0 0 0,0 0 0 0 0,-1 0-1 0 0,8-12 1 0 0,-4 2-14 0 0,1 0-1 0 0,-2-1 1 0 0,0 0-1 0 0,-1 0 1 0 0,0-1-1 0 0,-1 0 1 0 0,4-31-1 0 0,-8 37-85 0 0,-1 1 0 0 0,0-1 0 0 0,-1 1 0 0 0,0-1 0 0 0,0 1 0 0 0,-1 0 0 0 0,0-1 0 0 0,-7-15 0 0 0,-3-2-99 0 0,-24-43 0 0 0,8 19-620 0 0,27 51 71 0 0,7 13-4303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47:10.12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2407.3125"/>
      <inkml:brushProperty name="anchorY" value="-20798.95117"/>
      <inkml:brushProperty name="scaleFactor" value="0.5"/>
    </inkml:brush>
  </inkml:definitions>
  <inkml:trace contextRef="#ctx0" brushRef="#br0">229 0 18524,'0'0'0,"-5"3"88,-9 3 28,-6 4-55,-5 4-66,-4 5-2,-3 4-15,2 4-1,3 1-57,5 2-115,6-1-63,8-2 26,7-3 83,8-5 49,6-5 68,7-5 74,4-7 60,4-6 160,1-6 55,1-4-2,-2-4-52,-2-2-75,-4 0-67,-4 1-129,-5 4-84,-4 5-277,-4 3-9,-2 3-66,3 7-25,2 5 1,1 6 24,2 7 75,2 5 75,1 6 227,2 5 0,0 4 57,0 2-13,0 2 46,-2-1 25,-3 1 41,-4-2 30,-4 0 238,-5-3 67,-6-2 212,-5-4 79,-5-6 145,-5-6 22,-4-8 54,-2-8-25,-2-10-166,1-7-91,2-9-266,3-7-108,5-4-328,6-3-59,8-1-234,10-1-58,9 2-684,9 1-1089,10 3 2169,7 2-1024,8 0 302,-28 17-8966,2 1-1440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5T15:47:10.56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3552.52734"/>
      <inkml:brushProperty name="anchorY" value="-22212.47461"/>
      <inkml:brushProperty name="scaleFactor" value="0.5"/>
    </inkml:brush>
  </inkml:definitions>
  <inkml:trace contextRef="#ctx0" brushRef="#br0">1 1 13179,'0'0'0,"0"3"-440,0 7 140,1 6 184,1 5 273,2 5-21,2 4 137,4 1 61,3-1 298,3-3-48,5-5 27,5-6-3,4-8-73,6-9 20,3-8-86,4-7-62,1-6-277,0-4 53,-3 0-8,-5 0-30,-5 3-139,-9 5-26,-8 6-12,-5 5-26,-8 11-14,-6 10-25,-6 10-70,-5 9 36,-6 9 134,-5 9-3,-3 8 48,-4 6 4,-2 5-25,0 4 27,0 0 11,1 0-798,3-3 893,4-3-340,4-9 50,14-35-9098,2-3-1417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2.14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4668.16406"/>
      <inkml:brushProperty name="anchorY" value="-24109.93945"/>
      <inkml:brushProperty name="scaleFactor" value="0.5"/>
    </inkml:brush>
  </inkml:definitions>
  <inkml:trace contextRef="#ctx0" brushRef="#br0">208 286 9386 0 0,'0'-1'9899'0'0,"0"0"-9512"0"0,0 0-15 0 0,-2-8-21 0 0,-1-3-220 0 0,0-3 3 0 0,-2-1-42 0 0,0-1-37 0 0,-1-1-22 0 0,0-1 3 0 0,-1-1 6 0 0,0 1-4 0 0,0 0 12 0 0,-1 0 6 0 0,1 1-29 0 0,0 2 46 0 0,-1 1-14 0 0,1 2 5 0 0,0 3-28 0 0,1 1-11 0 0,-1 2 2 0 0,1 2-162 0 0,0 2 18 0 0,1 1-72 0 0,0 1-164 0 0,0 1-163 0 0,1 1-13 0 0,0 2 11 0 0,0 1-247 0 0,0 2 303 0 0,0 3-90 0 0,0 2-7 0 0,0 3 274 0 0,-1 4 31 0 0,0 3 81 0 0,1 5 22 0 0,-1 4 106 0 0,0 3 12 0 0,1 3 3 0 0,0 2 16 0 0,0 1 15 0 0,1 0 15 0 0,1-1 7 0 0,0 0-1 0 0,1-3 21 0 0,0-2-24 0 0,2-3 7 0 0,0-3 8 0 0,2-3-32 0 0,1-3-74 0 0,0-2 2 0 0,3-3-17 0 0,0-2-74 0 0,2-3-27 0 0,1-2-44 0 0,2-1-12 0 0,2-2-39 0 0,1-2 73 0 0,2-2 24 0 0,3-1-5 0 0,2-2 100 0 0,1-1 30 0 0,3-3-12 0 0,1-2 38 0 0,1-3 38 0 0,2-3-608 0 0,1-2-830 0 0,0-4 1081 0 0,1-4 342 0 0,0-3-814 0 0,-6 3-11298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2.5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5908.01172"/>
      <inkml:brushProperty name="anchorY" value="-25360.87695"/>
      <inkml:brushProperty name="scaleFactor" value="0.5"/>
    </inkml:brush>
  </inkml:definitions>
  <inkml:trace contextRef="#ctx0" brushRef="#br0">83 61 16676 0 0,'-1'-1'1712'0'0,"0"0"-1512"0"0,-1 0 293 0 0,1 0-30 0 0,-1 0-299 0 0,1 0-10 0 0,-1 0-105 0 0,0 0 3 0 0,1 1-132 0 0,-1 0-125 0 0,1 0 8 0 0,-1 0-44 0 0,1 0-135 0 0,-1 0 36 0 0,-7 6-11 0 0,-1 2-12 0 0,0 3 33 0 0,1 3 158 0 0,1 3-44 0 0,2 1 24 0 0,1 3 177 0 0,2 2-69 0 0,2 1 77 0 0,0 1 3 0 0,2 0-17 0 0,2 1-11 0 0,1-2 3 0 0,1-1 6 0 0,2-1-2 0 0,1-2 10 0 0,1-3-12 0 0,1-1-33 0 0,-1-4 47 0 0,1-1-82 0 0,-1-3 6 0 0,0-2 5 0 0,0-3-80 0 0,-1-1 134 0 0,-1-1 24 0 0,0-3 24 0 0,-1-1 152 0 0,1-1 241 0 0,-2-2-115 0 0,1-3 65 0 0,-1-1 242 0 0,0-3-323 0 0,0-2 136 0 0,-1-4-53 0 0,-1-3-283 0 0,0-2 44 0 0,-1-4-40 0 0,0-1-3 0 0,-2-2-38 0 0,-1 0 29 0 0,-1 1-11 0 0,0 1 3 0 0,-2 3 19 0 0,0 2-43 0 0,0 4-80 0 0,-2 3-7 0 0,1 3-107 0 0,0 3-247 0 0,0 3-113 0 0,1 3-17 0 0,1 1-419 0 0,1 3-234 0 0,-5 12-5227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2.92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6952.53906"/>
      <inkml:brushProperty name="anchorY" value="-26334.26367"/>
      <inkml:brushProperty name="scaleFactor" value="0.5"/>
    </inkml:brush>
  </inkml:definitions>
  <inkml:trace contextRef="#ctx0" brushRef="#br0">86 176 6209 0 0,'0'-5'12652'0'0,"-1"5"-12628"0"0,0 0-54 0 0,0 0-169 0 0,0 1-6 0 0,-1-1-336 0 0,-5 3 109 0 0,-1 2-50 0 0,-2 3-8 0 0,1 2 50 0 0,1 3 209 0 0,0 1-47 0 0,1 1 19 0 0,0 1 238 0 0,2 1-59 0 0,0 1 49 0 0,2 0 15 0 0,1-1-21 0 0,2 0-30 0 0,1-1 27 0 0,2-1-11 0 0,2-1-25 0 0,2-2-57 0 0,3-1-5 0 0,1-1-12 0 0,2-2-66 0 0,1-2-11 0 0,1-3-10 0 0,1-1 35 0 0,2-2-39 0 0,0-3 442 0 0,0-3-70 0 0,1-3-11 0 0,1-3 491 0 0,0-3-254 0 0,-1-1 165 0 0,0-3 58 0 0,-1-2-186 0 0,-1-1-3 0 0,-2-1-43 0 0,-2 0-26 0 0,-3-1-54 0 0,-1 0 87 0 0,-4 1-21 0 0,-2 0 18 0 0,-2 0 64 0 0,-4 1 20 0 0,-2 2-66 0 0,-2 1 14 0 0,-4 1-35 0 0,-1 2-329 0 0,-2 2 55 0 0,-2 2 18 0 0,0 2-413 0 0,-2 2 111 0 0,0 1-138 0 0,0 3-14 0 0,1 1-2 0 0,1 2-490 0 0,1 1-161 0 0,1 1-180 0 0,1 1-621 0 0,2 0 200 0 0,1 0-766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3.2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7978.64453"/>
      <inkml:brushProperty name="anchorY" value="-27182.53125"/>
      <inkml:brushProperty name="scaleFactor" value="0.5"/>
    </inkml:brush>
  </inkml:definitions>
  <inkml:trace contextRef="#ctx0" brushRef="#br0">8 1 10594 0 0,'0'0'0'0'0,"0"1"536"0"0,-1 1-606 0 0,-1 3-182 0 0,1 1 304 0 0,-1 3-712 0 0,1 2 243 0 0,1 4 67 0 0,0 2 146 0 0,3 3-50 0 0,1 4 238 0 0,2 2 23 0 0,1 3 24 0 0,1 2 71 0 0,2 2 60 0 0,1 0-88 0 0,0 1 24 0 0,2-1-37 0 0,-1 1-58 0 0,1-2 23 0 0,0 0-11 0 0,-1-1-8 0 0,1 0 11 0 0,-1-1 6 0 0,0-2 8 0 0,-1 0 8 0 0,-1-3-1 0 0,0-1 38 0 0,0-2-1 0 0,-2-2 12 0 0,0-3 36 0 0,-2-2 66 0 0,0-2-7 0 0,-1-2 17 0 0,-1-2 64 0 0,-1-2 20 0 0,-1-2-132 0 0,0-2 24 0 0,-1-2-88 0 0,0-4-1230 0 0,-1-6 547 0 0,0-5 718 0 0,0 0-11766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3.6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59234.48047"/>
      <inkml:brushProperty name="anchorY" value="-28906.08789"/>
      <inkml:brushProperty name="scaleFactor" value="0.5"/>
    </inkml:brush>
  </inkml:definitions>
  <inkml:trace contextRef="#ctx0" brushRef="#br0">188 1 10618 0 0,'0'0'2845'0'0,"-1"5"-3899"0"0,-1 3 696 0 0,0 3 90 0 0,-2 2 209 0 0,0 3-55 0 0,-1 4 44 0 0,-1 1 258 0 0,-2 4-129 0 0,0 2 90 0 0,0 1-28 0 0,-2 3-47 0 0,0 1 14 0 0,-1 0-18 0 0,0 0 13 0 0,0 0-4 0 0,0-2 47 0 0,0 0 6 0 0,0-2-8 0 0,1-3 71 0 0,1-3 55 0 0,0-4 24 0 0,2-3 10 0 0,1-3 87 0 0,2-4 126 0 0,1-3-86 0 0,1-3 0 0 0,1-1 105 0 0,1-1-483 0 0,0-1 125 0 0,-1-5 34 0 0,0-3-534 0 0,1-2 224 0 0,0-4-148 0 0,1 0-58 0 0,2-2 138 0 0,0 0-1 0 0,2 0 60 0 0,0 2-9 0 0,0 1 64 0 0,1 3-305 0 0,0 2-3 0 0,0 3-6 0 0,0 2-361 0 0,1 1-49 0 0,0 3-72 0 0,0 1 25 0 0,1 1-148 0 0,2 3 537 0 0,1 1-133 0 0,2 2 16 0 0,2 2 587 0 0,1 2-197 0 0,1 1 229 0 0,2 1-35 0 0,1 1 18 0 0,0-1 1 0 0,1 1 9 0 0,-1 0 7 0 0,0-2-1 0 0,0 0 47 0 0,-1-2 25 0 0,0-1-4 0 0,-1-1 70 0 0,-2-3 103 0 0,0-1-16 0 0,-1-3-22 0 0,0-1 123 0 0,-2-3-961 0 0,0-3 933 0 0,0-4-346 0 0,-1-3-2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3.85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60538.76953"/>
      <inkml:brushProperty name="anchorY" value="-30441.85742"/>
      <inkml:brushProperty name="scaleFactor" value="0.5"/>
    </inkml:brush>
  </inkml:definitions>
  <inkml:trace contextRef="#ctx0" brushRef="#br0">0 1 11570 0 0,'0'0'0'0'0,"3"8"-3159"0"0,3 6 2239 0 0,1 5 985 0 0,2 1-103 0 0,0 2 130 0 0,0-1 76 0 0,1 0-35 0 0,0-1 23 0 0,-1-1-5 0 0,0-1-18 0 0,0-1 15 0 0,0-2 23 0 0,-1-2 30 0 0,-1-2 13 0 0,0-2 214 0 0,-2-1 34 0 0,-1-3 33 0 0,-2-2 276 0 0,0-1 756 0 0,-3-7-1328 0 0,-1-2 82 0 0,-1-4-542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3.96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61678.93359"/>
      <inkml:brushProperty name="anchorY" value="-31689.65625"/>
      <inkml:brushProperty name="scaleFactor" value="0.5"/>
    </inkml:brush>
  </inkml:definitions>
  <inkml:trace contextRef="#ctx0" brushRef="#br0">1 1 5289 0 0,'0'0'0'0'0,"3"5"-2104"0"0,1 1 2045 0 0,3 2-148 0 0,1 0 141 0 0,0-2-3246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4.8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62724.86328"/>
      <inkml:brushProperty name="anchorY" value="-32738.9668"/>
      <inkml:brushProperty name="scaleFactor" value="0.5"/>
    </inkml:brush>
  </inkml:definitions>
  <inkml:trace contextRef="#ctx0" brushRef="#br0">0 145 688 0 0,'0'0'0'0'0,"1"1"-88"0"0,2 1 103 0 0,0 1-151 0 0,1 2 21 0 0,0 1-279 0 0,2 2 492 0 0,1 1 225 0 0,0 2 53 0 0,1 2-21 0 0,0 0 447 0 0,1 2-51 0 0,0 0 48 0 0,0 1 139 0 0,-1-1-65 0 0,1 1-253 0 0,-1-1 30 0 0,0 0 1 0 0,-1-1-351 0 0,0-1 305 0 0,0-2-59 0 0,-1-1-13 0 0,-2-1 258 0 0,7 9 9564 0 0,-12-24-10031 0 0,1-2-129 0 0,-1-4-19 0 0,-1-2 10 0 0,1-3-266 0 0,-1-3 85 0 0,1-2-66 0 0,-1-1 8 0 0,1-1 7 0 0,0-1-13 0 0,1 2 23 0 0,1 0-35 0 0,0 2 21 0 0,0 3-45 0 0,1 2-6 0 0,0 3-1 0 0,1 2-48 0 0,0 3-128 0 0,0 2-78 0 0,0 3-7 0 0,0 1-215 0 0,1 2-150 0 0,0 2 169 0 0,1 2-88 0 0,1 2-115 0 0,0 2 421 0 0,1 2-120 0 0,2 2 42 0 0,0 2 462 0 0,1 2-133 0 0,1 0 94 0 0,1 1-8 0 0,1 0 23 0 0,0 0 32 0 0,1-1-9 0 0,-1-2 6 0 0,0-2 38 0 0,-1-1-12 0 0,0-2 34 0 0,-1-3-17 0 0,0-2 25 0 0,-1-1-156 0 0,-1-3 27 0 0,1-2 21 0 0,0-3-163 0 0,-1-2 142 0 0,0-3-105 0 0,1-3-7 0 0,-2-3 114 0 0,1-1 1 0 0,-2-3 23 0 0,0-2 28 0 0,-2-1 23 0 0,0 0 80 0 0,-2-1 55 0 0,0 2 9 0 0,-1 1 127 0 0,-1 3 322 0 0,-1 2-46 0 0,0 2-16 0 0,-1 4 394 0 0,0 3-553 0 0,1 3 189 0 0,-1 2 36 0 0,1 1-532 0 0,-1 1 19 0 0,0 1-172 0 0,0 0-36 0 0,0-1-144 0 0,-5 6 98 0 0,-1 1-40 0 0,-1 3-8 0 0,0 1 79 0 0,0 3 42 0 0,2 1-27 0 0,0 0 42 0 0,1 2 18 0 0,1 1-4 0 0,1 0-5 0 0,0 0 21 0 0,0 0-35 0 0,1 0 11 0 0,1-1 6 0 0,0-1 6 0 0,1-1-2 0 0,1-2 2 0 0,1-1 10 0 0,0-2-13 0 0,2-2 14 0 0,0-1-42 0 0,1-1 3 0 0,-1-2-21 0 0,1-2-53 0 0,0-1-23 0 0,-1 0 2 0 0,1-1-5 0 0,0-1-37 0 0,0 1 57 0 0,1-2-19 0 0,1 0 16 0 0,1 0 54 0 0,1 0-6 0 0,0 0 15 0 0,2 0-1 0 0,1-1 10 0 0,0 2 7 0 0,1 0 8 0 0,1 0-10 0 0,1 2 12 0 0,1 2-3 0 0,1 1 10 0 0,2 2-11 0 0,0 2 3 0 0,1 3 8 0 0,2 2-2 0 0,2 3 10 0 0,1 3-2 0 0,2 2-8 0 0,2 3 11 0 0,1 3-3 0 0,0 2 1 0 0,0 3 0 0 0,-1 2 9 0 0,-2 2-21 0 0,-1 1 26 0 0,-2 1 10 0 0,-3-1 6 0 0,-3 1-8 0 0,-2-2 31 0 0,-3-1 10 0 0,-2-3 26 0 0,-4-2 4 0 0,-2-2 49 0 0,-3-2 118 0 0,-3-4 25 0 0,-3-1 12 0 0,-2-4 165 0 0,-3-2 95 0 0,-2-3-17 0 0,-1-3 11 0 0,-2-2 115 0 0,-2-2-221 0 0,-1-2 79 0 0,-1-3-1 0 0,-1-3-231 0 0,-1-2 31 0 0,-2-3-78 0 0,0-4-7 0 0,0-3-60 0 0,0-2-70 0 0,1-4-2 0 0,2-2-17 0 0,2-3-93 0 0,2-3 7 0 0,2-1-55 0 0,3-2-8 0 0,3-2-30 0 0,1 0-50 0 0,3-1 3 0 0,2 0-15 0 0,1 1-45 0 0,3 1 39 0 0,1 1-5 0 0,3 2-17 0 0,1 2 54 0 0,1 2-82 0 0,1 3-31 0 0,2 1-96 0 0,2 3-72 0 0,0 1-3255 0 0,2 3 4309 0 0,1 1-2341 0 0,0 1 2032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2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161 123 6729 0 0,'0'-5'2673'0'0,"-11"4"-2277"0"0,-18 9-775 0 0,19-1 328 0 0,1 0 0 0 0,0 1 0 0 0,0 0-1 0 0,1 0 1 0 0,0 1 0 0 0,0 0 0 0 0,1 1-1 0 0,0-1 1 0 0,1 1 0 0 0,0 1 0 0 0,1-1 0 0 0,0 1-1 0 0,0 0 1 0 0,1 0 0 0 0,1 1 0 0 0,0-1-1 0 0,0 1 1 0 0,1-1 0 0 0,-1 23 0 0 0,3-17 21 0 0,-1-1 0 0 0,2 1 0 0 0,0 0 0 0 0,1-1 0 0 0,1 0 0 0 0,1 1 1 0 0,0-1-1 0 0,1 0 0 0 0,0 0 0 0 0,2-1 0 0 0,0 0 0 0 0,0 0 0 0 0,17 23 0 0 0,-21-33 119 0 0,1 0-1 0 0,0 0 1 0 0,0-1-1 0 0,0 0 0 0 0,0 0 1 0 0,1 0-1 0 0,0 0 0 0 0,0-1 1 0 0,0 0-1 0 0,0 0 1 0 0,0 0-1 0 0,0 0 0 0 0,1-1 1 0 0,0 0-1 0 0,-1 0 1 0 0,1-1-1 0 0,0 1 0 0 0,0-1 1 0 0,0-1-1 0 0,0 1 0 0 0,-1-1 1 0 0,1 0-1 0 0,0 0 1 0 0,0 0-1 0 0,0-1 0 0 0,0 0 1 0 0,0-1-1 0 0,0 1 1 0 0,-1-1-1 0 0,10-4 0 0 0,-3 1 55 0 0,-1-1 1 0 0,0 0-1 0 0,-1-1 0 0 0,1 0 0 0 0,-1-1 0 0 0,-1 0 0 0 0,1 0 0 0 0,-2-1 0 0 0,1 0 1 0 0,-1-1-1 0 0,0 0 0 0 0,-1 0 0 0 0,10-19 0 0 0,-9 12-53 0 0,-1 1 0 0 0,-1-1 0 0 0,-1 0 1 0 0,0 0-1 0 0,-1-1 0 0 0,-1 0 0 0 0,0 0 0 0 0,-2 1 0 0 0,0-1 0 0 0,-1 0 1 0 0,-1 0-1 0 0,0 0 0 0 0,-6-26 0 0 0,3 30-101 0 0,1 0-1 0 0,-2 0 1 0 0,0 0 0 0 0,-1 1-1 0 0,0 0 1 0 0,-1 0 0 0 0,0 1-1 0 0,-1-1 1 0 0,0 2-1 0 0,-1-1 1 0 0,0 1 0 0 0,-1 0-1 0 0,-1 1 1 0 0,1 0 0 0 0,-2 1-1 0 0,1 0 1 0 0,-16-8 0 0 0,22 14-48 0 0,1 1 0 0 0,0 0 0 0 0,-1 0 0 0 0,0 1 0 0 0,1-1 0 0 0,-1 1 1 0 0,0 0-1 0 0,0 0 0 0 0,-7 0 0 0 0,10 1-47 0 0,1 0-1 0 0,-1 0 1 0 0,1 0 0 0 0,-1 0 0 0 0,1 1-1 0 0,-1-1 1 0 0,1 0 0 0 0,-1 1-1 0 0,1-1 1 0 0,-1 1 0 0 0,1-1 0 0 0,0 1-1 0 0,-1 0 1 0 0,1 0 0 0 0,0-1-1 0 0,0 1 1 0 0,0 0 0 0 0,-1 0-1 0 0,1 0 1 0 0,0 0 0 0 0,0 1 0 0 0,0-1-1 0 0,1 0 1 0 0,-1 0 0 0 0,0 1-1 0 0,0-1 1 0 0,1 0 0 0 0,-1 1-1 0 0,0-1 1 0 0,1 0 0 0 0,0 1 0 0 0,-1-1-1 0 0,1 1 1 0 0,0 1 0 0 0,-2 15-1481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5.58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64609.12109"/>
      <inkml:brushProperty name="anchorY" value="-33947.19922"/>
      <inkml:brushProperty name="scaleFactor" value="0.5"/>
    </inkml:brush>
  </inkml:definitions>
  <inkml:trace contextRef="#ctx0" brushRef="#br0">224 100 3905 0 0,'0'-1'1528'0'0,"-1"-2"-588"0"0,0-2 169 0 0,1-2 400 0 0,-1 0-894 0 0,1-2-4 0 0,-1 0 450 0 0,1-1-186 0 0,-1 1 239 0 0,1 0 146 0 0,-1 2-116 0 0,0 0 25 0 0,0 1-201 0 0,0 1 43 0 0,0 2-156 0 0,0 1-385 0 0,0 1 28 0 0,1 1-49 0 0,-1 0-521 0 0,0 0 43 0 0,0 1-91 0 0,-6 1-30 0 0,-1 1-110 0 0,-2 3 10 0 0,-1 2 7 0 0,-1 2-17 0 0,0 2 24 0 0,0 3 12 0 0,-1 3 6 0 0,0 1 10 0 0,-1 3 55 0 0,0 0 88 0 0,0 1-22 0 0,1 0 15 0 0,1-1 112 0 0,0-1-32 0 0,3-2 16 0 0,0-2 19 0 0,3-2-25 0 0,2-2-94 0 0,1-2-20 0 0,2-1-20 0 0,3-3-132 0 0,1 0-40 0 0,3-2 12 0 0,2-2-4 0 0,1-1-57 0 0,3-1 138 0 0,1-2-14 0 0,1-2-20 0 0,1 0 191 0 0,0-2-18 0 0,0-1 52 0 0,0 0-6 0 0,0 0 53 0 0,-3 0 33 0 0,-1 0 3 0 0,-1 2 3 0 0,-3 1 49 0 0,-1 1 15 0 0,-3 0-40 0 0,-1 1 53 0 0,-1 1-7 0 0,-1 0 31 0 0,0 1-7 0 0,-2 6-6 0 0,-2 2 32 0 0,-1 3-48 0 0,-2 2 53 0 0,-1 3-25 0 0,-1 2-21 0 0,-1 0-49 0 0,0 3 3 0 0,0 0 3 0 0,1 0-59 0 0,0 0-2 0 0,2 0-21 0 0,1 0 3 0 0,1 0-22 0 0,3-1-3 0 0,1-1 18 0 0,3 0-35 0 0,2-1 20 0 0,2 0-15 0 0,2-2 3 0 0,3 0-1 0 0,1-2 0 0 0,1 0 19 0 0,1-1-25 0 0,1-2 18 0 0,0-1 14 0 0,1-2-24 0 0,0-1 18 0 0,0-2-14 0 0,0-2-6 0 0,-1-1 38 0 0,1-2-48 0 0,-1-2-41 0 0,0-1 20 0 0,0-3-1168 0 0,0-3-956 0 0,0-3 1529 0 0,0-4 631 0 0,-1-5-1365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6.26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65801.55469"/>
      <inkml:brushProperty name="anchorY" value="-35550.23047"/>
      <inkml:brushProperty name="scaleFactor" value="0.5"/>
    </inkml:brush>
  </inkml:definitions>
  <inkml:trace contextRef="#ctx0" brushRef="#br0">1 340 13283 0 0,'0'0'4539'0'0,"3"4"-6668"0"0,3 2 1999 0 0,1 3-10 0 0,1 1 91 0 0,0 2 28 0 0,1 1 83 0 0,1 3-18 0 0,0 0 3 0 0,0 2 21 0 0,-1 0-25 0 0,1 0 26 0 0,-2-1-8 0 0,0-1 3 0 0,0-1 10 0 0,-1-1 34 0 0,-1-2 28 0 0,-1-2 41 0 0,1-2 49 0 0,-2-2 167 0 0,-1-2-14 0 0,2 0 3203 0 0,-5-5-3117 0 0,-1 1 59 0 0,3-8-36 0 0,-1-1-222 0 0,1-4-59 0 0,0-3-35 0 0,0-2-35 0 0,1-1-128 0 0,-2-2 15 0 0,2-1-22 0 0,-1 0-1 0 0,0 1-38 0 0,1 1 10 0 0,0 1-42 0 0,0 2 29 0 0,0 2-39 0 0,1 2-36 0 0,-1 2-27 0 0,0 2 12 0 0,1 2-73 0 0,0 3-91 0 0,0 0-6 0 0,1 3 20 0 0,0 0-124 0 0,1 2 213 0 0,2 2-57 0 0,2 0-43 0 0,0 2 235 0 0,3 1-5 0 0,1 0 30 0 0,1 1 23 0 0,2 0 25 0 0,2 1-5 0 0,-1-1 23 0 0,2-1 13 0 0,-1 0-40 0 0,1-2 23 0 0,0-1 29 0 0,-1-1 0 0 0,0-1 12 0 0,0-2 45 0 0,-2-2 26 0 0,0-2-14 0 0,-1-1 83 0 0,0-2 62 0 0,-1-2-42 0 0,-1-2 38 0 0,0-1 57 0 0,-1-3-100 0 0,-2-2 24 0 0,0-2 9 0 0,-2-1-119 0 0,-1-2-2 0 0,-1 0-15 0 0,-2-1-3 0 0,-2 0-48 0 0,0 1 33 0 0,-3 2-32 0 0,-1 1 0 0 0,-2 2 8 0 0,-1 2-40 0 0,-2 3 2 0 0,-1 2-12 0 0,0 2-46 0 0,-1 3-202 0 0,-1 2 36 0 0,0 3 3 0 0,-1 2-244 0 0,1 2 145 0 0,-1 4-55 0 0,0 2-27 0 0,0 2 124 0 0,1 3 64 0 0,1 3 44 0 0,1 1-2 0 0,1 2 138 0 0,2 2-27 0 0,0 1 25 0 0,3-1-1 0 0,0 1 10 0 0,3-1-12 0 0,1-1-5 0 0,2 0 11 0 0,2-2-14 0 0,1-1 5 0 0,2-3-2 0 0,2 0 0 0 0,2-3 9 0 0,0-1-21 0 0,2-2 7 0 0,1-2-13 0 0,-1-2-15 0 0,0-1 41 0 0,1-2-23 0 0,-2-1-19 0 0,1-2 43 0 0,0-2-136 0 0,-2-2-62 0 0,0-3-7 0 0,0-3-215 0 0,-2-3-840 0 0,1-3-165 0 0,-1-4-213 0 0,-1-2-1100 0 0,0-3 332 0 0,-1-1-973 0 0,-2 4-4991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6.59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67656.00781"/>
      <inkml:brushProperty name="anchorY" value="-36420.74609"/>
      <inkml:brushProperty name="scaleFactor" value="0.5"/>
    </inkml:brush>
  </inkml:definitions>
  <inkml:trace contextRef="#ctx0" brushRef="#br0">1 91 11434 0 0,'0'0'4901'0'0,"2"6"-6265"0"0,2 2 1024 0 0,1 3 352 0 0,1 3-108 0 0,2 1 160 0 0,0 1-51 0 0,1 2 59 0 0,1 0-4 0 0,0 2 13 0 0,1 0-3 0 0,0 0 30 0 0,0-1 2 0 0,1 0 10 0 0,-1 0 64 0 0,1-1 1 0 0,-2-2 256 0 0,-1-1-59 0 0,-1-1 33 0 0,-1-3 271 0 0,-2-2-11 0 0,-2-2 85 0 0,0 0 3509 0 0,-4-12-3827 0 0,0-1-16 0 0,-2-3-11 0 0,0-3-221 0 0,-2-1-24 0 0,0-3-43 0 0,-2-1-11 0 0,0-2-96 0 0,0-1-3 0 0,0-1-14 0 0,0-1-11 0 0,1 0-36 0 0,1 1-9 0 0,1 0-10 0 0,2 1-9 0 0,0 1-17 0 0,1 2-62 0 0,2 1 16 0 0,1 2-18 0 0,1 2-44 0 0,1 1-36 0 0,1 1-20 0 0,0 1-36 0 0,2 1-22 0 0,1 0-193 0 0,0 2-42 0 0,3 0-28 0 0,-1 0-259 0 0,2 1-631 0 0,1 0-760 0 0,1 1 1069 0 0,1-1 1280 0 0,0 0-1748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7.11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68919.60156"/>
      <inkml:brushProperty name="anchorY" value="-37342.68359"/>
      <inkml:brushProperty name="scaleFactor" value="0.5"/>
    </inkml:brush>
  </inkml:definitions>
  <inkml:trace contextRef="#ctx0" brushRef="#br0">132 0 5793 0 0,'0'0'8049'0'0,"-1"0"-7527"0"0,-4 4 84 0 0,-3 2-174 0 0,-1 2-49 0 0,-1 2-43 0 0,-1 2 21 0 0,0 1-30 0 0,-1 1 26 0 0,1 2-7 0 0,1-1-101 0 0,0 2-7 0 0,1-1-14 0 0,2-1-152 0 0,1 0-15 0 0,1-1-14 0 0,1-2-6 0 0,2 0-57 0 0,1-2-31 0 0,1 0-22 0 0,2-1 10 0 0,0-2-53 0 0,2 0 34 0 0,1-2-13 0 0,2-1-7 0 0,0-1 32 0 0,1-2 74 0 0,1 0-20 0 0,2-3 21 0 0,0-1 82 0 0,0-2-51 0 0,1-2 39 0 0,1-1-1 0 0,-1-2-27 0 0,1 0 0 0 0,0-2-11 0 0,0 1-8 0 0,-1-1-8 0 0,-1 0-18 0 0,0 1-4 0 0,-1 0-1 0 0,0 2-20 0 0,-2 2-78 0 0,0 2 2 0 0,0 1-6 0 0,0 2-87 0 0,-1 3-70 0 0,0 1 34 0 0,1 4 10 0 0,0 1-81 0 0,1 4 212 0 0,2 3-73 0 0,0 3-8 0 0,2 2 224 0 0,2 3-66 0 0,1 3 58 0 0,2 1 1 0 0,1 2-8 0 0,2 2-5 0 0,0 1 11 0 0,2 3-4 0 0,0 0-9 0 0,-1 1 32 0 0,1 2-10 0 0,-2 0-6 0 0,-1 0 41 0 0,-2 0 62 0 0,-2-2-43 0 0,-3-1 18 0 0,-1-2 42 0 0,-3-2 62 0 0,-2-2 14 0 0,-2-3 2 0 0,-3-2 69 0 0,-1-3 1 0 0,-3-2 106 0 0,-1-2 11 0 0,-3-3 41 0 0,-2-3 78 0 0,-1-1-73 0 0,-3-3 27 0 0,-1-3 48 0 0,-1-3-221 0 0,-2-2 29 0 0,-1-3 9 0 0,-1-3-265 0 0,-1-3 29 0 0,0-2-59 0 0,0-4-16 0 0,1-1-55 0 0,0-3-62 0 0,1-2 5 0 0,0-2-18 0 0,3-2-74 0 0,1-1-26 0 0,2-2-6 0 0,3-1-14 0 0,3-1-36 0 0,3-1-19 0 0,3 0-72 0 0,3-1-57 0 0,3 2-55 0 0,3 0-962 0 0,2 2-274 0 0,2 2-208 0 0,1 2-1302 0 0,2 1 411 0 0,1 4-1260 0 0,-3 4-3272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7:17.76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0255.86719"/>
      <inkml:brushProperty name="anchorY" value="-38663.58594"/>
      <inkml:brushProperty name="scaleFactor" value="0.5"/>
    </inkml:brush>
  </inkml:definitions>
  <inkml:trace contextRef="#ctx0" brushRef="#br0">1 1 13091 0 0,'0'0'2376'0'0,"0"0"-2388"0"0,0 1-40 0 0,1 3 74 0 0,2 3 38 0 0,0 2-43 0 0,2 1 160 0 0,0 1-63 0 0,2 1 62 0 0,1 1 33 0 0,1 0-26 0 0,2 1-16 0 0,1-1-23 0 0,1-1 4 0 0,1 0-32 0 0,2-1 36 0 0,1-2-12 0 0,1-1 4 0 0,1-2 37 0 0,0-2-1 0 0,1-2 3 0 0,-1-3 20 0 0,0-2 3 0 0,-1-3-18 0 0,0-2-2 0 0,0-2-10 0 0,-2-2-18 0 0,-1-2-42 0 0,0 0 2 0 0,-1 0-14 0 0,-2 0-46 0 0,0 2-71 0 0,-2 1-20 0 0,-2 3-11 0 0,-1 2-96 0 0,-1 5 44 0 0,-1 3 0 0 0,-1 4-22 0 0,-1 6 46 0 0,0 4 62 0 0,-1 6-8 0 0,0 6 28 0 0,0 4 88 0 0,-2 6-79 0 0,0 4 48 0 0,-1 6-14 0 0,-1 4-34 0 0,-1 5 19 0 0,-1 4 2 0 0,0 4-20 0 0,-1 3 44 0 0,0 2 24 0 0,-1 2 14 0 0,-1 1-19 0 0,0 1 63 0 0,0-1 1 0 0,0-1 21 0 0,0-1 7 0 0,0-2 27 0 0,2-3-62 0 0,0-3 30 0 0,1-4-12 0 0,1-4-35 0 0,1-6-27 0 0,1-5-13 0 0,0-6 0 0 0,0-5-41 0 0,1-4 21 0 0,0-4 1 0 0,1-4-11 0 0,-1-4 14 0 0,0-2 33 0 0,1-3-28 0 0,0-2 11 0 0,-1-2 25 0 0,1-2 38 0 0,-1-3 10 0 0,0-1 11 0 0,0-2 267 0 0,0-2 1251 0 0,0 2-1678 0 0,0 0-7 0 0,0 0-159 0 0,-1 0 127 0 0,0 0 0 0 0,1-1 10 0 0,-1 1 6 0 0,1 0-11 0 0,0 0 23 0 0,0 0 2 0 0,0 0 1 0 0,0 0 1 0 0,0 0 9 0 0,0 0-11 0 0,-1 0 12 0 0,1 0-3 0 0,0 0 1 0 0,0 0-9 0 0,0 0-7 0 0,-1 0-8 0 0,1 0-152 0 0,0-1 85 0 0,0 1-49 0 0,0 0-35 0 0,-1-1-349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9:48.03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1599.64844"/>
      <inkml:brushProperty name="anchorY" value="-41386.21484"/>
      <inkml:brushProperty name="scaleFactor" value="0.5"/>
    </inkml:brush>
  </inkml:definitions>
  <inkml:trace contextRef="#ctx0" brushRef="#br0">1436 3329 3713 0 0,'0'0'1696'0'0,"-1"0"-1558"0"0,1 0 22 0 0,-1 0 101 0 0,1 0-74 0 0,-1 0 18 0 0,0 0 34 0 0,1 0-97 0 0,-1 0-35 0 0,1 0-40 0 0,0 0 3 0 0,0 0-80 0 0,0 1-708 0 0,0 0 518 0 0,0 0-65 0 0,0 0 37 0 0,0 1-24 0 0,0-1-4 0 0,0 1 38 0 0,0-1 54 0 0,0 1-13 0 0,1 0 9 0 0,0-1 65 0 0,0 1-18 0 0,0 1 28 0 0,7 9 13 0 0,1 1-3 0 0,2 1 96 0 0,-1-1 20 0 0,0-1-18 0 0,-1-2 133 0 0,0-1 19 0 0,0-1 20 0 0,0-1 39 0 0,1-1 30 0 0,0 0-89 0 0,2 1 1 0 0,-1-1 5 0 0,1 0-118 0 0,1 1-51 0 0,-2-1-11 0 0,1 0-53 0 0,-1-1-64 0 0,0 0 24 0 0,0 0-13 0 0,0 0-8 0 0,0-1 21 0 0,1 0 40 0 0,0 0-11 0 0,1 0 16 0 0,1 0 45 0 0,0 0-4 0 0,0-1 24 0 0,0 1-14 0 0,0-1 5 0 0,0 0-20 0 0,0 1 15 0 0,-1-1-5 0 0,0 0-36 0 0,0 0 47 0 0,-1 0-71 0 0,1 0 58 0 0,0 0 1 0 0,0 0 8 0 0,0 0 1 0 0,1 0 1 0 0,0 0 0 0 0,0 0 0 0 0,2 0 28 0 0,-1 0-27 0 0,2 0 19 0 0,0 0-24 0 0,1 0 16 0 0,1 0-14 0 0,0 0 3 0 0,0 1-1 0 0,1-1-9 0 0,-1 0 11 0 0,1-1-12 0 0,-2 1 40 0 0,0-1-39 0 0,-1 1 13 0 0,1-1 5 0 0,-1 0-2 0 0,0 1 10 0 0,1-1-2 0 0,0 1-18 0 0,0-1-3 0 0,1 1 8 0 0,0 0 16 0 0,1 0-14 0 0,-1-1 33 0 0,1 1-28 0 0,-1 0 1 0 0,2 0 27 0 0,-1 0-18 0 0,1 1 15 0 0,0-1-12 0 0,0 1 3 0 0,1-1-1 0 0,-1 1 0 0 0,2 0 9 0 0,-1 0-11 0 0,1 0 31 0 0,1 0-9 0 0,1-1 13 0 0,1 1 26 0 0,2-1 58 0 0,-1 0 89 0 0,2-1-21 0 0,0-1 146 0 0,0 0-28 0 0,-1 0 15 0 0,-1-1 21 0 0,0-1 23 0 0,-2 0-100 0 0,0 0-24 0 0,-1 0-26 0 0,-1-1-103 0 0,-2 0 7 0 0,0 0-28 0 0,-1 0 3 0 0,-1 0-31 0 0,-1 0-1 0 0,-1 0-2 0 0,0 0 8 0 0,-1 0-21 0 0,-1 0-2 0 0,1 1 8 0 0,-1-1-3 0 0,1 0-8 0 0,1 0-7 0 0,0 0-8 0 0,2 0 10 0 0,0 0-31 0 0,1-1-10 0 0,1 1 2 0 0,0-1 6 0 0,0 1-30 0 0,0 0 18 0 0,-1 0-6 0 0,1-1 1 0 0,-1 1 9 0 0,0 0-21 0 0,0-1 16 0 0,1 1 4 0 0,0-1-10 0 0,1-1 87 0 0,0 1 3 0 0,1 0-5 0 0,0-1 118 0 0,0 0 14 0 0,0-1 21 0 0,0 0 1 0 0,0 0 50 0 0,1 0-88 0 0,0-1 28 0 0,-1 0-21 0 0,2 0-90 0 0,-1-1 16 0 0,0 1-38 0 0,1 0-4 0 0,-1 0-19 0 0,0 1-15 0 0,0-1-7 0 0,-1 0 19 0 0,1 1-34 0 0,-1-1 10 0 0,0 0-14 0 0,2 0 4 0 0,1 0 7 0 0,0-1-12 0 0,0 0 5 0 0,2 0-2 0 0,-1-1 0 0 0,1 0 9 0 0,1-1-12 0 0,-1 1 5 0 0,-1-1 7 0 0,-1-1 17 0 0,0 1 4 0 0,-1 0-8 0 0,0-1 22 0 0,-1 1 68 0 0,0-1-10 0 0,-1 0 0 0 0,1 1 68 0 0,-2 0-56 0 0,1-1 38 0 0,-1 1 17 0 0,-1-1-42 0 0,0 0 5 0 0,-1-1-12 0 0,0-1-8 0 0,-1 0 11 0 0,0-1 33 0 0,1-1-10 0 0,-1 0-3 0 0,1-1 40 0 0,1-1-22 0 0,1 0-1 0 0,0 0 11 0 0,1 0-32 0 0,-1 0-10 0 0,0 0 20 0 0,0 0-7 0 0,-2 2-17 0 0,0-1 6 0 0,-2 1-40 0 0,-1 0 57 0 0,-1 1-47 0 0,0-1 6 0 0,-1 1-21 0 0,-1 0-14 0 0,0 0-6 0 0,1 0-10 0 0,-1 0 66 0 0,-1 0-47 0 0,0 0 54 0 0,-2 0 52 0 0,0 1-33 0 0,-1 0 24 0 0,-2 0 60 0 0,1 0-83 0 0,-2-1 38 0 0,0 1-13 0 0,0-1-63 0 0,0 0 75 0 0,-1 0-45 0 0,-1-1 4 0 0,1 1 47 0 0,-1 0-61 0 0,0-1 29 0 0,-1 0 0 0 0,0 0-66 0 0,-1 0-9 0 0,0-2-20 0 0,-1 0 2 0 0,0-1-40 0 0,-1 0 1 0 0,1 0-3 0 0,0-1-1 0 0,-1 1-19 0 0,1 0 25 0 0,-1 0-18 0 0,1 1 14 0 0,-1 0 6 0 0,0 1-10 0 0,0 0 12 0 0,0 1-3 0 0,0-1 1 0 0,0 2 0 0 0,-1-1-9 0 0,-1 1 11 0 0,0 0-12 0 0,0 0-6 0 0,0 0-8 0 0,-1 0 11 0 0,0-1-23 0 0,0 1-3 0 0,0-1-9 0 0,0 0 11 0 0,1 0-23 0 0,-1-1 16 0 0,-1 0 4 0 0,1 0-11 0 0,-1-1 23 0 0,0 1 3 0 0,0-1 9 0 0,-1 1-11 0 0,0-1 14 0 0,1 1-14 0 0,-1-1-5 0 0,0 0 1 0 0,-1-1-19 0 0,1-1-5 0 0,0 0 0 0 0,-1 0-1 0 0,1-1 0 0 0,0 0 0 0 0,-1 0 0 0 0,1 1 0 0 0,0 0 0 0 0,0 0-9 0 0,-1 2 2 0 0,0 0 9 0 0,0 0-13 0 0,0 1 23 0 0,0 1-16 0 0,-1 0-4 0 0,0 1 20 0 0,0-1-25 0 0,-1 0 17 0 0,-2 0-24 0 0,1-1-12 0 0,-2 1 2 0 0,0-2-11 0 0,-1 1 2 0 0,-1-1-10 0 0,-1-1 21 0 0,0-1-7 0 0,-1 1 22 0 0,1-1-6 0 0,-1 0 13 0 0,1 1 6 0 0,-1-1 8 0 0,1 0-11 0 0,0 0 4 0 0,-1 1-1 0 0,0-2 0 0 0,0 0 0 0 0,0 0-18 0 0,-1 0 23 0 0,0-1-17 0 0,-1 0 15 0 0,0 0-33 0 0,0 0 1 0 0,-1 0 8 0 0,0 1-23 0 0,1 0-3 0 0,-1 1-9 0 0,0 0-8 0 0,0 1 11 0 0,-2 0-14 0 0,1 1 4 0 0,-2 0-19 0 0,0 1 4 0 0,-2 0-2 0 0,-1-1 0 0 0,0 2 0 0 0,-1-2 0 0 0,-1 1 19 0 0,0 0-6 0 0,-1-1 3 0 0,0 1 19 0 0,0-1-6 0 0,0 1 22 0 0,0-1-24 0 0,-1 0 26 0 0,1 0-8 0 0,-1 0 3 0 0,0-1-9 0 0,1 1 2 0 0,0-1-1 0 0,0 0-9 0 0,1 1-7 0 0,0-1 1 0 0,0 0-1 0 0,0 1 9 0 0,1 0-11 0 0,-1 1 12 0 0,0-1 6 0 0,-1 2-1 0 0,1-1 1 0 0,-1 2 0 0 0,0 1 19 0 0,1 0-15 0 0,0 0 5 0 0,-1 1-1 0 0,1 1-9 0 0,0 0 11 0 0,-1 0 6 0 0,-1 0-20 0 0,0 1-2 0 0,-1 0 8 0 0,0 1-3 0 0,-1 0-8 0 0,0 0-7 0 0,1 1 10 0 0,1 1-3 0 0,0-1-8 0 0,0 1 11 0 0,0 0 6 0 0,0 0-20 0 0,0 0 26 0 0,0 1 0 0 0,-1-1 1 0 0,1 0 1 0 0,0 0 0 0 0,1 1 19 0 0,0-1-25 0 0,0 0 28 0 0,0 1-18 0 0,0-1-4 0 0,-1 1-18 0 0,0 0 24 0 0,-2 1-46 0 0,0-1 4 0 0,-1 1-12 0 0,0 0 10 0 0,-2 0-40 0 0,-1-1 48 0 0,0 1-15 0 0,-1 0-4 0 0,-1 0 39 0 0,0 0-39 0 0,-1 1 31 0 0,-1 0 1 0 0,1 0-10 0 0,-1 1 14 0 0,0 1-14 0 0,0 0-5 0 0,0 1 20 0 0,0 0-16 0 0,-1 0 15 0 0,0 1-4 0 0,0 0-9 0 0,0 0 22 0 0,-1 1-6 0 0,0 0 2 0 0,0 1 18 0 0,-1 0-32 0 0,-1 0 19 0 0,0 1 12 0 0,-1 0-31 0 0,-1 0 28 0 0,0 2-36 0 0,-2-1 10 0 0,1 1 5 0 0,0 1-2 0 0,-1-1 10 0 0,0 2-30 0 0,0-1 18 0 0,0 1-16 0 0,-1 0 14 0 0,1 0 5 0 0,0 1-11 0 0,1 0 14 0 0,1 0-23 0 0,2 1 7 0 0,1 0 6 0 0,1 1 16 0 0,2 1-3 0 0,1 0-8 0 0,0 2 22 0 0,0 1-25 0 0,0 1 36 0 0,1 2-21 0 0,0 0 8 0 0,1 2-2 0 0,2 0-19 0 0,1 2 15 0 0,1-1-15 0 0,2 2 14 0 0,0 0-5 0 0,1 0-7 0 0,1 1 12 0 0,1-1-23 0 0,1 1 16 0 0,1-1-15 0 0,2 0 4 0 0,1 0-19 0 0,0-1 4 0 0,3-1-11 0 0,0 0 2 0 0,2 0-10 0 0,1-1 12 0 0,0 0-23 0 0,2 1 25 0 0,-1 1-8 0 0,1 1 13 0 0,0 2-13 0 0,1 3 23 0 0,0 3-16 0 0,0 3 24 0 0,0 2-7 0 0,1 3 13 0 0,1 1-4 0 0,0 1 21 0 0,1 1-15 0 0,0-1 24 0 0,-1-1 21 0 0,0 0-5 0 0,0-1-14 0 0,1-1 32 0 0,-1 0-94 0 0,0 0 19 0 0,1 0 9 0 0,1 2-119 0 0,1 0 110 0 0,2 2-75 0 0,1 1 2 0 0,2 0 76 0 0,0 1-34 0 0,1-1 32 0 0,1 1 2 0 0,1-2-8 0 0,0 0-25 0 0,1-1 7 0 0,1 0-13 0 0,1 0-26 0 0,0 2 7 0 0,2 1-4 0 0,0 2 0 0 0,2 2 9 0 0,1 1 35 0 0,1 0-18 0 0,2 0-2 0 0,0-1 38 0 0,0-3-58 0 0,2-1 56 0 0,-1-3-17 0 0,2-1-14 0 0,-1-1 24 0 0,2 1-17 0 0,-1 0 6 0 0,2 1 35 0 0,0 1-48 0 0,1 1 35 0 0,1-1-29 0 0,1 1-2 0 0,1-2-9 0 0,1-3-26 0 0,2-1 24 0 0,1-4-18 0 0,1-1 6 0 0,1-3-2 0 0,2-2-19 0 0,0-1 24 0 0,1-1-35 0 0,0 0 19 0 0,1-1-25 0 0,1 1-12 0 0,0-1 49 0 0,1 1-16 0 0,1-1-11 0 0,1 0 42 0 0,1 0-70 0 0,1 0 22 0 0,1-2 39 0 0,2-1-98 0 0,0-1 59 0 0,2-1-20 0 0,1-2-15 0 0,1-1 62 0 0,2-1-28 0 0,0-2-9 0 0,1-1 24 0 0,0-1-18 0 0,1-2 52 0 0,0-2-6 0 0,0-1-23 0 0,2-2 56 0 0,0-1-27 0 0,1 0 65 0 0,1-3 2 0 0,1 0 2 0 0,0-2 31 0 0,0-1 1 0 0,0-1-7 0 0,0-2 50 0 0,-1-2-15 0 0,1 0 16 0 0,-1-2 7 0 0,2-1-20 0 0,1-1 7 0 0,1-2-12 0 0,1 0 11 0 0,2-2-12 0 0,-1 0-16 0 0,2-1-14 0 0,-1-1 22 0 0,0 0-37 0 0,-1-1 11 0 0,0 1 5 0 0,0 0-21 0 0,1 1 26 0 0,-1 0-18 0 0,2 1-4 0 0,0 1 10 0 0,0 0-12 0 0,1 1 3 0 0,-1-1 8 0 0,0 1 7 0 0,1 0 27 0 0,0 0-7 0 0,-1-1 4 0 0,0 0 0 0 0,0-1 9 0 0,0 0 26 0 0,0-1-7 0 0,-2-1-15 0 0,0-1 34 0 0,-1-2-1 0 0,-1-1 10 0 0,0-3-2 0 0,-2-1 12 0 0,0-3 71 0 0,-2-1 18 0 0,-2-3-1 0 0,-1-1 81 0 0,-3-2 34 0 0,-2 0 42 0 0,-3-1 4 0 0,-2 1 60 0 0,-3 1-34 0 0,-2 1 5 0 0,-3 0-10 0 0,-2 2-18 0 0,-2 0-70 0 0,-3-1 10 0 0,-1 1-18 0 0,-2-2-64 0 0,0-1-11 0 0,-3-2-19 0 0,0-1 0 0 0,-2-2-20 0 0,-2-2-5 0 0,0 0 1 0 0,-3 0 7 0 0,0 1-21 0 0,-1-1 7 0 0,-2 2-41 0 0,0 0 21 0 0,-1 0-27 0 0,-1 0-3 0 0,-2-2-9 0 0,0 0 2 0 0,-1-3-30 0 0,-1-1 17 0 0,-2-1 3 0 0,0-1-11 0 0,-1 0 5 0 0,0 1-30 0 0,-1 1 17 0 0,-2 1-15 0 0,0 2-25 0 0,-1 1-2 0 0,-2-1-39 0 0,-1 1-10 0 0,-1-2-27 0 0,-1-2 80 0 0,-2-1 2 0 0,0-1-25 0 0,-2 0 87 0 0,-1 1-82 0 0,-1 0 64 0 0,-1 3 19 0 0,-2 3-80 0 0,0 3-29 0 0,-1 3-23 0 0,-2 1-19 0 0,-1 2-63 0 0,-3 0 34 0 0,0 1-43 0 0,-3-1 20 0 0,-3-1 3 0 0,0-2-1 0 0,-3 0-9 0 0,-1-1 4 0 0,-1 0 7 0 0,-2 0 7 0 0,-1 0 8 0 0,-2 2-11 0 0,-1 2 23 0 0,-1 2-25 0 0,-1 1 17 0 0,-2 3 4 0 0,-2 1-20 0 0,0 2 44 0 0,-3 1-13 0 0,0 0 5 0 0,-2 1 37 0 0,-1-1-20 0 0,-2 1 27 0 0,0-1-7 0 0,-1 0 3 0 0,-1 0-9 0 0,0 0-16 0 0,-2 0-6 0 0,1 1 0 0 0,-1 1 18 0 0,0 0-15 0 0,-1 2-13 0 0,0 0 22 0 0,-1 1-8 0 0,0 2 3 0 0,0 1 10 0 0,0 2-22 0 0,-1 1-31 0 0,-1 2 18 0 0,0 2 1 0 0,0 2-30 0 0,-1 1 20 0 0,0 1 2 0 0,-1 3-20 0 0,1 0 44 0 0,0 1-42 0 0,0 2 14 0 0,-1 2 15 0 0,2 1-25 0 0,-1 2 9 0 0,1 2-3 0 0,0 2 0 0 0,0 1 19 0 0,1 2-99 0 0,1 2 66 0 0,1 1-14 0 0,2 2-44 0 0,2 1 34 0 0,1 1-22 0 0,2 2-4 0 0,1 1 66 0 0,0 0 37 0 0,1 1-7 0 0,0 0-39 0 0,1 0 98 0 0,0 1-69 0 0,1 0 24 0 0,2 0-6 0 0,0 0-38 0 0,2 3 30 0 0,2 1-48 0 0,0 3 14 0 0,1 2 12 0 0,2 3-14 0 0,-1 2-13 0 0,1 2-6 0 0,0 0-27 0 0,0 0 24 0 0,0 0 20 0 0,1-3-6 0 0,1-1 4 0 0,0-1 9 0 0,2-1 16 0 0,1 0 24 0 0,2 0-5 0 0,1 3 4 0 0,2 2 28 0 0,1 3-8 0 0,1 3 14 0 0,2 2-13 0 0,0 1-14 0 0,0 2 31 0 0,2-1-28 0 0,0 0-10 0 0,2-1-44 0 0,1 1-27 0 0,2-1-14 0 0,2 1-19 0 0,3 1 2 0 0,2 1-30 0 0,4 2-10 0 0,3-1-37 0 0,2-1 27 0 0,3-1-2 0 0,2-1-18 0 0,2-2-40 0 0,3-1 30 0 0,2 0-13 0 0,3 1-16 0 0,3 0 43 0 0,2 2-23 0 0,3 1 27 0 0,3 1 40 0 0,3-1-10 0 0,2 0 6 0 0,3-2-1 0 0,1-1 11 0 0,2-2 90 0 0,2 0-44 0 0,1 0 0 0 0,2 1 105 0 0,2 1-41 0 0,2 1 27 0 0,1 1 5 0 0,1-1-2 0 0,1-1-63 0 0,2-1 18 0 0,0-3-18 0 0,1-2-54 0 0,1-1 15 0 0,0-2-8 0 0,2 0 0 0 0,1 1 9 0 0,3-1 26 0 0,1 2-26 0 0,2-1 19 0 0,3 0 23 0 0,2 0-26 0 0,2-3-9 0 0,2-2-16 0 0,2-4-16 0 0,3-3 106 0 0,2-3-70 0 0,4-4-3 0 0,3-3 68 0 0,3-4-50 0 0,4-3 64 0 0,4-3 38 0 0,3-2-65 0 0,3-3 80 0 0,1-3 4 0 0,2-3 28 0 0,2-2 71 0 0,1-3 1 0 0,1-2 89 0 0,1-4-68 0 0,-1-2 91 0 0,-1-3-90 0 0,-1-2 36 0 0,-1-3-2 0 0,-3-3-57 0 0,-1-2 157 0 0,-3-3-113 0 0,-3-3 48 0 0,-3-3 109 0 0,-2-1 13 0 0,-3-2 14 0 0,-3-2 41 0 0,-2 0 0 0 0,-4 0-7 0 0,-3 1-14 0 0,-3 0-5 0 0,-3 0-29 0 0,-3 0-68 0 0,-4-2 37 0 0,-4-1-7 0 0,-4-3-75 0 0,-3-1 22 0 0,-5-2-10 0 0,-4-1 0 0 0,-3-1 0 0 0,-5 1-9 0 0,-2 1-16 0 0,-3 1 4 0 0,-2 0-22 0 0,-2 1-4 0 0,-2-1-18 0 0,-2-2 22 0 0,-2-1-26 0 0,-2-1 26 0 0,-2-1-35 0 0,-2-1 1 0 0,-3 0-2 0 0,-1 1-76 0 0,-2 1 22 0 0,-2 1-11 0 0,0 0-84 0 0,-2-1 15 0 0,-1 0-19 0 0,0-2 10 0 0,-1-2-12 0 0,-1 1 3 0 0,-1-2-29 0 0,-1 1-1 0 0,-1 1-21 0 0,0 1-70 0 0,-2 2 38 0 0,-1 0-36 0 0,-1 0-57 0 0,-1-1-30 0 0,-3 0 69 0 0,-1-2-16 0 0,-1 0 16 0 0,-4 0 92 0 0,-1 2-72 0 0,-3 2 27 0 0,-3 2 105 0 0,-3 3-32 0 0,-2 2 16 0 0,-4 1-10 0 0,-2 2 13 0 0,-4-1-4 0 0,-2-1 10 0 0,-3 0 16 0 0,-1-1 6 0 0,-3 1-19 0 0,0 0-3 0 0,-2 2-9 0 0,0 2-8 0 0,-3 3-36 0 0,0 2 19 0 0,-3 3-8 0 0,-1 2-18 0 0,-2 1 15 0 0,-2 1-5 0 0,-3 1 1 0 0,0 0 9 0 0,-3 0-30 0 0,-2 0 27 0 0,-1 0-18 0 0,-3 1-13 0 0,0 0 4 0 0,-3 1 25 0 0,0 2-27 0 0,-2 1 38 0 0,-1 2 7 0 0,-1 2-1 0 0,-1 2 13 0 0,-1 2 34 0 0,-1 2 9 0 0,0 2-18 0 0,-1 3 8 0 0,-1 2 15 0 0,0 2-14 0 0,0 2-4 0 0,0 2-8 0 0,0 3-17 0 0,0 3-6 0 0,1 1-27 0 0,1 3 24 0 0,2 3-36 0 0,1 1 0 0 0,1 3-10 0 0,2 2 1 0 0,2 2-10 0 0,1 2 2 0 0,1 1-1 0 0,3 2-18 0 0,2 1 4 0 0,0 0-58 0 0,3 2 54 0 0,1 0-20 0 0,3 2-31 0 0,0 1-18 0 0,2 3-53 0 0,1 3 12 0 0,2 4-36 0 0,3 3 8 0 0,1 3-23 0 0,3 3-22 0 0,2 1 14 0 0,1 2 22 0 0,3 1 30 0 0,1 1 3 0 0,3 1 40 0 0,0 2-37 0 0,3 2 78 0 0,1 2-78 0 0,3 1 34 0 0,2 1-216 0 0,3 1 107 0 0,3-1 4 0 0,4 0-175 0 0,3-1 205 0 0,4 0-236 0 0,5 1 61 0 0,3-1 118 0 0,5 0-97 0 0,5 0 55 0 0,4-1 4 0 0,4 0-67 0 0,6-1 152 0 0,3 0-56 0 0,4 0 12 0 0,5 0 132 0 0,4 1-76 0 0,4-1 95 0 0,3 0-43 0 0,4 0 5 0 0,3-2 75 0 0,4-1-4 0 0,3-2 15 0 0,4 0 102 0 0,3 0-74 0 0,3-2 27 0 0,4 1 4 0 0,2-2-41 0 0,4-1 40 0 0,3-2-22 0 0,3-3-31 0 0,3-3 56 0 0,2-3-9 0 0,4-4 13 0 0,2-2 17 0 0,3-2 6 0 0,3-2-10 0 0,1-2 4 0 0,2-2-47 0 0,1-2 3 0 0,1-2 71 0 0,0-2-23 0 0,1-3-7 0 0,-1-3 42 0 0,1-4-4 0 0,1-3-26 0 0,-2-3 141 0 0,2-3-116 0 0,-1-3 77 0 0,1-3 16 0 0,1-3-34 0 0,-1-4 70 0 0,0-3-29 0 0,-1-3 20 0 0,0-3 23 0 0,-1-3-24 0 0,0-2 46 0 0,-2-2-41 0 0,0-2 31 0 0,-3-2 20 0 0,-1 0 50 0 0,-2-2-3 0 0,-2 0-13 0 0,0-1 54 0 0,-3-3-36 0 0,-1-2 4 0 0,-2-3 18 0 0,-2-5-63 0 0,0-4-28 0 0,-3-3 6 0 0,-2-4 12 0 0,-2-2-71 0 0,-3-2 68 0 0,-4-2-13 0 0,-3-1-6 0 0,-3-1 51 0 0,-6-1 172 0 0,-4-1-56 0 0,-6-2 11 0 0,-6 1 153 0 0,-5-1-92 0 0,-6 1 72 0 0,-6 0 58 0 0,-5 2-120 0 0,-4 0-43 0 0,-5 0-28 0 0,-4 1 17 0 0,-4-1-123 0 0,-3-1-123 0 0,-3 0-9 0 0,-2-1-30 0 0,-3 1-159 0 0,-2 0 42 0 0,-2 0-59 0 0,-2 0 10 0 0,-2 0-5 0 0,-3 1 19 0 0,-2-1 32 0 0,-2 3 1 0 0,-3 0 30 0 0,-1 2 50 0 0,-3 4-21 0 0,0 2 10 0 0,-3 3 46 0 0,-1 1-51 0 0,-1 1 8 0 0,-2 1-3 0 0,-1-1-38 0 0,-2 2 38 0 0,-2 0-31 0 0,-1 1 8 0 0,-3 2 17 0 0,-2 4-62 0 0,-3 2 29 0 0,-3 4-12 0 0,-3 3-72 0 0,-3 1-17 0 0,-3 2 10 0 0,-4 1-9 0 0,-2 2-26 0 0,-3 1-20 0 0,-4 1 23 0 0,-2 2 0 0 0,-2 0 9 0 0,-3 2-11 0 0,-2 1 4 0 0,-3 3-19 0 0,0 1 32 0 0,-3 3 46 0 0,-2 2-68 0 0,-1 2 15 0 0,-2 4 41 0 0,-1 4-71 0 0,-2 2 70 0 0,-3 4-13 0 0,-1 2-51 0 0,-2 3 82 0 0,-2 3 2 0 0,-2 1-27 0 0,-2 1 96 0 0,-2 2-37 0 0,-1 1 23 0 0,-1 2 6 0 0,1 0-1 0 0,1 0 10 0 0,0 2-2 0 0,3-1-18 0 0,3 2 25 0 0,3 0-65 0 0,5 1 19 0 0,3 3-27 0 0,5 3-41 0 0,4 3-138 0 0,4 4 44 0 0,5 2 23 0 0,4 4-123 0 0,5 1 19 0 0,4 2-57 0 0,6 1-8 0 0,4 0 36 0 0,6 1 24 0 0,4 2-15 0 0,5 2-85 0 0,6 3 119 0 0,5 3 202 0 0,4 4-187 0 0,4 2 64 0 0,5 3 114 0 0,3 2-235 0 0,5 1 75 0 0,3 1 47 0 0,5 1-349 0 0,5 0 67 0 0,4 0 2 0 0,4-1-16 0 0,4 0-24 0 0,4 0 103 0 0,2 0-22 0 0,3 1 48 0 0,3-1 102 0 0,1 0 77 0 0,3 1 14 0 0,3 0-12 0 0,1 0 131 0 0,3 1-28 0 0,3-1 52 0 0,2 1-18 0 0,4-1 26 0 0,2 0-54 0 0,3 0 26 0 0,3-2 10 0 0,4-2-52 0 0,3-2 17 0 0,4-3 2 0 0,5-3-21 0 0,3-3 26 0 0,6-3-18 0 0,4-2-14 0 0,4-2 5 0 0,6-3-13 0 0,4-3 116 0 0,5-3 3 0 0,4-6 43 0 0,5-3 126 0 0,4-7 191 0 0,4-4-17 0 0,3-7 52 0 0,3-4 220 0 0,2-5-78 0 0,3-5 111 0 0,1-4-61 0 0,1-4 22 0 0,1-3-212 0 0,-1-4 60 0 0,-1-4 7 0 0,0-3-215 0 0,-2-5 72 0 0,-2-4-87 0 0,-2-4-20 0 0,-2-4 30 0 0,-2-4-22 0 0,-3-2 25 0 0,-1-3-16 0 0,-3-2 6 0 0,-3-2-21 0 0,-2-1-4 0 0,-4-2 10 0 0,-5-4-23 0 0,-5-2-12 0 0,-5-2 3 0 0,-5-2-3 0 0,-7-2-19 0 0,-5-2 15 0 0,-5 0 4 0 0,-7-1-10 0 0,-4 0 22 0 0,-5-1-7 0 0,-4-1-6 0 0,-6 0 12 0 0,-3 0-14 0 0,-5 0-14 0 0,-5 0-25 0 0,-4 0-3 0 0,-4 0-39 0 0,-5 0-93 0 0,-4-1 23 0 0,-4 1-23 0 0,-4-1-91 0 0,-3 0-49 0 0,-4 1-11 0 0,-4 0 22 0 0,-3 2-75 0 0,-5 0 181 0 0,-4 2-83 0 0,-3 0 3 0 0,-5 1 154 0 0,-3 2-141 0 0,-4 1 86 0 0,-4 3-15 0 0,-3 2-82 0 0,-3 3 45 0 0,-3 3-46 0 0,-2 0-17 0 0,-3 2 41 0 0,-3 0-42 0 0,-3-1 41 0 0,-2 1-3 0 0,-3 0-26 0 0,-3 2 37 0 0,-3 2-12 0 0,-2 2 4 0 0,-3 4 28 0 0,-3 2-36 0 0,-2 3 12 0 0,-3 3 5 0 0,-3 2-39 0 0,-3 1 2 0 0,-2 1 6 0 0,-3 1-12 0 0,-3 0 22 0 0,-4 1 12 0 0,-2 0-22 0 0,-3 1 9 0 0,-2 1 16 0 0,-3 3-25 0 0,-2 0 18 0 0,-2 4-15 0 0,-3 1-5 0 0,-1 2 20 0 0,-2 3-6 0 0,-2 2 2 0 0,-1 3 28 0 0,-2 1-18 0 0,0 2 45 0 0,-1 3-22 0 0,-1 2 18 0 0,0 2 5 0 0,0 2 8 0 0,1 3-20 0 0,1 3 25 0 0,1 3-82 0 0,2 3 42 0 0,1 2-15 0 0,2 3-64 0 0,3 2 1 0 0,2 1-32 0 0,3 3-14 0 0,2 0-8 0 0,4 1-55 0 0,2 2-33 0 0,4 2-51 0 0,5 2-64 0 0,3 4-44 0 0,4 4-13 0 0,5 4 17 0 0,5 5-102 0 0,6 2 132 0 0,4 4-71 0 0,6 1 97 0 0,5 2 60 0 0,5 2 51 0 0,4 2 31 0 0,6 3-20 0 0,4 1 104 0 0,5 3-142 0 0,5 3 130 0 0,4 3-77 0 0,6 2-34 0 0,3 3-54 0 0,5 1 1 0 0,4 2-44 0 0,4-1-10 0 0,4 1-46 0 0,5 1-64 0 0,3 0 80 0 0,5 1-95 0 0,3-2 131 0 0,4-1-11 0 0,4-2-2 0 0,5-1 156 0 0,3-1 67 0 0,4-1 37 0 0,4-1-26 0 0,3-2 165 0 0,4-2-76 0 0,3-3 49 0 0,5-1-10 0 0,4-3 3 0 0,5-4-65 0 0,4-4-19 0 0,5-5 1 0 0,5-3-61 0 0,5-4 35 0 0,5-3-98 0 0,84 20 316 0 0,-29-10-141 0 0,2-8 242 0 0,-7-9-257 0 0,-8-11 373 0 0,-6-10-252 0 0,-3-6 194 0 0,-2-5 79 0 0,-1-4 16 0 0,1-3 36 0 0,-2-2-3 0 0,1-4 22 0 0,0-3-32 0 0,0-2 1 0 0,0-4 26 0 0,-1-2-74 0 0,-1-4-6 0 0,-1-3-1 0 0,0-3 6 0 0,-2-2-50 0 0,-2-3 89 0 0,-3-2-9 0 0,-2-1 24 0 0,-3 0 54 0 0,-3-2-14 0 0,-3 0 8 0 0,-4-2 9 0 0,-4-2-21 0 0,-4-4 16 0 0,-4-3 5 0 0,-3-4-21 0 0,-5-4 16 0 0,-3-2 4 0 0,-5-3-20 0 0,-5-2 25 0 0,-4-1-26 0 0,-5-1-57 0 0,-5-1-4 0 0,-5-1 16 0 0,-5-1-102 0 0,-5-2 1 0 0,-5-1-14 0 0,-5-1-11 0 0,-5-2-27 0 0,-4-2-67 0 0,-4-1 7 0 0,-5-1-8 0 0,-3-1-66 0 0,-4-1 37 0 0,-3 0-136 0 0,-3 0 93 0 0,-4 0-70 0 0,-1 0 46 0 0,-2 2-13 0 0,-2 1-5 0 0,-2 2 21 0 0,-1 1-81 0 0,-2 3 108 0 0,-1 2-63 0 0,-2 2-18 0 0,-2 3 17 0 0,-2 2-36 0 0,-3 3-19 0 0,-2 0 13 0 0,-4 1-62 0 0,-1 0 26 0 0,-4 2-11 0 0,-1 2-54 0 0,-3 1 16 0 0,-2 4 2 0 0,-3 2-4 0 0,-2 5 21 0 0,-3 2 13 0 0,-3 4-12 0 0,-3 1-4 0 0,-3 3 29 0 0,-2 1-65 0 0,-3 2 39 0 0,-2 1-14 0 0,-3 1-34 0 0,-2 3 20 0 0,-4 1-37 0 0,-1 2-9 0 0,-3 2 11 0 0,-2 3 23 0 0,-2 2-26 0 0,-2 2 1 0 0,-2 4 8 0 0,-2 2 34 0 0,-2 3-37 0 0,-1 4 41 0 0,-1 2-12 0 0,-2 2 32 0 0,-1 3-17 0 0,-1 1 25 0 0,1 2-7 0 0,1 2-16 0 0,1 1 15 0 0,2 0 32 0 0,1 2-47 0 0,1 1 17 0 0,2 1 12 0 0,2 1-70 0 0,1 3 40 0 0,2 0-154 0 0,2 2-24 0 0,3 1 46 0 0,2 1-200 0 0,4 2 123 0 0,2 1-91 0 0,3 3 50 0 0,4 2 42 0 0,2 5 44 0 0,4 4 11 0 0,3 4 2 0 0,3 3 50 0 0,2 4-14 0 0,3 2 35 0 0,2 2-36 0 0,4 1 12 0 0,3 3 24 0 0,2 1-83 0 0,4 3 63 0 0,3 1-40 0 0,3 2-27 0 0,3 1 18 0 0,3 2-27 0 0,3 1-31 0 0,2 0 36 0 0,3 1 53 0 0,4 0-16 0 0,2 1 57 0 0,3-1-60 0 0,3 1 47 0 0,3-1 5 0 0,3 1-21 0 0,3 0 158 0 0,4 1-92 0 0,3-1 7 0 0,3 0 150 0 0,3 0-93 0 0,4 0 63 0 0,4-1-6 0 0,2-1-63 0 0,5-1-74 0 0,2-2 36 0 0,5-1-10 0 0,4-1-64 0 0,5-3 75 0 0,4 0-44 0 0,5-4 14 0 0,4-2 81 0 0,5-3-43 0 0,4-4 36 0 0,3-2-45 0 0,3-3 14 0 0,3-2 40 0 0,3-1 6 0 0,1-3-36 0 0,2-1 51 0 0,2-3 49 0 0,1-2-4 0 0,1-4 63 0 0,0-4 31 0 0,2-3 42 0 0,0-4 12 0 0,0-5 11 0 0,0-3 46 0 0,1-2 73 0 0,0-5 1 0 0,0-2 6 0 0,0-3 78 0 0,0-4 62 0 0,0-3-13 0 0,-1-3 3 0 0,1-3 49 0 0,-1-4-98 0 0,-1-4 48 0 0,-1-4 40 0 0,-1-4-154 0 0,-1-4 160 0 0,-2-2-89 0 0,-2-4 26 0 0,-2-2 79 0 0,-1-1-108 0 0,-2-1 74 0 0,-3-1-5 0 0,-1 0-93 0 0,-3-1-26 0 0,-2-2-26 0 0,-2-3 0 0 0,-3-2-70 0 0,-1-3-18 0 0,-3-4-36 0 0,-2-1 15 0 0,-3-2-55 0 0,-2-1 6 0 0,-3-2-14 0 0,-2 1 1 0 0,-3-2-1 0 0,-3 0 37 0 0,-4-2-29 0 0,-3 0 2 0 0,-4 0 18 0 0,-4-1-72 0 0,-3 0 21 0 0,-4 1 10 0 0,-3-1-90 0 0,-3 0 9 0 0,-4 0-36 0 0,-4-1 16 0 0,-3 1-26 0 0,-4-1-50 0 0,-3 1-23 0 0,-3 1 67 0 0,-5 0-88 0 0,-4 1 261 0 0,-3 0-86 0 0,-5 0-38 0 0,-3 0 271 0 0,-2 1-240 0 0,-5 1 174 0 0,-1 0-31 0 0,-4 3-160 0 0,-3 1 33 0 0,-2 3-48 0 0,-2 1-12 0 0,-4 1-9 0 0,-3 0-9 0 0,-4 2 11 0 0,-3 1-5 0 0,-4 1-7 0 0,-2 2 40 0 0,-3 3-22 0 0,-3 4-1 0 0,-2 3 29 0 0,-3 4-74 0 0,-2 3 13 0 0,-3 2 12 0 0,-2 3-100 0 0,-2 1 39 0 0,-2 2-54 0 0,-2 1 12 0 0,-3 1-14 0 0,-1 1-26 0 0,-2 2 35 0 0,-1 3-30 0 0,0 1-1 0 0,-2 4-28 0 0,0 3 7 0 0,0 3-4 0 0,-1 4-28 0 0,0 3-20 0 0,1 4-5 0 0,0 5 7 0 0,1 3-31 0 0,1 3-66 0 0,1 4-1 0 0,2 2 23 0 0,1 3-67 0 0,3 1 132 0 0,1 2-41 0 0,3 3-48 0 0,1 1 186 0 0,3 4-383 0 0,1 4 210 0 0,2 3 1 0 0,3 5-260 0 0,1 2 307 0 0,3 4-156 0 0,1 1-92 0 0,3 1 368 0 0,3 0-219 0 0,1 1 199 0 0,3 1-49 0 0,3 1-30 0 0,1 2 144 0 0,2 2-71 0 0,3 3-12 0 0,0 2 175 0 0,3 2-53 0 0,1 1-4 0 0,2 1 18 0 0,3 1-26 0 0,2 0 53 0 0,4 1-25 0 0,4 1-56 0 0,5-1 36 0 0,4 1-229 0 0,6-1 101 0 0,4 0 42 0 0,6 1-251 0 0,6-1 274 0 0,7 0-154 0 0,6 0 18 0 0,7 1 232 0 0,8 1-117 0 0,7 0 103 0 0,9 1-42 0 0,6 0-5 0 0,7 0-25 0 0,7-2 52 0 0,6 0-46 0 0,7-2 34 0 0,5-3-19 0 0,5-2-4 0 0,4-3 38 0 0,5-2-20 0 0,3-3 63 0 0,3-2-36 0 0,3-2-14 0 0,3-2 70 0 0,0-3-22 0 0,3-3 37 0 0,2-4 1 0 0,2-5-8 0 0,2-5 52 0 0,0-4-7 0 0,2-5 5 0 0,-1-4 48 0 0,2-4 23 0 0,-1-4 25 0 0,-1-4 6 0 0,-1-3 49 0 0,-3-4 80 0 0,-2-3-28 0 0,-3-3 34 0 0,-1-4 68 0 0,-4-3 56 0 0,-3-3 8 0 0,-3-4-4 0 0,-3-3 71 0 0,-4-4-76 0 0,-2-4 72 0 0,-5-4-3 0 0,-3-5-55 0 0,-3-4-46 0 0,-5-5-27 0 0,-3-3 39 0 0,-5-3-110 0 0,-3-3 117 0 0,-5-1-113 0 0,-3-1-4 0 0,-5 0 57 0 0,-3-2-60 0 0,-4-1 39 0 0,-3-2-12 0 0,-3-2-72 0 0,-4-2-25 0 0,-2-1 12 0 0,-4-1 19 0 0,-3-1-72 0 0,-3-1-43 0 0,-3-1 28 0 0,-2 0 4 0 0,-4-2-49 0 0,-2 0 25 0 0,-2 0-38 0 0,-3-1-18 0 0,-2-1 14 0 0,-3 0-45 0 0,-3 0 50 0 0,-3 0-35 0 0,-4 0-18 0 0,-2 1-22 0 0,-5 1-33 0 0,-3 1 44 0 0,-4 2-44 0 0,-2 2-6 0 0,-4 1-36 0 0,-4 1-20 0 0,-3 1-6 0 0,-3 0 26 0 0,-3 1-9 0 0,-3 2-14 0 0,-2 2 32 0 0,-3 1-56 0 0,-2 3 35 0 0,-4 1-2 0 0,-3 1-57 0 0,-2 1 46 0 0,-4-1-6 0 0,-2 0 0 0 0,-3 0 30 0 0,-1 1 20 0 0,-3 2-4 0 0,-3 3-5 0 0,0 2 30 0 0,-4 4 1 0 0,-1 4-9 0 0,-2 2 23 0 0,-2 3-7 0 0,-2 2 13 0 0,-1 2-13 0 0,-2 0-5 0 0,-2 2 1 0 0,-1 0-38 0 0,-2 1 20 0 0,-2 2-37 0 0,-2 1-27 0 0,-1 2-40 0 0,-2 3-2 0 0,-1 3 6 0 0,-2 3-51 0 0,-2 4-5 0 0,0 4-28 0 0,-2 4-4 0 0,0 5-30 0 0,0 4-77 0 0,-1 5 20 0 0,0 4-3 0 0,1 6-86 0 0,0 3-22 0 0,1 5-26 0 0,2 3 19 0 0,1 3-37 0 0,3 2 21 0 0,2 4 48 0 0,4 4-117 0 0,4 5 131 0 0,4 3-13 0 0,5 4 89 0 0,6 4-48 0 0,4 3 94 0 0,7 2 69 0 0,6 3-44 0 0,5 2 49 0 0,6 1 62 0 0,6 2-54 0 0,5 1 22 0 0,6 1-16 0 0,7 2-34 0 0,5 1-84 0 0,5 1 12 0 0,6 2 17 0 0,6 0-93 0 0,4 0 168 0 0,7-1-70 0 0,5 0-23 0 0,6 1 171 0 0,6 1-6 0 0,6-1 0 0 0,6-1 28 0 0,5-1 2 0 0,6-1-46 0 0,6-2 15 0 0,5-1 2 0 0,4-1-67 0 0,6-3 47 0 0,4-1-17 0 0,4-3 13 0 0,4-2 17 0 0,4-2-52 0 0,3-3 54 0 0,4-3 1 0 0,4-3-27 0 0,2-5 75 0 0,2-4-22 0 0,2-5-1 0 0,3-3 88 0 0,2-4 20 0 0,2-3 18 0 0,2-3-17 0 0,1-4 54 0 0,2-4 125 0 0,3-4 59 0 0,2-5-6 0 0,2-4 181 0 0,3-7 18 0 0,0-5-5 0 0,1-6 68 0 0,1-6 21 0 0,0-4-115 0 0,0-5 18 0 0,-2-3-20 0 0,0-4-111 0 0,-3-3 86 0 0,-1-3-41 0 0,-3-3-18 0 0,-1-5 73 0 0,-4-5-24 0 0,-2-4 29 0 0,-3-5-6 0 0,-4-4-6 0 0,-4-4-44 0 0,-5-2 2 0 0,-5-2 34 0 0,-4-2-59 0 0,-7-1 75 0 0,-4-2-70 0 0,-8 0 3 0 0,-5-2 37 0 0,-5-2-89 0 0,-7 0 45 0 0,-6-2 3 0 0,-4-1-114 0 0,-6-1 34 0 0,-6 0-26 0 0,-4 1 22 0 0,-5 0-34 0 0,-4-1 19 0 0,-6 1-43 0 0,-6 0 20 0 0,-4 1-26 0 0,-6 1-86 0 0,-4 1 14 0 0,-5 1-11 0 0,-4 2-104 0 0,-4 0 30 0 0,-4 3-43 0 0,-3 0-11 0 0,-3 2-7 0 0,-3 1-76 0 0,-2 1 12 0 0,-4 1-9 0 0,-2 1-76 0 0,-4 2 3 0 0,-2 1-14 0 0,-3 3-1 0 0,-3 2-11 0 0,-2 1 32 0 0,-3 1-29 0 0,-3 2 10 0 0,-2 1 15 0 0,-2 2-32 0 0,-3 2 0 0 0,-2 3 0 0 0,-3 4-40 0 0,-2 4 49 0 0,-3 5-54 0 0,-2 4 35 0 0,-2 5 8 0 0,-3 3 7 0 0,-3 4 18 0 0,-3 3 24 0 0,-2 2 5 0 0,-2 3-18 0 0,-2 3 34 0 0,-1 2-38 0 0,-1 2 21 0 0,-3 4 125 0 0,-1 2-112 0 0,-3 4-24 0 0,-1 2 91 0 0,0 5-276 0 0,-2 2 147 0 0,0 4 31 0 0,0 3-305 0 0,0 4 124 0 0,3 4-69 0 0,2 6 28 0 0,2 3 67 0 0,1 5 9 0 0,3 4-6 0 0,3 3-22 0 0,3 4 82 0 0,2 1-72 0 0,4 2 60 0 0,4 2-7 0 0,4 3 22 0 0,5 2 116 0 0,5 2-31 0 0,5 2-48 0 0,5 3 205 0 0,4 2-119 0 0,5 2 71 0 0,5 3-35 0 0,5 2-37 0 0,5 0-27 0 0,6 1-33 0 0,4 2 24 0 0,6 0-57 0 0,6 2-115 0 0,5 1 49 0 0,5-1 5 0 0,5 0-100 0 0,6-1 255 0 0,5 0-95 0 0,6 0-48 0 0,6 1 302 0 0,5 0-194 0 0,7 0 143 0 0,6-2-45 0 0,6 0-80 0 0,5-2 7 0 0,6 0-9 0 0,5-2-21 0 0,5-1-3 0 0,5-2 46 0 0,4-2-43 0 0,3-3 6 0 0,5-2 35 0 0,3-4-76 0 0,3-3 23 0 0,3-5 10 0 0,4-5-81 0 0,4-5 43 0 0,2-4 50 0 0,4-4-16 0 0,2-3 83 0 0,4-4 110 0 0,2-2 58 0 0,4-5-6 0 0,2-3 217 0 0,2-4 91 0 0,3-5 15 0 0,1-5 22 0 0,3-6 161 0 0,1-6-73 0 0,2-6-6 0 0,1-6 25 0 0,1-4-85 0 0,1-6-70 0 0,0-3-21 0 0,0-3 17 0 0,0-3-143 0 0,-2-2 134 0 0,-1-2-54 0 0,-2-3-22 0 0,-3-4 93 0 0,-3-3-103 0 0,-3-3 32 0 0,-4-4 28 0 0,-3-3-133 0 0,-5-3 13 0 0,-3 0-20 0 0,-5-2 0 0 0,-5 0-30 0 0,-4 0 45 0 0,-5-1-14 0 0,-6-1 14 0 0,-6 0 54 0 0,-6-2 88 0 0,-5-1-59 0 0,-5 0 6 0 0,-7-1 85 0 0,-4-1-167 0 0,-6-1 71 0 0,-5-2-16 0 0,-5-1-187 0 0,-4-1 8 0 0,-5-2-51 0 0,-6-2-14 0 0,-4 0-75 0 0,-4-1-94 0 0,-4-1 69 0 0,-5 1-20 0 0,-5 2-90 0 0,-4 1 140 0 0,-4 2-26 0 0,-4 3 1 0 0,-6 2 145 0 0,-4 3-3 0 0,-4 3 8 0 0,-5 2 6 0 0,-4 0 28 0 0,-3 2-45 0 0,-4 0 24 0 0,-3 1 1 0 0,-3 2-48 0 0,-4 2 14 0 0,-3 3-34 0 0,-2 3-1 0 0,-4 4-20 0 0,-2 2-62 0 0,-4 3 7 0 0,-2 2-25 0 0,-4 1-71 0 0,-3 0 0 0 0,-4 2 4 0 0,-2 1-6 0 0,-3 2 2 0 0,-3 2-9 0 0,-2 3 2 0 0,-2 2 18 0 0,-2 4 13 0 0,-1 4 34 0 0,-1 2-44 0 0,0 5 6 0 0,0 2 44 0 0,-1 4-71 0 0,0 2 23 0 0,1 4 11 0 0,-1 3-71 0 0,2 3 2 0 0,-1 4-12 0 0,1 3-11 0 0,0 3 3 0 0,2 3 16 0 0,1 3-14 0 0,1 2-22 0 0,1 2 52 0 0,1 2-16 0 0,1 2 15 0 0,1 0-21 0 0,1 1 6 0 0,2 1-67 0 0,2 1 28 0 0,2 1 6 0 0,4 3-69 0 0,2 3 3 0 0,4 2-24 0 0,3 4-24 0 0,5 2 5 0 0,3 2 61 0 0,5 1 38 0 0,3 2-63 0 0,4-1 126 0 0,4 1-8 0 0,4 2 34 0 0,4 1 42 0 0,5 3 29 0 0,3 3 5 0 0,4 2-35 0 0,4 3 3 0 0,3 3-2 0 0,4 2-86 0 0,4 1 14 0 0,3 3-8 0 0,4 0-96 0 0,4 1 46 0 0,4 1 0 0 0,4 1-12 0 0,5 1 52 0 0,5 0 60 0 0,4 0 13 0 0,5 0-6 0 0,6-1 118 0 0,4-1-70 0 0,6 0 7 0 0,5 0 20 0 0,5-1-46 0 0,5 0 4 0 0,5-3-22 0 0,4-1 5 0 0,4-2-3 0 0,3-3 19 0 0,4-3 3 0 0,2-3-8 0 0,4-3 31 0 0,2-5-46 0 0,2-2 42 0 0,2-4-22 0 0,3-1-22 0 0,1-2 72 0 0,3-2-22 0 0,1-2 0 0 0,1-2 67 0 0,2-3 37 0 0,0-4 2 0 0,0-4 15 0 0,2-3 36 0 0,-1-5 10 0 0,1-4 18 0 0,-1-3 6 0 0,0-4 29 0 0,1-3 49 0 0,0-3-3 0 0,0-2 34 0 0,0-3 49 0 0,1-3-49 0 0,0-2 9 0 0,0-3 16 0 0,1-3-44 0 0,0-2-14 0 0,0-3 2 0 0,0-4-79 0 0,0-3 3 0 0,-1-3-5 0 0,2-3-31 0 0,-21 4-9149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9:55.33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5458.34375"/>
      <inkml:brushProperty name="anchorY" value="-42992.72266"/>
      <inkml:brushProperty name="scaleFactor" value="0.5"/>
    </inkml:brush>
  </inkml:definitions>
  <inkml:trace contextRef="#ctx0" brushRef="#br0">1478 3661 3569 0 0,'0'0'2930'0'0,"6"4"-4560"0"0,2 0 1507 0 0,1 1 45 0 0,2 0 143 0 0,1-1-29 0 0,1 0 67 0 0,1-1 5 0 0,1-1 10 0 0,1 0 48 0 0,1 0 6 0 0,2-1-8 0 0,1 0 71 0 0,2-1-21 0 0,2 1 10 0 0,2-1-9 0 0,2 0-7 0 0,3 0-45 0 0,1 0-7 0 0,3-1 8 0 0,1-1-71 0 0,1 0-17 0 0,0 0-8 0 0,1-1-2 0 0,1 0-40 0 0,0 0-7 0 0,0-1-10 0 0,2 1 10 0 0,0 0-23 0 0,2 1 7 0 0,2 0-3 0 0,1 0-19 0 0,3 1 24 0 0,2 0-7 0 0,1 1 20 0 0,2-1-14 0 0,1 1 24 0 0,2 0-16 0 0,1 1 6 0 0,2 0-2 0 0,1 1-10 0 0,1 0 13 0 0,1 1-14 0 0,1 0 5 0 0,2 0 16 0 0,0 0 14 0 0,2 0 7 0 0,1 0-10 0 0,2-1 33 0 0,1 0-29 0 0,3-1 28 0 0,0 1-7 0 0,3-1-17 0 0,0 0-22 0 0,0 0-5 0 0,1 0 18 0 0,0-1-44 0 0,0 1 60 0 0,-1-1-18 0 0,0 1-13 0 0,0-1 62 0 0,0 0-19 0 0,0 1 17 0 0,-1-1-2 0 0,0 0 10 0 0,0 1-2 0 0,0-1-27 0 0,-1 0 17 0 0,0 1-15 0 0,0-1 12 0 0,0 0 6 0 0,-1 1-10 0 0,0-1 22 0 0,-1 1-16 0 0,1-1-4 0 0,-1 1 20 0 0,2-1-26 0 0,0 0 9 0 0,1 0-22 0 0,0 0 6 0 0,1-2-12 0 0,2 1 2 0 0,0-2 8 0 0,1 0-11 0 0,0 0 12 0 0,1-1-22 0 0,1-1 7 0 0,-1 1 7 0 0,1-1-22 0 0,0 0 6 0 0,0 1 8 0 0,0-1 24 0 0,0 0 4 0 0,2-1 28 0 0,1 0-24 0 0,2 0 27 0 0,0-1 39 0 0,3 0-95 0 0,-1-1 22 0 0,1 1-19 0 0,0-1-55 0 0,-2 0 34 0 0,-1-1-14 0 0,-2 0-15 0 0,-3-1 51 0 0,0-2 40 0 0,-2 0-9 0 0,-1-1 8 0 0,0-1 56 0 0,-1-1-34 0 0,-1-2 31 0 0,-1-1-7 0 0,-2-1-17 0 0,-1-1 6 0 0,-3-1 6 0 0,-2-1 7 0 0,-2-1-1 0 0,-3-1-18 0 0,-3 0 15 0 0,-1 0-5 0 0,-3 0-18 0 0,-3 1 24 0 0,-2-1 2 0 0,-2 1 9 0 0,-3 0 27 0 0,-3-1 96 0 0,-1 0-35 0 0,-3-1 17 0 0,-2-1 92 0 0,-2-1-110 0 0,-1-2 37 0 0,-2-2 16 0 0,-2-2-129 0 0,-2-1 20 0 0,-2-3-22 0 0,-2 0-18 0 0,-1-1-15 0 0,-3 0 40 0 0,-1 0 5 0 0,-3 1-18 0 0,-1 1 64 0 0,-3 1-47 0 0,-3 0 16 0 0,-2 0 14 0 0,-2-1-51 0 0,-2-1-3 0 0,-2-2-20 0 0,-2-1 12 0 0,-2-2-52 0 0,-3-2 43 0 0,-1 0-43 0 0,-3 0 3 0 0,-2 0 7 0 0,-3 2-59 0 0,-2 1 36 0 0,-2 2-5 0 0,-2 0-64 0 0,-2 1 28 0 0,-3 0-30 0 0,-2-1 7 0 0,-2-1-12 0 0,-3-1-54 0 0,-1-2 6 0 0,-3 0-15 0 0,-3 0-55 0 0,-1 0-4 0 0,-3 1-2 0 0,-2 2-13 0 0,-2 1-15 0 0,-3 2 13 0 0,-3 1-5 0 0,-2 2 10 0 0,-3 1 7 0 0,-3 2 27 0 0,-3-1-7 0 0,-3 1-6 0 0,-3 1 41 0 0,-2-1-40 0 0,-4 0 31 0 0,-2 1-18 0 0,-3 1-23 0 0,-2 1 17 0 0,-3 1 11 0 0,-3 1-22 0 0,-3 2 26 0 0,-4 2 39 0 0,-2 3-20 0 0,-4 1 19 0 0,-2 2 23 0 0,-3 1 22 0 0,-4 2-13 0 0,-2 1 34 0 0,-2 1-9 0 0,-3 2 4 0 0,-2 0 0 0 0,-2 2 0 0 0,-2 0 10 0 0,0 2-13 0 0,-1-1 4 0 0,1 1-29 0 0,-1 1-1 0 0,1-1-20 0 0,1 1-6 0 0,1 0 0 0 0,0-1-29 0 0,2 1 18 0 0,1 1-17 0 0,1-1 23 0 0,1 1-7 0 0,0-1 31 0 0,1 1 20 0 0,0 1-13 0 0,0-1 44 0 0,0 1-3 0 0,0 1-7 0 0,0-1 14 0 0,2 2-5 0 0,0-1 2 0 0,2 0-9 0 0,2 1-7 0 0,3-1 1 0 0,1 0-38 0 0,3 0 10 0 0,0 1 5 0 0,3 0-51 0 0,0-1 63 0 0,2 1-12 0 0,1 0-32 0 0,2 1 76 0 0,1 0-32 0 0,3 0 11 0 0,1 1 8 0 0,2 1-11 0 0,2 0 12 0 0,2 1-22 0 0,1 0 7 0 0,0 2-3 0 0,2 0 0 0 0,0 1 9 0 0,-1 1-2 0 0,1 2 1 0 0,-1 0-47 0 0,1 2 14 0 0,-1 1 12 0 0,0 1-53 0 0,0 2 45 0 0,0 2-43 0 0,-1 3-7 0 0,1 1 21 0 0,-1 3-84 0 0,0 3 81 0 0,1 2-46 0 0,0 1-42 0 0,2 3-43 0 0,0-1 8 0 0,3 1 20 0 0,2 0-27 0 0,3-1-9 0 0,2-1-25 0 0,4-1-14 0 0,3-1 20 0 0,4 0-26 0 0,3 0 82 0 0,5 1-70 0 0,3 1 79 0 0,4 3 128 0 0,4 3-64 0 0,3 2 49 0 0,4 3 140 0 0,2 3-78 0 0,5 1 23 0 0,3 0 7 0 0,4 0-61 0 0,4-1 18 0 0,5-2-45 0 0,3-1-8 0 0,3-1-19 0 0,3-1-16 0 0,4 1 21 0 0,3 2-17 0 0,4 1-13 0 0,3 1 31 0 0,3 3 9 0 0,3 0-2 0 0,4 1 41 0 0,1 1-12 0 0,3-2 16 0 0,2 1 6 0 0,2 0-2 0 0,2 0-35 0 0,1 1 10 0 0,3 2 5 0 0,3 2-41 0 0,2 1 50 0 0,3 1-26 0 0,3 0-10 0 0,4 0 50 0 0,2-1-25 0 0,2-1 28 0 0,3 1-7 0 0,3-1-6 0 0,2-1 21 0 0,2 1-16 0 0,2 1 5 0 0,4-2 18 0 0,2 0-71 0 0,3-1 3 0 0,4-3 23 0 0,3-3-94 0 0,3-3 84 0 0,4-3-46 0 0,2-2-16 0 0,3-2 81 0 0,3-1-17 0 0,4-1 65 0 0,4-1-34 0 0,2 0 61 0 0,3-3-26 0 0,4 0 28 0 0,3-3-7 0 0,3-3 3 0 0,4-3 10 0 0,2-2-32 0 0,2-4 29 0 0,3-3-28 0 0,2-2-2 0 0,2-2-46 0 0,1-2 21 0 0,2-1-47 0 0,2-2 40 0 0,1-2-13 0 0,1 0-24 0 0,1 0 36 0 0,0-2-30 0 0,1 0 64 0 0,0-1 10 0 0,0 0 0 0 0,2-1 32 0 0,1-1-26 0 0,0 0 18 0 0,2-2 22 0 0,2 0 4 0 0,0-1-9 0 0,2-1 4 0 0,1-2-10 0 0,1-2-26 0 0,0-1 26 0 0,0-2 0 0 0,-1-2-29 0 0,-1-3 10 0 0,-1-1-13 0 0,-2-2 21 0 0,-1-2-16 0 0,-3-1 15 0 0,-2-1-14 0 0,-3 0 14 0 0,-3-2 5 0 0,-3 1 36 0 0,-3-1 0 0 0,-4 0-16 0 0,-3-1 53 0 0,-4-2-15 0 0,-4-1 6 0 0,-4-3 9 0 0,-4-3-21 0 0,-4-4 16 0 0,-5-3 4 0 0,-6-2 18 0 0,-4-3 4 0 0,-6-2 94 0 0,-7 0-6 0 0,-6-2 16 0 0,-6 1 104 0 0,-7-1-19 0 0,-6-1 11 0 0,-8-1 12 0 0,-5-3-4 0 0,-7-1 3 0 0,-5-2-1 0 0,-6-1-10 0 0,-6-1-6 0 0,-5-1-148 0 0,-6-1 61 0 0,-4 1 19 0 0,-7-2-170 0 0,-3 0-3 0 0,-6-1-44 0 0,-3 0-35 0 0,-4 0-23 0 0,-3-1-25 0 0,-4 2-15 0 0,-1-1-17 0 0,-3 2-25 0 0,-2 0-51 0 0,-2 1 12 0 0,-2 0 1 0 0,-3 1-39 0 0,-2 1 58 0 0,-3 1-28 0 0,-1 1-29 0 0,-4 2 76 0 0,-2 1-43 0 0,-2 0 33 0 0,-3-1-17 0 0,-2 0-4 0 0,-4 0-17 0 0,-3 0-6 0 0,-4 1 10 0 0,-3 1-23 0 0,-4 3-12 0 0,-4 2 21 0 0,-3 3-35 0 0,-5 4 9 0 0,-2 0 35 0 0,-5 2-58 0 0,-2 1 0 0 0,-4 0-2 0 0,-2 1 45 0 0,-2 1-4 0 0,-4 1-6 0 0,-3 1 23 0 0,-2 3 12 0 0,-2 2 53 0 0,-5 3 25 0 0,-2 2 6 0 0,-4 3 2 0 0,-3 3-7 0 0,-4 2 30 0 0,-1 1-9 0 0,-4 3-33 0 0,-1 1-8 0 0,-1 2-1 0 0,-2 1-39 0 0,-1 2-27 0 0,0 1 42 0 0,-2 2-43 0 0,0 2 13 0 0,-1 1 15 0 0,-1 1-6 0 0,0 2 3 0 0,-1 1 28 0 0,0 2 11 0 0,-1 1-21 0 0,0 2 18 0 0,0 1 23 0 0,1 1-7 0 0,-1 2-15 0 0,1 1 53 0 0,2 1-8 0 0,-1 2-98 0 0,3 1 68 0 0,1 1-34 0 0,3 2-40 0 0,1 3 22 0 0,2 2 0 0 0,3 2-67 0 0,3 3 86 0 0,1 4-19 0 0,4 3-3 0 0,2 3-14 0 0,3 3 22 0 0,4 2-26 0 0,2 3-2 0 0,5 0-18 0 0,4 0-34 0 0,4 1 74 0 0,3-1-24 0 0,5 1-57 0 0,4 2 57 0 0,4 1-95 0 0,4 1 17 0 0,5 3 67 0 0,4 2-181 0 0,4 0 205 0 0,4 1-187 0 0,4-1 178 0 0,4-2 3 0 0,3-1 49 0 0,4 0 50 0 0,3-2-28 0 0,3 1 70 0 0,4 0-47 0 0,3 2 91 0 0,4 2-72 0 0,3 0 23 0 0,4 0-34 0 0,3 0 8 0 0,4-2-4 0 0,3-1-9 0 0,4-1-7 0 0,3 1-27 0 0,5-1 7 0 0,5 1-13 0 0,4 2-7 0 0,5 0 20 0 0,5 2-16 0 0,5 0-4 0 0,6-1 48 0 0,5-1-43 0 0,5 0 24 0 0,6-1 13 0 0,6 1-5 0 0,6 0 3 0 0,5 1 0 0 0,5 1-19 0 0,6 0 6 0 0,5 1-12 0 0,4-1-17 0 0,4-2-14 0 0,4-1 3 0 0,5-2 6 0 0,5-2-11 0 0,3 0-16 0 0,6 0 52 0 0,5 0-36 0 0,4 0 50 0 0,5 1-13 0 0,4-1-51 0 0,3-1 63 0 0,5-1-13 0 0,3-3-32 0 0,3-2 67 0 0,3-2-30 0 0,4-3-9 0 0,3-2 80 0 0,2-1 12 0 0,4-1 20 0 0,3 0-20 0 0,1 0 37 0 0,4 0-95 0 0,1-1 75 0 0,2 0-17 0 0,1-1-60 0 0,1-3 28 0 0,1-2-39 0 0,1-3-10 0 0,0-2 21 0 0,0-4 47 0 0,2-3-32 0 0,-1-2 33 0 0,2-4 38 0 0,0-2 8 0 0,0-4 20 0 0,0-2-3 0 0,-1-3 22 0 0,-1-3-25 0 0,-2-4 18 0 0,-3-3 14 0 0,-3-4-24 0 0,-3-4 37 0 0,-4-3-11 0 0,-5-4 4 0 0,-3-3 28 0 0,-4-3-17 0 0,-4-3 16 0 0,-3-1 5 0 0,-4-2-11 0 0,-5-1 23 0 0,-4-3-16 0 0,-5-2 15 0 0,-4-3 14 0 0,-5-5-13 0 0,-6-4-4 0 0,-4-3 11 0 0,-5-3-23 0 0,-4-3-31 0 0,-5-3-1 0 0,-4-1 7 0 0,-5-2-51 0 0,-5 0-13 0 0,-4-1-27 0 0,-6-1 4 0 0,-4 0-51 0 0,-6 1-33 0 0,-4 0-86 0 0,-5 0 19 0 0,-5 0-135 0 0,-5 0 73 0 0,-5 1-19 0 0,-5 1-16 0 0,-4-1 16 0 0,-5 2 41 0 0,-4 0 54 0 0,-4 1 16 0 0,-5 0 47 0 0,-4 0 29 0 0,-4 0 33 0 0,-5 0-5 0 0,-5 0 61 0 0,-5 1-35 0 0,-6 0-5 0 0,-5 1 31 0 0,-5 2-30 0 0,-6 1-9 0 0,-5 0-25 0 0,-6 1-5 0 0,-6 1-19 0 0,-5 0 4 0 0,-6 0-13 0 0,-4 3 4 0 0,-6 2 7 0 0,-5 3-21 0 0,-4 3 44 0 0,-5 2-13 0 0,-5 1 14 0 0,-3 1-21 0 0,-4 1 16 0 0,-4 1-15 0 0,-4 1 5 0 0,-4 2 7 0 0,-2 2-21 0 0,-4 3-3 0 0,-3 3 10 0 0,-3 4-4 0 0,-2 2-9 0 0,-3 4 13 0 0,-2 4-14 0 0,-2 3 5 0 0,-2 2-2 0 0,-1 2-10 0 0,-2 2-6 0 0,0 2-54 0 0,-3 2 60 0 0,0 1-20 0 0,-1 1-41 0 0,-1 2 51 0 0,0 1-36 0 0,-1 2 11 0 0,-1 2 34 0 0,0 1 8 0 0,0 3-18 0 0,0 2 8 0 0,0 1 6 0 0,-1 3-12 0 0,1 2-23 0 0,1 2 15 0 0,1 2-34 0 0,1 2 18 0 0,1 3-6 0 0,1 3-18 0 0,3 4 24 0 0,1 4 30 0 0,1 3 1 0 0,3 5-16 0 0,1 2 44 0 0,2 4-116 0 0,1 1 62 0 0,3 1 6 0 0,3 1-97 0 0,2 2 105 0 0,2 1-128 0 0,4 2 19 0 0,4 2 38 0 0,4 3-62 0 0,4 2 19 0 0,6 3-24 0 0,6 0-61 0 0,6 2 72 0 0,6-1 22 0 0,6 1 3 0 0,8 1 70 0 0,8 0 39 0 0,6 1-7 0 0,9 1 45 0 0,7 0 37 0 0,9 2-65 0 0,7 0 32 0 0,8 1-10 0 0,8 1-46 0 0,7 0-23 0 0,8 0 3 0 0,7 0 23 0 0,7 0-36 0 0,7 0 59 0 0,8 0-46 0 0,6 1 24 0 0,7-1 31 0 0,5 0 0 0 0,5 0 3 0 0,6 0-18 0 0,4 0 15 0 0,5-1-14 0 0,4 0 22 0 0,5-1 2 0 0,6 0-8 0 0,6 0 3 0 0,5-2-20 0 0,6 0-13 0 0,6-2-6 0 0,5-1-38 0 0,6-4 0 0 0,5-3 6 0 0,4-3-50 0 0,6-4 118 0 0,5-3-37 0 0,5-2 6 0 0,5-3 95 0 0,6-2-8 0 0,5-2 35 0 0,5-4 14 0 0,6-4 7 0 0,5-5-83 0 0,5-5 53 0 0,4-6-1 0 0,3-4-58 0 0,4-5 103 0 0,3-5-41 0 0,1-4-5 0 0,1-5 117 0 0,2-3 58 0 0,-1-4-47 0 0,1-3 23 0 0,0-4 61 0 0,-1-3-85 0 0,-1-4 38 0 0,0-2-31 0 0,-1-3-87 0 0,-2-1 6 0 0,0-3 1 0 0,-2 0 4 0 0,-1-3-39 0 0,-2 0 50 0 0,-1-3-16 0 0,-3-2 5 0 0,-3-3 37 0 0,-4-4-48 0 0,-4-4 26 0 0,-5-3-18 0 0,-6-3-14 0 0,-6-3-6 0 0,-6-2-8 0 0,-6-1-9 0 0,-5-3-8 0 0,-8-1 1 0 0,-6-2-1 0 0,-7-2 9 0 0,-7-2-21 0 0,-8-1 63 0 0,-7-2 0 0 0,-10-2 2 0 0,-8-1 50 0 0,-8-1 5 0 0,-9 1 57 0 0,-10 0-13 0 0,-8 0 36 0 0,-9 0-64 0 0,-9 0 11 0 0,-10-1-15 0 0,-9 2-55 0 0,-8-1-171 0 0,-10 2 7 0 0,-9-1-16 0 0,-10-1-201 0 0,-9 0 28 0 0,-8 0-57 0 0,-10 1-3 0 0,-9 2-21 0 0,-8 0 31 0 0,-8 3 9 0 0,-9 1 7 0 0,-7 2 48 0 0,-8 3 80 0 0,-6 1-66 0 0,-7 3 18 0 0,-5 1 70 0 0,-4 2-4 0 0,-5 1 24 0 0,-4 4-22 0 0,-4 2-1 0 0,-3 4 38 0 0,-4 5 6 0 0,-4 5 19 0 0,-4 3 16 0 0,-5 4 7 0 0,-4 3-10 0 0,-4 3 14 0 0,-4 2-4 0 0,-4 3 1 0 0,-3 1 0 0 0,-4 4-19 0 0,-3 3-13 0 0,-2 2-72 0 0,-4 4 47 0 0,-1 5-47 0 0,-3 3-54 0 0,-2 4 25 0 0,-1 5-3 0 0,0 3-1 0 0,-1 4 19 0 0,-1 3 42 0 0,1 2-57 0 0,0 3 85 0 0,2 2-16 0 0,1 1 16 0 0,2 1 36 0 0,2 2-47 0 0,2 0 44 0 0,3 3-13 0 0,2 1 14 0 0,5 3-4 0 0,3 3 12 0 0,5 4 6 0 0,5 4-11 0 0,6 3-24 0 0,6 2 26 0 0,9 1-103 0 0,8 1 48 0 0,9-1-9 0 0,9-2-85 0 0,10 0 54 0 0,9-1-57 0 0,9 0-32 0 0,9 2 35 0 0,8 1-70 0 0,8 4-8 0 0,8 1-9 0 0,7 4-105 0 0,7 0 48 0 0,6 3 16 0 0,7 2 30 0 0,6 1 13 0 0,5 3 113 0 0,7 2-30 0 0,5 3 53 0 0,5 1 92 0 0,5 2-33 0 0,5 2 27 0 0,5 2-4 0 0,5 1-18 0 0,6 1 24 0 0,5 0-17 0 0,6 0 24 0 0,7-1-6 0 0,5 2 2 0 0,7-1-10 0 0,5-1 13 0 0,6 0-4 0 0,5-2 1 0 0,6-2 9 0 0,6-1-21 0 0,5-2 25 0 0,6-2 2 0 0,5-1 28 0 0,7-1-26 0 0,6-2 38 0 0,6-2-30 0 0,6 0 0 0 0,6-3 19 0 0,6-1-34 0 0,7-4 56 0 0,6-3-26 0 0,5-5-9 0 0,7-4 50 0 0,4-4-25 0 0,7-3 66 0 0,5-4-9 0 0,5-2 6 0 0,4-3-27 0 0,5-1-20 0 0,3-4 41 0 0,2-2-52 0 0,3-3-21 0 0,3-4-4 0 0,0-2-21 0 0,1-5 4 0 0,0-2 128 0 0,1-4-66 0 0,1-3-10 0 0,0-3 137 0 0,0-3-43 0 0,-1-4 38 0 0,0-3 13 0 0,-1-5-40 0 0,-1-2 50 0 0,-3-3 13 0 0,-1-4 16 0 0,-4-1 17 0 0,-3-2-31 0 0,-3-1 21 0 0,-4-1 11 0 0,-5-2-41 0 0,-4-1 4 0 0,-5-2-30 0 0,-5-3-4 0 0,-5-3-10 0 0,-6-5-17 0 0,-4-4 41 0 0,-5-4-13 0 0,-6-3 5 0 0,-4-4-19 0 0,-5-1 25 0 0,-7-3-18 0 0,-7-2 5 0 0,-6-2-1 0 0,-6-3-19 0 0,-8-1 6 0 0,-7-1 6 0 0,-9-3 54 0 0,-8-1-33 0 0,-7-2 12 0 0,-8-2 54 0 0,-7 0-6 0 0,-6 0 23 0 0,-8 0-4 0 0,-8 0 4 0 0,-6-1-39 0 0,-8 0-26 0 0,-7 0 15 0 0,-7 1-92 0 0,-9 1-153 0 0,-7 1-7 0 0,-8 0-12 0 0,-7 1-222 0 0,-7-1-13 0 0,-8 1 0 0 0,-6 1-23 0 0,-7 1-33 0 0,-8 2-9 0 0,-6 2 18 0 0,-7 2-17 0 0,-7 4 42 0 0,-6 3 101 0 0,-7 4-27 0 0,-5 3-21 0 0,-6 3 150 0 0,-4 3-129 0 0,-5 1 119 0 0,-4 2 3 0 0,-3 1-65 0 0,-3 2 109 0 0,-3 3-53 0 0,-2 4-10 0 0,-3 3 135 0 0,-2 4-12 0 0,-2 3 47 0 0,-4 5 3 0 0,-2 2 77 0 0,-3 2-84 0 0,-1 3 47 0 0,-3 2-15 0 0,-2 2-34 0 0,-2 2-55 0 0,-2 1 4 0 0,0 3-44 0 0,-2 2-38 0 0,-2 1-28 0 0,0 3-7 0 0,0 2 8 0 0,0 2-14 0 0,-1 3 42 0 0,0 2-12 0 0,0 2-23 0 0,0 3 73 0 0,-1 1-78 0 0,1 3 53 0 0,1 2-44 0 0,0 1-16 0 0,2 4 32 0 0,0 2-31 0 0,3 3 0 0 0,2 5 29 0 0,1 3 45 0 0,3 5-29 0 0,2 3 12 0 0,3 2 36 0 0,4 3-133 0 0,4 0 59 0 0,3 1-23 0 0,6 0-109 0 0,6 1 135 0 0,5 1-139 0 0,6 2-24 0 0,6 3 80 0 0,7 3-87 0 0,6 3 102 0 0,6 1 7 0 0,6 3-92 0 0,7 2 143 0 0,6 1-26 0 0,7 0 47 0 0,8 2 105 0 0,7 0-36 0 0,6-1 27 0 0,8 1-22 0 0,7-1 7 0 0,6 0-12 0 0,8 0 2 0 0,6-1-10 0 0,7 0-17 0 0,6 0 5 0 0,7 0 6 0 0,6 0-2 0 0,6 0 1 0 0,4-1-10 0 0,6 0 13 0 0,4-2 5 0 0,5 1-1 0 0,4-1 38 0 0,4 0-10 0 0,5 0-33 0 0,5 0 58 0 0,7-2-28 0 0,5-1 38 0 0,6-1-10 0 0,7-2-15 0 0,6 0-4 0 0,7-1-18 0 0,7-1 4 0 0,6-2-31 0 0,6-1-11 0 0,5-2 11 0 0,5-4-15 0 0,5-3-5 0 0,6-4 76 0 0,4-4-22 0 0,5-4 10 0 0,5-3 65 0 0,6-3-18 0 0,4-2 37 0 0,6-3 10 0 0,4-1-19 0 0,5-3-30 0 0,3-1 18 0 0,4-3 20 0 0,2-2-54 0 0,2-2 46 0 0,2-3-24 0 0,0-2-13 0 0,2-3 33 0 0,1-1 185 0 0,0-3-99 0 0,0-2 33 0 0,2-2 135 0 0,-1-2-116 0 0,1-3 70 0 0,0-2 28 0 0,0-3-150 0 0,0-2 10 0 0,-2-2-19 0 0,0-3 35 0 0,-3-1-69 0 0,-2-2 13 0 0,-3-2-6 0 0,-3-1 18 0 0,-6-2-5 0 0,-3-2 58 0 0,-7-1-16 0 0,-5-4-30 0 0,-8-2 77 0 0,-7-4-52 0 0,-7-4 35 0 0,-7-4-8 0 0,-8-3-35 0 0,-6-4 38 0 0,-7-2-22 0 0,-7-2 6 0 0,-6-2-1 0 0,-7-2 28 0 0,-6-2-27 0 0,-7-4 29 0 0,-7-1-37 0 0,-7-3 11 0 0,-6-2 24 0 0,-8-3 30 0 0,-6-3-36 0 0,-8-1 117 0 0,-5-1-71 0 0,-7-1 7 0 0,-5 1 74 0 0,-5-1-173 0 0,-6 0 72 0 0,-4-1-8 0 0,-4 1-180 0 0,-5 1 100 0 0,-5 2-66 0 0,-4 2-14 0 0,-6 2 41 0 0,-4 1-173 0 0,-7 2 51 0 0,-4 2-14 0 0,-7 1-189 0 0,-5 1 17 0 0,-5 1-25 0 0,-7 2-21 0 0,-4 0-6 0 0,-7 3 57 0 0,-6 2-9 0 0,-6 4-13 0 0,-6 1 90 0 0,-5 4-63 0 0,-4 1-6 0 0,-6 1 41 0 0,-4 1-72 0 0,-5 2 97 0 0,-3 0-39 0 0,-3 3-24 0 0,-4 2 93 0 0,-4 3 36 0 0,-4 3 41 0 0,-3 4-24 0 0,-4 4 78 0 0,-3 3 7 0 0,-3 4 10 0 0,-3 1 11 0 0,-3 3-10 0 0,-1 2-53 0 0,-2 2 15 0 0,-1 2-8 0 0,-1 2-75 0 0,0 1-34 0 0,-1 2 14 0 0,0 2 18 0 0,0 1-63 0 0,0 1 29 0 0,0 2-66 0 0,-1 1 54 0 0,1 2-18 0 0,-1 2 89 0 0,0 2-61 0 0,0 2 3 0 0,1 2 85 0 0,-1 1-93 0 0,1 2 97 0 0,1 2-19 0 0,1 1-49 0 0,1 2-11 0 0,2 3 46 0 0,1 1-44 0 0,3 3 23 0 0,1 4 22 0 0,2 4-17 0 0,4 4-2 0 0,1 4 48 0 0,4 5-52 0 0,2 3-10 0 0,4 3 2 0 0,3 3-51 0 0,4 2-33 0 0,4 1 81 0 0,4 2-93 0 0,4 2 48 0 0,5 3-173 0 0,5 3 19 0 0,5 2 98 0 0,5 3-185 0 0,5 2 254 0 0,6 2-152 0 0,6 1 3 0 0,6 3 236 0 0,6 0-8 0 0,6 1 34 0 0,7 0-25 0 0,6 1 58 0 0,7 2-65 0 0,7 1 40 0 0,7 1-4 0 0,7 0-83 0 0,7 0 53 0 0,5 0 27 0 0,8 0-47 0 0,6 0 54 0 0,6 0-62 0 0,7 1 28 0 0,8-2 19 0 0,6-1-63 0 0,8 0 95 0 0,8-1-58 0 0,7 1 47 0 0,7-2 63 0 0,6 1-37 0 0,8-2 36 0 0,7-1 0 0 0,5-2-8 0 0,6-1-62 0 0,6-2 17 0 0,5-2-18 0 0,4-3-35 0 0,5-2 37 0 0,4-2-22 0 0,5-2-3 0 0,5-3 38 0 0,5-1 17 0 0,4-3-3 0 0,5-4 13 0 0,5-4 7 0 0,3-4-10 0 0,4-5 22 0 0,4-5-7 0 0,3-4 3 0 0,2-4-9 0 0,4-3-17 0 0,2-4 24 0 0,2-3-18 0 0,3-4 80 0 0,0-2 5 0 0,2-4-34 0 0,0-4 117 0 0,0-3 12 0 0,0-3 57 0 0,-1-4-9 0 0,1-3 74 0 0,0-4-85 0 0,0-2 19 0 0,0-3 12 0 0,1-2-72 0 0,-1-3-16 0 0,-1-3-45 0 0,-2-3 8 0 0,-3-5-54 0 0,-3-3 61 0 0,-4-4-40 0 0,-4-5 4 0 0,-5-3 36 0 0,-4-4-67 0 0,-4-1 49 0 0,-4-2-7 0 0,-5-2-45 0 0,-3 0 6 0 0,-5-1 4 0 0,-5-2-12 0 0,-5-2 3 0 0,-5-1 18 0 0,-5-1-15 0 0,-5-2 5 0 0,-6-1 18 0 0,-5-1-24 0 0,-5-1 17 0 0,-5-1 4 0 0,-6-1-11 0 0,-6 0 42 0 0,-5-1-3 0 0,-5-1 12 0 0,-6 0 36 0 0,-6 0 56 0 0,-5-1-13 0 0,-6 0-1 0 0,-6 0 69 0 0,-6 1-132 0 0,-7 0 41 0 0,-6 0 3 0 0,-7 1-118 0 0,-5 1 35 0 0,-8 0-63 0 0,-6 0 5 0 0,-6 1-14 0 0,-7 0-74 0 0,-6 1 21 0 0,-5-1-11 0 0,-7 2-84 0 0,-5-1 33 0 0,-4 0-23 0 0,-6 1-25 0 0,-5-1 26 0 0,-5 1-38 0 0,-4 0 29 0 0,-5 1-18 0 0,-5 1-4 0 0,-3 2 2 0 0,-5 3 7 0 0,-5 2-21 0 0,-3 2 35 0 0,-4 1-2 0 0,-4 2 2 0 0,-4 0 19 0 0,-2 2 5 0 0,-4 1-10 0 0,-3 3 5 0 0,-3 2 26 0 0,-3 4-18 0 0,-5 4 26 0 0,-3 4-6 0 0,-3 4-17 0 0,-5 3 43 0 0,-2 3-32 0 0,-5 2 11 0 0,-2 4-3 0 0,-4 1 0 0 0,-2 3-103 0 0,-2 1 48 0 0,-3 3-94 0 0,-2 1-42 0 0,-2 4 46 0 0,-1 2-86 0 0,-3 2-4 0 0,0 2-10 0 0,-2 4 91 0 0,-1 3-74 0 0,-2 2 130 0 0,-2 3-28 0 0,-1 3 32 0 0,-1 2 14 0 0,-2 2 34 0 0,0 2-7 0 0,-1 3-23 0 0,1 2 55 0 0,0 2-46 0 0,3 4 15 0 0,0 3 33 0 0,3 5 9 0 0,3 4-29 0 0,3 4 67 0 0,3 4-20 0 0,5 2-2 0 0,5 3 32 0 0,5 0-29 0 0,6 1 47 0 0,7 0-13 0 0,8 1-5 0 0,9 0 41 0 0,8 2-59 0 0,8 2 28 0 0,9 1 9 0 0,7 1-41 0 0,9 2 4 0 0,6 0-21 0 0,8 0 13 0 0,6 2-5 0 0,6 1 1 0 0,6 1 0 0 0,5 1-10 0 0,6 2 4 0 0,5 2-12 0 0,6 2 13 0 0,4 2-4 0 0,5 1-9 0 0,4 2 13 0 0,5 0-14 0 0,5 0-5 0 0,3 0-8 0 0,6 2 20 0 0,3 0-25 0 0,6 0 8 0 0,4-1-13 0 0,6 0 4 0 0,5-2 7 0 0,5 0 26 0 0,5-2-7 0 0,5 0 50 0 0,7-2-3 0 0,5-1 4 0 0,6-2 57 0 0,7-1-54 0 0,6-2 29 0 0,7-3 1 0 0,7-2-57 0 0,7-5-30 0 0,8-4 6 0 0,7-5 11 0 0,6-4-60 0 0,7-4 83 0 0,7-2-26 0 0,8-2 9 0 0,7-3 56 0 0,7-1-16 0 0,7-4 26 0 0,7-2-4 0 0,7-3 2 0 0,6-5 0 0 0,5-4-28 0 0,5-4-11 0 0,4-5-8 0 0,3-3 85 0 0,3-5-26 0 0,1-3 2 0 0,1-4 50 0 0,1-4 70 0 0,0-4 1 0 0,-1-4 62 0 0,1-3 15 0 0,0-2-65 0 0,0-4 31 0 0,-1-1 17 0 0,0-2-100 0 0,-1-2 21 0 0,-2 1-48 0 0,-2-2 9 0 0,-3-1-23 0 0,-5 0 4 0 0,-3-2-11 0 0,-6-1 12 0 0,-6-4-5 0 0,-7-3 12 0 0,-7-3 43 0 0,-7-3-49 0 0,-9-3 45 0 0,-9-3 6 0 0,-7-1-11 0 0,-10-2 15 0 0,-7 0-14 0 0,-9-2 42 0 0,-9-2-40 0 0,-8-1 41 0 0,-7-3-3 0 0,-10-2 2 0 0,-7-1 10 0 0,-10-1 17 0 0,-7-3-5 0 0,-9 0-6 0 0,-7-2-26 0 0,-8-2 16 0 0,-7 0-43 0 0,-7-1-17 0 0,-8-1 3 0 0,-5-2-4 0 0,-7-1-47 0 0,-6-1-51 0 0,-5 0 2 0 0,-5 1-7 0 0,-5 2-66 0 0,-5 0-10 0 0,-5 2-20 0 0,-5 0-7 0 0,-4 1-29 0 0,-5 1 35 0 0,-4 1-21 0 0,-4 1-3 0 0,-5 1 29 0 0,-3 1-84 0 0,-4 2 45 0 0,-3 3-17 0 0,-4 3-62 0 0,-4 1 46 0 0,-4 3-64 0 0,-3 1 18 0 0,-3 2 2 0 0,-5 1 16 0 0,-3 2-31 0 0,-4 3 19 0 0,-4 3-6 0 0,-4 4 57 0 0,-5 5 21 0 0,-4 4-21 0 0,-6 3 85 0 0,-3 2-42 0 0,-6 4 72 0 0,-4 1-38 0 0,-5 2 23 0 0,-3 2-52 0 0,-4 1-23 0 0,-3 2 32 0 0,-3 3-69 0 0,-4 2 39 0 0,-2 4-51 0 0,-2 2-5 0 0,-3 3 18 0 0,-1 3 20 0 0,-2 3 5 0 0,-3 3-18 0 0,0 5 34 0 0,-3 2 0 0 0,-1 4-28 0 0,-2 3 20 0 0,-1 3-27 0 0,-2 3-11 0 0,1 2 31 0 0,0 3-11 0 0,0 1-24 0 0,2 4 55 0 0,1 3 10 0 0,3 4-1 0 0,3 4 51 0 0,4 5 23 0 0,3 3-12 0 0,5 4-12 0 0,6 2 33 0 0,5 2-2 0 0,7 2 2 0 0,7 1-8 0 0,8 3 2 0 0,7 1-29 0 0,8 3 8 0 0,9 2 15 0 0,8 2-53 0 0,8 4 45 0 0,8 1-15 0 0,9 4 13 0 0,7 2 17 0 0,8 1-24 0 0,7 0 0 0 0,9 3-1 0 0,6 1-10 0 0,8 2-35 0 0,8 1 18 0 0,8 0-35 0 0,8 0-10 0 0,9-1 11 0 0,7 0 23 0 0,9 2-17 0 0,7-1 26 0 0,8 0 3 0 0,6-1 0 0 0,7-1 10 0 0,7 0 16 0 0,8 0 43 0 0,6 0 8 0 0,7 0-26 0 0,7-2 94 0 0,9-2-131 0 0,8-2 51 0 0,9-2-17 0 0,9-2-74 0 0,12-4-25 0 0,10-3 3 0 0,14-4-26 0 0,14-3 6 0 0,15-5 109 0 0,16-3-60 0 0,15-4 24 0 0,16-5 89 0 0,16-4-17 0 0,14-4-344 0 0,15-3-598 0 0,13-4-102 0 0,11-2 19 0 0,12-2-834 0 0,-55-7-6649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9:57.46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9236.28125"/>
      <inkml:brushProperty name="anchorY" value="-44771.73828"/>
      <inkml:brushProperty name="scaleFactor" value="0.5"/>
    </inkml:brush>
  </inkml:definitions>
  <inkml:trace contextRef="#ctx0" brushRef="#br0">669 25 3201 0 0,'3'-4'4973'0'0,"-1"0"-3737"0"0,1-1-49 0 0,-1 1-171 0 0,0 1-58 0 0,0 0-592 0 0,-1 2 89 0 0,-1 0-32 0 0,-7 4-4597 0 0,-2 2 3328 0 0,-2 3-54 0 0,-3 3 432 0 0,-1 3 117 0 0,-3 4 72 0 0,-1 4 58 0 0,-3 4 260 0 0,-3 3-31 0 0,-2 4 8 0 0,-2 2 20 0 0,-3 3-6 0 0,-1 2-7 0 0,-3 0 12 0 0,0 1-14 0 0,-3 1-5 0 0,1-1 20 0 0,0 1-25 0 0,0 1 35 0 0,2 0 0 0 0,1 1 75 0 0,4 2-47 0 0,3 0 18 0 0,5 0 52 0 0,4-1-91 0 0,5-3 58 0 0,6-2-10 0 0,5-5-82 0 0,5-4 34 0 0,7-4-24 0 0,4-6 33 0 0,7-5-10 0 0,4-4 153 0 0,6-4-61 0 0,4-5 17 0 0,4-3 132 0 0,4-4-105 0 0,3-4 84 0 0,3-3-23 0 0,1-4-68 0 0,1-2 3 0 0,1-2-14 0 0,-2-4 8 0 0,-2-1-40 0 0,-2-3 58 0 0,-4-1 9 0 0,-5-1 27 0 0,-4-1 43 0 0,-6 0 158 0 0,-5 1 16 0 0,-7 1-21 0 0,-6 3 212 0 0,-6 2-321 0 0,-6 3 37 0 0,-7 3 18 0 0,-6 3-327 0 0,-6 2 28 0 0,-5 3-82 0 0,-5 3-105 0 0,-5 2-32 0 0,-3 3-9 0 0,-2 2 41 0 0,-3 3 22 0 0,0 2-22 0 0,0 2 2 0 0,1 2-1 0 0,3 2 17 0 0,1 0-14 0 0,3 2 34 0 0,4 1-10 0 0,3 0-24 0 0,5 1 54 0 0,3-1-520 0 0,5 1-532 0 0,5-1 20 0 0,6 1-935 0 0,6-2 307 0 0,6-1-1079 0 0,1-3-841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9:57.94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7644.49219"/>
      <inkml:brushProperty name="anchorY" value="-44525.625"/>
      <inkml:brushProperty name="scaleFactor" value="0.5"/>
    </inkml:brush>
  </inkml:definitions>
  <inkml:trace contextRef="#ctx0" brushRef="#br0">607 58 14931 0 0,'0'0'0'0'0,"-1"-2"448"0"0,0-2-46 0 0,0-1 22 0 0,-1-1 131 0 0,-1-1-310 0 0,0 0-5 0 0,-2 0 140 0 0,0 1-496 0 0,-1 1 91 0 0,-1 1-38 0 0,-1 1-514 0 0,-2 1 32 0 0,-2 3-11 0 0,-3 2-42 0 0,-3 2-39 0 0,-2 4 329 0 0,-4 3-106 0 0,-2 6 38 0 0,-4 5 365 0 0,-1 6-124 0 0,-3 6 95 0 0,-1 6-23 0 0,-1 4 9 0 0,-1 4 16 0 0,1 3 5 0 0,1 1 0 0 0,1 1 38 0 0,3 1-1 0 0,4 0 12 0 0,3-1 8 0 0,5-1 8 0 0,5-2 8 0 0,4-1-29 0 0,5-3 9 0 0,3-4-14 0 0,5-3-34 0 0,3-6-9 0 0,4-4-19 0 0,3-6-63 0 0,3-4 119 0 0,4-6-10 0 0,5-4 6 0 0,2-5 88 0 0,6-5 106 0 0,3-5-5 0 0,5-6 68 0 0,3-5 80 0 0,4-7-55 0 0,2-5 4 0 0,1-6 29 0 0,2-5-85 0 0,-1-4-13 0 0,0-3 28 0 0,-3-1-22 0 0,-4-2-22 0 0,-3 0-11 0 0,-4 1 0 0 0,-5-1-1 0 0,-5 1-1 0 0,-5-1 0 0 0,-5 1-10 0 0,-6 0-15 0 0,-4 0 13 0 0,-4 3-192 0 0,-6 3-39 0 0,-4 4 1 0 0,-4 4-257 0 0,-4 5-154 0 0,-5 6 47 0 0,-4 5-93 0 0,-4 4-149 0 0,-3 5 31 0 0,-4 4 34 0 0,5 2-15158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9:58.52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8739.99219"/>
      <inkml:brushProperty name="anchorY" value="-45510.43359"/>
      <inkml:brushProperty name="scaleFactor" value="0.5"/>
    </inkml:brush>
  </inkml:definitions>
  <inkml:trace contextRef="#ctx0" brushRef="#br0">125 19 10826 0 0,'0'0'0'0'0,"0"0"376"0"0,-2-2-121 0 0,0 0 35 0 0,-1-1 112 0 0,0 0-223 0 0,0 0-22 0 0,1 1 150 0 0,0 0-299 0 0,1 2-3 0 0,1-1-26 0 0,-1 1-344 0 0,-7 6-6094 0 0,4 2 5256 0 0,-2 4 896 0 0,1 4-177 0 0,-1 5 309 0 0,1 5 93 0 0,-1 5 46 0 0,1 6 22 0 0,-1 4 4 0 0,0 5 11 0 0,-1 1-2 0 0,1 3 10 0 0,0-1-12 0 0,-1-1 14 0 0,2-2-14 0 0,0-2 14 0 0,1-3-4 0 0,1-2 19 0 0,0-2 5 0 0,2-2 18 0 0,0 0 6 0 0,0-2 0 0 0,1-1 29 0 0,0-1 48 0 0,1-2 44 0 0,0-3 1 0 0,-1-3 90 0 0,1-4 136 0 0,0-3-24 0 0,0-3-27 0 0,0-5 164 0 0,0-3-526 0 0,0-2 317 0 0,3-5-20 0 0,3-3-341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3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64 6065 0 0,'-4'-6'119'0'0,"-1"0"-1"0"0,0 0 1 0 0,0 1-1 0 0,0 0 1 0 0,0 0-1 0 0,-1 1 1 0 0,0-1-1 0 0,0 1 0 0 0,0 0 1 0 0,-9-3-1 0 0,10 5-149 0 0,-1 1 0 0 0,1 0-1 0 0,0 0 1 0 0,-1 0 0 0 0,1 1 0 0 0,-1 0-1 0 0,1 0 1 0 0,-1 0 0 0 0,1 1-1 0 0,0 0 1 0 0,-1 0 0 0 0,1 0-1 0 0,0 0 1 0 0,-9 5 0 0 0,3-2-8 0 0,1 0-1 0 0,0 1 1 0 0,1 0 0 0 0,-1 1 0 0 0,1 0-1 0 0,0 0 1 0 0,1 1 0 0 0,-1 0 0 0 0,1 0-1 0 0,1 1 1 0 0,-1 0 0 0 0,1 1 0 0 0,-11 18-1 0 0,15-21 42 0 0,-1 1 0 0 0,1-1-1 0 0,1 1 1 0 0,-1 0-1 0 0,1 0 1 0 0,0 0-1 0 0,1 0 1 0 0,0 1 0 0 0,0-1-1 0 0,0 0 1 0 0,1 1-1 0 0,0-1 1 0 0,1 0-1 0 0,0 0 1 0 0,0 1 0 0 0,0-1-1 0 0,1 0 1 0 0,0 0-1 0 0,0 0 1 0 0,1 0-1 0 0,6 13 1 0 0,-6-15 76 0 0,1 0 0 0 0,0 0 0 0 0,-1 0 0 0 0,2-1-1 0 0,-1 1 1 0 0,0-1 0 0 0,1 0 0 0 0,0 0 0 0 0,0 0 0 0 0,0-1 0 0 0,0 0 0 0 0,0 0-1 0 0,1 0 1 0 0,0-1 0 0 0,-1 0 0 0 0,1 0 0 0 0,0 0 0 0 0,0 0 0 0 0,0-1 0 0 0,12 1 0 0 0,7-1-6 0 0,0-1 0 0 0,0-1 1 0 0,42-6-1 0 0,-66 6-83 0 0,16-1-285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9:58.90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7623.9375"/>
      <inkml:brushProperty name="anchorY" value="-45416.83203"/>
      <inkml:brushProperty name="scaleFactor" value="0.5"/>
    </inkml:brush>
  </inkml:definitions>
  <inkml:trace contextRef="#ctx0" brushRef="#br0">458 0 4785 0 0,'0'0'5768'0'0,"-4"8"-9842"0"0,0 0 2840 0 0,-2 4 723 0 0,-2 2 11 0 0,-2 4 242 0 0,-2 2 83 0 0,-1 2 241 0 0,-3 2-24 0 0,-1 1 35 0 0,-2-1 2 0 0,-2 1 38 0 0,-1-2 18 0 0,0-1 25 0 0,-2-2-32 0 0,0 0 59 0 0,0-3 10 0 0,-1-2 8 0 0,0-1 21 0 0,1-1 23 0 0,1-3 201 0 0,0-1-28 0 0,2-2-6 0 0,2-2 218 0 0,3-1 142 0 0,2-2 64 0 0,5-1 31 0 0,2 0 192 0 0,4-1-413 0 0,0 0 771 0 0,4-1-1186 0 0,-1 1-127 0 0,1 0-81 0 0,4-3-135 0 0,2 0-241 0 0,2-1-109 0 0,2 1-28 0 0,2 0 34 0 0,0 2-187 0 0,1 1-85 0 0,0 2 128 0 0,1 2-80 0 0,1 2 14 0 0,-1 1 354 0 0,1 3-102 0 0,1 1-16 0 0,0 3 486 0 0,1 2-152 0 0,0 2 98 0 0,1 1-10 0 0,0 2 13 0 0,1 2 26 0 0,-1 0 39 0 0,1 1-18 0 0,-1 0 66 0 0,-1-1 131 0 0,0 0-34 0 0,-1-2-455 0 0,1 0 257 0 0,0-3-74 0 0,1-2-299 0 0,-4-5-8244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9:59.22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8640.27344"/>
      <inkml:brushProperty name="anchorY" value="-47152.10938"/>
      <inkml:brushProperty name="scaleFactor" value="0.5"/>
    </inkml:brush>
  </inkml:definitions>
  <inkml:trace contextRef="#ctx0" brushRef="#br0">327 51 12923 0 0,'-1'-1'1208'0'0,"1"-2"-373"0"0,0-1 106 0 0,-1-1 60 0 0,0-1-612 0 0,0 0-52 0 0,0 0 88 0 0,-2 1-447 0 0,0 0 88 0 0,0 2-17 0 0,-2 0-471 0 0,-1 1-107 0 0,-1 1 41 0 0,-2 1-55 0 0,-1 2-150 0 0,-2 2 333 0 0,-2 2-87 0 0,-2 2-11 0 0,-3 3 400 0 0,-1 2-98 0 0,-1 2 86 0 0,-2 2-7 0 0,0 1 33 0 0,0 2 20 0 0,2 1-4 0 0,1 0 13 0 0,2 1 17 0 0,2 0 14 0 0,4 0-3 0 0,3 0-6 0 0,3 1 11 0 0,4-1-59 0 0,3-1-2 0 0,4 0 7 0 0,4-1-80 0 0,3-1 14 0 0,2-2 28 0 0,3-2-11 0 0,2-2 23 0 0,2-2 33 0 0,1-4-298 0 0,2-2-322 0 0,1-3-55 0 0,1-3 16 0 0,1-4-599 0 0,-4 0-9671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49:59.88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7543.67188"/>
      <inkml:brushProperty name="anchorY" value="-46514.73047"/>
      <inkml:brushProperty name="scaleFactor" value="0.5"/>
    </inkml:brush>
  </inkml:definitions>
  <inkml:trace contextRef="#ctx0" brushRef="#br0">320 679 11747 0 0,'-1'-1'1208'0'0,"-1"1"-1382"0"0,-1-1 685 0 0,-1 0 541 0 0,-1 1-837 0 0,-2 0-427 0 0,-1 0 88 0 0,-1 1-59 0 0,-2 1 23 0 0,-2 1-42 0 0,-2 2 99 0 0,-2 2-20 0 0,-1 1 19 0 0,-2 3 92 0 0,-1 1-16 0 0,0 1 11 0 0,-1 3 20 0 0,1 1-6 0 0,1 1 31 0 0,2 0 1 0 0,2 2 2 0 0,3-1 20 0 0,2 1 22 0 0,2-1 14 0 0,3-2-21 0 0,1-1 46 0 0,3-2-13 0 0,1-2-14 0 0,1-2 6 0 0,3-3-22 0 0,1-2-22 0 0,1-2 24 0 0,1-2-1 0 0,2-2-27 0 0,3-1 46 0 0,0-3-5 0 0,3-3-6 0 0,1-1 50 0 0,2-3-52 0 0,0-2 17 0 0,2-1-23 0 0,-1-2-33 0 0,1-1-1 0 0,-2-1-3 0 0,0 1 9 0 0,-2 1-32 0 0,-1 0 57 0 0,-2 1 1 0 0,-2 2-8 0 0,-3 1 52 0 0,0 3 23 0 0,-3 0-33 0 0,-1 4 5 0 0,-1 1 8 0 0,-1 3-294 0 0,0 0-84 0 0,-1 2-2 0 0,3 13-6501 0 0,2-4 6689 0 0,0 0-118 0 0,1 1 166 0 0,2 0 21 0 0,1 0 68 0 0,1 0 52 0 0,2 0 0 0 0,2-1 72 0 0,2-2 39 0 0,1-1 469 0 0,3-2-137 0 0,2-1 5 0 0,2-2 465 0 0,2-3-482 0 0,2-3 265 0 0,1-2 43 0 0,3-2-449 0 0,1-3 120 0 0,3-1-148 0 0,0-3-23 0 0,2-1-19 0 0,0-2-67 0 0,-1-1 7 0 0,1-2-6 0 0,-2-1-77 0 0,-2-2-25 0 0,-3-3-35 0 0,-2-3 14 0 0,-2-3-74 0 0,-3-4 67 0 0,-3-4-50 0 0,-2-2 4 0 0,-3-4 28 0 0,-2 0-48 0 0,-3-1 81 0 0,-3 1 13 0 0,-2 3-38 0 0,-2 5 62 0 0,-2 4-150 0 0,-3 6 8 0 0,-1 5-18 0 0,-3 5-507 0 0,-1 5-35 0 0,-2 4-2 0 0,-2 5-647 0 0,-2 3 515 0 0,-3 4-165 0 0,-1 4-70 0 0,-3 4 408 0 0,-2 4 8 0 0,-2 4 203 0 0,-1 5 115 0 0,-1 4 105 0 0,-1 5-4 0 0,1 5 24 0 0,0 5-11 0 0,2 5 33 0 0,2 3 8 0 0,3 3 0 0 0,2 1 2 0 0,3-1 28 0 0,4-1-18 0 0,3-3-2 0 0,4-4 20 0 0,1-4-25 0 0,4-3 17 0 0,3-2-24 0 0,2-3 25 0 0,3-2-26 0 0,2-2 36 0 0,3-1-67 0 0,1-1-158 0 0,3-2 25 0 0,2-3-20 0 0,1-2-162 0 0,-3-5-12864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0:00.34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9128.73438"/>
      <inkml:brushProperty name="anchorY" value="-47780.83203"/>
      <inkml:brushProperty name="scaleFactor" value="0.5"/>
    </inkml:brush>
  </inkml:definitions>
  <inkml:trace contextRef="#ctx0" brushRef="#br0">403 70 19932 0 0,'0'0'0'0'0,"-1"-1"168"0"0,-1-2 28 0 0,-1-1-17 0 0,-1-2-31 0 0,-1 0-121 0 0,-1-1 31 0 0,-2 0-83 0 0,-1 0-196 0 0,-1 0 14 0 0,-2 0-10 0 0,-2 2-223 0 0,-1 0 230 0 0,-3 2-78 0 0,-1 2-4 0 0,-2 1 213 0 0,-2 3-53 0 0,0 2 92 0 0,0 1-17 0 0,0 3 28 0 0,0 1 13 0 0,2 1-3 0 0,1 1-6 0 0,2 0 11 0 0,3 0 6 0 0,1 0-10 0 0,3-1 22 0 0,3-1 2 0 0,1 0-83 0 0,3-1-3 0 0,2 0-13 0 0,2 0-86 0 0,3 0-43 0 0,1-1 8 0 0,3 1-66 0 0,2-1-22 0 0,2 1 116 0 0,2 0-38 0 0,3-1 25 0 0,0 1 100 0 0,3 1 19 0 0,2-1 20 0 0,0 1 11 0 0,1 0 37 0 0,1-1-10 0 0,1 1 16 0 0,1 0-13 0 0,-1 1 14 0 0,1 0-5 0 0,0 1 2 0 0,1 0 10 0 0,0 2-22 0 0,1 0 16 0 0,0 1-15 0 0,0 1 14 0 0,0 1-14 0 0,-2 1 14 0 0,-2 1-5 0 0,-2 0 2 0 0,-3 0 0 0 0,-3 0-37 0 0,-3 0 10 0 0,-5-1-23 0 0,-2-1-33 0 0,-4-1-38 0 0,-4-1 17 0 0,-4-1 0 0 0,-3-2-48 0 0,-5 0 136 0 0,-4-1-51 0 0,-4-2 30 0 0,-2 0 107 0 0,-4-1 17 0 0,-2-2 40 0 0,-2-1-23 0 0,-1-1 66 0 0,-1-1-74 0 0,-2-1 24 0 0,0-1 11 0 0,-2-2-62 0 0,-1-1-214 0 0,-1-1-2388 0 0,-1-1 2412 0 0,0-2 10 0 0,1-2-845 0 0,8 1-12899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09.15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7710.17969"/>
      <inkml:brushProperty name="anchorY" value="-47348.78516"/>
      <inkml:brushProperty name="scaleFactor" value="0.5"/>
    </inkml:brush>
  </inkml:definitions>
  <inkml:trace contextRef="#ctx0" brushRef="#br0">61 8 4697 0 0,'-6'-5'7644'0'0,"5"4"-8088"0"0,-1 0 731 0 0,2 1-388 0 0,-2 6-3752 0 0,1 3 3005 0 0,0 2 262 0 0,1 3 311 0 0,-1 3 7 0 0,1 2 51 0 0,-1 2 426 0 0,0 3-70 0 0,0 2 112 0 0,0 3 34 0 0,-1 1 15 0 0,0 1 2 0 0,0 0-26 0 0,-1 0 8 0 0,0 0-32 0 0,0-2 17 0 0,-1-2-15 0 0,1-2 12 0 0,-1-2-12 0 0,1-2-6 0 0,0-2-27 0 0,1-2 16 0 0,0-3-24 0 0,0-2 5 0 0,0-1 8 0 0,1-3-4 0 0,0-1 2 0 0,1-2-690 0 0,0-2-168 0 0,-1-2-190 0 0,5 0-2293 0 0,2-2 670 0 0,-1 0-1502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09.71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6648.83594"/>
      <inkml:brushProperty name="anchorY" value="-46876.35547"/>
      <inkml:brushProperty name="scaleFactor" value="0.5"/>
    </inkml:brush>
  </inkml:definitions>
  <inkml:trace contextRef="#ctx0" brushRef="#br0">71 244 9194 0 0,'-1'-1'1304'0'0,"-1"-2"-1502"0"0,-1-1 1072 0 0,0 0 928 0 0,-1-2-1575 0 0,1 0-22 0 0,1-1 57 0 0,0 0-86 0 0,1 0-14 0 0,2-1 84 0 0,2-1-146 0 0,1-1 64 0 0,2 0 5 0 0,1-1-126 0 0,3-1 1 0 0,2 0-44 0 0,2-2-4 0 0,2 1-40 0 0,3-1-10 0 0,1 1-18 0 0,2 0-6 0 0,1 0-29 0 0,1 1-68 0 0,0 1-10 0 0,0 2-22 0 0,-1 2-82 0 0,0 3-147 0 0,-2 1 36 0 0,-1 3 4 0 0,-1 3-176 0 0,-2 3 107 0 0,0 4-20 0 0,-3 3 2 0 0,-1 3 115 0 0,-2 3 164 0 0,-2 3-12 0 0,-1 3-8 0 0,-4 4 264 0 0,-1 3-20 0 0,-3 2 104 0 0,-2 2-7 0 0,-1 3 103 0 0,-3 0 78 0 0,-3 0-17 0 0,-1 0 15 0 0,-3-1 94 0 0,-2-2 10 0 0,-1-2 31 0 0,-3-3 15 0 0,0-3 18 0 0,-3-3 26 0 0,0-3 3 0 0,-1-3 21 0 0,-1-2 14 0 0,-1-3-96 0 0,0-2 11 0 0,0-3 1 0 0,0-2-117 0 0,0-2 51 0 0,1-2-58 0 0,2-3-14 0 0,1-3 11 0 0,2-1-81 0 0,2-4 14 0 0,3-2 0 0 0,1-3-96 0 0,4-3-66 0 0,2-3 4 0 0,2-2-20 0 0,4-2-83 0 0,3-2-33 0 0,2-1 4 0 0,3 1-36 0 0,3 0-20 0 0,3 3-52 0 0,2 1-7 0 0,2 4-2 0 0,2 3-59 0 0,2 4-22 0 0,2 3-24 0 0,2 3-8 0 0,0 4-38 0 0,1 3-9 0 0,0 4 9 0 0,-1 3 4 0 0,0 3-2 0 0,-1 3 124 0 0,-1 2-17 0 0,0 1 12 0 0,-3 1 153 0 0,0 2 3 0 0,-1-1 36 0 0,-2 0 18 0 0,-1-2 45 0 0,-2 0 27 0 0,0 0-14 0 0,-2-3 27 0 0,-1 0 12 0 0,-1-2-31 0 0,0-1-119 0 0,-1-1-322 0 0,-1-2-48 0 0,0-2 14 0 0,0-1-409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0.12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8150.46094"/>
      <inkml:brushProperty name="anchorY" value="-48364.54297"/>
      <inkml:brushProperty name="scaleFactor" value="0.5"/>
    </inkml:brush>
  </inkml:definitions>
  <inkml:trace contextRef="#ctx0" brushRef="#br0">377 40 13627 0 0,'-1'-1'1136'0'0,"-4"-1"542"0"0,-4-1-1182 0 0,-1 0-236 0 0,-3 1-76 0 0,-3 0-169 0 0,-1 3 73 0 0,-2 2-79 0 0,-2 2-6 0 0,-1 4 29 0 0,-2 2-96 0 0,0 3 46 0 0,-1 4-7 0 0,0 3-103 0 0,1 3 124 0 0,1 4-69 0 0,2 4 2 0 0,1 2 95 0 0,3 1-39 0 0,3 2 17 0 0,3 0 7 0 0,3-2-21 0 0,2-2-12 0 0,5-3 3 0 0,2-4-13 0 0,4-2 13 0 0,4-4 5 0 0,2-4 8 0 0,4-2-11 0 0,4-3 23 0 0,3-2 78 0 0,3-4-22 0 0,3-1 12 0 0,2-4 74 0 0,2-2-11 0 0,0-2 36 0 0,0-4 2 0 0,0-2 21 0 0,-3-3 4 0 0,-2-3 1 0 0,-2-3 1 0 0,-3-2 0 0 0,-3-3-28 0 0,-3-3-11 0 0,-3-2 21 0 0,-2-3-74 0 0,-4-3 31 0 0,-2 0-59 0 0,-3-1 24 0 0,-2 1-38 0 0,-3 2-36 0 0,-3 3-1 0 0,-1 2-4 0 0,-2 4-47 0 0,-2 3-25 0 0,-1 3 4 0 0,0 3-23 0 0,-2 2-14 0 0,1 3-16 0 0,-1 1-17 0 0,0 3 4 0 0,2 1-22 0 0,0 2-106 0 0,2 1-111 0 0,2 2 5 0 0,2 1-192 0 0,2 1-250 0 0,3 1-6 0 0,2 1-126 0 0,4 1-317 0 0,2 0-441 0 0,3 1-95 0 0,4-1 421 0 0,3 0 1535 0 0,3 0-1679 0 0,-3-2-7623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0.48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79181.64844"/>
      <inkml:brushProperty name="anchorY" value="-49384.5625"/>
      <inkml:brushProperty name="scaleFactor" value="0.5"/>
    </inkml:brush>
  </inkml:definitions>
  <inkml:trace contextRef="#ctx0" brushRef="#br0">238 13 4569 0 0,'0'0'0'0'0,"2"0"312"0"0,1-2 1158 0 0,0 0-1153 0 0,1 0 1736 0 0,-1 0-771 0 0,0 0-104 0 0,1 0 1939 0 0,-8 2-2765 0 0,-3 2-69 0 0,-3 1-323 0 0,-1 2 124 0 0,-3 3-76 0 0,-2 1 1 0 0,-1 3 47 0 0,-1 3-52 0 0,-1 1 8 0 0,-1 4 16 0 0,0 2-44 0 0,1 3 23 0 0,0 2-9 0 0,2 3-26 0 0,1 2 36 0 0,3 1-12 0 0,3 1 32 0 0,3 0-26 0 0,4-1 18 0 0,4-1-6 0 0,3-3 12 0 0,5-2 6 0 0,4-4-11 0 0,3-2 23 0 0,3-4 3 0 0,2-2 18 0 0,2-3 24 0 0,2-3 33 0 0,0-2 2 0 0,1-3 2 0 0,1-3 58 0 0,0-2 31 0 0,0-2 13 0 0,-1-3-8 0 0,0-3 62 0 0,-2-3-18 0 0,-1-2 26 0 0,-1-2 5 0 0,-3-3-9 0 0,-2-3-25 0 0,-3-3-21 0 0,-3-4 13 0 0,-4-1-53 0 0,-2-3-32 0 0,-3-2-21 0 0,-4 0-8 0 0,-1 0-48 0 0,-4 1-35 0 0,-1 3-3 0 0,-2 2-13 0 0,-1 5-45 0 0,-1 2-7 0 0,-2 5-39 0 0,1 3-1 0 0,-1 3-31 0 0,1 3-30 0 0,1 2-3 0 0,0 3-3 0 0,2 1-48 0 0,1 1-425 0 0,1 2-376 0 0,2 2-211 0 0,1 1-688 0 0,2 2 205 0 0,0 1-972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1.23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0241.75781"/>
      <inkml:brushProperty name="anchorY" value="-50446.80469"/>
      <inkml:brushProperty name="scaleFactor" value="0.5"/>
    </inkml:brush>
  </inkml:definitions>
  <inkml:trace contextRef="#ctx0" brushRef="#br0">11 218 8714 0 0,'-1'0'1224'0'0,"-1"-2"-410"0"0,0-1 107 0 0,0 0-74 0 0,0-1-696 0 0,1-1 141 0 0,0 0-140 0 0,2 0 167 0 0,1-1-119 0 0,1 1 13 0 0,1-1 139 0 0,0 1-193 0 0,1 1 71 0 0,0 0-4 0 0,-1 1-191 0 0,1 1-150 0 0,-1 1 4 0 0,0 1-12 0 0,-1 1-211 0 0,0 2 199 0 0,-1 2-78 0 0,-1 2-34 0 0,0 2 192 0 0,-1 4-2 0 0,-1 3 46 0 0,-1 5 35 0 0,0 3 51 0 0,-1 5-2 0 0,-1 4-13 0 0,1 3 7 0 0,0 2-3 0 0,0 2 0 0 0,1 0 0 0 0,0 0 0 0 0,1-3 0 0 0,1-2 28 0 0,1-4-8 0 0,1-4 13 0 0,1-3 17 0 0,1-4 51 0 0,1-3 24 0 0,0-4 8 0 0,0-3 67 0 0,1-3 253 0 0,-1-2-49 0 0,0-2 15 0 0,1-2 269 0 0,0-3-264 0 0,1-2 91 0 0,0-2 57 0 0,1-2-294 0 0,1-3-14 0 0,1-3-94 0 0,1-3-8 0 0,1-3-148 0 0,0-3 20 0 0,0-4-44 0 0,1-2 16 0 0,-1-3-45 0 0,1 0 3 0 0,-1-2-12 0 0,0 1 1 0 0,-1 0-10 0 0,-1 2-7 0 0,-1 3-17 0 0,0 3 13 0 0,-1 3-34 0 0,-1 5-36 0 0,-1 2-29 0 0,0 5-5 0 0,-1 2-68 0 0,-1 4-113 0 0,-1 2 46 0 0,0 4 4 0 0,-1 3-117 0 0,1 3 204 0 0,-1 4-64 0 0,1 4-23 0 0,1 4 238 0 0,1 3-62 0 0,1 3 49 0 0,2 3 4 0 0,1 0 10 0 0,2 2-1 0 0,1-2 10 0 0,2-1-2 0 0,2-1 10 0 0,0-3 17 0 0,0-3 4 0 0,1-3-8 0 0,-1-1 31 0 0,0-4 38 0 0,0-2 9 0 0,-2-2 48 0 0,-1-3 36 0 0,-1-2 273 0 0,0-2-45 0 0,-2-3 4 0 0,-1-1 293 0 0,0-3-207 0 0,0-2 113 0 0,-1-2 9 0 0,-1-3-173 0 0,0-3-87 0 0,-1-3-40 0 0,-1-2-4 0 0,0-5-185 0 0,-1-2 4 0 0,-1-4-50 0 0,0-2 14 0 0,-1-2-83 0 0,-1-3-6 0 0,0 0-2 0 0,-1-1-13 0 0,0 1-16 0 0,0 1-6 0 0,-1 1-18 0 0,0 3-6 0 0,-1 2 0 0 0,0 4-38 0 0,0 2-18 0 0,-1 4-6 0 0,1 4-58 0 0,0 2-265 0 0,0 3-115 0 0,0 4-42 0 0,1 3-394 0 0,0 2-1131 0 0,7 10-2093 0 0,1 3 1921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1.46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1885.84375"/>
      <inkml:brushProperty name="anchorY" value="-51270.15234"/>
      <inkml:brushProperty name="scaleFactor" value="0.5"/>
    </inkml:brush>
  </inkml:definitions>
  <inkml:trace contextRef="#ctx0" brushRef="#br0">1 0 21028 0 0,'0'0'1558'0'0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4.1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167 689 8546 0 0,'5'-10'663'0'0,"3"-10"-110"0"0,-8 19-566 0 0,-1 1 0 0 0,1-1 0 0 0,-1 1 0 0 0,1-1 1 0 0,-1 0-1 0 0,1 1 0 0 0,-1-1 0 0 0,1 1 0 0 0,-1-1 0 0 0,1 1 0 0 0,-1-1 0 0 0,0 1 0 0 0,1 0 0 0 0,-1-1 0 0 0,0 1 1 0 0,1 0-1 0 0,-1-1 0 0 0,0 1 0 0 0,1 0 0 0 0,-1 0 0 0 0,0 0 0 0 0,0 0 0 0 0,1 0 0 0 0,-1-1 0 0 0,0 1 0 0 0,0 1 1 0 0,0-1-1 0 0,-5 0-20 0 0,1 0 1 0 0,-1 0 0 0 0,1 1 0 0 0,0 0 0 0 0,-1 0-1 0 0,1 0 1 0 0,0 0 0 0 0,0 1 0 0 0,0 0 0 0 0,0 0-1 0 0,0 1 1 0 0,-9 5 0 0 0,5-2 11 0 0,0 0 1 0 0,1 1-1 0 0,0 0 0 0 0,0 0 1 0 0,-10 12-1 0 0,15-14 11 0 0,0 0 0 0 0,0 0 0 0 0,0 0 0 0 0,1 0-1 0 0,-1 0 1 0 0,1 1 0 0 0,1-1 0 0 0,-3 11 0 0 0,4-16 21 0 0,0 1-1 0 0,-1 0 1 0 0,1 0-1 0 0,0 0 1 0 0,0 0 0 0 0,0 0-1 0 0,0 0 1 0 0,0 0-1 0 0,1-1 1 0 0,-1 1-1 0 0,0 0 1 0 0,0 0-1 0 0,0 0 1 0 0,1 0 0 0 0,-1 0-1 0 0,1-1 1 0 0,-1 1-1 0 0,0 0 1 0 0,1 0-1 0 0,-1 0 1 0 0,1-1-1 0 0,0 1 1 0 0,0 0 0 0 0,0 0 16 0 0,1-1 0 0 0,-1 1 1 0 0,1-1-1 0 0,-1 0 0 0 0,1 0 1 0 0,-1 0-1 0 0,1 0 0 0 0,-1 0 1 0 0,1 0-1 0 0,-1 0 0 0 0,0 0 1 0 0,1 0-1 0 0,-1-1 0 0 0,1 1 1 0 0,-1-1-1 0 0,1 1 0 0 0,-1-1 1 0 0,0 1-1 0 0,3-3 0 0 0,3 0-139 0 0,1-2 0 0 0,-1 1 1 0 0,0-1-1 0 0,0 0 0 0 0,-1 0 0 0 0,1-1 0 0 0,-1 0 0 0 0,0 0 0 0 0,-1 0 0 0 0,1-1 0 0 0,-2 0 0 0 0,1 0 0 0 0,0 0 0 0 0,-1 0 0 0 0,3-10 0 0 0,-7 17 122 0 0,2 0-1069 0 0,-2 0 1044 0 0,0 0 0 0 0,1 0 1 0 0,-1 0-1 0 0,1 0 0 0 0,-1 0 0 0 0,0 0 1 0 0,1 0-1 0 0,-1 0 0 0 0,0 0 1 0 0,1 0-1 0 0,-1 1 0 0 0,0-1 0 0 0,1 0 1 0 0,-1 0-1 0 0,0 0 0 0 0,1 1 1 0 0,-1-1-1 0 0,0 0 0 0 0,0 1 1 0 0,1-1-1 0 0,-1 0 0 0 0,0 0 0 0 0,0 1 1 0 0,0-1-1 0 0,1 0 0 0 0,-1 1 1 0 0,0-1-1 0 0,0 0 0 0 0,0 1 0 0 0,0-1 1 0 0,0 1-1 0 0,0 0 0 0 0,9 14 266 0 0,-1 0 40 0 0,0-1 0 0 0,0-1 0 0 0,1 0 0 0 0,1 0 0 0 0,21 22 0 0 0,-27-32-199 0 0,-1 0 0 0 0,1 0-1 0 0,0-1 1 0 0,1 1 0 0 0,-1-1 0 0 0,0 0-1 0 0,0 0 1 0 0,1-1 0 0 0,0 1 0 0 0,-1-1-1 0 0,1 0 1 0 0,0 0 0 0 0,-1 0 0 0 0,1-1-1 0 0,0 0 1 0 0,0 0 0 0 0,-1 0 0 0 0,1 0-1 0 0,0-1 1 0 0,0 0 0 0 0,-1 0 0 0 0,1 0-1 0 0,-1 0 1 0 0,1-1 0 0 0,7-3 0 0 0,16-10 70 0 0,-1-1 0 0 0,-1-2-1 0 0,0 0 1 0 0,-1-2 0 0 0,-1-1 0 0 0,-1-1 0 0 0,-1 0 0 0 0,20-28 0 0 0,-30 33-220 0 0,0 1 1 0 0,-2-1-1 0 0,0-1 0 0 0,-1 0 0 0 0,0-1 1 0 0,-2 0-1 0 0,0 0 0 0 0,-1 0 0 0 0,-1-1 1 0 0,3-30-1 0 0,-3 12 0 0 0,-3 0 0 0 0,-1 0 0 0 0,-1 0 0 0 0,-10-62 0 0 0,8 86 127 0 0,-1 0 0 0 0,0 0 0 0 0,-1 1 0 0 0,0-1 0 0 0,-1 1 1 0 0,-10-19-1 0 0,14 30-82 0 0,-1-1 0 0 0,1 1-1 0 0,0 0 1 0 0,-1 0 0 0 0,1 0 0 0 0,-1 0 0 0 0,1 0 0 0 0,-1 0 0 0 0,0 1 0 0 0,0-1 0 0 0,0 1 0 0 0,0-1-1 0 0,0 1 1 0 0,0 0 0 0 0,0-1 0 0 0,-1 1 0 0 0,1 0 0 0 0,0 0 0 0 0,-1 1 0 0 0,1-1 0 0 0,-1 1 0 0 0,1-1 0 0 0,-1 1-1 0 0,1 0 1 0 0,-1-1 0 0 0,1 1 0 0 0,-1 0 0 0 0,1 1 0 0 0,0-1 0 0 0,-1 0 0 0 0,1 1 0 0 0,-1 0 0 0 0,1-1-1 0 0,-1 1 1 0 0,1 0 0 0 0,0 0 0 0 0,0 0 0 0 0,-1 1 0 0 0,1-1 0 0 0,0 0 0 0 0,0 1 0 0 0,0-1 0 0 0,1 1-1 0 0,-3 2 1 0 0,-3 2-36 0 0,1 1-1 0 0,0 0 1 0 0,1 0 0 0 0,-1 0-1 0 0,1 1 1 0 0,1-1-1 0 0,0 1 1 0 0,0 0-1 0 0,0 0 1 0 0,1 1-1 0 0,0-1 1 0 0,1 1-1 0 0,0 0 1 0 0,0-1 0 0 0,1 1-1 0 0,-1 11 1 0 0,0 6-33 0 0,2 0 1 0 0,1 0 0 0 0,0 0 0 0 0,8 34-1 0 0,-5-40 54 0 0,1 0-1 0 0,0 0 0 0 0,2-1 0 0 0,0 0 0 0 0,1 0 0 0 0,1-1 0 0 0,1 0 0 0 0,1 0 0 0 0,0-1 0 0 0,1 0 0 0 0,1-1 0 0 0,27 27 0 0 0,26 13 38 0 0,-44-38 58 0 0,0 1 1 0 0,-1 0-1 0 0,-1 1 0 0 0,27 37 1 0 0,-39-42 663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1.96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2901.84375"/>
      <inkml:brushProperty name="anchorY" value="-52284.63672"/>
      <inkml:brushProperty name="scaleFactor" value="0.5"/>
    </inkml:brush>
  </inkml:definitions>
  <inkml:trace contextRef="#ctx0" brushRef="#br0">51 112 512 0 0,'0'0'0'0'0,"3"-1"1056"0"0,2-3 253 0 0,3-1-1520 0 0,1-2 2074 0 0,1-1-568 0 0,1 0 352 0 0,0-2 271 0 0,-1 1-363 0 0,0-1-31 0 0,-2 1 12 0 0,-1 0-463 0 0,0 0-183 0 0,-2 2-85 0 0,-1 1-23 0 0,0 1-395 0 0,-2 3-107 0 0,-1 0-105 0 0,0 1-27 0 0,-1 1-279 0 0,-1 4-526 0 0,-1 1 283 0 0,-2 3 230 0 0,-1 3-74 0 0,-1 2 16 0 0,-2 2 237 0 0,-1 3-68 0 0,-1 1 33 0 0,0 3 0 0 0,-2 1 18 0 0,1 1-4 0 0,-1 1 2 0 0,0 0-10 0 0,0 1 22 0 0,1-1-6 0 0,1 0 2 0 0,2-1 18 0 0,0-2-4 0 0,2-2 20 0 0,1-2 14 0 0,2-3-2 0 0,2-2 30 0 0,1-3 29 0 0,2-3 3 0 0,2-2 3 0 0,3-3 47 0 0,3-3-40 0 0,3-3 14 0 0,4-3-4 0 0,3-2-19 0 0,4-3-41 0 0,3-2-8 0 0,1-1-1 0 0,2-2-68 0 0,1 1-103 0 0,0-1-264 0 0,0 1-85 0 0,0 0-305 0 0,-1 1 103 0 0,0 1-465 0 0,-18 9-7168 0 0,-1 0-1259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2.21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4257.09375"/>
      <inkml:brushProperty name="anchorY" value="-53429.23828"/>
      <inkml:brushProperty name="scaleFactor" value="0.5"/>
    </inkml:brush>
  </inkml:definitions>
  <inkml:trace contextRef="#ctx0" brushRef="#br0">253 1 12771 0 0,'-1'0'1216'0'0,"-1"-1"-579"0"0,0 1 166 0 0,0 0-232 0 0,-1 1-779 0 0,-1 1 120 0 0,1 0-249 0 0,-1 2 227 0 0,0 2-87 0 0,-1 1-16 0 0,0 2 263 0 0,-1 2-40 0 0,-2 1 52 0 0,0 3-11 0 0,-1 2 34 0 0,-1 3-9 0 0,-2 1-14 0 0,-1 3 4 0 0,0 2-20 0 0,-1 2-14 0 0,-1 4 2 0 0,0 1 8 0 0,1 2-32 0 0,1 1 10 0 0,0 2 6 0 0,1-1-4 0 0,2 0 12 0 0,1-2 15 0 0,1-3 15 0 0,2-2-12 0 0,2-3 43 0 0,1-3-41 0 0,1-4 5 0 0,2-3-67 0 0,1-4-1 0 0,1-2-1498 0 0,3-3 1843 0 0,2-3-946 0 0,3-3 726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2.79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3022.8125"/>
      <inkml:brushProperty name="anchorY" value="-53089.9375"/>
      <inkml:brushProperty name="scaleFactor" value="0.5"/>
    </inkml:brush>
  </inkml:definitions>
  <inkml:trace contextRef="#ctx0" brushRef="#br0">77 17 14635 0 0,'0'0'2166'0'0,"-1"0"-2498"0"0,0 0 116 0 0,-3 4-54 0 0,-2 2 168 0 0,0 4-46 0 0,0 2 102 0 0,0 3-12 0 0,0 3 8 0 0,0 3 30 0 0,1 1 2 0 0,0 1 38 0 0,0 1 9 0 0,1 0 10 0 0,1-2 9 0 0,0-1-2 0 0,0-2 21 0 0,1-3 50 0 0,0-3 6 0 0,1-1-7 0 0,0-3 61 0 0,1-3 86 0 0,-1-2 25 0 0,2-1 1135 0 0,-1-4-1041 0 0,2-3-65 0 0,1-3-121 0 0,2-2-5 0 0,2-3-10 0 0,1-2-182 0 0,2-4 50 0 0,1-1-53 0 0,1-3 8 0 0,2-1-13 0 0,-1-2-26 0 0,1 0 17 0 0,0 0-8 0 0,0 1-7 0 0,-1 2-17 0 0,-1 3-23 0 0,-1 2 14 0 0,-1 4-34 0 0,-1 3-56 0 0,-1 3-5 0 0,-2 4-3 0 0,-1 2-96 0 0,-1 2 7 0 0,-1 3 2 0 0,-1 2-5 0 0,0 2-9 0 0,-2 3 106 0 0,1 1-40 0 0,-1 2 27 0 0,0 1 117 0 0,0 1-5 0 0,-1 1 37 0 0,1-1-4 0 0,0 1 32 0 0,1-2 29 0 0,-1 0 22 0 0,1-2-22 0 0,0-1 47 0 0,1-2 15 0 0,-1-2 25 0 0,0-2 5 0 0,0-2 39 0 0,0-1 47 0 0,-1-2 501 0 0,1-1-540 0 0,3-4 32 0 0,1-1-3 0 0,2-3-95 0 0,1-2-20 0 0,1-3-18 0 0,2-1-19 0 0,0-3-36 0 0,1 0-1 0 0,-1-1-12 0 0,1 1 11 0 0,-1-1-23 0 0,-1 1 6 0 0,0 2-30 0 0,-1 2 18 0 0,0 1-36 0 0,-1 4-65 0 0,-1 1-1 0 0,-2 2-5 0 0,1 3-87 0 0,-2 2-69 0 0,1 2 23 0 0,-2 2-15 0 0,0 3-74 0 0,0 2 199 0 0,-1 2-80 0 0,1 3-7 0 0,0 2 205 0 0,-1 2-53 0 0,1 2 63 0 0,0 0 9 0 0,0 2 19 0 0,0-1-2 0 0,1 0 11 0 0,0-1 7 0 0,1-2 8 0 0,1 0 36 0 0,1-3-19 0 0,1-1 9 0 0,0-1 35 0 0,2-2-20 0 0,0-1-215 0 0,1-2-181 0 0,1-1-121 0 0,0-2 29 0 0,1-2-373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2.97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4510.17188"/>
      <inkml:brushProperty name="anchorY" value="-54423.58203"/>
      <inkml:brushProperty name="scaleFactor" value="0.5"/>
    </inkml:brush>
  </inkml:definitions>
  <inkml:trace contextRef="#ctx0" brushRef="#br0">17 0 15323 0 0,'0'0'0'0'0,"-1"5"-999"0"0,-1 2 727 0 0,1 1 71 0 0,-2 3 126 0 0,1 2 22 0 0,0 1 70 0 0,0 1 158 0 0,1 0-30 0 0,0 0 3 0 0,0-1-12 0 0,0-1 3 0 0,2-1 16 0 0,-1-1 22 0 0,1-2 5 0 0,0-2 19 0 0,-1-2-498 0 0,1-2-398 0 0,0-1 9 0 0,-1-12-4296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3.11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3482.38281"/>
      <inkml:brushProperty name="anchorY" value="-53568.72656"/>
      <inkml:brushProperty name="scaleFactor" value="0.5"/>
    </inkml:brush>
  </inkml:definitions>
  <inkml:trace contextRef="#ctx0" brushRef="#br0">20 47 14563 0 0,'0'0'0'0'0,"-1"-3"608"0"0,-1-2-84 0 0,0-1 24 0 0,0-1-207 0 0,-1-1-67 0 0,0 2 8 0 0,1 1-261 0 0,1 2-276 0 0,0 1-1 0 0,1 1 26 0 0,-1 4-971 0 0,0 3 761 0 0,1 3 397 0 0,0 2-1970 0 0,2 2 2419 0 0,1 0-1115 0 0,0 1 832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3.49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2458.92969"/>
      <inkml:brushProperty name="anchorY" value="-52587.86328"/>
      <inkml:brushProperty name="scaleFactor" value="0.5"/>
    </inkml:brush>
  </inkml:definitions>
  <inkml:trace contextRef="#ctx0" brushRef="#br0">87 93 11763 0 0,'0'1'808'0'0,"-2"0"-626"0"0,1 1-390 0 0,-1 2 3210 0 0,-1 1-4506 0 0,1 1 1988 0 0,-1 3-600 0 0,0 1-33 0 0,-1 3 613 0 0,-1 0-309 0 0,0 2 203 0 0,0 1 98 0 0,-1 0-233 0 0,1 1 13 0 0,-1-1-67 0 0,-1 0-11 0 0,2-2-59 0 0,0 0 31 0 0,0-2 16 0 0,1-2-16 0 0,1-1 54 0 0,1-2 79 0 0,0-3 8 0 0,0-1 1983 0 0,2-4-2014 0 0,1-4 37 0 0,1-2-29 0 0,0-4-176 0 0,2-2 3 0 0,1-4-22 0 0,1-2-13 0 0,2-3-36 0 0,1-2-9 0 0,1-1-10 0 0,0-1 0 0 0,2 0-10 0 0,-1 1-16 0 0,1 1 3 0 0,0 4-11 0 0,-2 2 2 0 0,0 3-38 0 0,-1 4-27 0 0,0 3 5 0 0,-2 3-51 0 0,-1 2-128 0 0,0 2 25 0 0,-1 3-9 0 0,0 2-124 0 0,-1 1 128 0 0,2 3-15 0 0,-1 3-32 0 0,1 1 154 0 0,1 3 39 0 0,0 1 33 0 0,1 3 30 0 0,1 0 71 0 0,2 2 12 0 0,1 0 11 0 0,1 1-8 0 0,2-1 23 0 0,2 0 13 0 0,1-1 5 0 0,3-1-92 0 0,2-1 36 0 0,1-3-3628 0 0,0-1 4469 0 0,2-3-2245 0 0,0-2 1657 0 0,-15-5-8011 0 0,-1-2-1035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0.03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0670.99219"/>
      <inkml:brushProperty name="anchorY" value="-90037.8125"/>
      <inkml:brushProperty name="scaleFactor" value="0.5"/>
    </inkml:brush>
  </inkml:definitions>
  <inkml:trace contextRef="#ctx0" brushRef="#br0">82 1 5961 0 0,'0'0'12426'0'0,"-1"0"-13092"0"0,0 0 346 0 0,-3 4-516 0 0,1 4 370 0 0,-1 3-115 0 0,0 6-114 0 0,0 4 370 0 0,0 4 73 0 0,0 5 96 0 0,0 3 90 0 0,0 4 166 0 0,-1 2 28 0 0,0 1 35 0 0,0 0 1 0 0,0 2 60 0 0,1-1-44 0 0,-1-1 26 0 0,1 1-8 0 0,1-2-26 0 0,0-1-29 0 0,1-2-12 0 0,1-2-10 0 0,0-2-28 0 0,0-3 17 0 0,1-2 2 0 0,0-4-1 0 0,0-3 19 0 0,1-3 5 0 0,-1-3-19 0 0,1-3-59 0 0,0-2-2 0 0,1-2-2086 0 0,0-2 2562 0 0,2-2-1309 0 0,1-2 923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0.87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9594.95313"/>
      <inkml:brushProperty name="anchorY" value="-89835.07031"/>
      <inkml:brushProperty name="scaleFactor" value="0.5"/>
    </inkml:brush>
  </inkml:definitions>
  <inkml:trace contextRef="#ctx0" brushRef="#br0">61 0 12395 0 0,'0'0'2117'0'0,"1"4"-4324"0"0,0 3 1475 0 0,-1 4-160 0 0,0 3 363 0 0,0 3-5 0 0,-2 4 33 0 0,0 4 430 0 0,-1 3 79 0 0,0 4 51 0 0,0 2 33 0 0,-1 3 216 0 0,0 1-68 0 0,0 2 14 0 0,0 1 15 0 0,0 0-53 0 0,0 0-42 0 0,0 0 10 0 0,0-2-8 0 0,0 0-74 0 0,1-2 48 0 0,0-3-27 0 0,1-2 25 0 0,0-3 12 0 0,0-3 44 0 0,1-3-1 0 0,1-4 13 0 0,0-4 45 0 0,0-2 7 0 0,0-5-250 0 0,0-2-94 0 0,0-4-147 0 0,0 0 40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1.29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8519.14844"/>
      <inkml:brushProperty name="anchorY" value="-89614.21094"/>
      <inkml:brushProperty name="scaleFactor" value="0.5"/>
    </inkml:brush>
  </inkml:definitions>
  <inkml:trace contextRef="#ctx0" brushRef="#br0">294 1 14211 0 0,'0'0'2862'0'0,"-2"0"-4176"0"0,-2 6 1049 0 0,-2 1 168 0 0,0 3-13 0 0,-2 1-27 0 0,0 1 108 0 0,0 2-23 0 0,-2 0 29 0 0,0 1 71 0 0,-1-1 19 0 0,-1 0-19 0 0,-2-1 29 0 0,-1 0 2 0 0,0-1-29 0 0,-1 0 29 0 0,-1-2-19 0 0,1 0-4 0 0,0-1 11 0 0,0-1 14 0 0,1-1-13 0 0,1 0 33 0 0,2-2 19 0 0,1 0 6 0 0,2-1 0 0 0,0-1 40 0 0,3-1-21 0 0,2-1-10 0 0,2-1 13 0 0,1 1-24 0 0,0-2-115 0 0,2 1 5 0 0,-1 0-10 0 0,0 0-116 0 0,1 0-15 0 0,-1 0-21 0 0,1 0-918 0 0,0 0 738 0 0,0 1-169 0 0,7 4 111 0 0,1 1-2 0 0,2 3-20 0 0,1 0 104 0 0,-1 2 241 0 0,1-1 21 0 0,1 2 14 0 0,0 0 292 0 0,0 0-127 0 0,2-1 101 0 0,-1 1 7 0 0,2 0-66 0 0,-1-1 3 0 0,1 0-12 0 0,-1 0-1 0 0,0-1-19 0 0,0-1 23 0 0,-1-1-26 0 0,0-1-11 0 0,-1-1 12 0 0,0 0-1163 0 0,0-2 1331 0 0,-1-2-628 0 0,0-2 370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1.61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9570.66406"/>
      <inkml:brushProperty name="anchorY" value="-91075.32031"/>
      <inkml:brushProperty name="scaleFactor" value="0.5"/>
    </inkml:brush>
  </inkml:definitions>
  <inkml:trace contextRef="#ctx0" brushRef="#br0">276 60 17388 0 0,'0'-1'1216'0'0,"0"-2"-1120"0"0,-1-1 31 0 0,0-1 1089 0 0,0 0-1523 0 0,0-1 617 0 0,-1 0-265 0 0,-1-1 8 0 0,0 1 121 0 0,0 1-217 0 0,0 1 40 0 0,-1 0-17 0 0,0 2-209 0 0,-1 0-26 0 0,-1 2 5 0 0,0 1-44 0 0,-2 1-37 0 0,0 2 103 0 0,-3 1-24 0 0,-1 1 11 0 0,-2 2 122 0 0,-1 1-81 0 0,-1 3 31 0 0,0 1 30 0 0,-2 2-57 0 0,1 2 131 0 0,1 1-49 0 0,0 1-8 0 0,2 2 146 0 0,1 1-72 0 0,1 0 56 0 0,3 1-22 0 0,1 0-11 0 0,3-1-15 0 0,2 0 3 0 0,2-2-13 0 0,3 0-15 0 0,2-3 4 0 0,2-2 15 0 0,2-2-23 0 0,3-2 36 0 0,1-3 7 0 0,3-3-28 0 0,2-2-56 0 0,2-2 25 0 0,2-3-1684 0 0,3-3 2132 0 0,2-3-1084 0 0,3-4 855 0 0,-17 8-7927 0 0,0-2-1114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5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141 84 9394 0 0,'23'-50'1872'0'0,"-12"29"-1178"0"0,-11 20-691 0 0,0 1 1 0 0,0-1 0 0 0,0 1-1 0 0,0-1 1 0 0,0 1-1 0 0,0 0 1 0 0,0-1-1 0 0,0 1 1 0 0,0-1-1 0 0,0 1 1 0 0,0 0 0 0 0,0-1-1 0 0,0 1 1 0 0,-1-1-1 0 0,1 1 1 0 0,0 0-1 0 0,0-1 1 0 0,0 1 0 0 0,-1-1-1 0 0,1 1 1 0 0,0 0-1 0 0,-1 0 1 0 0,1-1-1 0 0,0 1 1 0 0,-1 0-1 0 0,1-1 1 0 0,0 1 0 0 0,-1 0-1 0 0,1 0 1 0 0,0 0-1 0 0,-1-1 1 0 0,1 1-1 0 0,-1 0 1 0 0,1 0 0 0 0,0 0-1 0 0,-1 0 1 0 0,1 0-1 0 0,-1 0 1 0 0,1 0-1 0 0,-1 0 1 0 0,1 0-1 0 0,0 0 1 0 0,-1 0 0 0 0,0 0-1 0 0,-25 1-176 0 0,14 4 118 0 0,1 1 0 0 0,-1 0 0 0 0,1 0 0 0 0,0 1 1 0 0,0 0-1 0 0,1 1 0 0 0,0 0 0 0 0,-12 13 0 0 0,19-19 34 0 0,1 1 0 0 0,0-1 0 0 0,0 1 0 0 0,0-1 0 0 0,0 1 0 0 0,0 0 0 0 0,0 0 0 0 0,1 0 0 0 0,-1 0-1 0 0,1 0 1 0 0,0 0 0 0 0,0 0 0 0 0,0 1 0 0 0,0-1 0 0 0,0 0 0 0 0,1 0 0 0 0,0 1 0 0 0,0-1 0 0 0,-1 1-1 0 0,2-1 1 0 0,-1 0 0 0 0,0 1 0 0 0,1-1 0 0 0,0 0 0 0 0,-1 0 0 0 0,1 1 0 0 0,1-1 0 0 0,-1 0 0 0 0,0 0-1 0 0,1 0 1 0 0,-1 0 0 0 0,1 0 0 0 0,0-1 0 0 0,0 1 0 0 0,0 0 0 0 0,1-1 0 0 0,2 3 0 0 0,-3-2 58 0 0,1-1 0 0 0,0 0 0 0 0,0 0 1 0 0,0 0-1 0 0,0 0 0 0 0,1 0 0 0 0,-1 0 0 0 0,0-1 1 0 0,1 1-1 0 0,-1-1 0 0 0,1 0 0 0 0,-1 0 1 0 0,1-1-1 0 0,0 1 0 0 0,-1-1 0 0 0,1 0 1 0 0,0 1-1 0 0,-1-2 0 0 0,1 1 0 0 0,0 0 0 0 0,-1-1 1 0 0,1 0-1 0 0,0 1 0 0 0,-1-2 0 0 0,1 1 1 0 0,-1 0-1 0 0,1-1 0 0 0,-1 1 0 0 0,0-1 0 0 0,0 0 1 0 0,0 0-1 0 0,4-4 0 0 0,-4 4-5 0 0,0 0-1 0 0,-1 0 0 0 0,1 0 1 0 0,-1-1-1 0 0,0 1 1 0 0,0-1-1 0 0,0 1 0 0 0,0-1 1 0 0,0 0-1 0 0,-1 0 1 0 0,1 0-1 0 0,-1 0 0 0 0,0 0 1 0 0,0 0-1 0 0,0-1 1 0 0,0 1-1 0 0,0 0 0 0 0,-1 0 1 0 0,1-1-1 0 0,-1 1 1 0 0,0 0-1 0 0,0-1 0 0 0,0 1 1 0 0,-1 0-1 0 0,1-1 1 0 0,-1 1-1 0 0,0 0 1 0 0,0 0-1 0 0,0-1 0 0 0,0 1 1 0 0,0 0-1 0 0,-1 0 1 0 0,1 0-1 0 0,-1 0 0 0 0,-3-4 1 0 0,-45-42-563 0 0,49 48 216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2.25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8496.9375"/>
      <inkml:brushProperty name="anchorY" value="-90359.5"/>
      <inkml:brushProperty name="scaleFactor" value="0.5"/>
    </inkml:brush>
  </inkml:definitions>
  <inkml:trace contextRef="#ctx0" brushRef="#br0">175 432 15979 0 0,'0'0'0'0'0,"-1"0"417"0"0,-1 0-151 0 0,-1 0 34 0 0,-2 1 122 0 0,-1 0-304 0 0,-1 1-16 0 0,-2 1 152 0 0,-1 0-200 0 0,-1 1 71 0 0,0 1 6 0 0,-1 1-156 0 0,0 1-19 0 0,-1 2-22 0 0,1 1-12 0 0,0 1-48 0 0,1 2 41 0 0,1 0-15 0 0,2 0 13 0 0,1 1 35 0 0,1 0 19 0 0,3-1 6 0 0,0-1-8 0 0,3-1 42 0 0,0-1 6 0 0,2-1 19 0 0,1-2 7 0 0,1-1 28 0 0,2-1-17 0 0,0-2 8 0 0,1-1 35 0 0,2-1-29 0 0,0-2 29 0 0,2-1-7 0 0,0-2-26 0 0,2-1 45 0 0,0-1-79 0 0,0-2 60 0 0,1-1-56 0 0,0-1-13 0 0,0 0 3 0 0,-1-1-4 0 0,-1 0 0 0 0,-1 1 19 0 0,-1 0 22 0 0,-2 1-24 0 0,0 0 10 0 0,-3 3 16 0 0,-1 1-15 0 0,-1 2-4 0 0,-2 1-8 0 0,0 1-27 0 0,-1 1-105 0 0,-1 0 0 0 0,1 0 1 0 0,0 1-146 0 0,0-1 60 0 0,-1 1-221 0 0,2-1 247 0 0,-1 1 115 0 0,5 6-2 0 0,0 2 19 0 0,3 1 142 0 0,0 0-2 0 0,1 0 56 0 0,2-2 30 0 0,1 0 33 0 0,1-2 172 0 0,1-1-64 0 0,2-2 3 0 0,2-2 173 0 0,2-1-220 0 0,2-2 82 0 0,0-2 0 0 0,2-3-211 0 0,0-1 16 0 0,1-3-44 0 0,-2 0-18 0 0,1-3-54 0 0,-2 0 22 0 0,-1-1-29 0 0,0-1 7 0 0,-2-1-13 0 0,-1-2-43 0 0,0 0-7 0 0,-1-3-11 0 0,-2-1-65 0 0,0-2-225 0 0,-2-3 22 0 0,-2-2 14 0 0,-1-3-259 0 0,-2-1 252 0 0,-1-2-86 0 0,-3 2-49 0 0,-2 0 255 0 0,-1 3-40 0 0,-3 3 23 0 0,-2 4 61 0 0,-2 5-16 0 0,-3 5-67 0 0,-2 4 31 0 0,-3 5-22 0 0,-2 5-63 0 0,-2 4 37 0 0,-2 5-52 0 0,-2 6 4 0 0,-1 4 7 0 0,0 6 108 0 0,1 4 6 0 0,0 4-22 0 0,4 4 134 0 0,2 2 102 0 0,3 1 33 0 0,5 1 60 0 0,3-1 122 0 0,3-2 0 0 0,5-2 10 0 0,4-3 13 0 0,3-2-2 0 0,4-3 10 0 0,2-2-2 0 0,4-3 20 0 0,3-3-15 0 0,2-1-60 0 0,3-4 8 0 0,2-2 12 0 0,1-2-72 0 0,1-3-44 0 0,0-3-37 0 0,-2-2-24 0 0,0-3-74 0 0,-3-2-543 0 0,-1-2-643 0 0,-2-3-610 0 0,-3-2-915 0 0,-3-2 276 0 0,-2-2-1647 0 0,-5 2-5520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2.65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0287.66406"/>
      <inkml:brushProperty name="anchorY" value="-91527.40625"/>
      <inkml:brushProperty name="scaleFactor" value="0.5"/>
    </inkml:brush>
  </inkml:definitions>
  <inkml:trace contextRef="#ctx0" brushRef="#br0">37 4 10410 0 0,'-2'-1'1545'0'0,"-1"1"-1775"0"0,-1 0 1385 0 0,-1 0 597 0 0,-1-1-767 0 0,1 1-640 0 0,0-1 81 0 0,2 1-274 0 0,1 0 50 0 0,0 0-215 0 0,5 0-10 0 0,4 0 67 0 0,4 1-77 0 0,6 0-14 0 0,8 0 406 0 0,7 0-111 0 0,9 1 101 0 0,8-1 372 0 0,10 1-328 0 0,9 0 119 0 0,9 0 34 0 0,10 1-318 0 0,8-1 48 0 0,9 2-95 0 0,7 0 12 0 0,7 1-74 0 0,7 0-38 0 0,5 2-21 0 0,3 0 10 0 0,3 2-73 0 0,-1 1 11 0 0,0 1-7 0 0,-2 1-10 0 0,-4 0-16 0 0,-4 0-146 0 0,-4 0-482 0 0,-4-1-722 0 0,-7-1-299 0 0,-8-2 87 0 0,-9-2-1208 0 0,-22-2-11637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3.34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3966.41406"/>
      <inkml:brushProperty name="anchorY" value="-92707.35938"/>
      <inkml:brushProperty name="scaleFactor" value="0.5"/>
    </inkml:brush>
  </inkml:definitions>
  <inkml:trace contextRef="#ctx0" brushRef="#br0">127 0 13643 0 0,'0'0'6408'0'0,"-6"5"-9933"0"0,-1 2 2778 0 0,-3 2 538 0 0,0 3-128 0 0,-1 2 265 0 0,-1 2 40 0 0,0 2 30 0 0,1 1 34 0 0,0 0-4 0 0,2 1 4 0 0,0-1 28 0 0,2-1-36 0 0,2 0 12 0 0,2-2 15 0 0,1-1-43 0 0,1-1 4 0 0,2-2-31 0 0,2-1-11 0 0,1-2-37 0 0,2-1 27 0 0,1-2 45 0 0,2-1 25 0 0,2-1 34 0 0,3-1 106 0 0,2-2-54 0 0,2-2 52 0 0,4-3 91 0 0,1-1-128 0 0,4-3-209 0 0,1-2-380 0 0,2-3-182 0 0,2-2 51 0 0,-1-2-552 0 0,-5 2-14199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3.54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5163.9375"/>
      <inkml:brushProperty name="anchorY" value="-93933.13281"/>
      <inkml:brushProperty name="scaleFactor" value="0.5"/>
    </inkml:brush>
  </inkml:definitions>
  <inkml:trace contextRef="#ctx0" brushRef="#br0">332 0 7722 0 0,'0'0'0'0'0,"-2"2"976"0"0,-4 2-383 0 0,-2 4 119 0 0,-3 3 83 0 0,-4 3-627 0 0,-2 4-45 0 0,-3 4 188 0 0,-2 4-167 0 0,0 3 32 0 0,-2 4 41 0 0,2 1-118 0 0,0 2 17 0 0,1 1-84 0 0,3 0 56 0 0,1 1-68 0 0,1-1 37 0 0,2-1 35 0 0,1-2-29 0 0,1-1 68 0 0,3-3-346 0 0,0-3-1112 0 0,3-4 1271 0 0,2-2-12 0 0,2-5-435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3.8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3816.39844"/>
      <inkml:brushProperty name="anchorY" value="-93535.26563"/>
      <inkml:brushProperty name="scaleFactor" value="0.5"/>
    </inkml:brush>
  </inkml:definitions>
  <inkml:trace contextRef="#ctx0" brushRef="#br0">257 1 17356 0 0,'0'0'1152'0'0,"-4"5"-2592"0"0,-2 3 1026 0 0,-3 3-5 0 0,-1 3 366 0 0,-3 4-63 0 0,0 4 56 0 0,-3 5 20 0 0,0 3 35 0 0,-1 4-9 0 0,-1 2 16 0 0,0 1 15 0 0,0 1-4 0 0,1-2 22 0 0,1 0-6 0 0,2-4 3 0 0,1-2 10 0 0,2-3 62 0 0,2-4-36 0 0,1-3 14 0 0,3-3 36 0 0,2-2-1328 0 0,1-4-635 0 0,2-2 1324 0 0,3-3 515 0 0,3-2-1178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4.33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2559.75"/>
      <inkml:brushProperty name="anchorY" value="-93067.42188"/>
      <inkml:brushProperty name="scaleFactor" value="0.5"/>
    </inkml:brush>
  </inkml:definitions>
  <inkml:trace contextRef="#ctx0" brushRef="#br0">98 74 19356 0 0,'0'-1'768'0'0,"1"0"-214"0"0,0-1 61 0 0,0-1-199 0 0,1 0-288 0 0,2-1-12 0 0,0 0-202 0 0,2 0-100 0 0,3-1-14 0 0,1 0-22 0 0,4 0-122 0 0,2-1 136 0 0,2 1-47 0 0,3 0-3 0 0,1 0 144 0 0,1 1-23 0 0,1 1 42 0 0,0 0 14 0 0,-1 0 36 0 0,-1 2 1 0 0,-1 0-7 0 0,-1 0-5 0 0,-1 1 11 0 0,-2 1-89 0 0,-1 0-2 0 0,-3 1 5 0 0,-1 1-118 0 0,-2 0-60 0 0,-2 1-37 0 0,-2 0-9 0 0,-2 2-97 0 0,-2 0-273 0 0,-1 1 249 0 0,-3 1-75 0 0,-2 2-129 0 0,-4 2 446 0 0,-2 3-163 0 0,-4 2-28 0 0,-3 3 554 0 0,-5 3-174 0 0,-3 4 78 0 0,-3 2 8 0 0,-4 2-11 0 0,-2 2-16 0 0,-2 1 14 0 0,0 0-24 0 0,0-1 16 0 0,1-2-14 0 0,2-2 3 0 0,4-3 18 0 0,3-2-15 0 0,5-4 52 0 0,5-2-43 0 0,3-3 6 0 0,5-2 35 0 0,3-2-95 0 0,3-2 38 0 0,2-1 5 0 0,3-2-80 0 0,2 0 258 0 0,2-2 16 0 0,2-1-58 0 0,1-1 339 0 0,3-2-209 0 0,2-1 104 0 0,1-3 51 0 0,2-1-148 0 0,2-2-8 0 0,0-2-87 0 0,0-2-31 0 0,1-1-54 0 0,-1-3-1 0 0,-2-1-32 0 0,-1-1-4 0 0,-2-2-38 0 0,-2-1-93 0 0,-4-3 61 0 0,-2 0-16 0 0,-2-3-100 0 0,-4 1 171 0 0,-1-1-55 0 0,-3 0 10 0 0,-1 1 172 0 0,-3 1-116 0 0,-1 2 53 0 0,0 2-3 0 0,-1 3-76 0 0,1 2-89 0 0,-1 2-54 0 0,1 3-125 0 0,2 2-113 0 0,1 3-1417 0 0,1 1 1987 0 0,2 2-1146 0 0,1 2 1094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4.71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3677.5"/>
      <inkml:brushProperty name="anchorY" value="-94147.25781"/>
      <inkml:brushProperty name="scaleFactor" value="0.5"/>
    </inkml:brush>
  </inkml:definitions>
  <inkml:trace contextRef="#ctx0" brushRef="#br0">395 1 8706 0 0,'0'0'4031'0'0,"-4"2"-3868"0"0,-2 1-71 0 0,-3 1-315 0 0,-3 3 271 0 0,-3 3-112 0 0,-3 2 90 0 0,-3 5 206 0 0,-2 3-150 0 0,-2 3 60 0 0,-2 5-5 0 0,-2 3-123 0 0,0 2 35 0 0,0 3-36 0 0,1 0 25 0 0,2 0-37 0 0,2-1 39 0 0,3-2-40 0 0,4-2 21 0 0,4-3-6 0 0,3-2-18 0 0,4-3 15 0 0,4-2-5 0 0,1-4-18 0 0,3-1-13 0 0,2-3 50 0 0,3-2 30 0 0,1-2 12 0 0,2-2 524 0 0,2-2-203 0 0,2-2-2 0 0,1-2 513 0 0,1-1-481 0 0,2-2 238 0 0,0-2 63 0 0,0-2-474 0 0,-1-1 137 0 0,0-2-118 0 0,-2 0-4 0 0,-1-1-30 0 0,-3-2 33 0 0,-2 1-40 0 0,-2 0 3 0 0,-2-1-2 0 0,-2 1-262 0 0,-3 0 56 0 0,-2 1-14 0 0,-2 0-269 0 0,-3 2 3 0 0,-1 1-45 0 0,-3 1-30 0 0,-2 1-15 0 0,-1 1 142 0 0,-2 1-71 0 0,0 2-94 0 0,-1-1 190 0 0,1 3-3423 0 0,0 0 4334 0 0,3 1-2222 0 0,3 1 1786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5.42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2335.53906"/>
      <inkml:brushProperty name="anchorY" value="-93547.21094"/>
      <inkml:brushProperty name="scaleFactor" value="0.5"/>
    </inkml:brush>
  </inkml:definitions>
  <inkml:trace contextRef="#ctx0" brushRef="#br0">411 0 10698 0 0,'0'0'8237'0'0,"-5"2"-10479"0"0,-2 2 1794 0 0,-4 3-4 0 0,-3 2 500 0 0,-3 3-131 0 0,-4 4 148 0 0,-3 5-2 0 0,-4 3 25 0 0,-1 5 16 0 0,-3 4 7 0 0,0 2-1 0 0,0 2 21 0 0,1 1-52 0 0,2-1 25 0 0,4 0 9 0 0,3-3-31 0 0,4-1 10 0 0,4-3-14 0 0,4-3-15 0 0,3-1 13 0 0,4-2-5 0 0,4-1 10 0 0,2-3-12 0 0,3-2 5 0 0,3-1 26 0 0,3-3 113 0 0,2-1 17 0 0,3-3 96 0 0,2-2 298 0 0,3-2-133 0 0,1-3 33 0 0,1-2 308 0 0,2-4-362 0 0,0-2 121 0 0,0-3-21 0 0,0-2-331 0 0,0-3 59 0 0,-1-2-84 0 0,0-2-10 0 0,-2-2-38 0 0,-1-2-30 0 0,-2-1-4 0 0,-1-2-3 0 0,-2-2-29 0 0,-3-2-39 0 0,-2-2-9 0 0,-2-1-10 0 0,-3-1-48 0 0,-2-1-6 0 0,-2 0-38 0 0,-3 1 7 0 0,-2 1-52 0 0,-1 3 5 0 0,-2 2-5 0 0,-1 2-1 0 0,-1 4-19 0 0,0 3-22 0 0,-1 2 14 0 0,0 3-15 0 0,1 2-25 0 0,0 3-357 0 0,1 1-246 0 0,1 2-177 0 0,2 2-526 0 0,1 1 169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6.61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1312.32813"/>
      <inkml:brushProperty name="anchorY" value="-92573.16406"/>
      <inkml:brushProperty name="scaleFactor" value="0.5"/>
    </inkml:brush>
  </inkml:definitions>
  <inkml:trace contextRef="#ctx0" brushRef="#br0">274 20 13323 0 0,'0'-2'5228'0'0,"0"1"-4480"0"0,0 0-176 0 0,-1-1-200 0 0,1 1-20 0 0,-1-1 13 0 0,0 1-334 0 0,-1-1-74 0 0,1 1-118 0 0,-1-1-27 0 0,1 1-240 0 0,-1-1-144 0 0,1 1 109 0 0,-6 0-53 0 0,0 4-137 0 0,-1 2 284 0 0,2 4-108 0 0,2 3 49 0 0,1 3 284 0 0,4 4-7 0 0,1 4 20 0 0,2 1 21 0 0,3 2 62 0 0,2 2 10 0 0,2 0 12 0 0,0 0 19 0 0,2 1 6 0 0,-1-2 9 0 0,0-1 8 0 0,-1-1-11 0 0,-2-2 4 0 0,-1-2 18 0 0,-2-2 22 0 0,-1-3-14 0 0,-2-1 44 0 0,-2-2 44 0 0,-2-2 35 0 0,-1-3 14 0 0,-2-1 86 0 0,-1-2 118 0 0,-3-1-66 0 0,-2-2 32 0 0,-3 0 106 0 0,-2-2-191 0 0,-3-1 71 0 0,-3-1-6 0 0,-1-1-210 0 0,-1-2 15 0 0,-2 0-35 0 0,1-2-11 0 0,-1 0-65 0 0,1-1-29 0 0,1-1-239 0 0,0 0-50 0 0,1-1-189 0 0,0 0 47 0 0,0 0-319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26.82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0005.85156"/>
      <inkml:brushProperty name="anchorY" value="-91916.5"/>
      <inkml:brushProperty name="scaleFactor" value="0.5"/>
    </inkml:brush>
  </inkml:definitions>
  <inkml:trace contextRef="#ctx0" brushRef="#br0">13 32 18732 0 0,'-1'0'1664'0'0,"-1"-1"-1894"0"0,-1 1 1072 0 0,1 0 55 0 0,0-1-416 0 0,1 1-7 0 0,0 0-346 0 0,0 0 188 0 0,3-1-578 0 0,4 1 64 0 0,3-1-41 0 0,4 1-112 0 0,5-1 20 0 0,7 1 138 0 0,6-1-16 0 0,7 0 78 0 0,7-1 135 0 0,7-1-556 0 0,6-1 665 0 0,7 0-328 0 0,5-2 253 0 0,-40 3-11303 0 0,-1 1-1706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5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 10890 0 0,'0'0'54'0'0,"8"9"-2116"0"0,20 59 1794 0 0,-20-40 4916 0 0,-11-41-4515 0 0,1 0 1 0 0,0 0 0 0 0,1 0-1 0 0,0 0 1 0 0,1-1 0 0 0,1 1-1 0 0,3-17 1 0 0,-4 26-166 0 0,1 0 0 0 0,0 1 0 0 0,0-1 0 0 0,1 1 1 0 0,-1-1-1 0 0,1 1 0 0 0,0 0 0 0 0,0-1 0 0 0,0 1 0 0 0,0 0 0 0 0,0 0 0 0 0,1 0 1 0 0,0 1-1 0 0,-1-1 0 0 0,1 1 0 0 0,0-1 0 0 0,0 1 0 0 0,0 0 0 0 0,0 0 0 0 0,1 0 1 0 0,-1 1-1 0 0,1-1 0 0 0,-1 1 0 0 0,1-1 0 0 0,-1 1 0 0 0,1 0 0 0 0,0 1 0 0 0,-1-1 1 0 0,1 1-1 0 0,6-1 0 0 0,3 1-909 0 0,0 1 0 0 0,0 0 0 0 0,0 0 0 0 0,24 7 0 0 0,-17-2 761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56.86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1500.52344"/>
      <inkml:brushProperty name="anchorY" value="-92901.64844"/>
      <inkml:brushProperty name="scaleFactor" value="0.5"/>
    </inkml:brush>
  </inkml:definitions>
  <inkml:trace contextRef="#ctx0" brushRef="#br0">1 8 10282 0 0,'0'0'5505'0'0,"0"0"-5533"0"0,1 0 59 0 0,0 0-16 0 0,6 0-150 0 0,2 0 175 0 0,4 0-68 0 0,2 0 21 0 0,2-1 121 0 0,1 1-73 0 0,2-1 28 0 0,1 0 14 0 0,0 0-71 0 0,2 0 21 0 0,-1 0-27 0 0,1 0-14 0 0,-1 1 2 0 0,0 0 8 0 0,-1 0-32 0 0,1 2 1 0 0,-2-1-20 0 0,0 2-1994 0 0,0 0 2500 0 0,-3 1-1285 0 0,0 1 992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57.08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2920.72656"/>
      <inkml:brushProperty name="anchorY" value="-93933.64063"/>
      <inkml:brushProperty name="scaleFactor" value="0.5"/>
    </inkml:brush>
  </inkml:definitions>
  <inkml:trace contextRef="#ctx0" brushRef="#br0">1 22 14515 0 0,'0'0'6595'0'0,"4"0"-7085"0"0,4 0 298 0 0,3-1-177 0 0,3 0 190 0 0,4 0-37 0 0,2 0 3 0 0,4 0 155 0 0,2-1-80 0 0,3 0-249 0 0,1 0-242 0 0,2-1-193 0 0,0 1 71 0 0,1-1-598 0 0,-20 2-6859 0 0,0 0-1255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57.7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4244.36719"/>
      <inkml:brushProperty name="anchorY" value="-94927.84375"/>
      <inkml:brushProperty name="scaleFactor" value="0.5"/>
    </inkml:brush>
  </inkml:definitions>
  <inkml:trace contextRef="#ctx0" brushRef="#br0">20 182 11763 0 0,'0'-4'6390'0'0,"0"3"-5708"0"0,0 0-234 0 0,0-1 29 0 0,0 1 22 0 0,0-1-316 0 0,4-7-30 0 0,3-2-101 0 0,1-1 0 0 0,2 0-151 0 0,1-1 2 0 0,1 1-38 0 0,2 0-15 0 0,1 0-18 0 0,1 0-26 0 0,1 0-12 0 0,0 1-19 0 0,2 1-15 0 0,0 1-44 0 0,-1 1 20 0 0,0 1-37 0 0,0 3-28 0 0,-1 1-134 0 0,-1 1 25 0 0,0 4-26 0 0,0 2-120 0 0,-2 3-209 0 0,-1 2-33 0 0,0 4 65 0 0,-1 3-268 0 0,-2 3 592 0 0,-3 3-227 0 0,-1 3-35 0 0,-3 2 588 0 0,-3 2-177 0 0,-2 1 286 0 0,-3 2-32 0 0,-3 1 22 0 0,-2 0 32 0 0,-2 1 2 0 0,-2-1 10 0 0,-1 0 26 0 0,-1 0 22 0 0,-1-1 6 0 0,0-2-9 0 0,-2-2 42 0 0,0-1 15 0 0,0-4 54 0 0,0-1 54 0 0,0-4 45 0 0,1-2 338 0 0,0-4-34 0 0,0-2 14 0 0,2-3 406 0 0,1-2-189 0 0,0-2 123 0 0,2-2-5 0 0,2-3-91 0 0,0-1-140 0 0,1-2-39 0 0,2-3-32 0 0,1-1-198 0 0,1-3-125 0 0,2-3-61 0 0,1-2-2 0 0,2-1-246 0 0,2-2-72 0 0,2-1-41 0 0,2 0-6 0 0,2 0-157 0 0,2 1 53 0 0,2 2-53 0 0,1 3-8 0 0,1 1 38 0 0,1 3-79 0 0,0 3 15 0 0,1 2-7 0 0,1 2-48 0 0,0 1 61 0 0,0 3-12 0 0,0 0-33 0 0,-1 3 106 0 0,1 0-4 0 0,-1 2 42 0 0,-1 0-6 0 0,0 2 51 0 0,-1 1 81 0 0,0 0-20 0 0,-1 1 12 0 0,-1 1 95 0 0,0 0-196 0 0,0 1-843 0 0,0 0-317 0 0,0 1-681 0 0,1-1 199 0 0,0-1-1374 0 0,-2-2-4205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58.19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5610.77344"/>
      <inkml:brushProperty name="anchorY" value="-96289.96094"/>
      <inkml:brushProperty name="scaleFactor" value="0.5"/>
    </inkml:brush>
  </inkml:definitions>
  <inkml:trace contextRef="#ctx0" brushRef="#br0">160 0 19188 0 0,'0'0'696'0'0,"-8"8"-5682"0"0,1-2 4566 0 0,-1 2-71 0 0,-1 2 164 0 0,-2 0 385 0 0,0 0-92 0 0,-1 0 76 0 0,0 1-5 0 0,0-1 3 0 0,0 0 47 0 0,1-1-14 0 0,2-1-2 0 0,0-1 49 0 0,1-1 41 0 0,1 0 19 0 0,2-2 19 0 0,1 0 54 0 0,2-2-31 0 0,0-1-100 0 0,2-1-54 0 0,-1 1-76 0 0,5-2-174 0 0,1 1 87 0 0,3-1-77 0 0,3 0-216 0 0,3 1 192 0 0,3-1-90 0 0,1 1 174 0 0,3 0 11 0 0,0 2-88 0 0,1 0-31 0 0,1 1 33 0 0,-2 2-148 0 0,0 0 51 0 0,-1 2-59 0 0,-1 1-15 0 0,-3 0 11 0 0,-1 2-7 0 0,-2 0 30 0 0,-2 1 20 0 0,-3 1 6 0 0,-2 0 93 0 0,-2 1 23 0 0,-2 0-10 0 0,-2 1 140 0 0,-2 1 120 0 0,-3 0 48 0 0,-1 1 1 0 0,-3 0 207 0 0,-2 1 112 0 0,-2-1-38 0 0,-3 1 38 0 0,-1-1 116 0 0,-1-1-239 0 0,-1-1 105 0 0,-1 0-1 0 0,0-2-249 0 0,0-2 75 0 0,0-1-16 0 0,2-2-34 0 0,0-3 30 0 0,2-2-141 0 0,0-2-762 0 0,2-4 818 0 0,1-3-214 0 0,2-5-66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58.39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4444.25"/>
      <inkml:brushProperty name="anchorY" value="-95725.72656"/>
      <inkml:brushProperty name="scaleFactor" value="0.5"/>
    </inkml:brush>
  </inkml:definitions>
  <inkml:trace contextRef="#ctx0" brushRef="#br0">0 13 19252 0 0,'1'0'1163'0'0,"0"0"-715"0"0,6-1-30 0 0,2 0 39 0 0,2 0-256 0 0,2 0 82 0 0,2 0 1 0 0,1 1-289 0 0,2-1 85 0 0,2 0-87 0 0,0 0-5 0 0,1 0-1 0 0,2 0-13 0 0,-1 1-174 0 0,2-1-324 0 0,1 0-21 0 0,1 1-6 0 0,1 0-440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59.25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5781.74219"/>
      <inkml:brushProperty name="anchorY" value="-96731.32031"/>
      <inkml:brushProperty name="scaleFactor" value="0.5"/>
    </inkml:brush>
  </inkml:definitions>
  <inkml:trace contextRef="#ctx0" brushRef="#br0">335 6 14419 0 0,'0'0'3443'0'0,"-2"0"-4721"0"0,-5 0 781 0 0,-3 1-43 0 0,-3 1 68 0 0,-3 2 163 0 0,-1 3 1 0 0,-2 1 4 0 0,-1 3 224 0 0,-2 1-72 0 0,-2 3 80 0 0,0 2 41 0 0,0 2-28 0 0,0 0 42 0 0,1 3-39 0 0,1 0 21 0 0,3 2 3 0 0,3-1-66 0 0,3 1-28 0 0,3 0 70 0 0,4-1-128 0 0,3-1 216 0 0,3-2-28 0 0,4-1-23 0 0,3-3 213 0 0,3-2 87 0 0,2-2 145 0 0,4-3-34 0 0,1-2 221 0 0,2-3-75 0 0,2-3-24 0 0,1-3 61 0 0,2-2-87 0 0,0-4-68 0 0,1-2-29 0 0,0-3-19 0 0,-1-3-132 0 0,-1-2 54 0 0,-2-1-34 0 0,-1-2 5 0 0,-2-1-10 0 0,-3-1-82 0 0,-2 0-5 0 0,-3 0 6 0 0,-2 0-120 0 0,-2 1-78 0 0,-2 0-12 0 0,-2 2-8 0 0,-2 0-116 0 0,-2 2-42 0 0,-1 2-33 0 0,-1 1-65 0 0,-1 2-34 0 0,0 2-256 0 0,-2 2-316 0 0,0 2-376 0 0,-1 2-383 0 0,-1 2 112 0 0,-1 2-787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59.76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4752.60156"/>
      <inkml:brushProperty name="anchorY" value="-95710.89844"/>
      <inkml:brushProperty name="scaleFactor" value="0.5"/>
    </inkml:brush>
  </inkml:definitions>
  <inkml:trace contextRef="#ctx0" brushRef="#br0">63 1 19084 0 0,'0'0'602'0'0,"0"8"-7101"0"0,1-1 5229 0 0,-1 4-89 0 0,0 1 1497 0 0,-1 4-456 0 0,0 2 374 0 0,0 2-29 0 0,-1 2 37 0 0,-1 2 7 0 0,0 2-1 0 0,0 1-7 0 0,-1 1 21 0 0,0 0-16 0 0,-1 1 24 0 0,1-2-16 0 0,-1 0 15 0 0,1-3-14 0 0,-1-1 23 0 0,1-3 3 0 0,0-3-1 0 0,1-2 49 0 0,1-3 33 0 0,0-3-16 0 0,0-1 75 0 0,2-2 138 0 0,-1-3-54 0 0,1-1 19 0 0,0-1 120 0 0,3-5-2105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3:00.15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3680.74219"/>
      <inkml:brushProperty name="anchorY" value="-95158.33594"/>
      <inkml:brushProperty name="scaleFactor" value="0.5"/>
    </inkml:brush>
  </inkml:definitions>
  <inkml:trace contextRef="#ctx0" brushRef="#br0">215 1 14035 0 0,'0'0'0'0'0,"-2"9"-4240"0"0,-2 0 3543 0 0,0 2 814 0 0,-2 1-225 0 0,0 1 180 0 0,-1 1-17 0 0,-1 0 9 0 0,0-1 0 0 0,-2 1 0 0 0,0-1 9 0 0,-1 0-2 0 0,-1-1 1 0 0,0 0 9 0 0,-1-1 7 0 0,1-1-1 0 0,-1 0 94 0 0,0-2 21 0 0,0 0 27 0 0,1-2 121 0 0,0-2 641 0 0,3 0-250 0 0,2-2 43 0 0,2-1 608 0 0,0 0 2232 0 0,5-2-3323 0 0,1 0-79 0 0,-1 0-20 0 0,1 0-514 0 0,0-1 12 0 0,0 1-98 0 0,6-3-39 0 0,2 1-91 0 0,2 0 190 0 0,1 3-44 0 0,-1 2 1 0 0,1 2 222 0 0,-1 2-17 0 0,0 2 55 0 0,-1 2-5 0 0,0 0 72 0 0,0 2 27 0 0,0 0-13 0 0,0 0 0 0 0,-1 0 48 0 0,0 0-15 0 0,0 0 35 0 0,-1-1-8 0 0,0 0 23 0 0,-1-1 50 0 0,-1 0-41 0 0,0-1 26 0 0,-1 0 30 0 0,0-1-206 0 0,-1 0-853 0 0,0 0 934 0 0,0 1-42 0 0,0 0-318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3:00.57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4712.10156"/>
      <inkml:brushProperty name="anchorY" value="-96603.42188"/>
      <inkml:brushProperty name="scaleFactor" value="0.5"/>
    </inkml:brush>
  </inkml:definitions>
  <inkml:trace contextRef="#ctx0" brushRef="#br0">208 2 21493 0 0,'0'0'1187'0'0,"0"-1"-1091"0"0,0 1-6 0 0,0 0-15 0 0,3 12-5144 0 0,0-1 4869 0 0,0 2 194 0 0,1 1-15 0 0,0 3 49 0 0,1 1-19 0 0,0 1 18 0 0,1 1 5 0 0,0 2-11 0 0,-1-1-5 0 0,1 2-8 0 0,-1-1 2 0 0,0 0-2 0 0,-1 0 0 0 0,1-1-10 0 0,-2-2 4 0 0,0-1 7 0 0,0-1-2 0 0,-1-2 10 0 0,0-3 7 0 0,-1-1 8 0 0,0-2-1 0 0,-1-3-18 0 0,-1 0 25 0 0,-1-2-18 0 0,0-1 24 0 0,-1-1-16 0 0,-1-1-4 0 0,-2 0 29 0 0,-1 0 0 0 0,-1-1 2 0 0,-2-1 1 0 0,-2 0 9 0 0,-2-1-2 0 0,-1-1 10 0 0,-3 0-21 0 0,-1-1 16 0 0,-2 0-5 0 0,0-1-8 0 0,-1-1-17 0 0,0 0 5 0 0,1 0-208 0 0,2-2-381 0 0,3 0 87 0 0,2-1-517 0 0,5-1 157 0 0,4-2-521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3:00.81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3486.66406"/>
      <inkml:brushProperty name="anchorY" value="-95890.21094"/>
      <inkml:brushProperty name="scaleFactor" value="0.5"/>
    </inkml:brush>
  </inkml:definitions>
  <inkml:trace contextRef="#ctx0" brushRef="#br0">1 0 21877 0 0,'0'0'368'0'0,"0"0"-131"0"0,6 1 299 0 0,3 1-280 0 0,3 0 147 0 0,3 0 41 0 0,3 1-230 0 0,3-1 16 0 0,2 1-107 0 0,1 1-10 0 0,2-1-70 0 0,0 0-23 0 0,1 0-8 0 0,1 0-12 0 0,0 0-27 0 0,2 0-235 0 0,3 0-1084 0 0,4 1-1172 0 0,6-1-660 0 0,3 1 173 0 0,2 1-2256 0 0,-9-2-4789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5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66 162 5025 0 0,'0'0'876'0'0,"0"26"-1070"0"0,0-25 200 0 0</inkml:trace>
  <inkml:trace contextRef="#ctx0" brushRef="#br0" timeOffset="1">1 11 11490 0 0,'0'0'809'0'0,"0"-1"-673"0"0,0-1-168 0 0,0 1 552 0 0,0-1-576 0 0,0 0-24 0 0,0 1-32 0 0,0-1 0 0 0,17 2-1089 0 0,-8 3-263 0 0,1 4 776 0 0,1 0 704 0 0,0 2-680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3.76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3861.625"/>
      <inkml:brushProperty name="anchorY" value="-53840.26172"/>
      <inkml:brushProperty name="scaleFactor" value="0.5"/>
    </inkml:brush>
  </inkml:definitions>
  <inkml:trace contextRef="#ctx0" brushRef="#br0">1 16 15291 0 0,'0'0'288'0'0,"0"0"-201"0"0,4-1 110 0 0,3 0-330 0 0,2 0 46 0 0,3 0 87 0 0,2 0-30 0 0,2 0 50 0 0,3 0 46 0 0,1 0-10 0 0,1-1-10 0 0,3 1-14 0 0,0 0-7 0 0,2 0-18 0 0,1 0-6 0 0,0 1 0 0 0,1-1-1 0 0,-1 1 0 0 0,0 0-1363 0 0,-2 1 1688 0 0,-2 1-866 0 0,-2 0 636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3.96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5294.91406"/>
      <inkml:brushProperty name="anchorY" value="-54849.60547"/>
      <inkml:brushProperty name="scaleFactor" value="0.5"/>
    </inkml:brush>
  </inkml:definitions>
  <inkml:trace contextRef="#ctx0" brushRef="#br0">1 32 17500 0 0,'0'0'0'0'0,"5"2"-843"0"0,3 0 688 0 0,3-1 225 0 0,3 0-70 0 0,2-1 116 0 0,3 0 32 0 0,2-2-4 0 0,3 0-39 0 0,1-1-14 0 0,3-1-27 0 0,1 0-43 0 0,3 0-1017 0 0,0-1 1248 0 0,2 0-627 0 0,0 0 439 0 0,-20 3-8858 0 0,-1 0-1312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4.51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6670.55469"/>
      <inkml:brushProperty name="anchorY" value="-55833.23828"/>
      <inkml:brushProperty name="scaleFactor" value="0.5"/>
    </inkml:brush>
  </inkml:definitions>
  <inkml:trace contextRef="#ctx0" brushRef="#br0">225 46 13515 0 0,'0'0'0'0'0,"0"-1"1104"0"0,0-3-1251 0 0,1-1 573 0 0,-1-2 77 0 0,1 0-350 0 0,0 0 156 0 0,0 1-21 0 0,-1 2-59 0 0,0 1 19 0 0,1 2-18 0 0,-1 0-286 0 0,0 1 91 0 0,0 0-35 0 0,-3 3-291 0 0,-3 2 243 0 0,-1 2-96 0 0,-3 3-21 0 0,-1 2 207 0 0,-2 2-15 0 0,-2 1 33 0 0,-1 2 30 0 0,-2 0 22 0 0,-1 1-23 0 0,1-1 10 0 0,-1 0-3 0 0,2 0-19 0 0,1-2-32 0 0,3 0-10 0 0,2-1 9 0 0,2-2-52 0 0,4 0-4 0 0,2-2 17 0 0,3-1-26 0 0,2-1 17 0 0,4-1 41 0 0,3-1 7 0 0,4-1 11 0 0,4-2 65 0 0,4-1 1 0 0,3 0-5 0 0,4-3 6 0 0,3 0 7 0 0,3-3-49 0 0,2 0 24 0 0,1-2-18 0 0,0 0-53 0 0,0-2-88 0 0,0 1-342 0 0,-2-1-182 0 0,-3 1-301 0 0,-2 0 82 0 0,-3 0-586 0 0,-6 2-14649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4.77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7976.13281"/>
      <inkml:brushProperty name="anchorY" value="-57021.16406"/>
      <inkml:brushProperty name="scaleFactor" value="0.5"/>
    </inkml:brush>
  </inkml:definitions>
  <inkml:trace contextRef="#ctx0" brushRef="#br0">400 13 14715 0 0,'-1'-1'1008'0'0,"-1"-1"-438"0"0,-1 0 125 0 0,-1-1-35 0 0,0 1-746 0 0,0 0 132 0 0,-1 1-82 0 0,1 1-12 0 0,-1 1 9 0 0,-1 3-49 0 0,-1 2 43 0 0,-1 2-25 0 0,-2 2 36 0 0,-2 4-20 0 0,-1 1 8 0 0,-3 4 54 0 0,-1 2-63 0 0,-2 3 87 0 0,-2 2 3 0 0,-1 2-18 0 0,-1 2 19 0 0,0 3-15 0 0,-1 2-5 0 0,0 1-8 0 0,2 1 20 0 0,1 0-16 0 0,2-1 15 0 0,2-2 33 0 0,3-2-19 0 0,2-3 18 0 0,3-4 24 0 0,3-5-101 0 0,3-3-332 0 0,4-5-377 0 0,3-3-245 0 0,5-4 73 0 0,6-3-751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5.29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6602.33594"/>
      <inkml:brushProperty name="anchorY" value="-56597.46875"/>
      <inkml:brushProperty name="scaleFactor" value="0.5"/>
    </inkml:brush>
  </inkml:definitions>
  <inkml:trace contextRef="#ctx0" brushRef="#br0">1 98 19524 0 0,'0'0'0'0'0,"0"-1"160"0"0,0-2-84 0 0,1-1 24 0 0,0-1-68 0 0,2-2-49 0 0,2 0 10 0 0,2-1-74 0 0,2 1-19 0 0,3-1-36 0 0,4 0 24 0 0,2 0-48 0 0,3 1 32 0 0,4 1-2 0 0,2 0-36 0 0,3 2 58 0 0,3 0-19 0 0,2 1 26 0 0,0 2 22 0 0,0 0-14 0 0,0 2 34 0 0,-2 1-28 0 0,-3 1 10 0 0,-2 1 25 0 0,-3 1-45 0 0,-4 1 4 0 0,-3 0-11 0 0,-4 1-26 0 0,-3 1-97 0 0,-5 0 35 0 0,-4 2-8 0 0,-4 0-85 0 0,-4 1 165 0 0,-5 2-52 0 0,-5 1-18 0 0,-4 2 189 0 0,-3 1-66 0 0,-4 2 66 0 0,-3 2-3 0 0,-4 1 12 0 0,-1 2 54 0 0,-1 1-4 0 0,-1 2-5 0 0,1 0 70 0 0,1 1 8 0 0,2-1 1 0 0,3 0 13 0 0,4-1 7 0 0,4-2-48 0 0,4-3 5 0 0,5-1-3 0 0,4-3-58 0 0,4-1 6 0 0,3-2-14 0 0,5-2 20 0 0,2-2-16 0 0,5-1 34 0 0,4-2-1 0 0,3-2-8 0 0,5-2 33 0 0,4-1-10 0 0,4-3 4 0 0,3-3 0 0 0,3 0-28 0 0,1-3-1 0 0,0-1 7 0 0,0-1-3 0 0,-1-1-8 0 0,-2 0 11 0 0,-2-2 6 0 0,-3 1-10 0 0,-3-2 31 0 0,-3 0 28 0 0,-4-1-6 0 0,-4-1 5 0 0,-4-2 37 0 0,-5 0-94 0 0,-4-2 11 0 0,-5 1 30 0 0,-5-1-126 0 0,-4 0 29 0 0,-5 1-23 0 0,-4 0-27 0 0,-3 2-2 0 0,-2 2-2 0 0,-3 1-1 0 0,0 2 10 0 0,-1 1-13 0 0,1 3 13 0 0,1 1-3 0 0,2 1-18 0 0,2 2 15 0 0,3 1-136 0 0,3 0-176 0 0,5 1 15 0 0,4 1-275 0 0,4 0-1930 0 0,5 0 2831 0 0,4 0-1716 0 0,6 0 1707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5.70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7839.35938"/>
      <inkml:brushProperty name="anchorY" value="-57723.94922"/>
      <inkml:brushProperty name="scaleFactor" value="0.5"/>
    </inkml:brush>
  </inkml:definitions>
  <inkml:trace contextRef="#ctx0" brushRef="#br0">383 40 13987 0 0,'-1'-1'1120'0'0,"0"-2"-373"0"0,-2 1 107 0 0,0-2-45 0 0,-2 1-674 0 0,0-1 118 0 0,-3 1-102 0 0,0 1-40 0 0,-3 1-13 0 0,-2 0-36 0 0,-3 2-30 0 0,-1 2-51 0 0,-3 2-8 0 0,-2 1-2 0 0,-2 3-78 0 0,0 1 31 0 0,-1 2-4 0 0,-1 3-11 0 0,1 2 33 0 0,1 2-20 0 0,1 2 17 0 0,2 3-4 0 0,3 0 10 0 0,2 3 16 0 0,5 1-22 0 0,3 0 8 0 0,4 0 15 0 0,4-1 14 0 0,5-1 26 0 0,4-1-6 0 0,3-4 32 0 0,4-2 48 0 0,4-4 16 0 0,2-3-10 0 0,4-2 73 0 0,1-4 8 0 0,2-4-18 0 0,2-2 19 0 0,0-4-5 0 0,1-3-8 0 0,-1-4 2 0 0,0-2 8 0 0,-2-3-30 0 0,0-3 9 0 0,-2-2-13 0 0,-2-2 11 0 0,-2-1-21 0 0,-4-2 15 0 0,-2 0-24 0 0,-3-1 6 0 0,-3 1-11 0 0,-4 0-44 0 0,-3 1-7 0 0,-3 1 8 0 0,-3 2-62 0 0,-2 2-10 0 0,-3 1-9 0 0,-2 3-11 0 0,-2 2-17 0 0,0 2-6 0 0,-2 3 10 0 0,1 1-14 0 0,1 1 14 0 0,0 3-23 0 0,1 1-3 0 0,2 1 0 0 0,2 1-29 0 0,2 1-11 0 0,2 0-7 0 0,1 1-29 0 0,1 3-21 0 0,4 2-677 0 0,2 0-314 0 0,3 2-150 0 0,4 0-967 0 0,3 0 309 0 0,4 1-1107 0 0,-3-2-6262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6.06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8964.27344"/>
      <inkml:brushProperty name="anchorY" value="-58758.22656"/>
      <inkml:brushProperty name="scaleFactor" value="0.5"/>
    </inkml:brush>
  </inkml:definitions>
  <inkml:trace contextRef="#ctx0" brushRef="#br0">480 41 10554 0 0,'-1'0'1673'0'0,"-1"-2"-1924"0"0,0 1 1408 0 0,-2 0 1376 0 0,-2 0-2221 0 0,-2 0-111 0 0,-3 0 121 0 0,-2 1-163 0 0,-3 2-21 0 0,-3 0 114 0 0,-3 2-137 0 0,-4 1 72 0 0,-3 2 5 0 0,-2 1-144 0 0,-2 2 6 0 0,-1 2-55 0 0,0 2 17 0 0,0 1-56 0 0,1 3 43 0 0,3 1-25 0 0,4 1-11 0 0,3 2 32 0 0,5 1-30 0 0,5 0 38 0 0,5 1-2 0 0,4 1-8 0 0,7 0 5 0 0,4-1-2 0 0,7 0-10 0 0,5-1 13 0 0,6-1 61 0 0,5-2-27 0 0,7-3 22 0 0,5-1 33 0 0,4-4-9 0 0,5-2 33 0 0,2-3 11 0 0,2-3-11 0 0,1-3 33 0 0,-1-2 0 0 0,-1-3-7 0 0,-3-3 40 0 0,-4-3 82 0 0,-5-3 100 0 0,-6-2-21 0 0,-6-3 176 0 0,-7-2-46 0 0,-7-1-23 0 0,-8-3 50 0 0,-5-1-45 0 0,-8-1-174 0 0,-6-1-25 0 0,-6 0-33 0 0,-4 0-227 0 0,-5 1 41 0 0,-2 0-35 0 0,-3 1-1 0 0,-1 2-29 0 0,-1 1-1 0 0,1 3-2 0 0,2 1-10 0 0,1 2-7 0 0,3 2-36 0 0,3 2-122 0 0,3 3-61 0 0,4 2-113 0 0,5 2-1593 0 0,4 2 2254 0 0,3 2-1317 0 0,5 2 1242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6.79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7871.89844"/>
      <inkml:brushProperty name="anchorY" value="-57705.76172"/>
      <inkml:brushProperty name="scaleFactor" value="0.5"/>
    </inkml:brush>
  </inkml:definitions>
  <inkml:trace contextRef="#ctx0" brushRef="#br0">56 138 10114 0 0,'0'-1'1400'0'0,"0"-2"1000"0"0,0 0-1864 0 0,0-1 127 0 0,0 1-149 0 0,0 1-395 0 0,0 0-320 0 0,0 2-54 0 0,0-1 4 0 0,-3 5-817 0 0,-1 3 568 0 0,0 3-64 0 0,-1 4 345 0 0,0 2 15 0 0,-1 3 104 0 0,1 3 75 0 0,0 2 82 0 0,0 3 14 0 0,0 1 5 0 0,2 1 4 0 0,0 0 18 0 0,1 0-4 0 0,2 0 2 0 0,1-1 9 0 0,1-2-12 0 0,2-2 52 0 0,1-2 12 0 0,1-4-10 0 0,0-2 62 0 0,1-4 104 0 0,0-2 11 0 0,1-4 26 0 0,0-3 130 0 0,0-3-44 0 0,1-3-7 0 0,1-3 36 0 0,1-2-51 0 0,1-3-134 0 0,1-2 0 0 0,1-3-20 0 0,1-1-180 0 0,1-2 31 0 0,0-1-48 0 0,0-1-14 0 0,0 0-17 0 0,-1 1-16 0 0,0 1-16 0 0,0 2 12 0 0,-1 1-33 0 0,-2 2-94 0 0,0 3 7 0 0,-1 2-9 0 0,-2 3-115 0 0,-1 3-90 0 0,-1 2 10 0 0,0 3-14 0 0,-2 3-105 0 0,0 2 132 0 0,0 3-6 0 0,1 3-25 0 0,-1 3 182 0 0,1 2 51 0 0,1 2 22 0 0,1 2 17 0 0,1 1 112 0 0,1 0 54 0 0,2 0 20 0 0,1-1 32 0 0,1-2 90 0 0,1-3 238 0 0,1-2 23 0 0,0-4 13 0 0,1-3 320 0 0,0-4-69 0 0,0-3 29 0 0,0-4 43 0 0,0-4-40 0 0,0-4-221 0 0,0-3 8 0 0,-1-4-18 0 0,-1-3-297 0 0,-1-2 17 0 0,-1-2-70 0 0,-2-2-4 0 0,-1-1-80 0 0,-2 0-35 0 0,-2-1-4 0 0,-1 1-15 0 0,-3-1-55 0 0,0 1-13 0 0,-2 0-18 0 0,-1 0 0 0 0,-2 0-30 0 0,0 1-10 0 0,-1 1-37 0 0,0 2 8 0 0,-1 0-42 0 0,1 4-223 0 0,0 2-88 0 0,0 3-66 0 0,2 4-307 0 0,0 4-773 0 0,1 3-408 0 0,-6 22-7300 0 0,6-2 4785 0 0,0 0-425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7.7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89494.86719"/>
      <inkml:brushProperty name="anchorY" value="-58634.78125"/>
      <inkml:brushProperty name="scaleFactor" value="0.5"/>
    </inkml:brush>
  </inkml:definitions>
  <inkml:trace contextRef="#ctx0" brushRef="#br0">218 801 15419 0 0,'0'0'0'0'0,"0"-2"552"0"0,1-3-158 0 0,0-2 54 0 0,0-1 283 0 0,1-2-489 0 0,0-1 123 0 0,1-1 213 0 0,0 0-219 0 0,-1 1 77 0 0,-1-1 46 0 0,0 2-225 0 0,-1 0-62 0 0,-2 2-39 0 0,-1 1-34 0 0,-2 0-138 0 0,-1 2-94 0 0,-1 2-21 0 0,-1 1 2 0 0,-3 2-149 0 0,-1 1 52 0 0,-1 2-33 0 0,-2 3-33 0 0,-2 1 28 0 0,0 3 101 0 0,-1 2-10 0 0,1 3 10 0 0,0 2 106 0 0,1 1-2 0 0,2 1 16 0 0,3 1 39 0 0,1 0 0 0 0,3-2 3 0 0,2 0 1 0 0,2-3 19 0 0,3-1 3 0 0,1-2 66 0 0,3-3 2 0 0,1-1-6 0 0,2-3 98 0 0,1-2-18 0 0,1-2 2 0 0,2-3 12 0 0,1-2 7 0 0,2-3-77 0 0,0-3 22 0 0,1-2-10 0 0,1-2-84 0 0,0-1 24 0 0,0-2-21 0 0,-1-1 2 0 0,-1 0-1 0 0,-1 0-9 0 0,-2 1 12 0 0,-2 2-23 0 0,-2 0 16 0 0,-1 2-43 0 0,-2 2-6 0 0,-1 4-29 0 0,-2 1-50 0 0,0 3-128 0 0,-1 2-5 0 0,-1 0 9 0 0,-1 6-862 0 0,0 2 729 0 0,1 3 42 0 0,-1 2 158 0 0,2 2-25 0 0,0 1 1 0 0,3 2 204 0 0,1 1-3 0 0,1 0 40 0 0,3-1 0 0 0,0 0 41 0 0,2-1 64 0 0,1-3 3 0 0,0-1 53 0 0,1-2 44 0 0,1-3 103 0 0,0-3-24 0 0,1-3 16 0 0,1-2 103 0 0,1-4-151 0 0,1-2 68 0 0,1-3-41 0 0,1-4-114 0 0,1-1-23 0 0,0-4-49 0 0,1-1 15 0 0,0-2-84 0 0,0-1 4 0 0,-1-1-15 0 0,0-1 1 0 0,-1-1-21 0 0,0 0-13 0 0,0-1-7 0 0,-2 0 1 0 0,0-2-21 0 0,-1-1-4 0 0,0-2 1 0 0,-2-2-12 0 0,-1-1 4 0 0,-2-1-21 0 0,-2 0-22 0 0,-3 0-5 0 0,-2 2-28 0 0,-3 4-88 0 0,-2 4-23 0 0,-3 5-10 0 0,-2 5-115 0 0,-1 6-55 0 0,-2 6 9 0 0,-2 4-2 0 0,-1 6-78 0 0,0 4 200 0 0,-1 5-53 0 0,0 4 5 0 0,1 4 212 0 0,0 3-42 0 0,2 2 70 0 0,2 1-2 0 0,2 1 24 0 0,2 0 14 0 0,2-2-3 0 0,2 0 3 0 0,3-1 9 0 0,1-2 26 0 0,2-2-7 0 0,2 0 4 0 0,1-3 9 0 0,1 0 17 0 0,2-2-5 0 0,1-2 3 0 0,1-1 19 0 0,0-2-6 0 0,2-1 40 0 0,0-3-10 0 0,0-1 24 0 0,1-2 50 0 0,0-2 15 0 0,0-3-18 0 0,1-2 74 0 0,0-2-31 0 0,-1-2 3 0 0,0-3 2 0 0,1-2-21 0 0,-2-2-13 0 0,0-1-35 0 0,-1-3 27 0 0,0 0-57 0 0,-1-3-12 0 0,0 0-18 0 0,-1-3 11 0 0,0-1-52 0 0,1-2-4 0 0,-1-3-11 0 0,0-2 1 0 0,-1-4-21 0 0,0-2-13 0 0,-1-3 3 0 0,-1-3-3 0 0,-1 0-10 0 0,-1-1-6 0 0,-2 2-17 0 0,-2 3 4 0 0,-1 3-13 0 0,-2 5-43 0 0,-2 5-16 0 0,-2 5-18 0 0,-1 5-64 0 0,-2 4-217 0 0,-1 5 95 0 0,-1 3-17 0 0,-2 4-207 0 0,0 3 305 0 0,-1 5-117 0 0,0 4-36 0 0,0 4 328 0 0,0 5-80 0 0,1 5 94 0 0,1 4-4 0 0,1 4 25 0 0,2 3 14 0 0,2 3-12 0 0,1 0 14 0 0,2 2 16 0 0,0-2 4 0 0,2-1 1 0 0,1-2 1 0 0,2-2 19 0 0,0-3-15 0 0,2-3 5 0 0,0-1 8 0 0,0-3-11 0 0,2-1 12 0 0,-1-2-12 0 0,0-2 22 0 0,0-2-7 0 0,0-1 3 0 0,0-3 10 0 0,-1-1 6 0 0,0-3-2 0 0,0-1 49 0 0,-1-2 5 0 0,-1-3-17 0 0,-1-2 63 0 0,-1-1-232 0 0,-1-1-380 0 0,0-7-1601 0 0,0-3 671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7.95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1381.71875"/>
      <inkml:brushProperty name="anchorY" value="-59597.68359"/>
      <inkml:brushProperty name="scaleFactor" value="0.5"/>
    </inkml:brush>
  </inkml:definitions>
  <inkml:trace contextRef="#ctx0" brushRef="#br0">90 1 9882 0 0,'0'0'0'0'0,"-4"0"672"0"0,-6-1 243 0 0,-3 1-816 0 0,-1 0 2544 0 0,-1 1-2704 0 0,1-1 490 0 0,3 2-137 0 0,4-1 20 0 0,6 2-384 0 0,5 0 462 0 0,5 1-292 0 0,7 0-22 0 0,5 0 404 0 0,6 0-296 0 0,4 0 142 0 0,7 0 2 0 0,3 0-211 0 0,4 0 27 0 0,3-1-56 0 0,3 0-22 0 0,1 0-26 0 0,3 0-6 0 0,1 0-28 0 0,-34-1-9477 0 0,0-1-1462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6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10402 0 0,'0'0'26'0'0,"7"5"-298"0"0,-1-1 310 0 0,0-1 0 0 0,1 1 0 0 0,0-1 1 0 0,0-1-1 0 0,0 0 0 0 0,0 0 1 0 0,0 0-1 0 0,0-1 0 0 0,0 0 1 0 0,1 0-1 0 0,-1-1 0 0 0,1 0 1 0 0,-1 0-1 0 0,0 0 0 0 0,15-4 1 0 0,-6 1-150 0 0,1 0 0 0 0,-1-2 0 0 0,1 0 0 0 0,-1 0 0 0 0,-1-2 0 0 0,19-9-1 0 0,-33 15 49 0 0,-1 1-1 0 0,1 0 0 0 0,0 0 0 0 0,0-1 0 0 0,-1 1 1 0 0,1 0-1 0 0,0-1 0 0 0,-1 1 0 0 0,1-1 0 0 0,-1 1 0 0 0,1-1 1 0 0,0 1-1 0 0,-1-1 0 0 0,1 1 0 0 0,-1-1 0 0 0,1 0 1 0 0,-1 1-1 0 0,0-1 0 0 0,1 0 0 0 0,-1 1 0 0 0,0-1 1 0 0,1 0-1 0 0,-1 1 0 0 0,0-1 0 0 0,0-1 0 0 0,-15-5-347 0 0,-31 6 248 0 0,34 3 153 0 0,1 1 0 0 0,0 0 1 0 0,0 0-1 0 0,0 1 1 0 0,-17 9-1 0 0,26-12 9 0 0,-1 0 0 0 0,1 0 0 0 0,-1 0 0 0 0,1 1-1 0 0,0-1 1 0 0,-1 1 0 0 0,1-1 0 0 0,0 1 0 0 0,0 0 0 0 0,0 0-1 0 0,0 0 1 0 0,1 0 0 0 0,-1 0 0 0 0,0 0 0 0 0,1 1 0 0 0,-1-1 0 0 0,1 0-1 0 0,0 1 1 0 0,0-1 0 0 0,0 1 0 0 0,0-1 0 0 0,0 1 0 0 0,1 0 0 0 0,-1-1-1 0 0,1 1 1 0 0,0 0 0 0 0,0-1 0 0 0,0 1 0 0 0,0 3 0 0 0,1-3 24 0 0,1-1 0 0 0,-1 0 0 0 0,1 1 0 0 0,-1-1 0 0 0,1 0 0 0 0,0 0 0 0 0,0 0 0 0 0,0 0 0 0 0,0 0 0 0 0,0-1 0 0 0,0 1 0 0 0,1 0 0 0 0,-1-1 0 0 0,1 0 0 0 0,-1 0 0 0 0,1 0 0 0 0,-1 0 0 0 0,1 0-1 0 0,-1 0 1 0 0,1 0 0 0 0,0-1 0 0 0,4 1 0 0 0,63 4-255 0 0,-41-5 233 0 0,2-1-2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8.97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2846.82031"/>
      <inkml:brushProperty name="anchorY" value="-60672.96484"/>
      <inkml:brushProperty name="scaleFactor" value="0.5"/>
    </inkml:brush>
  </inkml:definitions>
  <inkml:trace contextRef="#ctx0" brushRef="#br0">1 107 8482 0 0,'0'-1'592'0'0,"0"0"-159"0"0,0-1 1178 0 0,0 0-1109 0 0,0 2-209 0 0,0-1 10 0 0,0 0 42 0 0,1 1-305 0 0,0-1 15 0 0,0 1-11 0 0,0 0-340 0 0,1 0-55 0 0,-1 0-22 0 0,1 0-54 0 0,-1 0-94 0 0,6 3 247 0 0,0 3-50 0 0,0 1 15 0 0,0 3 267 0 0,-1 1-28 0 0,-1 2 60 0 0,-1 0 25 0 0,0 2 44 0 0,-1-1 46 0 0,0 0 0 0 0,0-1 6 0 0,-1 0 67 0 0,0-2 64 0 0,0-1 42 0 0,0-2 15 0 0,0-2 105 0 0,0 1 3730 0 0,-1-12-3308 0 0,1-1 89 0 0,0-3-650 0 0,0-2 86 0 0,1-2-204 0 0,1-2-21 0 0,1-1-119 0 0,0-1 16 0 0,2-1-14 0 0,0 0-10 0 0,1-1 2 0 0,0 1-1 0 0,0 1-28 0 0,1 0 17 0 0,-1 2-15 0 0,0 3-72 0 0,-1 1 2 0 0,0 3-14 0 0,0 2-76 0 0,-2 2-63 0 0,1 2-43 0 0,-1 2-6 0 0,1 1-107 0 0,-2 3 46 0 0,1 1-10 0 0,1 3-1 0 0,-1 2 30 0 0,1 1 123 0 0,0 3 3 0 0,0 2 28 0 0,0 0 139 0 0,0 1 0 0 0,-1 1 38 0 0,0-1 6 0 0,-1 0 30 0 0,0-2 58 0 0,0-1 14 0 0,0-1-8 0 0,-1-2 71 0 0,0-3 93 0 0,-1-2 33 0 0,0-2 10 0 0,-1-1 1611 0 0,-1-3-1343 0 0,1-6-278 0 0,1-1 75 0 0,0-3 3 0 0,2-2-319 0 0,0-2 65 0 0,1-1-73 0 0,1 0-13 0 0,1-1-27 0 0,0-1 5 0 0,2 0-13 0 0,1 1 2 0 0,0 0-10 0 0,0 1-7 0 0,0 1-8 0 0,0 1-8 0 0,0 1-8 0 0,-2 3-74 0 0,-1 1-16 0 0,-1 3 8 0 0,-1 1-110 0 0,0 2-109 0 0,-1 2-3 0 0,0 2 16 0 0,-1 2-152 0 0,1 2 240 0 0,0 1-67 0 0,0 2-40 0 0,1 1 263 0 0,-1 3-41 0 0,1 1 89 0 0,0 1 5 0 0,0 2 42 0 0,1 0 1 0 0,-1 2 30 0 0,2 0-24 0 0,1 0 27 0 0,0 1 39 0 0,0-1-11 0 0,2-1 7 0 0,0-1 56 0 0,0-1-930 0 0,1-2-1085 0 0,1-2 1544 0 0,-1-3 297 0 0,1-3-956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9.14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4470.92969"/>
      <inkml:brushProperty name="anchorY" value="-61887.95703"/>
      <inkml:brushProperty name="scaleFactor" value="0.5"/>
    </inkml:brush>
  </inkml:definitions>
  <inkml:trace contextRef="#ctx0" brushRef="#br0">14 4 7698 0 0,'-2'-3'5970'0'0,"2"2"-6166"0"0,-1 1 114 0 0,-1 5-2191 0 0,1 2 1880 0 0,-2 1 177 0 0,2 3-14 0 0,-1 0 92 0 0,1 1 208 0 0,1-1 30 0 0,0 1 55 0 0,0-1-2 0 0,2-1 101 0 0,-1-1 19 0 0,1-1 56 0 0,0-2-102 0 0,0-2 100 0 0,-1-2-901 0 0,-1-1 884 0 0,1 0-341 0 0,0-6 45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19.2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3454.125"/>
      <inkml:brushProperty name="anchorY" value="-60986.73047"/>
      <inkml:brushProperty name="scaleFactor" value="0.5"/>
    </inkml:brush>
  </inkml:definitions>
  <inkml:trace contextRef="#ctx0" brushRef="#br0">16 102 10730 0 0,'0'0'0'0'0,"-1"-3"993"0"0,0-5-151 0 0,-1-3 35 0 0,-1-2-179 0 0,1-1-207 0 0,0 1 40 0 0,0 0-267 0 0,1 3-177 0 0,0 2-95 0 0,1 3-35 0 0,-1 2-306 0 0,1 2-42 0 0,3 4-795 0 0,0 1 646 0 0,2 3-1587 0 0,2 1 1714 0 0,1 3 378 0 0,0 2-787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20.25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4495.90625"/>
      <inkml:brushProperty name="anchorY" value="-61957.18359"/>
      <inkml:brushProperty name="scaleFactor" value="0.5"/>
    </inkml:brush>
  </inkml:definitions>
  <inkml:trace contextRef="#ctx0" brushRef="#br0">8 574 2513 0 0,'0'1'1128'0'0,"0"3"177"0"0,0 1-59 0 0,0 1-75 0 0,-1 2 75 0 0,1-1 55 0 0,0 1-222 0 0,-1-1-303 0 0,1-1-6 0 0,-1 0-30 0 0,-2 6 7390 0 0,3-13-7878 0 0,-1-5-15 0 0,1-3-80 0 0,0-2-5 0 0,0-2-137 0 0,2 0 17 0 0,0 0-32 0 0,2-1 3 0 0,0 0-31 0 0,2 0-11 0 0,1 1 2 0 0,2-1-22 0 0,1 2 6 0 0,1 0-50 0 0,0 1 23 0 0,0 2-19 0 0,1 2-23 0 0,-2 1-50 0 0,0 1-54 0 0,0 3 11 0 0,-2 1-83 0 0,-1 2 86 0 0,0 1-20 0 0,-1 2-22 0 0,-1 1 85 0 0,1 2 21 0 0,-2 2 53 0 0,1 0 38 0 0,-1 1 41 0 0,-1 2 12 0 0,1 0-8 0 0,-1 1 5 0 0,1 0 9 0 0,-1 0 6 0 0,0 0 8 0 0,1-1-2 0 0,-1 0 2 0 0,1-1 28 0 0,0-2 2 0 0,0 0 0 0 0,0-2 21 0 0,0-1-211 0 0,0-2-154 0 0,0-1 33 0 0,1-2-367 0 0,1-1-548 0 0,1-2 61 0 0,0-2-15 0 0,1-3-698 0 0,0 0 974 0 0,1-3-289 0 0,0 0-65 0 0,0-2 957 0 0,-1 0-21 0 0,1-2 372 0 0,-1 1 96 0 0,0-1 293 0 0,0 1 236 0 0,-2 0-16 0 0,0 1 54 0 0,0 1 288 0 0,-2 1-397 0 0,0 2 28 0 0,-1 2-5 0 0,-1 2-429 0 0,-2 2-414 0 0,1 1 10 0 0,-1 0-52 0 0,-1 8-1780 0 0,0 1 1952 0 0,1 2-116 0 0,-1 1 158 0 0,1 1 22 0 0,-1 0 39 0 0,1 0-4 0 0,1 0 14 0 0,0 0-12 0 0,0-1 14 0 0,1-1 5 0 0,1-1 27 0 0,-1-1-16 0 0,1-1 34 0 0,1-1 94 0 0,0-1-35 0 0,1-1 26 0 0,0-2 100 0 0,0 0 18 0 0,0-1 20 0 0,1-2 11 0 0,1-1 37 0 0,0-1-131 0 0,1-2 41 0 0,1-1 10 0 0,1-1-148 0 0,-1-2-3 0 0,2 0-53 0 0,-1-1 7 0 0,0-1-73 0 0,-1 0 29 0 0,0 0-3 0 0,-1 0-20 0 0,-1 0 16 0 0,0 2-33 0 0,-2 0-38 0 0,-1 3 0 0 0,-1 2-69 0 0,-2 1-318 0 0,0 2 67 0 0,-1 0 23 0 0,1 5-1022 0 0,0 2 861 0 0,1 2 392 0 0,1 2-93 0 0,-1 1 139 0 0,1 1 15 0 0,0 1 12 0 0,0 1 22 0 0,1 0 4 0 0,1 0 11 0 0,1 0 7 0 0,1-1 45 0 0,0-1-12 0 0,1 0 26 0 0,1-2 41 0 0,1-1 129 0 0,1-2 42 0 0,1-2-11 0 0,1-2 182 0 0,2-2-41 0 0,1-1 40 0 0,1-4 25 0 0,1-1-25 0 0,2-2-111 0 0,0-3-16 0 0,1-2-12 0 0,-1-1-163 0 0,0-2 6 0 0,-1-1-40 0 0,0-2 3 0 0,-1-1-50 0 0,-1-1-6 0 0,-1-1-2 0 0,0-3-2 0 0,-2-1-18 0 0,-1-4-14 0 0,0-2-7 0 0,-2-4 1 0 0,-1-2-30 0 0,-1-3 26 0 0,-2-2-27 0 0,-1 0-2 0 0,-3 2 1 0 0,-1 2-68 0 0,-2 4-36 0 0,-3 6 5 0 0,-2 5-119 0 0,-1 6-173 0 0,-2 5 33 0 0,-2 4 11 0 0,0 6-218 0 0,-1 3 288 0 0,-1 4-112 0 0,0 5-18 0 0,0 3 284 0 0,0 5-67 0 0,0 5 98 0 0,2 4-6 0 0,0 5 25 0 0,3 3 15 0 0,1 3-2 0 0,2 1 11 0 0,2 1 7 0 0,3-2 17 0 0,3 0-3 0 0,1-3 11 0 0,2-2 26 0 0,2-3-7 0 0,1-3 13 0 0,0-2-2 0 0,1-3 10 0 0,0-2 7 0 0,0-2 8 0 0,-1-2-10 0 0,1-3 12 0 0,-2-1 44 0 0,-1-2-4 0 0,0-3 14 0 0,-1-1 36 0 0,-3-2-37 0 0,0-2-370 0 0,-2-1-62 0 0,-1 0-287 0 0,-2-9-2541 0 0,-1 0 3409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20.39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6505.64844"/>
      <inkml:brushProperty name="anchorY" value="-63014.58203"/>
      <inkml:brushProperty name="scaleFactor" value="0.5"/>
    </inkml:brush>
  </inkml:definitions>
  <inkml:trace contextRef="#ctx0" brushRef="#br0">40 18 11755 0 0,'0'0'0'0'0,"-2"-1"1376"0"0,-2 0-1578 0 0,-2-1 1031 0 0,0-1 486 0 0,-1 0-953 0 0,1 1-135 0 0,2 0-188 0 0,2 0-83 0 0,0 1 18 0 0,1 1-288 0 0,6 0-66 0 0,2 1 129 0 0,3 1 92 0 0,2 1 74 0 0,3 0 19 0 0,0 0 14 0 0,2 1 87 0 0,0-1-2665 0 0,1 1 3269 0 0,0 1-1634 0 0,0-1 1184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20.75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7647.11719"/>
      <inkml:brushProperty name="anchorY" value="-64049.82422"/>
      <inkml:brushProperty name="scaleFactor" value="0.5"/>
    </inkml:brush>
  </inkml:definitions>
  <inkml:trace contextRef="#ctx0" brushRef="#br0">31 50 14523 0 0,'0'0'1212'0'0,"7"5"-2183"0"0,0-1 1082 0 0,2 2-61 0 0,1-2 84 0 0,1 0 5 0 0,0-2 2 0 0,1-1 3 0 0,0-1 0 0 0,0 0 0 0 0,1-2 0 0 0,0 0-9 0 0,0-2-7 0 0,0 0 1 0 0,-1-1-19 0 0,-1 0-33 0 0,-2 0-29 0 0,0-1 6 0 0,-2-1-62 0 0,-2 1-68 0 0,-2-1-22 0 0,-2 1-1 0 0,-2 1-117 0 0,-2 0-42 0 0,-2 2-14 0 0,-3 0-6 0 0,-3 2-76 0 0,-1 2 141 0 0,-3 2-35 0 0,-2 2-13 0 0,0 2 158 0 0,-2 2-18 0 0,0 1 78 0 0,0 2 23 0 0,1 1 27 0 0,2 0 72 0 0,1 0-27 0 0,3 0 13 0 0,2 1 55 0 0,3-2-72 0 0,3 0 24 0 0,1 0 11 0 0,3-1-71 0 0,3-1 58 0 0,1-1-28 0 0,4 0 16 0 0,2-2 34 0 0,3 0 19 0 0,4-1-12 0 0,2-1-3 0 0,3-1 29 0 0,3-2-233 0 0,3-1-417 0 0,3-1-575 0 0,1-1-417 0 0,1-1 124 0 0,0 0-1059 0 0,-6 0-6594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21.11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8937.26563"/>
      <inkml:brushProperty name="anchorY" value="-65228.66406"/>
      <inkml:brushProperty name="scaleFactor" value="0.5"/>
    </inkml:brush>
  </inkml:definitions>
  <inkml:trace contextRef="#ctx0" brushRef="#br0">516 5 13731 0 0,'0'0'0'0'0,"-2"0"960"0"0,-2 0-756 0 0,-1-1-148 0 0,-3 0 1761 0 0,-1 0-2359 0 0,-3 1 852 0 0,-2-1-292 0 0,-2 1 6 0 0,0 0 132 0 0,-3 1-113 0 0,0 0 30 0 0,-2 2 2 0 0,0 1-70 0 0,-1 1 11 0 0,-1 0-16 0 0,-1 1 2 0 0,0 1-2 0 0,-1 1 0 0 0,1-1 9 0 0,1 1-12 0 0,1-1 14 0 0,4 0-4 0 0,2 0-27 0 0,3 0-20 0 0,3-1-24 0 0,4 1-118 0 0,3-1 41 0 0,3 0-11 0 0,4 1-132 0 0,3 0 132 0 0,4 0-46 0 0,3 1-4 0 0,5 1 126 0 0,2 0-19 0 0,4 2 40 0 0,2 1-5 0 0,2 0 42 0 0,3 2-21 0 0,1 0 18 0 0,0 2 5 0 0,1 0-11 0 0,-1 0 4 0 0,-2 0-10 0 0,-1 1-7 0 0,-3 0 1 0 0,-4-1-10 0 0,-4-1 58 0 0,-4-1 21 0 0,-4-2 34 0 0,-4-2 536 0 0,-5-1-178 0 0,-4-1 21 0 0,-4-3 547 0 0,-5 0-489 0 0,-5-2 235 0 0,-4-1 38 0 0,-5-1-450 0 0,-5-1 16 0 0,-5-2-129 0 0,-3-1-17 0 0,-4-1-155 0 0,-4-2-64 0 0,-2 0-49 0 0,-3-2-63 0 0,-2 0-130 0 0,-2-1 41 0 0,-3 0-145 0 0,34 5-10181 0 0,0 1-1616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44.51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7405.89844"/>
      <inkml:brushProperty name="anchorY" value="-64562.13281"/>
      <inkml:brushProperty name="scaleFactor" value="0.5"/>
    </inkml:brush>
  </inkml:definitions>
  <inkml:trace contextRef="#ctx0" brushRef="#br0">3 114 4145 0 0,'-2'-6'6827'0'0,"2"5"-7058"0"0,0 0 710 0 0,-1 0-501 0 0,2 0 149 0 0,-1-1-106 0 0,1 1 74 0 0,6-4 34 0 0,2 0-93 0 0,3 0 32 0 0,0 0-30 0 0,1 0-80 0 0,1 2 60 0 0,0 0-33 0 0,0 1 8 0 0,0 1 18 0 0,0 1-6 0 0,1-1 13 0 0,-2 2 25 0 0,0 0-35 0 0,-1 0 49 0 0,-1 2-14 0 0,-2-1 5 0 0,0 2 46 0 0,-2-1 34 0 0,-2 1 12 0 0,-1 0-17 0 0,-1 0 82 0 0,-2 1-42 0 0,-1 1 25 0 0,-1-1-15 0 0,-2 1-14 0 0,-1 0-15 0 0,-2 1-6 0 0,0 0-1 0 0,-1 0-20 0 0,-2-1-13 0 0,0 1 3 0 0,-1-1-3 0 0,-1 0-19 0 0,0 0-3 0 0,-1-1-1 0 0,1-1 8 0 0,-1 0-11 0 0,1-1 12 0 0,0-2-12 0 0,1 0 12 0 0,1-1 7 0 0,0-1-40 0 0,2-1 3 0 0,0-1-12 0 0,2-2-36 0 0,1-1-56 0 0,2-1 32 0 0,0-1-33 0 0,2-2-49 0 0,1 0 70 0 0,1-1-33 0 0,1 0 1 0 0,2-1 66 0 0,0 0-38 0 0,1 1 6 0 0,1 0-1 0 0,0 1-29 0 0,1 1 17 0 0,-1 1-6 0 0,2 1-8 0 0,-1 1 2 0 0,1 1 8 0 0,1 1-2 0 0,-1 1 1 0 0,2 1 9 0 0,0 1-2 0 0,0 1 1 0 0,0 0 19 0 0,0 1-6 0 0,-1 1 40 0 0,1 1 9 0 0,-1 1-10 0 0,-1 1 70 0 0,-2 0-19 0 0,0 1 28 0 0,-1-1 3 0 0,-3 1 10 0 0,-1 1 37 0 0,-1-1 8 0 0,-1 0-9 0 0,-1 0 61 0 0,-2-1 2 0 0,0 1-7 0 0,-2-1 24 0 0,0 0-7 0 0,-2 0-43 0 0,-1-1-6 0 0,-1 0 17 0 0,0-1-82 0 0,-1 0 24 0 0,-1-1-49 0 0,0-1 21 0 0,-1 0-36 0 0,2 0-1 0 0,-1-1-19 0 0,2-1 4 0 0,0-1-22 0 0,1-1-69 0 0,1 0 9 0 0,1-1-7 0 0,1-1-77 0 0,1 0-6 0 0,2-1-13 0 0,1-1-10 0 0,0 0 2 0 0,2-1 26 0 0,1 0 1 0 0,2-1-8 0 0,1 0 60 0 0,2 1 2 0 0,1 0 12 0 0,1 1-10 0 0,1 0 23 0 0,0 2-7 0 0,0 1 13 0 0,1 1-4 0 0,0 1 2 0 0,-1 1 0 0 0,0 1 19 0 0,1 1-24 0 0,-1 1 26 0 0,1 1 30 0 0,-1 1 1 0 0,0 1-16 0 0,0 2 53 0 0,-2 0 3 0 0,0 1 20 0 0,-2 1 25 0 0,-2 0-5 0 0,0 1 117 0 0,-3 1-33 0 0,-1-1 25 0 0,-1 0 100 0 0,-2 1-37 0 0,-2-1 8 0 0,-1 0 21 0 0,-1-1-36 0 0,-2 1-82 0 0,-1-2 13 0 0,-2 1 8 0 0,0-2-119 0 0,-2 0 7 0 0,0-1-27 0 0,0-1 11 0 0,0-1-33 0 0,0-2-56 0 0,1 0-89 0 0,1-1-35 0 0,1-2-111 0 0,1 0-1227 0 0,2-2-405 0 0,1-1 986 0 0,2-1 975 0 0,1-2-1566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45.66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8499.48438"/>
      <inkml:brushProperty name="anchorY" value="-65635.33594"/>
      <inkml:brushProperty name="scaleFactor" value="0.5"/>
    </inkml:brush>
  </inkml:definitions>
  <inkml:trace contextRef="#ctx0" brushRef="#br0">11 73 8970 0 0,'-1'-1'2056'0'0,"0"-3"-737"0"0,-1-2 211 0 0,0-1-134 0 0,0-1-953 0 0,1-1 140 0 0,0 0-212 0 0,1 1 78 0 0,1 0-81 0 0,-1 3 51 0 0,1 1 13 0 0,0 2-219 0 0,0 1 29 0 0,-1 0-21 0 0,0 1-238 0 0,0 1 150 0 0,0-1-66 0 0,0 0-14 0 0,3 5 100 0 0,-1 3-77 0 0,1 2 46 0 0,-1 3 15 0 0,0 3-70 0 0,-1 2 32 0 0,-1 3-50 0 0,-1 1-6 0 0,-1 2 9 0 0,0 2-62 0 0,0 1 18 0 0,1 1 2 0 0,-1 1-50 0 0,1 1 24 0 0,-1 0-19 0 0,2 0-24 0 0,-1 1 35 0 0,0-1-273 0 0,1 0-155 0 0,1-2-120 0 0,1 0-393 0 0,1-3 123 0 0,1-1-515 0 0,-2-14-6899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46.31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99521.89063"/>
      <inkml:brushProperty name="anchorY" value="-67131.08594"/>
      <inkml:brushProperty name="scaleFactor" value="0.5"/>
    </inkml:brush>
  </inkml:definitions>
  <inkml:trace contextRef="#ctx0" brushRef="#br0">53 98 12419 0 0,'-1'-1'1728'0'0,"-4"-2"1385"0"0,4 2-3115 0 0,0 0-6 0 0,0 1 139 0 0,1 0-238 0 0,-2 5-11 0 0,-1 3 202 0 0,0 2-102 0 0,0 4 86 0 0,0 1 0 0 0,1 3-54 0 0,0 1 46 0 0,0 2-16 0 0,1 1 4 0 0,-1-1 37 0 0,-1 0-29 0 0,1-2 11 0 0,0-1-3 0 0,0-2-10 0 0,-1-3 4 0 0,1-1-2 0 0,0-3 9 0 0,0-1-2 0 0,1-3 10 0 0,0-2-2 0 0,1-1-18 0 0,-1-1 15 0 0,1-1-80 0 0,1-4 4 0 0,1-1 14 0 0,1-3-102 0 0,0-4 57 0 0,1-2-49 0 0,1-3 3 0 0,1-2 35 0 0,1-2-49 0 0,0-1 26 0 0,1-2 1 0 0,1 0-29 0 0,0 1 55 0 0,0-1-26 0 0,0 2 10 0 0,0 1 44 0 0,0 3-3 0 0,0 2 13 0 0,0 2 8 0 0,-1 3-1 0 0,-1 2-18 0 0,0 3 15 0 0,0 1-5 0 0,-1 3-18 0 0,-1 1 15 0 0,1 2 4 0 0,-1 2-1 0 0,0 1 10 0 0,0 3 54 0 0,0 0-25 0 0,-1 3-7 0 0,1 1 69 0 0,0 2-68 0 0,0 0 32 0 0,0 0 0 0 0,0 1-48 0 0,0 0 43 0 0,0-1-34 0 0,-1-1 10 0 0,0-1 25 0 0,0-2-18 0 0,0 0 17 0 0,-1-2-4 0 0,-1-2 1 0 0,-1-1 9 0 0,0-2 17 0 0,0-1-24 0 0,-1-1 37 0 0,0 0-39 0 0,0 0 3 0 0,0-1 7 0 0,4-4-40 0 0,1-2-8 0 0,3-3-8 0 0,1-2-10 0 0,1-1-36 0 0,1-2 37 0 0,1-2-13 0 0,0 1 4 0 0,1 0 9 0 0,-1-1 7 0 0,1 2 8 0 0,-1 1-10 0 0,0 1 12 0 0,-1 2-31 0 0,0 2 9 0 0,-1 1 5 0 0,-1 2-30 0 0,0 3 18 0 0,-1 0-34 0 0,-2 2 46 0 0,1 1-14 0 0,-1 3 24 0 0,-1 0 22 0 0,1 3-14 0 0,-2 2 53 0 0,0 2-24 0 0,0 2 9 0 0,0 2 18 0 0,0 2-25 0 0,-1 1-10 0 0,1 1-16 0 0,0 0-6 0 0,0 0-20 0 0,0 0-23 0 0,1-2-32 0 0,0 0-3 0 0,1-2-50 0 0,0-1-1042 0 0,1-3-844 0 0,1-1 1378 0 0,1-3 633 0 0,1-2-1256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4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6009 0 0,'0'0'9520'0'0,"-1"2"-9688"0"0,0 15-646 0 0,1-1 1 0 0,0 1-1 0 0,1-1 1 0 0,1 1 0 0 0,4 19-1 0 0,0 4 256 0 0,19 589 1410 0 0,-25-601-820 0 0,0-16-85 0 0,0 15 488 0 0,-4 39 0 0 0,3-60-536 0 0,0 0 0 0 0,0 0 0 0 0,0-1-1 0 0,-1 1 1 0 0,1-1 0 0 0,-1 1 0 0 0,-1-1-1 0 0,1 0 1 0 0,-1 1 0 0 0,0-1 0 0 0,0-1 0 0 0,0 1-1 0 0,-5 5 1 0 0,-2-4-832 0 0,-1-2-386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6.5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0 12387 0 0,'0'0'61'0'0,"-32"1"-405"0"0,12 2 171 0 0,-56 12 420 0 0,70-13-408 0 0,0 0 1 0 0,0 0-1 0 0,0 0 0 0 0,0 1 0 0 0,0 0 0 0 0,1 0 1 0 0,-1 0-1 0 0,1 1 0 0 0,-6 5 0 0 0,46-1-2885 0 0,-23-8 2919 0 0,13-1-11 0 0,1 2-1 0 0,40 6 1 0 0,-61-6 174 0 0,1 0-1 0 0,-1 0 1 0 0,0 1-1 0 0,0-1 0 0 0,0 1 1 0 0,0 0-1 0 0,0 0 1 0 0,-1 1-1 0 0,1 0 0 0 0,-1-1 1 0 0,1 1-1 0 0,-1 1 1 0 0,0-1-1 0 0,0 1 0 0 0,0-1 1 0 0,-1 1-1 0 0,1 0 1 0 0,5 9-1 0 0,-8-11-26 0 0,0 1 0 0 0,0-1 0 0 0,0 0 0 0 0,0 1 0 0 0,0-1-1 0 0,0 1 1 0 0,-1-1 0 0 0,1 1 0 0 0,-1-1 0 0 0,0 1 0 0 0,0 0 0 0 0,0-1 0 0 0,0 1 0 0 0,0-1 0 0 0,0 1 0 0 0,-1-1 0 0 0,1 1 0 0 0,-1-1-1 0 0,0 1 1 0 0,-1 3 0 0 0,0-3 30 0 0,0 0 0 0 0,-1 0 0 0 0,1 0-1 0 0,-1 0 1 0 0,1 0 0 0 0,-1 0 0 0 0,0-1 0 0 0,0 0-1 0 0,0 1 1 0 0,-1-1 0 0 0,1 0 0 0 0,-5 2 0 0 0,-6 2-105 0 0,0-1 0 0 0,-1-1 0 0 0,0 0 0 0 0,0 0 0 0 0,-24 1 0 0 0,-41-2-1400 0 0,34-5 358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46.48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1056.80469"/>
      <inkml:brushProperty name="anchorY" value="-68301.42188"/>
      <inkml:brushProperty name="scaleFactor" value="0.5"/>
    </inkml:brush>
  </inkml:definitions>
  <inkml:trace contextRef="#ctx0" brushRef="#br0">7 0 14363 0 0,'0'0'0'0'0,"-1"1"104"0"0,0 2-65 0 0,0 2 18 0 0,0 2 159 0 0,0 1-272 0 0,0 1 13 0 0,1 0 167 0 0,0 1-126 0 0,1 0 53 0 0,0-1-13 0 0,1-1-82 0 0,0-2-527 0 0,1 0-377 0 0,-2-2-60 0 0,1-1-831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46.62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2083.05469"/>
      <inkml:brushProperty name="anchorY" value="-69411.35156"/>
      <inkml:brushProperty name="scaleFactor" value="0.5"/>
    </inkml:brush>
  </inkml:definitions>
  <inkml:trace contextRef="#ctx0" brushRef="#br0">1 1 7898 0 0,'0'0'3814'0'0,"0"0"-3933"0"0,0 5 83 0 0,0 2-41 0 0,2 1-498 0 0,0 2-1068 0 0,2 0 1371 0 0,0 1 225 0 0,0-1-728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46.97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3119"/>
      <inkml:brushProperty name="anchorY" value="-70496.84375"/>
      <inkml:brushProperty name="scaleFactor" value="0.5"/>
    </inkml:brush>
  </inkml:definitions>
  <inkml:trace contextRef="#ctx0" brushRef="#br0">26 64 8866 0 0,'-1'1'2600'0'0,"0"2"-1026"0"0,-2 1 284 0 0,0 2 33 0 0,0 0-1639 0 0,0 2 227 0 0,0 0-81 0 0,0 1-121 0 0,1 1 37 0 0,0 0 36 0 0,1 0-116 0 0,0 1-84 0 0,1-1 19 0 0,1 2-45 0 0,0-1-113 0 0,0-1 68 0 0,1 0-38 0 0,-1 0 8 0 0,0-2 27 0 0,0-1 11 0 0,0-3-11 0 0,-1-1-4 0 0,0-2 11 0 0,0-1-33 0 0,0 0-8 0 0,1 0 0 0 0,2-5-48 0 0,2-2-25 0 0,0-2-33 0 0,3-3 24 0 0,-1-2-67 0 0,2-2 38 0 0,1-1-4 0 0,0 0-10 0 0,1-2 42 0 0,1 1-3 0 0,-1 0 30 0 0,1 1-6 0 0,0 1 23 0 0,-1 2-6 0 0,0 2 3 0 0,-1 3 0 0 0,-1 1 0 0 0,-1 4 10 0 0,-1 1 6 0 0,-1 3 8 0 0,-1 1 8 0 0,0 3 45 0 0,0 2-2 0 0,-1 3 13 0 0,0 1 45 0 0,1 3-30 0 0,0 2 2 0 0,1 1 10 0 0,0 1-42 0 0,1 1-34 0 0,0 1-2 0 0,2-1 6 0 0,1 0-61 0 0,0-1-10 0 0,1-1-65 0 0,0-3-79 0 0,0-1-29 0 0,0-1-2372 0 0,-1-2 3080 0 0,-2-2-1653 0 0,0-3 1364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47.3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4459.85938"/>
      <inkml:brushProperty name="anchorY" value="-71705.625"/>
      <inkml:brushProperty name="scaleFactor" value="0.5"/>
    </inkml:brush>
  </inkml:definitions>
  <inkml:trace contextRef="#ctx0" brushRef="#br0">0 2 10314 0 0,'0'0'3296'0'0,"2"-1"-2408"0"0,3 1-365 0 0,3 0-87 0 0,5 0-67 0 0,7 1-26 0 0,6 1-4 0 0,7 1 90 0 0,8 0-82 0 0,8 1-74 0 0,7-1-62 0 0,6 1-19 0 0,7 0-125 0 0,7 0 2 0 0,4-1-18 0 0,5-1-11 0 0,4 0-36 0 0,4-1 28 0 0,4-1 17 0 0,2 0-14 0 0,3-1 34 0 0,1 1-37 0 0,2-1-16 0 0,-2 0 13 0 0,-1 1-53 0 0,-4 1-2580 0 0,-4-1 3208 0 0,-6 2-1647 0 0,-6-1 1244 0 0,-49 0-8692 0 0,-3-1-1187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48.04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7418.82813"/>
      <inkml:brushProperty name="anchorY" value="-72758.71094"/>
      <inkml:brushProperty name="scaleFactor" value="0.5"/>
    </inkml:brush>
  </inkml:definitions>
  <inkml:trace contextRef="#ctx0" brushRef="#br0">194 75 11739 0 0,'0'0'0'0'0,"3"-2"152"0"0,3-3-38 0 0,3-1 12 0 0,3-3 320 0 0,2 0-120 0 0,1-1-49 0 0,0 1 399 0 0,1 2-345 0 0,-2 0 145 0 0,-2 2 44 0 0,-1 1-300 0 0,-3 2 102 0 0,-1 3-100 0 0,-4 2-38 0 0,-1 2-1 0 0,-4 3-33 0 0,-3 3 34 0 0,-4 4 62 0 0,-3 3-72 0 0,-5 4 26 0 0,-3 5-46 0 0,-4 3-7 0 0,-2 2 0 0 0,-3 3-87 0 0,0 1 5 0 0,1 0 12 0 0,0 1-91 0 0,3-2 54 0 0,3-1-48 0 0,3-3-7 0 0,3-2 30 0 0,4-2-39 0 0,3-3 21 0 0,3-2-16 0 0,4-3-33 0 0,4-2 19 0 0,3-3 1 0 0,4-3 8 0 0,5-2 17 0 0,3-3 34 0 0,5-2-8 0 0,3-3 23 0 0,5-2 33 0 0,2-3 1 0 0,2-3-25 0 0,1-3 18 0 0,0-3-25 0 0,-1-2 16 0 0,-2-1 4 0 0,-5-1 8 0 0,-3-1-1 0 0,-5 1 29 0 0,-4 2 20 0 0,-5 0-13 0 0,-4 3 53 0 0,-5 1-108 0 0,-4 2 33 0 0,-5 2-4 0 0,-4 3-86 0 0,-5 1 72 0 0,-4 3-54 0 0,-3 2-13 0 0,-3 3 41 0 0,-2 2-33 0 0,-1 2 30 0 0,0 1-9 0 0,2 2-16 0 0,2 0-3 0 0,2 1-29 0 0,4-1-21 0 0,4 0-15 0 0,3-2-138 0 0,4 0 18 0 0,3-1-14 0 0,5-1-143 0 0,3-1-35 0 0,4-1-614 0 0,6-2-377 0 0,4 0-344 0 0,5-3 106 0 0,5 0-965 0 0,-3-2-8445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48.42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6399.46094"/>
      <inkml:brushProperty name="anchorY" value="-72226.24219"/>
      <inkml:brushProperty name="scaleFactor" value="0.5"/>
    </inkml:brush>
  </inkml:definitions>
  <inkml:trace contextRef="#ctx0" brushRef="#br0">389 59 18052 0 0,'0'0'0'0'0,"-3"-1"-176"0"0,-6 1 84 0 0,-3 0-24 0 0,-5 0 329 0 0,-3 0-184 0 0,-2 1-2 0 0,-3 2 381 0 0,-2 0-322 0 0,0 2 148 0 0,0 2-11 0 0,-1 2-218 0 0,1 2 122 0 0,0 1-84 0 0,2 1-19 0 0,1 2 70 0 0,3 1-126 0 0,3 1 11 0 0,3 0 21 0 0,6 0-143 0 0,4 1 79 0 0,5 0-29 0 0,6 0-32 0 0,6 0 66 0 0,5-1 63 0 0,3-1-16 0 0,5-2 40 0 0,3-2 57 0 0,1-3 5 0 0,3-3 3 0 0,0-3 12 0 0,0-4-2 0 0,0-3 20 0 0,0-3-6 0 0,-3-3 13 0 0,-1-3 15 0 0,-3-2-22 0 0,-2-1-2 0 0,-4-3 0 0 0,-4 0-29 0 0,-3 0-38 0 0,-3-2-1 0 0,-4 1-4 0 0,-2-1-57 0 0,-4 0-2 0 0,-2 1-22 0 0,-4 0 12 0 0,-2 2-34 0 0,-3 0 1 0 0,-1 1-48 0 0,-1 3 11 0 0,-2 1-34 0 0,0 2-66 0 0,0 3 7 0 0,1 3-27 0 0,0 2-70 0 0,2 3-56 0 0,1 3 11 0 0,2 1-58 0 0,3 3-52 0 0,1 2-1304 0 0,3 2-557 0 0,4 1 1242 0 0,4 2 1141 0 0,4-1-1739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49.09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5296.625"/>
      <inkml:brushProperty name="anchorY" value="-71235.77344"/>
      <inkml:brushProperty name="scaleFactor" value="0.5"/>
    </inkml:brush>
  </inkml:definitions>
  <inkml:trace contextRef="#ctx0" brushRef="#br0">368 17 15291 0 0,'0'-1'1265'0'0,"1"-1"-1439"0"0,-1 0 888 0 0,0 0 59 0 0,-1 1-345 0 0,1 0 264 0 0,0 0-282 0 0,-1 0 47 0 0,-5-1 138 0 0,-3 0-339 0 0,-3 1-63 0 0,-2 0-67 0 0,-2 3-50 0 0,-1 0-147 0 0,-1 2 102 0 0,-1 1-41 0 0,-2 1 10 0 0,0 1 75 0 0,-1 0-49 0 0,-1 1 8 0 0,0 0 0 0 0,0 0-40 0 0,1 0-16 0 0,1 0-17 0 0,1 0 2 0 0,3 0-41 0 0,3 0-26 0 0,2 0-51 0 0,4-1 2 0 0,2 1-62 0 0,4-1-31 0 0,3 0 42 0 0,4-1-27 0 0,3 0-10 0 0,5 0 124 0 0,4-1 1 0 0,3 0-12 0 0,3 0 160 0 0,1 0-45 0 0,2-1 40 0 0,0 1-15 0 0,-2 0-4 0 0,0 0 1 0 0,-3 1-10 0 0,-2 0 11 0 0,-3 1-3 0 0,-2 1 20 0 0,-2 0 13 0 0,-4 1-3 0 0,-1 1 50 0 0,-3 2 33 0 0,-2-1 21 0 0,-4 1-19 0 0,-2 1 83 0 0,-4 1-61 0 0,-2 1 40 0 0,-4-1-11 0 0,-2 1-34 0 0,-3 0 10 0 0,-2 0-51 0 0,-1-1 22 0 0,-2-1-37 0 0,0 0-1 0 0,1-2-38 0 0,0-1 28 0 0,2 0-48 0 0,2-3-14 0 0,4 0 2 0 0,2-1-14 0 0,5-2-24 0 0,2-2-13 0 0,6 0 11 0 0,3 0-15 0 0,5-3-5 0 0,4 0 11 0 0,4-2 5 0 0,4-2 8 0 0,4-2 8 0 0,4-1-2 0 0,3-3 12 0 0,2-1 6 0 0,4-2-11 0 0,1-2 14 0 0,2-1-23 0 0,1-2 16 0 0,0-1-6 0 0,0-2-7 0 0,0-1 12 0 0,-2-1-5 0 0,-1-1 2 0 0,-2 0 19 0 0,-2 0 13 0 0,-3 0 7 0 0,-4 0 28 0 0,-2 2 21 0 0,-5 2 5 0 0,-3 1 2 0 0,-6 3 29 0 0,-3 2-36 0 0,-4 2-26 0 0,-5 3 17 0 0,-3 3-55 0 0,-5 2-23 0 0,-2 2-5 0 0,-4 3-12 0 0,-2 3-45 0 0,-4 2 58 0 0,-1 3-1 0 0,-2 2-8 0 0,1 2 43 0 0,0 3 25 0 0,1 1 4 0 0,3 1-7 0 0,2 2 33 0 0,4 1-10 0 0,3 1 22 0 0,4 0 14 0 0,3 0-2 0 0,3 1 20 0 0,4-1-4 0 0,4-1-8 0 0,3 0 32 0 0,3-2-38 0 0,4-2-16 0 0,3-1 32 0 0,2-3-77 0 0,3-2 22 0 0,2-3-28 0 0,1-1 6 0 0,0-3-31 0 0,0-2-29 0 0,-1-2-22 0 0,0-2-44 0 0,-1-2-46 0 0,-1-1-579 0 0,0-1-186 0 0,-2-2-171 0 0,1 0-772 0 0,-2-1 242 0 0,1-1-815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49.36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6940.70313"/>
      <inkml:brushProperty name="anchorY" value="-72543.42969"/>
      <inkml:brushProperty name="scaleFactor" value="0.5"/>
    </inkml:brush>
  </inkml:definitions>
  <inkml:trace contextRef="#ctx0" brushRef="#br0">132 13 12875 0 0,'0'0'0'0'0,"1"0"784"0"0,2-2 121 0 0,0 0-24 0 0,0 0 340 0 0,6-4 4921 0 0,-13 9-5949 0 0,-1 2-28 0 0,-4 3-45 0 0,-1 1-12 0 0,-3 3-1 0 0,-2 1 25 0 0,0 2-55 0 0,-1 2 9 0 0,0 1-24 0 0,2 2 5 0 0,1 0-22 0 0,3 1-3 0 0,3 1-1 0 0,4-1-10 0 0,3 0-7 0 0,4-1 1 0 0,4-2-1 0 0,3-2 10 0 0,4 0-13 0 0,3-3-14 0 0,4-2 22 0 0,3-1-17 0 0,3-2-4 0 0,2-2-27 0 0,2-2-58 0 0,2-2-33 0 0,0-1-51 0 0,1-2-700 0 0,0-1-348 0 0,1-2-618 0 0,0-1-893 0 0,1-1 275 0 0,-1-3-1390 0 0,-6 1-8423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0.52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8331.16406"/>
      <inkml:brushProperty name="anchorY" value="-73862.54688"/>
      <inkml:brushProperty name="scaleFactor" value="0.5"/>
    </inkml:brush>
  </inkml:definitions>
  <inkml:trace contextRef="#ctx0" brushRef="#br0">0 3 18164 0 0,'0'0'0'0'0,"3"-1"-1072"0"0,2 0 785 0 0,3 1-10 0 0,2 0 298 0 0,3 1-128 0 0,2 0 90 0 0,3 1-17 0 0,1-1-22 0 0,4 1 46 0 0,1 0-34 0 0,2 0 29 0 0,1 0 20 0 0,2 1-481 0 0,0-1-1493 0 0,0 1 1705 0 0,-1-1 233 0 0,-2 0-865 0 0,-6-1-13380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0.70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9698.77344"/>
      <inkml:brushProperty name="anchorY" value="-74903.09375"/>
      <inkml:brushProperty name="scaleFactor" value="0.5"/>
    </inkml:brush>
  </inkml:definitions>
  <inkml:trace contextRef="#ctx0" brushRef="#br0">1 63 20732 0 0,'0'0'0'0'0,"1"-2"-826"0"0,4 0 758 0 0,3 0-299 0 0,5-1 17 0 0,4-1 513 0 0,5 0-239 0 0,4 0 180 0 0,4-1-27 0 0,4 0-102 0 0,4 0 14 0 0,3 0-318 0 0,4 0-419 0 0,4 1-106 0 0,3-1 25 0 0,3 1-647 0 0,-32 2-6615 0 0,0 0-1237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6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13635 0 0,'7'-2'0'0'0,"1"-1"1"0"0,-1 1-1 0 0,1 0 1 0 0,-1 1 0 0 0,1-1-1 0 0,0 2 1 0 0,-1-1-1 0 0,16 2 1 0 0,4-2-57 0 0,1762-71 29 0 0,3 73 296 0 0,-705-8 13 0 0,-1068 6-283 0 0,35-2 125 0 0,-19-2-331 0 0,-78 2-2439 0 0,14 6 1486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1.36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1197.64844"/>
      <inkml:brushProperty name="anchorY" value="-75856.625"/>
      <inkml:brushProperty name="scaleFactor" value="0.5"/>
    </inkml:brush>
  </inkml:definitions>
  <inkml:trace contextRef="#ctx0" brushRef="#br0">157 51 16828 0 0,'0'0'0'0'0,"1"-2"96"0"0,1-2-75 0 0,1-1 40 0 0,0-2 69 0 0,1 0-41 0 0,1 0-1 0 0,-1 1 77 0 0,0 1-163 0 0,-2 1 87 0 0,0 2-30 0 0,-1 1-117 0 0,-1 0-30 0 0,-1 5-108 0 0,-2 2 70 0 0,-2 2 84 0 0,-1 3-52 0 0,-3 2-10 0 0,-2 3 97 0 0,-3 1-2 0 0,-1 2 23 0 0,-1 1 0 0 0,-1 2 39 0 0,0 0-10 0 0,1 1 23 0 0,1-1-14 0 0,2 0 15 0 0,2-2 5 0 0,3-1 17 0 0,2-2-3 0 0,3-3 11 0 0,1-1 35 0 0,2-2 9 0 0,2-3 1 0 0,1-1 39 0 0,3-2-10 0 0,1-2-51 0 0,3-1 44 0 0,3-2-72 0 0,3-2-17 0 0,3-1-45 0 0,2-3-47 0 0,3-2-94 0 0,1-1-856 0 0,2-3-501 0 0,0-1 935 0 0,1-2 557 0 0,-2 0-1053 0 0,-15 8-6844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1.60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2331.74219"/>
      <inkml:brushProperty name="anchorY" value="-77069.40625"/>
      <inkml:brushProperty name="scaleFactor" value="0.5"/>
    </inkml:brush>
  </inkml:definitions>
  <inkml:trace contextRef="#ctx0" brushRef="#br0">346 1 17180 0 0,'0'0'0'0'0,"-1"0"-88"0"0,-4 3-262 0 0,-1 2 374 0 0,-3 1-85 0 0,-1 3 50 0 0,-1 2 290 0 0,-1 2-239 0 0,-2 2 115 0 0,-1 2-22 0 0,-1 3-166 0 0,-2 3 49 0 0,0 3-52 0 0,-2 2 17 0 0,1 2 3 0 0,-1 2-1 0 0,0 1 10 0 0,1 2-2 0 0,1 0-9 0 0,1-1 22 0 0,1 1 12 0 0,3-2-12 0 0,1-1 24 0 0,1-2-25 0 0,3-3 8 0 0,2-1-50 0 0,1-4-14 0 0,2-3-457 0 0,1-4-134 0 0,1-3 9 0 0,1-3-634 0 0,2-3 198 0 0,2-4-523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2.11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0980.6875"/>
      <inkml:brushProperty name="anchorY" value="-76697.11719"/>
      <inkml:brushProperty name="scaleFactor" value="0.5"/>
    </inkml:brush>
  </inkml:definitions>
  <inkml:trace contextRef="#ctx0" brushRef="#br0">89 115 17756 0 0,'0'0'0'0'0,"0"-1"56"0"0,1-2 56 0 0,1-1-35 0 0,1-1-14 0 0,2-2 61 0 0,1 1-169 0 0,3-2 59 0 0,2 0-14 0 0,2 0-141 0 0,2-1 97 0 0,2 1-74 0 0,2 0 10 0 0,0 0 82 0 0,2 0-8 0 0,0 2 17 0 0,0 0-10 0 0,0 2 33 0 0,-1 0-38 0 0,-2 2-26 0 0,0 1 17 0 0,-3 1-64 0 0,-1 1-67 0 0,-3 2 16 0 0,-2 1-40 0 0,-2 1-76 0 0,-3 1 48 0 0,-2 2 17 0 0,-5 2-16 0 0,-3 2 55 0 0,-4 3 88 0 0,-4 3-13 0 0,-4 3 30 0 0,-4 4 108 0 0,-2 4 9 0 0,-3 2 42 0 0,-3 3 4 0 0,0 1 49 0 0,-1 1 72 0 0,1 0 2 0 0,1-2-3 0 0,1-2 99 0 0,3-4-94 0 0,3-2 23 0 0,3-3 3 0 0,4-3-88 0 0,3-2 6 0 0,3-3-6 0 0,4-1-22 0 0,3-2-3 0 0,3-1 27 0 0,3-1-18 0 0,3-2 15 0 0,3 0 16 0 0,3-2-61 0 0,2-1 10 0 0,2-2 4 0 0,3-1-79 0 0,1-2 41 0 0,2-2-16 0 0,0-2-6 0 0,0-2 21 0 0,-1-2 59 0 0,-1-2-17 0 0,-3-1 20 0 0,-1-1 52 0 0,-4-2-14 0 0,-3-2-1 0 0,-2 0 3 0 0,-4-1-21 0 0,-3-1-69 0 0,-4 0 9 0 0,-3-1-17 0 0,-3 1-82 0 0,-3 0-6 0 0,-3 0-23 0 0,-2 2-17 0 0,-3 1-35 0 0,-2 0 37 0 0,0 2-24 0 0,-2 1-20 0 0,2 1 34 0 0,0 1-265 0 0,2 1-7 0 0,3 1 35 0 0,3 2-315 0 0,2 0-284 0 0,4 0-47 0 0,3 2-115 0 0,3-1-353 0 0,5 0-1309 0 0,5 0 2550 0 0,4 0-1771 0 0,5-2 2301 0 0,-2 2-13414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2.53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09950.0625"/>
      <inkml:brushProperty name="anchorY" value="-75783.17969"/>
      <inkml:brushProperty name="scaleFactor" value="0.5"/>
    </inkml:brush>
  </inkml:definitions>
  <inkml:trace contextRef="#ctx0" brushRef="#br0">286 0 18780 0 0,'0'0'0'0'0,"-2"0"176"0"0,-2 1-75 0 0,-2-1-53 0 0,-2 2 11 0 0,-4 1 45 0 0,-2 1-128 0 0,-2 2 3 0 0,-3 2-25 0 0,-1 3-27 0 0,-2 2-42 0 0,0 4 19 0 0,0 1 28 0 0,1 4-9 0 0,1 2 33 0 0,3 2 29 0 0,1 2-6 0 0,3 2 5 0 0,2 0 28 0 0,2 1 48 0 0,3-2-12 0 0,2-1 8 0 0,2-2 47 0 0,2-3 5 0 0,3-2 10 0 0,1-3 1 0 0,2-3 29 0 0,2-2-17 0 0,2-3-3 0 0,1-3 11 0 0,3-1-33 0 0,1-3-8 0 0,2-2 10 0 0,3-3-6 0 0,0-2-16 0 0,2-3-5 0 0,1-2 10 0 0,0-3-14 0 0,0-2 14 0 0,1-3-14 0 0,-2-2-5 0 0,0-3 11 0 0,-1-2-5 0 0,-2-2-44 0 0,-2-1 22 0 0,-2-2-19 0 0,-1-1-23 0 0,-4 0 15 0 0,-2 1-6 0 0,-3 1-18 0 0,-3 2 24 0 0,-3 3 2 0 0,-3 2-19 0 0,-2 3 16 0 0,-3 4-15 0 0,-2 2-51 0 0,-1 2 4 0 0,-2 3-14 0 0,0 2-73 0 0,-1 2-37 0 0,1 1-12 0 0,0 2 6 0 0,1 1-80 0 0,1 1 32 0 0,1 2-70 0 0,2 0 28 0 0,2 2-31 0 0,2 0-67 0 0,2 1-28 0 0,3 1-34 0 0,3-1-100 0 0,3 1-722 0 0,4-1-427 0 0,3 0 809 0 0,3-1 942 0 0,4-2-1332 0 0,-3 0-13450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2.80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0989.24219"/>
      <inkml:brushProperty name="anchorY" value="-76883.52344"/>
      <inkml:brushProperty name="scaleFactor" value="0.5"/>
    </inkml:brush>
  </inkml:definitions>
  <inkml:trace contextRef="#ctx0" brushRef="#br0">344 0 16540 0 0,'0'0'0'0'0,"-2"0"776"0"0,-4 1-187 0 0,-2-1-301 0 0,-4 3-46 0 0,-3 0-26 0 0,-3 2-24 0 0,-4 3-120 0 0,-1 1 42 0 0,-3 3-47 0 0,-1 2-10 0 0,-1 3 21 0 0,1 2-18 0 0,0 2 14 0 0,2 1-3 0 0,2 2-8 0 0,4 0 49 0 0,3 1-5 0 0,6-1 3 0 0,3 0 49 0 0,5-2 14 0 0,4-1 9 0 0,5-2 0 0 0,5-2 21 0 0,5-3-43 0 0,4-1 14 0 0,3-4-6 0 0,3-2-38 0 0,3-3-26 0 0,2-3-4 0 0,1-3 7 0 0,1-4-42 0 0,0-3 22 0 0,-1-3-18 0 0,-1-3 14 0 0,-2-3-4 0 0,-2-2 1 0 0,-2-1 0 0 0,-3-2-19 0 0,-3-1 15 0 0,-3-1-285 0 0,-3 1-69 0 0,-4-1-24 0 0,-1 2-379 0 0,-4 0-748 0 0,-2 1-529 0 0,-1 3 812 0 0,-3 1 1287 0 0,0 4-1754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3.14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2183.64844"/>
      <inkml:brushProperty name="anchorY" value="-77927"/>
      <inkml:brushProperty name="scaleFactor" value="0.5"/>
    </inkml:brush>
  </inkml:definitions>
  <inkml:trace contextRef="#ctx0" brushRef="#br0">1 1 22293 0 0,'0'0'208'0'0,"3"1"-1823"0"0,3 1 1352 0 0,2 0-248 0 0,2 1-242 0 0,3 1 81 0 0,4-1-23 0 0,4 0-351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6.26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9168.42969"/>
      <inkml:brushProperty name="anchorY" value="-83559.03906"/>
      <inkml:brushProperty name="scaleFactor" value="0.5"/>
    </inkml:brush>
  </inkml:definitions>
  <inkml:trace contextRef="#ctx0" brushRef="#br0">76 36 18076 0 0,'0'0'72'0'0,"2"0"-1168"0"0,-1 0 982 0 0,1 1 12 0 0,-1-1 156 0 0,1 2 30 0 0,-1-1 20 0 0,1 0 183 0 0,-1 1 45 0 0,1 0 8 0 0,-1 1 20 0 0,1 0 74 0 0,-1-1-86 0 0,0 1 20 0 0,0 0 3 0 0,-1 1-107 0 0,0-1-44 0 0,-5 6-12 0 0,-2 0 4 0 0,-2-1-99 0 0,-1-2 19 0 0,1-3-29 0 0,-1-3 13 0 0,1-2-24 0 0,1-1-68 0 0,1-3-28 0 0,0 0 12 0 0,2-2-121 0 0,1 1 5 0 0,1-1 1 0 0,1 0-35 0 0,1 0-8 0 0,1 1 56 0 0,2 0 10 0 0,1 0 0 0 0,0 2 79 0 0,0-1-12 0 0,0 2 7 0 0,0 0 12 0 0,-2 2 15 0 0,0 0 6 0 0,0 1-29 0 0,-1 1 29 0 0,0 0-19 0 0,0 0-88 0 0,0 1-21 0 0,0-1-10 0 0,2 5-1860 0 0,2 2 960 0 0,4 2-16 0 0,1 1-523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7.28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8128.52344"/>
      <inkml:brushProperty name="anchorY" value="-82546.98438"/>
      <inkml:brushProperty name="scaleFactor" value="0.5"/>
    </inkml:brush>
  </inkml:definitions>
  <inkml:trace contextRef="#ctx0" brushRef="#br0">334 0 18124 0 0,'0'0'0'0'0,"-6"1"-932"0"0,-1 1 797 0 0,-4 3-110 0 0,-3 1 121 0 0,-2 3-14 0 0,-3 2-20 0 0,-2 2 150 0 0,-2 3-35 0 0,-1 1-20 0 0,0 2 171 0 0,-1 0-60 0 0,1 2 54 0 0,1 1-1 0 0,3 0-26 0 0,0 1 18 0 0,4 0-16 0 0,2 0 14 0 0,3 0-4 0 0,2 0 75 0 0,4-1-39 0 0,4 0 25 0 0,3-2 51 0 0,4 0-99 0 0,3-2 51 0 0,3-2-9 0 0,4-2-83 0 0,2-2-22 0 0,3-2 2 0 0,3-3-7 0 0,1-3-37 0 0,1-2 66 0 0,1-3-49 0 0,0-2 16 0 0,-1-4 43 0 0,-2-1 23 0 0,-1-2-3 0 0,-5-2-4 0 0,-2 0 30 0 0,-5-1 0 0 0,-3-1 11 0 0,-6 0-10 0 0,-3 0 12 0 0,-5 0-87 0 0,-4 1 62 0 0,-4 1-22 0 0,-3 1-60 0 0,-2 0 74 0 0,-3 3-62 0 0,-2 0 9 0 0,0 2 53 0 0,0 1-63 0 0,0 2 2 0 0,2 1-20 0 0,2 1-54 0 0,3 1-312 0 0,3 1 47 0 0,3 2 20 0 0,3 2-348 0 0,4 1 74 0 0,4 3-861 0 0,5 2-721 0 0,6 1-275 0 0,6 1 52 0 0,7-1-1312 0 0,-1-1-2475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7.69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6919.39844"/>
      <inkml:brushProperty name="anchorY" value="-81876.67969"/>
      <inkml:brushProperty name="scaleFactor" value="0.5"/>
    </inkml:brush>
  </inkml:definitions>
  <inkml:trace contextRef="#ctx0" brushRef="#br0">342 4 20820 0 0,'0'0'0'0'0,"-1"0"8"0"0,-3-1-9 0 0,-2 0-54 0 0,-2 0-13 0 0,-2 1 66 0 0,-2 2-117 0 0,-2 1 8 0 0,-3 3 5 0 0,-2 2-45 0 0,-2 2 3 0 0,-2 2 53 0 0,-2 3 11 0 0,0 2 28 0 0,-1 2 62 0 0,1 3-25 0 0,2 2 12 0 0,2 2-1 0 0,2 2-18 0 0,3 1 70 0 0,3 2-22 0 0,5 1 10 0 0,3 0 66 0 0,4 0-10 0 0,6-1-12 0 0,3-2 25 0 0,5-1-17 0 0,4-4-41 0 0,5-2 21 0 0,3-4-10 0 0,3-4-44 0 0,2-5 40 0 0,2-3-14 0 0,2-5 14 0 0,0-4 34 0 0,-1-5 46 0 0,0-3 9 0 0,-2-4 3 0 0,-2-3 67 0 0,-2-4-18 0 0,-3-2 18 0 0,-4-4 7 0 0,-2-1-11 0 0,-5-3-89 0 0,-3 0 7 0 0,-4-2 1 0 0,-3 2-108 0 0,-4-1-7 0 0,-3 3-87 0 0,-3 2-29 0 0,-2 2-54 0 0,-2 3-197 0 0,-1 3-23 0 0,0 4-74 0 0,-1 4-253 0 0,1 4-3081 0 0,1 4 4279 0 0,2 6-2369 0 0,0 4 2241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3.97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3295.75"/>
      <inkml:brushProperty name="anchorY" value="-78962.84375"/>
      <inkml:brushProperty name="scaleFactor" value="0.5"/>
    </inkml:brush>
  </inkml:definitions>
  <inkml:trace contextRef="#ctx0" brushRef="#br0">8 84 14707 0 0,'0'0'2326'0'0,"0"1"-2135"0"0,0-1 6 0 0,0 1 48 0 0,0 0 36 0 0,0 1-8 0 0,0-1 7 0 0,0 1 47 0 0,0-1-42 0 0,0 1-4 0 0,0 0 12 0 0,0 9-63 0 0,1 2-56 0 0,-1 1-6 0 0,0 1-15 0 0,-1-1-84 0 0,0 1 14 0 0,-1 1-28 0 0,0 0 3 0 0,1 3-20 0 0,0 1 4 0 0,1 2-11 0 0,0 2 12 0 0,1 2-23 0 0,1 0 25 0 0,1 1-26 0 0,0 0 17 0 0,0-1 4 0 0,0-1 17 0 0,1-2 15 0 0,-1-3-12 0 0,0-2 34 0 0,1-3-10 0 0,0-3 22 0 0,1-2 14 0 0,0-2-12 0 0,0-2 24 0 0,1-2 3 0 0,1-1-10 0 0,1-2 23 0 0,1-2-25 0 0,1-2 26 0 0,2-2-35 0 0,1-2 1 0 0,1-2-30 0 0,0-3-12 0 0,1-2 21 0 0,1-2-65 0 0,0-3 28 0 0,0-1-47 0 0,0-2 39 0 0,0-2-41 0 0,0 0 21 0 0,-1-1-15 0 0,-1 0-6 0 0,0 1 1 0 0,-1 1-10 0 0,-1 3-7 0 0,-2 2 1 0 0,0 3-38 0 0,-3 4-37 0 0,0 1-10 0 0,-3 4-10 0 0,-1 2-57 0 0,-2 2 5 0 0,0 2 5 0 0,0 4-172 0 0,1 2 226 0 0,1 3 0 0 0,-1 3 23 0 0,2 2 54 0 0,0 3 4 0 0,1 3 4 0 0,1 1 11 0 0,1 1 16 0 0,2 0 6 0 0,1 1 18 0 0,1 0-22 0 0,1-2 36 0 0,0-1-2 0 0,1-3 2 0 0,-1-3 19 0 0,0-2 5 0 0,0-2 37 0 0,-1-4 0 0 0,-1-1 3 0 0,0-3 48 0 0,-1-2 42 0 0,0-3-18 0 0,0-2 10 0 0,-1-2 36 0 0,0-3-75 0 0,-1-3 23 0 0,0-4 19 0 0,0-2-101 0 0,-1-2 12 0 0,0-3-18 0 0,-1-2-18 0 0,0-1-15 0 0,-1-1-16 0 0,-1 0-16 0 0,0 0 2 0 0,-2 0-39 0 0,-1 0-18 0 0,0 1-43 0 0,-2 1 27 0 0,1 2-96 0 0,-2 1-66 0 0,2 1-33 0 0,-1 2-18 0 0,0 3-122 0 0,1 2-343 0 0,0 2-171 0 0,0 4-44 0 0,1 3-523 0 0,11 13-3879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7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7842 0 0,'0'0'269'0'0,"0"4"-236"0"0,22 137-958 0 0,16 104 868 0 0,-13-82 14 0 0,-21-135 76 0 0,7 36-111 0 0,4-26-525 0 0,-10-32 469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4.69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4935.22656"/>
      <inkml:brushProperty name="anchorY" value="-79908.78906"/>
      <inkml:brushProperty name="scaleFactor" value="0.5"/>
    </inkml:brush>
  </inkml:definitions>
  <inkml:trace contextRef="#ctx0" brushRef="#br0">180 488 17684 0 0,'0'0'0'0'0,"0"-2"104"0"0,0-1 103 0 0,1-2-21 0 0,-1 0 4 0 0,0-1 106 0 0,0 0-115 0 0,0 2 30 0 0,-1 0 18 0 0,1 2-121 0 0,0 1-76 0 0,-6 1-12 0 0,-2 1-17 0 0,-3 2-114 0 0,-1 2 59 0 0,-2 2-33 0 0,0 2-22 0 0,-1 2 44 0 0,0 2-5 0 0,0 2 22 0 0,0 1-5 0 0,2 2 22 0 0,1 0 3 0 0,3 0 1 0 0,1 0-8 0 0,2 0 21 0 0,2-2 21 0 0,2-1 4 0 0,2-2 2 0 0,1-1 38 0 0,1-3-1 0 0,1-1 22 0 0,2-2 14 0 0,1-2 6 0 0,0-1 20 0 0,2-2-24 0 0,2-2 0 0 0,0-2-1 0 0,1-1-103 0 0,1-3 19 0 0,1-2-12 0 0,-1-2-122 0 0,1-2-3 0 0,-1-1-26 0 0,-1-1 1 0 0,-1-1-31 0 0,-1 0 120 0 0,-2 0-36 0 0,-1 0-3 0 0,-2 1 127 0 0,-1 1-18 0 0,-1 3 39 0 0,-1 1 4 0 0,-1 3 11 0 0,0 2-57 0 0,0 3 17 0 0,-1 1 20 0 0,1 0-64 0 0,0 2 113 0 0,0-1-43 0 0,-2 5 15 0 0,1 3 111 0 0,-1 1-4 0 0,1 2 27 0 0,0 1 8 0 0,2 1 18 0 0,1 1-41 0 0,2 0 23 0 0,1 1-27 0 0,3-1-31 0 0,1-1-20 0 0,2 0-6 0 0,2 0-2 0 0,2-3-29 0 0,1 0 46 0 0,2-2-25 0 0,2-2-1 0 0,0-2 39 0 0,2-1-31 0 0,0-3 11 0 0,1-3 6 0 0,1-2-21 0 0,-2-3 7 0 0,1-3-13 0 0,-1-2-15 0 0,-2-3 4 0 0,0-3-13 0 0,-1-2-15 0 0,-1-2 4 0 0,-1-2-41 0 0,-1-1-100 0 0,-2-1-2 0 0,-2-2 10 0 0,-1 0-148 0 0,-2-1 23 0 0,-2 0-24 0 0,-3 0-9 0 0,-1-2-8 0 0,-3 0 160 0 0,-2-1-28 0 0,-2 0-1 0 0,-3-1 175 0 0,-1 2-78 0 0,-2 0 51 0 0,-2 2 19 0 0,-1 4-53 0 0,-1 3-48 0 0,0 5-6 0 0,0 5-14 0 0,0 4-74 0 0,1 5 38 0 0,0 5 3 0 0,0 3-3 0 0,1 4 41 0 0,1 5 91 0 0,1 2 23 0 0,0 4 1 0 0,1 4 147 0 0,2 4-30 0 0,1 2 26 0 0,2 3-11 0 0,1 1 23 0 0,2 2-72 0 0,3 1 12 0 0,2 1-25 0 0,2 0-71 0 0,1 0 9 0 0,2 0-17 0 0,1-1 2 0 0,0-1-12 0 0,2-1-6 0 0,0-1 2 0 0,0-2 7 0 0,0-3-11 0 0,1-2-34 0 0,0-4 9 0 0,-1-3-14 0 0,1-2-35 0 0,0-3-253 0 0,-1-3-79 0 0,0-3-22 0 0,-1-2-351 0 0,-1-2-1148 0 0,1-3-553 0 0,-1-2 1067 0 0,1-4 1534 0 0,0-3-2140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5.07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6444.0625"/>
      <inkml:brushProperty name="anchorY" value="-81162.63281"/>
      <inkml:brushProperty name="scaleFactor" value="0.5"/>
    </inkml:brush>
  </inkml:definitions>
  <inkml:trace contextRef="#ctx0" brushRef="#br0">126 514 18804 0 0,'0'0'0'0'0,"0"-2"784"0"0,0-5-28 0 0,-1-2-122 0 0,-1-2-145 0 0,1-2-14 0 0,0-1-12 0 0,0-1-231 0 0,0-1 45 0 0,1 0-63 0 0,1 0-2 0 0,0-1-50 0 0,1 0-24 0 0,0 0-6 0 0,2 0 6 0 0,-1-1-59 0 0,2 0-2 0 0,1-1-11 0 0,-1 0-10 0 0,1-2-8 0 0,1-1-8 0 0,-1 0 11 0 0,-1 0-5 0 0,1-1 12 0 0,-2 1 6 0 0,-1 1-2 0 0,0 1-7 0 0,-2 3 21 0 0,0 1-44 0 0,-2 3 4 0 0,0 3-21 0 0,-1 2-34 0 0,0 1-141 0 0,-1 3 9 0 0,2 1 6 0 0,-1 2-169 0 0,1 1 30 0 0,0 0-54 0 0,0 0-2 0 0,-6 4-12 0 0,-1 2 150 0 0,-2 3-34 0 0,-1 3 9 0 0,-1 2 173 0 0,1 4-41 0 0,-1 3 87 0 0,0 4-8 0 0,0 3 16 0 0,1 2 8 0 0,-1 3-1 0 0,0 2 1 0 0,2 1 0 0 0,0 1 18 0 0,2 1-4 0 0,1 0 2 0 0,2-1 9 0 0,1 0 16 0 0,3 0-13 0 0,2-1 15 0 0,3 0 5 0 0,1-2-20 0 0,2-1 25 0 0,2-2-17 0 0,1-2-4 0 0,2-3-8 0 0,1-2 11 0 0,0-3-14 0 0,0-3-14 0 0,1-3-24 0 0,-1-3-70 0 0,0-2-10 0 0,1-3-97 0 0,-1-1-555 0 0,-1-1-259 0 0,0-3-311 0 0,-1 0-772 0 0,-1-2 220 0 0,-1-2-939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5.29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7547.5625"/>
      <inkml:brushProperty name="anchorY" value="-82503.59375"/>
      <inkml:brushProperty name="scaleFactor" value="0.5"/>
    </inkml:brush>
  </inkml:definitions>
  <inkml:trace contextRef="#ctx0" brushRef="#br0">0 6 22509 0 0,'0'0'0'0'0,"2"-1"-128"0"0,4-1-56 0 0,3 1-143 0 0,5 0 234 0 0,5 0-107 0 0,5 1 36 0 0,6 2 229 0 0,4-1-94 0 0,6 2 22 0 0,4 1-17 0 0,4-1-35 0 0,4 2-533 0 0,2 0-1475 0 0,3 1 1703 0 0,3 0 325 0 0,2 0-965 0 0,-37-4-8274 0 0,0 1-1515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04.17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2018.51563"/>
      <inkml:brushProperty name="anchorY" value="-86857.73438"/>
      <inkml:brushProperty name="scaleFactor" value="0.5"/>
    </inkml:brush>
  </inkml:definitions>
  <inkml:trace contextRef="#ctx0" brushRef="#br0">1792 0 16604 0 0,'0'0'0'0'0,"-3"3"-665"0"0,-8 4-195 0 0,-5 4 597 0 0,-7 7-51 0 0,-8 6 263 0 0,-8 6 30 0 0,-7 7 141 0 0,-8 6 20 0 0,-7 5 24 0 0,-9 5 20 0 0,-6 4 35 0 0,-8 5 103 0 0,-5 3-91 0 0,-4 3 34 0 0,-4 2 66 0 0,-2 1-143 0 0,1 1 36 0 0,1-1-14 0 0,3-1-161 0 0,4-3 18 0 0,5-4-25 0 0,7-4 0 0 0,7-3-40 0 0,7-4 21 0 0,8-3-18 0 0,8-2-79 0 0,8-1 12 0 0,7-1-2380 0 0,9 0 2983 0 0,9 0-1512 0 0,10-2 1157 0 0,3-25-8051 0 0,3-2-1098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1:59.38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7972.66406"/>
      <inkml:brushProperty name="anchorY" value="-82946.27344"/>
      <inkml:brushProperty name="scaleFactor" value="0.5"/>
    </inkml:brush>
  </inkml:definitions>
  <inkml:trace contextRef="#ctx0" brushRef="#br0">9 19 18756 0 0,'0'0'128'0'0,"-1"1"-740"0"0,0 0 675 0 0,0 0 7 0 0,0 0 29 0 0,0 1 2 0 0,0-2-7 0 0,0 1 3 0 0,0-1 8 0 0,1 1-58 0 0,-1-1-2 0 0,1 0-2 0 0,0 0-50 0 0,0 0-63 0 0,0 0 35 0 0,0 0 7 0 0,0-1 41 0 0,0 1 19 0 0,0 0 92 0 0,0-1 3 0 0,0 0 5 0 0,0-1-5 0 0,0 1 21 0 0,0-1-72 0 0,0 1 3 0 0,0-1 5 0 0,0 1-99 0 0,0-1-56 0 0,0 0-54 0 0,0 1-41 0 0,0-1-126 0 0,0 1-996 0 0,7-4-1767 0 0,2 4 1573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00.19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9003.32813"/>
      <inkml:brushProperty name="anchorY" value="-83943.32031"/>
      <inkml:brushProperty name="scaleFactor" value="0.5"/>
    </inkml:brush>
  </inkml:definitions>
  <inkml:trace contextRef="#ctx0" brushRef="#br0">478 18 21197 0 0,'0'0'0'0'0,"0"0"80"0"0,-1-2-19 0 0,-1-1 136 0 0,-1 0-226 0 0,0 0 62 0 0,-2 1 42 0 0,-1-1-226 0 0,-1 2 69 0 0,-3 0-77 0 0,-2 2-33 0 0,-2 1 34 0 0,-3 1-4 0 0,-1 2 38 0 0,-3 1 0 0 0,-2 2 21 0 0,-2 0 52 0 0,0 1-13 0 0,0 1 8 0 0,0 1 66 0 0,1-1-29 0 0,3 1 12 0 0,1-1-1 0 0,3-1-9 0 0,3-1-44 0 0,2 0-7 0 0,3-1-30 0 0,3 0-50 0 0,3-1-193 0 0,1-1 78 0 0,3 0 10 0 0,3-1-197 0 0,4 0 285 0 0,3 1-147 0 0,4 0 29 0 0,3 1 240 0 0,3 1-43 0 0,3 1 35 0 0,3 1 30 0 0,0 2-7 0 0,2 0-6 0 0,-1 2 13 0 0,-1 2-4 0 0,-2 0-9 0 0,-2 2-34 0 0,-2 0 28 0 0,-4 1-1 0 0,-2 0-19 0 0,-4-1 109 0 0,-2 0 6 0 0,-3 0-15 0 0,-2-1 151 0 0,-3 0 41 0 0,-3-2-4 0 0,-2 1 12 0 0,-4-1 75 0 0,-2 0-78 0 0,-4 0 36 0 0,-2 0-10 0 0,-4-1-64 0 0,-2-1 37 0 0,-4 0-33 0 0,-1-2 17 0 0,-3-1-6 0 0,-1-1-35 0 0,0-2 10 0 0,0-2-5 0 0,1 0-37 0 0,1-3 29 0 0,3 0-20 0 0,1-2 6 0 0,3-2 16 0 0,2 0 5 0 0,3-2-10 0 0,3 0-5 0 0,4 0 2 0 0,2 0-198 0 0,3 0 0 0 0,4 0 6 0 0,3 0-236 0 0,3-1 122 0 0,3 1-86 0 0,4-1-27 0 0,3 0 92 0 0,4 0 6 0 0,3-1 39 0 0,5 0 22 0 0,3 1 26 0 0,3-2 6 0 0,5 1 0 0 0,3 0 2 0 0,3 0 0 0 0,4-1 38 0 0,1 0-21 0 0,2 0 18 0 0,1-1 23 0 0,1-2 50 0 0,1 0-21 0 0,-1-2 10 0 0,0-2 37 0 0,-2 0-30 0 0,-2-2 29 0 0,-3 0 2 0 0,-4-1-29 0 0,-5-1 48 0 0,-4 0 13 0 0,-5 1 6 0 0,-6 1 39 0 0,-4 1 37 0 0,-5 0-7 0 0,-4 2-4 0 0,-3 2 32 0 0,-4 0-234 0 0,-4 3 77 0 0,-4 0 3 0 0,-4 3-224 0 0,-4 1 151 0 0,-3 2-93 0 0,-5 2-32 0 0,-3 3 150 0 0,-4 1 8 0 0,-1 3 50 0 0,0 2-4 0 0,-1 2 80 0 0,3 1-2 0 0,2 2 15 0 0,4 0 0 0 0,4 1 20 0 0,3 1-34 0 0,5 0-8 0 0,4 1 21 0 0,3 0-56 0 0,5 1-2 0 0,3 1-10 0 0,6 0-1 0 0,4 1-20 0 0,4 0-13 0 0,6 0 3 0 0,4 0-12 0 0,4 0-7 0 0,2-2-83 0 0,4 0-108 0 0,1-2-39 0 0,1-2-160 0 0,1-1-673 0 0,0-2-296 0 0,0-1-488 0 0,1-2-936 0 0,-1-1 291 0 0,1-1-1148 0 0,-9-1-7923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00.43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0845.32813"/>
      <inkml:brushProperty name="anchorY" value="-85479.80469"/>
      <inkml:brushProperty name="scaleFactor" value="0.5"/>
    </inkml:brush>
  </inkml:definitions>
  <inkml:trace contextRef="#ctx0" brushRef="#br0">336 4 21052 0 0,'0'-1'481'0'0,"-2"1"-76"0"0,-1-1 218 0 0,-1 0-459 0 0,-3 0 159 0 0,-3 2-34 0 0,-4 2-425 0 0,-2 1 208 0 0,-5 3-140 0 0,-2 3-9 0 0,-3 2 114 0 0,-2 3-9 0 0,-1 3 45 0 0,-1 1-15 0 0,2 2 26 0 0,2 0-16 0 0,3 1 5 0 0,5-1 18 0 0,4 0-43 0 0,4-1 41 0 0,7-2-22 0 0,5 0-3 0 0,6-1 10 0 0,7-2-40 0 0,6 0 20 0 0,7-1-16 0 0,6-1-44 0 0,7-2-146 0 0,6-2-194 0 0,6-2-116 0 0,5-1-277 0 0,5-2 89 0 0,4-2-433 0 0,-39-1-10046 0 0,-1 0-1694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04.79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9211.0625"/>
      <inkml:brushProperty name="anchorY" value="-87372.69531"/>
      <inkml:brushProperty name="scaleFactor" value="0.5"/>
    </inkml:brush>
  </inkml:definitions>
  <inkml:trace contextRef="#ctx0" brushRef="#br0">1537 1 17340 0 0,'0'0'0'0'0,"-2"0"-616"0"0,-7 4 121 0 0,-5 1 12 0 0,-7 5 424 0 0,-7 4-57 0 0,-7 5 91 0 0,-7 5 414 0 0,-9 6-225 0 0,-9 5 121 0 0,-8 6-35 0 0,-8 4-151 0 0,-6 6-22 0 0,-5 4 15 0 0,-4 3-5 0 0,-3 4-66 0 0,0 1 58 0 0,-2 2-48 0 0,1 0-34 0 0,1 0 28 0 0,2 0-2625 0 0,4-3 3232 0 0,5-2-1624 0 0,7-3 1181 0 0,46-34-8018 0 0,2-2-1094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05.50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6658.32813"/>
      <inkml:brushProperty name="anchorY" value="-87355.85938"/>
      <inkml:brushProperty name="scaleFactor" value="0.5"/>
    </inkml:brush>
  </inkml:definitions>
  <inkml:trace contextRef="#ctx0" brushRef="#br0">640 27 20780 0 0,'0'0'0'0'0,"-1"-2"305"0"0,-2-2-85 0 0,-1 0 182 0 0,0-1-224 0 0,0 1 14 0 0,1 1 38 0 0,1 1-272 0 0,1 0-286 0 0,0 1-35 0 0,-2 7-1625 0 0,0 1 1409 0 0,2 4 360 0 0,1 4-44 0 0,1 3 142 0 0,3 3-14 0 0,2 4 107 0 0,2 4-16 0 0,3 3 30 0 0,3 2 4 0 0,2 2 20 0 0,1 1 4 0 0,1-1 10 0 0,0-1-10 0 0,-1-1 12 0 0,0-3 16 0 0,-2-1-14 0 0,-3-4 24 0 0,-2-1 2 0 0,-4-4 57 0 0,-3-1 4 0 0,-3-3-7 0 0,-5-2 80 0 0,-5-3-42 0 0,-4-1 36 0 0,-6-2 10 0 0,-5-1-21 0 0,-4-1-2 0 0,-4-3-9 0 0,-4 0-17 0 0,-4-3 3 0 0,-3-1-39 0 0,-2-3 1 0 0,-1-1 7 0 0,-2-2-42 0 0,0-2-34 0 0,-1 0-11 0 0,2-2-20 0 0,1 0-35 0 0,4 1-318 0 0,2-1-99 0 0,5 1-97 0 0,5 0-397 0 0,5 2-2188 0 0,8 0 3368 0 0,7 1-2135 0 0,8 0 2273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05.78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5003.67969"/>
      <inkml:brushProperty name="anchorY" value="-86813.55469"/>
      <inkml:brushProperty name="scaleFactor" value="0.5"/>
    </inkml:brush>
  </inkml:definitions>
  <inkml:trace contextRef="#ctx0" brushRef="#br0">55 121 21269 0 0,'0'0'0'0'0,"-3"-2"328"0"0,-6-2-346 0 0,-1-1 202 0 0,-1-1-200 0 0,2 2 3 0 0,2 0 24 0 0,2 2-603 0 0,5-2 349 0 0,5 0-60 0 0,5 1-528 0 0,6-1 621 0 0,6 0-301 0 0,6 0 8 0 0,7-1 590 0 0,6-1-187 0 0,4 0 104 0 0,6 0 12 0 0,3-1-12 0 0,4 0-4 0 0,1 0 1 0 0,1 1-1 0 0,-1 0 0 0 0,-1 0 0 0 0,-3 2-56 0 0,-3 1-124 0 0,-3 1 4 0 0,-5 2-2943 0 0,-3 3 3755 0 0,-6 1-1973 0 0,-5 4 1604 0 0,-19-5-8240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8.3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23 6281 0 0,'-2'-22'1720'0'0,"9"31"-1949"0"0,9 35-428 0 0,31 233 676 0 0,-25-123 253 0 0,-2-53 22 0 0,-12-73-902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06.18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6894.26563"/>
      <inkml:brushProperty name="anchorY" value="-87730.32813"/>
      <inkml:brushProperty name="scaleFactor" value="0.5"/>
    </inkml:brush>
  </inkml:definitions>
  <inkml:trace contextRef="#ctx0" brushRef="#br0">236 9 18900 0 0,'0'0'0'0'0,"-2"-1"16"0"0,-4-2 47 0 0,-3 1-107 0 0,-3 0 33 0 0,-1 1 15 0 0,-3 2-325 0 0,0 1 66 0 0,-1 4-37 0 0,-1 2-331 0 0,-1 4 196 0 0,1 3-113 0 0,1 2-3 0 0,0 3 134 0 0,2 2 52 0 0,2 1 66 0 0,2 1-17 0 0,3 1 153 0 0,2-1 80 0 0,3-1-5 0 0,4 0 52 0 0,2-1 103 0 0,3-2 76 0 0,3-1 5 0 0,3-2 9 0 0,2-3 97 0 0,3-2 0 0 0,2-2 44 0 0,3-4 11 0 0,1-3 28 0 0,1-3-51 0 0,1-5 17 0 0,0-2 2 0 0,0-4-58 0 0,-1-2-11 0 0,-3-4-19 0 0,-1-1 2 0 0,-3-2-50 0 0,-3-2-61 0 0,-1-1 15 0 0,-4-1-20 0 0,-3 0-73 0 0,-2 0-54 0 0,-2 1-8 0 0,-2 0-24 0 0,-2 2-62 0 0,-1 2-32 0 0,-2 2-60 0 0,-1 4-8 0 0,-1 2-50 0 0,0 2-73 0 0,0 4 26 0 0,-1 2-24 0 0,1 2-61 0 0,0 2 92 0 0,1 2-87 0 0,0 2-66 0 0,2 2 74 0 0,0 2-1569 0 0,1 2 2184 0 0,1-1-1211 0 0,1 2 1164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2:07.05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17944.375"/>
      <inkml:brushProperty name="anchorY" value="-88819.5625"/>
      <inkml:brushProperty name="scaleFactor" value="0.5"/>
    </inkml:brush>
  </inkml:definitions>
  <inkml:trace contextRef="#ctx0" brushRef="#br0">53 486 15659 0 0,'0'0'3062'0'0,"0"0"-2958"0"0,-1 0-90 0 0,0 0-533 0 0,-4 2 296 0 0,-1 3-156 0 0,-1 2-42 0 0,0 3 240 0 0,0 1 27 0 0,2 1 32 0 0,0 1 24 0 0,1 0 112 0 0,2 0-30 0 0,0 0 25 0 0,2-1-2 0 0,0-1 19 0 0,2 0-4 0 0,1-2 20 0 0,1-1-4 0 0,1-1 20 0 0,0-1 52 0 0,2-1-24 0 0,0-2 40 0 0,1 0 27 0 0,1-3 3 0 0,1-1-7 0 0,1-1 14 0 0,0-2-13 0 0,1-2-53 0 0,0-1 24 0 0,-1-2-19 0 0,0-1-53 0 0,0-1 43 0 0,-2-1-16 0 0,-1-1-5 0 0,-1 1 21 0 0,-1 1 2 0 0,-2 0 10 0 0,-1 2 8 0 0,-1 3-1 0 0,-1 1-92 0 0,-1 3-30 0 0,0 0-6 0 0,0 2-137 0 0,0 0 28 0 0,-1 0-17 0 0,1 1-38 0 0,1 2 1 0 0,0 3 90 0 0,1 1-8 0 0,0 3 44 0 0,2 0 68 0 0,1 3 48 0 0,2 0 21 0 0,2 1 1 0 0,1 0 79 0 0,3 0 15 0 0,2 0 10 0 0,2-2 3 0 0,2-1 48 0 0,1-2-32 0 0,2-2 21 0 0,0-2-15 0 0,0-2-5 0 0,1-3-27 0 0,0-4-2 0 0,-1-1 8 0 0,0-4-42 0 0,-1-2-6 0 0,0-4-10 0 0,0-2 1 0 0,-1-3-21 0 0,-1-3-4 0 0,0-3 1 0 0,-1-1-2 0 0,-2-3-19 0 0,-1-1-4 0 0,-1-1-27 0 0,-2 0 6 0 0,-2-1-32 0 0,-1 0-30 0 0,-2 0 26 0 0,-2-1-1 0 0,-2 1-28 0 0,-2 1 83 0 0,-2 0-15 0 0,-1 1-11 0 0,-3 3 119 0 0,-1 1-147 0 0,-3 4 29 0 0,-1 3-1 0 0,-2 3-117 0 0,-1 3-182 0 0,-1 4-10 0 0,-1 3-34 0 0,0 4-208 0 0,-1 2-28 0 0,1 4 61 0 0,-1 3-50 0 0,1 3 5 0 0,1 3 215 0 0,0 2-44 0 0,1 3 6 0 0,1 3 280 0 0,1 2-44 0 0,2 2 38 0 0,2 2 3 0 0,2 1 29 0 0,2 1 10 0 0,2 1 0 0 0,2 0 11 0 0,2 1 7 0 0,2-1 8 0 0,3 0 36 0 0,2 0-9 0 0,3-1 33 0 0,1 0 39 0 0,4-3-1 0 0,1 0-4 0 0,3-3 50 0 0,1-2 4 0 0,2-2-18 0 0,1-3 28 0 0,1-3-9 0 0,0-2-16 0 0,1-3-3 0 0,-1-3-1 0 0,1-1-19 0 0,-1-2-33 0 0,1-2 18 0 0,0-2-9 0 0,-1-3-35 0 0,0-1 29 0 0,0-2-1 0 0,-2-2-1 0 0,0-1 21 0 0,-3-3 32 0 0,-2-1 1 0 0,-2-1 2 0 0,-2-1 40 0 0,-3 0 7 0 0,-1 0 19 0 0,-3-1 7 0 0,-1 2 28 0 0,-2 0 67 0 0,-1 2-35 0 0,-2 1 7 0 0,-2 2 64 0 0,-2 1-271 0 0,-2 2 34 0 0,-1 2-3 0 0,-2 2-293 0 0,-1 1-94 0 0,-2 2 19 0 0,-1 3-55 0 0,-1 1-113 0 0,-1 2 209 0 0,-2 2-50 0 0,-2 3 2 0 0,-1 2 241 0 0,0 1-42 0 0,0 3 64 0 0,0 1-17 0 0,1 2 46 0 0,2 0 6 0 0,3 2 0 0 0,3-1 13 0 0,3 0-3 0 0,3 0 94 0 0,5 0-45 0 0,5 0 28 0 0,5-1 79 0 0,4 1-42 0 0,6-2 27 0 0,6-1 4 0 0,6-1-29 0 0,7-1-57 0 0,6-2-3 0 0,7-2-4 0 0,7-1-87 0 0,6-3-23 0 0,6-1-157 0 0,4-3-288 0 0,4 0-79 0 0,2-2 15 0 0,-1-1-381 0 0,-48 0-9832 0 0,-2 1-1644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3:17.65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5042.24219"/>
      <inkml:brushProperty name="anchorY" value="-96965.09375"/>
      <inkml:brushProperty name="scaleFactor" value="0.5"/>
    </inkml:brush>
  </inkml:definitions>
  <inkml:trace contextRef="#ctx0" brushRef="#br0">12 148 11138 0 0,'0'-1'1827'0'0,"0"1"-1397"0"0,0-1-381 0 0,0 0 165 0 0,3-6-33 0 0,2 0-337 0 0,2-2 221 0 0,1 1-101 0 0,2-1-14 0 0,1 0 175 0 0,1 0-72 0 0,1 0 30 0 0,1 0 25 0 0,0 0-55 0 0,0 0-29 0 0,0 0-21 0 0,0 0 1 0 0,0 0-60 0 0,0 2-180 0 0,-1 1-27 0 0,1 1-25 0 0,-1 1-220 0 0,0 2-259 0 0,-1 2 70 0 0,0 3-49 0 0,-1 1-278 0 0,-1 3 453 0 0,0 3-118 0 0,-1 3-11 0 0,0 2 486 0 0,-2 4 149 0 0,-2 2 68 0 0,-1 2 35 0 0,-1 3 325 0 0,-2 0-79 0 0,-2 1 117 0 0,-1 0 9 0 0,-2 0 21 0 0,-2-2 26 0 0,-1-1-5 0 0,-2-1 32 0 0,-1-3 20 0 0,-1-1 24 0 0,-1-2-41 0 0,0-1 33 0 0,-2-3-10 0 0,0-1-54 0 0,0-1 16 0 0,-1-2-8 0 0,0-2-84 0 0,0 0-32 0 0,-1-2-5 0 0,-1-2-6 0 0,1 0-57 0 0,0-2 17 0 0,0 0-9 0 0,1-1 0 0 0,1-2 18 0 0,1 0 14 0 0,3-1 7 0 0,0-2-9 0 0,2 0 31 0 0,3-1-112 0 0,1-1-3 0 0,1-1-5 0 0,3-1-145 0 0,1 0-81 0 0,3-1-4 0 0,1 0-41 0 0,3-1-125 0 0,2-1 53 0 0,2 1-44 0 0,1-1-10 0 0,2 1 31 0 0,2 0-20 0 0,0 1-13 0 0,1 1 5 0 0,1 2-31 0 0,-1 0-160 0 0,0 3 16 0 0,0 1-16 0 0,-1 2-172 0 0,-1 1 57 0 0,0 3-17 0 0,-1 1-30 0 0,-1 2 66 0 0,0 2 139 0 0,-1 0 9 0 0,-2 1 28 0 0,0 1 197 0 0,-1 1 3 0 0,0-1 68 0 0,-1 1-8 0 0,-1-1 83 0 0,0 0 25 0 0,-1 0 16 0 0,-1-1 10 0 0,1-1 48 0 0,-1-1 34 0 0,0 0-35 0 0,1-1-116 0 0,-1-1 53 0 0,2-1-16 0 0,0-2-111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3:18.30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6480.92969"/>
      <inkml:brushProperty name="anchorY" value="-98272.98438"/>
      <inkml:brushProperty name="scaleFactor" value="0.5"/>
    </inkml:brush>
  </inkml:definitions>
  <inkml:trace contextRef="#ctx0" brushRef="#br0">2 152 7042 0 0,'0'-2'2864'0'0,"0"1"-2126"0"0,0 0 159 0 0,-1-1 51 0 0,1 1-437 0 0,0-1 20 0 0,0 1-148 0 0,0-1-10 0 0,0 0-149 0 0,0-1-104 0 0,2-9-17 0 0,3-1-19 0 0,1-1-134 0 0,3 0-19 0 0,2 2-59 0 0,1 1-1 0 0,4 1-62 0 0,1 1-22 0 0,2 1 11 0 0,2 1-16 0 0,1 1-25 0 0,2 0 91 0 0,0 2-38 0 0,0 0 16 0 0,0 2 72 0 0,0 0-39 0 0,-1 2-3 0 0,-2 0 21 0 0,-2 2-54 0 0,-2 1-40 0 0,-2 2 37 0 0,-3 0-17 0 0,-2 2-41 0 0,-3 1 124 0 0,-2 2-28 0 0,-3 0 22 0 0,-2 2 129 0 0,-3 2 30 0 0,-3 1 37 0 0,-2 1 8 0 0,-4 1 77 0 0,-1 1-29 0 0,-3 1 23 0 0,-2 1 14 0 0,-1-1-22 0 0,-1 1 17 0 0,-1-1-5 0 0,1-1-9 0 0,0 0 13 0 0,1-2-14 0 0,2 0-14 0 0,2-2 4 0 0,2-1-41 0 0,3-1-35 0 0,2-2-39 0 0,2 0 7 0 0,3-2-82 0 0,2-1-90 0 0,2-1 21 0 0,2 0 21 0 0,2-1-122 0 0,3 0 186 0 0,1 0-49 0 0,2-1-9 0 0,3-1 186 0 0,1 1-17 0 0,2-2 52 0 0,1 0 4 0 0,2-1 40 0 0,-1 0-9 0 0,2-2 14 0 0,-1-1 17 0 0,0 0-14 0 0,-1-2 70 0 0,-2 0 9 0 0,-1-1 20 0 0,-2 0 64 0 0,-2-1 95 0 0,-2 0-31 0 0,-2 0 28 0 0,-3-1 89 0 0,-2 0-147 0 0,-3 0 39 0 0,-1-1 14 0 0,-3-1-169 0 0,-3 1-43 0 0,-2-1-44 0 0,-2-1-8 0 0,-3 1-108 0 0,-2-1-18 0 0,-1 0-10 0 0,-1 0-24 0 0,-2 0-23 0 0,-1 1-4 0 0,0 0-11 0 0,0 1 10 0 0,1 0-12 0 0,0 1-34 0 0,2 1-19 0 0,1 1-16 0 0,2 1-45 0 0,2 1-428 0 0,2 2-460 0 0,2 0-10 0 0,2 2-797 0 0,3 2 235 0 0,1 1-865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3:18.97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7604.97656"/>
      <inkml:brushProperty name="anchorY" value="-99359.125"/>
      <inkml:brushProperty name="scaleFactor" value="0.5"/>
    </inkml:brush>
  </inkml:definitions>
  <inkml:trace contextRef="#ctx0" brushRef="#br0">17 67 13843 0 0,'0'0'552'0'0,"-1"-1"-121"0"0,1 0 184 0 0,0 0-509 0 0,-1 0 141 0 0,1-1-6 0 0,0 1-539 0 0,3-5 240 0 0,2 0-126 0 0,2 0-54 0 0,3 0 128 0 0,3 0-4 0 0,1 1 42 0 0,2 0 41 0 0,2 1 20 0 0,1 0-10 0 0,1 1 6 0 0,0 0-10 0 0,1 0 2 0 0,-1 2-1 0 0,0 0 9 0 0,-1 1 7 0 0,-2 0 8 0 0,-1 2-10 0 0,-2 0-16 0 0,-3 1-4 0 0,0 0-20 0 0,-3 1-60 0 0,-2 0 24 0 0,-1 1-20 0 0,-3 0-53 0 0,-1 1 52 0 0,-2 0 1 0 0,-2 2-20 0 0,-2 0 65 0 0,-3 2 18 0 0,-2 1 7 0 0,-1 0 12 0 0,-2 2 27 0 0,-2 0 2 0 0,-1 0 21 0 0,0 2-14 0 0,-1-1 24 0 0,0 1-26 0 0,2-1 9 0 0,0 0-3 0 0,1 0-9 0 0,2-1-54 0 0,1 0-4 0 0,3 0-2 0 0,1-1-59 0 0,2-1-3 0 0,2-1-11 0 0,2 0-20 0 0,0-1-5 0 0,2 0 38 0 0,2-1-3 0 0,1-1 21 0 0,1-1 43 0 0,1 0 139 0 0,1-2 66 0 0,1 1-7 0 0,1-2 229 0 0,0-1 31 0 0,0-1 24 0 0,2-1 44 0 0,-1-1 77 0 0,0-2-75 0 0,0 0 19 0 0,0-1-15 0 0,-1-2-64 0 0,0 0 8 0 0,-1-1-53 0 0,-2-1 31 0 0,0-1-60 0 0,-1 0-20 0 0,-2-1 3 0 0,-1-1-14 0 0,-1 0-54 0 0,-3 0-31 0 0,-1 0-14 0 0,-3-1 8 0 0,-2 0-80 0 0,-2 0-24 0 0,-1 0-26 0 0,-3 0-7 0 0,0 1-67 0 0,-2-1-11 0 0,0 1-38 0 0,-1 0 6 0 0,0 1-51 0 0,0 1-72 0 0,0 1-38 0 0,1 1-5 0 0,0 2-127 0 0,1 1-760 0 0,0 2-622 0 0,1 2 993 0 0,2 2 753 0 0,0 3-1214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3:19.89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6564.08594"/>
      <inkml:brushProperty name="anchorY" value="-98383.92188"/>
      <inkml:brushProperty name="scaleFactor" value="0.5"/>
    </inkml:brush>
  </inkml:definitions>
  <inkml:trace contextRef="#ctx0" brushRef="#br0">1 62 8850 0 0,'0'0'0'0'0,"0"-2"504"0"0,0-2 28 0 0,1 0 20 0 0,0-3-41 0 0,0 1-4 0 0,1-2 9 0 0,-1 1-61 0 0,1 1 26 0 0,0 0-47 0 0,-1 1 2 0 0,-1 2-31 0 0,1 1-198 0 0,-1 1-49 0 0,0 1 10 0 0,1 4-2708 0 0,1 3 1985 0 0,0 3-22 0 0,0 3 277 0 0,-1 4 96 0 0,1 3 52 0 0,-1 2 44 0 0,0 4 166 0 0,1 2-14 0 0,0 2 35 0 0,-1 0 26 0 0,1 1-5 0 0,-1 0 14 0 0,0-2-4 0 0,0-1 12 0 0,-1-2 6 0 0,0-2 73 0 0,-1-2 18 0 0,1-2 0 0 0,-1-2 107 0 0,1-2 9 0 0,0-2 32 0 0,0-1 6 0 0,0-2 49 0 0,-1-2-32 0 0,1-1 22 0 0,-1 2 4755 0 0,1-11-5118 0 0,0 1-158 0 0,0-1-87 0 0,0 0-14 0 0,0-1-272 0 0,0 1-471 0 0,0-2-227 0 0,0-8-147 0 0,1 0-683 0 0,0 0 209 0 0,1-2-678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3:20.32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7617.53906"/>
      <inkml:brushProperty name="anchorY" value="-99791.21094"/>
      <inkml:brushProperty name="scaleFactor" value="0.5"/>
    </inkml:brush>
  </inkml:definitions>
  <inkml:trace contextRef="#ctx0" brushRef="#br0">218 25 15451 0 0,'0'0'0'0'0,"1"-1"208"0"0,1-2-56 0 0,1 0 156 0 0,1-1-402 0 0,0 0 18 0 0,1 0 25 0 0,0 1-476 0 0,-1 1-42 0 0,1 1-61 0 0,-1 2-39 0 0,-1 2-149 0 0,0 2 376 0 0,-1 1-6 0 0,-1 2-22 0 0,0 2 457 0 0,-2 2 11 0 0,-1 3 134 0 0,-2 1 35 0 0,-1 1 161 0 0,-2 2-38 0 0,-1 0 22 0 0,-1 1-19 0 0,-3 0 6 0 0,0-1-40 0 0,-2-1-9 0 0,-1 0 10 0 0,-2-1-52 0 0,-1-2 24 0 0,1-1-18 0 0,-2-2 22 0 0,2 0-7 0 0,0-2 50 0 0,1-2 42 0 0,2-1-18 0 0,1-1 85 0 0,3-3 90 0 0,2 0-22 0 0,3-2 6 0 0,2 0 97 0 0,2-2 103 0 0,1 1-326 0 0,0-1-299 0 0,1 0-113 0 0,2-6-49 0 0,2-1-29 0 0,2 0-227 0 0,1-1 24 0 0,3 2-88 0 0,1 2 24 0 0,1 1-78 0 0,0 2-54 0 0,2 1 30 0 0,0 2-25 0 0,1 3-60 0 0,-1 1 204 0 0,1 1-16 0 0,0 1 4 0 0,0 1 242 0 0,-1 2 26 0 0,1 0 53 0 0,0 1 29 0 0,0 0 110 0 0,0 1 84 0 0,1 0 49 0 0,-1 0-30 0 0,2 0 166 0 0,-1 0-1176 0 0,1-1 1222 0 0,1-1-478 0 0,-1 0 135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3:20.80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8815.33594"/>
      <inkml:brushProperty name="anchorY" value="-101234.61719"/>
      <inkml:brushProperty name="scaleFactor" value="0.5"/>
    </inkml:brush>
  </inkml:definitions>
  <inkml:trace contextRef="#ctx0" brushRef="#br0">276 2 18828 0 0,'0'0'8'0'0,"0"0"-19"0"0,0 0 34 0 0,0-1-170 0 0,0 1-43 0 0,6 3-4467 0 0,0 2 4054 0 0,0 2 561 0 0,1 3-127 0 0,-1 3 152 0 0,1 1-10 0 0,0 2 28 0 0,-1 2 6 0 0,1 1-10 0 0,0 3 42 0 0,0-1-31 0 0,0 1 20 0 0,1 1-5 0 0,-1 0-9 0 0,2-1 13 0 0,-2 0 5 0 0,1-2-1 0 0,0 0 10 0 0,0-1-11 0 0,-1-1 50 0 0,0-2-6 0 0,-2-1 14 0 0,1-1 36 0 0,-2-1 66 0 0,-1-2 11 0 0,-1-1 12 0 0,0-1 95 0 0,-3-1 22 0 0,-1-2 9 0 0,-2 0 31 0 0,-1-2 32 0 0,-2 0-17 0 0,-3-1-10 0 0,-2 0 13 0 0,-2-2-43 0 0,-3 0-25 0 0,-2-2-13 0 0,-1 0 0 0 0,-2-2-59 0 0,-1 0-31 0 0,-1-2-3 0 0,0-1-5 0 0,0-1-57 0 0,1-1-21 0 0,0 0-7 0 0,1-2-12 0 0,0 1-45 0 0,1 0-17 0 0,2-1-16 0 0,0 1 0 0 0,3 1-39 0 0,1 0-130 0 0,3 1-170 0 0,1 1-83 0 0,3 0-247 0 0,3 2-2811 0 0,4 0 3938 0 0,4 1-2282 0 0,3 1 2148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3:21.11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7540.51563"/>
      <inkml:brushProperty name="anchorY" value="-100540.57813"/>
      <inkml:brushProperty name="scaleFactor" value="0.5"/>
    </inkml:brush>
  </inkml:definitions>
  <inkml:trace contextRef="#ctx0" brushRef="#br0">1 1 14555 0 0,'0'0'0'0'0,"4"4"-3386"0"0,3 0 3393 0 0,2 0-315 0 0,4 2 1 0 0,4 1 924 0 0,3 1-357 0 0,5-1 209 0 0,4 2 27 0 0,3-1-167 0 0,5 0-77 0 0,2 0-32 0 0,3 0-5 0 0,2-2-175 0 0,3 1 85 0 0,1-2-43 0 0,1-1 16 0 0,1-1 16 0 0,-2 0-89 0 0,-1-1-356 0 0,-1 0-164 0 0,-3-1-297 0 0,-3 0 91 0 0,-5-1-654 0 0,-9 0-10381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3:22.92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29354.02344"/>
      <inkml:brushProperty name="anchorY" value="-101671.49219"/>
      <inkml:brushProperty name="scaleFactor" value="0.5"/>
    </inkml:brush>
  </inkml:definitions>
  <inkml:trace contextRef="#ctx0" brushRef="#br0">1881 154 14003 0 0,'0'0'0'0'0,"5"0"-1243"0"0,3-1 958 0 0,4 1-27 0 0,3 0 872 0 0,6 1-404 0 0,4-1 328 0 0,6 0-31 0 0,5-1-173 0 0,7 0 3 0 0,6-1-30 0 0,7 0 17 0 0,6-1-83 0 0,6 0-23 0 0,6-1-16 0 0,5 0 8 0 0,6 0-62 0 0,3 0 0 0 0,5 0-13 0 0,2 0 0 0 0,4 0-19 0 0,2 1-14 0 0,2 0-7 0 0,1 1 0 0 0,0 1-10 0 0,0 1-7 0 0,0-1 1 0 0,-3 1 9 0 0,-1 1-13 0 0,-3 0 14 0 0,-3 0 14 0 0,-4 1-13 0 0,-5 0 24 0 0,-4 0 22 0 0,-5 0 12 0 0,-6-1 0 0 0,-5 1 30 0 0,-5 0 10 0 0,-7-1 0 0 0,-5 0 20 0 0,-5 0-4 0 0,-7 0 2 0 0,-5 0 18 0 0,-5 0-4 0 0,-6 0 2 0 0,-4 1 19 0 0,-4-1-15 0 0,-3 0-4 0 0,-4 0 10 0 0,-3 0-68 0 0,-1-1-9 0 0,-1 1 18 0 0,-1-1-103 0 0,1 0-27 0 0,-1 1-25 0 0,0 0 0 0 0,1 1-69 0 0,-1 7 46 0 0,0 3-17 0 0,-1 2-24 0 0,0 3 55 0 0,-2 0 1 0 0,0 3 20 0 0,0 1 6 0 0,-1 2 20 0 0,-1 2-5 0 0,0 2 12 0 0,0 2 7 0 0,-1 3-1 0 0,1 2 1 0 0,0 4 0 0 0,0 2 0 0 0,0 3 0 0 0,1 1 0 0 0,1 2 0 0 0,0 1-9 0 0,0-1 2 0 0,2-1 8 0 0,0-3-11 0 0,0-2 12 0 0,1-3-12 0 0,1-3 22 0 0,0-2-16 0 0,-1-2 33 0 0,2-2-9 0 0,-1-2 13 0 0,0-2 7 0 0,1-1-10 0 0,-1-3 22 0 0,1-1 12 0 0,0-2-12 0 0,0-3 14 0 0,0-2-3 0 0,0-2 10 0 0,-1-2 26 0 0,1-2-7 0 0,-1-3 23 0 0,0-1 69 0 0,1-2 173 0 0,-1 0-106 0 0,0-1-68 0 0,0 1 14 0 0,-1 0 25 0 0,1-1-85 0 0,-1 1-12 0 0,-6-3-37 0 0,-3-1 6 0 0,-2-2-72 0 0,-1 1 1 0 0,-2-1-14 0 0,-1 0-9 0 0,-1 1-17 0 0,-2-1-6 0 0,-1 1-9 0 0,-2 0 2 0 0,0 1-21 0 0,-2 0 15 0 0,-2 0-24 0 0,0 1 16 0 0,-3 1-15 0 0,-1 0 14 0 0,-2 0 5 0 0,-1 1-11 0 0,-3 0 14 0 0,-1 1-4 0 0,-2 0 10 0 0,-1 1-21 0 0,-2 0 16 0 0,-1 1 4 0 0,-2 1-1 0 0,1 0-9 0 0,-2 1 4 0 0,-1 0 7 0 0,1 0-12 0 0,-1 0 14 0 0,1 0-14 0 0,0 0-14 0 0,0-1 13 0 0,1 1-5 0 0,0 0-18 0 0,1 0 34 0 0,1 0-11 0 0,0 1 4 0 0,0-1 18 0 0,1 1-14 0 0,1 0 15 0 0,0 0 5 0 0,0-1-1 0 0,0 0-9 0 0,1-1-6 0 0,0 1-8 0 0,0 0 1 0 0,0-1 9 0 0,0 2-4 0 0,0-1-16 0 0,1 1 23 0 0,0 1 2 0 0,0 1 9 0 0,0-1-11 0 0,0 1 14 0 0,1 0-5 0 0,0 0 12 0 0,1-1-4 0 0,0 0 2 0 0,1 0 0 0 0,0-1 0 0 0,0 0 10 0 0,0-1-22 0 0,0 1 16 0 0,0-1-6 0 0,-1 1 2 0 0,1 0 0 0 0,0 0 0 0 0,1-1-9 0 0,0 1 12 0 0,1-1-14 0 0,-1 1 14 0 0,1-1-4 0 0,-1 1-9 0 0,0 0 13 0 0,0-1-4 0 0,-1 1 29 0 0,0-1-27 0 0,-1 0 28 0 0,0 1-7 0 0,0-2 11 0 0,0 0-2 0 0,0 0 10 0 0,0-2-12 0 0,1 1-5 0 0,0-1 11 0 0,1-1-23 0 0,-1 1-3 0 0,0-1 1 0 0,-1 1 7 0 0,0 0-12 0 0,0-1 42 0 0,1 1-12 0 0,-1 1-14 0 0,2-1 43 0 0,0 1-41 0 0,1 0 13 0 0,2 0 5 0 0,0 0-49 0 0,0 0 24 0 0,0 0-9 0 0,1 0 10 0 0,0 0 7 0 0,0 0-11 0 0,1 0 14 0 0,0-1-14 0 0,0 1 5 0 0,1 0-12 0 0,1-1-6 0 0,1 1-8 0 0,0 0 2 0 0,1 0-2 0 0,-1 0 0 0 0,1 0 0 0 0,0 0 9 0 0,0 1-12 0 0,1-1 14 0 0,-1 1-4 0 0,0-1 1 0 0,0 1 0 0 0,0-1 0 0 0,1-1 9 0 0,1 1-12 0 0,0-1 5 0 0,1 0-2 0 0,1 0 0 0 0,0 0 0 0 0,1 0 0 0 0,0 0 0 0 0,1 0 0 0 0,0 0 9 0 0,1 0-2 0 0,-1 0-18 0 0,0 1 15 0 0,0-1-5 0 0,1 0-9 0 0,-1 0 13 0 0,1 0-14 0 0,0 1 5 0 0,0-1-2 0 0,1 1 9 0 0,0-1-12 0 0,2 0 23 0 0,0 0 3 0 0,2-1-10 0 0,0 1 23 0 0,2-1-6 0 0,1 0 20 0 0,0 0 24 0 0,3 0-6 0 0,2 0 32 0 0,1 0 48 0 0,3 0-12 0 0,1 0 8 0 0,0 0 47 0 0,2 0-79 0 0,-1-1 6 0 0,0 0 6 0 0,2-7-80 0 0,-1-2-5 0 0,2-3-12 0 0,0-3-11 0 0,2 0-18 0 0,0-3 24 0 0,0-2-9 0 0,1-2 12 0 0,0-3 7 0 0,1-3-1 0 0,0-3-18 0 0,1-2 15 0 0,-1-3-24 0 0,2-2 7 0 0,0-2-12 0 0,0 0 2 0 0,1-1-1 0 0,-1-1-19 0 0,0 1 6 0 0,-1-1-3 0 0,0 1-9 0 0,-3-1 11 0 0,0 1 6 0 0,-3 1-10 0 0,0 1 12 0 0,-3 2-22 0 0,-1 1 16 0 0,0 4-5 0 0,-2 2-18 0 0,0 4 15 0 0,0 3-14 0 0,0 3 3 0 0,0 3 8 0 0,-1 3-2 0 0,1 1 10 0 0,1 2-21 0 0,-1 2 16 0 0,0 2 4 0 0,0 0-20 0 0,1 1 7 0 0,0 2-3 0 0,1 0-19 0 0,1 3 6 0 0,0 0 6 0 0,1 1-21 0 0,-1 1 7 0 0,2 0-12 0 0,-1 0-17 0 0,0 0 14 0 0,0-1-42 0 0,0 0 2 0 0,1 0-3 0 0,0 0-39 0 0,0 0 2 0 0,7-3-21 0 0,3-1-6 0 0,3 1-9 0 0,3-1-45 0 0,2 0 21 0 0,3 1 0 0 0,4-1-48 0 0,4 1-14 0 0,5-1 49 0 0,5 1 1 0 0,6-1 11 0 0,7 0 102 0 0,5 0-28 0 0,8-1-22 0 0,6-1 150 0 0,7 0-63 0 0,7-2 5 0 0,6 0 23 0 0,7-1-37 0 0,5-1 30 0 0,7-1-29 0 0,5 0 0 0 0,4-1 27 0 0,4 0 10 0 0,3 0 7 0 0,1 0 1 0 0,0 0 20 0 0,1 1-6 0 0,-2 0 3 0 0,-2-1 19 0 0,-3 1-25 0 0,-2 0 9 0 0,-4 0 6 0 0,-4 0-11 0 0,-4 0 3 0 0,-5 0-1 0 0,-6 2 9 0 0,-6 0 7 0 0,-5 1-10 0 0,-7 2 3 0 0,-6 0-1 0 0,-8 3 0 0 0,-6 1 9 0 0,-7 1-655 0 0,-6 1-1223 0 0,-5 1 1533 0 0,-4-1 308 0 0,-4 0-901 0 0,-20 0-7069 0 0,-1 0-1313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8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380 10 6809 0 0,'0'0'-20'0'0,"0"-1"0"0"0,0 1 0 0 0,0-1 0 0 0,-1 0 0 0 0,1 1 0 0 0,0-1 0 0 0,-1 1 0 0 0,1-1 0 0 0,0 1 0 0 0,-1 0 0 0 0,1-1 0 0 0,-1 1 0 0 0,1-1 0 0 0,0 1 0 0 0,-1 0 0 0 0,1-1 0 0 0,-1 1 0 0 0,0 0 0 0 0,1-1 0 0 0,-1 1-1 0 0,1 0 1 0 0,-1 0 0 0 0,1-1 0 0 0,-1 1 0 0 0,0 0 0 0 0,1 0 0 0 0,-1 0 0 0 0,1 0 0 0 0,-1 0 0 0 0,0 0 0 0 0,1 0 0 0 0,-1 0 0 0 0,1 0 0 0 0,-1 0 0 0 0,0 0 0 0 0,1 1 0 0 0,-1-1 0 0 0,-21 4-140 0 0,21-4 147 0 0,-3 3 5 0 0,0-1 1 0 0,0 0-1 0 0,1 1 1 0 0,-1 0 0 0 0,1 0-1 0 0,-1 0 1 0 0,1 0-1 0 0,0 1 1 0 0,0-1-1 0 0,0 1 1 0 0,1 0 0 0 0,-4 6-1 0 0,-6 6 81 0 0,-34 42 308 0 0,13-14-211 0 0,-2-2 1 0 0,-2-1-1 0 0,-84 71 0 0 0,113-107 3042 0 0,20-14-2967 0 0,26-17-1792 0 0,-32 24 1421 0 0,0 0 1 0 0,0 0-1 0 0,0 0 0 0 0,0 1 0 0 0,1 0 0 0 0,-1 0 0 0 0,0 1 1 0 0,1 0-1 0 0,-1 0 0 0 0,0 0 0 0 0,1 1 0 0 0,-1 0 0 0 0,0 0 1 0 0,7 2-1 0 0,11 5 220 0 0,-1 1 0 0 0,30 15 1 0 0,-11-5 2 0 0,97 41-429 0 0,-122-55 317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5:05:37.4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180 1263 7858,'457'85'1252,"-29"-31"-351,5-32-364,-240-15-333,-86-2 326,0-6 1,0-4-1,0-5 1,-1-5-1,161-42 1,-244 50-324,0-1 0,0-1 0,-2-1-1,1-1 1,-1 0 0,-1-2 0,0 0 0,30-28 0,-38 31-56,-2-2 0,0 1 0,0-1 0,-1-1 1,0 1-1,-1-2 0,-1 1 0,0-1 0,-1 0 0,0 0 0,-1-1 0,-1 0 1,0 0-1,2-25 0,-1-12 508,-5-93 0,-2 117-591,-1 0 1,-1 1 0,-2-1-1,-1 1 1,-10-27 0,6 30-80,0 1 1,-2 1 0,-1-1 0,-26-32 0,-76-74-309,89 103 267,-1 1-1,-2 2 1,0 1-1,-1 1 1,-1 1-1,-1 3 1,-1 0 0,-1 2-1,-57-17 1,0 7-99,0 5 0,-155-15 0,-427-3-462,608 40 499,0 3-1,0 2 0,0 3 0,1 3 0,1 3 0,0 3 0,2 2 0,0 3 0,-116 65 0,161-78 44,0 1 1,1 1 0,1 0-1,0 1 1,0 1-1,2 0 1,0 1-1,1 1 1,-11 19-1,-11 23-224,-34 89 0,36-76 115,21-45-41,0 1 0,1 0-1,2 1 1,1 0 0,1 0 0,2 1-1,-2 55 1,7-61-27,0 0 0,2 1 0,1-1 1,0 0-1,2-1 0,1 1 0,1-1 0,0-1 0,2 1 0,14 23 0,9 6 417,1-2 1,3 0-1,2-3 0,2-1 1,2-2-1,2-2 1,1-2-1,2-2 0,59 35 1,-91-63-212,1-1 0,-1 0 0,2-1 0,-1-1 1,1 0-1,0-2 0,0 0 0,1-1 0,-1-1 0,29 2 1,-7-9-79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45.2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61 27 4673 0 0,'-6'3'9481'0'0,"13"3"-9326"0"0,0-1 1 0 0,1 1 0 0 0,0-2 0 0 0,0 1-1 0 0,0-1 1 0 0,12 5 0 0 0,-13-7-211 0 0,1 2 123 0 0,12 5 310 0 0,-4-4-271 0 0,-1 0-1 0 0,1-1 1 0 0,23 4-1 0 0,-16-4 20 0 0,48 10 556 0 0,-64-12-669 0 0,5-1 57 0 0,3 4-60 0 0,29 8-8 0 0,-48-15-2 0 0,6 1 0 0 0,5 2 10 0 0,1 0 0 0 0,-1 1-1 0 0,0 0 1 0 0,13 5 0 0 0,-11-4 6 0 0,-1-1 7 0 0,22 7 350 0 0,12 1-346 0 0,-35-8-10 0 0,29-1 757 0 0,-5 5-716 0 0,-23-4 60 0 0,4-4 332 0 0,0 1 0 0 0,0 0 1 0 0,1 1-1 0 0,19 2 0 0 0,5 0-116 0 0,-22-3-252 0 0,-1 0-1 0 0,1-2 0 0 0,20-5 0 0 0,-33 8-84 0 0,5-2 75 0 0,-1 2-16 0 0,-1 0 0 0 0,0-1 0 0 0,0 0 0 0 0,0 0 0 0 0,0 0 0 0 0,0 0 0 0 0,0-1 0 0 0,8-4 0 0 0,10-2 16 0 0,-13 6 93 0 0,0-1-1 0 0,0 0 0 0 0,0 0 1 0 0,-1-1-1 0 0,1-1 1 0 0,-1 0-1 0 0,0 0 1 0 0,12-10-1 0 0,-20 14-105 0 0,-1 1 0 0 0,1-1 0 0 0,-1 0 0 0 0,0 0-1 0 0,1 0 1 0 0,-1 0 0 0 0,0-1 0 0 0,1 1 0 0 0,-1 0 0 0 0,0 0-1 0 0,0 0 1 0 0,0 0 0 0 0,0 0 0 0 0,0 0 0 0 0,0 0 0 0 0,-1 0-1 0 0,1 0 1 0 0,0 0 0 0 0,0 0 0 0 0,-1 0 0 0 0,0-2 0 0 0,-10-18 93 0 0,5 17-157 0 0,0 0-1 0 0,-1 0 0 0 0,1 0 0 0 0,-1 1 0 0 0,1 0 1 0 0,-1 0-1 0 0,-10-2 0 0 0,10 2 14 0 0,-8 0-56 0 0,1 2 16 0 0,-20-4-70 0 0,0 1 0 0 0,0 2 0 0 0,-35 2 0 0 0,20 4 61 0 0,1-1 1 0 0,-86-8-1 0 0,121 3 33 0 0,-47-6 309 0 0,0 2 1 0 0,-115 4-1 0 0,110 11-166 0 0,65-9-118 0 0,-35 6 73 0 0,20-3 103 0 0,0 0 1 0 0,-1 0-1 0 0,1-1 0 0 0,-18-1 1 0 0,42-2-3533 0 0,89 0 2605 0 0,116 27 772 0 0,-185-20-14 0 0,1 1 17 0 0,0-2 1 0 0,0 0-1 0 0,0-2 1 0 0,0-1-1 0 0,34-3 0 0 0,144-35 187 0 0,-153 25-6 0 0,-46 7 660 0 0,-30 1-1235 0 0,11 3 254 0 0,0 1 0 0 0,0 0 0 0 0,-1 0-1 0 0,1 1 1 0 0,0 1 0 0 0,0 0-1 0 0,1 0 1 0 0,-14 7 0 0 0,-112 51 284 0 0,117-55-67 0 0,1-1 0 0 0,-1 0 0 0 0,0-1 0 0 0,0-1 0 0 0,-1-1 0 0 0,-18 0 0 0 0,-220-17 659 0 0,249 14-733 0 0,1 0 0 0 0,-1 0 0 0 0,1-1 0 0 0,0 0 0 0 0,-1 0 0 0 0,1 0 0 0 0,0-1 0 0 0,1 0 0 0 0,-1-1 0 0 0,0 0 0 0 0,1 0 0 0 0,-7-5 0 0 0,12 8-106 0 0,6-13-9328 0 0,4 13 9108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1.9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119 15 8122 0 0,'-2'-14'7321'0'0,"-3"27"-5980"0"0,-3 29-1651 0 0,-73 474 1461 0 0,61-350-2911 0 0,18-155 1018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2.3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 7706 0 0,'12'4'8342'0'0,"19"8"-5461"0"0,-7-3-2958 0 0,45 10 1 0 0,-4-11 510 0 0,0-2 1 0 0,0-4-1 0 0,102-8 0 0 0,195-43-659 0 0,-267 34-513 0 0,-78 12-236 0 0,1 1 1 0 0,28 1 0 0 0,-30 2 835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2.6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204 131 14275 0 0,'1'-8'503'0'0,"0"0"0"0"0,0-1 1 0 0,-1 1-1 0 0,0-1 0 0 0,0 1 0 0 0,-1 0 0 0 0,0-1 1 0 0,-1 1-1 0 0,-3-11 0 0 0,4 17-449 0 0,0 0 1 0 0,1 0-1 0 0,-1-1 0 0 0,-1 1 1 0 0,1 1-1 0 0,0-1 0 0 0,0 0 1 0 0,-1 0-1 0 0,1 0 0 0 0,-1 1 1 0 0,0-1-1 0 0,1 1 0 0 0,-1-1 1 0 0,0 1-1 0 0,0-1 0 0 0,0 1 1 0 0,0 0-1 0 0,0 0 0 0 0,0 0 1 0 0,0 0-1 0 0,0 1 0 0 0,0-1 1 0 0,-1 0-1 0 0,1 1 0 0 0,0 0 1 0 0,0-1-1 0 0,-1 1 1 0 0,1 0-1 0 0,0 0 0 0 0,0 0 1 0 0,-1 1-1 0 0,1-1 0 0 0,0 0 1 0 0,0 1-1 0 0,-1 0 0 0 0,1-1 1 0 0,0 1-1 0 0,0 0 0 0 0,-3 2 1 0 0,-2-1-100 0 0,0 1 0 0 0,0 1 1 0 0,0 0-1 0 0,0 0 0 0 0,0 0 1 0 0,1 0-1 0 0,0 1 0 0 0,0 0 1 0 0,0 1-1 0 0,1-1 1 0 0,-1 1-1 0 0,1 0 0 0 0,1 1 1 0 0,-1-1-1 0 0,1 1 0 0 0,0 0 1 0 0,1 0-1 0 0,0 0 0 0 0,0 0 1 0 0,-4 14-1 0 0,5-11 21 0 0,1-1-1 0 0,0 0 0 0 0,0 1 1 0 0,1-1-1 0 0,0 1 1 0 0,1-1-1 0 0,-1 0 0 0 0,2 1 1 0 0,0-1-1 0 0,0 0 1 0 0,0 0-1 0 0,1 0 0 0 0,1 0 1 0 0,0 0-1 0 0,0-1 1 0 0,0 1-1 0 0,7 7 0 0 0,-6-8 49 0 0,0-1 0 0 0,1 0-1 0 0,0 0 1 0 0,0-1-1 0 0,1 0 1 0 0,0 0 0 0 0,0 0-1 0 0,0-1 1 0 0,1 0 0 0 0,0 0-1 0 0,12 5 1 0 0,-16-9 18 0 0,-1 0 1 0 0,1 0 0 0 0,0 0-1 0 0,-1 0 1 0 0,1-1-1 0 0,0 1 1 0 0,-1-1-1 0 0,1 0 1 0 0,0 0 0 0 0,-1 0-1 0 0,1-1 1 0 0,0 1-1 0 0,0-1 1 0 0,-1 0-1 0 0,1 0 1 0 0,-1 0-1 0 0,1 0 1 0 0,-1-1 0 0 0,0 0-1 0 0,1 1 1 0 0,-1-1-1 0 0,0 0 1 0 0,0-1-1 0 0,0 1 1 0 0,0 0 0 0 0,-1-1-1 0 0,1 0 1 0 0,-1 1-1 0 0,1-1 1 0 0,2-4-1 0 0,1-2 0 0 0,-1-1 0 0 0,1 0 0 0 0,-2 0 0 0 0,1 0 0 0 0,-1 0-1 0 0,-1 0 1 0 0,0-1 0 0 0,0 0 0 0 0,-1 0 0 0 0,-1 0 0 0 0,1 0 0 0 0,-2-18-1 0 0,0 21-261 0 0,0-1 0 0 0,-1 0 0 0 0,0 1 0 0 0,-1-1 0 0 0,0 1 0 0 0,0-1 0 0 0,-1 1 0 0 0,0 0 0 0 0,0 0 0 0 0,-1 0 0 0 0,0 0 0 0 0,-1 1 0 0 0,1-1 0 0 0,-1 1 0 0 0,-1 0 0 0 0,-9-9 0 0 0,7 10-1476 0 0,6 20-3929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3.1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206 11 18564 0 0,'-1'-1'55'0'0,"-1"0"-1"0"0,1 0 1 0 0,-1 0 0 0 0,1 0-1 0 0,-1 0 1 0 0,0 0 0 0 0,1 1-1 0 0,-1-1 1 0 0,0 0-1 0 0,0 1 1 0 0,1-1 0 0 0,-1 1-1 0 0,0 0 1 0 0,0 0 0 0 0,0 0-1 0 0,0 0 1 0 0,0 0 0 0 0,1 0-1 0 0,-1 0 1 0 0,0 0 0 0 0,0 1-1 0 0,0-1 1 0 0,1 1 0 0 0,-1-1-1 0 0,0 1 1 0 0,0 0-1 0 0,1 0 1 0 0,-1-1 0 0 0,1 1-1 0 0,-1 1 1 0 0,0-1 0 0 0,1 0-1 0 0,-2 2 1 0 0,-8 6-149 0 0,0 1 0 0 0,1 0 0 0 0,-13 16 0 0 0,12-13 270 0 0,8-10-170 0 0,-11 13 36 0 0,1 0 1 0 0,-18 26-1 0 0,29-38-34 0 0,-1-1 0 0 0,1 1 0 0 0,0 0 0 0 0,0 0 0 0 0,1 0 1 0 0,-1 0-1 0 0,1 0 0 0 0,0 0 0 0 0,0 0 0 0 0,0 1 0 0 0,0-1 0 0 0,1 0 1 0 0,0 1-1 0 0,0-1 0 0 0,0 0 0 0 0,0 1 0 0 0,1-1 0 0 0,-1 0 1 0 0,3 5-1 0 0,-3-7 0 0 0,1-1 1 0 0,0 1-1 0 0,-1-1 1 0 0,1 1-1 0 0,0-1 0 0 0,0 1 1 0 0,0-1-1 0 0,0 0 1 0 0,0 0-1 0 0,0 1 1 0 0,1-1-1 0 0,-1 0 1 0 0,0 0-1 0 0,1 0 1 0 0,-1 0-1 0 0,0-1 1 0 0,1 1-1 0 0,-1 0 0 0 0,1 0 1 0 0,0-1-1 0 0,2 1 1 0 0,0 0 17 0 0,-1-1-1 0 0,0 0 1 0 0,1 0 0 0 0,-1 0 0 0 0,0-1-1 0 0,1 1 1 0 0,-1-1 0 0 0,0 0 0 0 0,0 0 0 0 0,5-2-1 0 0,3-2 63 0 0,1-1-1 0 0,-2 0 0 0 0,1 0 0 0 0,17-16 0 0 0,-19 14-84 0 0,-1-1 0 0 0,0 0 0 0 0,0 0 0 0 0,6-11 0 0 0,19-24-156 0 0,-32 44 121 0 0,-1 0-199 0 0,-1 0 220 0 0,0 0 0 0 0,0 0 0 0 0,1 0 1 0 0,-1 1-1 0 0,1-1 0 0 0,-1 0 0 0 0,0 1 1 0 0,1-1-1 0 0,-1 0 0 0 0,1 1 0 0 0,-1-1 0 0 0,1 1 1 0 0,-1-1-1 0 0,1 1 0 0 0,-1-1 0 0 0,1 1 1 0 0,-1-1-1 0 0,1 1 0 0 0,0 0 0 0 0,-1-1 0 0 0,1 1 1 0 0,0-1-1 0 0,-1 2 0 0 0,-1 1 20 0 0,1-1-1 0 0,0 1 1 0 0,-1-1-1 0 0,1 1 0 0 0,0-1 1 0 0,0 1-1 0 0,1 0 1 0 0,-1 0-1 0 0,1-1 1 0 0,-1 1-1 0 0,1 0 1 0 0,0 0-1 0 0,0 0 1 0 0,0 0-1 0 0,0-1 1 0 0,0 1-1 0 0,1 0 1 0 0,-1 0-1 0 0,1 0 1 0 0,0-1-1 0 0,0 1 0 0 0,0 0 1 0 0,0-1-1 0 0,1 1 1 0 0,-1-1-1 0 0,0 1 1 0 0,1-1-1 0 0,0 0 1 0 0,0 0-1 0 0,-1 0 1 0 0,1 0-1 0 0,1 0 1 0 0,1 2-1 0 0,3 2-214 0 0,1 0 0 0 0,0-1 0 0 0,0 0 0 0 0,0 0 0 0 0,1-1 0 0 0,-1 0 0 0 0,1-1-1 0 0,0 1 1 0 0,0-2 0 0 0,0 1 0 0 0,1-1 0 0 0,-1-1 0 0 0,0 0 0 0 0,13 0 0 0 0,-3-1-1086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3.5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189 2 19052 0 0,'-6'-1'331'0'0,"0"1"0"0"0,0-1 0 0 0,-1 1 0 0 0,1 1 0 0 0,0-1 1 0 0,0 1-1 0 0,0 0 0 0 0,-10 3 0 0 0,12-2-317 0 0,-1 0 0 0 0,0 0 0 0 0,1 1 0 0 0,0 0-1 0 0,-1 0 1 0 0,1 0 0 0 0,0 0 0 0 0,1 1 0 0 0,-1-1 0 0 0,1 1 0 0 0,-1 0 0 0 0,1 0 0 0 0,0 0 0 0 0,0 1 0 0 0,1-1 0 0 0,-3 7 0 0 0,-1-1-14 0 0,0 0 0 0 0,-1-1 0 0 0,0 1 0 0 0,0-1 0 0 0,-17 15 0 0 0,22-23-6 0 0,30 5-252 0 0,4-6 160 0 0,-1 2 1 0 0,1 1 0 0 0,-1 2-1 0 0,42 11 1 0 0,-60-13 93 0 0,-1 1 0 0 0,1 1 0 0 0,0 0 0 0 0,-1 1 1 0 0,0 0-1 0 0,0 1 0 0 0,-1 0 0 0 0,0 0 0 0 0,0 2 0 0 0,-1-1 0 0 0,0 1 0 0 0,16 19 0 0 0,-23-24 26 0 0,-1-1-1 0 0,0 0 1 0 0,1 1-1 0 0,-1 0 1 0 0,-1-1-1 0 0,1 1 1 0 0,0 0-1 0 0,-1 0 1 0 0,0 0-1 0 0,0 0 1 0 0,0 0-1 0 0,0 5 0 0 0,-1-7 6 0 0,-1 0-1 0 0,1 0 1 0 0,0 0-1 0 0,-1 0 1 0 0,1-1-1 0 0,-1 1 1 0 0,1 0-1 0 0,-1 0 1 0 0,0 0-1 0 0,0 0 1 0 0,0-1-1 0 0,0 1 0 0 0,0 0 1 0 0,0-1-1 0 0,-1 1 1 0 0,1-1-1 0 0,0 1 1 0 0,-1-1-1 0 0,1 0 1 0 0,-1 1-1 0 0,0-1 1 0 0,1 0-1 0 0,-1 0 0 0 0,0 0 1 0 0,0 0-1 0 0,-2 0 1 0 0,-8 4 59 0 0,-1-1 1 0 0,0 0 0 0 0,0-1-1 0 0,-1 0 1 0 0,1-1 0 0 0,0-1 0 0 0,-1 0-1 0 0,1-1 1 0 0,-25-2 0 0 0,27 1-94 0 0,-1-1 0 0 0,1 0 0 0 0,0-1 0 0 0,0 0 0 0 0,0 0 0 0 0,0-1 0 0 0,1-1 0 0 0,0 0 1 0 0,0 0-1 0 0,0-1 0 0 0,-17-14 0 0 0,23 17-195 0 0,1 0 0 0 0,0 0 0 0 0,0-1 0 0 0,1 1-1 0 0,-1-1 1 0 0,1 0 0 0 0,-1 0 0 0 0,1 0 0 0 0,1 0 0 0 0,-1 0 0 0 0,0 0 0 0 0,1 0-1 0 0,0-1 1 0 0,0 1 0 0 0,0-1 0 0 0,1 1 0 0 0,-1-1 0 0 0,1 1 0 0 0,0-1 0 0 0,1 1 0 0 0,-1-1-1 0 0,1 1 1 0 0,-1 0 0 0 0,1-1 0 0 0,1 1 0 0 0,-1 0 0 0 0,1-1 0 0 0,2-5 0 0 0,6-10-762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3.8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7 18300 0 0,'-3'-1'137'0'0,"0"0"1"0"0,0 0-1 0 0,0 0 0 0 0,0 0 1 0 0,0 1-1 0 0,0-1 0 0 0,0 1 1 0 0,-1-1-1 0 0,1 1 0 0 0,0 0 1 0 0,0 1-1 0 0,0-1 0 0 0,0 0 1 0 0,0 1-1 0 0,0 0 0 0 0,0-1 1 0 0,-5 3-1 0 0,6-1-108 0 0,-1 0-1 0 0,1-1 1 0 0,0 1 0 0 0,-1 1-1 0 0,1-1 1 0 0,0 0 0 0 0,0 0-1 0 0,0 1 1 0 0,1-1 0 0 0,-1 1-1 0 0,1 0 1 0 0,-1-1 0 0 0,1 1-1 0 0,0 0 1 0 0,0 0 0 0 0,0 0-1 0 0,0 0 1 0 0,0 3 0 0 0,-5 28 50 0 0,1 1 1 0 0,1 0 0 0 0,2 65 0 0 0,19 109 113 0 0,-5-85-255 0 0,-11-118-149 0 0,0 2-380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4.2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101 0 12603 0 0,'-10'1'452'0'0,"1"-1"135"0"0,0 0 1 0 0,-1 1 0 0 0,1 1-1 0 0,0-1 1 0 0,0 1-1 0 0,0 1 1 0 0,-17 7 825 0 0,48 1-713 0 0,16-6-827 0 0,1-2-1 0 0,56-3 0 0 0,-37-1-1814 0 0,-40 1 957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4.5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72 11634 0 0,'0'0'6461'0'0,"1"8"-4670"0"0,0-5-1740 0 0,1 0 1 0 0,-1 1-1 0 0,1-1 1 0 0,-1 0 0 0 0,1 0-1 0 0,0 0 1 0 0,0 0-1 0 0,1 0 1 0 0,-1-1 0 0 0,0 1-1 0 0,1-1 1 0 0,0 1-1 0 0,-1-1 1 0 0,1 0 0 0 0,0 0-1 0 0,0 0 1 0 0,0-1-1 0 0,1 1 1 0 0,-1-1 0 0 0,0 1-1 0 0,0-1 1 0 0,1 0-1 0 0,-1 0 1 0 0,1-1 0 0 0,-1 1-1 0 0,5-1 1 0 0,3 2 20 0 0,1-2-1 0 0,0 1 1 0 0,-1-2 0 0 0,1 0 0 0 0,0 0-1 0 0,-1-1 1 0 0,14-4 0 0 0,-14 3-57 0 0,1-1 0 0 0,-1-1 0 0 0,0 0 0 0 0,0 0 0 0 0,12-9 0 0 0,-19 12-47 0 0,-1-1-1 0 0,1 1 1 0 0,-1-1 0 0 0,1 0-1 0 0,-1 0 1 0 0,0 0 0 0 0,0-1 0 0 0,0 1-1 0 0,-1-1 1 0 0,1 1 0 0 0,-1-1 0 0 0,0 0-1 0 0,0 0 1 0 0,0 0 0 0 0,-1 0-1 0 0,1 0 1 0 0,1-8 0 0 0,-3 11 19 0 0,0 0 0 0 0,0 1 0 0 0,0-1 0 0 0,0 0 0 0 0,0 1 1 0 0,-1-1-1 0 0,1 0 0 0 0,0 0 0 0 0,0 1 0 0 0,0-1 0 0 0,-1 0 0 0 0,1 1 0 0 0,0-1 1 0 0,-1 1-1 0 0,1-1 0 0 0,0 0 0 0 0,-1 1 0 0 0,1-1 0 0 0,-1 1 0 0 0,1-1 0 0 0,-1 1 0 0 0,1-1 1 0 0,-1 1-1 0 0,1-1 0 0 0,-1 1 0 0 0,0 0 0 0 0,0-1 0 0 0,-25-4-158 0 0,18 5 150 0 0,0 1 0 0 0,-1-1 0 0 0,1 2 1 0 0,-10 2-1 0 0,2 1 80 0 0,0 1 0 0 0,0 0 0 0 0,1 2 1 0 0,0-1-1 0 0,1 2 0 0 0,-1 0 0 0 0,-20 18 1 0 0,30-22 2 0 0,-1 0 1 0 0,1 1-1 0 0,-1 0 1 0 0,2 0 0 0 0,-1 0-1 0 0,1 1 1 0 0,0 0-1 0 0,0-1 1 0 0,1 1 0 0 0,-1 1-1 0 0,2-1 1 0 0,-1 0-1 0 0,1 1 1 0 0,0-1-1 0 0,1 1 1 0 0,0 0 0 0 0,0 0-1 0 0,0 14 1 0 0,2-17-102 0 0,-1 1 1 0 0,1-1-1 0 0,0 0 0 0 0,0 0 1 0 0,0 1-1 0 0,1-1 1 0 0,0 0-1 0 0,0 0 0 0 0,0-1 1 0 0,0 1-1 0 0,1 0 1 0 0,0-1-1 0 0,0 1 0 0 0,0-1 1 0 0,0 0-1 0 0,1 0 1 0 0,0 0-1 0 0,0-1 1 0 0,0 1-1 0 0,0-1 0 0 0,0 0 1 0 0,1 0-1 0 0,7 3 1 0 0,-3-2-444 0 0,1 0 0 0 0,0-1 0 0 0,0 0 0 0 0,0 0 0 0 0,0-1 0 0 0,1-1 0 0 0,-1 0 0 0 0,1 0 0 0 0,-1-1 0 0 0,1 0 0 0 0,10-2 0 0 0,10-3-754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19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264 182 3881 0 0,'5'-18'942'0'0,"-1"0"-1"0"0,-2-1 1 0 0,1 1 0 0 0,-2-1-1 0 0,-1 1 1 0 0,-1-24 0 0 0,0 41-931 0 0,1-1 1 0 0,0 1 0 0 0,0 0-1 0 0,-1-1 1 0 0,1 1-1 0 0,0 0 1 0 0,-1-1-1 0 0,1 1 1 0 0,-1 0-1 0 0,0 0 1 0 0,1 0-1 0 0,-1 0 1 0 0,0 0-1 0 0,0 0 1 0 0,0 0-1 0 0,0 0 1 0 0,0 0-1 0 0,0 0 1 0 0,0 0 0 0 0,0 0-1 0 0,0 0 1 0 0,0 1-1 0 0,0-1 1 0 0,-1 1-1 0 0,1-1 1 0 0,-2 0-1 0 0,-1 0-12 0 0,1 1 0 0 0,0 0 0 0 0,-1 0 0 0 0,1 0 0 0 0,0 0 0 0 0,-1 1 0 0 0,1-1 0 0 0,0 1 0 0 0,-1 0 0 0 0,-4 1 0 0 0,-7 4-30 0 0,1 1 0 0 0,-1 0 0 0 0,-18 13 0 0 0,18-9 1 0 0,0 0 1 0 0,0 1-1 0 0,1 0 1 0 0,1 1-1 0 0,-20 24 1 0 0,30-33 18 0 0,0-1-1 0 0,0 1 1 0 0,0 0 0 0 0,0 0-1 0 0,1 0 1 0 0,0 1 0 0 0,0-1 0 0 0,0 1-1 0 0,0-1 1 0 0,1 1 0 0 0,-1 0 0 0 0,1-1-1 0 0,0 1 1 0 0,1 0 0 0 0,-1 0-1 0 0,1 0 1 0 0,0 0 0 0 0,0-1 0 0 0,1 1-1 0 0,-1 0 1 0 0,1 0 0 0 0,0 0 0 0 0,0-1-1 0 0,1 1 1 0 0,0 0 0 0 0,3 6 0 0 0,-1-5 36 0 0,1-1 0 0 0,0 0 1 0 0,0-1-1 0 0,0 1 1 0 0,1-1-1 0 0,0 0 0 0 0,0 0 1 0 0,0-1-1 0 0,0 1 1 0 0,0-1-1 0 0,1-1 0 0 0,-1 1 1 0 0,14 2-1 0 0,8 2-56 0 0,55 6 0 0 0,-44-10-1615 0 0,-26-1 1585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4.9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122 54 14891 0 0,'-7'-1'417'0'0,"-1"0"-1"0"0,1 1 1 0 0,0 0-1 0 0,0 1 1 0 0,0-1-1 0 0,0 1 1 0 0,0 0-1 0 0,1 1 1 0 0,-1 0-1 0 0,-10 4 1 0 0,15-5-364 0 0,-1 1 1 0 0,1-1 0 0 0,0 1 0 0 0,0 0 0 0 0,-1 0 0 0 0,1 0-1 0 0,0 0 1 0 0,1 0 0 0 0,-1 0 0 0 0,0 1 0 0 0,1-1 0 0 0,-1 1 0 0 0,1-1-1 0 0,-1 1 1 0 0,1 0 0 0 0,0-1 0 0 0,0 1 0 0 0,1 0 0 0 0,-1 0 0 0 0,1 0-1 0 0,-1-1 1 0 0,1 1 0 0 0,0 0 0 0 0,0 0 0 0 0,0 0 0 0 0,0 0 0 0 0,1 5-1 0 0,2 6-9 0 0,-1 0-1 0 0,2-1 0 0 0,0 1 0 0 0,0-1 0 0 0,1 0 0 0 0,1 0 1 0 0,0 0-1 0 0,1 0 0 0 0,1-1 0 0 0,9 12 0 0 0,-17-24-27 0 0,0 0 0 0 0,0 0 0 0 0,0 0 0 0 0,0 1 0 0 0,0-1-1 0 0,0 0 1 0 0,0 0 0 0 0,0 0 0 0 0,1 0 0 0 0,-1 0 0 0 0,0 0-1 0 0,0 0 1 0 0,0 0 0 0 0,0 0 0 0 0,0 0 0 0 0,0 0 0 0 0,0 0 0 0 0,0 0-1 0 0,0 0 1 0 0,0 0 0 0 0,1 0 0 0 0,-1 0 0 0 0,0 0 0 0 0,0 0 0 0 0,0 0-1 0 0,0 0 1 0 0,0 0 0 0 0,0 0 0 0 0,0 0 0 0 0,0 0 0 0 0,1 0 0 0 0,-1 0-1 0 0,0 0 1 0 0,0 0 0 0 0,0 0 0 0 0,0 0 0 0 0,0 0 0 0 0,0 0 0 0 0,0 0-1 0 0,0 0 1 0 0,0 0 0 0 0,0 0 0 0 0,0 0 0 0 0,1 0 0 0 0,-1 0-1 0 0,0-1 1 0 0,0 1 0 0 0,0 0 0 0 0,0 0 0 0 0,0 0 0 0 0,0 0 0 0 0,0 0-1 0 0,0 0 1 0 0,0 0 0 0 0,0 0 0 0 0,0 0 0 0 0,0-1 0 0 0,0 1 0 0 0,0 0-1 0 0,0 0 1 0 0,0 0 0 0 0,0 0 0 0 0,2-12 227 0 0,-2-15-86 0 0,-2 14 9 0 0,1 0-1 0 0,0 0 0 0 0,1 0 1 0 0,1-1-1 0 0,0 1 0 0 0,0 0 1 0 0,7-23-1 0 0,-6 30-118 0 0,0 0 0 0 0,1 0 1 0 0,0 0-1 0 0,0 1 0 0 0,0-1 1 0 0,0 1-1 0 0,1-1 0 0 0,0 1 0 0 0,0 0 1 0 0,1 1-1 0 0,-1-1 0 0 0,1 1 1 0 0,0 0-1 0 0,0 0 0 0 0,1 0 0 0 0,-1 1 1 0 0,11-6-1 0 0,3 2-469 0 0,1 1-1 0 0,-1 1 1 0 0,1 0-1 0 0,0 1 1 0 0,1 2 0 0 0,-1 0-1 0 0,0 1 1 0 0,0 1-1 0 0,1 0 1 0 0,26 6 0 0 0,-11 1-1132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5.8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0 160 9162 0 0,'0'0'3566'0'0,"4"-7"753"0"0,3-6-2634 0 0,44-19-1146 0 0,59-42 241 0 0,-105 70-781 0 0,0 0 0 0 0,0 0 1 0 0,0 1-1 0 0,1-1 0 0 0,0 1 1 0 0,-1 0-1 0 0,1 1 0 0 0,0 0 0 0 0,8-2 1 0 0,-12 3-23 0 0,0 1 0 0 0,0 0 0 0 0,0 0 1 0 0,0 0-1 0 0,1 0 0 0 0,-1 1 1 0 0,0-1-1 0 0,0 1 0 0 0,0-1 0 0 0,0 1 1 0 0,0-1-1 0 0,0 1 0 0 0,0 0 0 0 0,-1 0 1 0 0,1 0-1 0 0,0 0 0 0 0,0 1 0 0 0,-1-1 1 0 0,1 0-1 0 0,-1 1 0 0 0,1-1 0 0 0,-1 1 1 0 0,1-1-1 0 0,-1 1 0 0 0,0 0 1 0 0,0 0-1 0 0,0-1 0 0 0,0 1 0 0 0,0 0 1 0 0,0 0-1 0 0,1 4 0 0 0,3 8-70 0 0,0-2 112 0 0,0-1 0 0 0,0 0 0 0 0,0 0 0 0 0,9 10 0 0 0,-12-18 8 0 0,0-1 0 0 0,0 1 1 0 0,1 0-1 0 0,-1-1 0 0 0,1 0 0 0 0,0 1 0 0 0,0-1 0 0 0,0 0 0 0 0,0-1 0 0 0,0 1 1 0 0,0 0-1 0 0,0-1 0 0 0,1 0 0 0 0,-1 0 0 0 0,0 0 0 0 0,1 0 0 0 0,-1 0 0 0 0,6 0 1 0 0,2-1-9 0 0,0 0 1 0 0,-1 0 0 0 0,1-1-1 0 0,0 0 1 0 0,-1-1 0 0 0,21-6 0 0 0,-19 3-1710 0 0,0 1 0 0 0,-1-2 0 0 0,13-6 0 0 0,-18 7 1217 0 0,-3-1-704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6.2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4 126 10242 0 0,'-2'-1'1664'0'0,"2"1"-1537"0"0,0 0 1 0 0,0-1 0 0 0,-1 1 0 0 0,1 0 0 0 0,0 0 0 0 0,0 0 0 0 0,0 0 0 0 0,0-1 0 0 0,0 1 0 0 0,0 0 0 0 0,0 0 0 0 0,0 0 0 0 0,0 0 0 0 0,0-1 0 0 0,0 1 0 0 0,0 0 0 0 0,0 0 0 0 0,0 0 0 0 0,0-1-1 0 0,0 1 1 0 0,0 0 0 0 0,2-2 1792 0 0,-2 2-1793 0 0,0 0 1 0 0,0 0 0 0 0,0 0 0 0 0,1-1 0 0 0,-1 1 0 0 0,0 0 0 0 0,0 0 0 0 0,0 0 0 0 0,0 0 0 0 0,1 0 0 0 0,-1 0 0 0 0,19-19 1831 0 0,27-15-1226 0 0,-43 32-676 0 0,23-13 364 0 0,33-14 0 0 0,-51 25-428 0 0,0 1 0 0 0,0 0 0 0 0,0 1 0 0 0,1 0 0 0 0,-1 0 0 0 0,1 1-1 0 0,-1 0 1 0 0,1 1 0 0 0,8 0 0 0 0,-14 0-26 0 0,0 1-1 0 0,0-1 1 0 0,0 1-1 0 0,0 0 0 0 0,0 0 1 0 0,0 0-1 0 0,-1 0 1 0 0,1 1-1 0 0,0-1 0 0 0,-1 1 1 0 0,1-1-1 0 0,-1 1 1 0 0,0 0-1 0 0,1 0 0 0 0,-1 0 1 0 0,3 4-1 0 0,1 2-36 0 0,0 1-1 0 0,-1 0 0 0 0,7 13 0 0 0,12 19 465 0 0,-23-40-350 0 0,0 0 0 0 0,1-1 0 0 0,-1 1 0 0 0,0 0 0 0 0,1 0 0 0 0,-1 0 0 0 0,1-1-1 0 0,-1 1 1 0 0,1-1 0 0 0,-1 1 0 0 0,1-1 0 0 0,0 0 0 0 0,-1 0 0 0 0,1 1 0 0 0,0-1 0 0 0,-1 0 0 0 0,1 0 0 0 0,-1-1-1 0 0,1 1 1 0 0,0 0 0 0 0,2-1 0 0 0,41-13 236 0 0,-34 10-226 0 0,118-49-863 0 0,-99 40-693 0 0,-17 8 517 0 0,1 2-242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6.7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0 10242 0 0,'0'0'7088'0'0,"0"22"-6419"0"0,0 8-467 0 0,-9 338 1256 0 0,7-346-1520 0 0,0-15-75 0 0,1 0-1 0 0,0 0 1 0 0,1 1-1 0 0,0-1 1 0 0,0 0-1 0 0,0 1 1 0 0,1-1 0 0 0,0 0-1 0 0,1 1 1 0 0,2 8-1 0 0,2-10-153 0 0,2-3 229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7.2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195 23 11899 0 0,'-3'-2'489'0'0,"1"-1"1"0"0,-1 1 0 0 0,0 0 0 0 0,0-1 0 0 0,0 1 0 0 0,0 1-1 0 0,-1-1 1 0 0,1 0 0 0 0,-7-1 0 0 0,9 3 163 0 0,-6 2-249 0 0,-3 4-339 0 0,0 1-1 0 0,1 0 0 0 0,-1 0 1 0 0,1 1-1 0 0,1 0 0 0 0,-1 1 1 0 0,2 0-1 0 0,-1 0 0 0 0,1 0 1 0 0,1 1-1 0 0,-8 14 0 0 0,8-13-33 0 0,0 0 0 0 0,1 1-1 0 0,0-1 1 0 0,0 1 0 0 0,2 1-1 0 0,-1-1 1 0 0,1 1 0 0 0,1-1 0 0 0,1 1-1 0 0,-1 22 1 0 0,3-27-30 0 0,0 0 1 0 0,0 0-1 0 0,1-1 0 0 0,0 1 0 0 0,0-1 1 0 0,1 0-1 0 0,0 1 0 0 0,0-1 1 0 0,1 0-1 0 0,0-1 0 0 0,0 1 1 0 0,0-1-1 0 0,1 0 0 0 0,0 0 0 0 0,0 0 1 0 0,7 6-1 0 0,-3-5 56 0 0,0-1-1 0 0,1 1 1 0 0,0-1-1 0 0,0-1 1 0 0,0 0 0 0 0,0 0-1 0 0,1-1 1 0 0,-1-1-1 0 0,1 1 1 0 0,17 1-1 0 0,-14-3 8 0 0,1 0-1 0 0,-1-1 0 0 0,0-1 0 0 0,0 0 1 0 0,0-1-1 0 0,0-1 0 0 0,0 0 0 0 0,19-6 0 0 0,-23 5-73 0 0,-1 0-1 0 0,0 0 1 0 0,0-1-1 0 0,-1-1 0 0 0,1 1 1 0 0,-1-1-1 0 0,0-1 0 0 0,0 1 1 0 0,0-2-1 0 0,-1 1 0 0 0,0-1 1 0 0,8-9-1 0 0,-10 8-13 0 0,-1 1 0 0 0,0 0 0 0 0,0-1 0 0 0,-1 0 0 0 0,0 0 0 0 0,0 0 0 0 0,-1 0 0 0 0,0-1 1 0 0,0 1-1 0 0,-1 0 0 0 0,0-1 0 0 0,-1 1 0 0 0,0-1 0 0 0,0 0 0 0 0,-1 1 0 0 0,0-1 0 0 0,0 1 0 0 0,-1 0 0 0 0,0-1 0 0 0,-1 1 0 0 0,0 0 0 0 0,0 0 0 0 0,-6-10 1 0 0,4 7-25 0 0,0 1 0 0 0,-1-1 0 0 0,-1 1 0 0 0,0 1 1 0 0,0-1-1 0 0,0 1 0 0 0,-1 1 0 0 0,-1-1 0 0 0,0 1 1 0 0,0 1-1 0 0,0 0 0 0 0,-1 0 0 0 0,0 1 0 0 0,0 0 1 0 0,-1 0-1 0 0,-16-5 0 0 0,4 8-1421 0 0,23 3 1350 0 0,-1-1 1 0 0,1 1 0 0 0,0 0-1 0 0,-1 0 1 0 0,1 0-1 0 0,-1 0 1 0 0,1 0-1 0 0,-1 0 1 0 0,1 0-1 0 0,0 0 1 0 0,-1 0-1 0 0,1 0 1 0 0,-1 1 0 0 0,1-1-1 0 0,0 0 1 0 0,-1 0-1 0 0,1 0 1 0 0,-1 0-1 0 0,1 1 1 0 0,0-1-1 0 0,-1 0 1 0 0,1 0-1 0 0,0 1 1 0 0,-1-1 0 0 0,1 0-1 0 0,0 1 1 0 0,-1-1-1 0 0,1 0 1 0 0,0 1-1 0 0,0-1 1 0 0,0 0-1 0 0,-1 1 1 0 0,1-1-1 0 0,0 0 1 0 0,0 1 0 0 0,0-1-1 0 0,0 1 1 0 0,0-1-1 0 0,-1 0 1 0 0,1 1-1 0 0,0-1 1 0 0,0 1-1 0 0,0-1 1 0 0,0 1-1 0 0,0-1 1 0 0,0 0 0 0 0,1 1-1 0 0,1 4-2176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7.6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344 45 13915 0 0,'0'-3'236'0'0,"0"1"1"0"0,-1 0-1 0 0,1 0 1 0 0,-1 0-1 0 0,0 0 1 0 0,0 0-1 0 0,0 0 1 0 0,0 0-1 0 0,0 0 0 0 0,0 0 1 0 0,0 1-1 0 0,0-1 1 0 0,-1 0-1 0 0,1 1 1 0 0,-1-1-1 0 0,1 0 1 0 0,-1 1-1 0 0,0 0 1 0 0,1 0-1 0 0,-1-1 0 0 0,-2 0 1 0 0,1 1-88 0 0,0 0 0 0 0,0 1-1 0 0,0-1 1 0 0,0 1 0 0 0,0-1 0 0 0,-1 1 0 0 0,1 0 0 0 0,0 0 0 0 0,0 0 0 0 0,0 1-1 0 0,0-1 1 0 0,-6 2 0 0 0,-3 2-79 0 0,-1 1-1 0 0,1 0 0 0 0,1 1 1 0 0,-1 0-1 0 0,-18 14 1 0 0,9-6-76 0 0,2 2 0 0 0,0 0 0 0 0,0 1 0 0 0,2 1 0 0 0,0 1 1 0 0,-15 22-1 0 0,27-33-1 0 0,0 0 1 0 0,1 0-1 0 0,-1 0 1 0 0,2 1-1 0 0,-1 0 1 0 0,1 0-1 0 0,1 0 0 0 0,-3 14 1 0 0,4-16-5 0 0,1-1-1 0 0,0 0 1 0 0,0 0 0 0 0,1 0-1 0 0,0 0 1 0 0,0 0 0 0 0,0 0-1 0 0,0 0 1 0 0,1 0 0 0 0,0 0-1 0 0,1 0 1 0 0,-1-1 0 0 0,1 1 0 0 0,4 6-1 0 0,-1-5 31 0 0,0 1-1 0 0,1-1 1 0 0,-1-1-1 0 0,1 1 1 0 0,0-1-1 0 0,1 0 0 0 0,0-1 1 0 0,-1 1-1 0 0,2-2 1 0 0,-1 1-1 0 0,1-1 1 0 0,-1 0-1 0 0,1-1 1 0 0,0 0-1 0 0,0-1 1 0 0,1 1-1 0 0,-1-2 1 0 0,0 1-1 0 0,1-2 1 0 0,-1 1-1 0 0,12-1 1 0 0,-3-1-11 0 0,-1 0 1 0 0,1-1-1 0 0,-1-1 1 0 0,0-1 0 0 0,0 0-1 0 0,0-1 1 0 0,0-1 0 0 0,-1 0-1 0 0,0-1 1 0 0,25-16 0 0 0,-36 20-54 0 0,0-1 1 0 0,0 0 0 0 0,0 0 0 0 0,-1 0 0 0 0,1 0 0 0 0,-1-1-1 0 0,0 0 1 0 0,-1 1 0 0 0,1-2 0 0 0,-1 1 0 0 0,0 0 0 0 0,0-1 0 0 0,0 1-1 0 0,-1-1 1 0 0,0 0 0 0 0,0 0 0 0 0,-1 0 0 0 0,0 0 0 0 0,1-6-1 0 0,-1 2-153 0 0,-1 0 0 0 0,-1 0 0 0 0,1 0 0 0 0,-2 0-1 0 0,1 0 1 0 0,-1 0 0 0 0,-1 0 0 0 0,0 0 0 0 0,0 1 0 0 0,-10-18-1 0 0,6 12-1007 0 0,-2 0-1 0 0,0 0 1 0 0,-21-24-1 0 0,20 26 1031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8.1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246 92 4649 0 0,'6'-6'1300'0'0,"0"0"1"0"0,0-1-1 0 0,8-13 1 0 0,-12 19-933 0 0,-2-1 1 0 0,1 1-1 0 0,0-1 1 0 0,0 1-1 0 0,0-1 1 0 0,-1 0 0 0 0,1 1-1 0 0,-1-1 1 0 0,1 0-1 0 0,-1 1 1 0 0,1-1-1 0 0,-1 0 1 0 0,0 0 0 0 0,0 1-1 0 0,0-1 1 0 0,0 0-1 0 0,0 0 1 0 0,-1 1-1 0 0,1-1 1 0 0,0 0 0 0 0,-1 1-1 0 0,1-1 1 0 0,-1 0-1 0 0,0 1 1 0 0,-1-4-1 0 0,1 4-287 0 0,0 1 0 0 0,0-1 0 0 0,0 0-1 0 0,0 1 1 0 0,0-1 0 0 0,0 1 0 0 0,0-1-1 0 0,0 1 1 0 0,0 0 0 0 0,0-1 0 0 0,0 1-1 0 0,0 0 1 0 0,0 0 0 0 0,0-1 0 0 0,0 1-1 0 0,0 0 1 0 0,0 0 0 0 0,0 0 0 0 0,0 1-1 0 0,0-1 1 0 0,0 0 0 0 0,0 0 0 0 0,0 0-1 0 0,0 1 1 0 0,-2 0 0 0 0,-31 13 30 0 0,24-9-32 0 0,-5 3-69 0 0,0 0 1 0 0,0 1-1 0 0,0 1 0 0 0,1 0 0 0 0,1 1 0 0 0,0 1 0 0 0,-14 14 1 0 0,18-16-3 0 0,0 0 0 0 0,1 1 1 0 0,0 0-1 0 0,1 0 1 0 0,0 0-1 0 0,1 1 0 0 0,0 0 1 0 0,1 1-1 0 0,-8 24 1 0 0,12-31-11 0 0,0 0 0 0 0,0-1 1 0 0,1 1-1 0 0,0 0 0 0 0,0 0 1 0 0,0 0-1 0 0,0 0 0 0 0,1 0 1 0 0,0-1-1 0 0,1 1 0 0 0,-1 0 1 0 0,1-1-1 0 0,0 1 0 0 0,0-1 1 0 0,1 1-1 0 0,0-1 0 0 0,0 0 1 0 0,0 0-1 0 0,0 0 0 0 0,1-1 1 0 0,0 1-1 0 0,0-1 1 0 0,0 0-1 0 0,8 7 0 0 0,-4-6 48 0 0,0 0-1 0 0,0 0 0 0 0,0-1 1 0 0,0 0-1 0 0,1-1 0 0 0,0 0 1 0 0,-1 0-1 0 0,1 0 0 0 0,0-1 1 0 0,0-1-1 0 0,1 0 0 0 0,-1 0 1 0 0,0-1-1 0 0,0 0 0 0 0,13-1 1 0 0,-10-1 13 0 0,-1 0 0 0 0,0-1 0 0 0,-1 0 0 0 0,1 0 0 0 0,0-1 0 0 0,-1-1 0 0 0,0 0 0 0 0,0 0 0 0 0,0-1 0 0 0,-1 0 0 0 0,0 0 0 0 0,0-1 0 0 0,-1-1 0 0 0,1 1 0 0 0,6-10 0 0 0,-10 11-56 0 0,-1 0 1 0 0,1 0-1 0 0,-1 0 1 0 0,0-1-1 0 0,-1 0 1 0 0,0 0-1 0 0,0 0 1 0 0,0 0-1 0 0,-1 0 1 0 0,0 0-1 0 0,0 0 1 0 0,-1-1-1 0 0,0 1 1 0 0,0-1-1 0 0,-1 0 1 0 0,0 1-1 0 0,0-1 1 0 0,-1 1 0 0 0,0-1-1 0 0,0 1 1 0 0,-1 0-1 0 0,0-1 1 0 0,-3-7-1 0 0,1 4-174 0 0,-1 0 1 0 0,0 0-1 0 0,0 1 1 0 0,-1 0-1 0 0,0 0 0 0 0,-1 0 1 0 0,0 1-1 0 0,0 0 1 0 0,-1 0-1 0 0,0 1 0 0 0,-1 0 1 0 0,0 1-1 0 0,0 0 0 0 0,-13-8 1 0 0,21 14-5 0 0,-1 0 1 0 0,1 1-1 0 0,-1-1 0 0 0,1 1 1 0 0,-1-1-1 0 0,1 1 0 0 0,-1 0 1 0 0,1-1-1 0 0,-1 1 0 0 0,0 0 1 0 0,1 0-1 0 0,-1 0 0 0 0,1 0 1 0 0,-1 0-1 0 0,0 0 0 0 0,1 1 1 0 0,-1-1-1 0 0,1 1 0 0 0,-1-1 1 0 0,1 1-1 0 0,-1-1 0 0 0,1 1 1 0 0,-1 0-1 0 0,1-1 1 0 0,-2 3-1 0 0,-5 5-19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38.9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30 156 15651 0 0,'0'-1'145'0'0,"-1"0"-1"0"0,1 1 0 0 0,-1-1 0 0 0,1 0 0 0 0,-1 0 0 0 0,1 1 1 0 0,-1-1-1 0 0,0 0 0 0 0,1 1 0 0 0,-1-1 0 0 0,0 1 1 0 0,0-1-1 0 0,0 1 0 0 0,1-1 0 0 0,-1 1 0 0 0,0-1 1 0 0,0 1-1 0 0,0 0 0 0 0,0 0 0 0 0,0-1 0 0 0,1 1 1 0 0,-1 0-1 0 0,0 0 0 0 0,0 0 0 0 0,0 0 0 0 0,0 0 1 0 0,0 0-1 0 0,0 0 0 0 0,-1 1 0 0 0,1 0-80 0 0,0 1 1 0 0,0 0-1 0 0,1 0 0 0 0,-1-1 0 0 0,1 1 0 0 0,-1 0 1 0 0,1 0-1 0 0,0 0 0 0 0,-1 0 0 0 0,1 0 0 0 0,0-1 1 0 0,0 1-1 0 0,0 0 0 0 0,1 0 0 0 0,0 4 0 0 0,5 62 350 0 0,-2-19 33 0 0,1-1-1 0 0,2-1 1 0 0,23 78 0 0 0,-29-122-404 0 0,0 1 1 0 0,1-1-1 0 0,-1 0 0 0 0,1 1 1 0 0,-1-1-1 0 0,1 0 0 0 0,0 0 1 0 0,0 0-1 0 0,0 0 0 0 0,1 0 1 0 0,-1-1-1 0 0,1 1 0 0 0,0-1 1 0 0,2 3-1 0 0,-3-5-12 0 0,0 1 0 0 0,0-1 1 0 0,-1 1-1 0 0,1-1 0 0 0,0 1 0 0 0,0-1 1 0 0,0 0-1 0 0,0 0 0 0 0,-1 0 0 0 0,1 0 1 0 0,0 0-1 0 0,0-1 0 0 0,0 1 0 0 0,0-1 1 0 0,-1 1-1 0 0,1-1 0 0 0,0 1 1 0 0,-1-1-1 0 0,1 0 0 0 0,0 0 0 0 0,-1 0 1 0 0,1 0-1 0 0,-1 0 0 0 0,1 0 0 0 0,-1 0 1 0 0,1-1-1 0 0,-1 1 0 0 0,1-2 0 0 0,11-11 38 0 0,-1 0 0 0 0,0 0 0 0 0,-1-2 0 0 0,-1 1 0 0 0,-1-1 0 0 0,11-24 0 0 0,5-9-41 0 0,-22 44-20 0 0,1-3-7 0 0,1 0 0 0 0,-1 1 0 0 0,2-1 0 0 0,-1 1 0 0 0,9-9 0 0 0,-13 15-6 0 0,0 0 1 0 0,1 0 0 0 0,-1 0-1 0 0,0 0 1 0 0,1 0 0 0 0,-1 1-1 0 0,0-1 1 0 0,1 0 0 0 0,-1 0-1 0 0,1 1 1 0 0,-1-1-1 0 0,1 1 1 0 0,-1 0 0 0 0,1-1-1 0 0,0 1 1 0 0,-1 0 0 0 0,1 0-1 0 0,-1 0 1 0 0,1 0 0 0 0,0 0-1 0 0,-1 0 1 0 0,1 0 0 0 0,-1 1-1 0 0,1-1 1 0 0,-1 1 0 0 0,1-1-1 0 0,-1 1 1 0 0,1-1 0 0 0,-1 1-1 0 0,1 0 1 0 0,-1 0-1 0 0,0 0 1 0 0,1 0 0 0 0,-1 0-1 0 0,0 0 1 0 0,0 0 0 0 0,0 0-1 0 0,1 1 1 0 0,12 13 5 0 0,-1 1-1 0 0,16 27 1 0 0,-18-27 31 0 0,0-1-1 0 0,0 0 1 0 0,17 17 0 0 0,-13-18 35 0 0,1-1-1 0 0,0 0 0 0 0,34 19 0 0 0,-43-27-24 0 0,1-1-1 0 0,1-1 1 0 0,-1 0-1 0 0,0 0 1 0 0,1 0-1 0 0,-1-1 1 0 0,1 0-1 0 0,0-1 1 0 0,0 0-1 0 0,0 0 1 0 0,14-2-1 0 0,-20 1 4 0 0,0-1-1 0 0,0 1 1 0 0,0-1-1 0 0,0 0 1 0 0,0 0-1 0 0,0 0 1 0 0,0-1-1 0 0,0 1 1 0 0,0-1-1 0 0,-1 0 1 0 0,1 0-1 0 0,-1 1 1 0 0,1-2-1 0 0,-1 1 1 0 0,1 0-1 0 0,-1 0 1 0 0,0-1-1 0 0,0 1 1 0 0,-1-1-1 0 0,1 0 1 0 0,2-5-1 0 0,2-6 195 0 0,0 1 0 0 0,-1-1-1 0 0,4-24 1 0 0,0 7 50 0 0,5-17 164 0 0,25-51 0 0 0,-30 81-391 0 0,0-1 0 0 0,2 1 0 0 0,0 1 0 0 0,2 0 0 0 0,19-22 0 0 0,-15 22-48 0 0,36-26-1 0 0,-16 14-48 0 0,-37 29-43 0 0,1-1 1 0 0,-1 1-1 0 0,1 0 0 0 0,-1-1 1 0 0,1 1-1 0 0,-1 0 0 0 0,1-1 1 0 0,-1 1-1 0 0,0-1 0 0 0,1 1 1 0 0,-1-1-1 0 0,0 1 0 0 0,1-1 1 0 0,-1 1-1 0 0,0-1 0 0 0,0 1 1 0 0,1-1-1 0 0,-1 0 0 0 0,0 1 0 0 0,0-1 1 0 0,0 1-1 0 0,0-1 0 0 0,0 0 1 0 0,0 1-1 0 0,0-1 0 0 0,0 1 1 0 0,0-1-1 0 0,0 0 0 0 0,0 1 1 0 0,0-1-1 0 0,0 1 0 0 0,-1-2 1 0 0,0 1-196 0 0,0 0 0 0 0,0-1 0 0 0,0 1 0 0 0,0 0 0 0 0,-1 0 1 0 0,1 0-1 0 0,0 0 0 0 0,-1 0 0 0 0,1 0 0 0 0,-1 0 0 0 0,-2-1 0 0 0,-43-11-5906 0 0,28 10 5851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56.4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57 198 6833 0 0,'-3'-3'6486'0'0,"6"-1"-3735"0"0,7-15-1849 0 0,-5-8 360 0 0,-1-1 1 0 0,1-54-1 0 0,-3 81-1116 0 0,1 0-1 0 0,-1 0 1 0 0,0 0-1 0 0,0-1 0 0 0,0 1 1 0 0,0-1-1 0 0,0 0 1 0 0,0 1-1 0 0,-1-1 1 0 0,1 0-1 0 0,2-3 1 0 0,1-9-23 0 0,-5 14-130 0 0,0 0 0 0 0,0 1 0 0 0,0-1 0 0 0,1 0 0 0 0,-1 0 0 0 0,0 0 0 0 0,0 0 0 0 0,1 0 0 0 0,-1 0 0 0 0,0 1 0 0 0,0-1 0 0 0,0 0-1 0 0,0 0 1 0 0,1 0 0 0 0,-1 0 0 0 0,0 1 0 0 0,0-1 0 0 0,0 0 0 0 0,0 0 0 0 0,0 1 0 0 0,0-1 0 0 0,1 0 0 0 0,-1 0 0 0 0,0 1 0 0 0,0-1 0 0 0,0 0 0 0 0,0 0 0 0 0,0 1 0 0 0,0-1 0 0 0,0 0-1 0 0,0 0 1 0 0,0 1 0 0 0,0-1 0 0 0,0 0 0 0 0,0 0 0 0 0,0 0 0 0 0,0 1 0 0 0,0-1 0 0 0,-1 0 0 0 0,1 0 0 0 0,0 1 0 0 0,0-1 0 0 0,0 0 0 0 0,0 0 0 0 0,0 0 0 0 0,-1 1 0 0 0,1-1 0 0 0,0 0 0 0 0,0 0-1 0 0,-47 346-327 0 0,15-74 1056 0 0,30-258-891 0 0,-1 0 0 0 0,0-1 0 0 0,-1 0 0 0 0,-9 23 0 0 0,3-49-7782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56.9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66 10530 0 0,'-1'-44'3352'0'0,"2"22"103"0"0,6 38-3142 0 0,1 3-153 0 0,-6 7 132 0 0,-1 1-1 0 0,-1-1 0 0 0,-1 0 0 0 0,-6 30 0 0 0,-26 102 443 0 0,19-105-525 0 0,3 1 0 0 0,-5 73 0 0 0,15-122-181 0 0,0-3-23 0 0,1-1 1 0 0,-1 1-1 0 0,1-1 0 0 0,0 0 0 0 0,0 1 0 0 0,-1-1 1 0 0,1 1-1 0 0,0 0 0 0 0,1-1 0 0 0,-1 1 0 0 0,0-1 1 0 0,0 1-1 0 0,1-1 0 0 0,-1 0 0 0 0,0 1 0 0 0,1-1 1 0 0,0 1-1 0 0,-1-1 0 0 0,2 3 0 0 0,-1-4-258 0 0,2-1-551 0 0,4-6-204 0 0,0 0 0 0 0,-1 0 1 0 0,0-1-1 0 0,0 0 0 0 0,0 0 1 0 0,-1 0-1 0 0,7-15 1 0 0,6-8-2395 0 0,0 3 268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20.1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127 506 8066 0 0,'1'-2'163'0'0,"0"0"1"0"0,0 0-1 0 0,0 0 1 0 0,-1 0-1 0 0,1 0 1 0 0,-1 0 0 0 0,1 0-1 0 0,-1-1 1 0 0,0 1-1 0 0,0 0 1 0 0,0 0-1 0 0,0-1 1 0 0,0 1-1 0 0,0 0 1 0 0,-1 0 0 0 0,0-3-1 0 0,1 4-148 0 0,-1 0-1 0 0,0 1 1 0 0,1-1-1 0 0,-1 0 1 0 0,0 0-1 0 0,1 0 1 0 0,-1 0 0 0 0,0 1-1 0 0,0-1 1 0 0,0 0-1 0 0,0 1 1 0 0,1-1-1 0 0,-1 1 1 0 0,0-1-1 0 0,0 1 1 0 0,0-1 0 0 0,0 1-1 0 0,0 0 1 0 0,0-1-1 0 0,-1 1 1 0 0,1 0-1 0 0,0 0 1 0 0,-1 0 0 0 0,-2 0-44 0 0,0 0 0 0 0,0 1 0 0 0,0-1 1 0 0,0 1-1 0 0,0 0 0 0 0,0 0 1 0 0,0 0-1 0 0,1 1 0 0 0,-1-1 1 0 0,0 1-1 0 0,1 0 0 0 0,-1 0 0 0 0,1 0 1 0 0,0 1-1 0 0,0-1 0 0 0,-3 3 1 0 0,-1 2 13 0 0,4-5 8 0 0,0 1 0 0 0,0 0 0 0 0,0-1 0 0 0,0 1 0 0 0,1 0 0 0 0,0 0 0 0 0,-1 0 0 0 0,1 1 0 0 0,0-1 0 0 0,1 0 0 0 0,-1 1 0 0 0,0 0-1 0 0,1-1 1 0 0,0 1 0 0 0,0 0 0 0 0,0-1 0 0 0,0 6 0 0 0,1-8 235 0 0,1-1-353 0 0,1 0 0 0 0,0-1 0 0 0,-1 1 0 0 0,1 0 0 0 0,-1 0 0 0 0,1-1 0 0 0,-1 1 0 0 0,1-1 0 0 0,-1 1 0 0 0,1-1 0 0 0,-1 1 0 0 0,1-1 0 0 0,-1 0 0 0 0,0 0 0 0 0,1 0 0 0 0,-1 0 0 0 0,0 0 0 0 0,0 0 0 0 0,0 0 0 0 0,0 0 0 0 0,0-1 0 0 0,0 1 0 0 0,0 0 0 0 0,0-1 0 0 0,0 1 0 0 0,0-2 0 0 0,0 1 132 0 0,0 0 0 0 0,0 0 0 0 0,0 0 0 0 0,1 1 0 0 0,-1-1 0 0 0,1 1 1 0 0,-1-1-1 0 0,1 1 0 0 0,-1-1 0 0 0,1 1 0 0 0,3-2 0 0 0,-3 2 74 0 0,0 1 0 0 0,0 0 0 0 0,0-1 0 0 0,0 1 0 0 0,1 0 0 0 0,-1 1-1 0 0,0-1 1 0 0,0 0 0 0 0,0 0 0 0 0,0 1 0 0 0,0 0 0 0 0,0-1 0 0 0,0 1-1 0 0,3 1 1 0 0,-2 0 76 0 0,4 0 60 0 0,-1 0 0 0 0,1 1 0 0 0,-1 0 0 0 0,0 0 0 0 0,9 6 0 0 0,-10-5-106 0 0,1-1 0 0 0,-1 1 0 0 0,1-2 0 0 0,-1 1 0 0 0,11 3 0 0 0,0-3-53 0 0,0 0 0 0 0,0-1 0 0 0,0-1 0 0 0,0 0 0 0 0,0-2 0 0 0,0 1 0 0 0,0-2 0 0 0,0 0 0 0 0,0-1 0 0 0,-1-1 0 0 0,1 0 0 0 0,-1-1 0 0 0,0 0 0 0 0,0-2 0 0 0,-1 0 0 0 0,1 0 0 0 0,-2-1 0 0 0,1-1 0 0 0,-1 0 0 0 0,0-1 0 0 0,-1-1 0 0 0,0 0 0 0 0,-1 0 0 0 0,0-1 0 0 0,-1 0 0 0 0,0-1 0 0 0,-1 0 0 0 0,-1-1 0 0 0,0 0 0 0 0,0 0 0 0 0,-2-1 0 0 0,0 0 0 0 0,0 0-1 0 0,-1 0 1 0 0,4-26 0 0 0,-6 22-40 0 0,-1 0 0 0 0,0-1 0 0 0,-1 1 0 0 0,-1 0-1 0 0,-1-1 1 0 0,-5-24 0 0 0,6 40-28 0 0,-1-1 1 0 0,-1 0 0 0 0,1 0-1 0 0,-1 0 1 0 0,0 1-1 0 0,0-1 1 0 0,0 1 0 0 0,0 0-1 0 0,-1-1 1 0 0,0 1 0 0 0,0 0-1 0 0,0 0 1 0 0,0 1-1 0 0,-1-1 1 0 0,1 1 0 0 0,-1 0-1 0 0,0 0 1 0 0,0 0-1 0 0,0 0 1 0 0,0 0 0 0 0,-1 1-1 0 0,1 0 1 0 0,-1 0-1 0 0,0 0 1 0 0,1 1 0 0 0,-1-1-1 0 0,0 1 1 0 0,0 0-1 0 0,-9 0 1 0 0,9 0-10 0 0,-1 1 1 0 0,1 0-1 0 0,-1 0 0 0 0,1 1 0 0 0,0 0 0 0 0,-1-1 1 0 0,1 2-1 0 0,0-1 0 0 0,-1 1 0 0 0,1-1 0 0 0,0 2 1 0 0,0-1-1 0 0,1 0 0 0 0,-1 1 0 0 0,0 0 1 0 0,1 0-1 0 0,-1 0 0 0 0,1 1 0 0 0,0 0 0 0 0,0-1 1 0 0,1 1-1 0 0,-1 1 0 0 0,1-1 0 0 0,0 0 1 0 0,0 1-1 0 0,0 0 0 0 0,1-1 0 0 0,-1 1 0 0 0,1 0 1 0 0,0 0-1 0 0,-1 8 0 0 0,-1-1-9 0 0,1 0 0 0 0,1 1 0 0 0,0-1 0 0 0,1 1 0 0 0,1-1 0 0 0,0 1 0 0 0,0-1 1 0 0,1 1-1 0 0,0-1 0 0 0,2 1 0 0 0,-1-1 0 0 0,8 20 0 0 0,-3-14 71 0 0,2 0-1 0 0,0 0 1 0 0,1-1 0 0 0,1 0-1 0 0,0-1 1 0 0,2 0 0 0 0,-1-1 0 0 0,2 0-1 0 0,0-1 1 0 0,1-1 0 0 0,32 23-1 0 0,4-5 240 0 0,1-2-1 0 0,92 37 1 0 0,-132-61-224 0 0,-11-5 108 0 0,-1-1 1 0 0,0 1-1 0 0,1-1 0 0 0,-1 1 1 0 0,0-1-1 0 0,1 1 0 0 0,-1-1 1 0 0,0 1-1 0 0,1-1 1 0 0,-1 1-1 0 0,0-1 0 0 0,0 1 1 0 0,0-1-1 0 0,0 1 0 0 0,0-1 1 0 0,0 0-1 0 0,1 1 0 0 0,-1-1 1 0 0,0 1-1 0 0,0-1 1 0 0,-1 1-1 0 0,1-1 0 0 0,0 0 1 0 0,0 1-1 0 0,0-1 0 0 0,0 1 1 0 0,-1-2-1 0 0,1 2-336 0 0,0-1 0 0 0,0 0-1 0 0,0 0 1 0 0,0 0 0 0 0,0 1 0 0 0,0-1 0 0 0,0 0-1 0 0,-1 0 1 0 0,1 1 0 0 0,0-1 0 0 0,0 0-1 0 0,-1 1 1 0 0,1-1 0 0 0,-1 0 0 0 0,1 1-1 0 0,0-1 1 0 0,-1 0 0 0 0,1 1 0 0 0,-1-1-1 0 0,1 1 1 0 0,-1-1 0 0 0,0 1 0 0 0,1-1-1 0 0,-1 1 1 0 0,-1-1 0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57.3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291 54 7906 0 0,'6'-8'1419'0'0,"-1"1"0"0"0,2 0 0 0 0,-1 0 0 0 0,1 0 1 0 0,14-11 2281 0 0,-20 23-3513 0 0,-1-1-165 0 0,-1 1 1 0 0,1 0 0 0 0,-1 0 0 0 0,0 0-1 0 0,0-1 1 0 0,-1 1 0 0 0,1-1 0 0 0,-1 1-1 0 0,0-1 1 0 0,0 1 0 0 0,-1-1 0 0 0,1 0-1 0 0,-1 0 1 0 0,-6 7 0 0 0,-9 10 102 0 0,-24 24 1 0 0,39-42-111 0 0,-38 38 206 0 0,-1-3-1 0 0,-2-1 0 0 0,-78 50 1 0 0,121-86 156 0 0,19-19-363 0 0,-13 15-19 0 0,1 0 0 0 0,-1 1 0 0 0,1-1 0 0 0,0 1 0 0 0,-1 0 0 0 0,1 1 0 0 0,0 0 0 0 0,10-1 0 0 0,-12 2 6 0 0,-1 0-1 0 0,0 0 1 0 0,1 0 0 0 0,-1 1-1 0 0,0 0 1 0 0,0-1-1 0 0,1 1 1 0 0,-1 1-1 0 0,0-1 1 0 0,0 0-1 0 0,0 1 1 0 0,0-1-1 0 0,0 1 1 0 0,-1 0-1 0 0,1 0 1 0 0,0 0 0 0 0,2 4-1 0 0,45 46-74 0 0,62 58 542 0 0,-101-100-943 0 0,2-1 1 0 0,-1 0-1 0 0,1-1 1 0 0,0 0-1 0 0,1-1 0 0 0,-1 0 1 0 0,28 8-1 0 0,-36-14 257 0 0,0 0 0 0 0,0 0-1 0 0,0-1 1 0 0,0 1-1 0 0,9-2 1 0 0,5-1-654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57.8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54 14987 0 0,'-4'2'2196'0'0,"4"9"-1146"0"0,6 30-904 0 0,1 8 227 0 0,2 164 1001 0 0,-9-212-1325 0 0,0 0 1 0 0,0 0 0 0 0,0 0 0 0 0,0 0 0 0 0,0 1 0 0 0,0-1-1 0 0,1 0 1 0 0,-1 0 0 0 0,0 0 0 0 0,0 0 0 0 0,1 0 0 0 0,-1 0-1 0 0,1 0 1 0 0,-1 0 0 0 0,1 0 0 0 0,-1 0 0 0 0,1 0 0 0 0,0 0-1 0 0,-1 0 1 0 0,1 0 0 0 0,1 1 0 0 0,-1-2-29 0 0,0 0 0 0 0,0 0 1 0 0,-1 0-1 0 0,1-1 0 0 0,0 1 1 0 0,0 0-1 0 0,0 0 0 0 0,-1-1 1 0 0,1 1-1 0 0,0 0 0 0 0,-1-1 1 0 0,1 1-1 0 0,0-1 0 0 0,-1 1 1 0 0,1-1-1 0 0,0 1 0 0 0,-1-1 1 0 0,1 1-1 0 0,-1-1 0 0 0,1 0 1 0 0,-1 1-1 0 0,1-2 0 0 0,32-53 185 0 0,-28 46-135 0 0,23-56-31 0 0,-22 48-24 0 0,1 1-1 0 0,17-32 0 0 0,-23 48-31 0 0,1 1-358 0 0,1 1 359 0 0,-1 0-1 0 0,0 0 0 0 0,0 0 1 0 0,0 0-1 0 0,0 0 1 0 0,0 1-1 0 0,0-1 1 0 0,-1 1-1 0 0,1-1 1 0 0,-1 1-1 0 0,0-1 1 0 0,2 5-1 0 0,2 2-6 0 0,6 8 170 0 0,1 1 1 0 0,1-2-1 0 0,0 0 1 0 0,21 19-1 0 0,-26-27-74 0 0,0-1 1 0 0,1-1-1 0 0,-1 1 0 0 0,1-1 0 0 0,1-1 0 0 0,-1 0 0 0 0,1 0 0 0 0,0-1 0 0 0,0 0 0 0 0,14 3 0 0 0,-21-6-22 0 0,1 0 0 0 0,-1-1 0 0 0,0 0 0 0 0,1 1 0 0 0,-1-1-1 0 0,0 0 1 0 0,1-1 0 0 0,-1 1 0 0 0,1 0 0 0 0,-1-1 0 0 0,0 0 0 0 0,0 0-1 0 0,1 0 1 0 0,-1 0 0 0 0,0 0 0 0 0,0-1 0 0 0,0 1 0 0 0,5-5 0 0 0,-4 3 8 0 0,-1-1 1 0 0,0 1-1 0 0,0-1 1 0 0,0 0-1 0 0,0 0 1 0 0,-1 0-1 0 0,1 0 1 0 0,-1 0-1 0 0,0-1 1 0 0,-1 1-1 0 0,3-10 1 0 0,0-3-15 0 0,-1 0 1 0 0,-1-1 0 0 0,0 0 0 0 0,-2 1 0 0 0,0-1 0 0 0,-3-19-1 0 0,3 35-80 0 0,-3-23-373 0 0,-7-35-1 0 0,8 53-48 0 0,0 0 0 0 0,0 0 0 0 0,-1 1-1 0 0,1-1 1 0 0,-2 1 0 0 0,1 0-1 0 0,-1 0 1 0 0,1 0 0 0 0,-2 0 0 0 0,-4-6-1 0 0,8 12 173 0 0,0-1-1 0 0,0 0 0 0 0,0 0 0 0 0,0 0 0 0 0,0 1 0 0 0,0-1 0 0 0,0 0 0 0 0,-1 1 0 0 0,1-1 0 0 0,0 1 1 0 0,0 0-1 0 0,-1-1 0 0 0,1 1 0 0 0,0 0 0 0 0,-2-1 0 0 0,-3 1 41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58.3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1 15731 0 0,'-3'0'1774'0'0,"-1"11"-1561"0"0,0 13-449 0 0,2 34 621 0 0,-21 237 2806 0 0,18-251-2518 0 0,1 53 938 0 0,7-99-1582 0 0,-1 0-1 0 0,0 0 0 0 0,1-1 0 0 0,-1 1 1 0 0,0-1-1 0 0,-1 1 0 0 0,1-1 0 0 0,0 0 1 0 0,-1 1-1 0 0,1-1 0 0 0,-1 0 0 0 0,0 0 0 0 0,1-4 1 0 0,3-3 14 0 0,11-20-187 0 0,1 0 0 0 0,1 2 0 0 0,2 0 0 0 0,1 1 0 0 0,37-37 0 0 0,-58 64 136 0 0,1-1 0 0 0,0 0 0 0 0,-1 0 0 0 0,1 1 0 0 0,0-1 0 0 0,0 0 0 0 0,0 1 1 0 0,-1-1-1 0 0,1 1 0 0 0,0-1 0 0 0,0 1 0 0 0,0-1 0 0 0,0 1 0 0 0,0 0 0 0 0,0-1 0 0 0,0 1 0 0 0,0 0 0 0 0,0 0 0 0 0,0 0 0 0 0,0 0 1 0 0,0 0-1 0 0,0 0 0 0 0,0 0 0 0 0,0 0 0 0 0,0 0 0 0 0,0 0 0 0 0,0 1 0 0 0,0-1 0 0 0,0 0 0 0 0,0 1 0 0 0,0-1 0 0 0,0 1 0 0 0,0-1 1 0 0,0 1-1 0 0,0-1 0 0 0,0 1 0 0 0,-1 0 0 0 0,1-1 0 0 0,0 1 0 0 0,0 0 0 0 0,-1 0 0 0 0,1-1 0 0 0,-1 1 0 0 0,1 0 0 0 0,0 0 1 0 0,-1 0-1 0 0,0 0 0 0 0,1 0 0 0 0,-1 0 0 0 0,1 0 0 0 0,-1 1 0 0 0,4 9-7 0 0,0 0 0 0 0,-1 0 1 0 0,4 21-1 0 0,-4-16 68 0 0,6 15-35 0 0,0-1-1 0 0,3 0 1 0 0,26 50-1 0 0,0-11-4949 0 0,-32-58 2660 0 0,-3-2-658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59.1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1 131 8418 0 0,'1'-4'602'0'0,"0"1"-1"0"0,0 0 1 0 0,0-1 0 0 0,1 1 0 0 0,-1 0 0 0 0,1 0 0 0 0,0 0 0 0 0,0 0-1 0 0,0 1 1 0 0,0-1 0 0 0,0 0 0 0 0,5-3 0 0 0,31-17 1222 0 0,-32 20-2222 0 0,22-12 531 0 0,-14 8-110 0 0,-1-1 0 0 0,1 2-1 0 0,1 0 1 0 0,-1 1 0 0 0,1 0-1 0 0,25-4 1 0 0,-38 9-39 0 0,1 0 1 0 0,-1 0-1 0 0,0 0 0 0 0,1 0 1 0 0,-1 0-1 0 0,1 1 1 0 0,-1 0-1 0 0,0-1 1 0 0,0 1-1 0 0,1 0 0 0 0,-1 0 1 0 0,0 0-1 0 0,0 0 1 0 0,0 0-1 0 0,0 1 0 0 0,3 2 1 0 0,28 32 2 0 0,-28-30 67 0 0,0 1 0 0 0,0-1-1 0 0,1-1 1 0 0,-1 1-1 0 0,8 4 1 0 0,-5-4 26 0 0,0-2 1 0 0,1 1 0 0 0,-1-1-1 0 0,1-1 1 0 0,0 1-1 0 0,0-1 1 0 0,0-1 0 0 0,0 0-1 0 0,0 0 1 0 0,1-1-1 0 0,-1 0 1 0 0,0 0 0 0 0,17-2-1 0 0,-18 0-649 0 0,0-1-1 0 0,0 1 1 0 0,-1-1-1 0 0,1-1 1 0 0,-1 0-1 0 0,8-3 1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59.5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0 103 9058 0 0,'0'0'2415'0'0,"9"-4"400"0"0,176-84 1244 0 0,-183 87-4074 0 0,1 0 1 0 0,-1-1-1 0 0,0 1 1 0 0,1 0-1 0 0,-1 0 1 0 0,1 0 0 0 0,-1 0-1 0 0,1 1 1 0 0,0-1-1 0 0,-1 1 1 0 0,1-1-1 0 0,0 1 1 0 0,-1 0 0 0 0,1 0-1 0 0,-1 0 1 0 0,1 1-1 0 0,0-1 1 0 0,-1 0-1 0 0,1 1 1 0 0,0 0 0 0 0,-1 0-1 0 0,1-1 1 0 0,-1 2-1 0 0,0-1 1 0 0,4 2-1 0 0,0 2-43 0 0,0 1 0 0 0,0 0 0 0 0,0 0 0 0 0,-1 1 0 0 0,0 0 0 0 0,8 13 0 0 0,-11-16 136 0 0,1 1-1 0 0,0-1 0 0 0,0 0 1 0 0,0 0-1 0 0,1 0 1 0 0,0-1-1 0 0,-1 1 0 0 0,1-1 1 0 0,0 0-1 0 0,0 0 1 0 0,1 0-1 0 0,-1-1 0 0 0,1 1 1 0 0,-1-1-1 0 0,6 1 1 0 0,-3-1-122 0 0,1-1 0 0 0,-1 0 1 0 0,1 0-1 0 0,-1-1 0 0 0,1 0 0 0 0,-1-1 1 0 0,1 1-1 0 0,-1-2 0 0 0,12-2 1 0 0,26-8-4334 0 0,-27 6 2142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00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265 108 10562 0 0,'11'-11'814'0'0,"0"0"0"0"0,0 1 0 0 0,23-15 0 0 0,21-19 2037 0 0,-60 43-2820 0 0,1-1 0 0 0,-1 1-1 0 0,0 0 1 0 0,1 0 0 0 0,-1 1 0 0 0,0 0 0 0 0,0-1-1 0 0,1 1 1 0 0,-1 1 0 0 0,0-1 0 0 0,1 1 0 0 0,-1 0-1 0 0,0 0 1 0 0,1 0 0 0 0,-8 3 0 0 0,-10 5-207 0 0,-39 20 1 0 0,46-21 209 0 0,-13 6-81 0 0,-67 38-23 0 0,84-46 59 0 0,1 2 0 0 0,0-1 1 0 0,0 1-1 0 0,0 1 0 0 0,1 0 1 0 0,-9 11-1 0 0,17-19 5 0 0,1 0 1 0 0,-1-1-1 0 0,1 1 1 0 0,-1 0-1 0 0,1-1 1 0 0,0 1-1 0 0,-1 0 1 0 0,1 0-1 0 0,0-1 1 0 0,-1 1-1 0 0,1 0 1 0 0,0 0-1 0 0,0-1 1 0 0,0 1 0 0 0,0 0-1 0 0,0 0 1 0 0,0 0-1 0 0,0 0 1 0 0,0-1-1 0 0,0 1 1 0 0,0 0-1 0 0,0 0 1 0 0,0 0-1 0 0,1-1 1 0 0,-1 1-1 0 0,0 0 1 0 0,1 0-1 0 0,-1-1 1 0 0,0 1-1 0 0,1 0 1 0 0,-1 0-1 0 0,1-1 1 0 0,-1 1-1 0 0,1-1 1 0 0,-1 1-1 0 0,1 0 1 0 0,0-1-1 0 0,-1 1 1 0 0,1-1-1 0 0,0 1 1 0 0,-1-1-1 0 0,1 0 1 0 0,0 1-1 0 0,0-1 1 0 0,-1 0-1 0 0,1 1 1 0 0,0-1-1 0 0,0 0 1 0 0,0 0-1 0 0,1 0 1 0 0,7 3-31 0 0,1-1 1 0 0,0 0-1 0 0,14 1 1 0 0,-14-2 25 0 0,37 5 33 0 0,-20-3-59 0 0,0 0 0 0 0,-1 2 1 0 0,36 11-1 0 0,-56-14 65 0 0,0 0 0 0 0,0 1 0 0 0,-1-1-1 0 0,1 1 1 0 0,-1 0 0 0 0,1 0 0 0 0,-1 1-1 0 0,-1-1 1 0 0,1 1 0 0 0,0 0 0 0 0,-1 1-1 0 0,0-1 1 0 0,0 1 0 0 0,0 0-1 0 0,0 0 1 0 0,-1 0 0 0 0,0 0 0 0 0,0 1-1 0 0,0-1 1 0 0,2 9 0 0 0,-4-11 67 0 0,0-1 0 0 0,-1 1 0 0 0,1 1 0 0 0,-1-1 0 0 0,0 0-1 0 0,0 0 1 0 0,0 0 0 0 0,0 0 0 0 0,0 0 0 0 0,-1 0 0 0 0,1 0 0 0 0,-1 0 0 0 0,0 0 0 0 0,0 0 0 0 0,0 0 0 0 0,0 0 0 0 0,-3 4 0 0 0,1-3 47 0 0,0 1 1 0 0,-1-1 0 0 0,1 0 0 0 0,-1 0 0 0 0,0-1 0 0 0,0 1 0 0 0,0-1 0 0 0,-1 0 0 0 0,-6 4-1 0 0,-1 0 49 0 0,-1-1 0 0 0,0-1 0 0 0,0 0 0 0 0,-1-1 0 0 0,1 0 0 0 0,-27 3 0 0 0,-36-3 96 0 0,38-9-1408 0 0,4-9-3279 0 0,33 14 4059 0 0,0-1-1 0 0,1 1 0 0 0,-1-1 0 0 0,0 0 1 0 0,0 1-1 0 0,0-1 0 0 0,1 0 1 0 0,-1 1-1 0 0,0-1 0 0 0,1 0 0 0 0,-1 0 1 0 0,1 0-1 0 0,-1 0 0 0 0,1 0 0 0 0,0 1 1 0 0,-1-1-1 0 0,1 0 0 0 0,0 0 0 0 0,-1-1 1 0 0,1-8-4124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00.5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1 18364 0 0,'-5'14'162'0'0,"1"2"0"0"0,0-1 0 0 0,1 0 0 0 0,1 1 0 0 0,0 0 0 0 0,1-1 0 0 0,1 1 1 0 0,2 23-1 0 0,5 18 354 0 0,14 55 0 0 0,-6-34-575 0 0,2 62-59 0 0,-16-120-804 0 0,-1 0 0 0 0,-1 1 1 0 0,-1-1-1 0 0,-8 37 0 0 0,5-42 760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01.0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376 6 9546 0 0,'-4'-5'5111'0'0,"-5"4"-3992"0"0,-8 6-1956 0 0,15-5 1228 0 0,-5 4-368 0 0,-1 0 1 0 0,1 0 0 0 0,0 1-1 0 0,0 0 1 0 0,0 0-1 0 0,1 1 1 0 0,-1-1-1 0 0,1 1 1 0 0,-7 9-1 0 0,-6 6 19 0 0,-7 4 30 0 0,-20 20 292 0 0,-42 51 1 0 0,77-83-272 0 0,0 1 0 0 0,1 0 0 0 0,1 1 0 0 0,1 0 0 0 0,0 1 0 0 0,0 0 0 0 0,2 0 0 0 0,-9 31 0 0 0,14-42-38 0 0,0 0 1 0 0,0 0-1 0 0,1 0 1 0 0,-1 0-1 0 0,1 0 1 0 0,0 0-1 0 0,0 0 1 0 0,1 0-1 0 0,0 0 1 0 0,0 0-1 0 0,0 0 1 0 0,0 0-1 0 0,1 0 1 0 0,0-1-1 0 0,0 1 1 0 0,0-1-1 0 0,0 1 1 0 0,1-1-1 0 0,0 0 0 0 0,-1 0 1 0 0,2 0-1 0 0,-1 0 1 0 0,0 0-1 0 0,1-1 1 0 0,0 1-1 0 0,0-1 1 0 0,0 0-1 0 0,0 0 1 0 0,0-1-1 0 0,0 1 1 0 0,1-1-1 0 0,8 3 1 0 0,-1-1 19 0 0,0 0 1 0 0,1-1 0 0 0,0 0 0 0 0,-1-1 0 0 0,1-1 0 0 0,0 0-1 0 0,0 0 1 0 0,0-2 0 0 0,0 1 0 0 0,0-2 0 0 0,23-4 0 0 0,-10-2-33 0 0,0 0 1 0 0,-1-2-1 0 0,-1-1 1 0 0,1 0-1 0 0,35-25 1 0 0,-44 25-73 0 0,0-1 0 0 0,0 0 0 0 0,-1-1 0 0 0,-1-1 0 0 0,0-1 0 0 0,-1 0 0 0 0,0 0 0 0 0,12-22 0 0 0,-18 24-20 0 0,0-1 0 0 0,-1 0 1 0 0,0-1-1 0 0,-1 0 0 0 0,-1 0 1 0 0,0 0-1 0 0,-1 0 1 0 0,1-30-1 0 0,-3 38 30 0 0,-1 1-1 0 0,-1-1 1 0 0,0 0 0 0 0,0 1 0 0 0,0-1 0 0 0,0 1-1 0 0,-1 0 1 0 0,0-1 0 0 0,-1 1 0 0 0,-4-8-1 0 0,5 10 3 0 0,0 0 0 0 0,-1 1-1 0 0,0-1 1 0 0,0 1 0 0 0,0 0-1 0 0,0 0 1 0 0,-1 0 0 0 0,1 0-1 0 0,-1 1 1 0 0,1-1 0 0 0,-1 1-1 0 0,0 0 1 0 0,0 0-1 0 0,0 1 1 0 0,0-1 0 0 0,-1 1-1 0 0,-3-1 1 0 0,0 0-228 0 0,1 2-1 0 0,0-1 1 0 0,-1 1-1 0 0,1 0 1 0 0,0 0-1 0 0,-1 1 1 0 0,1 0-1 0 0,0 1 1 0 0,0-1 0 0 0,0 1-1 0 0,0 1 1 0 0,0-1-1 0 0,0 1 1 0 0,0 1-1 0 0,1-1 1 0 0,-1 1-1 0 0,1 0 1 0 0,0 0-1 0 0,-6 6 1 0 0,-5 8-579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01.4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72 0 20396 0 0,'0'0'248'0'0,"-2"0"-264"0"0,1 0-56 0 0,-1 0 88 0 0,1 0-136 0 0,-1 0 24 0 0,-1 0-56 0 0,-38 6-136 0 0,35 0-1432 0 0,0 1 1520 0 0,1-1-408 0 0,2 2 616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01.8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108 24 11731 0 0,'3'-15'1533'0'0,"-2"6"1482"0"0,0 18-1828 0 0,-3 31-961 0 0,-12 67 0 0 0,4-41 59 0 0,4-21-209 0 0,-1 0 1 0 0,-3-1-1 0 0,-1 0 1 0 0,-24 60-1 0 0,17-68-3020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21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1 3353 0 0,'-11'23'827'0'0,"0"13"-938"0"0,-5 18-43 0 0,-18 58-179 0 0,-10 0-341 0 0,-19 57 264 0 0,9 28 434 0 0,-12 37 713 0 0,61-223-235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02.1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80 158 12731 0 0,'1'-6'648'0'0,"0"-1"1"0"0,0 1-1 0 0,0 0 0 0 0,1 0 1 0 0,0 0-1 0 0,0 0 0 0 0,1 0 1 0 0,0 0-1 0 0,0 1 1 0 0,0-1-1 0 0,0 1 0 0 0,9-9 1 0 0,-6 7-551 0 0,1 1 1 0 0,0 0-1 0 0,0 1 1 0 0,1 0-1 0 0,0 0 1 0 0,0 1-1 0 0,0 0 1 0 0,13-5-1 0 0,-12 5-128 0 0,1 0 1 0 0,-1 1-1 0 0,1 0 0 0 0,0 1 1 0 0,0 0-1 0 0,0 0 0 0 0,1 1 1 0 0,-1 0-1 0 0,0 1 0 0 0,0 0 1 0 0,14 3-1 0 0,-23-3 0 0 0,0 1 0 0 0,0-1 0 0 0,0 1 0 0 0,0 0 0 0 0,0 0 0 0 0,0-1 0 0 0,0 1 0 0 0,0 0 0 0 0,0 0 0 0 0,0 0 0 0 0,0 0 0 0 0,0 0 0 0 0,0 0 0 0 0,-1 0-1 0 0,1 1 1 0 0,0-1 0 0 0,-1 0 0 0 0,1 0 0 0 0,-1 0 0 0 0,0 1 0 0 0,1-1 0 0 0,-1 0 0 0 0,0 1 0 0 0,0-1 0 0 0,1 0 0 0 0,-1 1 0 0 0,0-1 0 0 0,0 0 0 0 0,-1 1 0 0 0,1-1 0 0 0,0 0 0 0 0,0 0 0 0 0,-1 1 0 0 0,1-1 0 0 0,-1 0 0 0 0,1 0 0 0 0,-2 2 0 0 0,0 5-42 0 0,-2 0 1 0 0,1 0 0 0 0,-1 0 0 0 0,-6 9-1 0 0,-11 10 153 0 0,0-2 0 0 0,-1 0 0 0 0,-41 34-1 0 0,-16 17 465 0 0,78-75-531 0 0,0 0-1 0 0,-1 0 0 0 0,1 1 0 0 0,0-1 0 0 0,0 0 0 0 0,0 0 0 0 0,0 1 0 0 0,0-1 0 0 0,0 1 0 0 0,0-1 0 0 0,1 0 0 0 0,-1 1 0 0 0,0 0 0 0 0,1-1 0 0 0,-1 1 0 0 0,1-1 0 0 0,0 1 0 0 0,-1 0 0 0 0,1-1 0 0 0,0 1 0 0 0,0 2 0 0 0,1-2-8 0 0,1-1 1 0 0,-1 1 0 0 0,0-1-1 0 0,1 1 1 0 0,-1-1 0 0 0,1 0 0 0 0,-1 0-1 0 0,1 0 1 0 0,0 0 0 0 0,-1 0 0 0 0,1 0-1 0 0,0 0 1 0 0,0 0 0 0 0,0-1-1 0 0,0 1 1 0 0,-1-1 0 0 0,1 1 0 0 0,3-1-1 0 0,114 22-1 0 0,-78-15-46 0 0,0 1 0 0 0,52 16 0 0 0,-80-19 26 0 0,-1 0 0 0 0,0 1 0 0 0,0 0 0 0 0,0 0 0 0 0,0 2 0 0 0,-1-1 0 0 0,-1 1 0 0 0,1 1 1 0 0,-1 0-1 0 0,-1 0 0 0 0,12 15 0 0 0,-19-21 18 0 0,1 0 0 0 0,-1 0 0 0 0,0 1 0 0 0,0-1 0 0 0,0 0 0 0 0,-1 1 0 0 0,1 0 0 0 0,-1-1-1 0 0,0 1 1 0 0,0 0 0 0 0,0 0 0 0 0,-1 0 0 0 0,1-1 0 0 0,-1 1 0 0 0,0 0 0 0 0,-1 7 0 0 0,0-5 47 0 0,0-1 0 0 0,-1 1 0 0 0,1-1 0 0 0,-1 0 0 0 0,-1 0 0 0 0,1 0 0 0 0,-1 0 0 0 0,0 0 0 0 0,0 0 0 0 0,-6 6 0 0 0,-4 3 150 0 0,0-1-1 0 0,-1-1 0 0 0,-1 0 0 0 0,0-1 0 0 0,-32 19 1 0 0,-128 53 113 0 0,26-13-1799 0 0,91-41 657 0 0,-4 0-289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47.2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0 150 5065 0 0,'7'-22'2257'0'0,"-4"13"23"0"0,-1 0-1 0 0,0 0 0 0 0,2-20 2094 0 0,5 15-2352 0 0,0 8-2120 0 0,-1 0 1 0 0,1 1-1 0 0,0 0 1 0 0,0 1 0 0 0,1 0-1 0 0,-1 0 1 0 0,1 1-1 0 0,0 0 1 0 0,11-1 0 0 0,12-2-252 0 0,1 2 0 0 0,0 1 1 0 0,0 2-1 0 0,0 1 0 0 0,44 7 1 0 0,-75-7 310 0 0,0 0-1 0 0,0 1 1 0 0,0-1 0 0 0,0 1 0 0 0,0 0 0 0 0,0 0 0 0 0,0 0-1 0 0,0 0 1 0 0,0 0 0 0 0,0 1 0 0 0,-1-1 0 0 0,1 1 0 0 0,0 0-1 0 0,-1 0 1 0 0,4 4 0 0 0,-5-4-17 0 0,0-1-1 0 0,0 1 1 0 0,-1-1-1 0 0,1 1 1 0 0,-1 0-1 0 0,0-1 1 0 0,1 1-1 0 0,-1 0 0 0 0,0 0 1 0 0,0-1-1 0 0,0 1 1 0 0,0 0-1 0 0,0-1 1 0 0,0 1-1 0 0,-1 0 1 0 0,1-1-1 0 0,-1 1 1 0 0,1 0-1 0 0,-1-1 1 0 0,0 1-1 0 0,1 0 1 0 0,-1-1-1 0 0,0 1 1 0 0,0-1-1 0 0,0 0 1 0 0,0 1-1 0 0,0-1 1 0 0,0 0-1 0 0,-3 2 1 0 0,-16 19 135 0 0,-1-1 0 0 0,-1-1 0 0 0,-36 25 0 0 0,28-22-11 0 0,-40 38 0 0 0,45-35-120 0 0,-23 33-1 0 0,40-49 34 0 0,0 1 0 0 0,1 0 0 0 0,1 1 0 0 0,0 0 0 0 0,1 0-1 0 0,-6 18 1 0 0,10-26 9 0 0,0 0-1 0 0,0 0 1 0 0,0 0-1 0 0,1 0 1 0 0,0 0-1 0 0,0 0 1 0 0,0 0-1 0 0,0 0 1 0 0,1 0-1 0 0,-1 0 1 0 0,1 0-1 0 0,0 0 1 0 0,0 0-1 0 0,0-1 1 0 0,1 1-1 0 0,0 0 1 0 0,-1-1-1 0 0,1 1 1 0 0,0-1-1 0 0,1 1 1 0 0,2 2-1 0 0,-2-2 78 0 0,1-1-1 0 0,-1 0 1 0 0,1 0 0 0 0,0 0-1 0 0,0 0 1 0 0,0-1 0 0 0,1 0-1 0 0,-1 0 1 0 0,0 0-1 0 0,1 0 1 0 0,-1-1 0 0 0,1 0-1 0 0,0 1 1 0 0,-1-2 0 0 0,1 1-1 0 0,0 0 1 0 0,6-1-1 0 0,-2 0 164 0 0,-1-1-1 0 0,1 0 0 0 0,-1 0 0 0 0,1-1 0 0 0,-1 0 0 0 0,1 0 0 0 0,-1-1 0 0 0,0 0 0 0 0,0-1 0 0 0,11-6 0 0 0,-17 9-148 0 0,1-1-1 0 0,-1 1 0 0 0,0-1 1 0 0,0 0-1 0 0,0 0 1 0 0,0 0-1 0 0,0 0 1 0 0,0 0-1 0 0,0 0 0 0 0,-1-1 1 0 0,1 1-1 0 0,-1-1 1 0 0,1 1-1 0 0,-1-1 0 0 0,0 1 1 0 0,0-1-1 0 0,0 0 1 0 0,-1 1-1 0 0,1-1 0 0 0,-1 0 1 0 0,1 0-1 0 0,-1 0 1 0 0,0 1-1 0 0,0-1 0 0 0,0 0 1 0 0,0 0-1 0 0,-1 0 1 0 0,1 0-1 0 0,-1 1 1 0 0,0-1-1 0 0,0 0 0 0 0,0 1 1 0 0,0-1-1 0 0,0 0 1 0 0,-3-4-1 0 0,-3-5 34 0 0,-1 1 1 0 0,0 0-1 0 0,-1 0 0 0 0,0 0 1 0 0,0 1-1 0 0,-22-18 1 0 0,-74-46-506 0 0,77 56 118 0 0,-3 1-1695 0 0,39 6-4924 0 0,3 6 6616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48.0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1 152 8794 0 0,'-1'-9'10781'0'0,"4"-19"-7760"0"0,-2 25-3012 0 0,-1 0 3 0 0,1 0 0 0 0,0 0 0 0 0,0-1 0 0 0,0 1 0 0 0,0 0 0 0 0,1 0 0 0 0,-1 0 0 0 0,1 0-1 0 0,0 0 1 0 0,0 0 0 0 0,0 1 0 0 0,0-1 0 0 0,0 1 0 0 0,0-1 0 0 0,1 1 0 0 0,-1 0 0 0 0,5-3 0 0 0,13-5-195 0 0,2 0 1 0 0,-1 1 0 0 0,1 1-1 0 0,23-5 1 0 0,-33 11-35 0 0,-1 0 0 0 0,1 0 0 0 0,0 1 0 0 0,0 0 1 0 0,-1 1-1 0 0,1 0 0 0 0,0 1 0 0 0,0 0 0 0 0,21 6 0 0 0,-31-6 174 0 0,1-1-1 0 0,-1 1 1 0 0,0 0 0 0 0,1 0 0 0 0,-1 0-1 0 0,0 0 1 0 0,0 0 0 0 0,0 0-1 0 0,0 1 1 0 0,0-1 0 0 0,0 1 0 0 0,0-1-1 0 0,0 1 1 0 0,-1 0 0 0 0,1 0 0 0 0,-1 0-1 0 0,1 0 1 0 0,-1 0 0 0 0,0 0-1 0 0,0 0 1 0 0,1 3 0 0 0,-1-2-3 0 0,0 0 0 0 0,-1 1 1 0 0,0-1-1 0 0,0 0 0 0 0,0 0 0 0 0,0 1 1 0 0,0-1-1 0 0,-1 0 0 0 0,0 0 0 0 0,1 0 1 0 0,-1 0-1 0 0,0 0 0 0 0,-3 6 0 0 0,-3 4 85 0 0,-1 0-1 0 0,0-1 1 0 0,0 0-1 0 0,-1 0 1 0 0,-18 17-1 0 0,11-13 202 0 0,0-2 1 0 0,-1 0-1 0 0,-1-1 0 0 0,0-1 0 0 0,0 0 0 0 0,-1-1 1 0 0,-1-1-1 0 0,-27 9 0 0 0,67-25-483 0 0,0 0-1 0 0,1 1 1 0 0,-1 2 0 0 0,1 0 0 0 0,-1 1-1 0 0,1 1 1 0 0,32 2 0 0 0,-46-1 194 0 0,1 1 0 0 0,-1 0 0 0 0,0 1 0 0 0,1-1 0 0 0,-1 2 1 0 0,0-1-1 0 0,0 1 0 0 0,0 0 0 0 0,0 0 0 0 0,-1 0 0 0 0,1 1 1 0 0,-1 0-1 0 0,0 1 0 0 0,0 0 0 0 0,-1-1 0 0 0,1 2 0 0 0,-1-1 1 0 0,0 1-1 0 0,0-1 0 0 0,-1 1 0 0 0,0 1 0 0 0,0-1 0 0 0,0 1 1 0 0,4 12-1 0 0,-6-15 72 0 0,0 0-1 0 0,-1 0 1 0 0,0 0 0 0 0,0 1 0 0 0,0-1 0 0 0,-1 0-1 0 0,1 1 1 0 0,-1-1 0 0 0,0 0 0 0 0,0 1 0 0 0,-1-1-1 0 0,1 0 1 0 0,-1 1 0 0 0,0-1 0 0 0,0 0 0 0 0,0 0-1 0 0,-1 0 1 0 0,1 0 0 0 0,-3 4 0 0 0,0-2 108 0 0,0-1 1 0 0,0 0-1 0 0,0 0 0 0 0,-1-1 1 0 0,0 1-1 0 0,1-1 0 0 0,-2 0 1 0 0,1 0-1 0 0,0-1 0 0 0,-1 0 1 0 0,-9 5-1 0 0,-9 1 234 0 0,-1 0 1 0 0,0-2-1 0 0,0-1 1 0 0,-1-1-1 0 0,-29 3 1 0 0,46-7-316 0 0,-9 1 87 0 0,0 0 0 0 0,-1-1 0 0 0,1 0 1 0 0,-36-5-1 0 0,53 4-210 0 0,0 0 0 0 0,0 0 0 0 0,0 0 0 0 0,-1-1 1 0 0,1 1-1 0 0,0 0 0 0 0,0 0 0 0 0,0-1 0 0 0,0 1 1 0 0,0-1-1 0 0,0 1 0 0 0,0-1 0 0 0,0 1 0 0 0,0-1 0 0 0,0 0 1 0 0,0 1-1 0 0,0-1 0 0 0,0 0 0 0 0,0 0 0 0 0,0 0 1 0 0,1 0-1 0 0,-1 0 0 0 0,0 0 0 0 0,1 0 0 0 0,-1 0 0 0 0,1 0 1 0 0,-1 0-1 0 0,1 0 0 0 0,-1 0 0 0 0,1 0 0 0 0,0 0 0 0 0,0 0 1 0 0,-1-1-1 0 0,1 1 0 0 0,0 0 0 0 0,0 0 0 0 0,0 0 1 0 0,0 0-1 0 0,0-1 0 0 0,1 1 0 0 0,-1 0 0 0 0,0 0 0 0 0,0 0 1 0 0,1 0-1 0 0,0-2 0 0 0,1-1-661 0 0,0 0-1 0 0,0 0 1 0 0,1 0-1 0 0,0 0 1 0 0,0 0-1 0 0,0 0 1 0 0,0 1-1 0 0,0 0 1 0 0,8-6-1 0 0,12-6-2637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48.3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299 41 14107 0 0,'-1'-3'5654'0'0,"-15"-6"-4820"0"0,9 7-951 0 0,0 1 1 0 0,1 0-1 0 0,-1 1 1 0 0,0-1-1 0 0,0 1 1 0 0,1 1-1 0 0,-1-1 0 0 0,0 1 1 0 0,0 0-1 0 0,1 1 1 0 0,-1 0-1 0 0,1 0 1 0 0,-1 0-1 0 0,1 1 0 0 0,0 0 1 0 0,-6 3-1 0 0,-1 2-84 0 0,-1 1-1 0 0,2 0 1 0 0,-1 1-1 0 0,1 1 1 0 0,1-1-1 0 0,0 2 1 0 0,-17 22-1 0 0,22-25 124 0 0,0-1-1 0 0,0 1 1 0 0,1 0 0 0 0,1 0-1 0 0,0 0 1 0 0,0 1-1 0 0,1 0 1 0 0,0-1 0 0 0,0 1-1 0 0,1 0 1 0 0,1 1-1 0 0,0-1 1 0 0,0 12-1 0 0,1-18 100 0 0,1 1-1 0 0,0-1 0 0 0,0 0 1 0 0,0 0-1 0 0,0 0 0 0 0,1 0 1 0 0,0 0-1 0 0,0 0 0 0 0,0 0 1 0 0,0 0-1 0 0,1-1 0 0 0,-1 1 1 0 0,1-1-1 0 0,0 0 1 0 0,0 1-1 0 0,0-1 0 0 0,1-1 1 0 0,-1 1-1 0 0,1 0 0 0 0,-1-1 1 0 0,1 0-1 0 0,0 0 0 0 0,0 0 1 0 0,5 2-1 0 0,-2-1 223 0 0,0-1 1 0 0,0 0-1 0 0,0 0 0 0 0,0 0 1 0 0,1-1-1 0 0,-1 0 0 0 0,0 0 1 0 0,1-1-1 0 0,-1 0 0 0 0,0 0 1 0 0,1-1-1 0 0,-1 0 1 0 0,13-3-1 0 0,-11 1-10 0 0,0-1 0 0 0,0 0 0 0 0,0 0 0 0 0,-1-1 0 0 0,1 0 0 0 0,-1 0 0 0 0,0-1 0 0 0,12-11 0 0 0,-16 13-132 0 0,0 0-1 0 0,0-1 1 0 0,-1 0-1 0 0,1 0 1 0 0,-1 0-1 0 0,0 0 1 0 0,-1-1 0 0 0,1 1-1 0 0,-1-1 1 0 0,0 1-1 0 0,-1-1 1 0 0,1 0-1 0 0,-1 0 1 0 0,0 1-1 0 0,0-11 1 0 0,-1 2-46 0 0,0 0 0 0 0,-2 0 0 0 0,0-1 0 0 0,0 1 1 0 0,-8-23-1 0 0,-30-65-5500 0 0,38 97 4812 0 0,-4-14-5045 0 0,3 13 2084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48.9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13555 0 0,'0'0'5125'0'0,"2"2"-7169"0"0,2 5 1820 0 0,-1 0 0 0 0,1 1 0 0 0,-1-1 1 0 0,0 1-1 0 0,-1 0 0 0 0,0-1 0 0 0,1 12 1 0 0,7 64 320 0 0,-7-58-162 0 0,7 257 790 0 0,-11-261-335 0 0,-1-16-4152 0 0,4-5 2957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49.3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252 1 9098 0 0,'0'0'6777'0'0,"-2"3"-6156"0"0,-13 15-645 0 0,-1 0 0 0 0,-1-2 1 0 0,0 0-1 0 0,-1-1 0 0 0,-1-1 1 0 0,-35 21-1 0 0,-39 31 699 0 0,95-68-750 0 0,1-1 0 0 0,0 1-1 0 0,0-1 1 0 0,0 1 0 0 0,0 0 0 0 0,1 0 0 0 0,-1 0 0 0 0,1 1-1 0 0,-1-1 1 0 0,1 1 0 0 0,-1 0 0 0 0,1 0 0 0 0,0 0 0 0 0,0 0-1 0 0,-1 1 1 0 0,1 0 0 0 0,0-1 0 0 0,0 1 0 0 0,0 1 0 0 0,-1-1-1 0 0,6 1 1 0 0,1 5-260 0 0,-1-1-1 0 0,1 2 1 0 0,-1-1-1 0 0,-1 1 1 0 0,1 0-1 0 0,-1 1 1 0 0,0 0 0 0 0,10 15-1 0 0,11 8 59 0 0,50 55-884 0 0,-70-78 829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49.9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 17932 0 0,'0'0'3566'0'0,"2"5"-6577"0"0,2 12 2851 0 0,-1 0 0 0 0,-1 1 0 0 0,0-1 0 0 0,-1 19 0 0 0,-1-20 245 0 0,0 0 0 0 0,1 0 0 0 0,1 0 0 0 0,1 0 0 0 0,9 29 0 0 0,-12-44-22 0 0,1-1-1 0 0,-1 1 0 0 0,0-1 1 0 0,1 1-1 0 0,-1-1 0 0 0,1 1 1 0 0,-1-1-1 0 0,1 0 0 0 0,0 1 1 0 0,-1-1-1 0 0,1 0 0 0 0,-1 0 1 0 0,1 1-1 0 0,-1-1 0 0 0,1 0 1 0 0,0 0-1 0 0,-1 0 0 0 0,1 0 1 0 0,0 0-1 0 0,-1 0 1 0 0,1 0-1 0 0,0 0 0 0 0,-1 0 1 0 0,1 0-1 0 0,-1 0 0 0 0,1 0 1 0 0,0 0-1 0 0,-1 0 0 0 0,1 0 1 0 0,0-1-1 0 0,-1 1 0 0 0,1 0 1 0 0,-1-1-1 0 0,1 1 0 0 0,-1 0 1 0 0,1-1-1 0 0,-1 1 0 0 0,1-1 1 0 0,-1 1-1 0 0,1 0 0 0 0,-1-1 1 0 0,0 1-1 0 0,1-2 1 0 0,26-24 15 0 0,-25 23-41 0 0,40-62 73 0 0,-41 64-260 0 0,6 11-2850 0 0,3 5 2996 0 0,0 1-149 0 0,1 0 0 0 0,20 23 1 0 0,-27-36 331 0 0,-1 1 0 0 0,0-1 0 0 0,1 0 0 0 0,0 0 0 0 0,-1 0 1 0 0,1 0-1 0 0,0-1 0 0 0,1 0 0 0 0,-1 0 0 0 0,0 0 0 0 0,1 0 0 0 0,-1 0 1 0 0,1-1-1 0 0,-1 0 0 0 0,1 0 0 0 0,7 1 0 0 0,-9-3 47 0 0,1 0-1 0 0,-1 0 1 0 0,0 0 0 0 0,1 0-1 0 0,-1 0 1 0 0,0-1 0 0 0,0 1 0 0 0,0-1-1 0 0,0 0 1 0 0,0 0 0 0 0,0 0-1 0 0,0-1 1 0 0,-1 1 0 0 0,1 0-1 0 0,-1-1 1 0 0,1 0 0 0 0,-1 1-1 0 0,0-1 1 0 0,0 0 0 0 0,0 0-1 0 0,-1-1 1 0 0,1 1 0 0 0,1-6 0 0 0,4-7-22 0 0,-1 0 0 0 0,-1 0 0 0 0,5-26 0 0 0,-7 17-658 0 0,3-51 0 0 0,-6 32-4641 0 0,0 38 3714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50.3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0 10634 0 0,'0'0'5103'0'0,"0"7"-6153"0"0,4 52 1362 0 0,-2-1 0 0 0,-3 0-1 0 0,-10 75 1 0 0,22-153 6779 0 0,15-8-6190 0 0,-17 21-1225 0 0,-1-1-1 0 0,1 1 1 0 0,0 0-1 0 0,16-8 0 0 0,-24 14 270 0 0,0 1 0 0 0,1-1-1 0 0,-1 1 1 0 0,1 0-1 0 0,-1-1 1 0 0,0 1 0 0 0,1 0-1 0 0,-1 0 1 0 0,1 0-1 0 0,-1 0 1 0 0,1 0-1 0 0,-1 0 1 0 0,1 0 0 0 0,-1 1-1 0 0,1-1 1 0 0,-1 0-1 0 0,0 1 1 0 0,1-1 0 0 0,-1 1-1 0 0,2 0 1 0 0,0 1-26 0 0,0 1 0 0 0,0-1 0 0 0,0 0 0 0 0,-1 1 0 0 0,1-1 0 0 0,-1 1 0 0 0,1 0 0 0 0,1 3 0 0 0,5 8-117 0 0,-1 0 0 0 0,11 28 0 0 0,-15-32 157 0 0,9 21-535 0 0,13 44 1 0 0,-22-61-917 0 0,-1 1 1 0 0,-1-1-1 0 0,1 17 1 0 0,-3-8-1262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50.7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 16780 0 0,'0'0'3778'0'0,"1"-1"-3743"0"0,0 0 0 0 0,0 1 0 0 0,0-1-1 0 0,0 0 1 0 0,0 0 0 0 0,0 1 0 0 0,0-1 0 0 0,0 1 0 0 0,0-1 0 0 0,0 1 0 0 0,1-1 0 0 0,-1 1 0 0 0,0 0 0 0 0,2-1 0 0 0,971 15 1042 0 0,-377-3-881 0 0,-180-10 13 0 0,-9-1-644 0 0,-138 7-4293 0 0,-240-5 2810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51.53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94 16131 0 0,'0'0'5139'0'0,"7"-7"-4142"0"0,8-4-1048 0 0,0 1 0 0 0,1 0 0 0 0,0 2-1 0 0,1-1 1 0 0,0 2 0 0 0,0 0-1 0 0,1 1 1 0 0,0 1 0 0 0,0 1-1 0 0,0 0 1 0 0,0 1 0 0 0,1 1 0 0 0,-1 1-1 0 0,34 2 1 0 0,-50 0-14 0 0,1-1-1 0 0,0 0 1 0 0,-1 1 0 0 0,1 0-1 0 0,-1-1 1 0 0,1 1 0 0 0,-1 0-1 0 0,1 0 1 0 0,-1 1 0 0 0,0-1-1 0 0,1 0 1 0 0,-1 1 0 0 0,0 0-1 0 0,0-1 1 0 0,0 1 0 0 0,0 0-1 0 0,-1 0 1 0 0,1 0 0 0 0,2 3-1 0 0,-3-3-28 0 0,-1-1 0 0 0,1 1 0 0 0,0 0 0 0 0,-1 0 1 0 0,1 0-1 0 0,-1 0 0 0 0,0 0 0 0 0,1 0 0 0 0,-1 0 0 0 0,0 0 0 0 0,0 0 0 0 0,-1 0 0 0 0,1 0 0 0 0,0 0 0 0 0,-1 0 0 0 0,1 0 0 0 0,-1 0 1 0 0,1-1-1 0 0,-1 1 0 0 0,0 0 0 0 0,0 0 0 0 0,0 0 0 0 0,0-1 0 0 0,0 1 0 0 0,-2 2 0 0 0,-4 5 107 0 0,-1-1 0 0 0,0 0 0 0 0,0-1 0 0 0,-1 0 0 0 0,0 0 0 0 0,0-1 0 0 0,-18 10 0 0 0,-16 10 590 0 0,42-26-624 0 0,4 3-816 0 0,1-1 674 0 0,-1 0 0 0 0,0 0 0 0 0,1 0 0 0 0,-1 0 0 0 0,1 0 0 0 0,-1-1 0 0 0,1 1 0 0 0,5 0 0 0 0,-2 1-38 0 0,16 6-74 0 0,2 1 12 0 0,40 22 0 0 0,-59-29 193 0 0,-1 1 0 0 0,1-1 0 0 0,-1 1 0 0 0,0 0 0 0 0,-1 0 1 0 0,1 1-1 0 0,-1-1 0 0 0,0 1 0 0 0,0 0 0 0 0,0 0 0 0 0,0 1 0 0 0,5 10 0 0 0,-9-14 119 0 0,1 0 1 0 0,0 0-1 0 0,-1 1 0 0 0,1-1 0 0 0,-1 0 0 0 0,1 0 0 0 0,-1 0 0 0 0,0 1 0 0 0,0-1 0 0 0,0 0 0 0 0,0 0 0 0 0,-1 1 0 0 0,1-1 0 0 0,-1 0 0 0 0,1 0 0 0 0,-1 0 1 0 0,0 0-1 0 0,0 1 0 0 0,1-1 0 0 0,-2 0 0 0 0,1-1 0 0 0,0 1 0 0 0,0 0 0 0 0,-1 0 0 0 0,1 0 0 0 0,0-1 0 0 0,-1 1 0 0 0,0-1 0 0 0,1 1 0 0 0,-1-1 1 0 0,0 1-1 0 0,0-1 0 0 0,0 0 0 0 0,-3 1 0 0 0,-8 4 538 0 0,0 0 0 0 0,0-1-1 0 0,-1-1 1 0 0,-20 4 0 0 0,14-3-602 0 0,-15 4 293 0 0,-62 6 0 0 0,78-13-1932 0 0,-1-1 0 0 0,-28-3 0 0 0,36-1-552 0 0,2 0-653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21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32 9370 0 0,'-3'-32'620'0'0,"8"50"-2526"0"0,3 17 1479 0 0,14 40-36 0 0,-21-71 525 0 0,1 1 0 0 0,0-1 0 0 0,0 0 0 0 0,1 0 0 0 0,-1 0 0 0 0,1 0 1 0 0,0 0-1 0 0,0 0 0 0 0,0-1 0 0 0,0 1 0 0 0,1-1 0 0 0,-1 0 0 0 0,5 3 0 0 0,-6-6 137 0 0,0 1-1 0 0,0 0 1 0 0,0-1-1 0 0,0 1 1 0 0,0-1-1 0 0,0 0 1 0 0,0 0-1 0 0,0 0 1 0 0,0 0-1 0 0,0 0 1 0 0,0 0-1 0 0,0 0 1 0 0,0-1-1 0 0,0 1 1 0 0,0-1 0 0 0,0 1-1 0 0,0-1 1 0 0,0 0-1 0 0,0 0 1 0 0,0 0-1 0 0,-1 0 1 0 0,1 0-1 0 0,2-2 1 0 0,44-38 1121 0 0,-25 20-1277 0 0,-19 18-688 0 0,1 0 1 0 0,-1-1-1 0 0,1 1 0 0 0,0 1 0 0 0,0-1 1 0 0,0 1-1 0 0,0 0 0 0 0,8-2 0 0 0,-2 1-1718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51.89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286 13 15219 0 0,'0'0'1233'0'0,"-9"-1"2054"0"0,-1 1-3265 0 0,1 1 0 0 0,0 0 1 0 0,-1 0-1 0 0,1 1 0 0 0,0 0 0 0 0,0 1 0 0 0,0 0 1 0 0,0 0-1 0 0,1 1 0 0 0,-1 0 0 0 0,1 0 0 0 0,0 1 1 0 0,0 0-1 0 0,0 0 0 0 0,-11 11 0 0 0,5-3-140 0 0,0 0 1 0 0,1 1-1 0 0,0 0 0 0 0,1 1 0 0 0,1 0 1 0 0,0 1-1 0 0,-8 18 0 0 0,16-28 5 0 0,0 1-1 0 0,0 0 1 0 0,1-1-1 0 0,0 1 1 0 0,0 0 0 0 0,1 0-1 0 0,0 0 1 0 0,0 0-1 0 0,0 12 1 0 0,1-16 73 0 0,0-1 1 0 0,1 1 0 0 0,-1-1-1 0 0,1 1 1 0 0,-1 0 0 0 0,1-1-1 0 0,0 1 1 0 0,0-1-1 0 0,0 1 1 0 0,0-1 0 0 0,1 0-1 0 0,-1 0 1 0 0,1 1-1 0 0,-1-1 1 0 0,1 0 0 0 0,0 0-1 0 0,0 0 1 0 0,-1-1-1 0 0,2 1 1 0 0,-1 0 0 0 0,0-1-1 0 0,0 1 1 0 0,0-1 0 0 0,1 0-1 0 0,-1 1 1 0 0,0-1-1 0 0,1-1 1 0 0,3 2 0 0 0,3 1 172 0 0,-1-1 1 0 0,1 0 0 0 0,0-1 0 0 0,0 0 0 0 0,0 0-1 0 0,0-1 1 0 0,0 0 0 0 0,1-1 0 0 0,-1 0-1 0 0,-1 0 1 0 0,1-1 0 0 0,0 0 0 0 0,0-1 0 0 0,-1 0-1 0 0,1 0 1 0 0,-1-1 0 0 0,0 0 0 0 0,0 0-1 0 0,0-1 1 0 0,0 0 0 0 0,-1 0 0 0 0,0-1 0 0 0,0 0-1 0 0,-1 0 1 0 0,1 0 0 0 0,-1-1 0 0 0,-1 0-1 0 0,1-1 1 0 0,-1 1 0 0 0,-1-1 0 0 0,1 0 0 0 0,-1 0-1 0 0,-1 0 1 0 0,5-15 0 0 0,-2 5 116 0 0,-2 0 0 0 0,0-1 0 0 0,2-24-1 0 0,-5 38-331 0 0,-1 1-1 0 0,1-1 1 0 0,-1 1-1 0 0,0-1 1 0 0,-1 0-1 0 0,1 1 0 0 0,-1-1 1 0 0,0 1-1 0 0,0-1 1 0 0,0 1-1 0 0,-1-1 0 0 0,1 1 1 0 0,-1 0-1 0 0,0 0 1 0 0,0-1-1 0 0,-1 2 1 0 0,1-1-1 0 0,-1 0 0 0 0,-4-4 1 0 0,5 6-164 0 0,0 1 1 0 0,0 0 0 0 0,-1-1 0 0 0,1 1-1 0 0,-1 0 1 0 0,1 0 0 0 0,-1 0-1 0 0,1 1 1 0 0,-1-1 0 0 0,1 0-1 0 0,-1 1 1 0 0,0 0 0 0 0,1 0-1 0 0,-1 0 1 0 0,0 0 0 0 0,1 0-1 0 0,-3 0 1 0 0,-10 4-626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52.5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243 0 4409 0 0,'0'0'16670'0'0,"0"6"-20133"0"0,72 318 1651 0 0,-71-319 1790 0 0,29 96 6419 0 0,-33-104-5730 0 0,-38-41 877 0 0,31 32-1738 0 0,0 0-1 0 0,-23-19 1 0 0,28 27 81 0 0,0 1 0 0 0,0-1 0 0 0,-1 1 1 0 0,1 1-1 0 0,-1-1 0 0 0,1 1 1 0 0,-1 0-1 0 0,0 0 0 0 0,0 0 1 0 0,0 1-1 0 0,-8-1 0 0 0,4 1 24 0 0,-1 1 0 0 0,0 0 0 0 0,1 0 0 0 0,-1 2 0 0 0,1-1 0 0 0,-1 1 0 0 0,1 0 0 0 0,0 1 0 0 0,-12 5 0 0 0,18-6 41 0 0,1-1-1 0 0,-1 1 1 0 0,1-1-1 0 0,0 1 1 0 0,0 0 0 0 0,0 0-1 0 0,0 1 1 0 0,0-1-1 0 0,0 0 1 0 0,1 1-1 0 0,-1 0 1 0 0,1 0-1 0 0,0 0 1 0 0,0 0 0 0 0,0 0-1 0 0,0 0 1 0 0,0 0-1 0 0,1 1 1 0 0,-1-1-1 0 0,1 0 1 0 0,0 1-1 0 0,0-1 1 0 0,0 1 0 0 0,1 0-1 0 0,-1-1 1 0 0,1 1-1 0 0,0 0 1 0 0,0-1-1 0 0,1 7 1 0 0,0-6-63 0 0,-1-1-1 0 0,1 1 1 0 0,0-1-1 0 0,1 0 1 0 0,-1 0-1 0 0,1 1 1 0 0,-1-1 0 0 0,1 0-1 0 0,0 0 1 0 0,0 0-1 0 0,0-1 1 0 0,0 1-1 0 0,1 0 1 0 0,-1-1 0 0 0,1 0-1 0 0,5 4 1 0 0,0 0-546 0 0,1-1 0 0 0,0 0 0 0 0,0-1 0 0 0,16 6 1 0 0,1-1-818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52.9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204 1 17716 0 0,'0'0'2350'0'0,"-15"0"-415"0"0,8 1-2006 0 0,1 0 0 0 0,-1 1 0 0 0,1 0 1 0 0,0 0-1 0 0,0 0 0 0 0,0 1 0 0 0,0 0 1 0 0,0 0-1 0 0,0 0 0 0 0,1 1 0 0 0,-1 0 1 0 0,1 0-1 0 0,0 0 0 0 0,1 1 0 0 0,-6 6 0 0 0,-7 6-56 0 0,3-3 2 0 0,1 0 1 0 0,-12 17-1 0 0,22-27 68 0 0,1 0 1 0 0,-1 0 0 0 0,1 0 0 0 0,0 0 0 0 0,0 0 0 0 0,0 0-1 0 0,1 1 1 0 0,0-1 0 0 0,-1 1 0 0 0,2-1 0 0 0,-1 1 0 0 0,0-1 0 0 0,1 1-1 0 0,0 5 1 0 0,0-9 12 0 0,1 1-1 0 0,-1-1 0 0 0,0 0 1 0 0,1 1-1 0 0,-1-1 1 0 0,1 0-1 0 0,0 1 1 0 0,0-1-1 0 0,-1 0 1 0 0,1 0-1 0 0,0 0 0 0 0,0 0 1 0 0,0 1-1 0 0,0-1 1 0 0,0-1-1 0 0,0 1 1 0 0,0 0-1 0 0,0 0 0 0 0,1 0 1 0 0,-1-1-1 0 0,0 1 1 0 0,1 0-1 0 0,-1-1 1 0 0,0 1-1 0 0,1-1 0 0 0,-1 0 1 0 0,0 1-1 0 0,1-1 1 0 0,-1 0-1 0 0,1 0 1 0 0,-1 0-1 0 0,0 0 1 0 0,1 0-1 0 0,-1 0 0 0 0,1 0 1 0 0,-1 0-1 0 0,1-1 1 0 0,1 0-1 0 0,5 0 62 0 0,-1-1 1 0 0,1 0-1 0 0,-1 0 1 0 0,0-1-1 0 0,0 1 0 0 0,7-5 1 0 0,-4 0 37 0 0,0 1 0 0 0,0-2 1 0 0,0 1-1 0 0,-1-1 0 0 0,-1-1 0 0 0,1 0 1 0 0,-2 0-1 0 0,9-11 0 0 0,-12 14 15 0 0,0-1 0 0 0,0 1 0 0 0,-1-1 0 0 0,0 1 0 0 0,0-1-1 0 0,-1 0 1 0 0,1 0 0 0 0,-1 0 0 0 0,-1 0 0 0 0,0-1 0 0 0,0 1 0 0 0,0 0 0 0 0,-1 0 0 0 0,-1-14-1 0 0,1 21-91 0 0,0-1 0 0 0,1 1 0 0 0,-1 0 0 0 0,0 0 0 0 0,0 0 0 0 0,0 0 0 0 0,0 0 0 0 0,0-1 0 0 0,0 1-1 0 0,0 0 1 0 0,0 0 0 0 0,0 0 0 0 0,0 0 0 0 0,0-1 0 0 0,0 1 0 0 0,0 0 0 0 0,0 0 0 0 0,0 0-1 0 0,0 0 1 0 0,0-1 0 0 0,0 1 0 0 0,0 0 0 0 0,-1 0 0 0 0,1 0 0 0 0,0 0 0 0 0,0 0 0 0 0,0-1-1 0 0,0 1 1 0 0,0 0 0 0 0,0 0 0 0 0,0 0 0 0 0,0 0 0 0 0,-1 0 0 0 0,1 0 0 0 0,0 0 0 0 0,0-1-1 0 0,0 1 1 0 0,0 0 0 0 0,0 0 0 0 0,-1 0 0 0 0,1 0 0 0 0,0 0 0 0 0,0 0 0 0 0,0 0 0 0 0,0 0-1 0 0,-1 0 1 0 0,1 0 0 0 0,0 0 0 0 0,0 0 0 0 0,0 0 0 0 0,-10 12-2120 0 0,5-3 2539 0 0,-18 26-448 0 0,21-33 33 0 0,1 1 0 0 0,1 0-1 0 0,-1 0 1 0 0,0 0 0 0 0,1 0-1 0 0,-1 1 1 0 0,1-1 0 0 0,0 0-1 0 0,0 0 1 0 0,0 0 0 0 0,0 0-1 0 0,1 0 1 0 0,-1 0 0 0 0,1 0-1 0 0,0 0 1 0 0,-1 0 0 0 0,2 0-1 0 0,-1 0 1 0 0,0 0 0 0 0,0-1-1 0 0,1 1 1 0 0,3 4 0 0 0,-3-4-124 0 0,1-1-1 0 0,0 1 1 0 0,-1-1 0 0 0,1 0 0 0 0,0 0 0 0 0,0 0 0 0 0,0 0-1 0 0,1 0 1 0 0,-1-1 0 0 0,0 0 0 0 0,1 1 0 0 0,-1-1 0 0 0,0 0-1 0 0,6 0 1 0 0,11 4-767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53.3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82 0 10866 0 0,'-5'3'801'0'0,"-1"1"-1"0"0,2-1 0 0 0,-1 1 1 0 0,0 0-1 0 0,1 0 0 0 0,0 0 1 0 0,-8 10-1 0 0,7-7-700 0 0,0 0 0 0 0,1 0 0 0 0,0 0 0 0 0,0 1 1 0 0,1 0-1 0 0,-3 9 0 0 0,4-13-213 0 0,1 0 1 0 0,0 0-1 0 0,1 0 1 0 0,-1 0 0 0 0,1 0-1 0 0,0 0 1 0 0,-1 0-1 0 0,2 0 1 0 0,-1 1-1 0 0,0-1 1 0 0,1 0-1 0 0,2 8 1 0 0,-1-10 108 0 0,-1 1-1 0 0,0 0 1 0 0,1-1 0 0 0,0 1-1 0 0,-1-1 1 0 0,1 0 0 0 0,0 0 0 0 0,0 1-1 0 0,0-1 1 0 0,1 0 0 0 0,-1-1-1 0 0,0 1 1 0 0,1 0 0 0 0,0-1 0 0 0,-1 1-1 0 0,1-1 1 0 0,0 0 0 0 0,-1 0-1 0 0,7 2 1 0 0,0-2-74 0 0,0 1 1 0 0,-1-1-1 0 0,1-1 0 0 0,0 0 0 0 0,0 0 1 0 0,0-1-1 0 0,0 0 0 0 0,0 0 1 0 0,0-1-1 0 0,0 0 0 0 0,-1-1 0 0 0,17-6 1 0 0,1-3-48 0 0,-2 0 0 0 0,45-31 0 0 0,-54 34-608 0 0,-19 17 231 0 0,-30 28 165 0 0,18-20 523 0 0,-19 22 232 0 0,-78 93 492 0 0,100-113-813 0 0,0 0-1 0 0,1 1 1 0 0,1 0 0 0 0,1 1 0 0 0,-12 35-1 0 0,15-18-51 0 0,7-36-70 0 0,0 0-1 0 0,0 0 1 0 0,0 0 0 0 0,0 1 0 0 0,0-1 0 0 0,0 0 0 0 0,0 0 0 0 0,0 0-1 0 0,0 0 1 0 0,0 0 0 0 0,1 0 0 0 0,-1 0 0 0 0,0 0 0 0 0,1-1-1 0 0,-1 1 1 0 0,1 0 0 0 0,-1 0 0 0 0,1 0 0 0 0,-1 0 0 0 0,1 0 0 0 0,0-1-1 0 0,-1 1 1 0 0,1 0 0 0 0,0 0 0 0 0,0-1 0 0 0,0 1 0 0 0,-1-1-1 0 0,1 1 1 0 0,0-1 0 0 0,0 1 0 0 0,0-1 0 0 0,0 1 0 0 0,1-1-1 0 0,10 1-423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53.74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283 37 14435 0 0,'24'-31'7920'0'0,"-29"30"-8040"0"0,-2-1 90 0 0,-1 1-1 0 0,0 0 0 0 0,1 1 0 0 0,-1 0 1 0 0,0 0-1 0 0,-14 3 0 0 0,-54 12-295 0 0,14-1 189 0 0,-1 3-3 0 0,53-14 114 0 0,10-3 4 0 0,0 0 0 0 0,0 0 0 0 0,0 0-1 0 0,-1 0 1 0 0,1 0 0 0 0,0 0 0 0 0,0 0 0 0 0,-1 1-1 0 0,1-1 1 0 0,0 0 0 0 0,0 0 0 0 0,0 0-1 0 0,-1 0 1 0 0,1 0 0 0 0,0 0 0 0 0,0 0 0 0 0,0 0-1 0 0,-1 1 1 0 0,1-1 0 0 0,0 0 0 0 0,0 0 0 0 0,0 0-1 0 0,0 0 1 0 0,0 1 0 0 0,-1-1 0 0 0,1 0-1 0 0,0 0 1 0 0,0 0 0 0 0,0 1 0 0 0,0-1 0 0 0,0 0-1 0 0,0 0 1 0 0,0 0 0 0 0,0 1 0 0 0,0-1 0 0 0,0 0-1 0 0,0 0 1 0 0,0 1 0 0 0,8 5-1107 0 0,14 1-426 0 0,4-1 333 0 0,83 25-721 0 0,-99-27 1844 0 0,1 0 1 0 0,-1 1-1 0 0,0 0 1 0 0,0 0 0 0 0,0 1-1 0 0,-1 1 1 0 0,15 12-1 0 0,-22-17 133 0 0,-1 0-1 0 0,1 0 0 0 0,0-1 1 0 0,0 1-1 0 0,-1 0 0 0 0,1 0 0 0 0,-1 1 1 0 0,0-1-1 0 0,0 0 0 0 0,0 0 1 0 0,0 1-1 0 0,0-1 0 0 0,0 0 1 0 0,0 1-1 0 0,-1-1 0 0 0,1 1 1 0 0,-1-1-1 0 0,0 1 0 0 0,0-1 0 0 0,0 1 1 0 0,0-1-1 0 0,0 1 0 0 0,0-1 1 0 0,-1 1-1 0 0,1-1 0 0 0,-1 1 1 0 0,0-1-1 0 0,0 0 0 0 0,-1 5 1 0 0,-1-3 89 0 0,0-1 1 0 0,0 1 0 0 0,0 0 0 0 0,0-1-1 0 0,0 0 1 0 0,-1 1 0 0 0,1-1 0 0 0,-1-1-1 0 0,0 1 1 0 0,0 0 0 0 0,0-1 0 0 0,0 0-1 0 0,0 0 1 0 0,-1 0 0 0 0,-4 1 0 0 0,-19 4-827 0 0,0-1 0 0 0,0-2 0 0 0,0 0 0 0 0,-45-1 1 0 0,29-3 583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8:54.99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1807 527 9170 0 0,'-4'0'7211'0'0,"-17"-2"-5505"0"0,-135-31 1589 0 0,-285-47-2563 0 0,-67-10 70 0 0,350 62-40 0 0,-194-24 207 0 0,345 52-763 0 0,1-1 1 0 0,0 0 0 0 0,-1 0 0 0 0,1-1 0 0 0,0 0 0 0 0,0 0 0 0 0,-7-3 0 0 0,7 4-252 0 0,6 1 42 0 0,-1 0-1 0 0,1 0 0 0 0,-1 0 0 0 0,1 0 1 0 0,-1 0-1 0 0,1 0 0 0 0,-1 0 1 0 0,1 0-1 0 0,-1 0 0 0 0,1 0 0 0 0,-1 0 1 0 0,1 0-1 0 0,-1 0 0 0 0,1 0 1 0 0,-1 0-1 0 0,1-1 0 0 0,-1 1 0 0 0,1 0 1 0 0,0 0-1 0 0,-1-1 0 0 0,1 1 1 0 0,-1 0-1 0 0,1 0 0 0 0,0-1 0 0 0,-1 1 1 0 0,1 0-1 0 0,0-1 0 0 0,-1 1 1 0 0,1-1-1 0 0,0 1 0 0 0,0 0 0 0 0,-1-1 1 0 0,1 1-1 0 0,0-1 0 0 0,0 1 1 0 0,0-1-1 0 0,-1 1 0 0 0,1-1 0 0 0,0 1 1 0 0,0-1-1 0 0,0 1 0 0 0,0-1 1 0 0,0 1-1 0 0,0-1 0 0 0,0 1 0 0 0,0 0 1 0 0,0-1-1 0 0,0 1 0 0 0,0-1 1 0 0,1 1-1 0 0,-1-1 0 0 0,0 1 0 0 0,0-1 1 0 0,0 1-1 0 0,1-1 0 0 0,-1 1 1 0 0,0 0-1 0 0,0-1 0 0 0,1 1 0 0 0,-1-1 1 0 0,1 0-1 0 0,11-14-131 0 0,1-1 0 0 0,1 1 1 0 0,1 1-1 0 0,0 1 0 0 0,19-14 1 0 0,34-32-30 0 0,-59 49 140 0 0,34-27-199 0 0,-43 36 167 0 0,-2 5-3401 0 0,-18 14 3106 0 0,-1-1 1 0 0,0 0-1 0 0,-1-2 0 0 0,-26 14 0 0 0,-8 6 309 0 0,30-16 67 0 0,0 1 0 0 0,-36 38 0 0 0,61-58-32 0 0,0 1 1 0 0,0-1 0 0 0,1 1-1 0 0,-1 0 1 0 0,0-1 0 0 0,0 1-1 0 0,1 0 1 0 0,-1 0 0 0 0,0 0-1 0 0,1 0 1 0 0,-1-1 0 0 0,1 1-1 0 0,-1 0 1 0 0,1 0 0 0 0,0 0-1 0 0,-1 0 1 0 0,1 0 0 0 0,0 0-1 0 0,-1 0 1 0 0,1 0 0 0 0,0 0-1 0 0,0 0 1 0 0,0 0 0 0 0,0 0-1 0 0,0 0 1 0 0,0 0 0 0 0,0 1-1 0 0,1-1 1 0 0,-1 0 0 0 0,0 0-1 0 0,1 0 1 0 0,-1-1 0 0 0,0 1-1 0 0,1 0 1 0 0,-1 0 0 0 0,2 1-1 0 0,1 1-74 0 0,1 0 1 0 0,-1 0-1 0 0,1 0 0 0 0,0 0 0 0 0,0-1 0 0 0,8 4 0 0 0,3 1 152 0 0,62 33 106 0 0,42 25-62 0 0,-103-56-324 0 0,-1 2-1 0 0,0 0 1 0 0,-1 1 0 0 0,-1 0-1 0 0,16 18 1 0 0,-8-3-419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13.1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1 171 2953 0 0,'0'0'14408'0'0,"0"-15"-11433"0"0,3 8-2936 0 0,-1-1 1 0 0,1 0-1 0 0,0 1 0 0 0,1-1 0 0 0,0 1 0 0 0,0 0 0 0 0,1 1 0 0 0,-1-1 0 0 0,1 1 1 0 0,1-1-1 0 0,7-6 0 0 0,-4 5-231 0 0,0 0 0 0 0,0 0 1 0 0,0 1-1 0 0,21-11 0 0 0,-26 16-16 0 0,1-1 1 0 0,0 1-1 0 0,0 0 0 0 0,-1 1 0 0 0,1-1 0 0 0,1 1 0 0 0,-1 0 0 0 0,0 0 0 0 0,0 1 0 0 0,0-1 1 0 0,1 1-1 0 0,-1 0 0 0 0,9 2 0 0 0,-11-1 75 0 0,0 0 0 0 0,0 0 0 0 0,0 1 0 0 0,0-1 0 0 0,0 1 1 0 0,0 0-1 0 0,0 0 0 0 0,0 0 0 0 0,-1 0 0 0 0,1 1 0 0 0,-1-1 0 0 0,0 1 0 0 0,1-1 0 0 0,-1 1 0 0 0,0 0 0 0 0,-1 0 1 0 0,1 0-1 0 0,0 0 0 0 0,-1 0 0 0 0,0 0 0 0 0,0 0 0 0 0,0 0 0 0 0,0 1 0 0 0,0-1 0 0 0,0 0 0 0 0,-1 1 0 0 0,0 5 1 0 0,1 4 17 0 0,0 0 1 0 0,-1 0 0 0 0,-1 0 0 0 0,0 1 0 0 0,-6 22 0 0 0,3-21 307 0 0,-1-1 0 0 0,-1 0 0 0 0,0 0 0 0 0,-1 0 0 0 0,0-1 0 0 0,-1 0 0 0 0,-1 0 0 0 0,0-1 0 0 0,-1 0 0 0 0,0 0 0 0 0,-1-1 0 0 0,0-1 0 0 0,0 0 1 0 0,-1-1-1 0 0,-1 0 0 0 0,-18 11 0 0 0,30-20-117 0 0,0 1 0 0 0,0 0 0 0 0,0-1 0 0 0,0 1 0 0 0,0-1 0 0 0,-1 0 0 0 0,1 1 0 0 0,0-1 0 0 0,0 0 0 0 0,0 0 0 0 0,0 1 0 0 0,-1-1 0 0 0,1 0 0 0 0,0 0 0 0 0,0 0 0 0 0,0-1 0 0 0,-1 1 0 0 0,1 0 0 0 0,0 0 0 0 0,0-1 0 0 0,0 1 0 0 0,0 0 0 0 0,0-1 0 0 0,0 1 0 0 0,-1-1 0 0 0,0 0 0 0 0,1-1 10 0 0,-1 0 1 0 0,1 1 0 0 0,0-1 0 0 0,0 0 0 0 0,0 0-1 0 0,0 1 1 0 0,0-1 0 0 0,0 0 0 0 0,0 0 0 0 0,1 0-1 0 0,-1 0 1 0 0,1 0 0 0 0,-1 0 0 0 0,1-2 0 0 0,-1-2-76 0 0,1 1 1 0 0,0 0 0 0 0,0 0 0 0 0,0-1 0 0 0,0 1 0 0 0,1 0 0 0 0,0 0 0 0 0,0 0 0 0 0,0 0 0 0 0,1 0 0 0 0,4-9-1 0 0,-2 8-131 0 0,1 0-1 0 0,-1 1 1 0 0,2-1-1 0 0,-1 1 0 0 0,0 0 1 0 0,1 1-1 0 0,0-1 1 0 0,0 1-1 0 0,0 0 0 0 0,1 1 1 0 0,-1 0-1 0 0,1 0 1 0 0,0 0-1 0 0,0 0 0 0 0,12-1 1 0 0,-14 3-18 0 0,-1 0 0 0 0,1 1 0 0 0,0-1 1 0 0,0 1-1 0 0,-1 1 0 0 0,1-1 0 0 0,0 0 0 0 0,0 1 1 0 0,-1 0-1 0 0,1 0 0 0 0,-1 1 0 0 0,1-1 0 0 0,-1 1 1 0 0,1 0-1 0 0,-1 0 0 0 0,0 1 0 0 0,0-1 0 0 0,0 1 1 0 0,0 0-1 0 0,-1 0 0 0 0,1 0 0 0 0,-1 0 1 0 0,0 1-1 0 0,6 7 0 0 0,17 27-296 0 0,-15-20 574 0 0,2 0 0 0 0,24 27 1 0 0,-37-44-179 0 0,1 0-1 0 0,0-1 1 0 0,0 1 0 0 0,0 0 0 0 0,-1-1 0 0 0,1 1 0 0 0,0-1 0 0 0,0 1 0 0 0,0-1 0 0 0,0 0 0 0 0,0 1-1 0 0,0-1 1 0 0,0 0 0 0 0,0 0 0 0 0,0 1 0 0 0,0-1 0 0 0,0 0 0 0 0,0 0 0 0 0,0 0 0 0 0,2-1-1 0 0,7 0-447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13.7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5 171 12907 0 0,'-1'-2'304'0'0,"1"1"0"0"0,-1-1 1 0 0,0 0-1 0 0,1 1 0 0 0,-1-1 1 0 0,1 0-1 0 0,0 0 0 0 0,0 1 1 0 0,0-1-1 0 0,-1 0 0 0 0,1 0 1 0 0,1 0-1 0 0,-1 1 0 0 0,0-1 1 0 0,0 0-1 0 0,1 0 0 0 0,-1 1 1 0 0,2-3-1 0 0,-1 1-172 0 0,1-1 0 0 0,0 1 0 0 0,0 0 0 0 0,0 0 1 0 0,0 0-1 0 0,1 0 0 0 0,-1 0 0 0 0,5-3 0 0 0,5-4-574 0 0,1 1 0 0 0,1 0 1 0 0,17-9-1 0 0,-19 12 750 0 0,1-2-499 0 0,1 1 1 0 0,-1 0 0 0 0,2 1 0 0 0,-1 1-1 0 0,1 0 1 0 0,0 1 0 0 0,0 1-1 0 0,0 0 1 0 0,0 1 0 0 0,0 1 0 0 0,21 0-1 0 0,-34 1 99 0 0,0 0 0 0 0,0 0 0 0 0,1 0 0 0 0,-1 0 0 0 0,0 1 0 0 0,0-1 0 0 0,1 1 0 0 0,-1 0 0 0 0,0-1 0 0 0,0 1 0 0 0,0 0 0 0 0,0 0 0 0 0,0 0 0 0 0,0 1 0 0 0,0-1 0 0 0,0 0 0 0 0,0 1 0 0 0,-1-1 0 0 0,1 1 0 0 0,0 0 0 0 0,-1-1 0 0 0,0 1 0 0 0,1 0 0 0 0,-1 0 0 0 0,0 0 0 0 0,0 0 0 0 0,0 0 0 0 0,0 0 0 0 0,0 1 0 0 0,-1-1 0 0 0,1 0 0 0 0,0 0 0 0 0,-1 0 0 0 0,0 1 0 0 0,0-1 0 0 0,1 0 0 0 0,-1 1 0 0 0,-1-1 0 0 0,1 0 0 0 0,-1 4 0 0 0,-1 2 101 0 0,0 0 0 0 0,0 0 0 0 0,-1 0 0 0 0,0 0 0 0 0,-1-1-1 0 0,0 1 1 0 0,0-1 0 0 0,0 0 0 0 0,-11 12 0 0 0,-11 8 622 0 0,-42 34 0 0 0,51-47-537 0 0,-1 0-1 0 0,2 2 1 0 0,0 0 0 0 0,1 0-1 0 0,1 1 1 0 0,0 1-1 0 0,-18 32 1 0 0,31-48-72 0 0,0 0 1 0 0,0 0-1 0 0,0 0 1 0 0,0-1-1 0 0,0 1 0 0 0,1 0 1 0 0,-1 0-1 0 0,1 0 0 0 0,-1 0 1 0 0,1 0-1 0 0,0 0 0 0 0,0 0 1 0 0,0 0-1 0 0,0 0 1 0 0,0 0-1 0 0,0 0 0 0 0,1 0 1 0 0,-1 0-1 0 0,1 0 0 0 0,-1 0 1 0 0,2 3-1 0 0,-1-4 21 0 0,1 1 0 0 0,-1-1 0 0 0,1 0 0 0 0,-1 1 0 0 0,1-1 0 0 0,-1 0 0 0 0,1 0 0 0 0,-1 0 0 0 0,1 0 0 0 0,0-1 0 0 0,0 1 0 0 0,0 0 0 0 0,-1-1 0 0 0,1 1 0 0 0,0-1 0 0 0,0 1 0 0 0,0-1 0 0 0,2 0 0 0 0,5 0 119 0 0,0 0 0 0 0,-1 0 0 0 0,1-1 1 0 0,0 0-1 0 0,0-1 0 0 0,-1 0 0 0 0,1 0 0 0 0,11-5 1 0 0,-10 2 45 0 0,1-1 1 0 0,-1 1-1 0 0,14-13 0 0 0,-20 16-73 0 0,-1-1 0 0 0,1 0 0 0 0,-1 0-1 0 0,0 0 1 0 0,0-1 0 0 0,-1 1 0 0 0,1-1 0 0 0,-1 1-1 0 0,1-1 1 0 0,-1 0 0 0 0,0 0 0 0 0,2-6 0 0 0,-4 8-68 0 0,0 0 1 0 0,0 0 0 0 0,-1-1 0 0 0,1 1-1 0 0,0 0 1 0 0,-1 0 0 0 0,1 0 0 0 0,-1-1-1 0 0,1 1 1 0 0,-1 0 0 0 0,0 0-1 0 0,0 0 1 0 0,0 0 0 0 0,0 0 0 0 0,-1 1-1 0 0,1-1 1 0 0,0 0 0 0 0,-1 0 0 0 0,1 1-1 0 0,-1-1 1 0 0,0 1 0 0 0,0-1 0 0 0,1 1-1 0 0,-4-2 1 0 0,-7-5-69 0 0,0 1 0 0 0,-19-9 0 0 0,28 14-17 0 0,-16-6-271 0 0,0 1 1 0 0,-1 1-1 0 0,0 0 1 0 0,0 1-1 0 0,0 1 1 0 0,0 2-1 0 0,-1 0 1 0 0,-21 0-1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14.1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11 9034 0 0,'0'0'1839'0'0,"-2"-7"1832"0"0,-1 3-4308 0 0,2 10 467 0 0,0-1 1 0 0,1 1-1 0 0,0-1 0 0 0,0 1 1 0 0,0-1-1 0 0,1 1 0 0 0,-1-1 1 0 0,1 0-1 0 0,1 1 0 0 0,2 8 0 0 0,3 16 151 0 0,-6-16 48 0 0,28 172 674 0 0,-29-185-742 0 0,0 0-1 0 0,0-1 1 0 0,0 1-1 0 0,0 0 0 0 0,0-1 1 0 0,0 1-1 0 0,0 0 1 0 0,1 0-1 0 0,-1-1 0 0 0,0 1 1 0 0,0 0-1 0 0,1-1 1 0 0,-1 1-1 0 0,1 0 0 0 0,-1-1 1 0 0,0 1-1 0 0,1-1 1 0 0,-1 1-1 0 0,1-1 0 0 0,1 2 1 0 0,6-11-1202 0 0,-6 7 1394 0 0,5-8-281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14.5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210 1 10602 0 0,'-7'7'435'0'0,"0"0"0"0"0,-1 0 0 0 0,1-1 0 0 0,-1 0 0 0 0,-1 0 0 0 0,1-1-1 0 0,-1 0 1 0 0,-12 5 0 0 0,-95 40 145 0 0,106-46-234 0 0,36 5-496 0 0,-12-6-247 0 0,-1 1 1 0 0,1 1-1 0 0,19 9 1 0 0,-22-6 296 0 0,-1 0 0 0 0,-1 0 0 0 0,0 1 0 0 0,0 1 0 0 0,-1-1 0 0 0,0 1 0 0 0,7 12 0 0 0,-4-6 97 0 0,25 27-1 0 0,-32-40-122 0 0,0-1-84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22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127 286 9658 0 0,'-3'-6'-962'0'0,"2"7"240"0"0,1 20-163 0 0,-3 38 252 0 0,-10 4 321 0 0,-11 87 7180 0 0,24-149-6708 0 0,-9-26 1487 0 0,-7-31-1856 0 0,1 0 231 0 0,3 20-35 0 0,3-1 0 0 0,1 0 1 0 0,2 0-1 0 0,-2-41 0 0 0,9 74-12 0 0,-1 0 0 0 0,1 0 0 0 0,0 0 0 0 0,1 0 0 0 0,-1 0 0 0 0,1 1-1 0 0,-1-1 1 0 0,1 0 0 0 0,0 1 0 0 0,1-1 0 0 0,-1 1 0 0 0,1 0 0 0 0,-1-1-1 0 0,1 1 1 0 0,0 1 0 0 0,0-1 0 0 0,0 0 0 0 0,0 1 0 0 0,1-1 0 0 0,-1 1-1 0 0,1 0 1 0 0,7-3 0 0 0,11-6-132 0 0,2 2-1 0 0,38-12 0 0 0,-37 14 135 0 0,42-16-132 0 0,-25 8-582 0 0,0 1-1 0 0,1 3 0 0 0,75-12 1 0 0,-100 22 638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15.0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 0 12379 0 0,'0'0'1651'0'0,"-8"7"-1227"0"0,5 2-554 0 0,0 0 1 0 0,0 0-1 0 0,0 1 0 0 0,1-1 1 0 0,1 1-1 0 0,0 0 0 0 0,0-1 1 0 0,1 1-1 0 0,1 18 1 0 0,1-7 225 0 0,1-1 0 0 0,1 0 1 0 0,11 38-1 0 0,-11-43 85 0 0,-3-11-46 0 0,-1 0-1 0 0,1-1 1 0 0,0 1-1 0 0,0 0 0 0 0,0-1 1 0 0,1 1-1 0 0,-1-1 1 0 0,1 0-1 0 0,0 1 0 0 0,0-1 1 0 0,0 0-1 0 0,0 0 1 0 0,5 5-1 0 0,-6-8-15 0 0,0 0-1 0 0,0-1 1 0 0,0 1 0 0 0,0 0-1 0 0,0 0 1 0 0,0 0 0 0 0,0-1-1 0 0,0 1 1 0 0,0 0-1 0 0,0-1 1 0 0,0 1 0 0 0,0-1-1 0 0,0 1 1 0 0,0-1 0 0 0,0 0-1 0 0,0 1 1 0 0,0-1 0 0 0,0 0-1 0 0,-1 1 1 0 0,1-1 0 0 0,1-1-1 0 0,18-24 925 0 0,-15 19-722 0 0,26-44 309 0 0,-26 41-651 0 0,0 1 0 0 0,1-1 0 0 0,0 1 1 0 0,11-13-1 0 0,-16 21-163 0 0,-1 5-2080 0 0,1-3 2151 0 0,-1 1 0 0 0,0 0 0 0 0,0-1 0 0 0,0 1 0 0 0,0 0 0 0 0,0 0 0 0 0,0-1 0 0 0,-1 4 0 0 0,1-4-8 0 0,0 4 130 0 0,1 1 1 0 0,0-1 0 0 0,0 0 0 0 0,0 0 0 0 0,1 0 0 0 0,-1 0 0 0 0,1 0 0 0 0,1-1 0 0 0,-1 1 0 0 0,1-1-1 0 0,-1 1 1 0 0,1-1 0 0 0,1 0 0 0 0,-1 0 0 0 0,0 0 0 0 0,1 0 0 0 0,0-1 0 0 0,0 1 0 0 0,0-1 0 0 0,0 0 0 0 0,8 4-1 0 0,-8-5 117 0 0,1 1-1 0 0,-1-1 0 0 0,1 1 0 0 0,0-1 0 0 0,0-1 0 0 0,0 1 0 0 0,0-1 0 0 0,0 0 0 0 0,0 0 0 0 0,0 0 0 0 0,0-1 0 0 0,1 1 0 0 0,-1-1 1 0 0,0-1-1 0 0,0 1 0 0 0,0-1 0 0 0,1 0 0 0 0,-1 0 0 0 0,0 0 0 0 0,8-4 0 0 0,-7 1 2 0 0,-1 1 0 0 0,1-1 0 0 0,-1 0 0 0 0,0 0-1 0 0,-1-1 1 0 0,1 0 0 0 0,-1 1 0 0 0,0-1 0 0 0,0-1 0 0 0,0 1 0 0 0,-1-1-1 0 0,0 1 1 0 0,0-1 0 0 0,0 0 0 0 0,-1 0 0 0 0,3-11 0 0 0,-2 8-351 0 0,-2 0 1 0 0,1 0 0 0 0,-1 0-1 0 0,-1 0 1 0 0,1 0-1 0 0,-1 0 1 0 0,-1 0 0 0 0,0 0-1 0 0,0 0 1 0 0,-1 0-1 0 0,-4-14 1 0 0,5 22-52 0 0,1-1-1 0 0,-1 0 1 0 0,0 1-1 0 0,0-1 0 0 0,0 0 1 0 0,0 1-1 0 0,0-1 1 0 0,0 1-1 0 0,0-1 1 0 0,0 1-1 0 0,-3-3 1 0 0,-3 0-656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15.5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11859 0 0,'0'0'3256'0'0,"0"5"-4353"0"0,23 170-688 0 0,-10-93 1879 0 0,10 116 1007 0 0,-18-185 94 0 0,1-14 1780 0 0,6-24 2541 0 0,-5 12-6359 0 0,13-29 1033 0 0,-17 34-274 0 0,0 0-1 0 0,0 0 0 0 0,1 0 1 0 0,0 1-1 0 0,1-1 0 0 0,0 1 1 0 0,0 0-1 0 0,1 1 0 0 0,-1-1 1 0 0,12-8-1 0 0,-16 14 15 0 0,1 0 0 0 0,0 0 0 0 0,-1 1 0 0 0,1-1-1 0 0,0 0 1 0 0,-1 1 0 0 0,1 0 0 0 0,0-1 0 0 0,0 1 0 0 0,-1 0 0 0 0,1 0 0 0 0,0 0 0 0 0,0 0 0 0 0,0 0-1 0 0,-1 0 1 0 0,1 1 0 0 0,0-1 0 0 0,0 0 0 0 0,-1 1 0 0 0,1 0 0 0 0,0-1 0 0 0,-1 1 0 0 0,1 0 0 0 0,0 0-1 0 0,-1 0 1 0 0,1 0 0 0 0,-1 0 0 0 0,0 0 0 0 0,1 0 0 0 0,-1 1 0 0 0,0-1 0 0 0,0 0 0 0 0,2 2 0 0 0,5 8-154 0 0,0-1 0 0 0,0 1 0 0 0,9 19 0 0 0,-7-13 248 0 0,0-1 62 0 0,6 10-278 0 0,21 26-1 0 0,-31-45 49 0 0,1 0 0 0 0,-1 0 0 0 0,1-1 0 0 0,0 0 0 0 0,0 0 0 0 0,1-1 0 0 0,16 10 0 0 0,-6-8-116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3.2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45 138 6793 0 0,'-4'-2'6196'0'0,"5"-10"-1333"0"0,1-13-1936 0 0,0 20-2850 0 0,0 1 0 0 0,1-1 0 0 0,0 1-1 0 0,0-1 1 0 0,0 1 0 0 0,0 0 0 0 0,8-7 0 0 0,-1 1-56 0 0,-5 6-59 0 0,0 0 0 0 0,0 0 0 0 0,0 0 0 0 0,1 0 0 0 0,0 1 0 0 0,-1 0 0 0 0,1 0-1 0 0,0 1 1 0 0,1 0 0 0 0,-1 0 0 0 0,0 0 0 0 0,0 1 0 0 0,8-1 0 0 0,-5 0-146 0 0,0 0 0 0 0,0 1 1 0 0,0 0-1 0 0,0 1 0 0 0,1 0 0 0 0,-1 0 1 0 0,0 1-1 0 0,18 4 0 0 0,-23-4 51 0 0,0 1 0 0 0,0 0 0 0 0,0 0 0 0 0,0 0 0 0 0,-1 0-1 0 0,1 1 1 0 0,0-1 0 0 0,-1 1 0 0 0,0 0 0 0 0,0 0 0 0 0,1 0 0 0 0,-2 1 0 0 0,1-1 0 0 0,0 1-1 0 0,-1-1 1 0 0,0 1 0 0 0,1 0 0 0 0,-2 0 0 0 0,1 0 0 0 0,2 7 0 0 0,-1 1 70 0 0,0 1-1 0 0,0 0 1 0 0,-2 0 0 0 0,1 0-1 0 0,-2 1 1 0 0,0-1 0 0 0,0 0 0 0 0,-1 0-1 0 0,-5 23 1 0 0,0-8 160 0 0,-2 0 0 0 0,-1-1 0 0 0,-16 38-1 0 0,21-58 67 0 0,0 0 0 0 0,0-1 0 0 0,0 1-1 0 0,-1-1 1 0 0,0 1 0 0 0,0-1-1 0 0,0-1 1 0 0,-1 1 0 0 0,0-1-1 0 0,0 0 1 0 0,0 0 0 0 0,-1-1 0 0 0,1 0-1 0 0,-1 0 1 0 0,0 0 0 0 0,-1-1-1 0 0,1 0 1 0 0,0-1 0 0 0,-1 1-1 0 0,0-1 1 0 0,1-1 0 0 0,-1 0 0 0 0,0 0-1 0 0,0 0 1 0 0,0-1 0 0 0,0 0-1 0 0,1 0 1 0 0,-1-1 0 0 0,0 0 0 0 0,0-1-1 0 0,0 0 1 0 0,1 0 0 0 0,-1 0-1 0 0,1-1 1 0 0,0 0 0 0 0,0-1-1 0 0,-13-8 1 0 0,18 11-145 0 0,0 0 0 0 0,0-1-1 0 0,0 1 1 0 0,0-1 0 0 0,0 0 0 0 0,1 1 0 0 0,-1-1-1 0 0,1 0 1 0 0,-1 0 0 0 0,1 0 0 0 0,0 0 0 0 0,-1 0-1 0 0,1 0 1 0 0,0-1 0 0 0,1 1 0 0 0,-1 0-1 0 0,0-1 1 0 0,1 1 0 0 0,-1 0 0 0 0,1-1 0 0 0,0 1-1 0 0,0-5 1 0 0,0 3-69 0 0,1 1 1 0 0,0-1-1 0 0,1 0 0 0 0,-1 1 1 0 0,1-1-1 0 0,-1 1 0 0 0,1-1 0 0 0,0 1 1 0 0,1 0-1 0 0,-1 0 0 0 0,0 0 1 0 0,6-5-1 0 0,4-3-178 0 0,1 0 1 0 0,-1 1-1 0 0,2 1 1 0 0,0 0-1 0 0,23-11 0 0 0,-27 16 171 0 0,0 0-1 0 0,-1 0 1 0 0,2 1-1 0 0,-1 0 1 0 0,0 1-1 0 0,0 0 1 0 0,14-1 0 0 0,-21 3 22 0 0,1 0 0 0 0,-1 0 0 0 0,1 0 0 0 0,-1 1 0 0 0,0-1 1 0 0,1 1-1 0 0,-1 0 0 0 0,0 0 0 0 0,0 0 0 0 0,0 0 1 0 0,0 1-1 0 0,0-1 0 0 0,0 1 0 0 0,0 0 0 0 0,0 0 0 0 0,0 0 1 0 0,-1 0-1 0 0,1 0 0 0 0,-1 1 0 0 0,1-1 0 0 0,-1 1 1 0 0,0-1-1 0 0,0 1 0 0 0,0 0 0 0 0,-1 0 0 0 0,3 4 0 0 0,4 13-60 0 0,-1 1-1 0 0,0 0 1 0 0,4 28-1 0 0,2 9-2653 0 0,-11-50 2672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4.5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91 2953 0 0,'0'0'4437'0'0,"1"-10"3442"0"0,2-8-4759 0 0,26-17-3073 0 0,-26 33-54 0 0,0 0 0 0 0,-1 0 1 0 0,1 0-1 0 0,0 1 0 0 0,0-1 0 0 0,0 1 1 0 0,0-1-1 0 0,1 1 0 0 0,-1 0 0 0 0,0 0 0 0 0,0 1 1 0 0,1-1-1 0 0,-1 1 0 0 0,4-1 0 0 0,4-1-18 0 0,5 0-12 0 0,0-1 0 0 0,0 2 1 0 0,0 0-1 0 0,1 1 0 0 0,19 3 0 0 0,-26-2-2 0 0,0 1 1 0 0,0 0 0 0 0,-1 0-1 0 0,1 1 1 0 0,0 0-1 0 0,-1 1 1 0 0,0 0 0 0 0,0 0-1 0 0,14 9 1 0 0,-22-12 9 0 0,1 1 1 0 0,-1-1-1 0 0,1 0 1 0 0,-1 0-1 0 0,1 1 1 0 0,-1-1-1 0 0,0 1 1 0 0,0-1-1 0 0,0 1 1 0 0,0-1 0 0 0,0 1-1 0 0,0 0 1 0 0,0-1-1 0 0,0 1 1 0 0,-1 0-1 0 0,1 0 1 0 0,-1 0-1 0 0,1 0 1 0 0,-1 0-1 0 0,0-1 1 0 0,1 5-1 0 0,-2-3 18 0 0,1 0-1 0 0,-1 0 0 0 0,0 0 1 0 0,0 0-1 0 0,0 0 1 0 0,0 0-1 0 0,-1-1 0 0 0,1 1 1 0 0,-1 0-1 0 0,0-1 0 0 0,0 1 1 0 0,-2 3-1 0 0,-9 6 128 0 0,1 0-1 0 0,-2-1 0 0 0,-27 18 0 0 0,32-23-26 0 0,-45 31 156 0 0,3 2 0 0 0,-62 58 0 0 0,112-95-249 0 0,-1-1 0 0 0,0 1 1 0 0,0 0-1 0 0,1 0 1 0 0,-1 0-1 0 0,1 0 0 0 0,-1 0 1 0 0,1 0-1 0 0,0 0 1 0 0,0 0-1 0 0,0 0 1 0 0,0 0-1 0 0,0 1 0 0 0,1-1 1 0 0,-1 0-1 0 0,1 1 1 0 0,-1-1-1 0 0,1 1 1 0 0,0-1-1 0 0,0 5 0 0 0,1-5-26 0 0,0 1 0 0 0,0-1 0 0 0,0 0 0 0 0,0 1 0 0 0,0-1-1 0 0,0 0 1 0 0,1 0 0 0 0,-1 0 0 0 0,1 0 0 0 0,0 0 0 0 0,-1 0 0 0 0,1-1 0 0 0,0 1-1 0 0,0 0 1 0 0,0-1 0 0 0,4 2 0 0 0,3 2-25 0 0,0 0 0 0 0,1-1 0 0 0,0 0 0 0 0,0-1 1 0 0,0 0-1 0 0,0-1 0 0 0,0 0 0 0 0,15 1 0 0 0,-18-3 198 0 0,0 0 0 0 0,0 0 0 0 0,0-1-1 0 0,0 0 1 0 0,0 0 0 0 0,0-1 0 0 0,0 0 0 0 0,0 0 0 0 0,0-1-1 0 0,-1 0 1 0 0,11-6 0 0 0,-15 8-50 0 0,0 0 0 0 0,0-1-1 0 0,0 1 1 0 0,0-1 0 0 0,0 0 0 0 0,0 0-1 0 0,0 0 1 0 0,-1 0 0 0 0,1 0 0 0 0,-1 0-1 0 0,1 0 1 0 0,-1 0 0 0 0,0 0 0 0 0,0-1-1 0 0,0 1 1 0 0,0 0 0 0 0,0-1 0 0 0,-1 1-1 0 0,1-1 1 0 0,-1 1 0 0 0,1-1 0 0 0,-1 1-1 0 0,0-1 1 0 0,0 0 0 0 0,0 1 0 0 0,0-1-1 0 0,-1 1 1 0 0,1-1 0 0 0,-1 1 0 0 0,1-1-1 0 0,-1 1 1 0 0,0-1 0 0 0,0 1 0 0 0,0 0-1 0 0,-2-3 1 0 0,-3-5 17 0 0,0 1-1 0 0,-1-1 1 0 0,0 1-1 0 0,-1 0 1 0 0,1 1-1 0 0,-2 0 1 0 0,1 0-1 0 0,-1 1 1 0 0,-1 0-1 0 0,1 1 1 0 0,-19-10-1 0 0,1 3-159 0 0,-1 0-1 0 0,0 2 1 0 0,-39-9-1 0 0,54 16 375 0 0,5 2-2192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4.9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10 11482 0 0,'0'0'1510'0'0,"0"-9"3807"0"0,-1 15-5371 0 0,0-1 0 0 0,1 1 1 0 0,0-1-1 0 0,1 1 0 0 0,-1 0 0 0 0,1-1 0 0 0,0 1 0 0 0,2 6 0 0 0,2 18 64 0 0,-4 173 619 0 0,-3-93-396 0 0,1-101-171 0 0,-1 10-720 0 0,2-19 524 0 0,0 0 1 0 0,0 1-1 0 0,0-1 1 0 0,0 0-1 0 0,1 0 1 0 0,-1 1-1 0 0,0-1 1 0 0,0 0-1 0 0,0 0 1 0 0,0 1-1 0 0,0-1 0 0 0,1 0 1 0 0,-1 0-1 0 0,0 1 1 0 0,0-1-1 0 0,0 0 1 0 0,1 0-1 0 0,-1 0 1 0 0,0 1-1 0 0,0-1 1 0 0,1 0-1 0 0,-1 0 0 0 0,0 0 1 0 0,1 0-1 0 0,-1 0 1 0 0,0 0-1 0 0,0 1 1 0 0,1-1-1 0 0,-1 0 1 0 0,0 0-1 0 0,1 0 1 0 0,-1 0-1 0 0,0 0 0 0 0,0 0 1 0 0,1 0-1 0 0,-1 0 1 0 0,0 0-1 0 0,1-1 1 0 0,-1 1-1 0 0,0 0 1 0 0,0 0-1 0 0,1 0 1 0 0,-1 0-1 0 0,0 0 1 0 0,1 0-1 0 0,-1 0 0 0 0,0-1 1 0 0,0 1-1 0 0,1 0 1 0 0,-1 0-1 0 0,0-1 1 0 0,9-4-2693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5.3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382 0 10650 0 0,'0'0'7770'0'0,"-14"17"-7643"0"0,-36 24-42 0 0,-71 46 1 0 0,50-37-47 0 0,65-46-19 0 0,-28 20 353 0 0,-52 28 687 0 0,87-57-1059 0 0,1 0-31 0 0,1 0 0 0 0,-1 0 1 0 0,1 0-1 0 0,0 0 0 0 0,0 1 0 0 0,0-1 0 0 0,0 1 0 0 0,1 0 1 0 0,0 0-1 0 0,0 0 0 0 0,0 0 0 0 0,0 1 0 0 0,1 0 1 0 0,-1 0-1 0 0,1 0 0 0 0,0 0 0 0 0,0 1 0 0 0,10-4 1 0 0,-10 4-17 0 0,-1 0 1 0 0,1 0 0 0 0,0 1 0 0 0,0-1 0 0 0,0 1-1 0 0,-1 1 1 0 0,1-1 0 0 0,0 1 0 0 0,0 0 0 0 0,0 0 0 0 0,0 0-1 0 0,0 0 1 0 0,0 1 0 0 0,0 0 0 0 0,0 0 0 0 0,0 1-1 0 0,-1-1 1 0 0,1 1 0 0 0,0 0 0 0 0,-1 0 0 0 0,0 1-1 0 0,6 2 1 0 0,5 10-203 0 0,0 1-1 0 0,-1 0 0 0 0,17 24 0 0 0,-23-27 133 0 0,1-1-1 0 0,0 0 0 0 0,1 0 1 0 0,0-1-1 0 0,1-1 1 0 0,0 0-1 0 0,0 0 0 0 0,26 15 1 0 0,-28-21-434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5.9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34 8082 0 0,'0'0'703'0'0,"0"-24"7504"0"0,1 19-7373 0 0,1 6-887 0 0,-1 1 0 0 0,0-1 0 0 0,0 1 0 0 0,0-1 0 0 0,0 1 0 0 0,0 0 0 0 0,0 0 0 0 0,-1-1 0 0 0,1 1 0 0 0,-1 0 0 0 0,1 0 0 0 0,-1 0 0 0 0,1 0 0 0 0,-1 0 0 0 0,0 2 0 0 0,1 40-287 0 0,0-30 308 0 0,0 71 141 0 0,4 68 204 0 0,-4-149-234 0 0,-1 0-1 0 0,1 0 1 0 0,0 0 0 0 0,1 0 0 0 0,-1-1 0 0 0,0 1 0 0 0,1 0 0 0 0,0-1 0 0 0,0 1 0 0 0,4 5 656 0 0,0-12 496 0 0,3-6-1024 0 0,1-1 0 0 0,-2 0 0 0 0,1-1 0 0 0,-2 0-1 0 0,1 0 1 0 0,-1 0 0 0 0,-1-1 0 0 0,6-16 0 0 0,-3 10-178 0 0,-1 0 0 0 0,2 1 1 0 0,17-22-1 0 0,-27 39-55 0 0,0-1 0 0 0,0 1 1 0 0,1 0-1 0 0,-1 0 0 0 0,0 0 0 0 0,0-1 0 0 0,0 1 0 0 0,0 0 1 0 0,1 0-1 0 0,-1 0 0 0 0,0 0 0 0 0,0 0 0 0 0,0 0 0 0 0,1-1 1 0 0,-1 1-1 0 0,0 0 0 0 0,0 0 0 0 0,1 0 0 0 0,-1 0 0 0 0,0 0 1 0 0,0 0-1 0 0,1 0 0 0 0,-1 0 0 0 0,0 0 0 0 0,0 0 1 0 0,1 0-1 0 0,-1 0 0 0 0,0 0 0 0 0,0 0 0 0 0,0 0 0 0 0,1 0 1 0 0,-1 0-1 0 0,0 1 0 0 0,0-1 0 0 0,1 0 0 0 0,-1 0 0 0 0,0 0 1 0 0,0 0-1 0 0,0 0 0 0 0,1 1 0 0 0,7 11-362 0 0,3 21 102 0 0,-10-31 175 0 0,6 22 31 0 0,1 0 1 0 0,16 33-1 0 0,-21-51 165 0 0,0-1 0 0 0,0 1 0 0 0,0-1 0 0 0,0 0 0 0 0,1 0 0 0 0,0 0 0 0 0,0-1 0 0 0,1 1-1 0 0,-1-1 1 0 0,1 0 0 0 0,0 0 0 0 0,0-1 0 0 0,0 1 0 0 0,0-1 0 0 0,12 5 0 0 0,-15-8 42 0 0,1 1 1 0 0,-1 0-1 0 0,1-1 0 0 0,0 0 1 0 0,-1 1-1 0 0,1-1 0 0 0,0 0 1 0 0,-1 0-1 0 0,1-1 1 0 0,0 1-1 0 0,-1 0 0 0 0,1-1 1 0 0,0 0-1 0 0,-1 1 0 0 0,1-1 1 0 0,-1 0-1 0 0,1 0 0 0 0,3-3 1 0 0,-2 1 24 0 0,0 0 1 0 0,0-1 0 0 0,0 1-1 0 0,-1-1 1 0 0,1 0 0 0 0,-1 0-1 0 0,0 0 1 0 0,0 0 0 0 0,2-7-1 0 0,2-3 25 0 0,-1 0 0 0 0,-1 0 0 0 0,0-1 0 0 0,-1 1 0 0 0,4-27 0 0 0,-4-8-571 0 0,-3-73-1 0 0,-2 61-5733 0 0,1 60 5683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6.4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1 10130 0 0,'1'17'-260'0'0,"-1"1"0"0"0,-1 0 0 0 0,-1-1-1 0 0,-7 32 1 0 0,1-2 774 0 0,5-29-205 0 0,-3 20 1258 0 0,2 0-1 0 0,1 1 1 0 0,4 71-1 0 0,6-117 3525 0 0,9-18-3850 0 0,21-28-1413 0 0,-34 49 135 0 0,1 0 1 0 0,0 1-1 0 0,0-1 1 0 0,0 1-1 0 0,0 0 1 0 0,1 0-1 0 0,-1 0 0 0 0,1 1 1 0 0,0 0-1 0 0,6-3 1 0 0,-8 4-18 0 0,0 1 1 0 0,0-1 0 0 0,0 1-1 0 0,0 0 1 0 0,0-1 0 0 0,0 1 0 0 0,0 1-1 0 0,0-1 1 0 0,0 0 0 0 0,0 1-1 0 0,0-1 1 0 0,0 1 0 0 0,0 0 0 0 0,-1 0-1 0 0,1 0 1 0 0,0 0 0 0 0,0 1-1 0 0,-1-1 1 0 0,4 3 0 0 0,9 9-162 0 0,0 1 1 0 0,-1 1 0 0 0,0 0-1 0 0,-1 1 1 0 0,-1 0 0 0 0,18 33-1 0 0,12 13 101 0 0,-18-31 315 0 0,-8-10-1551 0 0,0 1-1 0 0,19 34 1 0 0,-24-32 1232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6.9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11602 0 0,'0'0'1191'0'0,"3"0"-721"0"0,426 12 6495 0 0,217 33-4302 0 0,130 7-2472 0 0,-70-32-61 0 0,-405-21-5681 0 0,-269 0 3159 0 0,-8-1-626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7.59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234 6 15083 0 0,'3'-3'5455'0'0,"9"1"-5339"0"0,-10 3-169 0 0,1 0 1 0 0,-1 1-1 0 0,0-1 1 0 0,0 1-1 0 0,0-1 0 0 0,0 1 1 0 0,-1 0-1 0 0,1 0 1 0 0,0 0-1 0 0,-1 0 1 0 0,1 0-1 0 0,-1 0 1 0 0,0 0-1 0 0,0 0 0 0 0,0 1 1 0 0,0-1-1 0 0,0 0 1 0 0,0 1-1 0 0,0-1 1 0 0,0 5-1 0 0,9 65-493 0 0,-8-44 526 0 0,14 152 308 0 0,-9-94 108 0 0,-25-129 2996 0 0,-18-44-3554 0 0,33 81 143 0 0,0 0 1 0 0,0 1-1 0 0,-1-1 0 0 0,1 0 0 0 0,-1 1 0 0 0,-1 0 0 0 0,1 0 1 0 0,-1 0-1 0 0,0 1 0 0 0,0 0 0 0 0,0 0 0 0 0,0 0 0 0 0,-13-6 1 0 0,13 8-3 0 0,0 0 0 0 0,0 1 0 0 0,0 0 0 0 0,0 0 1 0 0,-1 0-1 0 0,1 0 0 0 0,-1 1 0 0 0,1 0 1 0 0,0 0-1 0 0,-1 1 0 0 0,1-1 0 0 0,0 1 1 0 0,-1 1-1 0 0,1-1 0 0 0,0 0 0 0 0,0 1 1 0 0,-9 5-1 0 0,9-5 2 0 0,-1 0 0 0 0,1 1 0 0 0,0 0 0 0 0,0 1 0 0 0,0-1 0 0 0,0 1 1 0 0,0 0-1 0 0,1 0 0 0 0,0 0 0 0 0,0 1 0 0 0,0-1 0 0 0,0 1 0 0 0,1 0 0 0 0,0 0 1 0 0,0 0-1 0 0,0 1 0 0 0,0-1 0 0 0,1 1 0 0 0,0-1 0 0 0,0 1 0 0 0,1 0 0 0 0,0 0 1 0 0,0 0-1 0 0,0 0 0 0 0,0 0 0 0 0,1 0 0 0 0,0 0 0 0 0,1 0 0 0 0,-1 0 0 0 0,1 0 0 0 0,0 0 1 0 0,0 0-1 0 0,1-1 0 0 0,0 1 0 0 0,0 0 0 0 0,0-1 0 0 0,1 1 0 0 0,0-1 0 0 0,0 0 1 0 0,0 0-1 0 0,1 0 0 0 0,-1 0 0 0 0,1 0 0 0 0,0-1 0 0 0,1 0 0 0 0,-1 0 0 0 0,1 0 0 0 0,-1 0 1 0 0,1-1-1 0 0,7 4 0 0 0,-4-3-185 0 0,-1-1-1 0 0,1 0 1 0 0,0 0-1 0 0,0-1 1 0 0,11 3 0 0 0,6-2-3169 0 0,43 1 1 0 0,-65-4 3100 0 0,30 0-2805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4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13067 0 0,'0'0'713'0'0,"0"5"-1698"0"0,0-2 882 0 0,1 0-1 0 0,-1-1 1 0 0,0 1 0 0 0,1 0 0 0 0,0-1 0 0 0,-1 1 0 0 0,1-1 0 0 0,0 1-1 0 0,0-1 1 0 0,1 1 0 0 0,-1-1 0 0 0,0 0 0 0 0,1 0 0 0 0,0 0-1 0 0,-1 0 1 0 0,1 0 0 0 0,2 2 0 0 0,1 1 98 0 0,1-1 1 0 0,-1 0-1 0 0,1-1 0 0 0,0 1 0 0 0,0-1 1 0 0,11 4-1 0 0,1-1 299 0 0,1 0 0 0 0,-1-2 1 0 0,1 0-1 0 0,23 1 0 0 0,-13-3-59 0 0,0-2-1 0 0,1-1 1 0 0,-1-2 0 0 0,0 0-1 0 0,0-2 1 0 0,0-2 0 0 0,-1 0-1 0 0,0-2 1 0 0,0-1 0 0 0,-1-1-1 0 0,51-29 1 0 0,-54 26-788 0 0,0-2 0 0 0,-2-1 0 0 0,0 0 0 0 0,-1-2 1 0 0,-1-1-1 0 0,-1 0 0 0 0,30-40 0 0 0,-33 33-1182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22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6985 0 0,'78'-2'-452'0'0,"131"-21"0"0"0,-167 19-913 0 0,-32 4 634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210 4 16764 0 0,'-5'-2'204'0'0,"0"2"1"0"0,0-1 0 0 0,0 1-1 0 0,-1 0 1 0 0,1 0 0 0 0,0 0 0 0 0,0 0-1 0 0,0 1 1 0 0,0 0 0 0 0,0 0 0 0 0,0 1-1 0 0,0-1 1 0 0,0 1 0 0 0,1 0-1 0 0,-1 0 1 0 0,1 1 0 0 0,-1-1 0 0 0,1 1-1 0 0,-7 6 1 0 0,-2 1-275 0 0,1 0-1 0 0,0 2 1 0 0,1-1-1 0 0,1 1 1 0 0,-12 15-1 0 0,19-21 56 0 0,0-1 0 0 0,0 1 0 0 0,0 0 0 0 0,0 0 1 0 0,1 0-1 0 0,0 0 0 0 0,0 0 0 0 0,-1 8 0 0 0,3-13 6 0 0,-1 1 0 0 0,1-1 0 0 0,0 0 0 0 0,0 1 0 0 0,0-1-1 0 0,0 0 1 0 0,0 1 0 0 0,0-1 0 0 0,0 1 0 0 0,0-1 0 0 0,1 0 0 0 0,-1 1 0 0 0,0-1 0 0 0,1 0 0 0 0,-1 0 0 0 0,1 1 0 0 0,0-1 0 0 0,-1 0-1 0 0,1 0 1 0 0,0 0 0 0 0,0 0 0 0 0,0 0 0 0 0,-1 0 0 0 0,1 0 0 0 0,0 0 0 0 0,1 0 0 0 0,-1 0 0 0 0,0 0 0 0 0,0 0 0 0 0,0-1 0 0 0,0 1-1 0 0,0 0 1 0 0,1-1 0 0 0,-1 1 0 0 0,0-1 0 0 0,1 0 0 0 0,-1 1 0 0 0,0-1 0 0 0,1 0 0 0 0,-1 0 0 0 0,0 0 0 0 0,1 0 0 0 0,2 0 0 0 0,4-1-16 0 0,0 0 1 0 0,0 0-1 0 0,-1-1 0 0 0,1 0 1 0 0,0 0-1 0 0,-1-1 1 0 0,1 0-1 0 0,-1 0 1 0 0,0-1-1 0 0,13-9 1 0 0,-11 7 55 0 0,-1 0 1 0 0,0 0-1 0 0,0-1 1 0 0,-1 0-1 0 0,1-1 1 0 0,-2 0-1 0 0,1 0 0 0 0,5-10 1 0 0,12 56-201 0 0,-21-36 18 0 0,0 1 0 0 0,0-1 0 0 0,1 0 0 0 0,-1 0 0 0 0,1 0 0 0 0,-1 0 0 0 0,1-1 0 0 0,-1 1 0 0 0,1-1 1 0 0,0 0-1 0 0,0 0 0 0 0,0 0 0 0 0,0-1 0 0 0,-1 0 0 0 0,1 1 0 0 0,0-1 0 0 0,0 0 0 0 0,5-1 0 0 0,-2 1-578 0 0,32-2-702 0 0,-18-1 1268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8.3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 5 10666 0 0,'0'0'186'0'0,"0"-1"-1"0"0,-1 1 0 0 0,1 0 1 0 0,0-1-1 0 0,0 1 0 0 0,-1 0 1 0 0,1 0-1 0 0,0-1 0 0 0,0 1 1 0 0,-1 0-1 0 0,1 0 0 0 0,0-1 1 0 0,-1 1-1 0 0,1 0 1 0 0,0 0-1 0 0,-1 0 0 0 0,1 0 1 0 0,0-1-1 0 0,-1 1 0 0 0,1 0 1 0 0,0 0-1 0 0,-1 0 0 0 0,1 0 1 0 0,0 0-1 0 0,-1 0 0 0 0,1 0 1 0 0,0 0-1 0 0,-1 0 0 0 0,1 0 1 0 0,-1 0-1 0 0,1 0 0 0 0,0 0 1 0 0,-1 1-1 0 0,1-1 1 0 0,0 0-1 0 0,-1 0 0 0 0,1 1 1 0 0,-13 12 957 0 0,-2 14-1769 0 0,14-25 631 0 0,0 1 1 0 0,0 0 0 0 0,0-1-1 0 0,0 1 1 0 0,1 0 0 0 0,-1 0-1 0 0,1 0 1 0 0,0 0 0 0 0,-1-1 0 0 0,1 1-1 0 0,1 0 1 0 0,-1 0 0 0 0,0 0-1 0 0,1 0 1 0 0,-1 0 0 0 0,1-1-1 0 0,0 1 1 0 0,0 0 0 0 0,0-1-1 0 0,0 1 1 0 0,0 0 0 0 0,1-1 0 0 0,-1 1-1 0 0,4 3 1 0 0,-2-3-22 0 0,0 0-1 0 0,0 1 1 0 0,0-1-1 0 0,1 0 1 0 0,-1-1-1 0 0,1 1 1 0 0,0-1-1 0 0,0 1 1 0 0,0-1-1 0 0,0 0 1 0 0,0-1-1 0 0,0 1 1 0 0,7 1 0 0 0,3-1-103 0 0,-1 0 0 0 0,1-1 1 0 0,0-1-1 0 0,0 0 0 0 0,-1-1 1 0 0,1 0-1 0 0,22-6 1 0 0,4-4-403 0 0,47-19 1 0 0,7-2 290 0 0,-94 31 265 0 0,1 1 0 0 0,-1 0 0 0 0,0 0-1 0 0,0 0 1 0 0,1 0 0 0 0,-1 0-1 0 0,0-1 1 0 0,0 1 0 0 0,1 0 0 0 0,-1 0-1 0 0,0 0 1 0 0,1 0 0 0 0,-1 0-1 0 0,0 0 1 0 0,0 0 0 0 0,1 0 0 0 0,-1 0-1 0 0,0 0 1 0 0,1 0 0 0 0,-1 0 0 0 0,0 0-1 0 0,0 0 1 0 0,1 0 0 0 0,-1 0-1 0 0,0 0 1 0 0,1 0 0 0 0,-1 0 0 0 0,0 1-1 0 0,0-1 1 0 0,1 0 0 0 0,-1 0-1 0 0,0 0 1 0 0,0 0 0 0 0,1 1 0 0 0,-1-1-1 0 0,0 0 1 0 0,0 0 0 0 0,0 1-1 0 0,0-1 1 0 0,1 0 0 0 0,-7 13 619 0 0,-19 14-19 0 0,25-27-571 0 0,-52 52 1179 0 0,-72 96 1 0 0,107-125-1321 0 0,1 1 1 0 0,1 0-1 0 0,2 2 0 0 0,0-1 1 0 0,2 2-1 0 0,0 0 0 0 0,-8 35 1 0 0,18-54-159 0 0,-1 0 0 0 0,1 0 1 0 0,1 0-1 0 0,-1 1 0 0 0,2 10 0 0 0,4 9-770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9.1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70 44 9802 0 0,'1'-2'8015'0'0,"8"-11"-5985"0"0,-6 10-1962 0 0,0 0 1 0 0,1 0 0 0 0,0 1-1 0 0,-1-1 1 0 0,1 1-1 0 0,0 0 1 0 0,1 0 0 0 0,-1 0-1 0 0,0 0 1 0 0,8-1-1 0 0,-9 2-56 0 0,-1 1-1 0 0,1-1 0 0 0,0 1 0 0 0,0 0 1 0 0,0 0-1 0 0,-1 0 0 0 0,1 1 0 0 0,0-1 1 0 0,0 1-1 0 0,-1-1 0 0 0,1 1 1 0 0,0 0-1 0 0,-1 0 0 0 0,1 0 0 0 0,-1 0 1 0 0,1 1-1 0 0,-1-1 0 0 0,1 1 0 0 0,-1-1 1 0 0,0 1-1 0 0,0 0 0 0 0,4 3 0 0 0,-4-2 3 0 0,0-1-1 0 0,1 0 0 0 0,-1 1 0 0 0,0-1 0 0 0,0 1 0 0 0,0 0 0 0 0,-1 0 1 0 0,1 0-1 0 0,-1 0 0 0 0,0 0 0 0 0,1 0 0 0 0,-1 0 0 0 0,-1 0 0 0 0,1 0 0 0 0,0 0 1 0 0,-1 1-1 0 0,0-1 0 0 0,1 0 0 0 0,-1 0 0 0 0,0 1 0 0 0,-1-1 0 0 0,1 0 1 0 0,-1 0-1 0 0,1 1 0 0 0,-1-1 0 0 0,0 0 0 0 0,0 0 0 0 0,-1 0 0 0 0,1 0 0 0 0,0 0 1 0 0,-1 0-1 0 0,0 0 0 0 0,0-1 0 0 0,0 1 0 0 0,0-1 0 0 0,0 1 0 0 0,0-1 0 0 0,-1 0 1 0 0,1 0-1 0 0,-1 0 0 0 0,1 0 0 0 0,-1 0 0 0 0,0 0 0 0 0,0-1 0 0 0,-3 2 1 0 0,-5 1 72 0 0,1 0 0 0 0,0-1 0 0 0,-1 0 0 0 0,1-1 0 0 0,-1 0 0 0 0,-12 0 0 0 0,20-2-59 0 0,-1 0 0 0 0,0 1 1 0 0,1-2-1 0 0,-1 1 0 0 0,1 0 1 0 0,-1-1-1 0 0,0 1 0 0 0,1-1 0 0 0,-1 0 1 0 0,1 0-1 0 0,-1 0 0 0 0,1-1 1 0 0,0 1-1 0 0,-1-1 0 0 0,1 0 1 0 0,0 0-1 0 0,0 0 0 0 0,0 0 1 0 0,1-1-1 0 0,-1 1 0 0 0,-2-4 1 0 0,3 5-51 0 0,1 0 0 0 0,1-1 1 0 0,-1 1-1 0 0,0 0 1 0 0,0-1-1 0 0,0 1 1 0 0,1-1-1 0 0,-1 1 0 0 0,1-1 1 0 0,-1 0-1 0 0,1 1 1 0 0,0-1-1 0 0,0 1 0 0 0,-1-1 1 0 0,1 0-1 0 0,0 1 1 0 0,0-1-1 0 0,1 0 1 0 0,-1 1-1 0 0,0-1 0 0 0,0 1 1 0 0,1-1-1 0 0,-1 0 1 0 0,1 1-1 0 0,0-1 1 0 0,-1 1-1 0 0,1-1 0 0 0,0 1 1 0 0,0 0-1 0 0,1-3 1 0 0,2 1-383 0 0,0-1 1 0 0,-1 1 0 0 0,1 0 0 0 0,0 1-1 0 0,0-1 1 0 0,1 1 0 0 0,-1-1 0 0 0,9-2-1 0 0,5-3-1008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2.3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13643 0 0,'0'0'1550'0'0,"0"4"-1545"0"0,3 15 51 0 0,1 0 0 0 0,1 0 0 0 0,8 20 0 0 0,4 18 237 0 0,48 287 266 0 0,-51-196-3738 0 0,-12-106 1816 0 0,-2-24 1201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2.7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3 168 16155 0 0,'-1'-5'86'0'0,"1"-1"-1"0"0,-1 1 0 0 0,1 0 1 0 0,0 0-1 0 0,0 0 0 0 0,0-1 0 0 0,2-7 1 0 0,-1 10-59 0 0,1 0 1 0 0,-1 0-1 0 0,1 0 1 0 0,-1 0-1 0 0,1 0 0 0 0,0 0 1 0 0,0 1-1 0 0,0-1 1 0 0,1 1-1 0 0,-1 0 1 0 0,0 0-1 0 0,1-1 1 0 0,4-2-1 0 0,8-5-87 0 0,1 1 0 0 0,0 1 0 0 0,0 0-1 0 0,1 1 1 0 0,0 1 0 0 0,0 0 0 0 0,1 1 0 0 0,18-2-1 0 0,-1 1-60 0 0,1 3-1 0 0,-1 0 1 0 0,41 4-1 0 0,-59 0 40 0 0,-1 0 0 0 0,1 2 1 0 0,-1 0-1 0 0,0 0 0 0 0,0 2 0 0 0,0 0 0 0 0,-1 0 0 0 0,0 2 1 0 0,0 0-1 0 0,23 15 0 0 0,-31-17 62 0 0,-1 0 0 0 0,1 0 0 0 0,-1 0 0 0 0,0 1 1 0 0,0 0-1 0 0,-1 1 0 0 0,1-1 0 0 0,-2 1 0 0 0,1 0 0 0 0,-1 0 0 0 0,0 1 0 0 0,0-1 0 0 0,-1 1 1 0 0,0 0-1 0 0,0-1 0 0 0,-1 2 0 0 0,0-1 0 0 0,0 0 0 0 0,-1 0 0 0 0,0 0 0 0 0,-1 1 0 0 0,-1 15 1 0 0,1-19 58 0 0,-1 0 1 0 0,0 0-1 0 0,0 0 1 0 0,0 0-1 0 0,-1 0 1 0 0,0 0-1 0 0,0 0 1 0 0,0-1-1 0 0,0 1 1 0 0,-1-1-1 0 0,0 1 1 0 0,0-1-1 0 0,-4 4 1 0 0,1-1 42 0 0,-1-1 0 0 0,0 0 0 0 0,0 0 0 0 0,-1-1 0 0 0,1 1 0 0 0,-16 6 0 0 0,-5 0 119 0 0,0-2 0 0 0,-1-1 1 0 0,-40 8-1 0 0,-76 8 337 0 0,126-23-903 0 0,0-1 0 0 0,0-1-1 0 0,0 0 1 0 0,0-2 0 0 0,-32-6-1 0 0,50 8 246 0 0,0 0 0 0 0,0 0-1 0 0,0 0 1 0 0,-1-1 0 0 0,1 1 0 0 0,0 0-1 0 0,0-1 1 0 0,0 1 0 0 0,0-1 0 0 0,0 1-1 0 0,0-1 1 0 0,0 1 0 0 0,0-1 0 0 0,1 0-1 0 0,-1 1 1 0 0,0-1 0 0 0,0 0-1 0 0,0 0 1 0 0,1 0 0 0 0,-1 1 0 0 0,0-1-1 0 0,1 0 1 0 0,-1 0 0 0 0,1 0 0 0 0,-1 0-1 0 0,1 0 1 0 0,-1-2 0 0 0,1-5-74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3.2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254 24 17852 0 0,'-6'-3'82'0'0,"1"0"0"0"0,-1 0 1 0 0,0 0-1 0 0,0 1 0 0 0,0 0 0 0 0,0 0 1 0 0,0 0-1 0 0,-1 1 0 0 0,-11-1 0 0 0,13 2-84 0 0,1 1-1 0 0,-1-1 0 0 0,0 1 0 0 0,0 0 0 0 0,0 1 0 0 0,0-1 1 0 0,1 1-1 0 0,-1 0 0 0 0,1 0 0 0 0,-1 0 0 0 0,1 1 0 0 0,0 0 0 0 0,-5 4 1 0 0,-2 1-85 0 0,1 1 1 0 0,1 0-1 0 0,0 0 1 0 0,0 1 0 0 0,0 0-1 0 0,2 1 1 0 0,-1 0-1 0 0,1 0 1 0 0,1 1-1 0 0,0 0 1 0 0,-7 19 0 0 0,11-26 38 0 0,1 1 0 0 0,-1-1 1 0 0,1 1-1 0 0,0-1 0 0 0,0 1 1 0 0,0-1-1 0 0,1 1 1 0 0,0 0-1 0 0,0-1 0 0 0,1 1 1 0 0,0 0-1 0 0,0-1 0 0 0,0 1 1 0 0,0-1-1 0 0,1 1 1 0 0,0-1-1 0 0,0 0 0 0 0,0 0 1 0 0,1 0-1 0 0,0 0 0 0 0,0 0 1 0 0,0 0-1 0 0,0-1 1 0 0,1 1-1 0 0,0-1 0 0 0,0 0 1 0 0,0 0-1 0 0,0-1 0 0 0,6 4 1 0 0,-4-3 102 0 0,0 0 0 0 0,0-1-1 0 0,0 0 1 0 0,1 0 0 0 0,-1-1 0 0 0,1 0 0 0 0,0 0 0 0 0,0 0-1 0 0,0-1 1 0 0,0 0 0 0 0,0-1 0 0 0,0 1 0 0 0,0-1 0 0 0,0-1 0 0 0,0 1-1 0 0,0-1 1 0 0,-1 0 0 0 0,1-1 0 0 0,0 0 0 0 0,0 0 0 0 0,-1 0 0 0 0,12-6-1 0 0,-10 4 40 0 0,0-1-1 0 0,0 0 1 0 0,0 0-1 0 0,-1 0 1 0 0,0-1-1 0 0,0 0 1 0 0,0-1-1 0 0,0 1 1 0 0,-1-1-1 0 0,-1-1 1 0 0,1 1 0 0 0,-1-1-1 0 0,0 0 1 0 0,-1 0-1 0 0,0 0 1 0 0,6-15-1 0 0,-7 12 54 0 0,-1 0-1 0 0,0-1 1 0 0,0 1-1 0 0,-1 0 1 0 0,-1 0-1 0 0,0-1 1 0 0,0 1-1 0 0,-3-14 1 0 0,2 19-210 0 0,0 1-1 0 0,-1 0 1 0 0,1 0 0 0 0,-1 0 0 0 0,0 0-1 0 0,-1 0 1 0 0,1 0 0 0 0,-6-6-1 0 0,6 8-260 0 0,0 0 0 0 0,-1 1-1 0 0,1-1 1 0 0,-1 1 0 0 0,0 0-1 0 0,0-1 1 0 0,1 1 0 0 0,-2 0-1 0 0,1 1 1 0 0,0-1 0 0 0,0 1-1 0 0,0-1 1 0 0,-7-1 0 0 0,5 3-1226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3.6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48 15179 0 0,'0'0'478'0'0,"-3"7"-277"0"0,-1 7-124 0 0,0 1 1 0 0,1-1-1 0 0,0 0 0 0 0,1 1 1 0 0,1-1-1 0 0,0 1 1 0 0,1 0-1 0 0,1-1 0 0 0,0 1 1 0 0,1 0-1 0 0,0-1 0 0 0,1 1 1 0 0,1-1-1 0 0,7 17 0 0 0,-11-30-33 0 0,1 1-1 0 0,-1 0 0 0 0,1 0 0 0 0,0-1 0 0 0,0 1 0 0 0,0 0 1 0 0,0-1-1 0 0,0 1 0 0 0,0-1 0 0 0,0 1 0 0 0,1-1 1 0 0,-1 0-1 0 0,0 1 0 0 0,1-1 0 0 0,-1 0 0 0 0,1 0 1 0 0,-1 0-1 0 0,1 0 0 0 0,0 0 0 0 0,-1 0 0 0 0,1-1 1 0 0,0 1-1 0 0,3 0 0 0 0,-2-1-8 0 0,-1 0-1 0 0,1-1 1 0 0,-1 1-1 0 0,1-1 1 0 0,-1 1-1 0 0,1-1 1 0 0,-1 0-1 0 0,1 0 1 0 0,-1 0-1 0 0,0 0 1 0 0,1-1-1 0 0,-1 1 1 0 0,0-1 0 0 0,0 1-1 0 0,2-3 1 0 0,8-8 26 0 0,0 0 1 0 0,-1-1-1 0 0,19-28 1 0 0,-29 40-63 0 0,22-36 55 0 0,-13 21-34 0 0,0 0 0 0 0,1 1 0 0 0,15-17 0 0 0,-25 32-78 0 0,2 5-404 0 0,28 47 312 0 0,-24-37 233 0 0,1-1 0 0 0,1 0 0 0 0,0 0 0 0 0,1-1 0 0 0,15 15 0 0 0,-18-21 20 0 0,0-1 1 0 0,1 0 0 0 0,0 0 0 0 0,0-1-1 0 0,0 0 1 0 0,1 0 0 0 0,-1-1 0 0 0,1 0 0 0 0,0 0-1 0 0,1-1 1 0 0,-1-1 0 0 0,0 1 0 0 0,18 1-1 0 0,-22-4-25 0 0,1 0 0 0 0,-1 0 1 0 0,0-1-1 0 0,0 1 0 0 0,1-1 0 0 0,-1 0 0 0 0,0-1 0 0 0,0 1 0 0 0,0-1 0 0 0,0 0 0 0 0,0 0 0 0 0,-1-1 0 0 0,1 0 0 0 0,-1 1 0 0 0,1-1 1 0 0,-1-1-1 0 0,0 1 0 0 0,0-1 0 0 0,-1 1 0 0 0,1-1 0 0 0,-1 0 0 0 0,1-1 0 0 0,-1 1 0 0 0,0 0 0 0 0,-1-1 0 0 0,4-8 0 0 0,2-6-75 0 0,-2-1 0 0 0,0 1 0 0 0,-1-1 0 0 0,-1 0 0 0 0,-1-1 0 0 0,1-39-1 0 0,1-2-3184 0 0,-2 52-666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4.1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1 144 14763 0 0,'7'9'1047'0'0,"-1"-3"-838"0"0,0-1-1 0 0,0-1 1 0 0,1 1-1 0 0,-1-1 1 0 0,1 0-1 0 0,0-1 1 0 0,1 0 0 0 0,-1 0-1 0 0,1 0 1 0 0,-1-1-1 0 0,1 0 1 0 0,12 1-1 0 0,-5-2-146 0 0,0-1 0 0 0,1-1-1 0 0,-1-1 1 0 0,1 0 0 0 0,-1-1 0 0 0,0-1-1 0 0,0 0 1 0 0,-1-1 0 0 0,1 0-1 0 0,-1-1 1 0 0,0-1 0 0 0,0 0 0 0 0,-1-1-1 0 0,0-1 1 0 0,-1 0 0 0 0,0-1-1 0 0,0 0 1 0 0,-1 0 0 0 0,0-1-1 0 0,-1-1 1 0 0,11-14 0 0 0,-19 23-87 0 0,-1 1 1 0 0,1-1-1 0 0,-1 1 1 0 0,0-1-1 0 0,1 1 0 0 0,-1-1 1 0 0,0 0-1 0 0,-1 0 1 0 0,1 0-1 0 0,0 1 0 0 0,-1-6 1 0 0,0 7 16 0 0,0 0-1 0 0,0 1 1 0 0,0-1 0 0 0,0 1-1 0 0,0-1 1 0 0,0 1 0 0 0,-1-1 0 0 0,1 1-1 0 0,0-1 1 0 0,0 1 0 0 0,-1-1 0 0 0,1 1-1 0 0,0-1 1 0 0,-1 1 0 0 0,1-1 0 0 0,0 1-1 0 0,-1 0 1 0 0,1-1 0 0 0,-1 1-1 0 0,1 0 1 0 0,-1-1 0 0 0,0 0 0 0 0,-21 0-118 0 0,11 4 129 0 0,1 0-1 0 0,0 0 1 0 0,1 1 0 0 0,-1 0 0 0 0,1 1-1 0 0,0 0 1 0 0,0 0 0 0 0,0 1-1 0 0,0 0 1 0 0,1 0 0 0 0,0 1-1 0 0,1 1 1 0 0,-1-1 0 0 0,2 1-1 0 0,-11 14 1 0 0,9-11 116 0 0,1 0 1 0 0,0 1-1 0 0,1-1 0 0 0,0 1 0 0 0,1 1 0 0 0,0-1 1 0 0,1 1-1 0 0,1 0 0 0 0,0 0 0 0 0,0 0 1 0 0,0 25-1 0 0,3-34-104 0 0,0 1 0 0 0,0 0 1 0 0,1-1-1 0 0,0 1 0 0 0,0 0 0 0 0,0-1 1 0 0,0 1-1 0 0,1-1 0 0 0,0 1 0 0 0,0-1 1 0 0,0 0-1 0 0,0 0 0 0 0,1 0 1 0 0,0 0-1 0 0,-1 0 0 0 0,5 3 0 0 0,-1-1-33 0 0,0-1-1 0 0,0-1 1 0 0,0 1-1 0 0,1-1 0 0 0,-1 0 1 0 0,1-1-1 0 0,0 1 0 0 0,0-1 1 0 0,9 2-1 0 0,2 0-419 0 0,1-1 0 0 0,-1-1 0 0 0,0-1 0 0 0,1 0 1 0 0,-1-1-1 0 0,1-1 0 0 0,28-4 0 0 0,-30 2-401 0 0,0-1 0 0 0,-1-1 0 0 0,1 0 0 0 0,-1-1 0 0 0,20-9 1 0 0,-10 1 618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4.4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4 15187 0 0,'-1'-3'842'0'0,"-2"11"469"0"0,-1 9 425 0 0,4-1-1686 0 0,0-1 1 0 0,1 1-1 0 0,0-1 0 0 0,2 1 0 0 0,7 28 1 0 0,31 69 281 0 0,-40-109-330 0 0,4 7 77 0 0,-1-1 0 0 0,1 1 0 0 0,1-2 0 0 0,0 1 0 0 0,0 0 0 0 0,1-1 0 0 0,10 10 1473 0 0,-22-96-102 0 0,3 53-1376 0 0,0 0 0 0 0,2 0 0 0 0,3-32 1 0 0,-2 53-105 0 0,0 0 0 0 0,0 1 0 0 0,0-1 0 0 0,0 0 1 0 0,0 1-1 0 0,1-1 0 0 0,-1 1 0 0 0,1 0 0 0 0,-1-1 0 0 0,1 1 0 0 0,0 0 1 0 0,0 0-1 0 0,0 0 0 0 0,0 0 0 0 0,1 0 0 0 0,-1 0 0 0 0,0 1 1 0 0,1-1-1 0 0,0 1 0 0 0,-1 0 0 0 0,1 0 0 0 0,-1 0 0 0 0,1 0 1 0 0,0 0-1 0 0,0 0 0 0 0,4 0 0 0 0,10-2-271 0 0,0 1-1 0 0,0 1 1 0 0,23 1 0 0 0,-26 0 210 0 0,227 9-6960 0 0,-192-9 4619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4.9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18268 0 0,'138'1'901'0'0,"77"-2"-2084"0"0,-71 7-8299 0 0,-117-5 5811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23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7426 0 0,'0'0'-83'0'0,"-7"1"-2618"0"0,-1 2 2619 0 0,0 1 1 0 0,0-1-1 0 0,0 1 0 0 0,0 1 0 0 0,1 0 0 0 0,0 0 0 0 0,0 0 0 0 0,0 1 0 0 0,-9 9 1 0 0,14-13 66 0 0,0 1 0 0 0,-1 0 0 0 0,1-1 1 0 0,0 1-1 0 0,1 0 0 0 0,-1 0 0 0 0,0 0 0 0 0,1 1 1 0 0,0-1-1 0 0,0 0 0 0 0,0 0 0 0 0,-1 6 1 0 0,2-7 19 0 0,0 0 0 0 0,0 0 0 0 0,0 0 0 0 0,1 0 0 0 0,-1 0 0 0 0,0 0 0 0 0,1 0 0 0 0,0 0 0 0 0,-1 0 0 0 0,1-1 0 0 0,0 1 0 0 0,0 0 0 0 0,0 0 0 0 0,0-1 0 0 0,0 1 0 0 0,1 0 0 0 0,-1-1 0 0 0,0 1 1 0 0,1-1-1 0 0,-1 0 0 0 0,1 1 0 0 0,0-1 0 0 0,1 1 0 0 0,3 1 194 0 0,-1-1 0 0 0,1 0 0 0 0,0 0 0 0 0,0 0 0 0 0,0-1 0 0 0,-1 1 0 0 0,1-2 0 0 0,0 1 0 0 0,1-1 0 0 0,-1 1 0 0 0,0-2 0 0 0,0 1 0 0 0,0-1 0 0 0,0 0 0 0 0,0 0 0 0 0,7-2 0 0 0,-6 1-32 0 0,0 0 0 0 0,1 0 1 0 0,-1-1-1 0 0,0 0 0 0 0,0 0 0 0 0,-1-1 1 0 0,1 0-1 0 0,-1 0 0 0 0,1 0 0 0 0,-1-1 1 0 0,0 0-1 0 0,8-9 0 0 0,-14 14-154 0 0,1-1 0 0 0,0 0 0 0 0,-1 0 0 0 0,1 0 0 0 0,-1 1 1 0 0,1-1-1 0 0,-1 0 0 0 0,1 0 0 0 0,-1 0 0 0 0,1 0 0 0 0,-1 0 0 0 0,0 0 0 0 0,0 0 0 0 0,0 0 0 0 0,1 0 0 0 0,-1 0 1 0 0,0 0-1 0 0,0 0 0 0 0,0 0 0 0 0,-1 0 0 0 0,1 0 0 0 0,0 0 0 0 0,0 0 0 0 0,-1 0 0 0 0,1 0 0 0 0,0 0 0 0 0,-1 0 1 0 0,1 0-1 0 0,-1-1 0 0 0,-1 0-6 0 0,0 0 0 0 0,0 0 0 0 0,0 1 0 0 0,0-1 1 0 0,0 1-1 0 0,0-1 0 0 0,0 1 0 0 0,-1 0 0 0 0,1 0 0 0 0,0 0 1 0 0,-4-1-1 0 0,-5-2-791 0 0,0 2-1 0 0,0 0 1 0 0,0 0 0 0 0,-17 0 0 0 0,27 2-71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5.3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30 18708 0 0,'0'0'2803'0'0,"5"-1"-2547"0"0,18-5-228 0 0,1 2 0 0 0,0 0 0 0 0,0 2 0 0 0,46 0-1 0 0,-7 0-670 0 0,68-4-1821 0 0,-83 3 1261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6.1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66 228 13651 0 0,'16'68'1552'0'0,"2"1"-1705"0"0,21 158 1157 0 0,-43-232 1999 0 0,-17-32-3041 0 0,8-12-515 0 0,-8-61-1 0 0,17 80 882 0 0,-2 0-1 0 0,0 0 1 0 0,-2 0-1 0 0,-1 1 0 0 0,-1 0 1 0 0,-25-46-1 0 0,34 73-222 0 0,1 0 55 0 0,6-2-363 0 0,8-2 235 0 0,0 1 1 0 0,1 0 0 0 0,-1 1-1 0 0,1 1 1 0 0,28-3 0 0 0,6-2 117 0 0,-46 7-183 0 0,396-70-354 0 0,-228 52-6457 0 0,-143 17 4134 0 0,-5 2-518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6.5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71 15755 0 0,'77'-4'1455'0'0,"137"-26"1"0"0,-135 17-2130 0 0,28-6-5353 0 0,-86 14 3520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6.8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20 14259 0 0,'0'0'4528'0'0,"5"-1"-4666"0"0,47-3 69 0 0,56 3 0 0 0,-2-1-145 0 0,-27-2-2453 0 0,0-1-3522 0 0,-50 2 2717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7.23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55 17804 0 0,'6'7'-1878'0'0,"-5"-6"1872"0"0,1 0-1 0 0,-1 0 1 0 0,0 0-1 0 0,1 1 0 0 0,-1-1 1 0 0,0 1-1 0 0,0-1 1 0 0,0 1-1 0 0,0-1 0 0 0,0 1 1 0 0,-1 0-1 0 0,1-1 0 0 0,0 1 1 0 0,-1 0-1 0 0,1 0 1 0 0,-1 2-1 0 0,22 229 957 0 0,-17-260 3220 0 0,17-33-5107 0 0,-16 43 1078 0 0,-1 3-292 0 0,39-89-518 0 0,-39 94 602 0 0,0-1-1 0 0,1 0 1 0 0,0 1-1 0 0,1 0 1 0 0,0 1 0 0 0,0-1-1 0 0,16-13 1 0 0,-21 21-16 0 0,0-1 0 0 0,0 0 1 0 0,1 1-1 0 0,-1 0 1 0 0,0-1-1 0 0,1 1 0 0 0,-1 0 1 0 0,1 0-1 0 0,-1 0 0 0 0,1 1 1 0 0,0-1-1 0 0,-1 1 1 0 0,1-1-1 0 0,0 1 0 0 0,-1 0 1 0 0,1 0-1 0 0,0 0 0 0 0,-1 0 1 0 0,1 1-1 0 0,0-1 0 0 0,-1 1 1 0 0,1-1-1 0 0,-1 1 1 0 0,1 0-1 0 0,-1 0 0 0 0,1 0 1 0 0,-1 0-1 0 0,1 1 0 0 0,-1-1 1 0 0,0 1-1 0 0,0-1 1 0 0,0 1-1 0 0,0 0 0 0 0,0 0 1 0 0,0 0-1 0 0,0 0 0 0 0,2 4 1 0 0,7 9-242 0 0,-1 0 1 0 0,0 1 0 0 0,-2 0-1 0 0,11 25 1 0 0,-12-25 483 0 0,46 118-148 0 0,-46-114-83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7.6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104 138 4857 0 0,'0'0'2669'0'0,"16"1"3400"0"0,-7 1-5865 0 0,0 0 1 0 0,0-1-1 0 0,0 0 1 0 0,0-1-1 0 0,0 1 1 0 0,0-2-1 0 0,0 0 1 0 0,-1 0-1 0 0,1 0 1 0 0,0-1-1 0 0,12-4 1 0 0,-8 0-60 0 0,0 0 0 0 0,-1-1 0 0 0,1-1 1 0 0,11-9-1 0 0,-21 15-150 0 0,0 0-1 0 0,0 0 1 0 0,-1 0 0 0 0,0 0 0 0 0,1-1-1 0 0,-1 1 1 0 0,0-1 0 0 0,0 0 0 0 0,0 1-1 0 0,-1-1 1 0 0,1 0 0 0 0,-1 0 0 0 0,1 0-1 0 0,-1 0 1 0 0,0 0 0 0 0,0-1 0 0 0,0 1-1 0 0,-1 0 1 0 0,1 0 0 0 0,-1-1 0 0 0,0 1-1 0 0,0 0 1 0 0,0-1 0 0 0,0-2 0 0 0,-1 5-43 0 0,1 0 1 0 0,-1 0-1 0 0,1 0 1 0 0,-1 0 0 0 0,0 0-1 0 0,1 0 1 0 0,-1 0 0 0 0,0 1-1 0 0,1-1 1 0 0,-1 0-1 0 0,0 0 1 0 0,0 1 0 0 0,0-1-1 0 0,0 1 1 0 0,0-1 0 0 0,0 1-1 0 0,0-1 1 0 0,0 1-1 0 0,0 0 1 0 0,0-1 0 0 0,0 1-1 0 0,0 0 1 0 0,0 0 0 0 0,0 0-1 0 0,0-1 1 0 0,0 1-1 0 0,0 0 1 0 0,-1 1 0 0 0,1-1-1 0 0,0 0 1 0 0,-1 0 0 0 0,-36 8-886 0 0,17 0 903 0 0,0 0 0 0 0,0 2 0 0 0,1 0 0 0 0,0 1 0 0 0,1 1 1 0 0,0 1-1 0 0,1 1 0 0 0,1 0 0 0 0,0 1 0 0 0,1 1 0 0 0,0 1 0 0 0,2 0 0 0 0,-16 23 0 0 0,29-38 63 0 0,-1 0-1 0 0,1 0 1 0 0,0 1-1 0 0,0-1 1 0 0,0 0-1 0 0,0 1 1 0 0,0-1-1 0 0,0 1 0 0 0,1-1 1 0 0,-1 1-1 0 0,1-1 1 0 0,0 1-1 0 0,0 0 1 0 0,0-1-1 0 0,0 1 1 0 0,0-1-1 0 0,1 1 1 0 0,-1-1-1 0 0,1 1 1 0 0,0 2-1 0 0,1-1-3 0 0,0-1 0 0 0,0 1 0 0 0,0-1 0 0 0,1 0 0 0 0,-1 0 0 0 0,1 0 0 0 0,0 0 0 0 0,-1 0 0 0 0,1 0 0 0 0,1-1-1 0 0,5 4 1 0 0,5 2-21 0 0,0-1 0 0 0,1 0 0 0 0,0-1 0 0 0,0-1 0 0 0,22 5 0 0 0,-6-5-632 0 0,1-1 0 0 0,-1-1 0 0 0,1-2 0 0 0,39-3 0 0 0,-38 1 525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7.9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97 17060 0 0,'0'0'504'0'0,"-1"0"-529"0"0,1 0 1 0 0,-1 0-1 0 0,1 0 1 0 0,-1 0-1 0 0,1 0 1 0 0,0 0-1 0 0,-1 0 1 0 0,1 0-1 0 0,0 1 0 0 0,-1-1 1 0 0,1 0-1 0 0,-1 0 1 0 0,1 1-1 0 0,0-1 1 0 0,-1 0-1 0 0,1 0 1 0 0,0 1-1 0 0,0-1 1 0 0,-1 0-1 0 0,1 1 1 0 0,0-1-1 0 0,0 1 1 0 0,-1-1-1 0 0,1 0 0 0 0,0 1 1 0 0,0-1-1 0 0,0 0 1 0 0,0 1-1 0 0,0-1 1 0 0,-1 1-1 0 0,1-1 1 0 0,0 1-1 0 0,-4 12-232 0 0,1 0 0 0 0,0 0 0 0 0,0 1 0 0 0,0 22 0 0 0,0 13 1117 0 0,3-6 3967 0 0,0-40-4080 0 0,1-23-700 0 0,1 1 0 0 0,1 0 0 0 0,1-1 0 0 0,0 1-1 0 0,2 1 1 0 0,0-1 0 0 0,1 1 0 0 0,1 0-1 0 0,0 0 1 0 0,1 1 0 0 0,14-19 0 0 0,-20 32-210 0 0,0 0 0 0 0,0 1 0 0 0,0-1 0 0 0,1 1 0 0 0,-1-1 0 0 0,1 1 1 0 0,0 0-1 0 0,0 1 0 0 0,0-1 0 0 0,0 1 0 0 0,1-1 0 0 0,-1 1 0 0 0,0 1 0 0 0,1-1 1 0 0,0 1-1 0 0,-1-1 0 0 0,1 1 0 0 0,0 1 0 0 0,0-1 0 0 0,-1 1 0 0 0,10 0 0 0 0,2 2-1156 0 0,-1 1 0 0 0,0 0-1 0 0,1 1 1 0 0,-1 1-1 0 0,19 9 1 0 0,-11-5 156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8.4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227 18 16556 0 0,'-3'-2'139'0'0,"0"0"1"0"0,0 0 0 0 0,0 0 0 0 0,0 0 0 0 0,0 1 0 0 0,0 0 0 0 0,-1-1 0 0 0,1 1 0 0 0,0 1 0 0 0,-1-1 0 0 0,1 0 0 0 0,-1 1 0 0 0,1-1 0 0 0,-1 1 0 0 0,1 0 0 0 0,-1 1 0 0 0,-3-1-1 0 0,1 2-106 0 0,0-1 0 0 0,0 1 0 0 0,1 0 0 0 0,-1 1 0 0 0,1-1 0 0 0,-1 1-1 0 0,1 0 1 0 0,0 0 0 0 0,-6 6 0 0 0,-1 1-188 0 0,1 0 0 0 0,0 1 0 0 0,1 1 0 0 0,0 0 0 0 0,1 0 0 0 0,-15 27 1 0 0,21-34 106 0 0,1 1 1 0 0,0-1 0 0 0,0 1 0 0 0,0-1-1 0 0,1 1 1 0 0,-1 0 0 0 0,2 0-1 0 0,-1 0 1 0 0,0-1 0 0 0,1 1 0 0 0,0 0-1 0 0,2 9 1 0 0,-2-13 56 0 0,0 0 0 0 0,1 0 1 0 0,-1-1-1 0 0,1 1 0 0 0,0 0 0 0 0,0 0 0 0 0,-1-1 1 0 0,1 1-1 0 0,0 0 0 0 0,1-1 0 0 0,-1 1 0 0 0,0-1 1 0 0,0 0-1 0 0,1 1 0 0 0,-1-1 0 0 0,0 0 0 0 0,3 2 0 0 0,-2-2-8 0 0,1 0 0 0 0,-1 0 0 0 0,1-1 0 0 0,-1 1 0 0 0,1-1 0 0 0,-1 1-1 0 0,1-1 1 0 0,-1 0 0 0 0,1 0 0 0 0,0 0 0 0 0,-1 0 0 0 0,1 0-1 0 0,-1 0 1 0 0,1-1 0 0 0,-1 1 0 0 0,4-2 0 0 0,1-1 9 0 0,0 1 1 0 0,0-1 0 0 0,1-1-1 0 0,-2 0 1 0 0,1 0-1 0 0,0 0 1 0 0,-1-1 0 0 0,0 1-1 0 0,0-2 1 0 0,9-10 0 0 0,3-5 209 0 0,24-38 0 0 0,-40 56-188 0 0,-1 2 2 0 0,2 5-1365 0 0,3 7 1214 0 0,-1 0 1 0 0,0 1 0 0 0,-1 0-1 0 0,0 0 1 0 0,-1 0 0 0 0,0 0 0 0 0,1 21-1 0 0,2 3 163 0 0,34 182 241 0 0,-33-163 47 0 0,0 110-1 0 0,-7-160-269 0 0,0 0 0 0 0,-1-1 1 0 0,1 1-1 0 0,-1 0 0 0 0,0-1 0 0 0,0 1 0 0 0,-1-1 1 0 0,1 1-1 0 0,-1-1 0 0 0,0 0 0 0 0,0 0 0 0 0,0 0 1 0 0,-1 0-1 0 0,0 0 0 0 0,1 0 0 0 0,-5 4 0 0 0,4-6 10 0 0,1-1-1 0 0,-1 1 0 0 0,1-1 0 0 0,-1 1 0 0 0,1-1 0 0 0,-1 0 0 0 0,0 0 0 0 0,0 0 1 0 0,0 0-1 0 0,0 0 0 0 0,1-1 0 0 0,-1 1 0 0 0,0-1 0 0 0,0 0 0 0 0,0 0 1 0 0,0 0-1 0 0,0 0 0 0 0,0-1 0 0 0,0 1 0 0 0,0-1 0 0 0,0 1 0 0 0,0-1 0 0 0,1 0 1 0 0,-1 0-1 0 0,0-1 0 0 0,-3-1 0 0 0,-2-1-27 0 0,1-1 0 0 0,-1 0 1 0 0,1 0-1 0 0,0-1 0 0 0,0 0 0 0 0,0 0 0 0 0,1-1 0 0 0,0 0 1 0 0,0 0-1 0 0,1 0 0 0 0,0-1 0 0 0,0 0 0 0 0,1 0 0 0 0,0 0 1 0 0,0 0-1 0 0,1-1 0 0 0,-4-15 0 0 0,4 15-482 0 0,1-1 1 0 0,0 0-1 0 0,1 0 0 0 0,0 0 0 0 0,1 0 0 0 0,0 0 1 0 0,0 0-1 0 0,1 0 0 0 0,1 0 0 0 0,-1 0 1 0 0,2 0-1 0 0,-1 0 0 0 0,1 1 0 0 0,1-1 0 0 0,7-15 1 0 0,5 1-667 0 0,1 2 853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8.83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 15643 0 0,'-2'4'88'0'0,"0"-1"-1"0"0,1 1 0 0 0,0 0 1 0 0,0 0-1 0 0,0 0 0 0 0,0 0 0 0 0,0 0 1 0 0,1 0-1 0 0,-1 0 0 0 0,1 0 1 0 0,0 0-1 0 0,1 0 0 0 0,-1 0 1 0 0,1 0-1 0 0,0 0 0 0 0,1 4 0 0 0,0 0-24 0 0,0 0-1 0 0,1-1 1 0 0,0 1 0 0 0,0 0-1 0 0,1-1 1 0 0,9 13-1 0 0,-11-17-79 0 0,0 0 1 0 0,0 0-1 0 0,1-1 0 0 0,-1 1 0 0 0,1-1 0 0 0,0 0 1 0 0,0 0-1 0 0,0 0 0 0 0,0 0 0 0 0,0-1 0 0 0,0 1 1 0 0,0-1-1 0 0,1 1 0 0 0,-1-1 0 0 0,1 0 0 0 0,5 0 1 0 0,-2 0-74 0 0,-1-1 0 0 0,1 0 0 0 0,0 0 0 0 0,0-1 0 0 0,-1 0-1 0 0,1 0 1 0 0,0-1 0 0 0,7-2 0 0 0,7-4-236 0 0,0-2-1 0 0,-1 0 0 0 0,0-1 0 0 0,21-15 0 0 0,8-11-259 0 0,-32 23 423 0 0,0 1-1 0 0,21-12 1 0 0,-38 25 164 0 0,1-1 0 0 0,-1 1 0 0 0,0 0-1 0 0,1-1 1 0 0,-1 1 0 0 0,0 0 0 0 0,1 0 0 0 0,-1-1 0 0 0,1 1 0 0 0,-1 0 0 0 0,0 0 0 0 0,1 0-1 0 0,-1 0 1 0 0,1-1 0 0 0,-1 1 0 0 0,1 0 0 0 0,-1 0 0 0 0,1 0 0 0 0,-1 0 0 0 0,1 0 0 0 0,-1 0-1 0 0,1 0 1 0 0,-1 0 0 0 0,1 0 0 0 0,-1 0 0 0 0,0 1 0 0 0,1-1 0 0 0,-1 0 0 0 0,1 0 0 0 0,-1 0-1 0 0,1 1 1 0 0,-1-1 0 0 0,0 0 0 0 0,1 0 0 0 0,-1 1 0 0 0,1-1 0 0 0,-1 0 0 0 0,1 1 0 0 0,-3 21 36 0 0,-20 33 257 0 0,20-50-193 0 0,-74 140 971 0 0,54-109-1315 0 0,2 0-1 0 0,2 1 1 0 0,1 1-1 0 0,-22 77 0 0 0,34-92-497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5:59.27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169 15 2713 0 0,'-169'-2'15835'0'0,"178"1"-14831"0"0,281-9 1472 0 0,-158 8-1949 0 0,1049 19 897 0 0,-3 64-1486 0 0,-1174-81 48 0 0,513 38-694 0 0,-175-28-5310 0 0,-306-10 4908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23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8 6489 0 0,'0'0'491'0'0,"-8"-2"-500"0"0,-3 0-59 0 0,1 1 0 0 0,-1 0 0 0 0,1 1 0 0 0,-1 0 0 0 0,1 0 0 0 0,-1 1 0 0 0,1 1 0 0 0,-1 0 0 0 0,1 0 0 0 0,0 1 0 0 0,0 0 0 0 0,0 1 1 0 0,0 0-1 0 0,0 1 0 0 0,1 0 0 0 0,0 0 0 0 0,0 1 0 0 0,-9 8 0 0 0,17-14 61 0 0,0 1 1 0 0,1-1 0 0 0,-1 1-1 0 0,1-1 1 0 0,-1 1 0 0 0,1 0-1 0 0,-1-1 1 0 0,1 1-1 0 0,0 0 1 0 0,-1-1 0 0 0,1 1-1 0 0,0 0 1 0 0,-1-1-1 0 0,1 1 1 0 0,0 0 0 0 0,0 0-1 0 0,0-1 1 0 0,-1 1 0 0 0,1 0-1 0 0,0 0 1 0 0,0-1-1 0 0,0 1 1 0 0,0 0 0 0 0,1 0-1 0 0,-1 0 1 0 0,0-1-1 0 0,0 1 1 0 0,0 0 0 0 0,1 0-1 0 0,-1-1 1 0 0,0 1 0 0 0,1 0-1 0 0,0 1 1 0 0,1-1 19 0 0,-1 1 0 0 0,1-1 0 0 0,1 1 1 0 0,-1-1-1 0 0,0 1 0 0 0,0-1 0 0 0,0 0 1 0 0,1 0-1 0 0,-1 0 0 0 0,5 1 0 0 0,58 8 630 0 0,-52-9-440 0 0,55-2 617 0 0,-64 1-726 0 0,0 0 1 0 0,1-1-1 0 0,-1 0 0 0 0,0 0 0 0 0,0 0 0 0 0,0 0 0 0 0,0-1 0 0 0,0 0 0 0 0,0 1 0 0 0,-1-1 0 0 0,1-1 0 0 0,-1 1 0 0 0,5-4 0 0 0,-8 6-71 0 0,1-1-1 0 0,0 1 1 0 0,-1-1-1 0 0,1 0 1 0 0,-1 1-1 0 0,1-1 1 0 0,-1 0 0 0 0,1 0-1 0 0,-1 1 1 0 0,0-1-1 0 0,1 0 1 0 0,-1 0-1 0 0,0 0 1 0 0,0 1-1 0 0,0-1 1 0 0,1 0 0 0 0,-1 0-1 0 0,0 0 1 0 0,0 0-1 0 0,0 0 1 0 0,0 1-1 0 0,0-1 1 0 0,-1 0-1 0 0,1 0 1 0 0,0 0-1 0 0,0 0 1 0 0,-1 0 0 0 0,-18-21 140 0 0,-34-10-545 0 0,48 30 312 0 0,4 1-740 0 0,3 0 288 0 0,5-4 474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00.0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147 4 13595 0 0,'3'-4'5152'0'0,"-3"16"-4555"0"0,0 12-619 0 0,-1 1 1 0 0,-1-1-1 0 0,0 1 0 0 0,-2-1 0 0 0,-12 39 1 0 0,9-36 47 0 0,-46 139 248 0 0,8-32-141 0 0,41-119-107 0 0,-8 32 99 0 0,11-44-103 0 0,0 0-1 0 0,1 1 1 0 0,-1-1-1 0 0,1 1 1 0 0,0-1-1 0 0,0 0 1 0 0,0 1-1 0 0,1-1 1 0 0,-1 1-1 0 0,2 4 1 0 0,-1-7-19 0 0,0-1 1 0 0,0 1-1 0 0,0 0 0 0 0,0 0 1 0 0,0 0-1 0 0,0-1 1 0 0,0 1-1 0 0,0 0 0 0 0,0-1 1 0 0,0 1-1 0 0,0-1 1 0 0,1 1-1 0 0,-1-1 0 0 0,0 0 1 0 0,0 0-1 0 0,0 1 0 0 0,1-1 1 0 0,-1 0-1 0 0,0 0 1 0 0,1 0-1 0 0,-1 0 0 0 0,0 0 1 0 0,2-1-1 0 0,38-5-24 0 0,-32 4 0 0 0,221-22-669 0 0,-131 26-6927 0 0,-90-1 4804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00.3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94 16412 0 0,'5'-3'190'0'0,"-1"0"1"0"0,0 0 0 0 0,1 1 0 0 0,0-1 0 0 0,0 1 0 0 0,-1 0-1 0 0,1 1 1 0 0,0-1 0 0 0,10-1 0 0 0,-1-1 12 0 0,65-16-26 0 0,0 4 0 0 0,2 3 1 0 0,0 4-1 0 0,85 2 0 0 0,-37 9-6176 0 0,-113-3 4856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00.7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20 283 19004 0 0,'0'0'799'0'0,"-8"12"-1040"0"0,4 6 137 0 0,1 1 1 0 0,0 0-1 0 0,1 35 1 0 0,2-53 6 0 0,2-7-3213 0 0,-1 4 2985 0 0,0-1 0 0 0,0 0 0 0 0,-1 0 0 0 0,1 1-1 0 0,-1-1 1 0 0,0 0 0 0 0,0-3 0 0 0,1 4-54 0 0,4-59-2672 0 0,5-60 143 0 0,-5 0 3781 0 0,-6 51 3187 0 0,0 83-5218 0 0,0-11 1030 0 0,1 0 1 0 0,0 1-1 0 0,0-1 0 0 0,0 0 0 0 0,0 0 0 0 0,0 0 0 0 0,1 0 1 0 0,-1 0-1 0 0,0 0 0 0 0,1 0 0 0 0,0 0 0 0 0,1 3 0 0 0,4 5 39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01.4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25 156 13699 0 0,'-1'14'1151'0'0,"-1"-1"-1"0"0,0 1 1 0 0,-8 23-1 0 0,1 2-615 0 0,14-51-686 0 0,1 0 0 0 0,1 0 0 0 0,0 0 0 0 0,14-16 0 0 0,-2 1-148 0 0,-13 17 227 0 0,1 0 0 0 0,0 1 0 0 0,0-1 0 0 0,1 2 0 0 0,0-1 0 0 0,15-11 0 0 0,-23 20-44 0 0,10 9-2112 0 0,4 22 1925 0 0,-10-18 270 0 0,2 0 0 0 0,-1-1 0 0 0,2 1 0 0 0,-1-1 0 0 0,13 16-1 0 0,-17-26 71 0 0,0-1 0 0 0,0 0 0 0 0,0 1 0 0 0,0-1 0 0 0,0 0-1 0 0,0 0 1 0 0,0 0 0 0 0,0 0 0 0 0,0 0 0 0 0,1-1-1 0 0,-1 1 1 0 0,0-1 0 0 0,0 1 0 0 0,1-1 0 0 0,-1 0 0 0 0,0 0-1 0 0,1 0 1 0 0,-1 0 0 0 0,0 0 0 0 0,1-1 0 0 0,-1 1 0 0 0,0-1-1 0 0,0 1 1 0 0,1-1 0 0 0,-1 0 0 0 0,0 0 0 0 0,0 0-1 0 0,0 0 1 0 0,0 0 0 0 0,0 0 0 0 0,2-2 0 0 0,9-7 75 0 0,0 1 0 0 0,-1-2 0 0 0,17-18 0 0 0,-9 9 55 0 0,4-4 121 0 0,-24 24 67 0 0,0 0-310 0 0,3-1-39 0 0,-2 1-4 0 0,-1 1 0 0 0,1-1 0 0 0,-1 0-1 0 0,1 0 1 0 0,-1 0 0 0 0,1 0 0 0 0,-1 0 0 0 0,1 1 0 0 0,-1-1-1 0 0,1 0 1 0 0,-1 0 0 0 0,1 1 0 0 0,-1-1 0 0 0,1 0-1 0 0,-1 1 1 0 0,0-1 0 0 0,1 0 0 0 0,-1 1 0 0 0,0-1 0 0 0,1 1-1 0 0,-1-1 1 0 0,0 0 0 0 0,1 1 0 0 0,-1-1 0 0 0,0 1-1 0 0,0-1 1 0 0,1 1 0 0 0,-1-1 0 0 0,0 2 0 0 0,1 0 5 0 0,-1-2-7 0 0,11 15 80 0 0,-1 0-1 0 0,2 0 1 0 0,0-1 0 0 0,1 0-1 0 0,27 22 1 0 0,-26-29-12 0 0,-1 0-1 0 0,1-1 1 0 0,1 0 0 0 0,-1-1 0 0 0,1-1-1 0 0,0 0 1 0 0,0-1 0 0 0,0-1 0 0 0,1 0-1 0 0,-1-1 1 0 0,0-1 0 0 0,1 0 0 0 0,-1-1 0 0 0,0-1-1 0 0,1 0 1 0 0,-1-1 0 0 0,0-1 0 0 0,24-9-1 0 0,-26 8-14 0 0,0 0 0 0 0,0-1 0 0 0,0 0 0 0 0,-1-1 0 0 0,0 0 0 0 0,-1-1 0 0 0,1-1 0 0 0,-2 0 0 0 0,1 0 0 0 0,-1-1 0 0 0,0 0 0 0 0,-1-1 0 0 0,-1 0 0 0 0,1 0 0 0 0,-2-1 0 0 0,0 0 0 0 0,0-1 0 0 0,-1 1 0 0 0,0-1 0 0 0,5-22 0 0 0,-10 33-39 0 0,0 0-1 0 0,-1-1 0 0 0,1 1 1 0 0,-1 0-1 0 0,0-1 0 0 0,0 1 1 0 0,0 0-1 0 0,0-1 0 0 0,0 1 1 0 0,0-1-1 0 0,0 1 0 0 0,-1 0 0 0 0,0 0 1 0 0,0-4-1 0 0,0 5-45 0 0,0 1-1 0 0,0-1 0 0 0,0 0 1 0 0,0 1-1 0 0,0-1 1 0 0,0 0-1 0 0,0 1 0 0 0,0-1 1 0 0,0 1-1 0 0,0 0 1 0 0,0-1-1 0 0,0 1 1 0 0,0 0-1 0 0,-1 0 0 0 0,1-1 1 0 0,0 1-1 0 0,0 0 1 0 0,0 0-1 0 0,0 0 0 0 0,-1 0 1 0 0,1 1-1 0 0,0-1 1 0 0,0 0-1 0 0,0 0 0 0 0,0 1 1 0 0,0-1-1 0 0,0 1 1 0 0,0-1-1 0 0,-1 1 1 0 0,1-1-1 0 0,-1 2 0 0 0,-4 0-31 0 0,-1 1 0 0 0,1 0 0 0 0,0 1 0 0 0,0-1 0 0 0,0 1 0 0 0,0 0 0 0 0,1 1 0 0 0,-1-1-1 0 0,1 1 1 0 0,0 0 0 0 0,1 0 0 0 0,-1 1 0 0 0,1 0 0 0 0,0-1 0 0 0,-4 9 0 0 0,6-9 182 0 0,0 1 0 0 0,0-1 0 0 0,1 1 0 0 0,-1 0 0 0 0,1-1 0 0 0,1 1 0 0 0,-1 0 0 0 0,1 0 0 0 0,0 0 0 0 0,0-1 0 0 0,0 1 0 0 0,1 0 0 0 0,0 0 0 0 0,0 0 0 0 0,1-1 0 0 0,-1 1 0 0 0,1-1 0 0 0,4 9 0 0 0,1-2 54 0 0,0 0 0 0 0,0 0 0 0 0,1-1 0 0 0,1 0 0 0 0,0-1 1 0 0,1 0-1 0 0,-1 0 0 0 0,2-1 0 0 0,0 0 0 0 0,0 0 0 0 0,0-2 1 0 0,1 1-1 0 0,21 9 0 0 0,14 3 249 0 0,1-1 0 0 0,67 16-1 0 0,-77-25-370 0 0,3 0 94 0 0,69 8 1 0 0,-144 3-11250 0 0,15-14 7031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7.3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400 149 13659 0 0,'-1'-4'518'0'0,"0"0"1"0"0,1 0-1 0 0,-1 0 0 0 0,1 0 1 0 0,0 0-1 0 0,0-1 1 0 0,0-3-1 0 0,1 3-330 0 0,0-1 0 0 0,0 1 0 0 0,1 0 0 0 0,0-1 0 0 0,0 1 0 0 0,0 0 0 0 0,0 0 0 0 0,5-6 0 0 0,-4 6-91 0 0,1 0 1 0 0,0 0 0 0 0,0 0-1 0 0,0 1 1 0 0,1-1-1 0 0,0 1 1 0 0,-1 0 0 0 0,1 1-1 0 0,1-1 1 0 0,-1 1 0 0 0,0 0-1 0 0,1 0 1 0 0,7-2 1370 0 0,-21 5-1395 0 0,1 1-1 0 0,-1 0 0 0 0,1 1 1 0 0,0 0-1 0 0,-1 0 0 0 0,1 0 1 0 0,-10 6-1 0 0,-50 28-394 0 0,40-20 336 0 0,25-15-20 0 0,-91 55-67 0 0,81-48 30 0 0,1 1 1 0 0,0 0-1 0 0,1 0 1 0 0,0 1-1 0 0,-14 18 0 0 0,23-27 5 0 0,0 0 0 0 0,1 0 0 0 0,-1 0 0 0 0,0 0 0 0 0,1 0 0 0 0,-1 0 0 0 0,1 0 0 0 0,0 0 0 0 0,-1 0 0 0 0,1 0 0 0 0,0 1 0 0 0,0-1 0 0 0,-1 0 0 0 0,1 0 0 0 0,0 0 0 0 0,0 0 0 0 0,0 1 0 0 0,0-1 0 0 0,1 0 0 0 0,-1 0 0 0 0,0 0 0 0 0,1 2 0 0 0,0-1-26 0 0,0 0 1 0 0,1 0 0 0 0,-1 0 0 0 0,0 0 0 0 0,1 0 0 0 0,0 0-1 0 0,-1 0 1 0 0,1-1 0 0 0,0 1 0 0 0,4 2 0 0 0,5 2-137 0 0,0 0-1 0 0,1 0 1 0 0,18 5 0 0 0,-18-6 129 0 0,-3-1 32 0 0,27 10-108 0 0,59 32 1 0 0,-85-40 150 0 0,-1 0 0 0 0,0 0 0 0 0,-1 1 1 0 0,1 0-1 0 0,-1 0 0 0 0,-1 1 0 0 0,1 0 0 0 0,-1 1 1 0 0,-1-1-1 0 0,12 20 0 0 0,-17-26 12 0 0,1 1 1 0 0,-1-1-1 0 0,0 1 0 0 0,0 0 0 0 0,0-1 0 0 0,0 1 1 0 0,-1 0-1 0 0,1 0 0 0 0,-1-1 0 0 0,1 1 0 0 0,-1 0 0 0 0,0 0 1 0 0,0 0-1 0 0,-1 0 0 0 0,1-1 0 0 0,0 1 0 0 0,-1 0 1 0 0,0 0-1 0 0,1 0 0 0 0,-3 3 0 0 0,1-3 26 0 0,0 1-1 0 0,-1-1 1 0 0,1-1 0 0 0,-1 1-1 0 0,1 0 1 0 0,-1 0-1 0 0,0-1 1 0 0,0 0 0 0 0,0 1-1 0 0,-1-1 1 0 0,1 0-1 0 0,0-1 1 0 0,-6 3 0 0 0,-6 1 97 0 0,0 0-1 0 0,0-1 1 0 0,-1-1 0 0 0,1 0 0 0 0,-1-1 0 0 0,-17-1 0 0 0,-10 0 210 0 0,-62-7 0 0 0,91 5-272 0 0,1-1 1 0 0,-1-1 0 0 0,0-1-1 0 0,1 0 1 0 0,-1 0 0 0 0,1-2-1 0 0,0 1 1 0 0,-17-12 0 0 0,27 16-58 0 0,1-1 0 0 0,0 0 0 0 0,-1 0 0 0 0,1 0 0 0 0,0 0 0 0 0,0 0 0 0 0,0 0 0 0 0,0-1 0 0 0,1 1 0 0 0,-1-1 0 0 0,0 1 0 0 0,1-1 0 0 0,0 0 0 0 0,0 1 0 0 0,0-1 0 0 0,0 0 0 0 0,-1-5 0 0 0,2 6-32 0 0,0 0 0 0 0,0 1 0 0 0,0-1 0 0 0,0 1 0 0 0,1-1 0 0 0,-1 0 1 0 0,1 1-1 0 0,-1-1 0 0 0,1 1 0 0 0,-1-1 0 0 0,1 1 0 0 0,0 0 1 0 0,0-1-1 0 0,0 1 0 0 0,0 0 0 0 0,0-1 0 0 0,0 1 0 0 0,0 0 0 0 0,0 0 1 0 0,0 0-1 0 0,0 0 0 0 0,1 0 0 0 0,-1 0 0 0 0,0 0 0 0 0,1 0 1 0 0,-1 1-1 0 0,1-1 0 0 0,-1 0 0 0 0,1 1 0 0 0,-1-1 0 0 0,1 1 1 0 0,-1 0-1 0 0,4-1 0 0 0,16-3-89 0 0,1 1 0 0 0,0 1 1 0 0,1 1-1 0 0,30 2 0 0 0,92 16 20 0 0,-10-2 76 0 0,-68-11 59 0 0,0-4 0 0 0,0-2 0 0 0,91-16 0 0 0,-125 12 15 0 0,-1-1 0 0 0,0-1 0 0 0,-1-2 0 0 0,0-2 0 0 0,0 0 0 0 0,-1-2 0 0 0,-1-1 0 0 0,52-37 0 0 0,-76 48-30 0 0,0 0 0 0 0,0-1 1 0 0,0 0-1 0 0,-1 0 1 0 0,1 0-1 0 0,-1 0 1 0 0,-1-1-1 0 0,1 0 1 0 0,-1 1-1 0 0,0-1 1 0 0,0-1-1 0 0,-1 1 1 0 0,1 0-1 0 0,-1-1 1 0 0,-1 1-1 0 0,1-1 0 0 0,-1 1 1 0 0,0-1-1 0 0,-1-10 1 0 0,0 13-29 0 0,0-1 0 0 0,-1 0-1 0 0,0 0 1 0 0,0 0 0 0 0,0 1 0 0 0,-1-1 0 0 0,1 0-1 0 0,-1 1 1 0 0,0-1 0 0 0,-1 1 0 0 0,1 0 0 0 0,-1 0 0 0 0,0 0-1 0 0,0 0 1 0 0,0 0 0 0 0,0 1 0 0 0,-1-1 0 0 0,1 1-1 0 0,-1 0 1 0 0,0 0 0 0 0,0 0 0 0 0,0 0 0 0 0,0 1 0 0 0,-1 0-1 0 0,1 0 1 0 0,-1 0 0 0 0,-5-2 0 0 0,-1 1-46 0 0,-1 1-1 0 0,1 0 1 0 0,-1 1 0 0 0,0 0 0 0 0,0 1-1 0 0,0 0 1 0 0,1 1 0 0 0,-1 0 0 0 0,0 1-1 0 0,1 0 1 0 0,-1 1 0 0 0,1 0 0 0 0,0 1 0 0 0,0 0-1 0 0,0 1 1 0 0,-14 8 0 0 0,10-4 15 0 0,0 0 0 0 0,0 1 0 0 0,1 0 0 0 0,0 1 1 0 0,1 1-1 0 0,0 0 0 0 0,1 1 0 0 0,1 0 0 0 0,0 1 0 0 0,-13 21 0 0 0,19-27 40 0 0,0 1 1 0 0,1-1-1 0 0,1 1 0 0 0,0 0 0 0 0,0 0 0 0 0,0 0 0 0 0,1 1 0 0 0,1-1 1 0 0,-1 0-1 0 0,2 1 0 0 0,-1-1 0 0 0,1 1 0 0 0,1 0 0 0 0,0-1 0 0 0,0 0 0 0 0,1 1 1 0 0,0-1-1 0 0,5 15 0 0 0,-3-14-6 0 0,1 0 1 0 0,0-1-1 0 0,1 1 0 0 0,0-1 1 0 0,0-1-1 0 0,0 1 0 0 0,1-1 1 0 0,1 0-1 0 0,0-1 1 0 0,0 0-1 0 0,0 0 0 0 0,0 0 1 0 0,1-1-1 0 0,0-1 0 0 0,1 1 1 0 0,12 4-1 0 0,-3-3-172 0 0,1 0 0 0 0,0-1-1 0 0,0-1 1 0 0,0-1 0 0 0,1-1 0 0 0,0-1 0 0 0,-1-1-1 0 0,39-2 1 0 0,-19-3-2373 0 0,-1-2 0 0 0,1-1-1 0 0,60-20 1 0 0,-49 9-1527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7.7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408 44 17916 0 0,'-9'-41'5502'0'0,"-7"40"-4844"0"0,14 0-646 0 0,0 1 0 0 0,0 0-1 0 0,0-1 1 0 0,0 1 0 0 0,0 0-1 0 0,0 0 1 0 0,0 1 0 0 0,0-1 0 0 0,0 0-1 0 0,1 1 1 0 0,-1-1 0 0 0,0 1-1 0 0,0-1 1 0 0,-2 2 0 0 0,-39 17 92 0 0,2 2 0 0 0,-54 35 0 0 0,77-43-61 0 0,0 0 0 0 0,1 1 0 0 0,0 1-1 0 0,1 0 1 0 0,1 1 0 0 0,0 1 0 0 0,-13 20 0 0 0,24-31-24 0 0,0 0 1 0 0,1 0-1 0 0,0 0 1 0 0,0 0 0 0 0,1 1-1 0 0,-1-1 1 0 0,2 1 0 0 0,-1 0-1 0 0,1 0 1 0 0,-1-1-1 0 0,2 1 1 0 0,-1 0 0 0 0,1 0-1 0 0,0 0 1 0 0,1 0-1 0 0,-1 0 1 0 0,1 0 0 0 0,1-1-1 0 0,2 11 1 0 0,-1-10 17 0 0,1 1-1 0 0,0-1 1 0 0,0 1 0 0 0,1-1-1 0 0,0-1 1 0 0,0 1 0 0 0,0-1-1 0 0,1 1 1 0 0,0-2 0 0 0,0 1-1 0 0,0-1 1 0 0,1 0 0 0 0,0 0-1 0 0,0 0 1 0 0,14 5 0 0 0,10 4 54 0 0,2-1 0 0 0,-1-2 0 0 0,2-2 0 0 0,-1 0 0 0 0,1-3 0 0 0,0 0 0 0 0,1-3 0 0 0,47 0 0 0 0,-24-5-1035 0 0,-1-2 0 0 0,0-3 0 0 0,0-2 1 0 0,69-21-1 0 0,-95 21-803 0 0,-5-2-368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07.1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16 5393 0 0,'-3'-16'8755'0'0,"9"22"-6830"0"0,12 25-2936 0 0,-8 1 1007 0 0,-1 0-1 0 0,-2 1 1 0 0,4 38-1 0 0,2 102 596 0 0,-12-58-70 0 0,-5 0-1 0 0,-6 0 1 0 0,-30 145-1 0 0,36-251-677 0 0,1-15-1437 0 0,-2-14-742 0 0,5 18 2654 0 0,-3-19-1783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07.6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413 0 11370 0 0,'0'0'2818'0'0,"2"10"-3035"0"0,0-1 217 0 0,-1 0 1 0 0,0 0-1 0 0,0 1 1 0 0,-1-1-1 0 0,0 1 1 0 0,-1-1-1 0 0,0 0 1 0 0,0 1-1 0 0,-1-1 1 0 0,-4 12-1 0 0,0-5 60 0 0,0-1 1 0 0,-1 1-1 0 0,-1-1 0 0 0,0 0 0 0 0,-13 17 1 0 0,0-5 78 0 0,-1-1 0 0 0,-1-2 1 0 0,-1 0-1 0 0,-1-1 1 0 0,-37 26-1 0 0,40-34 95 0 0,-39 21 0 0 0,53-32-48 0 0,0 0 0 0 0,-1 0-1 0 0,1-1 1 0 0,-1-1 0 0 0,0 1 0 0 0,0-2 0 0 0,0 1 0 0 0,-14 0-1 0 0,23-2 203 0 0,2-3-522 0 0,4 0 129 0 0,-1-1 0 0 0,0 1 0 0 0,1 0 0 0 0,0 0 0 0 0,-1 0 0 0 0,1 1 0 0 0,1 0 0 0 0,-1 0 0 0 0,0 1 0 0 0,0-1 0 0 0,0 1 0 0 0,1 1 0 0 0,-1-1 0 0 0,1 1 0 0 0,-1 0 0 0 0,0 1 0 0 0,1-1 0 0 0,-1 1 0 0 0,0 0 0 0 0,8 3 0 0 0,5 1 195 0 0,0 1 1 0 0,0 1-1 0 0,0 1 0 0 0,-1 1 0 0 0,23 13 0 0 0,-9 1-17 0 0,-1 0 0 0 0,38 37 0 0 0,4 3-567 0 0,-72-61 137 0 0,1 0 0 0 0,1 0 0 0 0,-1-1 0 0 0,0 1 0 0 0,0 0 0 0 0,1-1 0 0 0,-1 0 0 0 0,1 1 0 0 0,-1-1 0 0 0,1 0 0 0 0,0 0 0 0 0,-1-1 0 0 0,1 1 0 0 0,0 0 1 0 0,-1-1-1 0 0,1 0 0 0 0,0 1 0 0 0,0-1 0 0 0,5-1 0 0 0,3-5-746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08.2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33 136 13723 0 0,'-5'-5'748'0'0,"2"3"-361"0"0,0 0 0 0 0,1-1 0 0 0,-1 1-1 0 0,1 0 1 0 0,0-1 0 0 0,0 0-1 0 0,0 1 1 0 0,0-1 0 0 0,0 0 0 0 0,1 0-1 0 0,-3-6 1 0 0,14 12-1496 0 0,-5 1 1077 0 0,0 1 0 0 0,0 0 0 0 0,0 0 1 0 0,-1 1-1 0 0,0-1 0 0 0,0 1 0 0 0,0 0 1 0 0,-1 0-1 0 0,0 0 0 0 0,0 1 0 0 0,0-1 1 0 0,-1 1-1 0 0,3 12 0 0 0,3 16 106 0 0,6 47 0 0 0,-6-11 49 0 0,-2-15 159 0 0,3 1 1 0 0,17 63-1 0 0,-26-119-215 0 0,0 0 0 0 0,1 0 1 0 0,-1 0-1 0 0,0-1 0 0 0,0 1 0 0 0,0 0 0 0 0,1 0 1 0 0,-1-1-1 0 0,0 1 0 0 0,1 0 0 0 0,-1-1 0 0 0,0 1 1 0 0,1 0-1 0 0,-1-1 0 0 0,1 1 0 0 0,-1-1 1 0 0,1 1-1 0 0,-1-1 0 0 0,1 1 0 0 0,0-1 0 0 0,-1 1 1 0 0,1-1-1 0 0,0 1 0 0 0,-1-1 0 0 0,1 0 0 0 0,0 1 1 0 0,0-1-1 0 0,0 0 0 0 0,0 0-20 0 0,0 0 0 0 0,0-1 0 0 0,0 1 0 0 0,0-1 0 0 0,1 1 0 0 0,-2-1 0 0 0,1 0 0 0 0,0 1 0 0 0,0-1-1 0 0,0 0 1 0 0,0 0 0 0 0,0 0 0 0 0,0 1 0 0 0,-1-1 0 0 0,1 0 0 0 0,1-2 0 0 0,26-53 269 0 0,-24 47-109 0 0,27-62-67 0 0,-17 36-133 0 0,2 0 0 0 0,35-57 0 0 0,-33 75-182 0 0,-18 16 149 0 0,1 1 0 0 0,-1 0-1 0 0,1 0 1 0 0,-1 0 0 0 0,1-1 0 0 0,-1 1-1 0 0,1 0 1 0 0,0 0 0 0 0,-1 0 0 0 0,1 0-1 0 0,-1 0 1 0 0,1 0 0 0 0,-1 0 0 0 0,1 0-1 0 0,-1 0 1 0 0,1 0 0 0 0,-1 1 0 0 0,1-1-1 0 0,-1 0 1 0 0,1 0 0 0 0,-1 0-1 0 0,1 1 1 0 0,-1-1 0 0 0,2 1 0 0 0,0 2-90 0 0,1 0 0 0 0,0 1 0 0 0,-1-1 0 0 0,0 1 1 0 0,1 0-1 0 0,-1-1 0 0 0,2 9 0 0 0,-1-6 173 0 0,17 42-161 0 0,-8-17 197 0 0,2-1 1 0 0,0-1-1 0 0,32 47 0 0 0,-42-69-5 0 0,1-1 0 0 0,0 0 0 0 0,0-1 0 0 0,0 1 1 0 0,1-1-1 0 0,0 0 0 0 0,0 0 0 0 0,0-1 0 0 0,0 0 0 0 0,1 0 0 0 0,-1 0 1 0 0,1-1-1 0 0,0 0 0 0 0,0 0 0 0 0,1-1 0 0 0,-1 0 0 0 0,0 0 1 0 0,1 0-1 0 0,-1-1 0 0 0,1-1 0 0 0,10 1 0 0 0,-14-1 2 0 0,0-1 0 0 0,0 1-1 0 0,-1-1 1 0 0,1 0 0 0 0,0 0 0 0 0,-1-1-1 0 0,1 1 1 0 0,-1-1 0 0 0,1 1-1 0 0,-1-1 1 0 0,0 0 0 0 0,0 0 0 0 0,1-1-1 0 0,3-3 1 0 0,-2 0 39 0 0,0 0-1 0 0,0 0 1 0 0,0 0 0 0 0,-1 0-1 0 0,1-1 1 0 0,4-12 0 0 0,0-3 72 0 0,-1-1 1 0 0,-1 0 0 0 0,6-39 0 0 0,-5 6-139 0 0,-3-1-1 0 0,-3 1 0 0 0,-2-1 1 0 0,-11-87-1 0 0,-1 89-1197 0 0,12 54 729 0 0,-1 21-8518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08.5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 16724 0 0,'0'0'4825'0'0,"7"-1"-4587"0"0,10 0-226 0 0,1 1 0 0 0,0 0-1 0 0,0 1 1 0 0,24 6 0 0 0,5-1 9 0 0,52-2-580 0 0,-53-3-2271 0 0,-1 1-3880 0 0,-28 0 3200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23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20 3081 0 0,'0'-1'86'0'0,"0"0"1"0"0,0 0 0 0 0,1 0 0 0 0,-1 0-1 0 0,0 0 1 0 0,1 0 0 0 0,-1 0-1 0 0,0 0 1 0 0,1 0 0 0 0,-1 1-1 0 0,1-1 1 0 0,-1 0 0 0 0,1 0 0 0 0,0 0-1 0 0,-1 1 1 0 0,1-1 0 0 0,0 0-1 0 0,0 1 1 0 0,-1-1 0 0 0,1 1 0 0 0,0-1-1 0 0,0 1 1 0 0,0-1 0 0 0,1 0-1 0 0,-1 2-112 0 0,0-1-1 0 0,0 1 0 0 0,-1 0 0 0 0,1-1 0 0 0,0 1 0 0 0,-1 0 0 0 0,1 0 0 0 0,-1 0 0 0 0,1-1 1 0 0,0 1-1 0 0,-1 0 0 0 0,0 0 0 0 0,1 0 0 0 0,-1 0 0 0 0,0 0 0 0 0,1 0 0 0 0,-1 0 0 0 0,0 1 0 0 0,7 55-1109 0 0,-8-34 1138 0 0,2 1-1 0 0,0 0 1 0 0,1 0 0 0 0,2-1 0 0 0,1 1 0 0 0,0-1-1 0 0,2 0 1 0 0,12 29 0 0 0,-9-30 56 0 0,1-1-1 0 0,14 22 1 0 0,15 11 58 0 0,-63-62 4767 0 0,-72-9-4905 0 0,73 15 15 0 0,0 1-1 0 0,1 2 0 0 0,-1 0 1 0 0,0 1-1 0 0,1 1 0 0 0,-1 1 1 0 0,1 1-1 0 0,0 1 0 0 0,0 1 1 0 0,-29 14-1 0 0,49-21 7 0 0,-1 1-1 0 0,1-1 0 0 0,-1 1 1 0 0,1 0-1 0 0,0 0 0 0 0,-1-1 1 0 0,1 1-1 0 0,0 0 0 0 0,-1 0 1 0 0,1 1-1 0 0,0-1 0 0 0,0 0 1 0 0,0 0-1 0 0,0 0 0 0 0,0 1 1 0 0,0-1-1 0 0,1 0 0 0 0,-1 1 1 0 0,0-1-1 0 0,1 1 0 0 0,-1-1 1 0 0,1 1-1 0 0,-1-1 0 0 0,1 1 1 0 0,-1 2-1 0 0,2-2 3 0 0,0 0 0 0 0,0-1 0 0 0,0 1 0 0 0,0 0 0 0 0,0-1 0 0 0,0 1 0 0 0,0-1 0 0 0,0 1 0 0 0,1-1 0 0 0,-1 0 0 0 0,0 0 0 0 0,1 1 0 0 0,-1-1 0 0 0,1 0 0 0 0,0 0 0 0 0,-1 0 0 0 0,4 1 0 0 0,8 3 33 0 0,1 0-1 0 0,-1-1 1 0 0,1 0-1 0 0,21 3 1 0 0,20-3 356 0 0,103-4 0 0 0,-7-2-2664 0 0,-135 3 1135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08.9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63 18276 0 0,'28'-7'1410'0'0,"0"1"0"0"0,55-5-1 0 0,-3 1-1345 0 0,-58 6-40 0 0,122-17-4685 0 0,-111 18 2812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09.2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39 14531 0 0,'18'-30'1966'0'0,"-14"22"840"0"0,1 13-2692 0 0,1 5-153 0 0,-1 0 0 0 0,-1 0 0 0 0,0 1 0 0 0,-1 0-1 0 0,1-1 1 0 0,-2 1 0 0 0,0 0 0 0 0,1 15 0 0 0,1 99 166 0 0,-4-104-122 0 0,-5 78 237 0 0,2-57-1675 0 0,2 52 0 0 0,1-93 1211 0 0,0 0 0 0 0,0 0 0 0 0,1 0 0 0 0,-1 0 0 0 0,0 0 0 0 0,0 0 0 0 0,1 0-1 0 0,-1 0 1 0 0,0 0 0 0 0,1 0 0 0 0,-1 0 0 0 0,1 0 0 0 0,-1 0 0 0 0,1 0 0 0 0,1 1 0 0 0,5 2-2100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09.6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169 1 17076 0 0,'0'0'2698'0'0,"-6"2"-3144"0"0,2 1 330 0 0,0 1-1 0 0,1-1 1 0 0,-1 1 0 0 0,1 0-1 0 0,-1 0 1 0 0,1 0-1 0 0,1 1 1 0 0,-5 7 0 0 0,-22 50-544 0 0,13-25 455 0 0,-1-2 155 0 0,1 1-1 0 0,2 1 1 0 0,-11 43 0 0 0,22-66 102 0 0,0 0-1 0 0,1 0 1 0 0,0 0 0 0 0,1 0-1 0 0,1 0 1 0 0,0 1 0 0 0,1-1-1 0 0,0 0 1 0 0,1 0 0 0 0,1 0-1 0 0,0 0 1 0 0,7 15-1 0 0,-9-24 21 0 0,2 0 0 0 0,-1 0-1 0 0,1 0 1 0 0,-1 0 0 0 0,1-1-1 0 0,0 0 1 0 0,1 1-1 0 0,-1-1 1 0 0,1 0 0 0 0,0-1-1 0 0,0 1 1 0 0,0-1-1 0 0,0 1 1 0 0,1-1 0 0 0,-1-1-1 0 0,6 4 1 0 0,-6-5-7 0 0,-1 0 1 0 0,1 0-1 0 0,0 0 1 0 0,0 0-1 0 0,0-1 1 0 0,0 0-1 0 0,-1 1 1 0 0,1-1-1 0 0,0-1 1 0 0,0 1-1 0 0,0-1 0 0 0,0 1 1 0 0,0-1-1 0 0,0 0 1 0 0,-1 0-1 0 0,1-1 1 0 0,0 1-1 0 0,-1-1 1 0 0,1 0-1 0 0,-1 0 1 0 0,0 0-1 0 0,5-4 1 0 0,5-4 44 0 0,0-2 1 0 0,-1 0-1 0 0,-1 0 1 0 0,0-1 0 0 0,-1 0-1 0 0,0-1 1 0 0,-1 0-1 0 0,0 0 1 0 0,-1-1-1 0 0,-1 0 1 0 0,0-1 0 0 0,-1 1-1 0 0,-1-1 1 0 0,-1-1-1 0 0,4-22 1 0 0,-6 26-135 0 0,0 0 1 0 0,-1 0 0 0 0,0 0-1 0 0,-1 0 1 0 0,-1 0-1 0 0,0 0 1 0 0,-1 0 0 0 0,0 1-1 0 0,-1-1 1 0 0,0 1-1 0 0,-1-1 1 0 0,0 1 0 0 0,-1 0-1 0 0,-1 0 1 0 0,0 1-1 0 0,0 0 1 0 0,-1 0 0 0 0,-1 0-1 0 0,0 1 1 0 0,-14-15-1 0 0,19 23-132 0 0,1-1-1 0 0,-1 1 1 0 0,0 0-1 0 0,1 0 0 0 0,-1 1 1 0 0,0-1-1 0 0,0 0 1 0 0,0 1-1 0 0,-1 0 0 0 0,-2-1 1 0 0,3 1-240 0 0,0 1 0 0 0,1-1 0 0 0,-1 1 0 0 0,1 0 0 0 0,-1 0 0 0 0,0 1 0 0 0,1-1 0 0 0,-1 0 0 0 0,1 1 1 0 0,-1-1-1 0 0,1 1 0 0 0,-1 0 0 0 0,-3 2 0 0 0,-4 1-1575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0.09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80 12395 0 0,'0'0'5210'0'0,"11"-15"-2100"0"0,0 7-3072 0 0,1 0-1 0 0,0 0 1 0 0,0 1 0 0 0,0 1-1 0 0,23-9 1 0 0,-28 13-101 0 0,1-1 0 0 0,0 1 0 0 0,1 0 0 0 0,-1 1 0 0 0,0 0 0 0 0,1 0 0 0 0,-1 0 0 0 0,0 1 0 0 0,1 1 1 0 0,-1-1-1 0 0,14 4 0 0 0,-21-4 20 0 0,0 0 1 0 0,1 1-1 0 0,-1-1 0 0 0,0 0 1 0 0,0 1-1 0 0,1-1 1 0 0,-1 1-1 0 0,0-1 1 0 0,0 1-1 0 0,0 0 0 0 0,0-1 1 0 0,0 1-1 0 0,0 0 1 0 0,0 0-1 0 0,0 0 1 0 0,0 0-1 0 0,0 0 0 0 0,0 0 1 0 0,0 0-1 0 0,-1 0 1 0 0,1 0-1 0 0,0 0 1 0 0,-1 0-1 0 0,1 1 0 0 0,0 0 1 0 0,-1 0-13 0 0,0 0 0 0 0,0 0 1 0 0,-1 0-1 0 0,1 0 0 0 0,0-1 1 0 0,-1 1-1 0 0,1 0 0 0 0,-1 0 0 0 0,0 0 1 0 0,1-1-1 0 0,-1 1 0 0 0,0 0 1 0 0,0-1-1 0 0,0 1 0 0 0,-2 1 0 0 0,-6 8-76 0 0,-1-1 1 0 0,0 0-1 0 0,-18 13 0 0 0,23-19 232 0 0,2-2-92 0 0,0 0 0 0 0,1 0-1 0 0,-1 0 1 0 0,1 0 0 0 0,0 0-1 0 0,0 0 1 0 0,0 1 0 0 0,0-1-1 0 0,0 1 1 0 0,0 0 0 0 0,-1 3-1 0 0,3-4-62 0 0,0-1 0 0 0,0 1 0 0 0,0-1 0 0 0,1 0 0 0 0,-1 1 0 0 0,0-1 0 0 0,1 0 0 0 0,-1 0 0 0 0,1 1 0 0 0,0-1 0 0 0,-1 0 0 0 0,1 0 0 0 0,0 0 0 0 0,0 1 0 0 0,0-1 0 0 0,0 0 0 0 0,0 0 0 0 0,0-1 0 0 0,0 1 0 0 0,0 0 0 0 0,0 0-1 0 0,0 0 1 0 0,0-1 0 0 0,1 1 0 0 0,-1 0 0 0 0,0-1 0 0 0,0 1 0 0 0,2-1 0 0 0,27 15-534 0 0,-15-8 407 0 0,0 1 0 0 0,18 13 1 0 0,-29-18 225 0 0,0-1 1 0 0,-1 1-1 0 0,0 1 1 0 0,1-1-1 0 0,-1 0 1 0 0,0 1-1 0 0,-1 0 1 0 0,1-1-1 0 0,-1 1 1 0 0,1 0-1 0 0,-1 1 1 0 0,0-1-1 0 0,1 5 1 0 0,-3-7 32 0 0,0-1 1 0 0,1 1 0 0 0,-1-1 0 0 0,-1 0-1 0 0,1 1 1 0 0,0-1 0 0 0,0 1 0 0 0,0-1-1 0 0,-1 0 1 0 0,1 1 0 0 0,-1-1 0 0 0,1 0-1 0 0,-1 1 1 0 0,1-1 0 0 0,-1 0-1 0 0,0 0 1 0 0,0 0 0 0 0,0 1 0 0 0,0-1-1 0 0,1 0 1 0 0,-1 0 0 0 0,-1 0 0 0 0,1 0-1 0 0,0-1 1 0 0,0 1 0 0 0,0 0-1 0 0,0 0 1 0 0,-1-1 0 0 0,1 1 0 0 0,0 0-1 0 0,-1-1 1 0 0,1 0 0 0 0,0 1 0 0 0,-3 0-1 0 0,-8 2 286 0 0,1 0-1 0 0,-25 3 0 0 0,28-4-313 0 0,-4 0-327 0 0,0 0 1 0 0,0-1-1 0 0,0 0 0 0 0,-1-1 1 0 0,-23-2-1 0 0,28-1 221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0.9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1 13339 0 0,'0'0'5185'0'0,"-1"15"-7233"0"0,-5 341 976 0 0,6-342 1033 0 0,-1-2 170 0 0,1-1 1 0 0,1 1 0 0 0,0-1-1 0 0,0 0 1 0 0,1 0-1 0 0,0 1 1 0 0,1-1 0 0 0,0 0-1 0 0,6 12 1 0 0,-8-23-68 0 0,-1 1 0 0 0,1-1 0 0 0,-1 1 0 0 0,1-1-1 0 0,0 1 1 0 0,-1-1 0 0 0,1 1 0 0 0,0-1 0 0 0,-1 0 0 0 0,1 1 0 0 0,0-1 0 0 0,-1 0 0 0 0,1 1 0 0 0,0-1 0 0 0,0 0 0 0 0,0 0 0 0 0,-1 0-1 0 0,1 0 1 0 0,0 0 0 0 0,0 0 0 0 0,-1 0 0 0 0,1 0 0 0 0,0 0 0 0 0,0 0 0 0 0,0 0 0 0 0,-1 0 0 0 0,1-1 0 0 0,0 1 0 0 0,-1 0-1 0 0,1-1 1 0 0,0 1 0 0 0,0 0 0 0 0,-1-1 0 0 0,1 1 0 0 0,-1-1 0 0 0,1 1 0 0 0,0-1 0 0 0,0 0 0 0 0,26-23 672 0 0,-25 22-690 0 0,179-201 464 0 0,-181 203-545 0 0,1-1 1 0 0,-1 1 0 0 0,1-1-1 0 0,0 1 1 0 0,-1 0 0 0 0,1-1 0 0 0,-1 1-1 0 0,1 0 1 0 0,0-1 0 0 0,-1 1-1 0 0,1 0 1 0 0,-1 0 0 0 0,1-1-1 0 0,0 1 1 0 0,-1 0 0 0 0,1 0 0 0 0,0 0-1 0 0,0 0 1 0 0,-1 0 0 0 0,1 0-1 0 0,0 0 1 0 0,-1 0 0 0 0,1 0-1 0 0,0 1 1 0 0,-1-1 0 0 0,1 0 0 0 0,0 0-1 0 0,-1 0 1 0 0,1 1 0 0 0,-1-1-1 0 0,1 0 1 0 0,0 1 0 0 0,-1-1-1 0 0,1 1 1 0 0,-1-1 0 0 0,1 1 0 0 0,-1-1-1 0 0,1 1 1 0 0,-1-1 0 0 0,1 1-1 0 0,-1-1 1 0 0,1 2 0 0 0,19 33-92 0 0,-12-20-22 0 0,82 122 490 0 0,-88-134-237 0 0,0-1 0 0 0,0 0 0 0 0,0 1 0 0 0,0-1 1 0 0,0 0-1 0 0,0 0 0 0 0,1-1 0 0 0,-1 1 0 0 0,1 0 1 0 0,-1-1-1 0 0,1 1 0 0 0,0-1 0 0 0,-1 0 0 0 0,1 0 1 0 0,0 0-1 0 0,0 0 0 0 0,0-1 0 0 0,0 1 0 0 0,0-1 0 0 0,0 0 1 0 0,0 1-1 0 0,0-2 0 0 0,0 1 0 0 0,0 0 0 0 0,0 0 1 0 0,0-1-1 0 0,0 0 0 0 0,0 1 0 0 0,0-1 0 0 0,-1 0 1 0 0,1 0-1 0 0,0-1 0 0 0,0 1 0 0 0,-1-1 0 0 0,1 1 0 0 0,-1-1 1 0 0,0 0-1 0 0,1 0 0 0 0,-1 0 0 0 0,0 0 0 0 0,0 0 1 0 0,0-1-1 0 0,0 1 0 0 0,0 0 0 0 0,-1-1 0 0 0,2-3 0 0 0,2-6 106 0 0,0-1 0 0 0,-1 1-1 0 0,0-1 1 0 0,-1 0 0 0 0,-1 0-1 0 0,0-1 1 0 0,-1 1 0 0 0,0 0-1 0 0,-1-16 1 0 0,-4-12-588 0 0,-14-66 1 0 0,2 24-1884 0 0,14 73 1214 0 0,2 7 722 0 0,-1 1 0 0 0,1-1-1 0 0,-1 1 1 0 0,1-1 0 0 0,0 1-1 0 0,0-1 1 0 0,0 1 0 0 0,0-1 0 0 0,0 1-1 0 0,1-1 1 0 0,-1 1 0 0 0,2-4-1 0 0,2-2-665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1.4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9 13027 0 0,'0'0'4854'0'0,"4"0"-4087"0"0,182-5 934 0 0,81 1-5025 0 0,-230 9 1889 0 0,-21-2 1288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1.83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19 16764 0 0,'0'0'2107'0'0,"5"2"-1430"0"0,3 2-540 0 0,0-1 1 0 0,0 0-1 0 0,1 0 0 0 0,-1-1 0 0 0,1 0 0 0 0,0-1 1 0 0,13 1-1 0 0,71 0 55 0 0,-62-2-155 0 0,3-1-885 0 0,45-7 0 0 0,32-15-6491 0 0,-75 13 3789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2.18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4 13819 0 0,'0'0'71'0'0,"0"0"0"0"0,0-1 1 0 0,0 1-1 0 0,0 0 0 0 0,0 0 1 0 0,0 0-1 0 0,0 0 0 0 0,-1-1 0 0 0,1 1 1 0 0,0 0-1 0 0,0 0 0 0 0,0 0 0 0 0,0 0 1 0 0,0 0-1 0 0,0-1 0 0 0,-1 1 0 0 0,1 0 1 0 0,0 0-1 0 0,0 0 0 0 0,0 0 0 0 0,0 0 1 0 0,-1 0-1 0 0,1 0 0 0 0,0 0 0 0 0,0 0 1 0 0,0 0-1 0 0,0 0 0 0 0,-1 0 0 0 0,1 0 1 0 0,0-1-1 0 0,0 1 0 0 0,0 1 1 0 0,-1-1-1 0 0,1 0 0 0 0,0 0 0 0 0,0 0 1 0 0,0 0-1 0 0,0 0 0 0 0,-1 0 0 0 0,1 0 1 0 0,0 0-1 0 0,0 0 0 0 0,0 0 0 0 0,0 0 1 0 0,-1 0-1 0 0,1 0 0 0 0,0 1 0 0 0,0-1 1 0 0,0 0-1 0 0,0 0 0 0 0,0 0 0 0 0,0 0 1 0 0,-1 0-1 0 0,1 1 0 0 0,0-1 0 0 0,0 0 1 0 0,0 0-1 0 0,0 0 0 0 0,0 0 1 0 0,0 1-1 0 0,0-1 0 0 0,0 21 1030 0 0,11 41-2518 0 0,-7-42 1909 0 0,5 46-361 0 0,-1 77 0 0 0,-5-65-723 0 0,-3-78 563 0 0,0 4-206 0 0,0-1 0 0 0,1 1 0 0 0,-1-1 0 0 0,1 1-1 0 0,0-1 1 0 0,0 1 0 0 0,1 3 0 0 0,3-1-271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2.5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103 2 17292 0 0,'-2'-1'1448'0'0,"-2"7"-743"0"0,-10 23-766 0 0,-14 36-622 0 0,24-53 689 0 0,-8 20 48 0 0,1 1-1 0 0,2 0 1 0 0,-8 57-1 0 0,16-80-28 0 0,0 0 0 0 0,1 0 0 0 0,1 0 0 0 0,0 0 0 0 0,0 0 0 0 0,1 0 0 0 0,4 13 0 0 0,-4-17-5 0 0,0 0 0 0 0,1 0-1 0 0,0 0 1 0 0,0-1 0 0 0,0 1 0 0 0,1-1 0 0 0,0 0 0 0 0,0 0 0 0 0,0 0 0 0 0,1-1 0 0 0,-1 1 0 0 0,9 5 0 0 0,-9-7 25 0 0,-1-1-1 0 0,0 0 0 0 0,1 0 1 0 0,-1-1-1 0 0,1 1 1 0 0,-1-1-1 0 0,1 1 1 0 0,0-1-1 0 0,-1 0 0 0 0,1-1 1 0 0,0 1-1 0 0,0-1 1 0 0,0 1-1 0 0,0-1 1 0 0,0 0-1 0 0,6-1 0 0 0,-4-1 14 0 0,0 1 0 0 0,0-1 0 0 0,0-1 0 0 0,0 1 0 0 0,-1-1 0 0 0,1 1 0 0 0,-1-2-1 0 0,0 1 1 0 0,9-8 0 0 0,-4 2 28 0 0,0 0-1 0 0,-1-1 1 0 0,-1 0-1 0 0,1 0 0 0 0,-2-1 1 0 0,1-1-1 0 0,-1 1 1 0 0,-1-1-1 0 0,6-15 1 0 0,-8 15-15 0 0,-1-1 1 0 0,0 0 0 0 0,-1 0 0 0 0,0-1 0 0 0,-1 1 0 0 0,0 0 0 0 0,-2 0-1 0 0,1-1 1 0 0,-1 1 0 0 0,-1 0 0 0 0,-1 0 0 0 0,-3-13 0 0 0,3 16-343 0 0,0 1 0 0 0,0 0 1 0 0,-1 0-1 0 0,0 0 0 0 0,0 0 1 0 0,-1 1-1 0 0,-1-1 0 0 0,1 1 1 0 0,-1 0-1 0 0,-1 1 0 0 0,1 0 1 0 0,-1 0-1 0 0,-1 0 0 0 0,1 1 1 0 0,-1 0-1 0 0,-16-9 0 0 0,17 11-2805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3.34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1 114 10906 0 0,'0'0'1350'0'0,"0"-14"6056"0"0,6-9-5337 0 0,-1 17-2089 0 0,0 0-1 0 0,1 1 1 0 0,0 0 0 0 0,0 0-1 0 0,1 0 1 0 0,-1 1-1 0 0,1 0 1 0 0,0 0 0 0 0,0 1-1 0 0,0 0 1 0 0,0 0-1 0 0,11-2 1 0 0,-2 0-45 0 0,0 1 1 0 0,29-4-1 0 0,-41 7 38 0 0,0 1 0 0 0,1-1-1 0 0,-1 1 1 0 0,0 0 0 0 0,0 0 0 0 0,0 1 0 0 0,0-1 0 0 0,0 1 0 0 0,0 0-1 0 0,0 0 1 0 0,0 0 0 0 0,0 0 0 0 0,0 1 0 0 0,-1 0 0 0 0,1 0-1 0 0,0 0 1 0 0,3 3 0 0 0,-6-4-2 0 0,0 0 0 0 0,1 1 0 0 0,-1-1 0 0 0,0 1 0 0 0,0 0 0 0 0,0-1 0 0 0,-1 1 0 0 0,1 0 0 0 0,0 0 0 0 0,-1-1 0 0 0,1 1 0 0 0,-1 0 0 0 0,1 0 0 0 0,-1 0 0 0 0,0 0 0 0 0,0 0 0 0 0,0-1 0 0 0,0 1 0 0 0,0 0 0 0 0,0 0 0 0 0,-1 0 0 0 0,1 0 0 0 0,-1 0 0 0 0,1-1 0 0 0,-1 1 0 0 0,1 0 0 0 0,-1 0 0 0 0,0-1 0 0 0,0 1 0 0 0,0 0 0 0 0,0-1 0 0 0,-2 3 0 0 0,-5 6 35 0 0,-1 0 1 0 0,0 0-1 0 0,-17 15 1 0 0,8-10 73 0 0,-35 40 378 0 0,52-54-329 0 0,11 0-732 0 0,-8-1 597 0 0,6 1-14 0 0,1 1-1 0 0,-1-1 0 0 0,1 1 0 0 0,-1 1 1 0 0,0 0-1 0 0,0 0 0 0 0,0 1 0 0 0,0-1 1 0 0,-1 2-1 0 0,1-1 0 0 0,11 10 1 0 0,-14-9 52 0 0,0 0 1 0 0,-1 1 0 0 0,0-1 0 0 0,0 1 0 0 0,0 0-1 0 0,0 0 1 0 0,4 10 0 0 0,-8-14 6 0 0,1 0 1 0 0,0-1-1 0 0,-1 1 0 0 0,1 0 1 0 0,-1 0-1 0 0,0 0 0 0 0,0-1 1 0 0,0 1-1 0 0,0 0 0 0 0,0 0 1 0 0,0 0-1 0 0,0-1 0 0 0,0 1 1 0 0,-1 0-1 0 0,1 0 0 0 0,-1 0 1 0 0,1-1-1 0 0,-1 1 0 0 0,0 0 1 0 0,1-1-1 0 0,-1 1 0 0 0,0-1 1 0 0,0 1-1 0 0,0-1 0 0 0,-1 1 1 0 0,1-1-1 0 0,0 0 0 0 0,0 1 1 0 0,-1-1-1 0 0,1 0 0 0 0,-1 0 1 0 0,1 0-1 0 0,-1 0 0 0 0,-2 1 1 0 0,-9 4 184 0 0,-1-1 1 0 0,0 0 0 0 0,0-1-1 0 0,0-1 1 0 0,0 0-1 0 0,-1-1 1 0 0,1 0 0 0 0,-1-1-1 0 0,1-1 1 0 0,-19-1 0 0 0,12 1-23 0 0,20 0-218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24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1 185 8410 0 0,'0'0'291'0'0,"6"-1"-486"0"0,52-17 762 0 0,1 3 0 0 0,0 3 0 0 0,109-8-1 0 0,-66 9-434 0 0,8-3-28 0 0,433-50 75 0 0,3 35 35 0 0,-545 29-95 0 0,-33 11-500 0 0,9-3-363 0 0,7-4 198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4.1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186 42 13427 0 0,'-12'-41'8410'0'0,"18"43"-8922"0"0,7 11 423 0 0,1 0 0 0 0,-2 1 0 0 0,0 1 0 0 0,0 0 0 0 0,10 19 0 0 0,3 3 6 0 0,-8-14 91 0 0,12 17 88 0 0,24 44-1 0 0,-45-71-73 0 0,-2 0 1 0 0,0 0-1 0 0,0 1 0 0 0,-2 0 0 0 0,0 0 1 0 0,0 0-1 0 0,-1 0 0 0 0,1 16 0 0 0,-4-28 9 0 0,0-1 0 0 0,0 1 0 0 0,0 0 0 0 0,0 0-1 0 0,0 0 1 0 0,0-1 0 0 0,0 1 0 0 0,-1 0 0 0 0,1 0 0 0 0,-1-1-1 0 0,0 1 1 0 0,1 0 0 0 0,-1-1 0 0 0,0 1 0 0 0,0-1 0 0 0,0 1-1 0 0,0-1 1 0 0,0 1 0 0 0,0-1 0 0 0,0 0 0 0 0,-1 1 0 0 0,0 0-1 0 0,-1 0 47 0 0,0-1-1 0 0,0 1 1 0 0,0-1-1 0 0,0 0 1 0 0,0 1-1 0 0,0-2 1 0 0,-1 1-1 0 0,1 0 1 0 0,0-1-1 0 0,0 1 1 0 0,-5-1-1 0 0,-4 0 123 0 0,1-1-1 0 0,-1 0 0 0 0,0 0 0 0 0,1-2 1 0 0,-21-5-1 0 0,-6-8-259 0 0,0-1 0 0 0,1-2 0 0 0,1-1 0 0 0,1-2 0 0 0,-55-45 0 0 0,78 56-1814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4.5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79 40 10674 0 0,'-63'-28'10122'0'0,"48"20"-7977"0"0,17 7-2162 0 0,0 0-1 0 0,1 1 1 0 0,-1-1 0 0 0,1 1-1 0 0,-1-1 1 0 0,0 1 0 0 0,1 0-1 0 0,-1 0 1 0 0,4 1 0 0 0,28 3-298 0 0,178 27 367 0 0,-172-23-1006 0 0,0 2 0 0 0,-1 1-1 0 0,45 21 1 0 0,-69-25-1248 0 0,-1 0 0 0 0,-1 1 1 0 0,22 16-1 0 0,-14-6-1958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4.8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110 64 10506 0 0,'-3'-5'3426'0'0,"-6"-8"5281"0"0,8 13-8698 0 0,0 0 1 0 0,0 0-1 0 0,0 0 0 0 0,0 0 1 0 0,0 0-1 0 0,0 0 0 0 0,1 0 1 0 0,-1 0-1 0 0,0 0 0 0 0,0 1 0 0 0,0-1 1 0 0,0 0-1 0 0,0 1 0 0 0,1-1 1 0 0,-1 0-1 0 0,0 1 0 0 0,0-1 0 0 0,1 1 1 0 0,-1 0-1 0 0,0-1 0 0 0,1 1 1 0 0,-2 1-1 0 0,-6 5-104 0 0,0 1 0 0 0,1 1 1 0 0,0-1-1 0 0,0 1 0 0 0,1 0 0 0 0,1 1 1 0 0,-1 0-1 0 0,1 0 0 0 0,1 0 1 0 0,-6 18-1 0 0,9-24 71 0 0,0 1 0 0 0,0-1 0 0 0,0 1 0 0 0,1-1 0 0 0,-1 1 0 0 0,1-1 0 0 0,0 1 0 0 0,1-1 0 0 0,-1 1 0 0 0,1-1 0 0 0,0 0 0 0 0,2 8 0 0 0,-2-9 8 0 0,1 0-1 0 0,-1-1 0 0 0,1 1 0 0 0,0-1 0 0 0,0 1 1 0 0,0-1-1 0 0,0 0 0 0 0,0 0 0 0 0,0 0 1 0 0,1 0-1 0 0,-1 0 0 0 0,1 0 0 0 0,-1-1 1 0 0,1 1-1 0 0,0-1 0 0 0,-1 1 0 0 0,1-1 0 0 0,0 0 1 0 0,0 0-1 0 0,5 0 0 0 0,-2 0 61 0 0,0 0 0 0 0,0-1 0 0 0,0 0 0 0 0,0 0 0 0 0,0-1-1 0 0,-1 0 1 0 0,1 0 0 0 0,0 0 0 0 0,0-1 0 0 0,0 1 0 0 0,-1-1 0 0 0,1-1 0 0 0,-1 1 0 0 0,0-1-1 0 0,0 0 1 0 0,0 0 0 0 0,0 0 0 0 0,0-1 0 0 0,0 0 0 0 0,-1 0 0 0 0,0 0 0 0 0,0 0-1 0 0,4-6 1 0 0,-3 4 25 0 0,0 0 0 0 0,0-1 0 0 0,0 0 0 0 0,-1 0-1 0 0,0 0 1 0 0,0-1 0 0 0,-1 1 0 0 0,0-1 0 0 0,0 0 0 0 0,-1 1-1 0 0,0-1 1 0 0,-1-1 0 0 0,1 1 0 0 0,-1 0 0 0 0,-1 0 0 0 0,0-11-1 0 0,-1 14-46 0 0,0 1-1 0 0,0-1 0 0 0,-1 1 0 0 0,0-1 0 0 0,1 1 1 0 0,-1 0-1 0 0,-1 0 0 0 0,1 0 0 0 0,-1 0 0 0 0,0 0 1 0 0,1 0-1 0 0,-2 1 0 0 0,1-1 0 0 0,0 1 1 0 0,-1 0-1 0 0,1 0 0 0 0,-7-4 0 0 0,8 6-103 0 0,0 0 1 0 0,0-1-1 0 0,0 1 0 0 0,-1 0 1 0 0,1 0-1 0 0,-1 0 0 0 0,1 0 0 0 0,-1 1 1 0 0,1-1-1 0 0,-1 1 0 0 0,1-1 0 0 0,-1 1 1 0 0,1 0-1 0 0,-1 0 0 0 0,0 0 1 0 0,1 0-1 0 0,-1 1 0 0 0,1-1 0 0 0,-1 1 1 0 0,1 0-1 0 0,-1-1 0 0 0,1 1 0 0 0,-1 0 1 0 0,1 0-1 0 0,0 1 0 0 0,-1-1 1 0 0,1 0-1 0 0,0 1 0 0 0,0-1 0 0 0,0 1 1 0 0,0 0-1 0 0,-1 2 0 0 0,0-1-690 0 0,1 0-1 0 0,0 0 1 0 0,0 0 0 0 0,0 0-1 0 0,0 1 1 0 0,1-1 0 0 0,-1 1-1 0 0,1-1 1 0 0,0 1 0 0 0,0 0-1 0 0,0-1 1 0 0,0 1 0 0 0,1 4-1 0 0,-2 5-2612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5.4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0 539 12531 0 0,'0'0'2372'0'0,"2"-1"-1742"0"0,-1 0-1 0 0,0 0 1 0 0,1 0 0 0 0,-1-1-1 0 0,1 1 1 0 0,-1 1-1 0 0,1-1 1 0 0,-1 0-1 0 0,1 0 1 0 0,2 0 0 0 0,-3 10-734 0 0,0 1 0 0 0,0-1 1 0 0,-1 1-1 0 0,-1-1 0 0 0,-1 14 1 0 0,1-10 103 0 0,0 0 1 0 0,0 0 0 0 0,2 15 0 0 0,0-25-1 0 0,-1 1 0 0 0,1-1 0 0 0,0 1 0 0 0,0-1 1 0 0,0 0-1 0 0,0 1 0 0 0,1-1 0 0 0,0 0 0 0 0,-1 0 1 0 0,1 0-1 0 0,0 0 0 0 0,0 0 0 0 0,1 0 0 0 0,-1 0 0 0 0,6 4 1 0 0,-6-5 6 0 0,0 0 1 0 0,1-1-1 0 0,-1 1 1 0 0,1-1-1 0 0,0 1 1 0 0,0-1-1 0 0,-1 0 1 0 0,1 0-1 0 0,0 0 1 0 0,0 0 0 0 0,0-1-1 0 0,0 1 1 0 0,0-1-1 0 0,0 0 1 0 0,0 0-1 0 0,0 0 1 0 0,4-1-1 0 0,-1 0 0 0 0,0 0 0 0 0,0-1 0 0 0,0 0 0 0 0,0 0 0 0 0,-1 0 0 0 0,1-1 0 0 0,-1 0 0 0 0,7-4 0 0 0,0-2-1 0 0,0-1 0 0 0,0 0 1 0 0,-1-1-1 0 0,0 0 0 0 0,-1 0 1 0 0,10-16-1 0 0,-17 22 33 0 0,1 0-1 0 0,-1 0 0 0 0,0 0 1 0 0,0 0-1 0 0,-1-1 0 0 0,0 1 1 0 0,0-1-1 0 0,0 0 1 0 0,-1 0-1 0 0,1 0 0 0 0,-2 1 1 0 0,2-8-1 0 0,-2 12 95 0 0,-7 5-465 0 0,4-1 353 0 0,1 0-1 0 0,0 0 0 0 0,0 0 0 0 0,0 0 1 0 0,1 0-1 0 0,-1 0 0 0 0,1 0 0 0 0,-1 1 0 0 0,1-1 1 0 0,0 1-1 0 0,1-1 0 0 0,-1 1 0 0 0,0-1 1 0 0,1 1-1 0 0,0-1 0 0 0,0 1 0 0 0,0-1 1 0 0,0 1-1 0 0,1-1 0 0 0,-1 1 0 0 0,1-1 1 0 0,0 1-1 0 0,0-1 0 0 0,0 1 0 0 0,0-1 1 0 0,1 0-1 0 0,0 0 0 0 0,-1 0 0 0 0,1 0 1 0 0,0 0-1 0 0,0 0 0 0 0,1 0 0 0 0,4 4 0 0 0,-3-2 39 0 0,1 0-1 0 0,0-1 1 0 0,1 1-1 0 0,-1-1 0 0 0,1-1 1 0 0,-1 1-1 0 0,1-1 1 0 0,0 0-1 0 0,1 0 0 0 0,-1-1 1 0 0,0 1-1 0 0,1-1 0 0 0,-1-1 1 0 0,1 0-1 0 0,0 1 1 0 0,-1-2-1 0 0,14 1 0 0 0,-10-3-23 0 0,0 0-1 0 0,-1-1 0 0 0,0 0 0 0 0,0 0 0 0 0,0-1 0 0 0,0 0 1 0 0,0 0-1 0 0,-1-1 0 0 0,0-1 0 0 0,0 1 0 0 0,0-1 1 0 0,0-1-1 0 0,-1 1 0 0 0,0-1 0 0 0,-1 0 0 0 0,10-14 1 0 0,-3 3-2 0 0,-1 0 1 0 0,0-1 0 0 0,-2 0 0 0 0,0 0 0 0 0,-2-1 0 0 0,10-31 0 0 0,-8 7-115 0 0,-3 0 1 0 0,-1 0-1 0 0,-2 0 0 0 0,-2-1 0 0 0,-2 0 1 0 0,-8-60-1 0 0,8 98 73 0 0,-2-1 0 0 0,1 1 1 0 0,-1 0-1 0 0,0-1 0 0 0,0 1 1 0 0,-1 0-1 0 0,-4-7 0 0 0,6 13-16 0 0,1 0-1 0 0,-1-1 0 0 0,0 1 0 0 0,1 0 0 0 0,-1 0 0 0 0,0 0 0 0 0,0 0 1 0 0,0 0-1 0 0,0 0 0 0 0,0 1 0 0 0,0-1 0 0 0,0 0 0 0 0,0 0 1 0 0,0 1-1 0 0,0-1 0 0 0,-1 0 0 0 0,1 1 0 0 0,0 0 0 0 0,0-1 1 0 0,-1 1-1 0 0,1 0 0 0 0,0-1 0 0 0,0 1 0 0 0,-1 0 0 0 0,1 0 1 0 0,0 0-1 0 0,-1 0 0 0 0,1 0 0 0 0,0 0 0 0 0,-1 1 0 0 0,1-1 1 0 0,0 0-1 0 0,0 1 0 0 0,-1-1 0 0 0,1 1 0 0 0,0-1 0 0 0,0 1 1 0 0,0-1-1 0 0,0 1 0 0 0,-1 0 0 0 0,1 0 0 0 0,0 0 0 0 0,0-1 1 0 0,1 1-1 0 0,-1 0 0 0 0,0 0 0 0 0,-1 2 0 0 0,-6 5-68 0 0,1 1 0 0 0,1-1 0 0 0,-1 1 0 0 0,1 1 0 0 0,1-1 0 0 0,0 1 1 0 0,0 0-1 0 0,1 0 0 0 0,0 1 0 0 0,1-1 0 0 0,0 1 0 0 0,0 0 0 0 0,0 12 0 0 0,-2 19 206 0 0,2-1 0 0 0,3 47 1 0 0,2-48 32 0 0,1 1 0 0 0,15 69 0 0 0,-13-89-335 0 0,1 0 0 0 0,1 0 0 0 0,1 0 0 0 0,0-1-1 0 0,2 0 1 0 0,20 32 0 0 0,-27-48-193 0 0,0 0 0 0 0,0 0 0 0 0,1 0 0 0 0,-1-1-1 0 0,1 1 1 0 0,-1-1 0 0 0,1 0 0 0 0,0 0 0 0 0,0 0 0 0 0,1-1 0 0 0,-1 1 0 0 0,1-1 0 0 0,-1 0-1 0 0,1 0 1 0 0,0-1 0 0 0,-1 1 0 0 0,1-1 0 0 0,10 1 0 0 0,4-1 102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5.7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93 13931 0 0,'-20'-7'2564'0'0,"9"7"696"0"0,11 0-3199 0 0,0 0 1 0 0,0 0-1 0 0,0 0 1 0 0,-1 0-1 0 0,1 0 0 0 0,0 0 1 0 0,0 0-1 0 0,0 0 1 0 0,0 1-1 0 0,0-1 1 0 0,0 0-1 0 0,1 1 1414 0 0,-1-1-1414 0 0,0 0 0 0 0,0 0 1 0 0,1 1-1 0 0,-1-1 1 0 0,0 0-1 0 0,0 0 1 0 0,0 0-1 0 0,0 0 0 0 0,3 3 21 0 0,0 0-1 0 0,1-1 0 0 0,-1 1 0 0 0,1-1 0 0 0,0 1 0 0 0,0-1 0 0 0,-1 0 0 0 0,1 0 0 0 0,1-1 0 0 0,-1 1 0 0 0,0-1 0 0 0,5 1 0 0 0,2 0 22 0 0,-1-1-1 0 0,1 0 1 0 0,-1-1 0 0 0,20-1-1 0 0,-2-3-23 0 0,1-1 1 0 0,51-17-1 0 0,-63 17-136 0 0,-1 0 1 0 0,0-1-1 0 0,-1-1 1 0 0,0 0-1 0 0,0-1 0 0 0,24-17 1 0 0,-39 25 25 0 0,1-1 1 0 0,0 1 0 0 0,0-1-1 0 0,-1 1 1 0 0,1-1-1 0 0,0 0 1 0 0,-1 1 0 0 0,1-1-1 0 0,-1 0 1 0 0,1 1-1 0 0,-1-1 1 0 0,1 0-1 0 0,-1 0 1 0 0,1 1 0 0 0,-1-1-1 0 0,0 0 1 0 0,1 0-1 0 0,-1 0 1 0 0,0 0 0 0 0,0 0-1 0 0,1 1 1 0 0,-1-1-1 0 0,0-2 1 0 0,-1 2-1 0 0,1 1 0 0 0,-1-1 0 0 0,0 1 0 0 0,1-1 0 0 0,-1 1 1 0 0,0 0-1 0 0,1-1 0 0 0,-1 1 0 0 0,0-1 0 0 0,1 1 0 0 0,-1 0 0 0 0,0 0 0 0 0,0-1 0 0 0,1 1 1 0 0,-1 0-1 0 0,0 0 0 0 0,0 0 0 0 0,0 0 0 0 0,1 0 0 0 0,-2 0 0 0 0,-6 0-94 0 0,1 1 0 0 0,-1-1 1 0 0,0 1-1 0 0,-8 3 0 0 0,-13 5 3 0 0,1 2 0 0 0,0 1 0 0 0,-39 22 0 0 0,54-26 154 0 0,0 1 1 0 0,1 0-1 0 0,0 0 0 0 0,0 1 0 0 0,1 1 1 0 0,0 0-1 0 0,1 0 0 0 0,-15 22 0 0 0,23-30-23 0 0,0-1 0 0 0,0 0 0 0 0,1 0-1 0 0,0 1 1 0 0,-1-1 0 0 0,1 1 0 0 0,0 0-1 0 0,0-1 1 0 0,0 1 0 0 0,1 0 0 0 0,-1-1-1 0 0,1 1 1 0 0,-1 0 0 0 0,1 0 0 0 0,0 0-1 0 0,0-1 1 0 0,0 1 0 0 0,0 0 0 0 0,1 0-1 0 0,-1 0 1 0 0,1-1 0 0 0,0 1 0 0 0,-1 0-1 0 0,1-1 1 0 0,1 1 0 0 0,-1 0 0 0 0,0-1-1 0 0,0 0 1 0 0,1 1 0 0 0,0-1-1 0 0,-1 0 1 0 0,1 0 0 0 0,0 0 0 0 0,0 0-1 0 0,0 0 1 0 0,0 0 0 0 0,1 0 0 0 0,-1-1-1 0 0,0 1 1 0 0,1-1 0 0 0,3 2 0 0 0,5 2-20 0 0,1 0 1 0 0,-1-1-1 0 0,1 0 0 0 0,-1-1 1 0 0,1-1-1 0 0,0 0 1 0 0,0 0-1 0 0,19-1 0 0 0,8-3-1134 0 0,1-3-1 0 0,-1-1 0 0 0,73-21 0 0 0,-65 14 312 0 0,-4 2 648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6.1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472 18 12099 0 0,'-1'-1'521'0'0,"-1"0"0"0"0,1 0 0 0 0,0 0 0 0 0,0 0 0 0 0,0 0 0 0 0,0 0 0 0 0,-1 0 0 0 0,1 0 0 0 0,0 0 0 0 0,-1 1 0 0 0,1-1 1 0 0,-3 0-1 0 0,-24-5 1394 0 0,-26 7-956 0 0,21 3-797 0 0,0 1 0 0 0,0 2 0 0 0,1 1 0 0 0,0 2 0 0 0,1 1 0 0 0,0 2 0 0 0,0 0 0 0 0,-37 25 0 0 0,64-36-179 0 0,0 1 0 0 0,0-1 0 0 0,0 1 1 0 0,0 0-1 0 0,1 1 0 0 0,-1-1 0 0 0,1 1 0 0 0,0-1 0 0 0,0 1 1 0 0,0 0-1 0 0,-2 5 0 0 0,5-8-9 0 0,-1 0-1 0 0,1 0 1 0 0,-1 0 0 0 0,1 0-1 0 0,0 0 1 0 0,0 1-1 0 0,0-1 1 0 0,0 0 0 0 0,-1 0-1 0 0,2 0 1 0 0,-1 1 0 0 0,0-1-1 0 0,0 0 1 0 0,0 0 0 0 0,0 0-1 0 0,1 0 1 0 0,-1 1 0 0 0,2 1-1 0 0,-1-1-23 0 0,0 0 0 0 0,1-1 0 0 0,-1 1-1 0 0,1 0 1 0 0,-1-1 0 0 0,1 1-1 0 0,0-1 1 0 0,0 1 0 0 0,0-1-1 0 0,0 0 1 0 0,0 0 0 0 0,0 0-1 0 0,3 1 1 0 0,20 7-182 0 0,1-2 0 0 0,-1 0 0 0 0,48 4 0 0 0,15 4 126 0 0,-35-2 85 0 0,66 25-1 0 0,-102-31 10 0 0,1 0-1 0 0,-1 2 1 0 0,0 0 0 0 0,-1 1-1 0 0,0 0 1 0 0,0 1-1 0 0,17 18 1 0 0,-31-28 3 0 0,0 1 0 0 0,0 0-1 0 0,0 0 1 0 0,0-1 0 0 0,0 2 0 0 0,0-1 0 0 0,-1 0 0 0 0,1 0 0 0 0,-1 0 0 0 0,1 1 0 0 0,-1-1-1 0 0,0 1 1 0 0,0-1 0 0 0,0 1 0 0 0,-1-1 0 0 0,1 1 0 0 0,0 0 0 0 0,-1-1 0 0 0,0 1-1 0 0,0 0 1 0 0,0 0 0 0 0,0-1 0 0 0,0 1 0 0 0,0 0 0 0 0,-1-1 0 0 0,1 1 0 0 0,-1 0 0 0 0,0-1-1 0 0,1 1 1 0 0,-1-1 0 0 0,-1 1 0 0 0,1-1 0 0 0,0 1 0 0 0,-1-1 0 0 0,1 0 0 0 0,-1 0 0 0 0,1 0-1 0 0,-1 1 1 0 0,0-2 0 0 0,0 1 0 0 0,0 0 0 0 0,0 0 0 0 0,-3 1 0 0 0,-9 7-42 0 0,0-1-1 0 0,-1 0 1 0 0,0-1 0 0 0,0-1 0 0 0,-25 8 0 0 0,-46 11-1897 0 0,-146 26 0 0 0,180-43 621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16.4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 2 13851 0 0,'-54'-2'3977'0'0,"53"2"-3648"0"0,3 1-21 0 0,18 3 26 0 0,-1-1-1 0 0,1-1 1 0 0,0-1 0 0 0,32-1-1 0 0,-9-1 1 0 0,4 2-32 0 0,1097 32 2978 0 0,-654 2-3209 0 0,184 11-29 0 0,0-35-3821 0 0,-574-15 2400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27.9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1945 90 3361 0 0,'25'-42'3502'0'0,"-21"35"-2086"0"0,0-1 0 0 0,0 1-1 0 0,1-1 1 0 0,10-10 2434 0 0,-42 30-4203 0 0,-82 59 499 0 0,-124 58 0 0 0,-126 41 819 0 0,46-24-573 0 0,-372 184 57 0 0,608-294-573 0 0,-115 72 0 0 0,191-108 764 0 0,-4-1-957 0 0,13-14-11712 0 0,-6 12 13878 0 0,8-6-2087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28.2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132 6 6041 0 0,'-8'-6'6419'0'0,"3"6"-4878"0"0,-5 16-2774 0 0,7-11 1662 0 0,-32 57-219 0 0,19-37-75 0 0,-23 52 0 0 0,36-70-155 0 0,0 1 0 0 0,1-1 1 0 0,0 1-1 0 0,0-1 1 0 0,1 1-1 0 0,0 0 0 0 0,0 0 1 0 0,0-1-1 0 0,1 1 0 0 0,1 0 1 0 0,-1 0-1 0 0,3 8 1 0 0,-2-11 9 0 0,0-1 0 0 0,0 0 0 0 0,1 1 0 0 0,0-1 0 0 0,0 0 0 0 0,0 0 1 0 0,0 0-1 0 0,1 0 0 0 0,-1-1 0 0 0,1 1 0 0 0,0 0 0 0 0,0-1 0 0 0,0 0 0 0 0,1 0 1 0 0,-1 0-1 0 0,1 0 0 0 0,-1-1 0 0 0,1 1 0 0 0,0-1 0 0 0,0 0 0 0 0,0 0 1 0 0,1 0-1 0 0,-1-1 0 0 0,0 1 0 0 0,1-1 0 0 0,-1 0 0 0 0,1 0 0 0 0,-1-1 1 0 0,1 1-1 0 0,-1-1 0 0 0,1 0 0 0 0,6-1 0 0 0,8-1-375 0 0,1 0 0 0 0,-1-2-1 0 0,0 0 1 0 0,0-1 0 0 0,0-1 0 0 0,20-9 0 0 0,16-9 150 0 0,8-3-344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29.9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608 36 5977 0 0,'0'-3'383'0'0,"1"-1"-1"0"0,-1 1 1 0 0,1-1 0 0 0,0 1-1 0 0,0 0 1 0 0,1-1-1 0 0,1-3 1 0 0,2 2 1155 0 0,-6 22-1801 0 0,-5 11 287 0 0,-1 0 0 0 0,-2-1 0 0 0,0 0 0 0 0,-17 31 0 0 0,-61 101 871 0 0,21-42-662 0 0,-230 383 713 0 0,264-448-642 0 0,3 1 1 0 0,-23 58-1 0 0,52-110-360 0 0,-1 3-2366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3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2417 0 0,'0'0'5367'0'0,"0"-1"-5155"0"0,0 1 1 0 0,0-1-1 0 0,0 0 0 0 0,0 1 0 0 0,0-1 0 0 0,0 1 0 0 0,0-1 0 0 0,0 0 1 0 0,1 1-1 0 0,-1-1 0 0 0,0 0 0 0 0,0 1 0 0 0,0-1 0 0 0,1 1 0 0 0,-1-1 1 0 0,0 0-1 0 0,1 1 0 0 0,-1-1 0 0 0,0 1 0 0 0,1-1 0 0 0,-1 1 0 0 0,1-1 1 0 0,-1 1-1 0 0,1 0 0 0 0,-1-1 0 0 0,2 0 0 0 0,7-3-246 0 0,1 0 0 0 0,0 1-1 0 0,0 0 1 0 0,0 1 0 0 0,1 0-1 0 0,17-1 1 0 0,75 0-63 0 0,-41 2 62 0 0,-42 0 167 0 0,20-1-946 0 0,0 1-1 0 0,0 2 1 0 0,66 9-1 0 0,-87-5 251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30.3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10370 0 0,'0'0'2870'0'0,"1"75"-5365"0"0,0 4 2365 0 0,-2-47 229 0 0,1 1-1 0 0,2-1 1 0 0,1 1-1 0 0,9 36 1 0 0,-12-68 5 0 0,0-1 1 0 0,0 1 0 0 0,0 0 0 0 0,1 0-1 0 0,-1-1 1 0 0,0 1 0 0 0,1 0 0 0 0,-1 0-1 0 0,0-1 1 0 0,1 1 0 0 0,-1 0-1 0 0,1-1 1 0 0,-1 1 0 0 0,1 0 0 0 0,-1-1-1 0 0,1 1 1 0 0,-1-1 0 0 0,1 1 0 0 0,0-1-1 0 0,-1 1 1 0 0,1-1 0 0 0,0 1 0 0 0,-1-1-1 0 0,1 0 1 0 0,0 1 0 0 0,0-1-1 0 0,-1 0 1 0 0,1 0 0 0 0,1 1 0 0 0,0-2 42 0 0,-1 1 0 0 0,1 0 0 0 0,0-1 0 0 0,0 1 0 0 0,-1-1 0 0 0,1 1 0 0 0,0-1 0 0 0,-1 0 0 0 0,1 0 0 0 0,0 0 0 0 0,-1 0 0 0 0,3-2 0 0 0,7-6 454 0 0,-1 0-1 0 0,16-21 1 0 0,-20 24-325 0 0,72-88 123 0 0,-4-4-3443 0 0,-62 81 2941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31.1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752 89 7042 0 0,'10'-47'3531'0'0,"-2"6"1559"0"0,-5 59-8045 0 0,-2 2 2691 0 0,-1 1 0 0 0,-2-1-1 0 0,0 0 1 0 0,0-1 0 0 0,-2 1 0 0 0,-7 23 0 0 0,2-8 179 0 0,-354 1226 2935 0 0,116-484 159 0 0,206-643-2653 0 0,31-105-165 0 0,6-18 6 0 0,0 0 0 0 0,1 1 0 0 0,0 0 0 0 0,1-1-1 0 0,-1 17 1146 0 0,-12-56-4206 0 0,2 4-2708 0 0,-2 7 4402 0 0,2 1 440 0 0,12 15 568 0 0,0 0 0 0 0,1 0 0 0 0,-1 0 0 0 0,0 0 1 0 0,1 0-1 0 0,-1 0 0 0 0,1 0 0 0 0,-1 0 0 0 0,1-1 0 0 0,0 1 0 0 0,-1 0 1 0 0,1 0-1 0 0,0 0 0 0 0,0-1 0 0 0,0 1 0 0 0,0-2 0 0 0,0-1-659 0 0,0-6-1063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31.5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38 9274 0 0,'0'-37'10046'0'0,"7"39"-11498"0"0,-5 0 1342 0 0,0 0-1 0 0,0 0 1 0 0,0 0 0 0 0,0 1-1 0 0,-1-1 1 0 0,1 1 0 0 0,0 0-1 0 0,-1-1 1 0 0,0 1 0 0 0,0 0-1 0 0,0 0 1 0 0,0 0 0 0 0,1 5 0 0 0,8 52-431 0 0,-4-21 481 0 0,0-9 64 0 0,-4-15 121 0 0,1-1 0 0 0,1 1 0 0 0,0-1 0 0 0,1 0 0 0 0,0 0 0 0 0,13 23 0 0 0,-17-35-80 0 0,0-1 0 0 0,0 1 0 0 0,0-1 0 0 0,0 0 0 0 0,1 0 1 0 0,-1 0-1 0 0,0 1 0 0 0,0-1 0 0 0,1 0 0 0 0,-1-1 0 0 0,1 1 0 0 0,-1 0 0 0 0,1 0 0 0 0,-1-1 0 0 0,1 1 0 0 0,-1 0 0 0 0,1-1 0 0 0,0 0 0 0 0,-1 1 0 0 0,3-1 0 0 0,-1 0 37 0 0,0 0-1 0 0,1 0 0 0 0,-1-1 1 0 0,0 0-1 0 0,0 1 1 0 0,0-1-1 0 0,1 0 0 0 0,-1 0 1 0 0,5-4-1 0 0,6-3 162 0 0,-1 0 0 0 0,-1-1-1 0 0,18-17 1 0 0,-20 18-188 0 0,20-18-533 0 0,-1 0 1 0 0,-2-2-1 0 0,44-56 0 0 0,-52 55-419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4.9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342 47 14395 0 0,'1'-4'634'0'0,"1"1"-1"0"0,-1-1 0 0 0,0 0 1 0 0,0 0-1 0 0,0 1 1 0 0,0-1-1 0 0,-1 0 1 0 0,1-7 977 0 0,-9 10-1112 0 0,4 0-520 0 0,0 0 1 0 0,-1 0 0 0 0,1 0 0 0 0,0 1-1 0 0,-1 0 1 0 0,1 0 0 0 0,-1 0 0 0 0,1 0-1 0 0,0 1 1 0 0,-1 0 0 0 0,1 0 0 0 0,0 0-1 0 0,-1 0 1 0 0,1 1 0 0 0,0-1 0 0 0,-5 4 0 0 0,1-1-40 0 0,-15 7-98 0 0,-41 26 0 0 0,59-34 150 0 0,0 1 0 0 0,0-1 1 0 0,0 1-1 0 0,1 0 0 0 0,0 0 1 0 0,0 1-1 0 0,0-1 0 0 0,0 1 1 0 0,1 0-1 0 0,0 0 0 0 0,0 0 1 0 0,0 0-1 0 0,0 0 0 0 0,-2 9 1 0 0,5-12-13 0 0,0 0-1 0 0,0 1 1 0 0,0-1 0 0 0,0 0 0 0 0,0 1-1 0 0,0-1 1 0 0,1 0 0 0 0,-1 1-1 0 0,1-1 1 0 0,0 0 0 0 0,-1 0 0 0 0,1 0-1 0 0,0 1 1 0 0,0-1 0 0 0,1 0 0 0 0,-1 0-1 0 0,0 0 1 0 0,1-1 0 0 0,-1 1 0 0 0,1 0-1 0 0,0 0 1 0 0,-1-1 0 0 0,1 1 0 0 0,0-1-1 0 0,0 0 1 0 0,4 3 0 0 0,7 3-62 0 0,0 0 0 0 0,1 0 0 0 0,16 5 0 0 0,-10-4 62 0 0,21 9 2 0 0,-2 0-27 0 0,44 24-1 0 0,-73-35 39 0 0,1 1 1 0 0,-1 0 0 0 0,-1 0-1 0 0,1 1 1 0 0,-1 1-1 0 0,-1-1 1 0 0,1 1 0 0 0,11 18-1 0 0,-18-24 21 0 0,0-1 0 0 0,-1 1 0 0 0,1-1 0 0 0,-1 1 0 0 0,0 0 0 0 0,1 0 0 0 0,-1 0 0 0 0,-1-1 0 0 0,1 1 0 0 0,0 0 0 0 0,-1 0 0 0 0,1 0 0 0 0,-1 0 1 0 0,0 0-1 0 0,0 0 0 0 0,0 0 0 0 0,-1 0 0 0 0,1 0 0 0 0,-1 0 0 0 0,-1 6 0 0 0,0-6 36 0 0,0 1 0 0 0,0 0 1 0 0,-1-1-1 0 0,1 1 1 0 0,-1-1-1 0 0,0 0 0 0 0,0 0 1 0 0,0 0-1 0 0,-1 0 1 0 0,1 0-1 0 0,-1-1 0 0 0,-7 5 1 0 0,-5 1 119 0 0,-1-1 0 0 0,0-1 1 0 0,0 0-1 0 0,-1-1 0 0 0,-30 5 0 0 0,13-5 22 0 0,1-1-1 0 0,-46-2 1 0 0,67-2-139 0 0,0-1 0 0 0,0 0 0 0 0,0-1 0 0 0,0 0 0 0 0,0-2 1 0 0,0 1-1 0 0,1-1 0 0 0,0-1 0 0 0,-16-8 0 0 0,26 12-41 0 0,0 0-1 0 0,0 0 1 0 0,0 0 0 0 0,0 0-1 0 0,1-1 1 0 0,-1 1 0 0 0,0 0-1 0 0,1-1 1 0 0,-1 1 0 0 0,1-1-1 0 0,0 0 1 0 0,-1 1 0 0 0,1-1-1 0 0,0 0 1 0 0,0 0 0 0 0,0 0-1 0 0,0 0 1 0 0,1 0 0 0 0,-1 0 0 0 0,0-2-1 0 0,1 2-11 0 0,0 0 0 0 0,0 0-1 0 0,1 0 1 0 0,-1 1 0 0 0,0-1 0 0 0,1 0-1 0 0,0 0 1 0 0,-1 1 0 0 0,1-1-1 0 0,0 1 1 0 0,0-1 0 0 0,0 0 0 0 0,0 1-1 0 0,0 0 1 0 0,0-1 0 0 0,1 1 0 0 0,-1 0-1 0 0,3-2 1 0 0,4-4-39 0 0,1 1-1 0 0,0 1 1 0 0,0-1-1 0 0,1 2 1 0 0,-1-1-1 0 0,17-4 1 0 0,17-3-57 0 0,0 2 0 0 0,65-7-1 0 0,91 3 6 0 0,-68 7 79 0 0,-101 4 20 0 0,29-1 23 0 0,0-2-1 0 0,72-18 1 0 0,-116 21 20 0 0,0-1-1 0 0,0-1 1 0 0,-1-1-1 0 0,0 0 1 0 0,0 0-1 0 0,0-2 1 0 0,-1 0 0 0 0,0 0-1 0 0,0-1 1 0 0,-1-1-1 0 0,0 0 1 0 0,-1 0-1 0 0,19-23 1 0 0,-28 30-24 0 0,0 1 0 0 0,0-1 1 0 0,-1 0-1 0 0,1 0 0 0 0,-1 0 0 0 0,1 0 1 0 0,-1 0-1 0 0,0 0 0 0 0,0 0 0 0 0,0 0 1 0 0,-1 0-1 0 0,1 0 0 0 0,-1-1 0 0 0,0 1 1 0 0,1 0-1 0 0,-2 0 0 0 0,1-7 0 0 0,-1 8-25 0 0,0 1-1 0 0,0-1 0 0 0,0 1 1 0 0,0-1-1 0 0,0 1 0 0 0,0-1 1 0 0,0 1-1 0 0,-1-1 0 0 0,1 1 1 0 0,0 0-1 0 0,-1 0 0 0 0,1 0 1 0 0,-1 0-1 0 0,1 0 0 0 0,-1 0 1 0 0,0 0-1 0 0,1 0 1 0 0,-1 1-1 0 0,0-1 0 0 0,0 0 1 0 0,1 1-1 0 0,-1 0 0 0 0,0-1 1 0 0,0 1-1 0 0,0 0 0 0 0,0 0 1 0 0,1 0-1 0 0,-1 0 0 0 0,0 0 1 0 0,0 1-1 0 0,0-1 0 0 0,-2 1 1 0 0,-8 1-28 0 0,0 1 1 0 0,0 0-1 0 0,0 1 0 0 0,0 1 1 0 0,1-1-1 0 0,0 2 1 0 0,0-1-1 0 0,-12 9 0 0 0,5-1-26 0 0,1 0 0 0 0,0 0 0 0 0,-27 29 0 0 0,40-38 52 0 0,0 1 0 0 0,0 0 0 0 0,1 0 1 0 0,-1 0-1 0 0,1 0 0 0 0,1 1 0 0 0,-1-1 0 0 0,1 1 0 0 0,-1 0 0 0 0,2 0 1 0 0,-1 0-1 0 0,-1 10 0 0 0,3-12 0 0 0,-1-1 0 0 0,2 0 1 0 0,-1 1-1 0 0,0-1 0 0 0,1 1 0 0 0,-1-1 1 0 0,1 1-1 0 0,0-1 0 0 0,0 0 0 0 0,0 0 1 0 0,1 1-1 0 0,-1-1 0 0 0,1 0 0 0 0,0 0 1 0 0,0 0-1 0 0,0-1 0 0 0,0 1 0 0 0,0 0 1 0 0,0-1-1 0 0,1 1 0 0 0,-1-1 0 0 0,1 0 0 0 0,0 0 1 0 0,3 2-1 0 0,4 2 23 0 0,1-1 0 0 0,-1 0-1 0 0,1-1 1 0 0,1 0 0 0 0,-1 0 0 0 0,0-1 0 0 0,1-1 0 0 0,0 0-1 0 0,-1 0 1 0 0,1-2 0 0 0,20 0 0 0 0,13-3-891 0 0,77-15 1 0 0,-76 10-1347 0 0,27-6 667 0 0,-40 6 576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5.3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435 49 17796 0 0,'-1'-2'237'0'0,"1"0"0"0"0,-1 0 0 0 0,0-1 0 0 0,0 1 0 0 0,1 0 1 0 0,-1 0-1 0 0,-1 0 0 0 0,1 0 0 0 0,0 0 0 0 0,0 0 0 0 0,-1 0 0 0 0,1 0 0 0 0,-1 0 1 0 0,0 1-1 0 0,1-1 0 0 0,-1 0 0 0 0,0 1 0 0 0,0 0 0 0 0,-2-2 0 0 0,0 1-98 0 0,-1 1 0 0 0,1-1 0 0 0,0 1 0 0 0,-1 0 0 0 0,1 0-1 0 0,-1 0 1 0 0,1 1 0 0 0,-1-1 0 0 0,-6 1 0 0 0,-8 2-154 0 0,0 0 0 0 0,1 1 0 0 0,-32 10 0 0 0,46-12 106 0 0,-22 7-45 0 0,1 0-1 0 0,0 2 1 0 0,-34 19-1 0 0,50-24-14 0 0,0 0 1 0 0,0 0-1 0 0,1 1 0 0 0,0 1 0 0 0,1-1 1 0 0,-1 1-1 0 0,1 0 0 0 0,0 1 0 0 0,1 0 1 0 0,0 0-1 0 0,0 0 0 0 0,-6 13 1 0 0,11-18-31 0 0,-1 1 0 0 0,1 0-1 0 0,0 0 1 0 0,0 0 0 0 0,0 0 0 0 0,0-1 0 0 0,1 1 0 0 0,0 0 0 0 0,0 0 0 0 0,0 0 0 0 0,0 0 0 0 0,0 0 0 0 0,1 0 0 0 0,0 0 0 0 0,2 7 0 0 0,-1-5-3 0 0,1-1 0 0 0,-1 1 0 0 0,2-1 0 0 0,-1 1 0 0 0,0-1 0 0 0,1 0 0 0 0,0-1 1 0 0,0 1-1 0 0,7 5 0 0 0,0-1 12 0 0,1 0 0 0 0,0-1 1 0 0,0 0-1 0 0,1-1 0 0 0,-1-1 1 0 0,2 0-1 0 0,-1-1 1 0 0,16 5-1 0 0,-4-4-43 0 0,1-2-1 0 0,0 0 1 0 0,1-2-1 0 0,-1-1 1 0 0,0-1 0 0 0,1-1-1 0 0,32-5 1 0 0,-31 1-2907 0 0,44-14 0 0 0,-72 19 2917 0 0,4-1-872 0 0,0 0 1 0 0,0 0-1 0 0,0-1 0 0 0,-1 0 1 0 0,1 0-1 0 0,-1 0 1 0 0,4-2-1 0 0,3-7-3757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51.4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 1 5321 0 0,'0'0'9267'0'0,"0"5"-9775"0"0,14 90 346 0 0,1 11 904 0 0,-11 39-16 0 0,-7-1-1 0 0,-6 0 1 0 0,-41 211-1 0 0,49-350-777 0 0,0-2-112 0 0,0 1 1 0 0,1-1 0 0 0,-1 0 0 0 0,0 1-1 0 0,1-1 1 0 0,0 1 0 0 0,0-1 0 0 0,0 1-1 0 0,0-1 1 0 0,1 1 0 0 0,-1-1 0 0 0,2 4-1 0 0,-1-7-12 0 0,0 0 0 0 0,0 0 0 0 0,-1-1 0 0 0,1 1 0 0 0,0 0-1 0 0,0-1 1 0 0,0 1 0 0 0,0-1 0 0 0,0 1 0 0 0,0-1 0 0 0,-1 0 0 0 0,1 1 0 0 0,0-1-1 0 0,-1 0 1 0 0,1 1 0 0 0,0-1 0 0 0,-1 0 0 0 0,1 0 0 0 0,0-1 0 0 0,0 1-65 0 0,7-9 35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51.8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566 0 11410 0 0,'0'0'1799'0'0,"-1"3"-1733"0"0,-3 20 87 0 0,-2 0 1 0 0,-1 0 0 0 0,0-1-1 0 0,-2 0 1 0 0,0 0 0 0 0,-2-1-1 0 0,0 0 1 0 0,-2-1-1 0 0,0-1 1 0 0,-1 0 0 0 0,-1 0-1 0 0,0-1 1 0 0,-2-1-1 0 0,0-1 1 0 0,-28 21 0 0 0,1-4-12 0 0,-60 35 0 0 0,90-60-61 0 0,0-1 0 0 0,0-1-1 0 0,0 0 1 0 0,-1 0 0 0 0,0-2 0 0 0,0 0 0 0 0,0-1-1 0 0,0 0 1 0 0,-23 1 0 0 0,37-4-60 0 0,0 0 1 0 0,-1 1-1 0 0,1-1 0 0 0,0 0 1 0 0,-1 0-1 0 0,1 0 1 0 0,0 0-1 0 0,-1 0 0 0 0,1-1 1 0 0,0 1-1 0 0,-1 0 1 0 0,1-1-1 0 0,0 1 0 0 0,0-1 1 0 0,0 1-1 0 0,-1-1 0 0 0,1 1 1 0 0,0-1-1 0 0,0 0 1 0 0,0 0-1 0 0,0 1 0 0 0,0-1 1 0 0,0 0-1 0 0,0 0 0 0 0,0 0 1 0 0,0 0-1 0 0,1 0 1 0 0,-1 0-1 0 0,-1-2 0 0 0,2 1-21 0 0,1 1-1 0 0,-1-1 0 0 0,1 1 1 0 0,-1 0-1 0 0,1-1 1 0 0,-1 1-1 0 0,1 0 0 0 0,0-1 1 0 0,-1 1-1 0 0,1 0 0 0 0,0 0 1 0 0,0 0-1 0 0,0 0 0 0 0,0 0 1 0 0,0 0-1 0 0,0 0 0 0 0,0 0 1 0 0,1 0-1 0 0,-1 0 1 0 0,0 1-1 0 0,0-1 0 0 0,1 0 1 0 0,-1 1-1 0 0,0-1 0 0 0,1 1 1 0 0,1-1-1 0 0,5-2-35 0 0,-1 0 0 0 0,0 1 0 0 0,1 0-1 0 0,0 0 1 0 0,-1 0 0 0 0,1 1 0 0 0,0 0 0 0 0,0 1 0 0 0,-1 0 0 0 0,1 0-1 0 0,0 1 1 0 0,0 0 0 0 0,0 0 0 0 0,-1 0 0 0 0,1 1 0 0 0,-1 1-1 0 0,1-1 1 0 0,-1 1 0 0 0,0 0 0 0 0,0 1 0 0 0,0 0 0 0 0,0 0 0 0 0,-1 0-1 0 0,1 1 1 0 0,-1 0 0 0 0,7 8 0 0 0,121 131 101 0 0,-82-84 284 0 0,62 55 1 0 0,-105-107-630 0 0,0-1 0 0 0,1 0 1 0 0,0-1-1 0 0,0 0 0 0 0,0 0 0 0 0,1-1 0 0 0,0 0 1 0 0,0-1-1 0 0,14 4 0 0 0,-6-4-1084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52.6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4 240 8170 0 0,'-1'-6'943'0'0,"-2"-15"5331"0"0,7 20-4136 0 0,6 10-2255 0 0,-6-2 41 0 0,0 0 0 0 0,0-1-1 0 0,-1 2 1 0 0,0-1 0 0 0,0 0 0 0 0,-1 0 0 0 0,0 1 0 0 0,0 0 0 0 0,1 12 0 0 0,1-1 59 0 0,5 39 289 0 0,4 78 0 0 0,-11-85 56 0 0,4 1-1 0 0,15 70 1 0 0,-20-118-244 0 0,0 0 0 0 0,0 0 0 0 0,1 0-1 0 0,0-1 1 0 0,-1 1 0 0 0,6 6 0 0 0,-7-10-45 0 0,0 1 0 0 0,1 0 1 0 0,-1-1-1 0 0,1 1 0 0 0,-1-1 0 0 0,1 0 1 0 0,-1 1-1 0 0,1-1 0 0 0,-1 1 1 0 0,1-1-1 0 0,-1 0 0 0 0,1 0 0 0 0,0 1 1 0 0,-1-1-1 0 0,1 0 0 0 0,0 0 1 0 0,-1 1-1 0 0,1-1 0 0 0,0 0 0 0 0,-1 0 1 0 0,1 0-1 0 0,0 0 0 0 0,-1 0 0 0 0,1 0 1 0 0,0 0-1 0 0,-1 0 0 0 0,1-1 1 0 0,0 1-1 0 0,-1 0 0 0 0,1 0 0 0 0,-1 0 1 0 0,1-1-1 0 0,0 1 0 0 0,-1 0 1 0 0,1-1-1 0 0,-1 1 0 0 0,1 0 0 0 0,-1-1 1 0 0,1 1-1 0 0,-1-1 0 0 0,1 1 1 0 0,-1-1-1 0 0,1 1 0 0 0,-1-1 0 0 0,0 1 1 0 0,1-1-1 0 0,-1 0 0 0 0,1 0 0 0 0,19-29 303 0 0,-1-1 0 0 0,-1-1 0 0 0,-2-1 0 0 0,16-46-1 0 0,-14 34-373 0 0,37-67 0 0 0,-48 98 6 0 0,-6 11-5 0 0,0 1-1 0 0,0-1 1 0 0,0 1 0 0 0,1-1 0 0 0,-1 1 0 0 0,1 0 0 0 0,-1-1 0 0 0,1 1 0 0 0,0 0-1 0 0,0 0 1 0 0,0 0 0 0 0,2-2 0 0 0,-3 4-12 0 0,0 1 0 0 0,-1-1 1 0 0,1 0-1 0 0,-1 1 0 0 0,1-1 0 0 0,-1 1 1 0 0,1-1-1 0 0,-1 0 0 0 0,0 1 0 0 0,1-1 1 0 0,-1 1-1 0 0,1 0 0 0 0,-1-1 0 0 0,0 1 1 0 0,1-1-1 0 0,-1 1 0 0 0,0-1 0 0 0,0 1 1 0 0,1 0-1 0 0,-1-1 0 0 0,0 1 0 0 0,0-1 1 0 0,0 1-1 0 0,0 0 0 0 0,0 1 0 0 0,5 21-404 0 0,-5-22 396 0 0,8 45-255 0 0,24 78 0 0 0,-28-111 393 0 0,1-1 0 0 0,0 0-1 0 0,1 0 1 0 0,0 0 0 0 0,0-1-1 0 0,1 0 1 0 0,1-1 0 0 0,0 1-1 0 0,1-1 1 0 0,0-1 0 0 0,12 11-1 0 0,-18-17 26 0 0,0-1 0 0 0,0 0 0 0 0,0 0-1 0 0,0 0 1 0 0,1 0 0 0 0,-1-1 0 0 0,0 1-1 0 0,1-1 1 0 0,-1 0 0 0 0,1 0 0 0 0,0 0-1 0 0,-1 0 1 0 0,1-1 0 0 0,0 1 0 0 0,-1-1-1 0 0,1 0 1 0 0,0 0 0 0 0,6-1 0 0 0,-5-1 20 0 0,-1 0 0 0 0,1 1 1 0 0,-1-1-1 0 0,1-1 1 0 0,-1 1-1 0 0,0-1 1 0 0,1 0-1 0 0,-2 0 0 0 0,1 0 1 0 0,0 0-1 0 0,0 0 1 0 0,3-6-1 0 0,5-7 107 0 0,0-1-1 0 0,-2 0 1 0 0,0 0 0 0 0,-1-1 0 0 0,12-33 0 0 0,-3-6-207 0 0,-3-1 0 0 0,-2-1 0 0 0,-3 0 0 0 0,-2-1 0 0 0,-3 0 0 0 0,-4-111 0 0 0,-1 168-167 0 0,0-1-1 0 0,0 1 1 0 0,-1-1 0 0 0,1 1 0 0 0,-1-1 0 0 0,0 1 0 0 0,0 0 0 0 0,0-1 0 0 0,-2-3 0 0 0,2 6-504 0 0,-1 2-866 0 0,1 1 1032 0 0,-1 0 0 0 0,1 0 0 0 0,-1 0 0 0 0,1 0 0 0 0,0 0 0 0 0,0 0 0 0 0,0 1 0 0 0,0-1 0 0 0,0 0 1 0 0,0 0-1 0 0,0 4 0 0 0,-3 3-864 0 0,-4 12-1371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53.0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13 18020 0 0,'-4'-3'907'0'0,"4"3"-904"0"0,0 0 0 0 0,0 0 0 0 0,0-1 0 0 0,-1 1 0 0 0,1 0 0 0 0,0 0 0 0 0,0 0-1 0 0,0 0 1 0 0,0 0 0 0 0,-1 0 0 0 0,1 0 0 0 0,0-1 0 0 0,0 1 0 0 0,0 0-1 0 0,0 0 1 0 0,-1 0 0 0 0,1 0 0 0 0,0-1 0 0 0,0 1 0 0 0,0 0 0 0 0,0 0-1 0 0,0 0 1 0 0,0-1 0 0 0,0 1 0 0 0,0 0 0 0 0,0 0 0 0 0,0 0 0 0 0,0-1-1 0 0,0 1 1 0 0,0 0 0 0 0,0 0 0 0 0,0 0 0 0 0,0-1 0 0 0,0 1 0 0 0,0 0-1 0 0,0 0 1 0 0,0-1 0 0 0,0 1 0 0 0,0 0 0 0 0,0 0 0 0 0,0 0 0 0 0,0 0 0 0 0,1-1-1 0 0,0 0-139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53.7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74 6793 0 0,'3'-6'610'0'0,"0"0"-1"0"0,0 0 0 0 0,-1 0 0 0 0,3-11 0 0 0,6-16 6210 0 0,-10 34-6843 0 0,0-1 0 0 0,-1 0 0 0 0,1 1 0 0 0,0-1 0 0 0,0 1 0 0 0,-1-1 0 0 0,1 1 0 0 0,0 0 0 0 0,-1-1 0 0 0,1 1 0 0 0,-1-1 0 0 0,1 1 0 0 0,-1 0-1 0 0,1 0 1 0 0,-1-1 0 0 0,1 1 0 0 0,-1 0 0 0 0,1 0 0 0 0,-1 0 0 0 0,0-1 0 0 0,0 1 0 0 0,1 0 0 0 0,-1 1 0 0 0,6 23-273 0 0,-6-23 242 0 0,7 48 14 0 0,-1 0 0 0 0,-4 0 0 0 0,-2 53 1 0 0,-22 153 907 0 0,16-204-679 0 0,-33 320 2310 0 0,50-410 1226 0 0,25-48-2747 0 0,2-2-936 0 0,-36 81-46 0 0,8-20-13 0 0,1 0 0 0 0,1 1-1 0 0,17-27 1 0 0,-26 48-12 0 0,0 0 1 0 0,1 0-1 0 0,-1 0 1 0 0,1 0 0 0 0,0 0-1 0 0,1 1 1 0 0,-1 0-1 0 0,1 0 1 0 0,-1 0 0 0 0,1 0-1 0 0,1 1 1 0 0,-1 0-1 0 0,0 0 1 0 0,1 0-1 0 0,-1 1 1 0 0,1 0 0 0 0,0 0-1 0 0,0 0 1 0 0,0 0-1 0 0,0 1 1 0 0,7 0 0 0 0,-11 1-14 0 0,0 0 1 0 0,0 1 0 0 0,0-1 0 0 0,0 1 0 0 0,0-1-1 0 0,0 1 1 0 0,0 0 0 0 0,0 0 0 0 0,0 0 0 0 0,0 0-1 0 0,0 0 1 0 0,0 0 0 0 0,-1 0 0 0 0,1 1 0 0 0,-1-1-1 0 0,1 1 1 0 0,-1-1 0 0 0,1 1 0 0 0,-1 0 0 0 0,0-1-1 0 0,0 1 1 0 0,0 0 0 0 0,0 0 0 0 0,0 0 0 0 0,0 0-1 0 0,0 0 1 0 0,-1 0 0 0 0,1 0 0 0 0,-1 0 0 0 0,1 2-1 0 0,2 10-107 0 0,-1-1-1 0 0,-1 1 0 0 0,1 20 0 0 0,-2-22 141 0 0,1 21-30 0 0,10 54 0 0 0,-9-75-651 0 0,1 1-1 0 0,0-1 1 0 0,1 0 0 0 0,1 0-1 0 0,0-1 1 0 0,0 1 0 0 0,11 15-1 0 0,-6-13 516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3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5177 0 0,'0'0'3190'0'0,"5"0"-2416"0"0,27 3-241 0 0,-1-2 1 0 0,1-1-1 0 0,0-1 1 0 0,32-7-1 0 0,38-1-364 0 0,-41 5-304 0 0,71 0 324 0 0,-116 5-911 0 0,-1 0 0 0 0,0 2 0 0 0,22 5 0 0 0,-25-4 498 0 0,-4 1-341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54.1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10 14923 0 0,'0'0'2213'0'0,"0"5"-2000"0"0,-7 159 462 0 0,5-128-306 0 0,3 54-1 0 0,1-20 2426 0 0,-6-109-1744 0 0,6 11-849 0 0,2 1 1 0 0,0 0-1 0 0,2 1 1 0 0,1-1-1 0 0,17-40 0 0 0,-21 58-220 0 0,1 1 0 0 0,0 0 0 0 0,1 0-1 0 0,0 1 1 0 0,0-1 0 0 0,1 1 0 0 0,0 1-1 0 0,0-1 1 0 0,1 1 0 0 0,-1 0 0 0 0,1 0-1 0 0,1 0 1 0 0,-1 1 0 0 0,1 1 0 0 0,0-1-1 0 0,0 1 1 0 0,0 0 0 0 0,0 1 0 0 0,1 0-1 0 0,17-3 1 0 0,-5 2-118 0 0,1 2 0 0 0,-1 1 0 0 0,1 1 0 0 0,30 3 0 0 0,88 19-176 0 0,-60-8 181 0 0,167 17-5722 0 0,-204-26 5866 0 0,17 1-1102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56.9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132 128 5673 0 0,'0'-1'264'0'0,"-1"0"0"0"0,0 0-1 0 0,1 0 1 0 0,-1 0 0 0 0,0 0 0 0 0,1 0-1 0 0,0 0 1 0 0,-1 0 0 0 0,1 0-1 0 0,-1-1 1 0 0,1 1 0 0 0,0 0 0 0 0,0 0-1 0 0,0-1 1 0 0,0 1 0 0 0,0 0 0 0 0,0 0-1 0 0,0-1 1 0 0,0 1 0 0 0,0 0-1 0 0,1 0 1 0 0,-1 0 0 0 0,0-1 0 0 0,1 1-1 0 0,-1 0 1 0 0,1 0 0 0 0,0 0-1 0 0,-1 0 1 0 0,2-2 0 0 0,4-19 7668 0 0,-5 22-7976 0 0,-1 0-33 0 0,1 0 1 0 0,0 0-1 0 0,0 0 1 0 0,-1 0-1 0 0,1 0 1 0 0,0 0-1 0 0,0 0 1 0 0,0 0-1 0 0,-1 1 1 0 0,1-1-1 0 0,0 0 1 0 0,-1 0-1 0 0,1 1 0 0 0,0-1 1 0 0,0 0-1 0 0,-1 1 1 0 0,1-1-1 0 0,0 2 1 0 0,1-1 30 0 0,0 1 1 0 0,0 0-1 0 0,-1 1 1 0 0,1-1-1 0 0,-1 0 1 0 0,1 0-1 0 0,-1 1 0 0 0,0-1 1 0 0,0 0-1 0 0,0 1 1 0 0,0-1-1 0 0,-1 1 1 0 0,1-1-1 0 0,-1 1 1 0 0,1 0-1 0 0,-1-1 0 0 0,0 1 1 0 0,0 0-1 0 0,0-1 1 0 0,0 1-1 0 0,-1 3 1 0 0,0-1 41 0 0,-1-1 1 0 0,1 0-1 0 0,-1 0 1 0 0,0 0 0 0 0,0 0-1 0 0,0 0 1 0 0,0 0-1 0 0,-1 0 1 0 0,0-1 0 0 0,0 1-1 0 0,0-1 1 0 0,-4 4-1 0 0,3-3 54 0 0,1-1-1 0 0,-1-1 0 0 0,0 1 0 0 0,0 0 0 0 0,0-1 0 0 0,-1 0 0 0 0,1 0 0 0 0,0 0 1 0 0,-1 0-1 0 0,0-1 0 0 0,-7 2 0 0 0,9-3-4 0 0,0 0 0 0 0,0 1 0 0 0,0-1 0 0 0,0-1 0 0 0,0 1-1 0 0,0 0 1 0 0,0-1 0 0 0,0 1 0 0 0,0-1 0 0 0,0 0 0 0 0,1 0 0 0 0,-1 0 0 0 0,0-1 0 0 0,0 1 0 0 0,1 0 0 0 0,-1-1 0 0 0,1 0 0 0 0,0 0-1 0 0,-4-3 1 0 0,3 3 5 0 0,1-1-1 0 0,0 1 1 0 0,1-1-1 0 0,-1 0 1 0 0,0 0-1 0 0,1 0 1 0 0,-1 0-1 0 0,1 0 1 0 0,0 0-1 0 0,0 0 0 0 0,0 0 1 0 0,1 0-1 0 0,-1 0 1 0 0,1-1-1 0 0,-1 1 1 0 0,1 0-1 0 0,0 0 1 0 0,0 0-1 0 0,1-1 1 0 0,-1 1-1 0 0,1 0 1 0 0,-1 0-1 0 0,1 0 0 0 0,0-1 1 0 0,0 1-1 0 0,1 0 1 0 0,-1 1-1 0 0,1-1 1 0 0,-1 0-1 0 0,5-5 1 0 0,-1 0-42 0 0,2-1 0 0 0,-1 1 1 0 0,1 1-1 0 0,0-1 0 0 0,0 1 1 0 0,1 0-1 0 0,0 1 0 0 0,14-9 1 0 0,-17 12-39 0 0,0 0 0 0 0,0 1 1 0 0,1-1-1 0 0,-1 1 0 0 0,1 0 0 0 0,-1 1 1 0 0,1 0-1 0 0,-1-1 0 0 0,1 2 1 0 0,0-1-1 0 0,0 1 0 0 0,0 0 0 0 0,0 0 1 0 0,-1 0-1 0 0,9 2 0 0 0,-11-1-25 0 0,1 0 0 0 0,-1 0 0 0 0,0 1 0 0 0,0-1 0 0 0,0 1 0 0 0,0 0 0 0 0,0 0-1 0 0,0 0 1 0 0,0 0 0 0 0,-1 0 0 0 0,1 1 0 0 0,-1-1 0 0 0,0 1 0 0 0,1-1 0 0 0,-1 1 0 0 0,0 0 0 0 0,-1 0 0 0 0,1 0-1 0 0,0 0 1 0 0,-1 0 0 0 0,0 1 0 0 0,0-1 0 0 0,0 0 0 0 0,0 1 0 0 0,0-1 0 0 0,0 6 0 0 0,-1-2 67 0 0,1-1 0 0 0,-2 1 0 0 0,1 0 1 0 0,-1 0-1 0 0,0 0 0 0 0,0 0 0 0 0,0-1 1 0 0,-1 1-1 0 0,-1 0 0 0 0,1-1 0 0 0,-1 1 1 0 0,0-1-1 0 0,0 0 0 0 0,-1 0 0 0 0,1 0 1 0 0,-10 9-1 0 0,11-12 76 0 0,0 0 0 0 0,-1-1 0 0 0,1 1 0 0 0,-1 0 0 0 0,0-1 0 0 0,0 0 0 0 0,0 0 0 0 0,0 0 0 0 0,0 0 0 0 0,0 0 0 0 0,0-1 0 0 0,-1 1-1 0 0,1-1 1 0 0,-1 0 0 0 0,1 0 0 0 0,-1 0 0 0 0,1 0 0 0 0,-1-1 0 0 0,0 0 0 0 0,1 1 0 0 0,-1-1 0 0 0,0-1 0 0 0,1 1 0 0 0,-1 0 0 0 0,0-1 0 0 0,1 0 0 0 0,-1 0 0 0 0,1 0 0 0 0,-1 0 0 0 0,1 0 0 0 0,0-1 0 0 0,-5-2 0 0 0,3 1-18 0 0,1-1 0 0 0,0 1 0 0 0,0-1 0 0 0,0 1-1 0 0,0-1 1 0 0,0 0 0 0 0,1-1 0 0 0,0 1 0 0 0,-1-1 0 0 0,-2-6 0 0 0,4 8-170 0 0,1 0-1 0 0,0 0 1 0 0,0 1 0 0 0,0-1 0 0 0,0 0 0 0 0,0-1 0 0 0,1 1-1 0 0,-1 0 1 0 0,1 0 0 0 0,0 0 0 0 0,0 0 0 0 0,0 0-1 0 0,0 0 1 0 0,1-1 0 0 0,-1 1 0 0 0,1 0 0 0 0,0 0-1 0 0,-1 0 1 0 0,3-4 0 0 0,2-1-733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59.20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76 162 7066 0 0,'-2'-6'960'0'0,"1"-1"1"0"0,0 0 0 0 0,0 1 0 0 0,0-1 0 0 0,1 0 0 0 0,0 1 0 0 0,0-1 0 0 0,2-8 0 0 0,-1 8-484 0 0,0 0 0 0 0,1-1 0 0 0,0 1-1 0 0,0 0 1 0 0,0 0 0 0 0,1 0 0 0 0,0 1 0 0 0,1-1 0 0 0,0 1 0 0 0,-1 0 0 0 0,11-12 0 0 0,-13 17-448 0 0,12 30-547 0 0,-14-7 416 0 0,-1-1-1 0 0,0 0 1 0 0,-2 0-1 0 0,0 0 1 0 0,-1 0-1 0 0,-9 20 1 0 0,-2 14 70 0 0,-1 8 20 0 0,-1-4-31 0 0,4 0 0 0 0,2 1 0 0 0,-4 65 0 0 0,15-123-219 0 0,1 0 0 0 0,0 0 0 0 0,0 1 0 0 0,0-1 0 0 0,0 0 0 0 0,0 1 0 0 0,1-1-1 0 0,-1 0 1 0 0,1 0 0 0 0,-1 0 0 0 0,1 1 0 0 0,0-1 0 0 0,0 0 0 0 0,0 0 0 0 0,2 3 0 0 0,2-1-621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6:59.6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193 240 16836 0 0,'2'-17'3101'0'0,"-10"31"-2187"0"0,-5 9-1222 0 0,-27 37 114 0 0,-46 75 174 0 0,78-121 41 0 0,1 1-1 0 0,1 0 1 0 0,0 0-1 0 0,1 1 1 0 0,1 0 0 0 0,0 0-1 0 0,-2 24 1 0 0,5-36-12 0 0,1 0 1 0 0,-1 0 0 0 0,1 1-1 0 0,0-1 1 0 0,1 0 0 0 0,-1 0-1 0 0,1 0 1 0 0,0 0-1 0 0,0 0 1 0 0,0 0 0 0 0,0 0-1 0 0,1 0 1 0 0,0 0 0 0 0,0-1-1 0 0,0 1 1 0 0,0 0 0 0 0,0-1-1 0 0,1 0 1 0 0,-1 1-1 0 0,1-1 1 0 0,0 0 0 0 0,0 0-1 0 0,0-1 1 0 0,0 1 0 0 0,1-1-1 0 0,-1 1 1 0 0,1-1-1 0 0,0 0 1 0 0,-1-1 0 0 0,1 1-1 0 0,0 0 1 0 0,0-1 0 0 0,0 0-1 0 0,0 0 1 0 0,6 0 0 0 0,4 1 28 0 0,-1-1 0 0 0,1 0 0 0 0,0-1 0 0 0,0-1 0 0 0,0 0 0 0 0,0-1 0 0 0,-1-1 1 0 0,1 0-1 0 0,18-7 0 0 0,-18 5-5 0 0,0-2 1 0 0,0 1-1 0 0,0-1 1 0 0,-1-1-1 0 0,0-1 1 0 0,-1 0-1 0 0,0 0 0 0 0,0-1 1 0 0,-1-1-1 0 0,-1 0 1 0 0,0 0-1 0 0,0-1 1 0 0,-1 0-1 0 0,0-1 1 0 0,-1 0-1 0 0,-1 0 0 0 0,0-1 1 0 0,-1 0-1 0 0,0 0 1 0 0,-1 0-1 0 0,0-1 1 0 0,-2 0-1 0 0,0 0 0 0 0,0 0 1 0 0,0-23-1 0 0,-1-2 62 0 0,-2 0 0 0 0,-7-63 0 0 0,4 82-151 0 0,-1 0-1 0 0,-1 1 1 0 0,0-1 0 0 0,-2 1 0 0 0,0 0-1 0 0,-17-31 1 0 0,24 50 23 0 0,-1 0 1 0 0,1 0-1 0 0,-1 0 0 0 0,0-1 1 0 0,1 1-1 0 0,-1 0 0 0 0,0 0 1 0 0,0 0-1 0 0,0 0 0 0 0,0 0 1 0 0,0 1-1 0 0,0-1 0 0 0,0 0 1 0 0,0 0-1 0 0,0 0 0 0 0,-1 1 0 0 0,1-1 1 0 0,0 1-1 0 0,0-1 0 0 0,-1 1 1 0 0,-1-1-1 0 0,2 1-105 0 0,0 0 0 0 0,-1 1 0 0 0,1-1 0 0 0,0 0 0 0 0,0 1 0 0 0,0-1 0 0 0,-1 1 1 0 0,1-1-1 0 0,0 1 0 0 0,0-1 0 0 0,0 1 0 0 0,0 0 0 0 0,0 0 0 0 0,0-1 0 0 0,0 1 0 0 0,0 0 0 0 0,0 0 0 0 0,0 1 0 0 0,-3 4-982 0 0,0-1 0 0 0,1 1 0 0 0,0-1 0 0 0,0 1 0 0 0,0 0 0 0 0,1 0 0 0 0,-3 9 0 0 0,2 4-2537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0.14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369 39 7226 0 0,'-1'-2'498'0'0,"0"0"0"0"0,1-1 0 0 0,-1 1 1 0 0,0 0-1 0 0,0 0 0 0 0,0 0 1 0 0,0-1-1 0 0,-1 1 0 0 0,1 0 1 0 0,0 1-1 0 0,-1-1 0 0 0,-3-3 0 0 0,4 4-343 0 0,0 0 0 0 0,-1 0 0 0 0,1 0 0 0 0,-1 0 0 0 0,0 1-1 0 0,1-1 1 0 0,-1 0 0 0 0,0 1 0 0 0,1-1 0 0 0,-1 1-1 0 0,0 0 1 0 0,1-1 0 0 0,-1 1 0 0 0,-2 0 0 0 0,0 1-77 0 0,0-1 0 0 0,1 1 0 0 0,-1 0 0 0 0,0 0 0 0 0,1 0 0 0 0,-1 0 0 0 0,1 1 0 0 0,-1-1 0 0 0,1 1 0 0 0,0 0 0 0 0,0 0 0 0 0,-1 0 0 0 0,1 1 0 0 0,-5 4 0 0 0,-44 36 3363 0 0,38-33-3344 0 0,-1 2-1 0 0,-13 13 1 0 0,8-3-124 0 0,2 0-1 0 0,0 1 1 0 0,1 0-1 0 0,1 2 1 0 0,-20 42 0 0 0,30-54 53 0 0,0 0 0 0 0,2 0 1 0 0,-1 0-1 0 0,2 1 0 0 0,0-1 1 0 0,0 1-1 0 0,1 0 0 0 0,1 0 1 0 0,0 0-1 0 0,1-1 0 0 0,1 1 1 0 0,0 0-1 0 0,6 25 0 0 0,-6-34-5 0 0,0-1-1 0 0,0 0 0 0 0,0 0 0 0 0,1 0 1 0 0,0 0-1 0 0,0 0 0 0 0,0-1 1 0 0,0 1-1 0 0,1 0 0 0 0,-1-1 1 0 0,1 0-1 0 0,0 1 0 0 0,0-1 1 0 0,0 0-1 0 0,0-1 0 0 0,1 1 1 0 0,-1-1-1 0 0,1 1 0 0 0,-1-1 1 0 0,1 0-1 0 0,0 0 0 0 0,0 0 1 0 0,0-1-1 0 0,0 0 0 0 0,0 1 1 0 0,0-2-1 0 0,1 1 0 0 0,-1 0 1 0 0,0-1-1 0 0,1 0 0 0 0,-1 1 1 0 0,0-2-1 0 0,0 1 0 0 0,8-2 1 0 0,-2 0 10 0 0,0 0 0 0 0,1-1 0 0 0,-1-1 0 0 0,-1 1 0 0 0,1-2 0 0 0,-1 1 0 0 0,1-1 0 0 0,-1-1 1 0 0,-1 1-1 0 0,1-2 0 0 0,-1 1 0 0 0,0-1 0 0 0,9-10 0 0 0,-4 1-19 0 0,-1 0 1 0 0,0-1-1 0 0,-1 0 1 0 0,12-27-1 0 0,-19 35-8 0 0,0-1 0 0 0,0 1 0 0 0,-1 0-1 0 0,-1-1 1 0 0,0 0 0 0 0,0 0 0 0 0,0 0 0 0 0,-1 0 0 0 0,-1 0-1 0 0,0 0 1 0 0,-1-10 0 0 0,0 17-24 0 0,0-1 0 0 0,0 1-1 0 0,0 0 1 0 0,-1-1 0 0 0,1 1-1 0 0,-1 0 1 0 0,0 0 0 0 0,0 0-1 0 0,0 0 1 0 0,0 1 0 0 0,0-1 0 0 0,0 0-1 0 0,-1 1 1 0 0,0 0 0 0 0,1-1-1 0 0,-1 1 1 0 0,0 0 0 0 0,0 0-1 0 0,0 1 1 0 0,0-1 0 0 0,0 1 0 0 0,-7-3-1 0 0,7 4-258 0 0,1-1 1 0 0,0 1-1 0 0,-1-1 0 0 0,1 1 0 0 0,0 0 0 0 0,-1 0 1 0 0,1 0-1 0 0,-1 1 0 0 0,1-1 0 0 0,0 0 0 0 0,-1 1 0 0 0,1-1 1 0 0,-3 2-1 0 0,-1 4-1083 0 0,5-3 479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0.8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298 136 11170 0 0,'9'-14'2703'0'0,"-1"-1"-1"0"0,9-24 1307 0 0,-21 38-3821 0 0,-1 2-189 0 0,0-1-1 0 0,0 1 0 0 0,0 0 0 0 0,0 0 0 0 0,0 0 0 0 0,0 1 0 0 0,1 0 0 0 0,-1 0 0 0 0,1 0 1 0 0,-1 0-1 0 0,1 1 0 0 0,-7 5 0 0 0,-53 45-96 0 0,48-38 99 0 0,-9 6-18 0 0,0 2-1 0 0,2 1 1 0 0,-39 53-1 0 0,55-67 22 0 0,1 0 0 0 0,1 1 0 0 0,0-1 0 0 0,0 1 1 0 0,1 0-1 0 0,-4 17 0 0 0,6-21-3 0 0,1-1 0 0 0,1 1 0 0 0,-1 0 0 0 0,1 0 0 0 0,0 0 0 0 0,1 0 0 0 0,-1 0 0 0 0,1-1 0 0 0,1 1 0 0 0,-1 0 0 0 0,1-1 0 0 0,3 8 0 0 0,-2-8 1 0 0,0 1 0 0 0,0-1 0 0 0,1 0 0 0 0,0-1 1 0 0,0 1-1 0 0,0-1 0 0 0,1 1 0 0 0,-1-1 0 0 0,1-1 0 0 0,1 1 0 0 0,-1-1 0 0 0,0 0 0 0 0,10 5 1 0 0,-6-4 24 0 0,0-1 0 0 0,1 0 0 0 0,-1-1 0 0 0,1 0 0 0 0,0 0 0 0 0,0-1 0 0 0,0 0 0 0 0,15 0 0 0 0,-9-2 28 0 0,1 0 0 0 0,-1-1 0 0 0,0-1 0 0 0,0 0 0 0 0,-1-1 0 0 0,1-1 0 0 0,0-1 0 0 0,-1 0 0 0 0,0-1 0 0 0,0 0 1 0 0,19-12-1 0 0,-24 11 3 0 0,-1-1 1 0 0,0 0-1 0 0,0 0 1 0 0,-1-1-1 0 0,0 0 1 0 0,0 0-1 0 0,-1-1 1 0 0,0 0-1 0 0,-1 0 1 0 0,0-1-1 0 0,-1 0 1 0 0,0 0-1 0 0,-1 0 1 0 0,0-1-1 0 0,4-18 1 0 0,-4 9 20 0 0,-1 1 1 0 0,0-1-1 0 0,-2 0 1 0 0,0 0-1 0 0,-1 0 0 0 0,-1 0 1 0 0,-1 0-1 0 0,-6-25 1 0 0,4 30-52 0 0,-1-1 0 0 0,-1 1 0 0 0,-11-23 0 0 0,14 33-98 0 0,0 1 1 0 0,0-1 0 0 0,0 1 0 0 0,-1 0-1 0 0,0 0 1 0 0,0 0 0 0 0,0 0 0 0 0,0 1-1 0 0,-1 0 1 0 0,0 0 0 0 0,0 0 0 0 0,-9-5-1 0 0,13 8-103 0 0,-1 1 1 0 0,1-1-1 0 0,-1 1 0 0 0,1-1 0 0 0,-1 1 0 0 0,0 0 0 0 0,1-1 0 0 0,-1 1 0 0 0,0 0 0 0 0,1 0 0 0 0,-1 1 0 0 0,0-1 0 0 0,1 0 0 0 0,-1 0 0 0 0,0 1 0 0 0,1-1 0 0 0,-1 1 0 0 0,1-1 0 0 0,-3 2 0 0 0,-7 5-1167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1.18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24 20620 0 0,'0'0'1506'0'0,"-10"1"2844"0"0,-1-4-6732 0 0,12 2 2219 0 0,-1 1-1 0 0,1-1 1 0 0,-1 0-1 0 0,1 0 1 0 0,-1 0-1 0 0,1 0 1 0 0,-1 1-1 0 0,1-1 0 0 0,0 0 1 0 0,-1 0-1 0 0,1 1 1 0 0,0-1-1 0 0,0 1 1 0 0,-1-1-1 0 0,1 1 1 0 0,0-1-1 0 0,0 1 0 0 0,0-1 1 0 0,0 1-1 0 0,0 0 1 0 0,0-1-1 0 0,0 1 1 0 0,0 0-1 0 0,0 0 1 0 0,0 0-1 0 0,0 0 0 0 0,-1 0 1 0 0,1 0-1 0 0,2 0 1 0 0,7-2-544 0 0,11-4 454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1.7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316 62 13539 0 0,'-3'-9'1079'0'0,"0"0"615"0"0,1 1 0 0 0,0-1 0 0 0,-2-17 1107 0 0,7 27-2819 0 0,-1 1 0 0 0,0 0 0 0 0,0 1 1 0 0,0-1-1 0 0,0 0 0 0 0,0 0 0 0 0,-1 1 1 0 0,1-1-1 0 0,-1 1 0 0 0,0 0 0 0 0,1-1 0 0 0,-1 1 1 0 0,1 5-1 0 0,1-1-19 0 0,29 71 37 0 0,-2 1 0 0 0,-5 2-1 0 0,21 111 1 0 0,-43-182 17 0 0,-1 1-1 0 0,-1 0 1 0 0,0-1-1 0 0,0 1 1 0 0,-1 0 0 0 0,-2 13-1 0 0,2-21-8 0 0,-1 0 0 0 0,1 0 0 0 0,-1 0 1 0 0,0 0-1 0 0,0 0 0 0 0,0 0 0 0 0,0 0 0 0 0,-1-1 0 0 0,1 1 0 0 0,-1 0 0 0 0,0-1 0 0 0,1 1 0 0 0,-1-1 1 0 0,-1 0-1 0 0,1 1 0 0 0,0-1 0 0 0,0 0 0 0 0,-1 0 0 0 0,1-1 0 0 0,-1 1 0 0 0,0 0 0 0 0,1-1 0 0 0,-1 1 1 0 0,0-1-1 0 0,-5 1 0 0 0,-5 1 45 0 0,0-1-1 0 0,0 0 1 0 0,0-1 0 0 0,0-1 0 0 0,-1 0 0 0 0,1 0-1 0 0,0-2 1 0 0,0 1 0 0 0,0-2 0 0 0,0 0 0 0 0,-16-6-1 0 0,6 1-24 0 0,-1-1 0 0 0,1-2-1 0 0,1 0 1 0 0,0-1-1 0 0,-21-16 1 0 0,35 22-216 0 0,-1-1-1 0 0,1 0 1 0 0,1 0 0 0 0,-1-1 0 0 0,1 0 0 0 0,0 0 0 0 0,-7-12 0 0 0,11 15-314 0 0,1 0 1 0 0,-1 0-1 0 0,1-1 1 0 0,0 1-1 0 0,0-1 1 0 0,-1-6-1 0 0,2 7-271 0 0,1 0 0 0 0,0 0 0 0 0,-1 0 0 0 0,1 0 0 0 0,1 1 1 0 0,-1-1-1 0 0,1 0 0 0 0,1-6 0 0 0,6-11-3161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2.0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47 18084 0 0,'-1'-1'134'0'0,"0"1"1"0"0,0-1-1 0 0,1 0 1 0 0,-1 1-1 0 0,0-1 1 0 0,1 0-1 0 0,-1 0 1 0 0,0 1-1 0 0,1-1 1 0 0,-1 0-1 0 0,1 0 1 0 0,-1 0-1 0 0,1 0 0 0 0,-1 0 1 0 0,1 0-1 0 0,0 0 1 0 0,0 0-1 0 0,-1 0 1 0 0,1 0-1 0 0,0 0 1 0 0,0 0-1 0 0,0 0 1 0 0,0 0-1 0 0,0-1 1 0 0,1 1-81 0 0,0 0-1 0 0,0 0 1 0 0,0 0 0 0 0,0 0 0 0 0,1 0 0 0 0,-1 0 0 0 0,0 0 0 0 0,0 1 0 0 0,1-1 0 0 0,-1 1 0 0 0,0-1 0 0 0,1 1 0 0 0,-1-1 0 0 0,0 1 0 0 0,1 0-1 0 0,-1 0 1 0 0,1-1 0 0 0,-1 1 0 0 0,1 0 0 0 0,0 0 0 0 0,326-8 392 0 0,-178 7-436 0 0,-97 0-116 0 0,-4-1-1757 0 0,0 2 0 0 0,72 10 1 0 0,-83-2-355 0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2.4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204 80 16404 0 0,'3'-17'1973'0'0,"-3"16"-1899"0"0,0 1 0 0 0,0 0 0 0 0,0-1 0 0 0,0 1 0 0 0,0-1 0 0 0,0 1 0 0 0,0 0 0 0 0,0-1 1 0 0,0 1-1 0 0,0-1 0 0 0,0 1 0 0 0,0 0 0 0 0,0-1 0 0 0,0 1 0 0 0,0 0 0 0 0,-1-1 0 0 0,1 1 1 0 0,0-1-1 0 0,0 1 0 0 0,0 0 0 0 0,-1-1 0 0 0,1 1 0 0 0,0 0 0 0 0,0 0 0 0 0,-1-1 1 0 0,1 1-1 0 0,0 0 0 0 0,0-1 0 0 0,-1 1 0 0 0,1 0 0 0 0,0 0 0 0 0,-1 0 0 0 0,1-1 0 0 0,0 1 1 0 0,-1 0-1 0 0,1 0 0 0 0,-1 0 0 0 0,1 0 0 0 0,0 0 0 0 0,-1 0 0 0 0,-8 2-141 0 0,1 1 0 0 0,0 0 0 0 0,0 0 1 0 0,0 1-1 0 0,0 0 0 0 0,1 1 0 0 0,0 0 0 0 0,0 0 0 0 0,0 0 0 0 0,0 1 0 0 0,1 0 0 0 0,0 0 0 0 0,-9 13 0 0 0,2-2 32 0 0,0 0 0 0 0,1 2-1 0 0,0 0 1 0 0,-12 31 0 0 0,21-45 35 0 0,1 1 1 0 0,0 1 0 0 0,0-1-1 0 0,1 0 1 0 0,-1 0-1 0 0,1 1 1 0 0,1-1 0 0 0,-1 0-1 0 0,1 1 1 0 0,0-1-1 0 0,1 1 1 0 0,0-1 0 0 0,2 12-1 0 0,-2-15 15 0 0,1 0 0 0 0,-1 0-1 0 0,1 0 1 0 0,-1 0 0 0 0,1 0-1 0 0,0 0 1 0 0,0 0 0 0 0,0 0-1 0 0,0-1 1 0 0,1 1 0 0 0,-1-1 0 0 0,1 0-1 0 0,0 0 1 0 0,-1 0 0 0 0,1 0-1 0 0,0 0 1 0 0,0 0 0 0 0,0-1-1 0 0,0 1 1 0 0,1-1 0 0 0,-1 0 0 0 0,0 0-1 0 0,0 0 1 0 0,1-1 0 0 0,-1 1-1 0 0,1-1 1 0 0,3 0 0 0 0,6 0 68 0 0,0 0 1 0 0,0-1 0 0 0,0-1-1 0 0,0 0 1 0 0,0-1 0 0 0,-1 0-1 0 0,1-1 1 0 0,-1-1-1 0 0,0 0 1 0 0,0 0 0 0 0,0-1-1 0 0,-1-1 1 0 0,0 0 0 0 0,0 0-1 0 0,-1-1 1 0 0,0-1 0 0 0,0 1-1 0 0,12-16 1 0 0,-13 15-51 0 0,-1-1 0 0 0,0 0-1 0 0,-1-1 1 0 0,0 1 0 0 0,-1-1 0 0 0,0-1 0 0 0,0 1 0 0 0,-1-1 0 0 0,-1 0 0 0 0,0 0 0 0 0,-1 0 0 0 0,0-1 0 0 0,-1 1-1 0 0,0-1 1 0 0,-1 0 0 0 0,0 1 0 0 0,-1-1 0 0 0,-1 0 0 0 0,-2-13 0 0 0,3 23-72 0 0,-1 0 1 0 0,0 1-1 0 0,0-1 0 0 0,0 0 0 0 0,0 1 1 0 0,0-1-1 0 0,0 1 0 0 0,-1-1 1 0 0,1 1-1 0 0,-1 0 0 0 0,0-1 0 0 0,0 1 1 0 0,0 0-1 0 0,0 0 0 0 0,0 0 1 0 0,-4-3-1 0 0,4 5-123 0 0,1-1-1 0 0,-1 0 1 0 0,1 1 0 0 0,-1-1 0 0 0,1 1 0 0 0,-1-1-1 0 0,1 1 1 0 0,-1 0 0 0 0,0 0 0 0 0,1-1 0 0 0,-1 1-1 0 0,1 1 1 0 0,-1-1 0 0 0,0 0 0 0 0,1 0 0 0 0,-1 0-1 0 0,1 1 1 0 0,-1-1 0 0 0,1 1 0 0 0,-1-1-1 0 0,1 1 1 0 0,-1 0 0 0 0,1 0 0 0 0,-1-1 0 0 0,1 1-1 0 0,0 0 1 0 0,-1 0 0 0 0,1 0 0 0 0,0 0 0 0 0,-1 2-1 0 0,-5 4-707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4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57 6545 0 0,'13'-6'-32'0'0,"0"1"-1"0"0,0 0 1 0 0,0 1-1 0 0,1 0 0 0 0,-1 1 1 0 0,1 1-1 0 0,0 0 1 0 0,21 0-1 0 0,-3 0 62 0 0,22-4 28 0 0,-2-2 39 0 0,1 3 0 0 0,-1 3 0 0 0,1 1-1 0 0,70 9 1 0 0,-120-8-106 0 0,0 1-1 0 0,0-1 0 0 0,0 1 0 0 0,-1-1 0 0 0,1 1 0 0 0,0 0 1 0 0,-1 0-1 0 0,1 0 0 0 0,0 0 0 0 0,-1 1 0 0 0,1-1 0 0 0,-1 1 0 0 0,0-1 1 0 0,1 1-1 0 0,-1 0 0 0 0,0 0 0 0 0,0 0 0 0 0,0 0 0 0 0,0 0 0 0 0,-1 0 1 0 0,1 1-1 0 0,-1-1 0 0 0,3 6 0 0 0,-3-5-8 0 0,-1 1 0 0 0,0-1 0 0 0,0 1 0 0 0,0-1-1 0 0,0 1 1 0 0,-1-1 0 0 0,1 1 0 0 0,-1-1 0 0 0,0 1 0 0 0,0-1 0 0 0,0 0 0 0 0,0 1 0 0 0,-1-1-1 0 0,1 0 1 0 0,-1 0 0 0 0,0 0 0 0 0,0 0 0 0 0,0 0 0 0 0,-3 3 0 0 0,-12 14 137 0 0,0 0 0 0 0,-2-1 0 0 0,0-1 1 0 0,-1 0-1 0 0,-42 26 0 0 0,-119 56 737 0 0,121-70-511 0 0,-96 64 0 0 0,149-89-348 0 0,0 1 1 0 0,0 0-1 0 0,1 0 0 0 0,0 1 1 0 0,0 0-1 0 0,0 0 0 0 0,1 0 0 0 0,0 1 1 0 0,0-1-1 0 0,1 1 0 0 0,0 1 1 0 0,1-1-1 0 0,-1 0 0 0 0,2 1 0 0 0,-3 11 1 0 0,4-15 40 0 0,0 1 0 0 0,1-1 1 0 0,-1 1-1 0 0,1 0 1 0 0,1-1-1 0 0,-1 1 0 0 0,1-1 1 0 0,0 1-1 0 0,0-1 0 0 0,1 1 1 0 0,0-1-1 0 0,0 0 1 0 0,0 1-1 0 0,0-1 0 0 0,1 0 1 0 0,0 0-1 0 0,0-1 0 0 0,0 1 1 0 0,0-1-1 0 0,1 1 0 0 0,0-1 1 0 0,0 0-1 0 0,0-1 1 0 0,1 1-1 0 0,8 5 0 0 0,-4-4 121 0 0,0 0 0 0 0,1-1 1 0 0,0-1-1 0 0,-1 1 0 0 0,1-2 0 0 0,1 1 0 0 0,-1-1 0 0 0,0-1 0 0 0,0 0 0 0 0,1 0 0 0 0,-1-1 0 0 0,1-1 0 0 0,-1 1 0 0 0,14-4 0 0 0,-13 3-35 0 0,0-2-1 0 0,0 1 0 0 0,0-1 1 0 0,0-1-1 0 0,0 0 1 0 0,-1 0-1 0 0,0-1 0 0 0,1 0 1 0 0,-2-1-1 0 0,1-1 1 0 0,-1 1-1 0 0,16-15 1 0 0,-22 17-47 0 0,1 1 0 0 0,-1-1 1 0 0,-1 0-1 0 0,1 0 0 0 0,0 0 1 0 0,-1 0-1 0 0,0 0 0 0 0,0-1 1 0 0,0 1-1 0 0,-1-1 0 0 0,1 1 1 0 0,-1-1-1 0 0,0 0 0 0 0,0 1 1 0 0,-1-1-1 0 0,1 0 0 0 0,-1-6 1 0 0,-1 4-36 0 0,-1 1 0 0 0,1-1 0 0 0,-1 1 0 0 0,0 0 0 0 0,-1 0 0 0 0,1 0 0 0 0,-1 0 0 0 0,0 0 0 0 0,-1 0 0 0 0,1 1 0 0 0,-7-7 0 0 0,-10-10-69 0 0,0 2-1 0 0,-2 0 1 0 0,-1 2-1 0 0,-38-25 1 0 0,43 30 20 0 0,-109-75-1096 0 0,126 88 976 0 0,0-1 1 0 0,1 1 0 0 0,-1-1-1 0 0,1 1 1 0 0,-1-1 0 0 0,0 1-1 0 0,0 0 1 0 0,1-1 0 0 0,-1 1 0 0 0,0 0-1 0 0,1 0 1 0 0,-1-1 0 0 0,0 1-1 0 0,0 0 1 0 0,0 0 0 0 0,1 0-1 0 0,-1 0 1 0 0,0 0 0 0 0,0 0-1 0 0,1 0 1 0 0,-1 0 0 0 0,0 0 0 0 0,0 1-1 0 0,0-1 1 0 0,1 0 0 0 0,-1 0-1 0 0,0 1 1 0 0,1-1 0 0 0,-1 0-1 0 0,0 1 1 0 0,1-1 0 0 0,-1 1-1 0 0,0-1 1 0 0,1 1 0 0 0,-1-1-1 0 0,1 1 1 0 0,-1-1 0 0 0,0 2 0 0 0,-2 5-68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3.01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63 622 12211 0 0,'0'0'5245'0'0,"-4"5"-4590"0"0,-4 9-557 0 0,0 0 1 0 0,1 0 0 0 0,1 1-1 0 0,0 0 1 0 0,1 0 0 0 0,-4 17-1 0 0,6-21-63 0 0,1 0 0 0 0,0 1 1 0 0,1-1-1 0 0,0 1 0 0 0,1-1 0 0 0,0 1 0 0 0,1-1 0 0 0,0 0 0 0 0,4 19 0 0 0,-4-29-7 0 0,-1 1 0 0 0,0-1 0 0 0,1 0 1 0 0,-1 0-1 0 0,1 1 0 0 0,0-1 0 0 0,-1 0 0 0 0,1 0 0 0 0,0 0 0 0 0,0 0 1 0 0,0 0-1 0 0,0 0 0 0 0,0 0 0 0 0,0 0 0 0 0,0 0 0 0 0,0 0 0 0 0,0 0 1 0 0,0-1-1 0 0,0 1 0 0 0,0 0 0 0 0,1-1 0 0 0,1 2 0 0 0,0-2 11 0 0,0 0-1 0 0,-1 0 1 0 0,1 1-1 0 0,-1-2 0 0 0,1 1 1 0 0,0 0-1 0 0,-1 0 1 0 0,1-1-1 0 0,-1 0 1 0 0,1 1-1 0 0,3-2 1 0 0,7-4 56 0 0,0-1 0 0 0,-1 0 0 0 0,19-14 0 0 0,-22 15-104 0 0,17-12-104 0 0,-1-2 0 0 0,0 0 0 0 0,-1-2 0 0 0,-2 0 0 0 0,0-2-1 0 0,27-38 1 0 0,-49 62 98 0 0,0 0 0 0 0,0 0 0 0 0,0 0 0 0 0,0 0 0 0 0,0 0 0 0 0,0 0 0 0 0,-1 0 0 0 0,1 0 1 0 0,0 0-1 0 0,0 0 0 0 0,0 0 0 0 0,0-1 0 0 0,0 1 0 0 0,0 0 0 0 0,0 0 0 0 0,0 0 0 0 0,-1 0 0 0 0,1 0 0 0 0,0 0 0 0 0,0 0 0 0 0,0 0 0 0 0,0 0 0 0 0,0-1 0 0 0,0 1 0 0 0,0 0 0 0 0,0 0 0 0 0,0 0 0 0 0,0 0 0 0 0,0 0 0 0 0,0 0 0 0 0,0-1 0 0 0,0 1 0 0 0,0 0 0 0 0,0 0 0 0 0,0 0 0 0 0,0 0 0 0 0,0 0 0 0 0,0 0 0 0 0,0-1 1 0 0,0 1-1 0 0,0 0 0 0 0,0 0 0 0 0,0 0 0 0 0,0 0 0 0 0,0 0 0 0 0,0 0 0 0 0,0 0 0 0 0,0-1 0 0 0,1 1 0 0 0,-1 0 0 0 0,0 0 0 0 0,0 0 0 0 0,0 0 0 0 0,0 0 0 0 0,0 0 0 0 0,0 0 0 0 0,0 0 0 0 0,0 0 0 0 0,1 0 0 0 0,-1 0 0 0 0,0 0 0 0 0,0 0 0 0 0,0 0 0 0 0,0-1 0 0 0,0 1 0 0 0,0 0 0 0 0,0 0 0 0 0,1 0 0 0 0,-13 7-362 0 0,-16 17 58 0 0,22-16 399 0 0,0 0 0 0 0,1 1 0 0 0,1-1 0 0 0,-1 1 0 0 0,1 0 1 0 0,1 0-1 0 0,0 0 0 0 0,0 1 0 0 0,1-1 0 0 0,0 1 0 0 0,0-1 1 0 0,1 1-1 0 0,0 13 0 0 0,1-18 2 0 0,0 0 0 0 0,1 0 0 0 0,-1-1-1 0 0,1 1 1 0 0,0 0 0 0 0,0-1 0 0 0,0 1 0 0 0,1-1 0 0 0,0 1 0 0 0,0-1 0 0 0,0 0-1 0 0,0 1 1 0 0,1-1 0 0 0,-1 0 0 0 0,1-1 0 0 0,0 1 0 0 0,0 0 0 0 0,1-1 0 0 0,-1 0-1 0 0,1 0 1 0 0,-1 0 0 0 0,1 0 0 0 0,0 0 0 0 0,0-1 0 0 0,0 0 0 0 0,1 0 0 0 0,-1 0-1 0 0,9 3 1 0 0,-4-3-3 0 0,0 0 0 0 0,0-1 0 0 0,0 0-1 0 0,0 0 1 0 0,0-1 0 0 0,0 0 0 0 0,0 0 0 0 0,1-1-1 0 0,-1 0 1 0 0,0-1 0 0 0,9-3 0 0 0,-4 0-10 0 0,0 0 1 0 0,-1-1-1 0 0,0-1 0 0 0,0 0 1 0 0,-1 0-1 0 0,16-13 1 0 0,1-5-26 0 0,0-2 0 0 0,-2-1 0 0 0,-1-1 0 0 0,28-41 1 0 0,-23 24-228 0 0,-3-1 1 0 0,-2-2 0 0 0,-1-1-1 0 0,-3 0 1 0 0,-2-2 0 0 0,-3 0 0 0 0,-2-1-1 0 0,-2-1 1 0 0,8-73 0 0 0,-19 114 146 0 0,0 3-9 0 0,-1 0 1 0 0,0 0 0 0 0,0 0-1 0 0,-1 0 1 0 0,-2-12 0 0 0,2 20 22 0 0,0 0 0 0 0,-1 1 0 0 0,1-1 0 0 0,-1 1 1 0 0,1-1-1 0 0,-1 0 0 0 0,0 1 0 0 0,1 0 0 0 0,-1-1 0 0 0,0 1 0 0 0,0-1 0 0 0,0 1 1 0 0,0 0-1 0 0,0 0 0 0 0,0-1 0 0 0,0 1 0 0 0,-1 0 0 0 0,1 0 0 0 0,0 0 0 0 0,-1 0 0 0 0,1 1 1 0 0,0-1-1 0 0,-1 0 0 0 0,1 1 0 0 0,-1-1 0 0 0,0 1 0 0 0,1-1 0 0 0,-1 1 0 0 0,1-1 1 0 0,-1 1-1 0 0,0 0 0 0 0,1 0 0 0 0,-1 0 0 0 0,1 0 0 0 0,-1 0 0 0 0,0 0 0 0 0,1 1 1 0 0,-4 0-1 0 0,-6 1-68 0 0,0 1 0 0 0,1 1 1 0 0,-1-1-1 0 0,1 2 1 0 0,-1-1-1 0 0,1 2 0 0 0,1-1 1 0 0,-1 1-1 0 0,1 1 1 0 0,0 0-1 0 0,-9 9 0 0 0,-4 5 30 0 0,1 2-1 0 0,-34 45 0 0 0,38-44 185 0 0,1 1 0 0 0,1 0 0 0 0,2 1 0 0 0,0 1 0 0 0,2 0 0 0 0,1 0 1 0 0,-12 51-1 0 0,18-58 16 0 0,1 1 0 0 0,1-1 1 0 0,1 1-1 0 0,0 0 0 0 0,2 0 1 0 0,0 0-1 0 0,2-1 0 0 0,0 1 1 0 0,1-1-1 0 0,1 0 0 0 0,13 33 1 0 0,-8-28-111 0 0,2 0 0 0 0,1-1 1 0 0,0 0-1 0 0,22 27 1 0 0,-24-37-775 0 0,1-2 1 0 0,24 23 0 0 0,-24-26-797 0 0,1 1 1 0 0,1-1 0 0 0,20 10 0 0 0,-3-5-2005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3.4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18 112 11338 0 0,'-1'0'204'0'0,"0"1"-1"0"0,1-1 1 0 0,-1 0-1 0 0,0 0 1 0 0,0 1 0 0 0,0-1-1 0 0,1 0 1 0 0,-1 1-1 0 0,0-1 1 0 0,0 1-1 0 0,1-1 1 0 0,-1 1-1 0 0,0-1 1 0 0,1 1-1 0 0,-1 0 1 0 0,0-1-1 0 0,1 1 1 0 0,-1 0-1 0 0,1-1 1 0 0,-1 1-1 0 0,1 0 1 0 0,0 0-1 0 0,-1-1 1 0 0,1 1-1 0 0,0 0 1 0 0,-1 0-1 0 0,1 0 1 0 0,0 0-1 0 0,0 1 1 0 0,0-1-50 0 0,0 1 0 0 0,1 0 0 0 0,-1 0 0 0 0,1-1 0 0 0,0 1 0 0 0,0 0 0 0 0,-1-1 0 0 0,1 1 0 0 0,0 0 0 0 0,0-1 0 0 0,1 1 0 0 0,-1-1 0 0 0,2 2 0 0 0,2 3 50 0 0,2-1-1 0 0,-1 1 0 0 0,1-1 1 0 0,-1 0-1 0 0,11 5 0 0 0,-4-5-68 0 0,0-1 0 0 0,1 0-1 0 0,-1 0 1 0 0,1-1-1 0 0,0-1 1 0 0,0-1-1 0 0,0 0 1 0 0,0 0-1 0 0,0-1 1 0 0,0-1 0 0 0,0-1-1 0 0,0 0 1 0 0,23-6-1 0 0,-23 4-134 0 0,0 0-1 0 0,-1-1 1 0 0,1 0 0 0 0,-1-1-1 0 0,0-1 1 0 0,0 0-1 0 0,-1-1 1 0 0,0 0-1 0 0,0-1 1 0 0,-1 0 0 0 0,0-1-1 0 0,-1 0 1 0 0,11-14-1 0 0,-19 22-64 0 0,-1 0 0 0 0,1-1-1 0 0,-1 1 1 0 0,1-1 0 0 0,-1 1-1 0 0,0-1 1 0 0,0 1 0 0 0,0-1-1 0 0,0 0 1 0 0,-1 1 0 0 0,1-1-1 0 0,-1 0 1 0 0,0 0 0 0 0,1 1-1 0 0,-1-1 1 0 0,0 0 0 0 0,-1 0-1 0 0,1 0 1 0 0,0 1 0 0 0,-1-1 0 0 0,-1-5-1 0 0,1 6 4 0 0,0 1 0 0 0,0-1 0 0 0,-1 0-1 0 0,1 1 1 0 0,0-1 0 0 0,-1 1 0 0 0,1-1-1 0 0,-1 1 1 0 0,1 0 0 0 0,-1 0 0 0 0,0-1-1 0 0,1 1 1 0 0,-1 0 0 0 0,0 1 0 0 0,0-1-1 0 0,0 0 1 0 0,0 0 0 0 0,0 1 0 0 0,0-1-1 0 0,0 1 1 0 0,0 0 0 0 0,0 0 0 0 0,0-1-1 0 0,0 1 1 0 0,0 0 0 0 0,0 1 0 0 0,0-1-1 0 0,0 0 1 0 0,0 1 0 0 0,0-1 0 0 0,-2 1-1 0 0,-18 5-27 0 0,1 0-1 0 0,0 1 0 0 0,0 1 0 0 0,0 1 0 0 0,1 1 1 0 0,-29 18-1 0 0,40-22 233 0 0,0 0 0 0 0,0 1 0 0 0,1 0-1 0 0,0 0 1 0 0,0 1 0 0 0,1 0 0 0 0,0 1 0 0 0,0-1 0 0 0,1 1 0 0 0,0 0 0 0 0,1 1 0 0 0,0 0 0 0 0,0 0 0 0 0,1 0 0 0 0,-4 13-1 0 0,7-19-152 0 0,0-1-1 0 0,1 0 1 0 0,-1 0-1 0 0,1 0 1 0 0,-1 1-1 0 0,1-1 1 0 0,0 0-1 0 0,1 0 0 0 0,-1 1 1 0 0,0-1-1 0 0,1 0 1 0 0,0 0-1 0 0,0 0 1 0 0,0 0-1 0 0,0 1 0 0 0,0-1 1 0 0,1-1-1 0 0,-1 1 1 0 0,1 0-1 0 0,0 0 1 0 0,-1-1-1 0 0,1 1 0 0 0,1-1 1 0 0,-1 1-1 0 0,0-1 1 0 0,1 0-1 0 0,-1 0 1 0 0,1 0-1 0 0,-1 0 0 0 0,1 0 1 0 0,0-1-1 0 0,0 1 1 0 0,0-1-1 0 0,0 0 1 0 0,4 2-1 0 0,5 0-426 0 0,0 0 0 0 0,0-1-1 0 0,0 0 1 0 0,1-1 0 0 0,-1 0-1 0 0,0-1 1 0 0,0-1 0 0 0,16-2 0 0 0,13-3-991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3.7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663 29 12659 0 0,'0'0'2582'0'0,"-4"-4"-74"0"0,-2 1-2279 0 0,-1-1-1 0 0,-1 1 0 0 0,1 0 1 0 0,0 0-1 0 0,-1 1 1 0 0,1 0-1 0 0,-1 1 1 0 0,0-1-1 0 0,0 2 1 0 0,1-1-1 0 0,-1 1 1 0 0,-12 1-1 0 0,-16 1-228 0 0,-47 10 0 0 0,50-6-38 0 0,-51 15 1 0 0,75-18 22 0 0,-1 1 1 0 0,1 0 0 0 0,0 0 0 0 0,1 0 0 0 0,-1 1 0 0 0,1 0 0 0 0,0 1 0 0 0,0 0 0 0 0,0 0-1 0 0,-7 9 1 0 0,14-14 0 0 0,1-1 0 0 0,-1 1 0 0 0,1 0 0 0 0,-1 0-1 0 0,1 0 1 0 0,-1-1 0 0 0,1 1 0 0 0,0 0 0 0 0,-1 0 0 0 0,1 0-1 0 0,0 0 1 0 0,-1 0 0 0 0,1 0 0 0 0,0-1 0 0 0,0 1-1 0 0,0 0 1 0 0,0 0 0 0 0,0 0 0 0 0,0 0 0 0 0,0 0-1 0 0,0 0 1 0 0,1 0 0 0 0,-1 0 0 0 0,0 0 0 0 0,1-1 0 0 0,-1 1-1 0 0,0 0 1 0 0,1 0 0 0 0,-1 0 0 0 0,1 0 0 0 0,-1-1-1 0 0,1 1 1 0 0,-1 0 0 0 0,1-1 0 0 0,0 1 0 0 0,-1 0 0 0 0,1-1-1 0 0,0 1 1 0 0,0-1 0 0 0,-1 1 0 0 0,1-1 0 0 0,0 1-1 0 0,0-1 1 0 0,0 1 0 0 0,0-1 0 0 0,1 1 0 0 0,6 2-101 0 0,1 1 1 0 0,-1-1-1 0 0,16 3 1 0 0,-18-4 85 0 0,118 26-298 0 0,-79-19 273 0 0,0 1 0 0 0,0 2 0 0 0,-2 3 0 0 0,62 28 1 0 0,-101-42 51 0 0,0 1 1 0 0,-1 0-1 0 0,1 1 0 0 0,-1-1 1 0 0,0 1-1 0 0,1-1 1 0 0,-1 1-1 0 0,0 0 0 0 0,0 0 1 0 0,-1 1-1 0 0,1-1 1 0 0,-1 0-1 0 0,0 1 0 0 0,0 0 1 0 0,0-1-1 0 0,3 7 1 0 0,-5-7 16 0 0,0-1 0 0 0,0 1 1 0 0,0-1-1 0 0,0 0 1 0 0,0 1-1 0 0,0-1 0 0 0,-1 0 1 0 0,1 1-1 0 0,-1-1 0 0 0,0 0 1 0 0,1 1-1 0 0,-1-1 1 0 0,0 0-1 0 0,0 0 0 0 0,-1 0 1 0 0,1 0-1 0 0,0 0 0 0 0,-1 0 1 0 0,1 0-1 0 0,-1 0 0 0 0,0-1 1 0 0,1 1-1 0 0,-1 0 1 0 0,0-1-1 0 0,0 0 0 0 0,0 1 1 0 0,0-1-1 0 0,0 0 0 0 0,0 0 1 0 0,-3 1-1 0 0,-18 8 121 0 0,0 0 0 0 0,0-2 0 0 0,-1-1-1 0 0,1 0 1 0 0,-2-2 0 0 0,1-1 0 0 0,-40 2 0 0 0,-175-9-329 0 0,66-4-1265 0 0,113 5 1398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4.1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50 18916 0 0,'0'0'30'0'0,"-1"0"-1"0"0,1 0 0 0 0,0 0 1 0 0,0 0-1 0 0,0 0 1 0 0,0-1-1 0 0,0 1 1 0 0,-1 0-1 0 0,1 0 1 0 0,0 0-1 0 0,0 0 1 0 0,0 0-1 0 0,0 0 0 0 0,0 0 1 0 0,0-1-1 0 0,0 1 1 0 0,0 0-1 0 0,0 0 1 0 0,-1 0-1 0 0,1 0 1 0 0,0 0-1 0 0,0-1 1 0 0,0 1-1 0 0,0 0 1 0 0,0 0-1 0 0,0 0 0 0 0,0 0 1 0 0,0 0-1 0 0,0-1 1 0 0,0 1-1 0 0,0 0 1 0 0,0 0-1 0 0,0 0 1 0 0,0 0-1 0 0,0-1 1 0 0,0 1-1 0 0,0 0 1 0 0,1 0-1 0 0,-1 0 0 0 0,0 0 1 0 0,0 0-1 0 0,0-1 1 0 0,0 1-1 0 0,0 0 1 0 0,0 0-1 0 0,0 0 1 0 0,0 0-1 0 0,0 0 1 0 0,1 0-1 0 0,-1 0 1 0 0,0-1-1 0 0,0 1 0 0 0,0 0 1 0 0,0 0-1 0 0,0 0 1 0 0,1 0-1 0 0,-1 0 1 0 0,0 0-1 0 0,0 0 1 0 0,17-6 638 0 0,19 1-310 0 0,440-27 1049 0 0,534 33 0 0 0,116 88-2022 0 0,-616-41-6824 0 0,-418-40 4484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7.6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103 74 4417 0 0,'0'0'7644'0'0,"6"2"-6811"0"0,3 2-1052 0 0,-8-3 508 0 0,-1 1 0 0 0,0-1-1 0 0,0 1 1 0 0,0-1 0 0 0,-1 0 0 0 0,1 1 0 0 0,0-1 0 0 0,0 1 0 0 0,-1-1 0 0 0,1 0 0 0 0,-1 1 0 0 0,1-1-1 0 0,-1 0 1 0 0,0 1 0 0 0,-1 1 0 0 0,2-3-189 0 0,-1 1-1 0 0,1-1 1 0 0,-1 0 0 0 0,1 0 0 0 0,-1 1-1 0 0,1-1 1 0 0,-1 0 0 0 0,1 0-1 0 0,-1 0 1 0 0,0 1 0 0 0,1-1-1 0 0,-1 0 1 0 0,1 0 0 0 0,-1 0-1 0 0,1 0 1 0 0,-1 0 0 0 0,0 0-1 0 0,1 0 1 0 0,-1-1 0 0 0,1 1-1 0 0,-1 0 1 0 0,1 0 0 0 0,-1 0 0 0 0,1 0-1 0 0,-2-1 1 0 0,-1-1-20 0 0,0 0 0 0 0,-1 0 1 0 0,1-1-1 0 0,0 1 0 0 0,0-1 1 0 0,1 1-1 0 0,-5-7 0 0 0,6 8-80 0 0,1 0 0 0 0,-1 0 0 0 0,1 0 0 0 0,-1-1 0 0 0,1 1 1 0 0,0 0-1 0 0,0-1 0 0 0,0 1 0 0 0,0 0 0 0 0,0 0 0 0 0,0-1 0 0 0,0 1 0 0 0,0 0 0 0 0,0 0 0 0 0,0-1 0 0 0,1 1 0 0 0,-1 0 0 0 0,1 0 0 0 0,-1-1 1 0 0,1 1-1 0 0,-1 0 0 0 0,1 0 0 0 0,0 0 0 0 0,-1 0 0 0 0,1 0 0 0 0,0 0 0 0 0,1-2 0 0 0,23-22-239 0 0,-21 23 196 0 0,0-1-1 0 0,0 1 1 0 0,0 0 0 0 0,0 0 0 0 0,0 0 0 0 0,0 1 0 0 0,1-1 0 0 0,-1 1 0 0 0,0 0 0 0 0,1 0-1 0 0,-1 1 1 0 0,1-1 0 0 0,-1 1 0 0 0,1 0 0 0 0,-1 0 0 0 0,1 1 0 0 0,-1-1 0 0 0,1 1-1 0 0,-1 0 1 0 0,0 0 0 0 0,1 1 0 0 0,-1-1 0 0 0,0 1 0 0 0,0 0 0 0 0,0 0 0 0 0,0 0 0 0 0,0 0-1 0 0,0 1 1 0 0,-1 0 0 0 0,1 0 0 0 0,-1 0 0 0 0,0 0 0 0 0,4 4 0 0 0,-4-4 67 0 0,-1 0 0 0 0,1 0 1 0 0,-1 0-1 0 0,0 0 0 0 0,0 1 1 0 0,0-1-1 0 0,0 1 0 0 0,0-1 1 0 0,-1 1-1 0 0,0-1 0 0 0,1 1 1 0 0,-1 0-1 0 0,-1 0 0 0 0,1-1 1 0 0,-1 1-1 0 0,1 0 0 0 0,-1 0 1 0 0,0 0-1 0 0,0 0 0 0 0,-1 0 1 0 0,1 0-1 0 0,-1-1 0 0 0,0 1 1 0 0,0 0-1 0 0,0 0 0 0 0,0-1 1 0 0,-1 1-1 0 0,0-1 0 0 0,1 1 1 0 0,-1-1-1 0 0,0 0 0 0 0,-1 1 1 0 0,1-1-1 0 0,-1 0 0 0 0,1 0 1 0 0,-1-1-1 0 0,-5 5 0 0 0,0-2 289 0 0,1 0 0 0 0,-1-1 0 0 0,0 0 1 0 0,0-1-1 0 0,0 0 0 0 0,0 0 0 0 0,-1-1 0 0 0,1 0 0 0 0,-1 0 0 0 0,-17 1 0 0 0,20-2-188 0 0,-1-1-1 0 0,0 0 1 0 0,0 0-1 0 0,0-1 1 0 0,0 0-1 0 0,1 0 1 0 0,-1 0-1 0 0,0-1 1 0 0,1 0-1 0 0,-1 0 1 0 0,1-1-1 0 0,0 0 1 0 0,0 0 0 0 0,-9-6-1 0 0,13 8-111 0 0,1 0 0 0 0,-1 0 0 0 0,1 0 0 0 0,0-1 0 0 0,-1 1 0 0 0,1-1 0 0 0,0 1 0 0 0,0-1 0 0 0,0 1 0 0 0,0-1 0 0 0,0 0 0 0 0,0 1 0 0 0,1-1-1 0 0,-1 0 1 0 0,0 0 0 0 0,1 1 0 0 0,0-1 0 0 0,-1 0 0 0 0,1 0 0 0 0,0 0 0 0 0,0 0 0 0 0,0-2 0 0 0,0 2-96 0 0,1-1-1 0 0,0 0 1 0 0,0 0-1 0 0,0 1 1 0 0,0-1-1 0 0,0 0 0 0 0,1 1 1 0 0,-1-1-1 0 0,1 1 1 0 0,0 0-1 0 0,0-1 1 0 0,-1 1-1 0 0,4-2 1 0 0,1-1-886 0 0,0-1 1 0 0,1 1-1 0 0,-1 0 1 0 0,1 1 0 0 0,1 0-1 0 0,-1 0 1 0 0,0 1-1 0 0,1-1 1 0 0,10-2-1 0 0,3 3-2833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8.77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13 181 12187 0 0,'-2'-3'356'0'0,"0"0"1"0"0,1-1-1 0 0,0 1 1 0 0,-1 0-1 0 0,1-1 1 0 0,0 1-1 0 0,0 0 1 0 0,1-1-1 0 0,-1 1 1 0 0,1-1-1 0 0,0 1 1 0 0,0-1-1 0 0,0 1 1 0 0,0-1-1 0 0,1 1 1 0 0,-1-1 0 0 0,2-4-1 0 0,0 5-308 0 0,0 0-1 0 0,0-1 0 0 0,0 1 1 0 0,0 0-1 0 0,0 1 1 0 0,1-1-1 0 0,-1 0 1 0 0,1 1-1 0 0,0-1 1 0 0,0 1-1 0 0,0 0 1 0 0,0 0-1 0 0,0 0 0 0 0,1 0 1 0 0,-1 1-1 0 0,6-3 1 0 0,136-48-172 0 0,-126 47 133 0 0,0 0 1 0 0,0 2-1 0 0,0 0 1 0 0,0 1 0 0 0,38 1-1 0 0,-53 1-25 0 0,-1 1 1 0 0,0-1-1 0 0,1 0 0 0 0,-1 1 0 0 0,0 0 1 0 0,0 0-1 0 0,0 0 0 0 0,0 0 0 0 0,0 0 0 0 0,0 1 1 0 0,0-1-1 0 0,0 1 0 0 0,0 0 0 0 0,-1 0 1 0 0,1 0-1 0 0,-1 0 0 0 0,1 0 0 0 0,-1 1 1 0 0,0-1-1 0 0,0 1 0 0 0,3 4 0 0 0,-4-4-2 0 0,0 0 1 0 0,0 0-1 0 0,0 0 0 0 0,0 0 0 0 0,-1 0 1 0 0,1 0-1 0 0,-1 1 0 0 0,0-1 0 0 0,0 0 1 0 0,0 0-1 0 0,0 1 0 0 0,-1-1 0 0 0,1 0 1 0 0,-1 0-1 0 0,0 0 0 0 0,0 0 0 0 0,0 1 1 0 0,0-1-1 0 0,-1-1 0 0 0,1 1 0 0 0,-5 5 1 0 0,-3 6 101 0 0,-2-1 0 0 0,0-1 0 0 0,0 0 0 0 0,-1-1 0 0 0,-1 0 0 0 0,0 0 0 0 0,0-2 0 0 0,-1 1 0 0 0,0-2 0 0 0,-1 0 0 0 0,1-1 0 0 0,-2 0 0 0 0,1-1 0 0 0,-25 6 0 0 0,153 22-6385 0 0,-88-26 5331 0 0,0 2 1 0 0,39 20-1 0 0,-54-24 1054 0 0,0 0-1 0 0,0 1 1 0 0,-1 0 0 0 0,0 0 0 0 0,0 1-1 0 0,-1 0 1 0 0,0 1 0 0 0,10 13-1 0 0,-16-20 70 0 0,0 1 0 0 0,-1-1 0 0 0,1 0 0 0 0,-1 1 0 0 0,0 0 0 0 0,1-1 0 0 0,-1 1 0 0 0,-1 0 0 0 0,1 0 0 0 0,0-1 0 0 0,-1 1 0 0 0,1 0 0 0 0,-1 0 0 0 0,0 0 0 0 0,0 0 0 0 0,0-1 0 0 0,0 1 0 0 0,-1 0 0 0 0,0 5-1 0 0,-1-4 72 0 0,0-1-1 0 0,1 0 0 0 0,-1 0 1 0 0,0 1-1 0 0,-1-1 0 0 0,1-1 1 0 0,0 1-1 0 0,-1 0 0 0 0,0-1 1 0 0,0 1-1 0 0,1-1 0 0 0,-1 0 1 0 0,-5 3-1 0 0,-5 2 173 0 0,0-1-1 0 0,-1 0 1 0 0,1-1 0 0 0,-1-1-1 0 0,0 0 1 0 0,-24 3 0 0 0,11-3-279 0 0,-76 8 284 0 0,94-11-438 0 0,-1-1-1 0 0,1-1 0 0 0,0 1 1 0 0,-1-2-1 0 0,1 1 1 0 0,0-1-1 0 0,0-1 0 0 0,-14-4 1 0 0,22 6-63 0 0,0 1 1 0 0,-1-1-1 0 0,1 0 1 0 0,0 1-1 0 0,0-1 1 0 0,0 0-1 0 0,0 0 1 0 0,0 0 0 0 0,0 0-1 0 0,0 0 1 0 0,0 0-1 0 0,0 0 1 0 0,0 0-1 0 0,0 0 1 0 0,0 0-1 0 0,1 0 1 0 0,-1-1-1 0 0,0 1 1 0 0,1 0-1 0 0,-1 0 1 0 0,1-1-1 0 0,0 1 1 0 0,-1-2 0 0 0,1 1-54 0 0,0-1 0 0 0,1 0 1 0 0,-1 1-1 0 0,0-1 1 0 0,1 0-1 0 0,0 1 0 0 0,0-1 1 0 0,-1 1-1 0 0,1-1 1 0 0,1 1-1 0 0,1-3 0 0 0,8-16-3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9.1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329 0 11690 0 0,'0'0'1828'0'0,"-2"3"-1028"0"0,-29 30 642 0 0,-59 51 0 0 0,52-50-1339 0 0,-41 46 0 0 0,68-68-105 0 0,1 2 1 0 0,1-1-1 0 0,0 1 1 0 0,1 1-1 0 0,1 0 0 0 0,0 0 1 0 0,1 0-1 0 0,0 1 1 0 0,-5 27-1 0 0,10-38 17 0 0,-1 1 0 0 0,2 0-1 0 0,-1 0 1 0 0,1 0 0 0 0,0 0-1 0 0,0-1 1 0 0,0 1 0 0 0,1 0 0 0 0,0 0-1 0 0,0 0 1 0 0,0-1 0 0 0,1 1-1 0 0,0 0 1 0 0,0-1 0 0 0,0 0-1 0 0,1 1 1 0 0,0-1 0 0 0,0 0 0 0 0,0 0-1 0 0,1-1 1 0 0,-1 1 0 0 0,1-1-1 0 0,0 0 1 0 0,1 1 0 0 0,-1-2-1 0 0,1 1 1 0 0,-1-1 0 0 0,1 1-1 0 0,0-1 1 0 0,8 3 0 0 0,-4-3 105 0 0,-1 0-1 0 0,1-1 1 0 0,-1 0 0 0 0,1 0 0 0 0,0-1-1 0 0,0 0 1 0 0,0 0 0 0 0,0-1 0 0 0,-1-1-1 0 0,1 1 1 0 0,0-1 0 0 0,0-1 0 0 0,0 0-1 0 0,-1 0 1 0 0,1 0 0 0 0,-1-1 0 0 0,1-1-1 0 0,-1 1 1 0 0,0-1 0 0 0,-1-1 0 0 0,9-5-1 0 0,-9 6-53 0 0,0-1 0 0 0,-1 0 0 0 0,1-1 0 0 0,-1 1 0 0 0,0-1 0 0 0,0 0 0 0 0,-1-1 0 0 0,0 1 0 0 0,0-1 0 0 0,0 0 0 0 0,-1-1 0 0 0,0 1 0 0 0,0-1 0 0 0,-1 0 0 0 0,0 1 0 0 0,-1-1 0 0 0,1-1 0 0 0,-1 1 0 0 0,-1 0 0 0 0,0 0-1 0 0,0-1 1 0 0,-1-12 0 0 0,0 17-53 0 0,-1-1 0 0 0,0 0 1 0 0,-1 0-1 0 0,1 0 0 0 0,-1 1 0 0 0,0-1 0 0 0,0 1 0 0 0,0-1 0 0 0,0 1 0 0 0,-1 0 0 0 0,0 0 0 0 0,0 0 0 0 0,0 0 0 0 0,0 0 0 0 0,-1 1 0 0 0,0-1 0 0 0,1 1 0 0 0,-1 0 0 0 0,0 0 1 0 0,-1 1-1 0 0,1-1 0 0 0,0 1 0 0 0,-1 0 0 0 0,1 0 0 0 0,-1 0 0 0 0,-6-1 0 0 0,-7-2-725 0 0,-2 1 1 0 0,1 0-1 0 0,0 2 1 0 0,-1 0-1 0 0,-24 1 1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9.54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434 45 13907 0 0,'-5'-7'2424'0'0,"2"4"-2253"0"0,-1 0-1 0 0,1 1 0 0 0,-1-1 0 0 0,0 1 1 0 0,0-1-1 0 0,0 1 0 0 0,0 0 0 0 0,-1 1 1 0 0,1-1-1 0 0,0 1 0 0 0,-1 0 0 0 0,1 0 1 0 0,-1 0-1 0 0,1 1 0 0 0,-1-1 0 0 0,1 1 1 0 0,-1 0-1 0 0,0 1 0 0 0,-4 0 0 0 0,-14 2-199 0 0,1 1 0 0 0,0 2 0 0 0,0 0 0 0 0,1 1 0 0 0,-1 1 0 0 0,2 1-1 0 0,-1 1 1 0 0,1 0 0 0 0,1 2 0 0 0,0 0 0 0 0,-26 23 0 0 0,39-30 0 0 0,0 1 1 0 0,1 0 0 0 0,0 0-1 0 0,0 0 1 0 0,0 0-1 0 0,1 1 1 0 0,0 0-1 0 0,0 0 1 0 0,1 0 0 0 0,0 0-1 0 0,0 1 1 0 0,0-1-1 0 0,1 1 1 0 0,0-1 0 0 0,1 1-1 0 0,-1 13 1 0 0,1-15 48 0 0,2 1-1 0 0,-1-1 1 0 0,1 1 0 0 0,0-1 0 0 0,0 0-1 0 0,0 1 1 0 0,1-1 0 0 0,0 0 0 0 0,1 0-1 0 0,-1 0 1 0 0,1 0 0 0 0,0 0 0 0 0,1-1-1 0 0,-1 1 1 0 0,1-1 0 0 0,0 0 0 0 0,1 0-1 0 0,-1-1 1 0 0,1 1 0 0 0,8 6 0 0 0,-4-5 90 0 0,1-1 0 0 0,0 0 0 0 0,-1 0 0 0 0,2-1 0 0 0,-1 0 0 0 0,0 0 0 0 0,1-2-1 0 0,0 1 1 0 0,-1-1 0 0 0,1-1 0 0 0,0 0 0 0 0,0 0 0 0 0,0-1 0 0 0,0 0 0 0 0,0-1 0 0 0,0-1 0 0 0,0 0 0 0 0,18-5 0 0 0,-10 1 11 0 0,1 0 0 0 0,-2-2 0 0 0,1 0 1 0 0,-1-1-1 0 0,0 0 0 0 0,-1-2 0 0 0,0 0 0 0 0,-1-1 0 0 0,20-19 0 0 0,-27 22-55 0 0,0-1-1 0 0,0-1 0 0 0,-2 1 0 0 0,1-1 1 0 0,-1-1-1 0 0,-1 1 0 0 0,0-1 0 0 0,8-22 1 0 0,-11 25-69 0 0,-1 0 0 0 0,0 0 1 0 0,0 0-1 0 0,0 0 0 0 0,-1 0 1 0 0,-1 0-1 0 0,1-1 0 0 0,-2 1 0 0 0,1 0 1 0 0,-1 0-1 0 0,0 0 0 0 0,-1 0 1 0 0,-4-13-1 0 0,5 19-61 0 0,-1 0-1 0 0,1 0 1 0 0,-1 0 0 0 0,1 0 0 0 0,-1 1-1 0 0,0-1 1 0 0,0 1 0 0 0,0-1-1 0 0,0 1 1 0 0,-1 0 0 0 0,1 0 0 0 0,-1 0-1 0 0,1 0 1 0 0,-1 0 0 0 0,0 0 0 0 0,1 1-1 0 0,-1-1 1 0 0,0 1 0 0 0,0 0-1 0 0,0 0 1 0 0,0 0 0 0 0,-1 0 0 0 0,-4 0-1 0 0,3 0-393 0 0,0 1-1 0 0,0 0 1 0 0,0 0-1 0 0,0 1 0 0 0,0-1 1 0 0,0 1-1 0 0,0 0 0 0 0,0 0 1 0 0,1 1-1 0 0,-1-1 1 0 0,0 1-1 0 0,1 0 0 0 0,-1 1 1 0 0,-5 3-1 0 0,-4 4-1933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09.9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303 43 7298 0 0,'12'-5'318'0'0,"4"-4"11758"0"0,-27 9-11706 0 0,-1 2-326 0 0,0 0 0 0 0,0 1 1 0 0,0 1-1 0 0,0 0 1 0 0,1 0-1 0 0,-16 9 0 0 0,3-2-14 0 0,5-3-61 0 0,1 1-1 0 0,1 0 1 0 0,0 1 0 0 0,0 1 0 0 0,1 1 0 0 0,0 0-1 0 0,-21 22 1 0 0,33-29 21 0 0,0-1-1 0 0,0 0 1 0 0,1 1 0 0 0,-1-1-1 0 0,1 1 1 0 0,0 0-1 0 0,1 0 1 0 0,-1 1 0 0 0,1-1-1 0 0,0 0 1 0 0,0 1-1 0 0,1-1 1 0 0,0 1 0 0 0,0 0-1 0 0,0-1 1 0 0,1 1-1 0 0,-1 0 1 0 0,1 0-1 0 0,1-1 1 0 0,-1 1 0 0 0,1 0-1 0 0,0-1 1 0 0,0 1-1 0 0,1 0 1 0 0,-1-1 0 0 0,1 1-1 0 0,1-1 1 0 0,-1 0-1 0 0,1 0 1 0 0,5 8 0 0 0,-2-5 109 0 0,0-1 0 0 0,0 0 0 0 0,1-1 1 0 0,0 1-1 0 0,0-1 0 0 0,1 0 0 0 0,-1-1 1 0 0,1 0-1 0 0,1 0 0 0 0,-1-1 1 0 0,1 0-1 0 0,-1 0 0 0 0,1-1 0 0 0,0 0 1 0 0,1-1-1 0 0,-1 0 0 0 0,0 0 0 0 0,0-1 1 0 0,17 0-1 0 0,-8 0 145 0 0,-1-2 1 0 0,1 0-1 0 0,-1 0 1 0 0,0-2-1 0 0,0 0 1 0 0,0-1-1 0 0,0-1 1 0 0,-1 0-1 0 0,32-15 1 0 0,-38 13-143 0 0,-1 1 0 0 0,1-1 1 0 0,-2 0-1 0 0,1-1 0 0 0,-1 0 0 0 0,0-1 0 0 0,0 1 1 0 0,-1-1-1 0 0,-1-1 0 0 0,1 1 0 0 0,-2-1 0 0 0,1 0 1 0 0,-1-1-1 0 0,-1 1 0 0 0,0-1 0 0 0,0 0 1 0 0,3-18-1 0 0,-5 21-173 0 0,-1-1 0 0 0,0 1 0 0 0,0-1 1 0 0,0 1-1 0 0,-1-1 0 0 0,-1 1 0 0 0,1-1 1 0 0,-1 1-1 0 0,-1-1 0 0 0,0 1 0 0 0,0-1 1 0 0,0 1-1 0 0,-1 0 0 0 0,-1 0 0 0 0,1 1 0 0 0,-1-1 1 0 0,0 0-1 0 0,-1 1 0 0 0,0 0 0 0 0,0 0 1 0 0,0 1-1 0 0,-1-1 0 0 0,0 1 0 0 0,-9-7 1 0 0,12 12-356 0 0,1-1 1 0 0,0 1-1 0 0,-1-1 1 0 0,1 1-1 0 0,0 0 1 0 0,-1 0-1 0 0,0 0 1 0 0,1 1-1 0 0,-1-1 1 0 0,0 0-1 0 0,1 1 1 0 0,-1 0-1 0 0,0 0 1 0 0,1 0-1 0 0,-1 0 1 0 0,0 0-1 0 0,1 0 1 0 0,-1 1-1 0 0,0-1 1 0 0,-4 2-1 0 0,-8 4-3166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10.5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351 20 18052 0 0,'-2'-2'115'0'0,"0"0"1"0"0,0 0 0 0 0,-1 1-1 0 0,1-1 1 0 0,0 1-1 0 0,0-1 1 0 0,-1 1-1 0 0,1 0 1 0 0,-1 0-1 0 0,1 0 1 0 0,-1 0-1 0 0,0 0 1 0 0,1 1 0 0 0,-1-1-1 0 0,0 1 1 0 0,1 0-1 0 0,-1 0 1 0 0,0 0-1 0 0,-4 0 1 0 0,-57 7-608 0 0,56-6 600 0 0,-6 1-117 0 0,-1 0 1 0 0,1 1-1 0 0,0 1 1 0 0,0 0-1 0 0,1 1 0 0 0,-26 12 1 0 0,38-16-29 0 0,2 1-126 0 0,0 0 92 0 0,1 0 1 0 0,-1-1-1 0 0,1 1 1 0 0,-1 0-1 0 0,1-1 1 0 0,0 1-1 0 0,-1-1 1 0 0,1 1-1 0 0,0-1 1 0 0,0 0-1 0 0,0 0 1 0 0,0 0-1 0 0,0 0 1 0 0,0 0-1 0 0,1 0 1 0 0,2 0-1 0 0,96 28-824 0 0,-69-21 841 0 0,1 2 1 0 0,47 20-1 0 0,-70-25 120 0 0,0 1 0 0 0,1 0 1 0 0,-2 0-1 0 0,1 1 0 0 0,-1 0 1 0 0,0 1-1 0 0,-1 0 0 0 0,1 0 1 0 0,-2 1-1 0 0,1 0 1 0 0,7 13-1 0 0,-11-15 17 0 0,0-1 1 0 0,-1 1 0 0 0,1 0-1 0 0,-1 0 1 0 0,-1 0-1 0 0,1 0 1 0 0,-1 1-1 0 0,-1-1 1 0 0,2 12-1 0 0,-3-16-1 0 0,0 0 1 0 0,0 0-1 0 0,0 0 0 0 0,-1 0 0 0 0,1 0 0 0 0,-1-1 0 0 0,1 1 1 0 0,-1 0-1 0 0,0 0 0 0 0,0 0 0 0 0,-1-1 0 0 0,1 1 0 0 0,0 0 1 0 0,-1-1-1 0 0,0 1 0 0 0,1-1 0 0 0,-1 0 0 0 0,0 0 1 0 0,0 1-1 0 0,0-1 0 0 0,-1-1 0 0 0,1 1 0 0 0,0 0 0 0 0,-1 0 1 0 0,0-1-1 0 0,-4 3 0 0 0,-11 3 316 0 0,-1 0 1 0 0,0-1-1 0 0,0-1 1 0 0,-1-1-1 0 0,1 0 1 0 0,-36 1-1 0 0,2-4-233 0 0,-69-8 0 0 0,100 5-269 0 0,-40-4-1185 0 0,24-5-3494 0 0,26 3 1876 0 0,7-3-905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5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53 8954 0 0,'0'0'-28'0'0,"-6"-1"-395"0"0,-3 0 378 0 0,1 0-1 0 0,-1 1 0 0 0,0 0 1 0 0,1 0-1 0 0,-1 1 0 0 0,0 0 1 0 0,1 0-1 0 0,-1 1 1 0 0,1 0-1 0 0,-1 1 0 0 0,1 0 1 0 0,0 0-1 0 0,0 1 1 0 0,0 0-1 0 0,1 0 0 0 0,-1 1 1 0 0,-9 7-1 0 0,7-4 15 0 0,-1 0-1 0 0,1 0 0 0 0,1 1 1 0 0,0 1-1 0 0,0-1 1 0 0,0 1-1 0 0,2 1 0 0 0,-1 0 1 0 0,1 0-1 0 0,1 0 0 0 0,-8 18 1 0 0,12-21 54 0 0,0 0 1 0 0,0 0-1 0 0,1 1 0 0 0,0-1 1 0 0,0 0-1 0 0,1 0 0 0 0,0 0 0 0 0,0 1 1 0 0,1-1-1 0 0,0 0 0 0 0,1 0 1 0 0,0 0-1 0 0,0 0 0 0 0,0 0 1 0 0,1 0-1 0 0,1-1 0 0 0,-1 1 1 0 0,1-1-1 0 0,0 0 0 0 0,6 7 1 0 0,-7-10 116 0 0,1 0 0 0 0,-1 1-1 0 0,1-1 1 0 0,0-1 0 0 0,0 1 0 0 0,1-1 0 0 0,-1 1 0 0 0,1-1 0 0 0,0 0 0 0 0,0-1 0 0 0,0 1 0 0 0,0-1 0 0 0,0 0 0 0 0,0-1 0 0 0,1 1 0 0 0,-1-1 0 0 0,1 0-1 0 0,-1 0 1 0 0,1 0 0 0 0,-1-1 0 0 0,1 0 0 0 0,0 0 0 0 0,-1-1 0 0 0,1 1 0 0 0,-1-1 0 0 0,1 0 0 0 0,-1-1 0 0 0,0 1 0 0 0,1-1 0 0 0,5-3 0 0 0,4-2 55 0 0,0 0 0 0 0,-1 0 1 0 0,1-2-1 0 0,-2 0 1 0 0,1 0-1 0 0,-1-2 1 0 0,12-12-1 0 0,-20 19-151 0 0,-1 0 0 0 0,-1-1 0 0 0,1 0 0 0 0,0 0 0 0 0,-1 0 0 0 0,0 0 0 0 0,0 0 0 0 0,-1-1 0 0 0,0 1 0 0 0,0-1 0 0 0,0 0 0 0 0,0 1 0 0 0,-1-1 0 0 0,0 0 0 0 0,0 0 0 0 0,-1 0 0 0 0,1 0 0 0 0,-1 0 0 0 0,-1 0 0 0 0,1 0 0 0 0,-1 0 0 0 0,-2-10 0 0 0,-5-9-100 0 0,-1 0 0 0 0,-1 0 0 0 0,-1 0 0 0 0,-1 1 0 0 0,-2 1 0 0 0,-27-37 0 0 0,40 58-56 0 0,0 0 1 0 0,0 1-1 0 0,-1-1 1 0 0,1 1 0 0 0,-1 0-1 0 0,1-1 1 0 0,-1 1-1 0 0,1 0 1 0 0,-1 0-1 0 0,0 0 1 0 0,-2-1-1 0 0,3 1 32 0 0,0 1-1 0 0,0 0 0 0 0,1 0 0 0 0,-1 0 0 0 0,0 0 0 0 0,0 0 0 0 0,0 0 0 0 0,1 1 1 0 0,-1-1-1 0 0,0 0 0 0 0,0 0 0 0 0,1 0 0 0 0,-1 1 0 0 0,0-1 0 0 0,1 0 0 0 0,-1 1 1 0 0,0-1-1 0 0,1 1 0 0 0,-1-1 0 0 0,0 1 0 0 0,1-1 0 0 0,-1 1 0 0 0,1-1 0 0 0,-1 1 1 0 0,1-1-1 0 0,-1 1 0 0 0,1 0 0 0 0,0-1 0 0 0,-1 1 0 0 0,1 0 0 0 0,0 0 0 0 0,-1 0 1 0 0,-5 10-58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11.67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53 8850 0 0,'5'-4'690'0'0,"-1"1"0"0"0,0 0 0 0 0,1 1 0 0 0,-1-1 0 0 0,1 1 0 0 0,0-1 0 0 0,0 1 0 0 0,0 1 0 0 0,0-1 0 0 0,7 0 0 0 0,59-9-303 0 0,-49 9 80 0 0,132-10 156 0 0,281 15 0 0 0,-280 10-656 0 0,0 7 1 0 0,-1 6-1 0 0,290 91 0 0 0,-352-86 70 0 0,169 84-1 0 0,-203-83 51 0 0,-1 2 0 0 0,-2 3 0 0 0,87 76-1 0 0,-60-37 67 0 0,-29-25 95 0 0,94 70 0 0 0,-127-107-132 0 0,2-1-1 0 0,-1-1 0 0 0,1 0 1 0 0,1-2-1 0 0,0-1 0 0 0,1 0 1 0 0,0-2-1 0 0,41 7 0 0 0,-25-8 174 0 0,-13-3-189 0 0,1 0 1 0 0,-1 3-1 0 0,0 0 0 0 0,0 1 1 0 0,-1 2-1 0 0,30 14 0 0 0,-8 6 88 0 0,4 3-3358 0 0,-34-29 1843 0 0,-8-3 1189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12.0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227 12 14675 0 0,'-15'-12'5823'0'0,"22"22"-5832"0"0,0 0 1 0 0,1-1 0 0 0,0 0 0 0 0,0-1-1 0 0,1 1 1 0 0,14 9 0 0 0,22 22 60 0 0,-24-17 72 0 0,33 46-1 0 0,-47-59-39 0 0,0 1 0 0 0,-1 0 0 0 0,0 0 1 0 0,-1 1-1 0 0,0-1 0 0 0,-1 1 0 0 0,4 17 1 0 0,-8-26-50 0 0,1-1 1 0 0,-1 1-1 0 0,0-1 1 0 0,0 0-1 0 0,0 1 1 0 0,-1-1-1 0 0,1 1 1 0 0,-1-1-1 0 0,1 0 1 0 0,-1 1-1 0 0,0-1 1 0 0,0 0-1 0 0,0 0 1 0 0,0 1-1 0 0,0-1 1 0 0,0 0-1 0 0,-1 0 1 0 0,1 0-1 0 0,-1 0 1 0 0,0-1-1 0 0,1 1 1 0 0,-1 0-1 0 0,0-1 1 0 0,0 1-1 0 0,0-1 1 0 0,0 0-1 0 0,0 1 1 0 0,0-1-1 0 0,0 0 1 0 0,0 0-1 0 0,-1 0 1 0 0,-2 0-1 0 0,-11 4 133 0 0,0 0 1 0 0,0-2-1 0 0,-30 4 0 0 0,26-5-96 0 0,-64 7 154 0 0,52-7-822 0 0,1 2 1 0 0,-1 0-1 0 0,-33 11 1 0 0,31 2-502 0 0,19-10 433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16.9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316 177 3577 0 0,'-6'-47'3637'0'0,"8"-24"-2706"0"0,0 13 2839 0 0,7 102-4841 0 0,-1 118 1008 0 0,-20 225 0 0 0,-60 159 1158 0 0,72-546-1095 0 0,-129 881 1766 0 0,71-209-918 0 0,53-615-769 0 0,3-16 11 0 0,-2 0 0 0 0,-2 0 0 0 0,-17 65 0 0 0,23-105-473 0 0,-15-34-3372 0 0,10 10 3605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19.2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454 198 3897 0 0,'8'-9'247'0'0,"0"1"1"0"0,1 0-1 0 0,0 0 1 0 0,0 1-1 0 0,0 0 1 0 0,1 1-1 0 0,0 0 1 0 0,1 0-1 0 0,-1 1 0 0 0,1 1 1 0 0,0 0-1 0 0,0 0 1 0 0,0 1-1 0 0,0 0 1 0 0,1 1-1 0 0,-1 1 1 0 0,18-1-1 0 0,1148-53-317 0 0,-430 9 184 0 0,-35 42 419 0 0,0 32-351 0 0,-94-3-50 0 0,1136 60-6 0 0,-1 43 4 0 0,-675-56-43 0 0,-839-57-94 0 0,520 12 74 0 0,-273-14-29 0 0,289 22 112 0 0,-705-33-107 0 0,-34-2 4 0 0,54 7 0 0 0,-88-6-79 0 0,1 0 0 0 0,-1 0 0 0 0,0 0 0 0 0,0 0 0 0 0,0 0 0 0 0,0 0 0 0 0,0 1 0 0 0,0-1 0 0 0,0 1 0 0 0,0 0 0 0 0,0-1-1 0 0,-1 1 1 0 0,1 0 0 0 0,-1 0 0 0 0,1 0 0 0 0,-1 0 0 0 0,2 3 0 0 0,20 45-943 0 0,-13-26 675 0 0,0-4 53 0 0,105 219-1622 0 0,-89-176 1676 0 0,34 126 0 0 0,51 341-416 0 0,-94-413 909 0 0,-5 0 0 0 0,-4 190 0 0 0,-31 359 2420 0 0,20-591-2801 0 0,-3 0-1 0 0,-3 0 0 0 0,-3-1 1 0 0,-25 79-1 0 0,-57 194-54 0 0,23-41 372 0 0,59-230-22 0 0,3 0 0 0 0,1 84 0 0 0,15 38 375 0 0,-2 93-254 0 0,-7-232-236 0 0,3-42 4 0 0,-1 1-1 0 0,-1 0 0 0 0,0-1 0 0 0,-2 1 1 0 0,0-1-1 0 0,-1 1 0 0 0,-7 21 0 0 0,8-35-26 0 0,1 0-1 0 0,-1 0 0 0 0,0 0 1 0 0,0-1-1 0 0,0 1 1 0 0,-1-1-1 0 0,1 0 0 0 0,-1 1 1 0 0,0-2-1 0 0,0 1 0 0 0,0 0 1 0 0,0-1-1 0 0,0 0 0 0 0,0 0 1 0 0,-1 0-1 0 0,-6 2 1 0 0,-10 2 12 0 0,-1-1 0 0 0,-28 4 0 0 0,27-6-73 0 0,-97 13-83 0 0,-171 2 1 0 0,-124-25 610 0 0,366 5-415 0 0,-773-1 184 0 0,106 2-112 0 0,650 0-193 0 0,-811-13 893 0 0,0 31-79 0 0,174 9-794 0 0,-132 7 4 0 0,-168 7 119 0 0,-629 43-248 0 0,1218-42 13 0 0,-291 17 198 0 0,-900-81 1222 0 0,1582 22-1278 0 0,-200-14 527 0 0,181 10-350 0 0,0-2-1 0 0,0-1 0 0 0,-48-18 1 0 0,86 25-278 0 0,3 1 56 0 0,1 0-1 0 0,0 0 0 0 0,-1 0 0 0 0,1 0 0 0 0,-1 0 1 0 0,1 0-1 0 0,0-1 0 0 0,-1 1 0 0 0,1 0 0 0 0,0 0 1 0 0,-1 0-1 0 0,1 0 0 0 0,-1 0 0 0 0,1-1 1 0 0,0 1-1 0 0,-1 0 0 0 0,1 0 0 0 0,0 0 0 0 0,0-1 1 0 0,-1 1-1 0 0,1 0 0 0 0,0-1 0 0 0,-1 1 0 0 0,1 0 1 0 0,0 0-1 0 0,0-1 0 0 0,0 1 0 0 0,-1-1 0 0 0,1 1 1 0 0,0 0-1 0 0,0-1 0 0 0,0 1 0 0 0,0 0 1 0 0,0-1-1 0 0,0 1 0 0 0,0-1 0 0 0,0 1 0 0 0,0 0 1 0 0,0-1-1 0 0,0 1 0 0 0,0-1 0 0 0,0 1 0 0 0,0 0 1 0 0,0-1-1 0 0,0 1 0 0 0,0 0 0 0 0,0-1 0 0 0,0 1 1 0 0,1-1-1 0 0,-1 1 0 0 0,0 0 0 0 0,0-1 1 0 0,0 1-1 0 0,1 0 0 0 0,-1 0 0 0 0,0-1 0 0 0,0 1 1 0 0,1 0-1 0 0,-1-1 0 0 0,0 1 0 0 0,1 0 0 0 0,-1 0 1 0 0,0 0-1 0 0,1-1 0 0 0,15-19 53 0 0,-2-1-1 0 0,0 0 1 0 0,-1-1-1 0 0,-2-1 1 0 0,0 0 0 0 0,-1-1-1 0 0,-2 1 1 0 0,0-2 0 0 0,6-34-1 0 0,-1-55 299 0 0,-1-185 1 0 0,-11 229-256 0 0,-35-767 698 0 0,29 764-737 0 0,-38-374 649 0 0,11 137-620 0 0,30 291-130 0 0,-3-79 34 0 0,5 87-88 0 0,0-1 0 0 0,1 1 0 0 0,1-1 0 0 0,0 1 0 0 0,0 0 0 0 0,6-15 0 0 0,-5 22 454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20.4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235 260 5545 0 0,'-1'1'100'0'0,"-1"0"0"0"0,0 0 0 0 0,1 0 0 0 0,-1 0 1 0 0,1 0-1 0 0,0 1 0 0 0,-1-1 0 0 0,1 0 0 0 0,0 1 0 0 0,0-1 0 0 0,0 1 0 0 0,0-1 0 0 0,0 1 0 0 0,0 0 0 0 0,0-1 0 0 0,0 3 0 0 0,-14 35 377 0 0,11-27-322 0 0,-163 465 4642 0 0,167-476-4694 0 0,0 0-1 0 0,-1 0 1 0 0,1 0 0 0 0,0 0 0 0 0,-1 0 0 0 0,1 0-1 0 0,-1 0 1 0 0,1 0 0 0 0,-1 0 0 0 0,1 0 0 0 0,-1 0-1 0 0,1 0 1 0 0,-1 0 0 0 0,0-1 0 0 0,0 1 0 0 0,1 0 0 0 0,-1 0-1 0 0,0-1 1 0 0,0 1 0 0 0,-1 0 0 0 0,1-1 28 0 0,0 0 0 0 0,1-1 1 0 0,-1 1-1 0 0,1-1 0 0 0,-1 1 0 0 0,1-1 1 0 0,-1 1-1 0 0,1-1 0 0 0,-1 0 0 0 0,1 1 1 0 0,-1-1-1 0 0,1 0 0 0 0,0 1 1 0 0,-1-1-1 0 0,1 0 0 0 0,0 1 0 0 0,0-1 1 0 0,0 0-1 0 0,-1 1 0 0 0,1-1 0 0 0,0-1 1 0 0,-5-51 1778 0 0,6 30-1872 0 0,1 1-1 0 0,1 0 1 0 0,10-40-1 0 0,28-67-234 0 0,-10 34 146 0 0,-12 26 53 0 0,29-89 28 0 0,-39 134-26 0 0,1 0 1 0 0,1 0-1 0 0,1 1 1 0 0,18-25-1 0 0,-27 44-79 0 0,0-1-1 0 0,0 1 0 0 0,1 1 0 0 0,0-1 1 0 0,-1 0-1 0 0,1 1 0 0 0,0 0 1 0 0,8-5-1 0 0,-11 8 56 0 0,0-1-1 0 0,0 1 1 0 0,0-1-1 0 0,1 1 1 0 0,-1 0-1 0 0,0-1 1 0 0,0 1-1 0 0,1 0 1 0 0,-1 0-1 0 0,0 0 1 0 0,0 0-1 0 0,1 0 1 0 0,-1 0-1 0 0,0 0 1 0 0,0 0-1 0 0,1 1 1 0 0,-1-1-1 0 0,0 0 1 0 0,0 1-1 0 0,1-1 1 0 0,-1 1-1 0 0,0-1 1 0 0,0 1 0 0 0,0 0-1 0 0,0 0 1 0 0,0-1-1 0 0,0 1 1 0 0,0 0-1 0 0,0 0 1 0 0,0 0-1 0 0,0 0 1 0 0,-1 0-1 0 0,1 0 1 0 0,0 0-1 0 0,-1 0 1 0 0,1 0-1 0 0,0 0 1 0 0,-1 1-1 0 0,1 1 1 0 0,4 9-131 0 0,0 0 0 0 0,-1 0 0 0 0,-1 1 1 0 0,0-1-1 0 0,-1 1 0 0 0,0 0 0 0 0,0 16 0 0 0,-5 95-142 0 0,2-103 249 0 0,-1 11 5 0 0,-2 207-9 0 0,6-212 128 0 0,0 1 0 0 0,2-1-1 0 0,1 0 1 0 0,1 0 0 0 0,2-1 0 0 0,16 41 0 0 0,-3-30-308 0 0,-20-35 140 0 0,1 0 0 0 0,-1-1 0 0 0,1 1 0 0 0,0 0-1 0 0,-1-1 1 0 0,1 1 0 0 0,0-1 0 0 0,0 0 0 0 0,0 0 0 0 0,0 0 0 0 0,0 0 0 0 0,0 0-1 0 0,0 0 1 0 0,0 0 0 0 0,0-1 0 0 0,4 2 0 0 0,9-2-759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20.9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70 13603 0 0,'0'0'1476'0'0,"5"-1"-59"0"0,123-29 1051 0 0,-54 14-2237 0 0,-41 8-597 0 0,1 2 0 0 0,42-1 0 0 0,-44 5-143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21.2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20 15371 0 0,'0'0'802'0'0,"1"6"-800"0"0,3 20 147 0 0,0-1 0 0 0,-2 1-1 0 0,-1 0 1 0 0,-1 0-1 0 0,-2 0 1 0 0,-5 32 0 0 0,10-68 227 0 0,0 0 0 0 0,1 1 0 0 0,0-1 0 0 0,0 1 0 0 0,1 0 0 0 0,8-11 0 0 0,42-60-612 0 0,-51 76 216 0 0,-1-1-1 0 0,1 1 0 0 0,0 0 1 0 0,0 0-1 0 0,0 0 1 0 0,0 0-1 0 0,1 0 1 0 0,9-5-1 0 0,-12 9 3 0 0,-1-1 0 0 0,1 1 0 0 0,0-1 0 0 0,-1 1-1 0 0,1-1 1 0 0,0 1 0 0 0,-1 0 0 0 0,1 0 0 0 0,0 0 0 0 0,0 0 0 0 0,-1 0 0 0 0,1 0 0 0 0,0 1-1 0 0,0-1 1 0 0,-1 1 0 0 0,1-1 0 0 0,0 1 0 0 0,-1-1 0 0 0,1 1 0 0 0,-1 0 0 0 0,1 0 0 0 0,-1 0-1 0 0,1 0 1 0 0,-1 0 0 0 0,0 0 0 0 0,1 0 0 0 0,-1 0 0 0 0,0 1 0 0 0,0-1 0 0 0,0 0 0 0 0,0 1-1 0 0,2 2 1 0 0,1 1 4 0 0,0 2-1 0 0,0-1 0 0 0,-1 0 1 0 0,1 1-1 0 0,-2-1 0 0 0,1 1 1 0 0,0 0-1 0 0,-1 0 0 0 0,1 12 1004 0 0,2-22-899 0 0,27-29-104 0 0,31-27-48 0 0,-56 54 47 0 0,-1-1 0 0 0,2 1 0 0 0,-1 1-1 0 0,1 0 1 0 0,-1 0 0 0 0,1 0 0 0 0,15-4 0 0 0,-22 8 1 0 0,0 0 1 0 0,0-1-1 0 0,0 1 0 0 0,1 0 1 0 0,-1 0-1 0 0,0 0 0 0 0,0 0 1 0 0,0 0-1 0 0,0 0 0 0 0,1 0 1 0 0,-1 0-1 0 0,0 1 0 0 0,0-1 1 0 0,0 0-1 0 0,0 1 1 0 0,0-1-1 0 0,0 1 0 0 0,0-1 1 0 0,0 1-1 0 0,0 0 0 0 0,0-1 1 0 0,0 1-1 0 0,1 1 0 0 0,0 0-11 0 0,0 0-1 0 0,-1 1 1 0 0,1-1-1 0 0,-1 0 1 0 0,0 1-1 0 0,0-1 1 0 0,0 1-1 0 0,0-1 1 0 0,1 6-1 0 0,0 6-32 0 0,0-1 0 0 0,-1 1-1 0 0,-1 16 1 0 0,0-24 60 0 0,1 5 57 0 0,-1 0-1 0 0,2 0 1 0 0,-1-1-1 0 0,1 1 1 0 0,1 0-1 0 0,6 16 1 0 0,-7-22-200 0 0,1 0 1 0 0,-1 0 0 0 0,1-1-1 0 0,0 1 1 0 0,0 0 0 0 0,7 6-1 0 0,-8-9-234 0 0,0 0 1 0 0,1 0-1 0 0,-1 0 0 0 0,1 0 0 0 0,-1-1 1 0 0,1 1-1 0 0,0-1 0 0 0,0 1 0 0 0,-1-1 0 0 0,1 0 1 0 0,0 0-1 0 0,5 1 0 0 0,6-1-2007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21.7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73 0 8570 0 0,'-1'3'7719'0'0,"-2"19"-5240"0"0,0 24-3059 0 0,5-8 707 0 0,-3-1 0 0 0,-1 1 0 0 0,-9 49 0 0 0,-31 109 263 0 0,42-194-384 0 0,-11 63 292 0 0,10-61-272 0 0,1 1 1 0 0,0-1-1 0 0,0 0 1 0 0,1 1-1 0 0,-1-1 0 0 0,1 1 1 0 0,0-1-1 0 0,0 0 1 0 0,0 0-1 0 0,1 0 1 0 0,-1 1-1 0 0,4 4 1 0 0,-5-8-72 0 0,1-1 1 0 0,-1 1-1 0 0,0-1 1 0 0,1 1-1 0 0,-1-1 1 0 0,1 1 0 0 0,-1-1-1 0 0,1 1 1 0 0,-1-1-1 0 0,1 0 1 0 0,-1 1-1 0 0,1-1 1 0 0,-1 0-1 0 0,1 1 1 0 0,-1-1 0 0 0,1 0-1 0 0,0 0 1 0 0,-1 0-1 0 0,1 1 1 0 0,-1-1-1 0 0,1 0 1 0 0,0 0 0 0 0,-1 0-1 0 0,1 0 1 0 0,0 0-1 0 0,-1 0 1 0 0,1 0-1 0 0,0 0 1 0 0,-1 0 0 0 0,1-1-1 0 0,-1 1 1 0 0,1 0-1 0 0,0-1 1 0 0,18-12-3523 0 0,-12 6 1842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22.1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37 11194 0 0,'11'0'8565'0'0,"26"-3"-6969"0"0,-5 0-1074 0 0,103-12 558 0 0,8 0-1814 0 0,-48 14-3717 0 0,-72 4 4291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22.9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277 411 14259 0 0,'0'-3'225'0'0,"0"1"0"0"0,0 0 0 0 0,0 0 0 0 0,0 0 1 0 0,0 0-1 0 0,-1 0 0 0 0,1 0 0 0 0,-1 0 0 0 0,1 0 0 0 0,-1-1 0 0 0,0 2 0 0 0,0-1 0 0 0,0 0 0 0 0,0 0 0 0 0,0 0 1 0 0,0 0-1 0 0,0 1 0 0 0,-1-1 0 0 0,1 0 0 0 0,-3-2 0 0 0,2 3-175 0 0,0 1-1 0 0,0-1 1 0 0,0 0-1 0 0,0 0 1 0 0,-1 1-1 0 0,1 0 1 0 0,0-1 0 0 0,0 1-1 0 0,0 0 1 0 0,0 0-1 0 0,-1 0 1 0 0,1 0-1 0 0,0 0 1 0 0,0 0 0 0 0,0 1-1 0 0,0-1 1 0 0,0 1-1 0 0,0 0 1 0 0,0 0-1 0 0,-3 0 1 0 0,-11 6-89 0 0,0 1 0 0 0,0 0 0 0 0,1 1 0 0 0,0 1 0 0 0,1 0 0 0 0,-1 1 0 0 0,2 1 0 0 0,0 0 0 0 0,0 0 0 0 0,1 2 0 0 0,1-1 0 0 0,0 1 0 0 0,-11 21 0 0 0,20-32 55 0 0,1 0 0 0 0,-1 0 0 0 0,1 0 0 0 0,0 1-1 0 0,0-1 1 0 0,0 0 0 0 0,0 1 0 0 0,1-1-1 0 0,0 1 1 0 0,-1-1 0 0 0,1 1 0 0 0,0-1-1 0 0,0 0 1 0 0,1 1 0 0 0,-1-1 0 0 0,1 1-1 0 0,1 3 1 0 0,-1-4 3 0 0,1 0 0 0 0,-1-1 1 0 0,1 1-1 0 0,0-1 0 0 0,-1 0 0 0 0,1 1 0 0 0,0-1 0 0 0,1 0 0 0 0,-1 0 0 0 0,0 0 1 0 0,0 0-1 0 0,1-1 0 0 0,-1 1 0 0 0,1-1 0 0 0,0 1 0 0 0,3 0 0 0 0,1 1 27 0 0,0-1 0 0 0,0-1-1 0 0,0 1 1 0 0,0-1-1 0 0,1 0 1 0 0,-1-1 0 0 0,0 0-1 0 0,1 0 1 0 0,-1 0 0 0 0,0-1-1 0 0,0 0 1 0 0,0-1 0 0 0,0 1-1 0 0,0-1 1 0 0,9-4-1 0 0,-4-1 27 0 0,1 0-1 0 0,-1 0 0 0 0,-1-1 1 0 0,1-1-1 0 0,-1 0 0 0 0,16-18 0 0 0,-22 22-61 0 0,0-1 0 0 0,0 0 0 0 0,-1 1 0 0 0,1-2 0 0 0,-1 1 0 0 0,-1 0 0 0 0,1-1 0 0 0,-1 0 0 0 0,0 0 0 0 0,-1 0 0 0 0,0 0 0 0 0,0 0 0 0 0,0 0 0 0 0,0-11 0 0 0,-2 14-17 0 0,-1 0 1 0 0,0 0-1 0 0,1 0 1 0 0,-2 0-1 0 0,1 0 1 0 0,0 0-1 0 0,-1 0 1 0 0,0 0-1 0 0,0 0 1 0 0,0 1-1 0 0,0-1 1 0 0,0 1-1 0 0,-1-1 1 0 0,0 1-1 0 0,1 0 1 0 0,-1 0-1 0 0,0 0 1 0 0,-1 0 0 0 0,1 1-1 0 0,0-1 1 0 0,-1 1-1 0 0,-6-3 1 0 0,-5-3 6 0 0,-1 1 0 0 0,-1 0 0 0 0,-32-8 1 0 0,48 14 16 0 0,1 1 1 0 0,-1 0 0 0 0,1 0-1 0 0,-1 0 1 0 0,0 0 0 0 0,1-1-1 0 0,-1 1 1 0 0,1 0 0 0 0,-1-1-1 0 0,1 1 1 0 0,-1 0 0 0 0,1-1 0 0 0,0 1-1 0 0,-1-1 1 0 0,1 1 0 0 0,-1 0-1 0 0,1-1 1 0 0,0 1 0 0 0,-1-1-1 0 0,1 1 1 0 0,0-1 0 0 0,0 1-1 0 0,-1-1 1 0 0,1 0 0 0 0,0 1-1 0 0,0-1 1 0 0,0 1 0 0 0,0-1 0 0 0,0 1-1 0 0,-1-1 1 0 0,1 0 0 0 0,0 1-1 0 0,1-1 1 0 0,-1 1 0 0 0,0-1-1 0 0,0 0 1 0 0,0 1 0 0 0,0-1-1 0 0,0 1 1 0 0,0-1 0 0 0,1 1-1 0 0,-1-1 1 0 0,0 1 0 0 0,0-1 0 0 0,1 1-1 0 0,-1-1 1 0 0,1 1 0 0 0,-1-1-1 0 0,0 1 1 0 0,1-1 0 0 0,-1 1-1 0 0,1-1 1 0 0,26-24-70 0 0,34-17 94 0 0,-3-2-1 0 0,-1-4 1 0 0,74-79 0 0 0,-128 124-86 0 0,-1 0 0 0 0,1 1 0 0 0,0-1 0 0 0,0 1 0 0 0,0-1 1 0 0,0 1-1 0 0,0 0 0 0 0,1 0 0 0 0,-1 1 0 0 0,6-3 0 0 0,-8 4 25 0 0,1 0 0 0 0,-1 0 0 0 0,1 0 0 0 0,-1 0 0 0 0,1 1 0 0 0,-1-1 0 0 0,0 1 0 0 0,1-1 0 0 0,-1 1 0 0 0,1-1-1 0 0,-1 1 1 0 0,0 0 0 0 0,0-1 0 0 0,1 1 0 0 0,-1 0 0 0 0,0 0 0 0 0,0 0 0 0 0,0 0 0 0 0,0 0 0 0 0,0 0 0 0 0,0 1 0 0 0,0-1-1 0 0,-1 0 1 0 0,1 0 0 0 0,0 1 0 0 0,0-1 0 0 0,-1 0 0 0 0,1 1 0 0 0,0 1 0 0 0,26 60-233 0 0,37 127 0 0 0,-36-101 448 0 0,-13-37-128 0 0,-3 0 0 0 0,-1 1-1 0 0,-3 0 1 0 0,-2 0 0 0 0,-3 0 0 0 0,-5 89 0 0 0,-1-95 25 0 0,-3 1 1 0 0,-2-1-1 0 0,-3 0 0 0 0,-1-1 0 0 0,-2-1 1 0 0,-2 0-1 0 0,-37 73 0 0 0,44-105 1 0 0,-1 0 104 0 0,6-4 404 0 0,-3-26-89 0 0,6 15-477 0 0,0 0 0 0 0,-1 0-1 0 0,1 0 1 0 0,1-1 0 0 0,-1 1 0 0 0,0 0-1 0 0,0-1 1 0 0,1 1 0 0 0,-1-5 0 0 0,0-45 21 0 0,2 1-1 0 0,2 0 1 0 0,3 0 0 0 0,1 0 0 0 0,3 1 0 0 0,2 0 0 0 0,37-93 0 0 0,-46 135-129 0 0,1 1-1 0 0,-1-1 1 0 0,2 1 0 0 0,-1 0 0 0 0,1 0 0 0 0,0 0 0 0 0,1 1 0 0 0,0 0 0 0 0,0 0 0 0 0,0 0 0 0 0,13-8 0 0 0,-14 11-511 0 0,0 0 1 0 0,1 0-1 0 0,-1 1 0 0 0,1-1 1 0 0,0 2-1 0 0,0-1 1 0 0,0 0-1 0 0,0 1 0 0 0,0 0 1 0 0,12 0-1 0 0,19 0-4649 0 0,-15 1 2001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5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6105 0 0,'-1'192'-1892'0'0,"-3"-144"2525"0"0,3 0 0 0 0,2-1 0 0 0,3 1 0 0 0,9 52 0 0 0,-6-56-473 0 0,-5-30 145 0 0,0-1 0 0 0,1 1 1 0 0,1 0-1 0 0,8 22 1 0 0,-12-36-317 0 0,1-2-860 0 0,3-9 850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23.4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339 125 12219 0 0,'27'-20'1511'0'0,"101"-75"5058"0"0,-128 95-6528 0 0,1 0-1 0 0,-1 0 1 0 0,0 0 0 0 0,0-1-1 0 0,0 1 1 0 0,1 0-1 0 0,-1 0 1 0 0,0 0 0 0 0,0 0-1 0 0,1 0 1 0 0,-1 0 0 0 0,0 0-1 0 0,0 0 1 0 0,0-1 0 0 0,0 1-1 0 0,1 0 1 0 0,-1 0-1 0 0,0 0 1 0 0,0 0 0 0 0,0-1-1 0 0,0 1 1 0 0,0 0 0 0 0,1 0-1 0 0,-1 0 1 0 0,0-1 0 0 0,0 1-1 0 0,0 0 1 0 0,0 0-1 0 0,0-1 1 0 0,0 1 0 0 0,0 0-1 0 0,0 0 1 0 0,0 0 0 0 0,0-1-1 0 0,0 1 1 0 0,0 0 0 0 0,0 0-1 0 0,0-1 1 0 0,0 1-1 0 0,0 0 1 0 0,0 0 0 0 0,0 0-1 0 0,0-1 1 0 0,0 1 0 0 0,-1 0-1 0 0,1 0 1 0 0,0 0 0 0 0,0-1-1 0 0,0 1 1 0 0,0 0-1 0 0,0 0 1 0 0,-1-1 0 0 0,-16 1 301 0 0,-25 10-727 0 0,4 3 274 0 0,0 1 1 0 0,2 2-1 0 0,0 2 0 0 0,1 1 1 0 0,-50 37-1 0 0,82-55 107 0 0,1 1 0 0 0,-1 1 0 0 0,1-1-1 0 0,-1 0 1 0 0,1 1 0 0 0,0-1 0 0 0,0 1 0 0 0,0 0 0 0 0,0 0 0 0 0,1-1-1 0 0,-1 1 1 0 0,1 0 0 0 0,-1 0 0 0 0,1 1 0 0 0,0-1 0 0 0,0 0 0 0 0,0 5-1 0 0,1-5-12 0 0,0 0 0 0 0,1-1 0 0 0,-1 1 0 0 0,1 0 0 0 0,-1-1 0 0 0,1 1 0 0 0,0-1 0 0 0,0 1 0 0 0,0-1 0 0 0,1 1 0 0 0,-1-1 0 0 0,1 0 0 0 0,-1 0 0 0 0,1 0 0 0 0,0 0 0 0 0,0 0 0 0 0,-1 0-1 0 0,1 0 1 0 0,1 0 0 0 0,-1-1 0 0 0,0 1 0 0 0,3 1 0 0 0,4 2-36 0 0,0 0-1 0 0,1-1 1 0 0,12 4 0 0 0,-15-6 47 0 0,0 0 0 0 0,0 1 0 0 0,-1 0 0 0 0,0 0 0 0 0,1 0 1 0 0,-1 1-1 0 0,0 0 0 0 0,-1 0 0 0 0,7 6 0 0 0,-11-9 11 0 0,-1 0 1 0 0,1 0-1 0 0,0 0 0 0 0,-1 0 0 0 0,1 0 1 0 0,-1 0-1 0 0,1 0 0 0 0,-1 0 1 0 0,1 1-1 0 0,-1-1 0 0 0,0 0 0 0 0,0 0 1 0 0,1 1-1 0 0,-1-1 0 0 0,0 0 0 0 0,0 0 1 0 0,-1 1-1 0 0,1-1 0 0 0,0 0 1 0 0,0 0-1 0 0,0 1 0 0 0,-1-1 0 0 0,1 0 1 0 0,-1 0-1 0 0,1 0 0 0 0,-1 1 0 0 0,1-1 1 0 0,-1 0-1 0 0,0 0 0 0 0,0 0 1 0 0,1 0-1 0 0,-1 0 0 0 0,0 0 0 0 0,0-1 1 0 0,0 1-1 0 0,0 0 0 0 0,-2 1 0 0 0,-5 5 72 0 0,0-1 0 0 0,-1 0 0 0 0,-14 7 0 0 0,13-7-1 0 0,-11 6 55 0 0,-9 4 201 0 0,2 2 0 0 0,-43 34 0 0 0,64-46-272 0 0,1-1 1 0 0,0 1-1 0 0,1 0 0 0 0,-1 0 0 0 0,1 1 1 0 0,0 0-1 0 0,1 0 0 0 0,-1 0 0 0 0,1 0 1 0 0,1 1-1 0 0,-1-1 0 0 0,1 1 0 0 0,1 0 1 0 0,0 0-1 0 0,0 0 0 0 0,-1 9 0 0 0,3-14-62 0 0,0 0 0 0 0,1 0 0 0 0,0 0 0 0 0,-1 0 0 0 0,1 0 0 0 0,0 0 0 0 0,0 0 0 0 0,1 0-1 0 0,-1 0 1 0 0,0-1 0 0 0,1 1 0 0 0,0-1 0 0 0,0 1 0 0 0,0-1 0 0 0,0 0 0 0 0,0 1-1 0 0,0-1 1 0 0,0 0 0 0 0,1 0 0 0 0,-1-1 0 0 0,1 1 0 0 0,-1 0 0 0 0,6 1 0 0 0,5 4-21 0 0,-1-2 0 0 0,0 0 0 0 0,27 7 0 0 0,-21-9-566 0 0,-1 0 1 0 0,1-1 0 0 0,-1-1 0 0 0,1-1-1 0 0,-1-1 1 0 0,1 0 0 0 0,34-8-1 0 0,-26 2 436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24.0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 92 12115 0 0,'-3'-2'1095'0'0,"-8"-8"1293"0"0,11 10-2220 0 0,0 0 1 0 0,0 0-1 0 0,-1 0 0 0 0,1-1 0 0 0,0 1 0 0 0,0 0 0 0 0,-1 0 0 0 0,1 0 1 0 0,0 0-1 0 0,-1 0 0 0 0,1-1 0 0 0,0 1 0 0 0,0 0 0 0 0,-1 0 0 0 0,1 0 0 0 0,0 0 1 0 0,-1 0-1 0 0,1 0 0 0 0,0 0 0 0 0,-1 0 0 0 0,1 0 0 0 0,0 0 0 0 0,-1 0 0 0 0,1 0 1 0 0,0 0-1 0 0,0 1 0 0 0,-1-1 0 0 0,1 0 0 0 0,0 0 0 0 0,-1 0 0 0 0,1 0 1 0 0,0 0-1 0 0,0 1 0 0 0,-1-1 0 0 0,1 0 0 0 0,0 0 0 0 0,0 1 0 0 0,-4 5-90 0 0,1 1-1 0 0,1 0 0 0 0,-1 0 0 0 0,1 1 1 0 0,0-1-1 0 0,1 0 0 0 0,0 1 0 0 0,-1 10 0 0 0,2 73 402 0 0,1-54-176 0 0,-1-36 266 0 0,2-2-550 0 0,0-1 0 0 0,0 0 0 0 0,0 1 0 0 0,-1-1 0 0 0,1 0 0 0 0,0 0-1 0 0,-1 0 1 0 0,1 0 0 0 0,-1 0 0 0 0,1-1 0 0 0,1-3 0 0 0,-3 5-4 0 0,21-32-128 0 0,1 2 0 0 0,28-32 0 0 0,10-13-306 0 0,-60 75 407 0 0,0 1 0 0 0,1 0 1 0 0,-1-1-1 0 0,0 1 0 0 0,1 0 0 0 0,-1 0 1 0 0,0 0-1 0 0,1-1 0 0 0,-1 1 0 0 0,0 0 0 0 0,1 0 1 0 0,-1 0-1 0 0,0 0 0 0 0,1-1 0 0 0,-1 1 0 0 0,1 0 1 0 0,-1 0-1 0 0,0 0 0 0 0,1 0 0 0 0,-1 0 1 0 0,1 0-1 0 0,-1 0 0 0 0,0 0 0 0 0,1 0 0 0 0,-1 1 1 0 0,1-1-1 0 0,-1 0 0 0 0,0 0 0 0 0,1 0 1 0 0,-1 0-1 0 0,0 0 0 0 0,1 1 0 0 0,-1-1 0 0 0,0 0 1 0 0,1 0-1 0 0,-1 1 0 0 0,0-1 0 0 0,1 0 0 0 0,-1 0 1 0 0,0 1-1 0 0,0-1 0 0 0,1 0 0 0 0,-1 1 1 0 0,0-1-1 0 0,0 0 0 0 0,0 1 0 0 0,0-1 0 0 0,1 1 1 0 0,-1-1-1 0 0,0 0 0 0 0,0 1 0 0 0,0-1 1 0 0,0 1-1 0 0,9 25-16 0 0,-8-20 48 0 0,0 0 0 0 0,1 0 0 0 0,-1 0 0 0 0,1 0-1 0 0,0 0 1 0 0,1 0 0 0 0,0 0 0 0 0,0-1 0 0 0,0 1 0 0 0,0-1 0 0 0,1 0 0 0 0,0 0 0 0 0,0 0 0 0 0,0-1 0 0 0,1 1 0 0 0,5 3 0 0 0,-3-3 25 0 0,0 0 0 0 0,1-1 1 0 0,-1 0-1 0 0,1-1 1 0 0,0 0-1 0 0,0 0 1 0 0,0 0-1 0 0,1-1 1 0 0,-1-1-1 0 0,16 2 1 0 0,-8-2 1 0 0,-1-1 1 0 0,0 0-1 0 0,0-2 1 0 0,0 1-1 0 0,0-2 1 0 0,0 0-1 0 0,-1-1 1 0 0,1 0-1 0 0,-1-1 1 0 0,0-1 0 0 0,0 0-1 0 0,-1-1 1 0 0,14-9-1 0 0,-14 6-4 0 0,-1 0-1 0 0,0 0 1 0 0,15-17-1 0 0,-24 24-44 0 0,0-1 0 0 0,0 1 0 0 0,-1 0 0 0 0,1-1 0 0 0,-1 0 0 0 0,0 1 0 0 0,0-1-1 0 0,0 0 1 0 0,0 0 0 0 0,-1 0 0 0 0,0 0 0 0 0,0-1 0 0 0,0 1 0 0 0,0 0 0 0 0,-1 0-1 0 0,1-1 1 0 0,-1-6 0 0 0,0 10-11 0 0,-1-1 0 0 0,1 1-1 0 0,0 0 1 0 0,-1 0 0 0 0,1 0 0 0 0,-1 0-1 0 0,1-1 1 0 0,-1 1 0 0 0,1 0 0 0 0,-1 0-1 0 0,0 0 1 0 0,1 0 0 0 0,-1 0 0 0 0,0 0-1 0 0,0 1 1 0 0,0-1 0 0 0,0 0 0 0 0,0 0-1 0 0,0 1 1 0 0,0-1 0 0 0,0 0-1 0 0,0 1 1 0 0,-1-1 0 0 0,-1 0-20 0 0,0 0 1 0 0,0 0-1 0 0,0 1 0 0 0,0 0 0 0 0,0-1 1 0 0,0 1-1 0 0,0 0 0 0 0,0 0 1 0 0,-4 1-1 0 0,-4 1-55 0 0,0 1 0 0 0,0 0 0 0 0,1 0 0 0 0,-11 6 0 0 0,1 0 39 0 0,1 1 1 0 0,-33 22 0 0 0,46-29 85 0 0,1 1 0 0 0,0 0-1 0 0,0 1 1 0 0,0-1 0 0 0,0 1 0 0 0,1 0 0 0 0,0 0-1 0 0,0 0 1 0 0,0 1 0 0 0,1-1 0 0 0,-1 1 0 0 0,1 0 0 0 0,-3 9-1 0 0,6-11-23 0 0,-1 1 0 0 0,1-1 1 0 0,0 0-1 0 0,0 0 0 0 0,0 0 0 0 0,1 0 0 0 0,-1 0 0 0 0,1 0 0 0 0,0 0 0 0 0,0 0 0 0 0,1 0 0 0 0,-1 0 0 0 0,1 0 0 0 0,0 0 0 0 0,0-1 0 0 0,0 1 0 0 0,0-1 0 0 0,1 1 0 0 0,-1-1 0 0 0,1 0 0 0 0,0 0 0 0 0,0 0 0 0 0,0 0 0 0 0,0-1 0 0 0,7 5 0 0 0,1 0-28 0 0,-1-1-1 0 0,1 0 1 0 0,0 0-1 0 0,0-1 1 0 0,1 0-1 0 0,-1-1 1 0 0,20 4-1 0 0,-14-6-691 0 0,0 0 0 0 0,0-1 0 0 0,0-1 0 0 0,0 0 0 0 0,1-1 0 0 0,-1-1 0 0 0,0-1 0 0 0,30-9 0 0 0,-21 4 501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24.8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110 49 14051 0 0,'-1'-1'155'0'0,"0"1"1"0"0,0-1-1 0 0,0 0 1 0 0,0 1-1 0 0,0-1 0 0 0,-1 1 1 0 0,1-1-1 0 0,0 1 1 0 0,0 0-1 0 0,0-1 0 0 0,-1 1 1 0 0,1 0-1 0 0,0 0 1 0 0,0 0-1 0 0,-1 0 0 0 0,1 0 1 0 0,0 0-1 0 0,0 0 0 0 0,-1 0 1 0 0,1 1-1 0 0,0-1 1 0 0,0 0-1 0 0,0 1 0 0 0,-1-1 1 0 0,1 1-1 0 0,0-1 1 0 0,0 1-1 0 0,0 0 0 0 0,0-1 1 0 0,0 1-1 0 0,0 0 1 0 0,0 0-1 0 0,0 0 0 0 0,0 0 1 0 0,1 0-1 0 0,-1 0 1 0 0,0 0-1 0 0,1 0 0 0 0,-1 0 1 0 0,0 0-1 0 0,1 0 1 0 0,-1 0-1 0 0,1 0 0 0 0,0 1 1 0 0,-1-1-1 0 0,1 0 0 0 0,0 0 1 0 0,0 0-1 0 0,-1 3 1 0 0,-2 16 541 0 0,-12 40 0 0 0,11-45-499 0 0,-1 1 0 0 0,2 0 0 0 0,0 1 0 0 0,-1 20 744 0 0,-5-50-724 0 0,8 12-207 0 0,0 0-1 0 0,0 0 1 0 0,0 0 0 0 0,0-1-1 0 0,0 1 1 0 0,0-1-1 0 0,0 1 1 0 0,0-1 0 0 0,1 1-1 0 0,-1-1 1 0 0,0 1 0 0 0,1-1-1 0 0,-1-2 1 0 0,-1-8 9 0 0,1 1 1 0 0,0-1-1 0 0,1 1 0 0 0,0-1 0 0 0,0 1 1 0 0,2-1-1 0 0,-1 1 0 0 0,1-1 0 0 0,7-18 1 0 0,-8 25-45 0 0,1 1 1 0 0,0-1-1 0 0,0 1 1 0 0,0-1-1 0 0,0 1 1 0 0,1 0-1 0 0,0 0 1 0 0,0 0-1 0 0,0 0 1 0 0,0 0 0 0 0,1 1-1 0 0,-1 0 1 0 0,1-1-1 0 0,0 1 1 0 0,0 1-1 0 0,0-1 1 0 0,0 0-1 0 0,1 1 1 0 0,-1 0-1 0 0,1 0 1 0 0,-1 0-1 0 0,1 1 1 0 0,0-1-1 0 0,9 0 1 0 0,9 0-548 0 0,-1 2 0 0 0,32 2-1 0 0,95 23-7089 0 0,-68-10 5750 0 0,-91-9 9994 0 0,-24 14-8002 0 0,23-14 901 0 0,-7 4-619 0 0,1 1 0 0 0,-22 18 0 0 0,35-26-328 0 0,-1 0 1 0 0,2 1 0 0 0,-1-1-1 0 0,0 1 1 0 0,1 0-1 0 0,0 0 1 0 0,0 1-1 0 0,0-1 1 0 0,0 0 0 0 0,1 1-1 0 0,0 0 1 0 0,0 0-1 0 0,0-1 1 0 0,-2 11 0 0 0,4-14-29 0 0,0-1-1 0 0,0 1 1 0 0,0 0 0 0 0,0 0 0 0 0,0-1 0 0 0,0 1 0 0 0,0 0 0 0 0,0 0 0 0 0,0-1 0 0 0,0 1 0 0 0,1 0 0 0 0,-1 0 0 0 0,0-1 0 0 0,0 1 0 0 0,1 0 0 0 0,-1-1 0 0 0,1 1 0 0 0,-1 0 0 0 0,1-1 0 0 0,-1 1 0 0 0,1-1 0 0 0,-1 1 0 0 0,1 0 0 0 0,-1-1-1 0 0,2 1 1 0 0,23 5 97 0 0,29-14-63 0 0,-50 7-46 0 0,9-2 2 0 0,0 0-20 0 0,0 0 1 0 0,0 1-1 0 0,0 1 1 0 0,0 0-1 0 0,17 1 1 0 0,-26 0 11 0 0,0 1 1 0 0,0 0-1 0 0,-1 0 1 0 0,1 0-1 0 0,0 0 1 0 0,0 0-1 0 0,-1 1 1 0 0,1 0-1 0 0,-1 0 1 0 0,1 0 0 0 0,-1 0-1 0 0,0 0 1 0 0,0 1-1 0 0,0-1 1 0 0,0 1-1 0 0,0 0 1 0 0,-1 0-1 0 0,1 0 1 0 0,-1 0-1 0 0,0 1 1 0 0,0-1-1 0 0,2 4 1 0 0,5 13-15 0 0,0 1 1 0 0,-2-1-1 0 0,0 1 1 0 0,5 32-1 0 0,7 89 224 0 0,-18-134-152 0 0,0 1 1 0 0,-1 0 0 0 0,0 0-1 0 0,0 0 1 0 0,-1 0-1 0 0,0 0 1 0 0,-4 13-1 0 0,4-19-23 0 0,0-1 0 0 0,0 1 0 0 0,0-1 0 0 0,-1 1-1 0 0,1-1 1 0 0,-1 0 0 0 0,1 0 0 0 0,-1 0-1 0 0,0 0 1 0 0,0 0 0 0 0,0 0 0 0 0,0 0-1 0 0,0 0 1 0 0,0-1 0 0 0,0 1 0 0 0,-1-1-1 0 0,1 0 1 0 0,-1 1 0 0 0,1-1 0 0 0,-1 0 0 0 0,1 0-1 0 0,-1-1 1 0 0,0 1 0 0 0,1-1 0 0 0,-1 1-1 0 0,0-1 1 0 0,1 0 0 0 0,-1 0 0 0 0,-3 0-1 0 0,-3 0 19 0 0,0-1 0 0 0,0 0 0 0 0,0-1 0 0 0,0 0 0 0 0,0 0 0 0 0,0 0 0 0 0,1-1 0 0 0,-1-1 0 0 0,1 0 0 0 0,0 0 0 0 0,0 0 0 0 0,0-1 0 0 0,0 0 0 0 0,1-1 0 0 0,0 1 0 0 0,-11-13 0 0 0,15 14-70 0 0,-1 0-1 0 0,1 0 1 0 0,0-1 0 0 0,0 1-1 0 0,0-1 1 0 0,0 0-1 0 0,1 0 1 0 0,0 0-1 0 0,0 0 1 0 0,0 0 0 0 0,1-1-1 0 0,0 1 1 0 0,0 0-1 0 0,0-1 1 0 0,1 1-1 0 0,-1-1 1 0 0,1 1 0 0 0,1-1-1 0 0,-1 1 1 0 0,1-1-1 0 0,0 1 1 0 0,0 0-1 0 0,0-1 1 0 0,1 1-1 0 0,0 0 1 0 0,0 0 0 0 0,0 0-1 0 0,6-8 1 0 0,0 0-393 0 0,1 0 1 0 0,1 0 0 0 0,0 1-1 0 0,1 1 1 0 0,0-1 0 0 0,1 2-1 0 0,20-15 1 0 0,32-16-3776 0 0,4 5-3478 0 0,-61 32 6642 0 0,16-9-2517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7:25.19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399 1 11434 0 0,'0'0'8621'0'0,"0"9"-7514"0"0,0 0-1042 0 0,1 1 1 0 0,0-1-1 0 0,0 1 1 0 0,1-1-1 0 0,0 0 0 0 0,1 1 1 0 0,0-1-1 0 0,0-1 1 0 0,1 1-1 0 0,6 10 0 0 0,-8-15-41 0 0,1 0-1 0 0,0 1 0 0 0,0-1 1 0 0,1-1-1 0 0,-1 1 0 0 0,1 0 1 0 0,-1-1-1 0 0,1 0 0 0 0,1 0 0 0 0,-1 0 1 0 0,0 0-1 0 0,1 0 0 0 0,-1-1 1 0 0,1 0-1 0 0,0 0 0 0 0,-1 0 1 0 0,1-1-1 0 0,0 0 0 0 0,0 0 1 0 0,0 0-1 0 0,8 0 0 0 0,61-4 21 0 0,-58 1-68 0 0,-1 0-1 0 0,1 2 1 0 0,-1 0 0 0 0,1 0 0 0 0,-1 2 0 0 0,22 4 0 0 0,-35-6 22 0 0,0 1 0 0 0,0 0 0 0 0,0-1 0 0 0,0 1 0 0 0,0 0 0 0 0,0 0 0 0 0,-1 0 0 0 0,1 0 0 0 0,0 0 0 0 0,-1 0 0 0 0,1 1 0 0 0,-1-1 0 0 0,1 0 1 0 0,-1 1-1 0 0,1-1 0 0 0,-1 1 0 0 0,0 0 0 0 0,0-1 0 0 0,0 1 0 0 0,0 0 0 0 0,0 0 0 0 0,0 0 0 0 0,-1 0 0 0 0,1 0 0 0 0,-1 0 0 0 0,1 0 0 0 0,-1 0 0 0 0,1 0 0 0 0,-1 0 0 0 0,0 0 1 0 0,0 0-1 0 0,0 0 0 0 0,0 0 0 0 0,-1 0 0 0 0,1 0 0 0 0,-1 0 0 0 0,1 0 0 0 0,-1 0 0 0 0,1-1 0 0 0,-3 5 0 0 0,-2 6 145 0 0,-1 0 0 0 0,0 0 1 0 0,0-1-1 0 0,-17 21 0 0 0,-278 358 3211 0 0,-12 14-3479 0 0,297-382-322 0 0,-50 62-2770 0 0,45-62 1351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09:59.7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0 16516 0 0,'-3'3'3129'0'0,"2"-2"-3174"0"0,0 1 0 0 0,0 0 0 0 0,0 0 0 0 0,0 0 0 0 0,0 0 0 0 0,1-1 0 0 0,-1 1 0 0 0,1 0 0 0 0,-1 0-1 0 0,1 3 1 0 0,8 98-743 0 0,-2-40 902 0 0,-2 0-1 0 0,-6 71 0 0 0,-3-100-2 0 0,-1 21-377 0 0,11-21-3532 0 0,-1-27 3661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00.3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254 34 7210 0 0,'-11'-33'12289'0'0,"11"33"-12226"0"0,3 20-480 0 0,4 25 105 0 0,1 68 0 0 0,3 25 443 0 0,-7-111-81 0 0,-1-6 158 0 0,1-1 1 0 0,6 23 2851 0 0,-14-49-2425 0 0,-24-29-187 0 0,20 24-369 0 0,0-1 1 0 0,-1 2-1 0 0,-15-16 1 0 0,20 23-82 0 0,1 0 1 0 0,-1 1-1 0 0,0-1 0 0 0,0 1 1 0 0,0-1-1 0 0,-1 1 1 0 0,1 0-1 0 0,0 1 0 0 0,-1-1 1 0 0,1 1-1 0 0,-1 0 1 0 0,0 0-1 0 0,1 0 0 0 0,-10 1 1 0 0,5 0-20 0 0,0 1 1 0 0,0 0-1 0 0,-1 1 1 0 0,1 0 0 0 0,1 1-1 0 0,-1 0 1 0 0,0 0-1 0 0,-8 5 1 0 0,14-7 3 0 0,0 0 0 0 0,0 1 0 0 0,0-1 0 0 0,0 1 0 0 0,0 0 0 0 0,1 0 0 0 0,-1 0-1 0 0,1 0 1 0 0,-1 0 0 0 0,1 1 0 0 0,0-1 0 0 0,0 1 0 0 0,0-1 0 0 0,0 1 0 0 0,0 0 0 0 0,1 0 0 0 0,-1 0 0 0 0,1 0 0 0 0,0 0 0 0 0,0 0 0 0 0,0 0 0 0 0,0 0 0 0 0,1 0 0 0 0,-1 0 0 0 0,1 1 0 0 0,-1 2 0 0 0,2-3-21 0 0,0 0 0 0 0,0 0 0 0 0,0 0 0 0 0,1 0 1 0 0,-1-1-1 0 0,1 1 0 0 0,-1-1 0 0 0,1 1 0 0 0,0-1 1 0 0,0 1-1 0 0,0-1 0 0 0,0 0 0 0 0,0 0 0 0 0,0 0 1 0 0,1 0-1 0 0,-1-1 0 0 0,1 1 0 0 0,0 0 0 0 0,-1-1 1 0 0,1 0-1 0 0,0 0 0 0 0,4 2 0 0 0,9 2-864 0 0,0 0-1 0 0,27 5 0 0 0,-40-10 692 0 0,51 9-2919 0 0,-24-6 1124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00.7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258 80 13451 0 0,'2'-4'669'0'0,"0"0"0"0"0,0 0 0 0 0,0 0-1 0 0,-1-1 1 0 0,0 1 0 0 0,0 0 0 0 0,0-1 0 0 0,-1 1 0 0 0,1-1 0 0 0,-1 1 0 0 0,0-1 0 0 0,0 1 0 0 0,-1-7 0 0 0,0 10-627 0 0,0 0 1 0 0,0 0-1 0 0,0 0 1 0 0,0 0-1 0 0,0 0 1 0 0,0 0-1 0 0,-1 1 1 0 0,1-1-1 0 0,0 0 1 0 0,0 1-1 0 0,0-1 1 0 0,-1 1-1 0 0,1-1 1 0 0,0 1-1 0 0,-1 0 1 0 0,1-1-1 0 0,0 1 1 0 0,-1 0-1 0 0,1 0 1 0 0,-1 0-1 0 0,1 0 1 0 0,0 0-1 0 0,-1 0 1 0 0,1 1-1 0 0,0-1 1 0 0,-1 0-1 0 0,-1 1 1 0 0,-38 11-356 0 0,21-4 231 0 0,0 1 0 0 0,0 1 1 0 0,-23 16-1 0 0,35-21 52 0 0,0 1 0 0 0,0 1 0 0 0,0 0 0 0 0,1 0 0 0 0,-1 0 0 0 0,2 1 0 0 0,-1-1 0 0 0,1 2 0 0 0,-6 10 0 0 0,10-16-5 0 0,1-1-1 0 0,0 1 0 0 0,-1-1 1 0 0,1 1-1 0 0,1 0 1 0 0,-1-1-1 0 0,0 1 1 0 0,1 0-1 0 0,-1 0 0 0 0,1-1 1 0 0,0 1-1 0 0,0 0 1 0 0,0 0-1 0 0,0 0 0 0 0,0 0 1 0 0,1-1-1 0 0,-1 1 1 0 0,2 5-1 0 0,0-6 1 0 0,-1 0 0 0 0,0 0 0 0 0,1 1 0 0 0,0-1-1 0 0,-1 0 1 0 0,1-1 0 0 0,0 1 0 0 0,0 0 0 0 0,0-1 0 0 0,0 1 0 0 0,0-1 0 0 0,1 1 0 0 0,-1-1-1 0 0,0 0 1 0 0,1 0 0 0 0,3 1 0 0 0,2 0 1 0 0,0 0 0 0 0,0 0-1 0 0,1-1 1 0 0,-1-1 0 0 0,0 1-1 0 0,0-1 1 0 0,0 0 0 0 0,1-1 0 0 0,-1 0-1 0 0,0-1 1 0 0,13-3 0 0 0,-12 1 46 0 0,0 0 0 0 0,0-1 0 0 0,0 0 0 0 0,0 0 0 0 0,-1-1 1 0 0,0 0-1 0 0,0 0 0 0 0,-1-1 0 0 0,13-14 0 0 0,-16 16 7 0 0,0 0-1 0 0,0 0 0 0 0,0 0 1 0 0,-1 0-1 0 0,0-1 1 0 0,0 1-1 0 0,-1-1 1 0 0,1 0-1 0 0,-1 0 1 0 0,0 0-1 0 0,-1 0 1 0 0,0 0-1 0 0,0 0 0 0 0,0 0 1 0 0,0-1-1 0 0,-1 1 1 0 0,-1-7-1 0 0,1 13-22 0 0,0 0 0 0 0,0 0-1 0 0,0 0 1 0 0,0-1 0 0 0,0 1-1 0 0,0 0 1 0 0,0 0 0 0 0,0 0 0 0 0,0 0-1 0 0,0-1 1 0 0,0 1 0 0 0,-1 0-1 0 0,1 0 1 0 0,0 0 0 0 0,0 0-1 0 0,0-1 1 0 0,0 1 0 0 0,0 0-1 0 0,-1 0 1 0 0,1 0 0 0 0,0 0-1 0 0,0 0 1 0 0,0 0 0 0 0,0 0 0 0 0,-1 0-1 0 0,1 0 1 0 0,0 0 0 0 0,0 0-1 0 0,0-1 1 0 0,-1 1 0 0 0,1 0-1 0 0,0 0 1 0 0,0 0 0 0 0,0 0-1 0 0,-1 0 1 0 0,1 0 0 0 0,0 1-1 0 0,0-1 1 0 0,0 0 0 0 0,0 0 0 0 0,-1 0-1 0 0,1 0 1 0 0,0 0 0 0 0,0 0-1 0 0,0 0 1 0 0,-1 0 0 0 0,-12 9-62 0 0,-5 6 56 0 0,16-13-38 0 0,0 0 1 0 0,0 0-1 0 0,0 0 1 0 0,0 1-1 0 0,0-1 1 0 0,1 0-1 0 0,-1 1 1 0 0,1-1-1 0 0,0 1 1 0 0,-1-1-1 0 0,1 1 1 0 0,1 0 0 0 0,-1-1-1 0 0,0 1 1 0 0,1 0-1 0 0,-1 0 1 0 0,1 0-1 0 0,0-1 1 0 0,0 1-1 0 0,0 0 1 0 0,0 0-1 0 0,0 0 1 0 0,1 0-1 0 0,-1-1 1 0 0,1 1 0 0 0,0 0-1 0 0,0 0 1 0 0,0-1-1 0 0,0 1 1 0 0,0-1-1 0 0,0 1 1 0 0,1-1-1 0 0,0 1 1 0 0,-1-1-1 0 0,1 0 1 0 0,0 0-1 0 0,0 0 1 0 0,0 0-1 0 0,0 0 1 0 0,0 0 0 0 0,1 0-1 0 0,-1-1 1 0 0,0 1-1 0 0,1-1 1 0 0,-1 0-1 0 0,1 0 1 0 0,0 0-1 0 0,4 2 1 0 0,-1-2-728 0 0,0 0-1 0 0,0 0 1 0 0,-1 0 0 0 0,1-1-1 0 0,10 0 1 0 0,-2-1 551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01.1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0 13131 0 0,'0'0'1631'0'0,"-12"12"-8"0"0,8-6-1625 0 0,1 0-1 0 0,1 0 1 0 0,-1 0-1 0 0,1 0 1 0 0,0 0 0 0 0,1 1-1 0 0,-1-1 1 0 0,1 1 0 0 0,1 0-1 0 0,-1-1 1 0 0,1 1 0 0 0,0 0-1 0 0,0-1 1 0 0,1 1 0 0 0,2 9-1 0 0,-2-13 19 0 0,-1 0-1 0 0,1-1 1 0 0,-1 1-1 0 0,1-1 1 0 0,0 1-1 0 0,0 0 0 0 0,0-1 1 0 0,1 0-1 0 0,-1 1 1 0 0,0-1-1 0 0,1 0 1 0 0,0 1-1 0 0,-1-1 0 0 0,1 0 1 0 0,0 0-1 0 0,0-1 1 0 0,0 1-1 0 0,0 0 1 0 0,1-1-1 0 0,-1 1 0 0 0,0-1 1 0 0,1 0-1 0 0,-1 1 1 0 0,4 0-1 0 0,1-1-35 0 0,0 0-1 0 0,0 0 1 0 0,1-1-1 0 0,-1 0 1 0 0,0 0-1 0 0,1-1 1 0 0,-1 0-1 0 0,8-2 1 0 0,31-7-182 0 0,47-17 0 0 0,-2 0 523 0 0,-90 27 126 0 0,-19 26-66 0 0,-76 51 282 0 0,62-53-611 0 0,0 1 1 0 0,-34 38 0 0 0,-25 54-4748 0 0,70-96 2613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01.45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43 18452 0 0,'0'0'1732'0'0,"2"-11"1142"0"0,0 9-2840 0 0,0 1-1 0 0,0-1 1 0 0,0 0-1 0 0,0 1 1 0 0,1 0-1 0 0,-1-1 1 0 0,0 1-1 0 0,1 0 1 0 0,-1 0-1 0 0,1 1 1 0 0,-1-1-1 0 0,1 0 0 0 0,-1 1 1 0 0,1-1-1 0 0,0 1 1 0 0,3 0-1 0 0,57-2 270 0 0,-36 2-171 0 0,666-12 963 0 0,-231 17-3176 0 0,-212 7-2022 0 0,-180-8 3014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02.3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63 11466 0 0,'-3'-3'9742'0'0,"3"3"-9708"0"0,0-1 0 0 0,0 1-1 0 0,0 0 1 0 0,0-1 0 0 0,-1 1 0 0 0,1 0-1 0 0,0-1 1 0 0,0 1 0 0 0,0-1-1 0 0,0 1 1 0 0,0 0 0 0 0,0-1-1 0 0,0 1 1 0 0,0-1 0 0 0,0 1-1 0 0,0 0 1 0 0,0-1 0 0 0,0 1-1 0 0,0 0 1 0 0,0-1 0 0 0,0 1-1 0 0,1-1 1 0 0,-1 1 0 0 0,0 0-1 0 0,0-1 1 0 0,0 1 0 0 0,1-1-1 0 0,4-3-45 0 0,0 1 0 0 0,0-1 0 0 0,1 1 0 0 0,-1 0 0 0 0,1 1-1 0 0,0-1 1 0 0,0 1 0 0 0,0 0 0 0 0,9-1 0 0 0,66-11-3 0 0,-63 12 11 0 0,-7 0-17 0 0,0 1 1 0 0,0 1-1 0 0,0 0 0 0 0,0 0 0 0 0,1 1 0 0 0,-1 0 0 0 0,11 4 0 0 0,-20-5-10 0 0,0 1 0 0 0,0-1 0 0 0,0 1 0 0 0,0 0 0 0 0,0-1 0 0 0,0 1 0 0 0,0 0 0 0 0,0 0 0 0 0,0 0-1 0 0,0 0 1 0 0,-1 1 0 0 0,1-1 0 0 0,0 0 0 0 0,-1 1 0 0 0,0-1 0 0 0,1 1 0 0 0,-1 0 0 0 0,0-1 0 0 0,1 1 0 0 0,-1 0 0 0 0,0 0 0 0 0,0 0 0 0 0,0 0 0 0 0,-1 0 0 0 0,1 0 0 0 0,0 0 0 0 0,-1 0 0 0 0,0 0-1 0 0,1 0 1 0 0,-1 0 0 0 0,0 0 0 0 0,0 1 0 0 0,0-1 0 0 0,0 0 0 0 0,0 0 0 0 0,-1 0 0 0 0,1 0 0 0 0,-1 0 0 0 0,1 0 0 0 0,-1 0 0 0 0,0 0 0 0 0,0 0 0 0 0,-1 3 0 0 0,-3 6-74 0 0,-1 0 0 0 0,0-1 0 0 0,0 1 0 0 0,-1-1 0 0 0,0-1 0 0 0,-1 1 0 0 0,0-1 0 0 0,-13 11 0 0 0,-8 4 292 0 0,-45 27 1 0 0,-5 6 390 0 0,78-57-588 0 0,1 0 0 0 0,-1 0 0 0 0,1 0 0 0 0,-1 0 1 0 0,1 0-1 0 0,0 0 0 0 0,-1 1 0 0 0,1-1 0 0 0,0 0 0 0 0,-1 0 0 0 0,1 1 1 0 0,0-1-1 0 0,-1 0 0 0 0,1 0 0 0 0,0 1 0 0 0,-1-1 0 0 0,1 0 1 0 0,0 1-1 0 0,0-1 0 0 0,-1 0 0 0 0,1 1 0 0 0,0-1 0 0 0,0 0 1 0 0,0 1-1 0 0,0-1 0 0 0,-1 1 0 0 0,1-1 0 0 0,0 1 0 0 0,0-1 1 0 0,0 0-1 0 0,0 1 0 0 0,0-1 0 0 0,0 1 0 0 0,0-1 0 0 0,0 0 0 0 0,0 1 1 0 0,0-1-1 0 0,0 1 0 0 0,1 0 0 0 0,18-2-510 0 0,40-13-144 0 0,-54 12 684 0 0,19-2-16 0 0,0 0 0 0 0,0 2 1 0 0,0 0-1 0 0,0 2 0 0 0,1 1 0 0 0,45 7 0 0 0,20 0-3027 0 0,-75-8 2932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5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0 5161 0 0,'-12'33'257'0'0,"2"1"-1"0"0,1 0 1 0 0,-6 47-1 0 0,-3 108 2247 0 0,15-156-2122 0 0,-2 55 284 0 0,3 1-1 0 0,13 100 1 0 0,-11-186-632 0 0,12 72 354 0 0,-11-70-282 0 0,0 0-1 0 0,1 0 1 0 0,-1-1 0 0 0,1 1-1 0 0,0 0 1 0 0,0-1 0 0 0,1 0-1 0 0,-1 1 1 0 0,1-1 0 0 0,0 0-1 0 0,0-1 1 0 0,7 7-1 0 0,-9-9 23 0 0,0-1-1 0 0,0 1 1 0 0,0-1-1 0 0,0 1 1 0 0,1-1-1 0 0,-1 0 1 0 0,0 0-1 0 0,0 0 1 0 0,0 1-1 0 0,1-1 1 0 0,-1 0-1 0 0,0 0 1 0 0,0-1-1 0 0,1 1 1 0 0,-1 0-1 0 0,0 0 1 0 0,0 0-1 0 0,0-1 1 0 0,1 1-1 0 0,-1-1 1 0 0,0 1-1 0 0,0-1 1 0 0,0 1-1 0 0,0-1 1 0 0,0 0-1 0 0,0 0 1 0 0,0 1-1 0 0,0-1 1 0 0,0 0-1 0 0,0 0 1 0 0,-1 0-1 0 0,2-1 1 0 0,27-36 1213 0 0,-26 34-1252 0 0,42-71 330 0 0,-28 45-506 0 0,42-57-1 0 0,-58 86 60 0 0,-1 0 1 0 0,1 0-1 0 0,-1 0 0 0 0,1 0 0 0 0,-1 1 0 0 0,1-1 0 0 0,0 0 0 0 0,0 0 0 0 0,-1 1 0 0 0,1-1 0 0 0,0 0 0 0 0,0 1 1 0 0,0-1-1 0 0,0 1 0 0 0,0-1 0 0 0,0 1 0 0 0,0-1 0 0 0,0 1 0 0 0,0 0 0 0 0,0-1 0 0 0,0 1 0 0 0,0 0 1 0 0,0 0-1 0 0,0 0 0 0 0,0 0 0 0 0,0 0 0 0 0,0 0 0 0 0,0 0 0 0 0,0 0 0 0 0,0 0 0 0 0,1 1 0 0 0,-1-1 1 0 0,0 0-1 0 0,0 1 0 0 0,0-1 0 0 0,-1 0 0 0 0,1 1 0 0 0,0 0 0 0 0,0-1 0 0 0,0 1 0 0 0,1 1 0 0 0,3 3-159 0 0,0 1 0 0 0,-1 0 0 0 0,0 1 0 0 0,0-1 0 0 0,5 10 0 0 0,13 20 98 0 0,-18-32 204 0 0,0 0 0 0 0,1 0 0 0 0,0 0 1 0 0,0-1-1 0 0,0 0 0 0 0,0 0 0 0 0,0 0 0 0 0,1-1 1 0 0,-1 0-1 0 0,1 0 0 0 0,-1 0 0 0 0,1 0 0 0 0,0-1 0 0 0,0 0 1 0 0,0 0-1 0 0,9-1 0 0 0,-10 0-13 0 0,0 0 0 0 0,-1-1 0 0 0,1 0 0 0 0,0 0 0 0 0,-1 0 0 0 0,1-1 0 0 0,-1 1 0 0 0,0-1 0 0 0,1 0 0 0 0,-1 0 0 0 0,0-1-1 0 0,0 1 1 0 0,0-1 0 0 0,-1 0 0 0 0,1 0 0 0 0,-1 0 0 0 0,1-1 0 0 0,-1 1 0 0 0,0-1 0 0 0,0 1 0 0 0,3-8 0 0 0,2-1-19 0 0,-2-1-1 0 0,0-1 1 0 0,0 1 0 0 0,3-15-1 0 0,-7 21-73 0 0,0 0 0 0 0,-1 1-1 0 0,0-1 1 0 0,0 0-1 0 0,0 0 1 0 0,-1 0 0 0 0,0 0-1 0 0,-1 0 1 0 0,1 0 0 0 0,-3-10-1 0 0,3 16-18 0 0,0 0 1 0 0,-1 0-1 0 0,1 1 0 0 0,0-1 0 0 0,0 0 1 0 0,0 1-1 0 0,-1-1 0 0 0,1 0 0 0 0,0 1 1 0 0,0-1-1 0 0,-1 0 0 0 0,1 1 1 0 0,-1-1-1 0 0,1 0 0 0 0,-1 1 0 0 0,1-1 1 0 0,-1 1-1 0 0,1-1 0 0 0,-1 1 0 0 0,1-1 1 0 0,-1 1-1 0 0,0 0 0 0 0,1-1 0 0 0,-1 1 1 0 0,0 0-1 0 0,1-1 0 0 0,-1 1 0 0 0,0 0 1 0 0,1 0-1 0 0,-1 0 0 0 0,-1-1 0 0 0,0 2-24 0 0,1-1-1 0 0,-1 1 1 0 0,1 0-1 0 0,-1-1 1 0 0,1 1-1 0 0,0 0 1 0 0,-1 0-1 0 0,1 0 1 0 0,0 0-1 0 0,-1 0 0 0 0,1 0 1 0 0,0 0-1 0 0,-2 2 1 0 0,-3 5-144 0 0,1 0 0 0 0,-1 0 1 0 0,-7 17-1 0 0,1 2-2 0 0,2 1 0 0 0,-10 42 0 0 0,17-58 203 0 0,1 1 1 0 0,0-1-1 0 0,1 1 1 0 0,0-1-1 0 0,1 1 0 0 0,1-1 1 0 0,0 1-1 0 0,4 18 0 0 0,-4-26-7 0 0,0-1-1 0 0,1 1 1 0 0,0-1-1 0 0,0 0 1 0 0,0 0-1 0 0,1 1 1 0 0,-1-1-1 0 0,1-1 1 0 0,0 1-1 0 0,0 0 0 0 0,0-1 1 0 0,0 1-1 0 0,1-1 1 0 0,0 0-1 0 0,4 3 1 0 0,-1-2 62 0 0,1 0 1 0 0,-1 0 0 0 0,1-1 0 0 0,0 0-1 0 0,0 0 1 0 0,0-1 0 0 0,16 3-1 0 0,-1-3-666 0 0,-1-1 0 0 0,1-1 0 0 0,0 0 0 0 0,-1-2 0 0 0,32-6-1 0 0,7-6-1031 0 0,-34 6 1466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6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0 8282 0 0,'0'0'-166'0'0,"-3"2"-1386"0"0,-64 48 1656 0 0,-67 64 1 0 0,61-50 482 0 0,84-69 2765 0 0,20-8-3714 0 0,-21 9 533 0 0,-4 3-231 0 0,-1 0 0 0 0,1 0 1 0 0,0 1-1 0 0,-1 0 0 0 0,1 0 0 0 0,0 0 1 0 0,-1 1-1 0 0,1-1 0 0 0,-1 1 0 0 0,1 1 1 0 0,-1-1-1 0 0,1 1 0 0 0,-1 0 0 0 0,0 0 1 0 0,0 0-1 0 0,0 1 0 0 0,0 0 0 0 0,7 5 1 0 0,3 0 4 0 0,10 7-145 0 0,-1 0-1 0 0,-1 2 1 0 0,-1 0-1 0 0,0 2 1 0 0,28 30-1 0 0,-38-36-309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02.7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100 27 12763 0 0,'0'0'1717'0'0,"9"-10"5183"0"0,3-7-5623 0 0,-24 23-1297 0 0,-1 1 1 0 0,1 1 0 0 0,1 0-1 0 0,0 0 1 0 0,0 1 0 0 0,0 1-1 0 0,-17 20 1 0 0,27-30 9 0 0,0 1 0 0 0,0 0 0 0 0,0 1 0 0 0,0-1 0 0 0,0 0-1 0 0,0 0 1 0 0,1 0 0 0 0,-1 1 0 0 0,0-1 0 0 0,1 0 0 0 0,-1 0 0 0 0,1 1 0 0 0,-1-1 0 0 0,1 1-1 0 0,0-1 1 0 0,-1 0 0 0 0,1 1 0 0 0,0-1 0 0 0,0 1 0 0 0,0-1 0 0 0,0 1 0 0 0,0-1-1 0 0,1 0 1 0 0,-1 1 0 0 0,0-1 0 0 0,1 1 0 0 0,-1-1 0 0 0,1 0 0 0 0,-1 1 0 0 0,1-1 0 0 0,-1 0-1 0 0,1 0 1 0 0,0 1 0 0 0,0-1 0 0 0,0 0 0 0 0,0 0 0 0 0,0 0 0 0 0,0 0 0 0 0,0 0-1 0 0,0 0 1 0 0,0 0 0 0 0,0 0 0 0 0,0-1 0 0 0,1 1 0 0 0,-1 0 0 0 0,0-1 0 0 0,1 1 0 0 0,-1-1-1 0 0,3 1 1 0 0,5 2-59 0 0,0 0 0 0 0,0-1 1 0 0,0 0-1 0 0,1-1 0 0 0,-1 0 0 0 0,11 0 0 0 0,11-2 68 0 0,0-2 1 0 0,0-1-1 0 0,45-11 1 0 0,-8-6-2651 0 0,-28 3 1543 0 0,-24 7 423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03.05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210 0 14211 0 0,'0'0'2767'0'0,"-3"9"-1101"0"0,-24 42-823 0 0,-2-1 0 0 0,-3-1 0 0 0,-46 54-1 0 0,51-65-580 0 0,25-36-366 0 0,0 1 1 0 0,1-1-1 0 0,-1 1 0 0 0,1 0 0 0 0,0 0 0 0 0,0 0 0 0 0,0 0 0 0 0,0 0 1 0 0,1 0-1 0 0,-1 0 0 0 0,1 0 0 0 0,-1 5 0 0 0,2-7-131 0 0,-1 0-1 0 0,0 0 1 0 0,1 0 0 0 0,-1-1-1 0 0,1 1 1 0 0,-1 0 0 0 0,1 0-1 0 0,-1-1 1 0 0,1 1 0 0 0,-1-1-1 0 0,1 1 1 0 0,0 0 0 0 0,-1-1-1 0 0,1 1 1 0 0,0-1 0 0 0,-1 0-1 0 0,1 1 1 0 0,0-1 0 0 0,0 1-1 0 0,0-1 1 0 0,-1 0 0 0 0,1 0-1 0 0,0 1 1 0 0,0-1 0 0 0,1 0-1 0 0,6 1-9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03.5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75 18 10746 0 0,'-2'-4'1199'0'0,"-7"-7"1107"0"0,9 11-2214 0 0,0 0 1 0 0,0 0-1 0 0,0 0 1 0 0,0-1-1 0 0,0 1 1 0 0,0 0 0 0 0,0 0-1 0 0,0 0 1 0 0,0 0-1 0 0,-1 0 1 0 0,1 0-1 0 0,0-1 1 0 0,0 1-1 0 0,0 0 1 0 0,0 0-1 0 0,0 0 1 0 0,-1 0-1 0 0,1 0 1 0 0,0 0-1 0 0,0 0 1 0 0,0 0-1 0 0,0 0 1 0 0,-1 0-1 0 0,1 0 1 0 0,0 0-1 0 0,0 0 1 0 0,0 0-1 0 0,0 0 1 0 0,-1 0-1 0 0,1 0 1 0 0,0 0 0 0 0,0 0-1 0 0,0 0 1 0 0,0 0-1 0 0,-1 0 1 0 0,1 0-1 0 0,0 0 1 0 0,0 0-1 0 0,0 0 1 0 0,0 0-1 0 0,-1 0 1 0 0,1 1-1 0 0,0-1 1 0 0,0 0-1 0 0,0 0 1 0 0,0 0-1 0 0,0 0 1 0 0,0 0-1 0 0,0 0 1 0 0,-1 1-1 0 0,-3 13-299 0 0,0-1 0 0 0,0 2-1 0 0,1-1 1 0 0,1 0 0 0 0,-1 16 0 0 0,-5 32 182 0 0,-3 5 67 0 0,-6 24 2730 0 0,32-107-1626 0 0,-11 12-1028 0 0,37-44 239 0 0,-23 26-377 0 0,0 1 0 0 0,1 1 0 0 0,1 1 0 0 0,27-21-1 0 0,-45 39 13 0 0,1-1-1 0 0,-1 0 1 0 0,1 0-1 0 0,0 1 1 0 0,-1-1-1 0 0,1 1 1 0 0,0 0-1 0 0,0 0 1 0 0,0 0-1 0 0,-1 0 1 0 0,1 1-1 0 0,0-1 0 0 0,0 1 1 0 0,0 0-1 0 0,0 0 1 0 0,0 0-1 0 0,1 0 1 0 0,-1 0-1 0 0,0 0 1 0 0,3 2-1 0 0,-3-1-30 0 0,0 1-1 0 0,0-1 1 0 0,0 1-1 0 0,0 0 1 0 0,0 0 0 0 0,-1 1-1 0 0,1-1 1 0 0,-1 0-1 0 0,1 1 1 0 0,-1 0 0 0 0,0-1-1 0 0,0 1 1 0 0,0 0-1 0 0,2 6 1 0 0,4 8-82 0 0,-2 0 0 0 0,0 1 0 0 0,-1 0 0 0 0,6 37 0 0 0,-8-34 105 0 0,-2-13-663 0 0,0-1 0 0 0,0 1 0 0 0,0-1 0 0 0,1 1 0 0 0,1-1 0 0 0,3 10 0 0 0,0-8-1153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03.9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21 15811 0 0,'-8'-1'1046'0'0,"0"3"1041"0"0,3 15-1856 0 0,-6 86-59 0 0,4-58 3429 0 0,9-77-2595 0 0,3 21-997 0 0,0 0 0 0 0,0 0 0 0 0,1 1 0 0 0,0 0 0 0 0,1 0 0 0 0,0 1 0 0 0,1 0 0 0 0,0 0 0 0 0,0 0 0 0 0,10-7 0 0 0,-10 11-28 0 0,0 0-1 0 0,0 0 1 0 0,0 1 0 0 0,1 0-1 0 0,-1 0 1 0 0,18-4-1 0 0,-21 7-163 0 0,0 0-1 0 0,0 0 0 0 0,1 0 0 0 0,-1 1 1 0 0,11 0-1 0 0,-14 0-165 0 0,1 1 1 0 0,-1-1-1 0 0,1 1 0 0 0,-1-1 1 0 0,0 1-1 0 0,1 0 0 0 0,-1 0 0 0 0,0 0 1 0 0,0 0-1 0 0,0 0 0 0 0,0 1 1 0 0,0-1-1 0 0,3 3 0 0 0,0 1-1389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04.4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292 31 13899 0 0,'27'-29'7727'0'0,"-36"28"-7319"0"0,-3 1-391 0 0,0 0-1 0 0,0 1 1 0 0,1 0 0 0 0,-1 1 0 0 0,0 0-1 0 0,1 0 1 0 0,-1 2 0 0 0,1-1 0 0 0,0 1-1 0 0,0 1 1 0 0,0 0 0 0 0,-14 9-1 0 0,24-13-37 0 0,1-1 0 0 0,-1 0 0 0 0,1 1 0 0 0,-1-1-1 0 0,0 1 1 0 0,1-1 0 0 0,-1 1 0 0 0,1-1-1 0 0,-1 1 1 0 0,1 0 0 0 0,-1-1 0 0 0,1 1 0 0 0,-1-1-1 0 0,1 1 1 0 0,0 0 0 0 0,-1-1 0 0 0,1 1-1 0 0,0 0 1 0 0,0 0 0 0 0,-1-1 0 0 0,1 1-1 0 0,0 0 1 0 0,0 0 0 0 0,0-1 0 0 0,0 1 0 0 0,0 0-1 0 0,0 1 1 0 0,1-1-31 0 0,-1 0 0 0 0,1 0 1 0 0,0 0-1 0 0,-1 0 0 0 0,1 0 0 0 0,0 0 0 0 0,0 0 0 0 0,0 0 0 0 0,0 0 0 0 0,0 0 1 0 0,0 0-1 0 0,0 0 0 0 0,0-1 0 0 0,2 2 0 0 0,8 3-324 0 0,0 0 0 0 0,22 6 0 0 0,-22-7 383 0 0,8 2-64 0 0,-1 2 0 0 0,0 1 1 0 0,19 12-1 0 0,-30-17 51 0 0,0 1-1 0 0,0 0 1 0 0,-1 0 0 0 0,1 1 0 0 0,-1 0-1 0 0,0 0 1 0 0,-1 0 0 0 0,0 1-1 0 0,9 13 1 0 0,-14-19 28 0 0,1 0 1 0 0,0 0-1 0 0,-1 1 0 0 0,1-1 0 0 0,-1 0 1 0 0,1 0-1 0 0,-1 1 0 0 0,0-1 0 0 0,1 0 1 0 0,-1 1-1 0 0,0-1 0 0 0,0 1 0 0 0,0-1 0 0 0,0 0 1 0 0,0 1-1 0 0,-1-1 0 0 0,1 0 0 0 0,0 1 1 0 0,0-1-1 0 0,-1 0 0 0 0,1 1 0 0 0,-1-1 1 0 0,0 0-1 0 0,1 0 0 0 0,-2 3 0 0 0,-1-2 76 0 0,1 0-1 0 0,0 0 1 0 0,0 0 0 0 0,-1 0-1 0 0,0-1 1 0 0,1 1-1 0 0,-1-1 1 0 0,0 1-1 0 0,1-1 1 0 0,-1 0-1 0 0,-4 1 1 0 0,-7 1 282 0 0,0 0 1 0 0,0-1-1 0 0,0-1 0 0 0,-15 0 0 0 0,-6-1-573 0 0,0-3 0 0 0,-36-6 0 0 0,45 4-2815 0 0,-38-14 1 0 0,36 9-90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19.9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6 131 3793 0 0,'0'0'6599'0'0,"0"0"-6435"0"0,0 0 0 0 0,-1 0 1 0 0,1 0-1 0 0,0 0 1 0 0,0 0-1 0 0,-1-1 0 0 0,1 1 1 0 0,0 0-1 0 0,0 0 0 0 0,-1 0 1 0 0,1 0-1 0 0,0 0 1 0 0,0 0-1 0 0,-1-1 494 0 0,1 1-494 0 0,0 0 0 0 0,-1-1 1 0 0,1 1-1 0 0,0 0 1 0 0,0 0-1 0 0,0-1 0 0 0,0 1 1 0 0,0 0-1 0 0,0 0 1 0 0,0 0-1 0 0,0-1 0 0 0,-1 1 1 0 0,1 0-1 0 0,0-1 1 0 0,0 1-1 0 0,0 0 0 0 0,0 0 1 0 0,0-1-1 0 0,0 1 0 0 0,0 0 1 0 0,0 0-1 0 0,1-1 1 0 0,-1 1-1 0 0,0 0 0 0 0,0 0 1 0 0,0-1-1 0 0,0 1 1 0 0,0 0-1 0 0,0 0 0 0 0,0 0 1 0 0,1-1-1 0 0,-1 1 1 0 0,0 0 328 0 0,0-1-329 0 0,1 1 1 0 0,4-8-149 0 0,0 1 1 0 0,1-1 0 0 0,-1 1-1 0 0,2 0 1 0 0,-1 1 0 0 0,1 0-1 0 0,0 0 1 0 0,15-10 0 0 0,-10 8-98 0 0,1 1 0 0 0,0 0 0 0 0,0 1 0 0 0,0 0-1 0 0,22-5 1 0 0,-33 10 45 0 0,-1 1-1 0 0,1-1 1 0 0,0 1-1 0 0,0-1 1 0 0,-1 1-1 0 0,1 0 0 0 0,0 0 1 0 0,0 0-1 0 0,-1 0 1 0 0,1 0-1 0 0,0 0 0 0 0,0 0 1 0 0,-1 1-1 0 0,1-1 1 0 0,0 0-1 0 0,-1 1 0 0 0,1 0 1 0 0,0-1-1 0 0,-1 1 1 0 0,1 0-1 0 0,-1 0 1 0 0,1 0-1 0 0,-1 0 0 0 0,1 0 1 0 0,-1 0-1 0 0,0 0 1 0 0,0 0-1 0 0,1 1 0 0 0,-1-1 1 0 0,0 0-1 0 0,2 4 1 0 0,-1 2-151 0 0,1 0 1 0 0,-1 0 0 0 0,0 0-1 0 0,-1 1 1 0 0,1-1 0 0 0,-1 11-1 0 0,3 8 290 0 0,-4-24-106 0 0,1 5 23 0 0,0 0 0 0 0,1 0 0 0 0,-1-1 1 0 0,2 1-1 0 0,-1 0 0 0 0,5 9 0 0 0,-6-14 11 0 0,0-1 0 0 0,1 1 0 0 0,-1-1 0 0 0,0 0 0 0 0,0 0 0 0 0,1 0 0 0 0,-1 0 0 0 0,0 1 0 0 0,1-2 0 0 0,-1 1 0 0 0,1 0 0 0 0,-1 0 0 0 0,1 0 0 0 0,0-1 0 0 0,-1 1 0 0 0,1-1 0 0 0,0 1 0 0 0,-1-1 0 0 0,1 0 0 0 0,0 0 0 0 0,0 1 0 0 0,-1-1 0 0 0,1-1 0 0 0,0 1 0 0 0,0 0 0 0 0,-1 0 0 0 0,1 0 0 0 0,0-1 0 0 0,-1 1 0 0 0,1-1 0 0 0,0 0 0 0 0,2-1 1 0 0,19-8 227 0 0,1-1 0 0 0,-2-1 0 0 0,0-2 0 0 0,0 0 1 0 0,38-34-1 0 0,-17 14-434 0 0,-41 33 170 0 0,15-12-1236 0 0,2 6-3309 0 0,-18 7 4350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20.4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61 8514 0 0,'0'0'7639'0'0,"7"-10"-5197"0"0,4 4-2384 0 0,0 0 0 0 0,0 0 1 0 0,0 1-1 0 0,0 1 0 0 0,1-1 0 0 0,0 2 1 0 0,21-4-1 0 0,-14 3-124 0 0,-1 2 0 0 0,1 0 1 0 0,0 2-1 0 0,34 2 0 0 0,-50-2 40 0 0,0 1 0 0 0,0 0 1 0 0,0-1-1 0 0,0 1 0 0 0,0 0 0 0 0,0 1 1 0 0,0-1-1 0 0,-1 1 0 0 0,1-1 0 0 0,0 1 0 0 0,-1 0 1 0 0,1 0-1 0 0,-1 0 0 0 0,1 0 0 0 0,-1 0 1 0 0,0 1-1 0 0,0-1 0 0 0,0 0 0 0 0,-1 1 0 0 0,1 0 1 0 0,0-1-1 0 0,-1 1 0 0 0,0 0 0 0 0,0 0 1 0 0,2 5-1 0 0,9 17 121 0 0,-10-23-16 0 0,-1 0 0 0 0,1 0 0 0 0,0 0-1 0 0,0 0 1 0 0,0 0 0 0 0,0-1 0 0 0,0 1 0 0 0,1-1-1 0 0,-1 1 1 0 0,0-1 0 0 0,1 0 0 0 0,-1 0-1 0 0,1 0 1 0 0,-1 0 0 0 0,1 0 0 0 0,-1 0 0 0 0,1-1-1 0 0,0 0 1 0 0,-1 1 0 0 0,1-1 0 0 0,0 0 0 0 0,0 0-1 0 0,-1 0 1 0 0,1-1 0 0 0,0 1 0 0 0,-1-1 0 0 0,1 1-1 0 0,-1-1 1 0 0,4-1 0 0 0,12-3 51 0 0,-1-2 0 0 0,-1 0 0 0 0,21-10 0 0 0,-26 11-105 0 0,-1 1-6 0 0,-1 0-1034 0 0,0 0-1 0 0,0 1 1 0 0,0 1-1 0 0,19-5 0 0 0,-20 6-908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20.9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25 9330 0 0,'1'-5'273'0'0,"4"-12"5928"0"0,-5 17-6128 0 0,1 0-1 0 0,-1-1 1 0 0,0 1 0 0 0,1 0 0 0 0,-1 0 0 0 0,0 0 0 0 0,0 0 0 0 0,1-1 0 0 0,-1 1-1 0 0,1 0 1 0 0,-1 0 0 0 0,0 0 0 0 0,1 0 0 0 0,-1 0 0 0 0,0 0 0 0 0,1 0 0 0 0,-1 0-1 0 0,0 0 1 0 0,1 0 0 0 0,-1 0 0 0 0,0 0 0 0 0,1 0 0 0 0,-1 0 0 0 0,0 1 0 0 0,1-1-1 0 0,-1 0 1 0 0,0 0 0 0 0,1 0 0 0 0,-1 0 0 0 0,0 1 0 0 0,0-1 0 0 0,1 0 0 0 0,-1 0 0 0 0,0 1-1 0 0,0-1 1 0 0,1 0 0 0 0,-1 0 0 0 0,0 1 0 0 0,0-1 0 0 0,0 0 0 0 0,1 1 0 0 0,-1-1-1 0 0,2 5-33 0 0,0-1 0 0 0,0 1 0 0 0,0 0-1 0 0,-1-1 1 0 0,0 1 0 0 0,0 0-1 0 0,0 0 1 0 0,0 0 0 0 0,-1-1-1 0 0,0 1 1 0 0,0 0 0 0 0,0 0 0 0 0,-2 5-1 0 0,2 3 50 0 0,-13 190 705 0 0,3-82-662 0 0,9-116-231 0 0,-1 78 139 0 0,7-48-2845 0 0,-5-34 2418 0 0,1 0 0 0 0,-1 1 0 0 0,1-1-1 0 0,-1 0 1 0 0,1 0 0 0 0,-1 0 0 0 0,1 0 0 0 0,-1-1 0 0 0,1 1 0 0 0,0 0 0 0 0,0 0 0 0 0,0 0 0 0 0,-1 0 0 0 0,1-1 0 0 0,0 1-1 0 0,0 0 1 0 0,0-1 0 0 0,0 1 0 0 0,0-1 0 0 0,2 1 0 0 0,5 4-3557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21.2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16796 0 0,'0'0'3264'0'0,"0"1"-3712"0"0,0 1-384 0 0,0-1-288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21.62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 0 10682 0 0,'0'0'2347'0'0,"-1"7"-1053"0"0,-3 20-758 0 0,1 0 0 0 0,1 0 0 0 0,2 30 0 0 0,-3 41 313 0 0,1-75-666 0 0,-14 217 1286 0 0,16-239-1625 0 0,-1 0 1 0 0,1 0-1 0 0,0 0 0 0 0,0 1 0 0 0,0-1 1 0 0,0 0-1 0 0,1 0 0 0 0,-1 0 0 0 0,0 1 1 0 0,0-1-1 0 0,1 0 0 0 0,-1 0 0 0 0,1 0 0 0 0,-1 0 1 0 0,1 0-1 0 0,-1 0 0 0 0,1 0 0 0 0,0 0 1 0 0,-1 0-1 0 0,1 0 0 0 0,0 0 0 0 0,0 0 1 0 0,1 1-1 0 0,1-1-1319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6.5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23 11234 0 0,'0'-2'13'0'0,"-1"1"0"0"0,1 0 0 0 0,-1 0 0 0 0,1 0 0 0 0,-1 0-1 0 0,1 0 1 0 0,-1 0 0 0 0,0 0 0 0 0,1 0 0 0 0,-1 0 0 0 0,0 0-1 0 0,0 0 1 0 0,0 0 0 0 0,0 0 0 0 0,0 0 0 0 0,0 1 0 0 0,0-1-1 0 0,0 0 1 0 0,0 1 0 0 0,0-1 0 0 0,0 1 0 0 0,0-1 0 0 0,0 1-1 0 0,-1 0 1 0 0,1-1 0 0 0,0 1 0 0 0,0 0 0 0 0,0 0 0 0 0,-1 0-1 0 0,1 0 1 0 0,0 0 0 0 0,0 0 0 0 0,-1 0 0 0 0,1 0 0 0 0,0 1-1 0 0,0-1 1 0 0,-2 1 0 0 0,-47 10-531 0 0,42-8 420 0 0,0 0 1 0 0,1 1-1 0 0,-1 0 1 0 0,1 0-1 0 0,0 1 1 0 0,0 0 0 0 0,1 0-1 0 0,-1 0 1 0 0,1 1-1 0 0,1 0 1 0 0,-1 0-1 0 0,1 1 1 0 0,-5 7-1 0 0,8-10 98 0 0,0-1-1 0 0,1 1 0 0 0,-1 0 0 0 0,1 0 0 0 0,0 0 0 0 0,0 1 0 0 0,0-1 1 0 0,0 0-1 0 0,1 0 0 0 0,0 0 0 0 0,0 1 0 0 0,0-1 0 0 0,0 0 0 0 0,1 0 1 0 0,0 1-1 0 0,-1-1 0 0 0,2 0 0 0 0,-1 0 0 0 0,0 0 0 0 0,1 0 0 0 0,0 0 1 0 0,0-1-1 0 0,0 1 0 0 0,0 0 0 0 0,0-1 0 0 0,1 1 0 0 0,4 4 0 0 0,-4-3 17 0 0,1-1 1 0 0,-1 1-1 0 0,1-1 0 0 0,0 0 0 0 0,0 0 0 0 0,0 0 0 0 0,1 0 0 0 0,0-1 0 0 0,-1 0 0 0 0,1 0 0 0 0,0 0 0 0 0,0 0 0 0 0,1-1 0 0 0,-1 0 0 0 0,0 0 0 0 0,1 0 0 0 0,-1-1 0 0 0,1 0 0 0 0,0 0 1 0 0,-1 0-1 0 0,1-1 0 0 0,0 0 0 0 0,0 0 0 0 0,-1 0 0 0 0,10-2 0 0 0,5-4-47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21.95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195 5 14163 0 0,'0'0'84'0'0,"0"0"1"0"0,0 0-1 0 0,0 0 0 0 0,0-1 0 0 0,0 1 1 0 0,0 0-1 0 0,0 0 0 0 0,0 0 0 0 0,0 0 1 0 0,0-1-1 0 0,0 1 0 0 0,0 0 1 0 0,0 0-1 0 0,-1 0 0 0 0,1 0 0 0 0,0 0 1 0 0,0-1-1 0 0,0 1 0 0 0,0 0 0 0 0,0 0 1 0 0,0 0-1 0 0,0 0 0 0 0,0 0 1 0 0,-1 0-1 0 0,1 0 0 0 0,0-1 0 0 0,0 1 1 0 0,0 0-1 0 0,0 0 0 0 0,0 0 0 0 0,0 0 1 0 0,-1 0-1 0 0,1 0 0 0 0,0 0 1 0 0,0 0-1 0 0,0 0 0 0 0,0 0 0 0 0,-1 0 1 0 0,1 0-1 0 0,0 0 0 0 0,0 0 0 0 0,0 0 1 0 0,0 0-1 0 0,0 0 0 0 0,-1 0 0 0 0,1 0 1 0 0,0 0-1 0 0,0 0 0 0 0,0 0 1 0 0,0 0-1 0 0,-1 0 0 0 0,1 0 0 0 0,0 0 1 0 0,0 0-1 0 0,0 0 0 0 0,0 1 0 0 0,-1-1 1 0 0,-13 11 530 0 0,-12 17-1416 0 0,-1 8 606 0 0,2 1 1 0 0,-22 45-1 0 0,39-66 188 0 0,0 0 0 0 0,2 0 0 0 0,0 0-1 0 0,1 1 1 0 0,0 0 0 0 0,2 0 0 0 0,0 0 0 0 0,-1 28 0 0 0,4-35 11 0 0,2 0-1 0 0,-1 0 1 0 0,1 0-1 0 0,1-1 1 0 0,0 1-1 0 0,0 0 1 0 0,0-1-1 0 0,2 0 1 0 0,-1 0-1 0 0,1 0 1 0 0,0 0-1 0 0,1-1 1 0 0,8 10-1 0 0,-10-13 30 0 0,1 1 1 0 0,0-1-1 0 0,0 0 0 0 0,0 0 1 0 0,1 0-1 0 0,-1-1 0 0 0,1 0 1 0 0,0 0-1 0 0,1-1 0 0 0,-1 1 0 0 0,0-1 1 0 0,1-1-1 0 0,0 1 0 0 0,0-1 1 0 0,0 0-1 0 0,0-1 0 0 0,0 0 0 0 0,0 0 1 0 0,10 0-1 0 0,-15-1 11 0 0,0 0-1 0 0,1 0 1 0 0,-1-1 0 0 0,0 1-1 0 0,0-1 1 0 0,0 0 0 0 0,1 0 0 0 0,-1 1-1 0 0,0-1 1 0 0,0-1 0 0 0,0 1-1 0 0,0 0 1 0 0,-1 0 0 0 0,1-1-1 0 0,0 1 1 0 0,0-1 0 0 0,-1 1-1 0 0,1-1 1 0 0,2-3 0 0 0,-2 1 23 0 0,0 0 1 0 0,0 0-1 0 0,0 0 1 0 0,-1 0-1 0 0,0 0 1 0 0,0 0-1 0 0,0-1 1 0 0,0 1 0 0 0,0 0-1 0 0,-1-6 1 0 0,1 4-29 0 0,-1-1 1 0 0,0 0-1 0 0,-1 1 1 0 0,0-1-1 0 0,0 1 1 0 0,0-1-1 0 0,-1 1 1 0 0,0 0 0 0 0,0-1-1 0 0,-1 1 1 0 0,1 0-1 0 0,-1 0 1 0 0,-1 1-1 0 0,-3-7 1 0 0,2 8-51 0 0,1 0 0 0 0,-1 0 1 0 0,0 0-1 0 0,0 1 0 0 0,0 0 1 0 0,0 0-1 0 0,-7-2 0 0 0,10 4-200 0 0,-1 0 0 0 0,1 0 0 0 0,-1 0-1 0 0,1 0 1 0 0,-1 0 0 0 0,0 1 0 0 0,1-1 0 0 0,-1 1-1 0 0,0 0 1 0 0,1 0 0 0 0,-1 0 0 0 0,0 0-1 0 0,0 0 1 0 0,1 0 0 0 0,-1 1 0 0 0,0 0 0 0 0,-4 1-1 0 0,6-2-78 0 0,0 1 0 0 0,1-1 0 0 0,-1 1 0 0 0,1-1 0 0 0,-1 1 0 0 0,0-1 0 0 0,1 1 0 0 0,-1 0 0 0 0,1-1-1 0 0,-1 1 1 0 0,1 0 0 0 0,0-1 0 0 0,-1 1 0 0 0,1 0 0 0 0,0-1 0 0 0,-1 1 0 0 0,1 0 0 0 0,0 0 0 0 0,0-1 0 0 0,0 1-1 0 0,0 0 1 0 0,0 0 0 0 0,0-1 0 0 0,0 3 0 0 0,1 4-3039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22.4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4 9874 0 0,'2'-4'8483'0'0,"-2"4"-8399"0"0,2 6-60 0 0,1 1 0 0 0,-1-1-1 0 0,0 1 1 0 0,0 0-1 0 0,-1-1 1 0 0,1 1 0 0 0,-1 7-1 0 0,2 56 192 0 0,-2-59-175 0 0,-2 39 91 0 0,-3 0-1 0 0,-9 52 0 0 0,9-76-105 0 0,-23 193 461 0 0,27-218-595 0 0,0 0 0 0 0,-1 1 0 0 0,1-1 0 0 0,0 0 0 0 0,0 1 1 0 0,0-1-1 0 0,0 0 0 0 0,0 1 0 0 0,1-1 0 0 0,-1 0 0 0 0,0 0 0 0 0,0 1 0 0 0,1-1 0 0 0,0 2 1 0 0,-1-3-93 0 0,1 0 1 0 0,-1 0-1 0 0,1 1 0 0 0,-1-1 1 0 0,0 0-1 0 0,1 0 1 0 0,-1 0-1 0 0,1 0 1 0 0,-1 1-1 0 0,1-1 1 0 0,-1 0-1 0 0,1 0 1 0 0,-1 0-1 0 0,1 0 1 0 0,-1 0-1 0 0,1 0 1 0 0,-1 0-1 0 0,1 0 0 0 0,-1 0 1 0 0,1-1-1 0 0,-1 1 1 0 0,0 0-1 0 0,1 0 1 0 0,-1 0-1 0 0,1 0 1 0 0,-1-1-1 0 0,1 1 1 0 0,-1 0-1 0 0,0 0 1 0 0,1-1-1 0 0,-1 1 1 0 0,0 0-1 0 0,1-1 1 0 0,-1 1-1 0 0,0 0 0 0 0,1-1 1 0 0,-1 1-1 0 0,1-1 1 0 0,8-7-2875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22.7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202 46 11586 0 0,'24'-43'10256'0'0,"-28"42"-10208"0"0,-1 0-104 0 0,0 1 1 0 0,0 0-1 0 0,1 0 1 0 0,-1 0-1 0 0,0 0 1 0 0,0 1-1 0 0,0 0 0 0 0,1 0 1 0 0,-1 0-1 0 0,0 1 1 0 0,1-1-1 0 0,-8 5 1 0 0,-62 33-415 0 0,48-24 410 0 0,-7 7 17 0 0,32-21 40 0 0,-1 0-1 0 0,1 1 0 0 0,-1-1 0 0 0,1 0 0 0 0,-1 1 0 0 0,1-1 0 0 0,0 1 0 0 0,0-1 1 0 0,0 1-1 0 0,0 0 0 0 0,0 0 0 0 0,0-1 0 0 0,0 1 0 0 0,0 0 0 0 0,1 0 1 0 0,-2 3-1 0 0,2-4-32 0 0,5 1-323 0 0,-1-1 279 0 0,1 1 0 0 0,-1-1 1 0 0,1 0-1 0 0,0 0 0 0 0,9 0 0 0 0,-11-1 69 0 0,1 0 0 0 0,-1 0 0 0 0,1 1 0 0 0,-1-1 1 0 0,1 1-1 0 0,-1 0 0 0 0,1 0 0 0 0,-1 0 0 0 0,0 1 0 0 0,1-1 0 0 0,-1 1 0 0 0,0-1 0 0 0,0 1 0 0 0,0 0 0 0 0,4 4 0 0 0,86 102 140 0 0,-73-85-378 0 0,-19-21 65 0 0,1 0-1 0 0,-1-1 0 0 0,1 1 0 0 0,-1-1 0 0 0,1 1 0 0 0,0-1 1 0 0,0 0-1 0 0,0 1 0 0 0,0-1 0 0 0,0 0 0 0 0,0 0 0 0 0,0 0 1 0 0,0-1-1 0 0,4 2 0 0 0,3-2-993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23.3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41 12419 0 0,'0'0'6490'0'0,"0"5"-6172"0"0,40 253 349 0 0,-32-239-549 0 0,-8-19-72 0 0,0 0 1 0 0,0 1-1 0 0,0-1 0 0 0,0 0 1 0 0,0 1-1 0 0,0-1 0 0 0,0 0 1 0 0,1 1-1 0 0,-1-1 0 0 0,0 1 1 0 0,0-1-1 0 0,0 0 1 0 0,1 0-1 0 0,-1 1 0 0 0,0-1 1 0 0,0 0-1 0 0,1 1 0 0 0,-1-1 1 0 0,0 0-1 0 0,1 0 0 0 0,-1 0 1 0 0,0 1-1 0 0,1-1 1 0 0,-1 0-1 0 0,0 0 0 0 0,1 0 1 0 0,-1 0-1 0 0,0 0 0 0 0,1 1 1 0 0,-1-1-1 0 0,0 0 0 0 0,1 0 1 0 0,-1 0-1 0 0,1 0 1 0 0,-1 0-1 0 0,0 0 0 0 0,1 0 1 0 0,-1-1-1 0 0,0 1 0 0 0,1 0 1 0 0,74-106 501 0 0,-72 103-561 0 0,9-8-714 0 0,-10 29-46 0 0,-2-11 745 0 0,0 1 69 0 0,0 1 0 0 0,0 0 0 0 0,1 0 0 0 0,1 0 0 0 0,-1-1 0 0 0,2 1 0 0 0,-1-1 0 0 0,4 10 0 0 0,-4-15 19 0 0,-1 0 1 0 0,1 0-1 0 0,0-1 0 0 0,0 1 0 0 0,0-1 1 0 0,0 1-1 0 0,0-1 0 0 0,0 0 0 0 0,1 0 1 0 0,-1 0-1 0 0,1 0 0 0 0,0 0 0 0 0,-1 0 1 0 0,1-1-1 0 0,0 1 0 0 0,0-1 0 0 0,0 0 1 0 0,0 0-1 0 0,0 0 0 0 0,0 0 0 0 0,0 0 1 0 0,0-1-1 0 0,1 0 0 0 0,-1 1 0 0 0,5-2 1 0 0,-1 1 39 0 0,0 0 1 0 0,1-1-1 0 0,-1 0 1 0 0,0-1-1 0 0,0 0 1 0 0,0 0-1 0 0,0 0 1 0 0,0-1 0 0 0,-1 0-1 0 0,1-1 1 0 0,-1 1-1 0 0,0-1 1 0 0,0 0-1 0 0,0-1 1 0 0,0 1-1 0 0,-1-1 1 0 0,0 0 0 0 0,0-1-1 0 0,0 1 1 0 0,-1-1-1 0 0,1 0 1 0 0,-1 0-1 0 0,-1 0 1 0 0,1-1-1 0 0,-1 1 1 0 0,2-8 0 0 0,0 1-220 0 0,-1 1 0 0 0,0-1 0 0 0,-1 0 0 0 0,0 1 1 0 0,-1-1-1 0 0,-1-1 0 0 0,0 1 0 0 0,-1 0 1 0 0,0 0-1 0 0,-1 0 0 0 0,0 0 0 0 0,-1 0 1 0 0,-7-22-1 0 0,9 33-178 0 0,-1-1 0 0 0,0 0 1 0 0,0 1-1 0 0,0-1 0 0 0,-1 1 1 0 0,1-1-1 0 0,-1 1 0 0 0,1 0 0 0 0,-1 0 1 0 0,0-1-1 0 0,0 1 0 0 0,0 0 1 0 0,0 1-1 0 0,0-1 0 0 0,0 0 0 0 0,0 1 1 0 0,-1-1-1 0 0,1 1 0 0 0,0-1 1 0 0,-1 1-1 0 0,0 0 0 0 0,1 0 0 0 0,-1 0 1 0 0,1 1-1 0 0,-1-1 0 0 0,0 1 1 0 0,0-1-1 0 0,1 1 0 0 0,-1 0 0 0 0,0 0 1 0 0,0 0-1 0 0,-4 1 0 0 0,-14 4-2641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23.7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132 7 12227 0 0,'-27'-4'2747'0'0,"1"2"1"0"0,-32 1-1 0 0,37 2 820 0 0,35-1-3087 0 0,991 97 2478 0 0,-87-5-3119 0 0,-646-77-1922 0 0,-90-13-2740 0 0,-129-4 2412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53.8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48 4265 0 0,'-1'-16'2761'0'0,"2"13"-2361"0"0,-1 0 0 0 0,0 0 0 0 0,-1 1 0 0 0,1-1 0 0 0,0 0 0 0 0,-1 0 0 0 0,1 1 0 0 0,-1-1 0 0 0,-1-3 0 0 0,1 5 143 0 0,0 4-1627 0 0,0-1 975 0 0,1 0-1 0 0,-1 0 1 0 0,0 1-1 0 0,1-1 1 0 0,0 0 0 0 0,-1 1-1 0 0,1-1 1 0 0,0 0 0 0 0,0 4-1 0 0,7 80-744 0 0,18 433 557 0 0,-25-477 243 0 0,-1 8 243 0 0,11 93 0 0 0,-8-136-665 0 0,2-2-258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54.2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16732 0 0,'0'0'-330'0'0,"3"1"-1496"0"0,-2 0 1769 0 0,-1 0 0 0 0,1-1-1 0 0,0 1 1 0 0,-1 0 0 0 0,1-1-1 0 0,-1 1 1 0 0,1 0 0 0 0,0 0-1 0 0,-1 0 1 0 0,0-1 0 0 0,1 1-1 0 0,-1 0 1 0 0,0 0 0 0 0,1 2-1 0 0,1 2-171 0 0,0 0 0 0 0,-1 1-1 0 0,1-1 1 0 0,-1 1 0 0 0,0 0 0 0 0,-1-1-1 0 0,1 1 1 0 0,-1 0 0 0 0,-1-1-1 0 0,1 1 1 0 0,-1 0 0 0 0,-1 7 0 0 0,-3-4-1065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54.6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94 8218 0 0,'12'-94'3019'0'0,"0"319"-5334"0"0,-12-142 2345 0 0,8 238 333 0 0,-1-269 55 0 0,-6-49-392 0 0,0 0 0 0 0,-1 0 0 0 0,1 1 1 0 0,0-1-1 0 0,1 0 0 0 0,-1 0 0 0 0,1 0 0 0 0,-1 0 1 0 0,1-1-1 0 0,0 1 0 0 0,0 0 0 0 0,0-1 0 0 0,3 4 0 0 0,1-4-171 0 0,0-2-159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55.0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109 1 12827 0 0,'0'0'-25'0'0,"0"0"1"0"0,0 0 0 0 0,0 0 0 0 0,0 0-1 0 0,1 0 1 0 0,-1 0 0 0 0,0 0-1 0 0,0 0 1 0 0,0 0 0 0 0,0 0 0 0 0,0 0-1 0 0,0 0 1 0 0,0 1 0 0 0,0-1-1 0 0,0 0 1 0 0,0 0 0 0 0,0 0-1 0 0,0 0 1 0 0,0 0 0 0 0,0 0 0 0 0,0 0-1 0 0,0 0 1 0 0,0 0 0 0 0,0 0-1 0 0,0 0 1 0 0,0 0 0 0 0,0 0 0 0 0,1 0-1 0 0,-1 0 1 0 0,0 0 0 0 0,0 0-1 0 0,0 0 1 0 0,0 0 0 0 0,0 0-1 0 0,0 0 1 0 0,0 0 0 0 0,0 0 0 0 0,0 0-1 0 0,0 0 1 0 0,0 0 0 0 0,0 0-1 0 0,0 0 1 0 0,0 0 0 0 0,0 0 0 0 0,0 0-1 0 0,1 0 1 0 0,-1 0 0 0 0,0 0-1 0 0,0-1 1 0 0,0 1 0 0 0,0 0-1 0 0,0 0 1 0 0,0 0 0 0 0,0 0 0 0 0,0 11-748 0 0,-4 19-338 0 0,-23 44 972 0 0,5 1 0 0 0,2 1 1 0 0,-17 138-1 0 0,36-202 154 0 0,1 0 1 0 0,0 0-1 0 0,0 0 1 0 0,1 0-1 0 0,1 0 0 0 0,0 0 1 0 0,1-1-1 0 0,0 1 0 0 0,1-1 1 0 0,0 1-1 0 0,10 16 1 0 0,-10-21 67 0 0,0 0 0 0 0,1 0 0 0 0,0-1 0 0 0,0 0 1 0 0,1 0-1 0 0,0 0 0 0 0,0-1 0 0 0,0 1 0 0 0,1-1 1 0 0,0-1-1 0 0,-1 0 0 0 0,2 0 0 0 0,-1 0 0 0 0,0-1 1 0 0,1 0-1 0 0,0 0 0 0 0,-1 0 0 0 0,10 0 0 0 0,-5-1 40 0 0,0-1-1 0 0,-1 0 1 0 0,1-1-1 0 0,0 0 1 0 0,-1-1-1 0 0,1 0 0 0 0,0-1 1 0 0,-1-1-1 0 0,0 1 1 0 0,1-2-1 0 0,17-7 1 0 0,-22 8-16 0 0,1-1 1 0 0,-1 1 0 0 0,-1-1-1 0 0,1 0 1 0 0,0-1 0 0 0,-1 0-1 0 0,0 0 1 0 0,0 0 0 0 0,-1-1-1 0 0,1 0 1 0 0,-1 0 0 0 0,0 0-1 0 0,-1-1 1 0 0,0 1 0 0 0,0-1-1 0 0,0 0 1 0 0,-1-1 0 0 0,3-7-1 0 0,-5 13 3 0 0,-1 0-1 0 0,1 0 0 0 0,-1 0 0 0 0,1 0 0 0 0,-1 0 0 0 0,0 0 0 0 0,0 1 0 0 0,0-1 1 0 0,0 0-1 0 0,0 0 0 0 0,-1 0 0 0 0,1 0 0 0 0,0 0 0 0 0,-1 0 0 0 0,0 0 0 0 0,1 0 1 0 0,-1 0-1 0 0,0 0 0 0 0,0 1 0 0 0,0-1 0 0 0,0 0 0 0 0,-2-2 0 0 0,0 2-6 0 0,0-1 0 0 0,0 1 0 0 0,0 0 0 0 0,0 0 0 0 0,0 0 0 0 0,0 1 0 0 0,-1-1 0 0 0,1 1 0 0 0,-1-1 0 0 0,1 1 0 0 0,-6-1 0 0 0,-6 0-77 0 0,0 0 0 0 0,-1 1 1 0 0,1 1-1 0 0,-29 3 0 0 0,27-1-141 0 0,0 0 0 0 0,0 2 0 0 0,1 0 0 0 0,-30 12 0 0 0,36-12-461 0 0,1 1 0 0 0,1 0 0 0 0,-1 0 0 0 0,1 1-1 0 0,-14 11 1 0 0,11-6-862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46.3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426 1 4505 0 0,'0'0'8179'0'0,"-2"2"-8052"0"0,-16 33-40 0 0,2 1-1 0 0,-20 66 1 0 0,13-37 23 0 0,-64 183 600 0 0,10 3 0 0 0,-47 280 0 0 0,106-418-413 0 0,4 1 0 0 0,6 1 0 0 0,6 118 0 0 0,6-168-180 0 0,2 1-1 0 0,4-1 0 0 0,2 0 0 0 0,4-1 1 0 0,2-1-1 0 0,45 107 0 0 0,-28-99 56 0 0,4-1 1 0 0,65 89-1 0 0,110 117-516 0 0,-88-118-2163 0 0,-106-132 2288 0 0,-7-1-346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7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80 387 12035 0 0,'0'0'252'0'0,"-12"1"-1777"0"0,-29 17 1010 0 0,39-17 535 0 0,0 0 0 0 0,0 0 1 0 0,1 1-1 0 0,-1-1 0 0 0,0 1 1 0 0,1 0-1 0 0,-1-1 0 0 0,1 1 1 0 0,-1 0-1 0 0,1 0 0 0 0,0 0 1 0 0,0 0-1 0 0,0 0 0 0 0,0 0 1 0 0,0 0-1 0 0,0 0 1 0 0,1 1-1 0 0,-1-1 0 0 0,1 0 1 0 0,-1 0-1 0 0,1 3 0 0 0,16-5 840 0 0,-11 0-916 0 0,0 0-1 0 0,1 0 0 0 0,-1-1 0 0 0,0 0 0 0 0,0 0 0 0 0,0-1 0 0 0,0 1 1 0 0,0-1-1 0 0,-1 0 0 0 0,1 0 0 0 0,0-1 0 0 0,-1 1 0 0 0,1-1 1 0 0,-1 0-1 0 0,0 0 0 0 0,0-1 0 0 0,0 1 0 0 0,4-6 0 0 0,-7 8 63 0 0,16 16 27 0 0,-13-11 115 0 0,0-1 0 0 0,0 1 0 0 0,0-1 0 0 0,1 0 0 0 0,-1-1 0 0 0,1 1 0 0 0,0-1 0 0 0,-1 0 0 0 0,1 0-1 0 0,0 0 1 0 0,0 0 0 0 0,1-1 0 0 0,-1 0 0 0 0,0 0 0 0 0,0-1 0 0 0,1 1 0 0 0,6-2 0 0 0,-3 0-61 0 0,1 0 1 0 0,-1-1-1 0 0,1-1 0 0 0,-1 1 0 0 0,0-1 1 0 0,0-1-1 0 0,0 0 0 0 0,0 0 0 0 0,-1-1 1 0 0,0 0-1 0 0,0-1 0 0 0,0 1 0 0 0,0-1 1 0 0,-1-1-1 0 0,9-9 0 0 0,-10 10-332 0 0,-1-1 0 0 0,0 1 0 0 0,0-1-1 0 0,0 0 1 0 0,-1 0 0 0 0,0 0 0 0 0,-1 0 0 0 0,1-1 0 0 0,-1 0-1 0 0,-1 0 1 0 0,1 0 0 0 0,-2 0 0 0 0,1 0 0 0 0,-1 0 0 0 0,0 0 0 0 0,0 0-1 0 0,-1-1 1 0 0,-1-9 0 0 0,-4-9-95 0 0,-1 0 0 0 0,-11-33-1 0 0,13 50 433 0 0,1 0-1 0 0,-2 0 1 0 0,1 1-1 0 0,-1-1 1 0 0,-1 1 0 0 0,1 0-1 0 0,-2 1 1 0 0,1-1-1 0 0,-9-7 1 0 0,14 15-117 0 0,0-1-1 0 0,-1 1 1 0 0,1 0 0 0 0,-1 0 0 0 0,1 0 0 0 0,-1 0 0 0 0,1 0-1 0 0,-1 0 1 0 0,0 0 0 0 0,1 1 0 0 0,-1-1 0 0 0,0 0 0 0 0,0 1-1 0 0,0-1 1 0 0,1 1 0 0 0,-1 0 0 0 0,0 0 0 0 0,0 0 0 0 0,0 0-1 0 0,0 0 1 0 0,0 0 0 0 0,1 0 0 0 0,-1 0 0 0 0,0 1 0 0 0,-3 0-1 0 0,2 1-37 0 0,0 0-1 0 0,0 0 0 0 0,0 0 0 0 0,1 0 1 0 0,-1 1-1 0 0,1-1 0 0 0,-1 1 0 0 0,1 0 1 0 0,0 0-1 0 0,0-1 0 0 0,0 1 1 0 0,-2 6-1 0 0,-2 3-70 0 0,0 1 0 0 0,2 0 0 0 0,-1 1 1 0 0,2-1-1 0 0,-4 27 0 0 0,5-22 199 0 0,1 0-1 0 0,0 0 1 0 0,2 0 0 0 0,0 0 0 0 0,1 0 0 0 0,1-1-1 0 0,0 1 1 0 0,2-1 0 0 0,0 1 0 0 0,1-1-1 0 0,0 0 1 0 0,2-1 0 0 0,0 0 0 0 0,0 0-1 0 0,12 15 1 0 0,-4-8 173 0 0,37 49 972 0 0,-50-68-1198 0 0,1 0 0 0 0,0 0 0 0 0,0 0 1 0 0,0-1-1 0 0,1 1 0 0 0,-1-1 0 0 0,1 0 0 0 0,0 0 0 0 0,0-1 0 0 0,0 1 1 0 0,0-1-1 0 0,10 3 0 0 0,2-2 9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47.6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56 6337 0 0,'-17'-20'2123'0'0,"17"18"-1839"0"0,-1 1 0 0 0,1-1 0 0 0,-1 1 0 0 0,1-1-1 0 0,-1 0 1 0 0,1 1 0 0 0,0-1 0 0 0,0 0 0 0 0,0 1-1 0 0,0-1 1 0 0,0 0 0 0 0,0 1 0 0 0,0-1 0 0 0,1 0-1 0 0,-1 1 1 0 0,1-1 0 0 0,-1 0 0 0 0,1 1 0 0 0,0-3-1 0 0,0 4 28 0 0,0 2-477 0 0,1 0 131 0 0,-1 0 0 0 0,0 0 0 0 0,0 1 0 0 0,0-1 0 0 0,0 1 0 0 0,0-1 0 0 0,-1 0 0 0 0,1 1 0 0 0,0 3 0 0 0,5 31 184 0 0,-2 0 0 0 0,-1 0 0 0 0,-2 48 0 0 0,-18 112 365 0 0,9-126-193 0 0,2 0 0 0 0,6 98-1 0 0,1-162-385 0 0,-1-1 0 0 0,1 1 0 0 0,1-1 0 0 0,-1 0 0 0 0,4 9 0 0 0,-4-12-235 0 0,0-1 0 0 0,0 0 1 0 0,1 0-1 0 0,-1 0 1 0 0,0 0-1 0 0,1 0 0 0 0,-1-1 1 0 0,1 1-1 0 0,0 0 0 0 0,0-1 1 0 0,1 2-1 0 0,4 2-491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48.8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6889 0 0,'0'0'2904'0'0,"3"24"-2672"0"0,5-1-114 0 0,-2 0 1 0 0,0 1-1 0 0,-2 0 1 0 0,2 27-1 0 0,-1 102 1470 0 0,-4-103-1132 0 0,-2 87 577 0 0,3 63-356 0 0,12-68-294 0 0,-4-99 34 0 0,-9-33-421 0 0,3-1-2787 0 0,-3 1 2671 0 0,0-1 49 0 0,1 1 0 0 0,-1-1 0 0 0,0 1 0 0 0,1-1 0 0 0,-1 0 0 0 0,0 0 0 0 0,1 1 0 0 0,-1-1 0 0 0,0 0 0 0 0,0 0 0 0 0,0 0 1 0 0,0-1-1 0 0,0 1 0 0 0,2-2 0 0 0,1-7-727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49.2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311 20 6801 0 0,'23'-19'3403'0'0,"-17"19"-743"0"0,-11 14-2092 0 0,-9 9-228 0 0,0 0-1 0 0,-2-1 1 0 0,-28 31 0 0 0,-65 55-115 0 0,45-47-60 0 0,0 1 432 0 0,63-61-441 0 0,-3-5 600 0 0,3 2-758 0 0,0 0 0 0 0,1 0-1 0 0,-1 0 1 0 0,1 0 0 0 0,-1 0-1 0 0,1 0 1 0 0,0 0 0 0 0,0-1-1 0 0,0 1 1 0 0,0 0 0 0 0,0 0-1 0 0,0 0 1 0 0,1 0 0 0 0,-1 0-1 0 0,1 0 1 0 0,-1 0 0 0 0,1 0-1 0 0,0 0 1 0 0,0 0 0 0 0,0 1-1 0 0,0-1 1 0 0,0 0 0 0 0,0 0 0 0 0,0 1-1 0 0,1-1 1 0 0,-1 1 0 0 0,1-1-1 0 0,-1 1 1 0 0,1-1 0 0 0,3-1-1 0 0,-1 0-51 0 0,0 1 0 0 0,0-1 0 0 0,1 1 0 0 0,-1 0-1 0 0,1 0 1 0 0,-1 1 0 0 0,1 0 0 0 0,0-1 0 0 0,-1 1 0 0 0,1 1 0 0 0,0-1-1 0 0,0 1 1 0 0,0 0 0 0 0,0 0 0 0 0,-1 0 0 0 0,9 2 0 0 0,-6 0-39 0 0,0 0 1 0 0,0 1-1 0 0,0 0 1 0 0,0 0-1 0 0,0 1 1 0 0,-1 0-1 0 0,0 0 1 0 0,1 0-1 0 0,-1 1 1 0 0,6 6-1 0 0,45 44-270 0 0,46 38 326 0 0,-86-80 97 0 0,1 0 0 0 0,0-1 0 0 0,1-1 0 0 0,30 13 0 0 0,-22-15-698 0 0,0 0-1 0 0,1-2 0 0 0,0 0 0 0 0,50 3 0 0 0,-45-9 15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49.7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41 9602 0 0,'30'-8'473'0'0,"0"2"-1"0"0,0 1 0 0 0,50-1 1 0 0,-45 4-122 0 0,963-11 2600 0 0,-333 65-2396 0 0,-257-9-2493 0 0,-387-41 898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50.3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206 0 6873 0 0,'0'0'-24'0'0,"0"5"355"0"0,-3 17 123 0 0,-1 1 0 0 0,0-1 0 0 0,-2 0-1 0 0,-12 31 1 0 0,-43 89 361 0 0,37-90-638 0 0,-3 2 14 0 0,17-36-71 0 0,1-1-1 0 0,1 1 1 0 0,1 1-1 0 0,0-1 1 0 0,-8 40-1 0 0,15-58-161 0 0,-1 1 1 0 0,1 0-1 0 0,0 0 0 0 0,-1-1 1 0 0,1 1-1 0 0,0 0 0 0 0,0 0 1 0 0,0-1-1 0 0,0 1 0 0 0,0 0 1 0 0,0 0-1 0 0,0-1 0 0 0,0 1 1 0 0,0 0-1 0 0,0 0 0 0 0,0 0 1 0 0,0-1-1 0 0,0 1 0 0 0,1 0 1 0 0,-1 0-1 0 0,0-1 0 0 0,1 1 1 0 0,-1 0-1 0 0,0-1 0 0 0,1 1 1 0 0,-1 0-1 0 0,1-1 0 0 0,-1 1 1 0 0,1-1-1 0 0,-1 1 0 0 0,1-1 0 0 0,0 1 1 0 0,-1-1-1 0 0,1 1 0 0 0,0-1 1 0 0,-1 1-1 0 0,1-1 0 0 0,0 0 1 0 0,-1 0-1 0 0,1 1 0 0 0,0-1 1 0 0,0 0-1 0 0,0 0 0 0 0,11-1-343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50.79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363 7 10738 0 0,'0'0'88'0'0,"0"-1"1"0"0,0 1-1 0 0,-1 0 0 0 0,1-1 0 0 0,0 1 0 0 0,-1-1 0 0 0,1 1 0 0 0,-1-1 0 0 0,1 1 0 0 0,0 0 0 0 0,-1-1 1 0 0,1 1-1 0 0,-1 0 0 0 0,1-1 0 0 0,-1 1 0 0 0,1 0 0 0 0,-1 0 0 0 0,1 0 0 0 0,-1-1 0 0 0,0 1 1 0 0,1 0-1 0 0,-1 0 0 0 0,1 0 0 0 0,-1 0 0 0 0,1 0 0 0 0,-1 0 0 0 0,1 0 0 0 0,-1 0 0 0 0,0 0 1 0 0,1 0-1 0 0,-1 0 0 0 0,1 1 0 0 0,-1-1 0 0 0,1 0 0 0 0,-1 0 0 0 0,1 1 0 0 0,-1-1 0 0 0,1 0 0 0 0,-1 0 1 0 0,1 1-1 0 0,-1-1 0 0 0,1 0 0 0 0,0 1 0 0 0,-1 0 0 0 0,-24 17 155 0 0,-37 41-139 0 0,4 3 1 0 0,-74 101-1 0 0,123-150-130 0 0,0 0-1 0 0,1 1 0 0 0,1 0 0 0 0,0 1 0 0 0,1 0 1 0 0,0 0-1 0 0,-4 19 0 0 0,9-29 8 0 0,1-1 0 0 0,-1 1 0 0 0,1 0 0 0 0,0-1 0 0 0,0 1 1 0 0,0 0-1 0 0,1-1 0 0 0,-1 1 0 0 0,1 0 0 0 0,0-1 0 0 0,0 1 0 0 0,4 6 0 0 0,-4-8 1 0 0,1 0 0 0 0,1 0 0 0 0,-1 0 0 0 0,0 0 0 0 0,1 0 0 0 0,-1 0 0 0 0,1-1 0 0 0,0 1 0 0 0,0-1 0 0 0,0 0 0 0 0,0 0 0 0 0,0 0 0 0 0,1 0 0 0 0,-1-1 0 0 0,0 1 0 0 0,1-1 0 0 0,7 2 0 0 0,0-1 53 0 0,0-1 1 0 0,1 1-1 0 0,-1-2 0 0 0,1 0 1 0 0,-1 0-1 0 0,1-1 0 0 0,-1-1 1 0 0,0 0-1 0 0,1 0 0 0 0,-1-1 1 0 0,0 0-1 0 0,-1-1 0 0 0,17-8 1 0 0,-3 0 222 0 0,0-1 0 0 0,-1 0 0 0 0,-1-2 0 0 0,35-30-1 0 0,-52 40-171 0 0,1 0 0 0 0,-1 0 0 0 0,0-1 0 0 0,0 1 0 0 0,-1-1 0 0 0,0 0 0 0 0,0-1 0 0 0,0 1 0 0 0,-1-1 0 0 0,0 1 0 0 0,0-1 0 0 0,-1 0 0 0 0,0 0 0 0 0,0 0 0 0 0,0-1 0 0 0,0-10 0 0 0,-2 8-17 0 0,0 0 0 0 0,-1 0-1 0 0,0 0 1 0 0,-1 0 0 0 0,0 0-1 0 0,-1 0 1 0 0,0 0 0 0 0,0 1-1 0 0,-1-1 1 0 0,0 1 0 0 0,-8-12-1 0 0,-34-56-2355 0 0,53 76-1136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51.16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286 82 9842 0 0,'0'-1'228'0'0,"0"0"-1"0"0,1 0 1 0 0,-1 0 0 0 0,0 0-1 0 0,-1 0 1 0 0,1 0 0 0 0,0 0-1 0 0,0 0 1 0 0,0 0 0 0 0,-1 1-1 0 0,1-1 1 0 0,0 0 0 0 0,-1 0-1 0 0,1 0 1 0 0,-1 0 0 0 0,1 0-1 0 0,-1 0 1 0 0,1 1 0 0 0,-1-1-1 0 0,1 0 1 0 0,-1 0 0 0 0,0 1-1 0 0,0-1 1 0 0,1 0 0 0 0,-3 0-1 0 0,2 0-78 0 0,-1 1 0 0 0,0 0 0 0 0,1-1 0 0 0,-1 1 0 0 0,1 0 0 0 0,-1 0 0 0 0,0 0 0 0 0,1 0 0 0 0,-1 1 0 0 0,1-1 0 0 0,-1 0 0 0 0,1 1 0 0 0,-1-1 0 0 0,-1 1 0 0 0,-5 2-126 0 0,1 1-1 0 0,0-1 1 0 0,0 1 0 0 0,1 0-1 0 0,-8 6 1 0 0,-13 14-338 0 0,1 0 0 0 0,-40 49-1 0 0,55-60 229 0 0,1 1-1 0 0,1 1 1 0 0,0-1-1 0 0,1 1 1 0 0,0 1-1 0 0,1 0 1 0 0,-8 29-1 0 0,13-40 74 0 0,1 0-1 0 0,0-1 1 0 0,1 1 0 0 0,-1-1-1 0 0,1 1 1 0 0,0 0 0 0 0,0-1-1 0 0,1 1 1 0 0,-1 0 0 0 0,1-1-1 0 0,0 1 1 0 0,0-1 0 0 0,1 1-1 0 0,-1-1 1 0 0,1 1 0 0 0,0-1-1 0 0,0 0 1 0 0,0 0 0 0 0,1 0-1 0 0,0 0 1 0 0,-1 0 0 0 0,6 4-1 0 0,-2-3 6 0 0,-1-1 0 0 0,1 1-1 0 0,0-2 1 0 0,0 1 0 0 0,0-1-1 0 0,1 0 1 0 0,-1 0 0 0 0,1 0 0 0 0,0-1-1 0 0,-1 0 1 0 0,1 0 0 0 0,0-1-1 0 0,0 0 1 0 0,10 0 0 0 0,5-1 67 0 0,0 0 1 0 0,1-1 0 0 0,-1-2-1 0 0,0 0 1 0 0,41-13 0 0 0,-47 11 46 0 0,0 0 0 0 0,0-2 0 0 0,-1 0 0 0 0,0-1 0 0 0,0 0 0 0 0,-1-1 0 0 0,0-1 0 0 0,17-16 0 0 0,-25 20-24 0 0,-1 0-1 0 0,1 0 0 0 0,-2-1 0 0 0,1 1 1 0 0,-1-1-1 0 0,0 0 0 0 0,0-1 0 0 0,-1 1 0 0 0,0-1 1 0 0,0 1-1 0 0,-1-1 0 0 0,0 0 0 0 0,-1 0 1 0 0,1 0-1 0 0,-1 0 0 0 0,-1 0 0 0 0,0-1 0 0 0,0-7 1 0 0,-3-16-392 0 0,-2 1-1 0 0,-1-1 1 0 0,-13-39 0 0 0,5 14-2445 0 0,13 37-942 0 0,1 14 1456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51.5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397 104 13139 0 0,'0'-2'263'0'0,"0"0"1"0"0,0 1-1 0 0,-1-1 1 0 0,1 0 0 0 0,-1 0-1 0 0,0 1 1 0 0,1-1-1 0 0,-1 1 1 0 0,0-1-1 0 0,0 1 1 0 0,0-1-1 0 0,0 1 1 0 0,0-1 0 0 0,0 1-1 0 0,0 0 1 0 0,0 0-1 0 0,-1-1 1 0 0,1 1-1 0 0,-1 0 1 0 0,1 0-1 0 0,-3-1 1 0 0,2 1-159 0 0,-1 1 1 0 0,1-1-1 0 0,0 1 1 0 0,-1 0-1 0 0,1 0 1 0 0,-1 0-1 0 0,1 0 1 0 0,-1 0-1 0 0,1 0 1 0 0,0 0-1 0 0,-1 1 1 0 0,1-1-1 0 0,-4 3 0 0 0,-7 2-236 0 0,0 1-1 0 0,1 0 0 0 0,0 1 0 0 0,-14 11 0 0 0,22-15 280 0 0,-135 103-183 0 0,125-94 24 0 0,1 1 0 0 0,1 0-1 0 0,0 0 1 0 0,1 1 0 0 0,1 1 0 0 0,0 0 0 0 0,-14 28 0 0 0,22-38-7 0 0,0-1 1 0 0,0 1 0 0 0,0 0 0 0 0,1-1 0 0 0,0 1-1 0 0,0 0 1 0 0,0 0 0 0 0,1 0 0 0 0,0 0 0 0 0,0 0-1 0 0,0 0 1 0 0,0 0 0 0 0,1 0 0 0 0,0-1 0 0 0,0 1-1 0 0,0 0 1 0 0,0 0 0 0 0,1-1 0 0 0,0 1 0 0 0,0 0-1 0 0,3 4 1 0 0,-2-5 5 0 0,1 0-1 0 0,-1 1 0 0 0,1-1 1 0 0,0-1-1 0 0,1 1 1 0 0,-1-1-1 0 0,1 1 1 0 0,-1-1-1 0 0,1 0 0 0 0,0-1 1 0 0,0 1-1 0 0,0-1 1 0 0,0 0-1 0 0,1 0 0 0 0,-1-1 1 0 0,1 0-1 0 0,-1 0 1 0 0,9 1-1 0 0,5-1 50 0 0,-1-1 0 0 0,1-1 0 0 0,0 0 0 0 0,-1-1 0 0 0,1-2 0 0 0,-1 1-1 0 0,0-2 1 0 0,0-1 0 0 0,28-12 0 0 0,-23 8 72 0 0,0-2-1 0 0,0-1 1 0 0,-1-1 0 0 0,-1-1-1 0 0,0 0 1 0 0,26-27 0 0 0,-41 36-48 0 0,0 0 0 0 0,-1 0 0 0 0,0-1-1 0 0,0 0 1 0 0,0 1 0 0 0,-1-2 0 0 0,0 1 0 0 0,0-1 0 0 0,-1 1 0 0 0,0-1 0 0 0,-1 0 0 0 0,0 0 0 0 0,3-16 0 0 0,-4 13-72 0 0,-1 1 1 0 0,-1-1-1 0 0,0 1 1 0 0,0-1-1 0 0,-1 1 1 0 0,0-1-1 0 0,0 1 1 0 0,-1 0-1 0 0,-1 0 1 0 0,-7-15-1 0 0,-18-29-2450 0 0,-6 4-3532 0 0,23 35 2910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52.3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454 6 8026 0 0,'-1'0'239'0'0,"0"-1"0"0"0,0 1 0 0 0,1-1 0 0 0,-1 1 0 0 0,0-1 0 0 0,0 1 0 0 0,1-1 0 0 0,-1 1 0 0 0,0-1 0 0 0,0 1 0 0 0,0 0 0 0 0,0 0 0 0 0,0-1 0 0 0,0 1 0 0 0,0 0 0 0 0,0 0 0 0 0,1 0 0 0 0,-1 0 0 0 0,0 0 0 0 0,0 0 0 0 0,-1 1 0 0 0,1-1-187 0 0,1 1 1 0 0,0 0-1 0 0,0-1 0 0 0,-1 1 0 0 0,1-1 1 0 0,0 1-1 0 0,0 0 0 0 0,0-1 1 0 0,0 1-1 0 0,0 0 0 0 0,0-1 0 0 0,0 1 1 0 0,0 0-1 0 0,0-1 0 0 0,0 1 0 0 0,0 0 1 0 0,0-1-1 0 0,1 1 0 0 0,-1 0 0 0 0,0-1 1 0 0,0 1-1 0 0,1 0 0 0 0,24 49-1588 0 0,-19-41 1949 0 0,66 126-404 0 0,73 188 1 0 0,-91-164 77 0 0,46 231 0 0 0,-10 172 200 0 0,-73-390-151 0 0,-4 203-1 0 0,-16-273-38 0 0,-5 0 1 0 0,-5-1-1 0 0,-33 135 0 0 0,22-155 135 0 0,-3-1 1 0 0,-4-1-1 0 0,-4-2 0 0 0,-2-1 0 0 0,-87 127 0 0 0,38-84-877 0 0,-5-4 1 0 0,-159 155-1 0 0,127-141-2847 0 0,65-64 1032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55.82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1 483 4105 0 0,'6'-3'1800'0'0,"0"-3"-447"0"0,6-1-73 0 0,0-2 376 0 0,3-3-1328 0 0,7-5-104 0 0,4-2 120 0 0,10-6-112 0 0,4-5-16 0 0,6-6 1 0 0,7-3-145 0 0,8-5-64 0 0,8-2-217 0 0,7-2-311 0 0,11 0-184 0 0,2 2 24 0 0,1-2-408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7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6 13739 0 0,'1'-1'-70'0'0,"0"0"0"0"0,1 1-1 0 0,-1-1 1 0 0,1 1 0 0 0,-1-1 0 0 0,1 1-1 0 0,-1-1 1 0 0,1 1 0 0 0,-1 0 0 0 0,1 0 0 0 0,-1 0-1 0 0,1 0 1 0 0,-1 0 0 0 0,1 0 0 0 0,-1 0 0 0 0,1 1-1 0 0,-1-1 1 0 0,1 0 0 0 0,-1 1 0 0 0,0-1 0 0 0,1 1-1 0 0,-1 0 1 0 0,2 0 0 0 0,-3-1 18 0 0,0 1 0 0 0,1-1 1 0 0,-1 0-1 0 0,0 1 0 0 0,0-1 0 0 0,0 0 0 0 0,0 1 0 0 0,0-1 1 0 0,0 0-1 0 0,1 1 0 0 0,-1-1 0 0 0,0 1 0 0 0,0-1 1 0 0,0 0-1 0 0,0 1 0 0 0,0-1 0 0 0,0 1 0 0 0,0-1 1 0 0,-1 0-1 0 0,1 1 0 0 0,0-1 0 0 0,0 0 0 0 0,0 1 0 0 0,0-1 1 0 0,0 0-1 0 0,-1 1 0 0 0,1-1 0 0 0,0 0 0 0 0,-1 1 1 0 0,-18 14-399 0 0,-44 12 354 0 0,43-20 218 0 0,0 2-1 0 0,0 0 0 0 0,-22 15 1 0 0,41-24-116 0 0,1 1 1 0 0,0-1 0 0 0,-1 0 0 0 0,1 0 0 0 0,-1 1-1 0 0,1-1 1 0 0,0 0 0 0 0,-1 1 0 0 0,1-1 0 0 0,0 0 0 0 0,-1 1-1 0 0,1-1 1 0 0,0 1 0 0 0,-1-1 0 0 0,1 0 0 0 0,0 1-1 0 0,0-1 1 0 0,-1 1 0 0 0,1-1 0 0 0,0 1 0 0 0,0-1 0 0 0,0 1-1 0 0,0-1 1 0 0,0 1 0 0 0,0-1 0 0 0,0 1 0 0 0,0-1-1 0 0,0 1 1 0 0,0-1 0 0 0,0 1 0 0 0,0-1 0 0 0,0 1-1 0 0,0-1 1 0 0,0 1 0 0 0,1-1 0 0 0,-1 0 0 0 0,0 1 0 0 0,0-1-1 0 0,0 1 1 0 0,1-1 0 0 0,-1 1 0 0 0,0-1 0 0 0,1 0-1 0 0,-1 1 1 0 0,0-1 0 0 0,1 0 0 0 0,-1 1 0 0 0,1-1 0 0 0,-1 0-1 0 0,0 1 1 0 0,1-1 0 0 0,-1 0 0 0 0,1 0 0 0 0,-1 1-1 0 0,1-1 1 0 0,-1 0 0 0 0,1 0 0 0 0,-1 0 0 0 0,1 0 0 0 0,-1 0-1 0 0,1 0 1 0 0,-1 0 0 0 0,1 0 0 0 0,42 11 121 0 0,-36-9-114 0 0,37 6-5 0 0,-21-4-30 0 0,44 12 0 0 0,-62-15-22 0 0,0 1 1 0 0,0 0 0 0 0,0 0 0 0 0,-1 0-1 0 0,1 1 1 0 0,-1 0 0 0 0,0 0-1 0 0,1 0 1 0 0,-1 0 0 0 0,0 0-1 0 0,-1 1 1 0 0,1 0 0 0 0,-1 0 0 0 0,4 5-1 0 0,-6-7 6 0 0,0 0-1 0 0,0 0 1 0 0,-1 0-1 0 0,1 0 0 0 0,-1 0 1 0 0,1 1-1 0 0,-1-1 1 0 0,0 0-1 0 0,0 0 1 0 0,0 0-1 0 0,0 0 0 0 0,0 0 1 0 0,-1 1-1 0 0,1-1 1 0 0,-1 0-1 0 0,1 0 1 0 0,-1 0-1 0 0,0 0 0 0 0,1 0 1 0 0,-1 0-1 0 0,0 0 1 0 0,-1 0-1 0 0,1-1 1 0 0,0 1-1 0 0,0 0 0 0 0,-1-1 1 0 0,1 1-1 0 0,-1-1 1 0 0,-2 3-1 0 0,-6 5 19 0 0,-1 1 0 0 0,0-2 0 0 0,-17 10-1 0 0,20-13 9 0 0,-16 10-139 0 0,0-2 1 0 0,-28 11-1 0 0,7-7 90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58.2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117 86 11058 0 0,'0'0'879'0'0,"0"1"-844"0"0,1-1 1 0 0,-1 1-1 0 0,0-1 0 0 0,0 1 0 0 0,0-1 1 0 0,0 1-1 0 0,1-1 0 0 0,-1 1 0 0 0,0-1 1 0 0,0 1-1 0 0,0-1 0 0 0,0 1 0 0 0,0-1 0 0 0,0 1 1 0 0,0-1-1 0 0,-1 1 0 0 0,1-1 0 0 0,0 1 1 0 0,0-1-1 0 0,0 1 0 0 0,0-1 0 0 0,-1 1 0 0 0,1-1 1 0 0,0 1-1 0 0,0-1 0 0 0,-1 1 0 0 0,1-1 1 0 0,0 1-1 0 0,-1-1 0 0 0,1 0 0 0 0,-1 1 1 0 0,1-1-1 0 0,0 0 0 0 0,-1 1 0 0 0,0-1 0 0 0,-2 3 41 0 0,-1-1 0 0 0,0 0 0 0 0,0 0 0 0 0,0-1 0 0 0,1 1 0 0 0,-2-1 0 0 0,1 1-1 0 0,0-1 1 0 0,0-1 0 0 0,-8 2 0 0 0,9-2-6 0 0,1 0 0 0 0,-1 0-1 0 0,1 0 1 0 0,0-1 0 0 0,0 1 0 0 0,-1-1 0 0 0,1 1 0 0 0,0-1-1 0 0,0 0 1 0 0,-1 0 0 0 0,1 0 0 0 0,0 0 0 0 0,0 0 0 0 0,0 0-1 0 0,0-1 1 0 0,0 1 0 0 0,1-1 0 0 0,-1 1 0 0 0,0-1-1 0 0,1 0 1 0 0,-1 1 0 0 0,1-1 0 0 0,-1 0 0 0 0,1 0 0 0 0,-2-4-1 0 0,2 4-31 0 0,0 0-1 0 0,0 0 1 0 0,0 0-1 0 0,0 0 1 0 0,1 0-1 0 0,-1-1 0 0 0,1 1 1 0 0,-1 0-1 0 0,1 0 1 0 0,0-1-1 0 0,0 1 1 0 0,0 0-1 0 0,0 0 1 0 0,0-1-1 0 0,0 1 0 0 0,0 0 1 0 0,1 0-1 0 0,0-1 1 0 0,-1 1-1 0 0,1 0 1 0 0,0 0-1 0 0,0 0 0 0 0,0 0 1 0 0,0 0-1 0 0,0 0 1 0 0,1 0-1 0 0,-1 0 1 0 0,3-2-1 0 0,-1 1-85 0 0,0 1-1 0 0,0 0 1 0 0,0-1-1 0 0,0 1 1 0 0,1 0-1 0 0,-1 1 1 0 0,1-1 0 0 0,-1 1-1 0 0,1-1 1 0 0,0 1-1 0 0,0 0 1 0 0,-1 0-1 0 0,1 1 1 0 0,0-1 0 0 0,6 1-1 0 0,-2 0-8 0 0,0 1-1 0 0,0 0 1 0 0,0 1-1 0 0,-1 0 1 0 0,1 0-1 0 0,-1 0 1 0 0,0 1-1 0 0,1 0 0 0 0,11 7 1 0 0,-15-7 48 0 0,1-1 0 0 0,-1 1 0 0 0,0 0 0 0 0,0 0 0 0 0,-1 1 0 0 0,1-1 0 0 0,-1 1 0 0 0,1-1 0 0 0,-1 1 0 0 0,0 0 0 0 0,-1 0 0 0 0,1 1 0 0 0,-1-1 0 0 0,0 1 0 0 0,0-1 0 0 0,3 9 0 0 0,-5-11 45 0 0,1-1 0 0 0,-1 1 0 0 0,0 0 0 0 0,0-1-1 0 0,0 1 1 0 0,0 0 0 0 0,0-1 0 0 0,0 1 0 0 0,0 0 0 0 0,-1-1 0 0 0,1 1 0 0 0,0 0 0 0 0,-1-1 0 0 0,0 1 0 0 0,1-1-1 0 0,-1 1 1 0 0,0-1 0 0 0,0 1 0 0 0,0-1 0 0 0,1 0 0 0 0,-2 1 0 0 0,1-1 0 0 0,-1 1 0 0 0,-1 1 50 0 0,1-2 0 0 0,-1 1 0 0 0,0 0 0 0 0,0-1 0 0 0,0 1 0 0 0,0-1 0 0 0,0 0 0 0 0,-1 0 0 0 0,1 0 0 0 0,0 0 0 0 0,-4 0 0 0 0,-2 0 34 0 0,1-1 0 0 0,0 1 1 0 0,-1-2-1 0 0,1 1 0 0 0,-1-1 1 0 0,1 0-1 0 0,0-1 0 0 0,-14-4 1 0 0,19 5-155 0 0,1 0 0 0 0,0 0 0 0 0,0 0 0 0 0,0-1 0 0 0,0 1 0 0 0,0-1 0 0 0,0 1 0 0 0,0-1 0 0 0,0 0 0 0 0,1 0 0 0 0,-1 0 0 0 0,1 0 0 0 0,-1 0 0 0 0,1 0 0 0 0,0 0 0 0 0,-1 0 0 0 0,1-1 0 0 0,1 1 0 0 0,-1 0 0 0 0,0-1 0 0 0,0 1 0 0 0,1 0 0 0 0,-1-1 0 0 0,1 1 0 0 0,0-1 0 0 0,0 1 0 0 0,0-1 0 0 0,0 1 0 0 0,0-1 0 0 0,1 1 0 0 0,-1-1 0 0 0,1 1 0 0 0,1-5-1 0 0,-1 3-59 0 0,0 0-1 0 0,1 1 1 0 0,-1-1-1 0 0,1 0 1 0 0,0 1-1 0 0,0-1 1 0 0,0 1-1 0 0,1 0 1 0 0,-1-1-1 0 0,1 1 1 0 0,0 0-1 0 0,0 1 1 0 0,0-1-1 0 0,0 0 1 0 0,0 1-1 0 0,0 0 1 0 0,1 0-1 0 0,-1 0 1 0 0,1 0-1 0 0,6-2 1 0 0,-10 4 98 0 0,1-1 0 0 0,-1 1 0 0 0,1 0 1 0 0,-1 0-1 0 0,0-1 0 0 0,1 1 0 0 0,-1 0 0 0 0,1 0 0 0 0,-1 0 1 0 0,0 0-1 0 0,1 0 0 0 0,-1-1 0 0 0,1 1 0 0 0,-1 0 0 0 0,1 0 1 0 0,-1 0-1 0 0,1 0 0 0 0,-1 0 0 0 0,0 0 0 0 0,1 1 0 0 0,-1-1 1 0 0,1 0-1 0 0,-1 0 0 0 0,1 0 0 0 0,-1 0 0 0 0,0 0 0 0 0,1 1 1 0 0,-1-1-1 0 0,1 0 0 0 0,-1 0 0 0 0,0 1 0 0 0,1-1 0 0 0,-1 0 1 0 0,0 0-1 0 0,1 1 0 0 0,-1-1 0 0 0,0 0 0 0 0,0 1 0 0 0,1-1 1 0 0,-1 1-1 0 0,0-1 0 0 0,0 0 0 0 0,0 1 0 0 0,1-1 0 0 0,-1 1 1 0 0,0-1-1 0 0,0 1 0 0 0,0-1 0 0 0,0 0 0 0 0,0 1 0 0 0,0-1 1 0 0,0 1-1 0 0,0-1 0 0 0,0 1 0 0 0,0-1 0 0 0,0 0 0 0 0,0 1 0 0 0,0-1 1 0 0,-1 1-1 0 0,-9 22 4 0 0,10-22-41 0 0,-9 11-111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55.6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4 9290 0 0,'0'0'1396'0'0,"0"-3"249"0"0,12 48-1741 0 0,-2 2 1 0 0,-2-1 0 0 0,3 83 0 0 0,4 29 156 0 0,-3-83-22 0 0,28 220 478 0 0,-39-242 326 0 0,-1-53-750 0 0,-9-16-5505 0 0,1-2 3194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56.1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327 0 11923 0 0,'0'0'3006'0'0,"1"5"-4439"0"0,-1 0 1366 0 0,-1 1 1 0 0,1-1-1 0 0,-1 1 0 0 0,0-1 0 0 0,0 1 0 0 0,-1-1 0 0 0,0 0 0 0 0,0 0 1 0 0,0 1-1 0 0,0-2 0 0 0,-1 1 0 0 0,0 0 0 0 0,0 0 0 0 0,0-1 1 0 0,-7 8-1 0 0,-7 8 407 0 0,-40 34 0 0 0,22-23-23 0 0,-2-2-1 0 0,-1-1 1 0 0,-66 36 0 0 0,104-64-297 0 0,0 0 1 0 0,0 0-1 0 0,0 0 1 0 0,0 0 0 0 0,0 0-1 0 0,0 0 1 0 0,0 0-1 0 0,0 0 1 0 0,0-1-1 0 0,0 1 1 0 0,0 0-1 0 0,0 0 1 0 0,0 0-1 0 0,0 0 1 0 0,0 0 0 0 0,0 0-1 0 0,0 0 1 0 0,0 0-1 0 0,-1 0 1 0 0,1 0-1 0 0,0 0 1 0 0,0 0-1 0 0,0 0 1 0 0,0 0 0 0 0,0 0-1 0 0,0 0 1 0 0,0 0-1 0 0,0 0 1 0 0,0 0-1 0 0,0-1 1 0 0,0 1-1 0 0,0 0 1 0 0,-1 0 0 0 0,1 0-1 0 0,0 0 1 0 0,0 0-1 0 0,0 1 1 0 0,0-1-1 0 0,0 0 1 0 0,0 0-1 0 0,0 0 1 0 0,0 0 0 0 0,0 0-1 0 0,0 0 1 0 0,0 0-1 0 0,-1 0 1 0 0,1 0-1 0 0,0 0 1 0 0,0 0-1 0 0,0 0 1 0 0,0 0-1 0 0,0 0 1 0 0,0 0 0 0 0,0 0-1 0 0,0 0 1 0 0,0 0-1 0 0,0 0 1 0 0,0 0-1 0 0,0 1 1 0 0,7-10 139 0 0,13-10-404 0 0,-6 10 99 0 0,-1 1 1 0 0,1 0-1 0 0,1 1 0 0 0,0 0 0 0 0,0 1 0 0 0,0 1 0 0 0,0 1 0 0 0,17-3 0 0 0,-25 6 153 0 0,-1 0-1 0 0,1 1 0 0 0,0 0 0 0 0,-1 0 1 0 0,1 1-1 0 0,0 0 0 0 0,-1 0 0 0 0,1 0 1 0 0,-1 1-1 0 0,0 0 0 0 0,1 0 0 0 0,-1 0 1 0 0,0 1-1 0 0,0 0 0 0 0,0 0 1 0 0,-1 1-1 0 0,1 0 0 0 0,-1 0 0 0 0,0 0 1 0 0,0 0-1 0 0,8 11 0 0 0,9 14 56 0 0,-1 1 0 0 0,-2 1 0 0 0,22 46 0 0 0,21 34-18 0 0,-52-95-411 0 0,1-1 0 0 0,1 0 1 0 0,0-1-1 0 0,25 22 0 0 0,2-4-2642 0 0,-21-18 931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0:56.6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4 255 16740 0 0,'-4'-17'833'0'0,"4"17"-834"0"0,0 0-1 0 0,0 1 0 0 0,0-1 1 0 0,0 0-1 0 0,0 0 0 0 0,0 0 1 0 0,0 0-1 0 0,0 0 0 0 0,1-1 1 0 0,-1 1-1 0 0,0 0 0 0 0,0 0 0 0 0,0 0 1 0 0,0 0-1 0 0,0 0 0 0 0,0 0 1 0 0,0 0-1 0 0,0 0 0 0 0,0 0 1 0 0,0 0-1 0 0,0 0 0 0 0,0 0 1 0 0,0 0-1 0 0,0 0 0 0 0,0 0 1 0 0,0 0-1 0 0,0 0 0 0 0,0 0 0 0 0,0 0 1 0 0,0 0-1 0 0,0 0 0 0 0,0 0 1 0 0,0 0-1 0 0,0 0 0 0 0,0 0 1 0 0,0 0-1 0 0,0 0 0 0 0,0 0 1 0 0,0-1-1 0 0,0 1 0 0 0,0 0 1 0 0,0 0-1 0 0,13 24-1170 0 0,-3-4 1077 0 0,6 14 149 0 0,-1 1 0 0 0,-2 0 1 0 0,-1 1-1 0 0,-2 1 0 0 0,7 46 0 0 0,-6-31-25 0 0,-8-37 40 0 0,0 0 1 0 0,1-1 0 0 0,1 0-1 0 0,0 0 1 0 0,1 0 0 0 0,0-1-1 0 0,16 25 1 0 0,-22-38-43 0 0,1 1-1 0 0,-1 0 1 0 0,1 0 0 0 0,-1-1 0 0 0,1 1-1 0 0,0 0 1 0 0,-1-1 0 0 0,1 1-1 0 0,0-1 1 0 0,0 1 0 0 0,0 0-1 0 0,-1-1 1 0 0,1 0 0 0 0,0 1 0 0 0,0-1-1 0 0,0 0 1 0 0,0 1 0 0 0,0-1-1 0 0,0 0 1 0 0,0 0 0 0 0,-1 0-1 0 0,1 0 1 0 0,0 0 0 0 0,0 0 0 0 0,0 0-1 0 0,0 0 1 0 0,0 0 0 0 0,1 0-1 0 0,0-1 18 0 0,0 0 0 0 0,0-1 0 0 0,0 1 0 0 0,0 0 0 0 0,0 0 0 0 0,-1-1 0 0 0,1 1 0 0 0,-1-1 0 0 0,1 0 0 0 0,-1 1 0 0 0,3-5 0 0 0,2-5 47 0 0,0 0 1 0 0,0-1-1 0 0,4-13 1 0 0,-9 24-94 0 0,46-148 48 0 0,-15 43-52 0 0,-32 106-96 0 0,2 0-118 0 0,0 0 167 0 0,0 1 1 0 0,0 0 0 0 0,-1 0-1 0 0,1-1 1 0 0,0 1-1 0 0,0 0 1 0 0,-1 0-1 0 0,1 1 1 0 0,-1-1 0 0 0,1 0-1 0 0,-1 0 1 0 0,1 1-1 0 0,-1-1 1 0 0,0 1-1 0 0,2 2 1 0 0,23 34-5 0 0,-15-20 104 0 0,58 78 439 0 0,95 118 429 0 0,-161-211-857 0 0,0 2 59 0 0,1-1 0 0 0,-1 0 0 0 0,1 0 0 0 0,0-1 0 0 0,0 1 0 0 0,1-1 0 0 0,-1 0 0 0 0,0 0 0 0 0,1 0 0 0 0,9 3 0 0 0,-13-6-35 0 0,0 0 1 0 0,0 0-1 0 0,0 0 1 0 0,0-1-1 0 0,0 1 0 0 0,0-1 1 0 0,0 1-1 0 0,0 0 1 0 0,-1-1-1 0 0,1 0 1 0 0,0 1-1 0 0,0-1 1 0 0,0 0-1 0 0,-1 1 1 0 0,1-1-1 0 0,0 0 0 0 0,0 0 1 0 0,-1 1-1 0 0,1-1 1 0 0,-1 0-1 0 0,1 0 1 0 0,-1 0-1 0 0,1 0 1 0 0,-1 0-1 0 0,0 0 1 0 0,1 0-1 0 0,-1 0 0 0 0,0 0 1 0 0,0-1-1 0 0,8-37 722 0 0,-7 32-651 0 0,7-68 341 0 0,-3-1 0 0 0,-6-91-1 0 0,0 129-421 0 0,-11-362-2199 0 0,11 400 2024 0 0,1 0 0 0 0,0-1-1 0 0,0 1 1 0 0,0 0-1 0 0,0-1 1 0 0,0 1 0 0 0,0 0-1 0 0,0-1 1 0 0,0 1-1 0 0,0 0 1 0 0,0-1 0 0 0,0 1-1 0 0,0-1 1 0 0,0 1-1 0 0,0 0 1 0 0,0-1 0 0 0,0 1-1 0 0,0 0 1 0 0,0-1 0 0 0,0 1-1 0 0,1 0 1 0 0,-1-1-1 0 0,0 1 1 0 0,0 0 0 0 0,0-1-1 0 0,1 1 1 0 0,-1 0-1 0 0,0 0 1 0 0,0-1 0 0 0,1 1-1 0 0,-1 0 1 0 0,0 0-1 0 0,1 0 1 0 0,-1-1 0 0 0,0 1-1 0 0,1 0 1 0 0,-1 0 0 0 0,0 0-1 0 0,1 0 1 0 0,-1 0-1 0 0,0-1 1 0 0,1 1 0 0 0,-1 0-1 0 0,0 0 1 0 0,1 0-1 0 0,-1 0 1 0 0,0 0 0 0 0,1 0-1 0 0,-1 0 1 0 0,1 0-1 0 0,-1 0 1 0 0,0 1 0 0 0,1-1-1 0 0,-1 0 1 0 0,0 0 0 0 0,1 0-1 0 0,-1 0 1 0 0,1 1-1 0 0,9 3-1139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44.3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1392 4177 0 0,'-3'-3'18116'0'0,"3"0"-17496"0"0,1 0-2144 0 0,11-19 1503 0 0,1 1 0 0 0,1 0 0 0 0,1 1 0 0 0,1 0 0 0 0,27-25 0 0 0,-17 17-28 0 0,180-181-171 0 0,-40 43 228 0 0,-31 24 61 0 0,299-332-120 0 0,-337 342-473 0 0,-59 75-3961 0 0,-21 32 131 0 0,-31 42-6531 0 0,2-7 10113 0 0,-97 81 772 0 0,93-76 0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44.9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106 28 12171 0 0,'0'0'228'0'0,"0"-14"3404"0"0,-1 1-3996 0 0,0 13 345 0 0,0 0-1 0 0,0 1 1 0 0,0-1 0 0 0,0 1-1 0 0,1-1 1 0 0,-1 1-1 0 0,0-1 1 0 0,0 1-1 0 0,1-1 1 0 0,-1 1-1 0 0,1 0 1 0 0,-1 0-1 0 0,0-1 1 0 0,1 1 0 0 0,-1 0-1 0 0,1 0 1 0 0,-1-1-1 0 0,1 1 1 0 0,0 0-1 0 0,-1 0 1 0 0,1 1-1 0 0,-10 26-111 0 0,6-16 60 0 0,-69 236 847 0 0,73-245-766 0 0,-3 22 189 0 0,3-24-202 0 0,0 0-1 0 0,0-1 1 0 0,1 1 0 0 0,-1 0 0 0 0,0 0 0 0 0,1-1 0 0 0,-1 1 0 0 0,1 0 0 0 0,-1-1 0 0 0,1 1 0 0 0,-1-1 0 0 0,1 1 0 0 0,-1 0-1 0 0,1-1 1 0 0,0 1 0 0 0,-1-1 0 0 0,1 1 0 0 0,0-1 0 0 0,-1 0 0 0 0,1 1 0 0 0,0-1 0 0 0,-1 0 0 0 0,1 1 0 0 0,0-1-1 0 0,0 0 1 0 0,-1 0 0 0 0,1 0 0 0 0,0 0 0 0 0,0 0 0 0 0,0 0 0 0 0,-1 0 0 0 0,1 0 0 0 0,1 0 0 0 0,11-1-4 0 0,-1 0 0 0 0,0-1 0 0 0,0 0 0 0 0,0-1 0 0 0,0-1 0 0 0,0 0 0 0 0,-1 0 0 0 0,14-8 0 0 0,92-56-494 0 0,-75 42-437 0 0,-20 11 715 0 0,-2 0 170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56.6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135 300 2304 0 0,'-21'8'748'0'0,"-11"9"786"0"0,-16 7 2876 0 0,14-18 3591 0 0,35-9-7957 0 0,1-1-75 0 0,-1 1 1 0 0,1 0-1 0 0,0-1 0 0 0,0 1 1 0 0,0 0-1 0 0,0 0 1 0 0,0 0-1 0 0,1 0 0 0 0,-1 1 1 0 0,1-1-1 0 0,6-4 0 0 0,44-30-409 0 0,-19 13 82 0 0,38-31-1491 0 0,73-73-1 0 0,-81 62 1172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57.40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51 965 1640 0 0,'-11'1'2278'0'0,"-9"4"1028"0"0,8-1 20 0 0,5-1-130 0 0,7-9-2255 0 0,2-1-839 0 0,1-1-1 0 0,-1 1 1 0 0,1 0-1 0 0,0 0 1 0 0,1 0 0 0 0,0 0-1 0 0,0 1 1 0 0,10-13-1 0 0,49-51-54 0 0,-48 55-4 0 0,244-215-218 0 0,-174 160 58 0 0,206-156-2392 0 0,-37 32-1760 0 0,-145 102 1593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0.7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204 50 7610 0 0,'-2'-6'657'0'0,"0"0"-1"0"0,0 0 1 0 0,0 0 0 0 0,1 0 0 0 0,0 0 0 0 0,0-7 1924 0 0,-1 43-3263 0 0,-2 0 504 0 0,-1 0 1 0 0,-1 0-1 0 0,-12 34 1 0 0,8-31 217 0 0,4-9 46 0 0,-94 368 1067 0 0,85-311-776 0 0,3 1 0 0 0,-2 158 0 0 0,18-163-7 0 0,3 0 0 0 0,4 0 0 0 0,3-1 0 0 0,45 139 1 0 0,138 283 574 0 0,-114-304-664 0 0,18 17 507 0 0,-70-150-188 0 0,-17-34-1922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3.0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0 10834 0 0,'1'84'1147'0'0,"-2"357"57"0"0,1-379-987 0 0,-2-7-105 0 0,3-1-1 0 0,2 0 1 0 0,13 63-1 0 0,-15-107-396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7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5937 0 0,'0'0'40'0'0,"0"1"0"0"0,0 0-1 0 0,-1-1 1 0 0,1 1 0 0 0,0 0-1 0 0,0-1 1 0 0,0 1 0 0 0,0 0 0 0 0,0-1-1 0 0,0 1 1 0 0,0 0 0 0 0,0 0-1 0 0,1-1 1 0 0,-1 1 0 0 0,0 0-1 0 0,0-1 1 0 0,0 1 0 0 0,1-1 0 0 0,-1 1-1 0 0,0 0 1 0 0,1-1 0 0 0,-1 1-1 0 0,1-1 1 0 0,-1 1 0 0 0,1-1 0 0 0,-1 1-1 0 0,1-1 1 0 0,-1 1 0 0 0,1-1-1 0 0,-1 1 1 0 0,1-1 0 0 0,0 0-1 0 0,-1 1 1 0 0,1-1 0 0 0,-1 0 0 0 0,1 0-1 0 0,0 1 1 0 0,-1-1 0 0 0,1 0-1 0 0,0 0 1 0 0,-1 0 0 0 0,1 0-1 0 0,0 0 1 0 0,0 0 0 0 0,-1 0 0 0 0,1 0-1 0 0,0 0 1 0 0,1 0 0 0 0,47 0 2549 0 0,-38 0-2204 0 0,361-1 4311 0 0,779 14-2185 0 0,-1001-6-2479 0 0,57 1-98 0 0,251 41 1 0 0,-451-47-229 0 0,-4-2 39 0 0,0 0 1 0 0,0 0 0 0 0,0 1-1 0 0,0-1 1 0 0,0 1 0 0 0,0 0-1 0 0,0 0 1 0 0,0 0 0 0 0,0 0-1 0 0,0 0 1 0 0,-1 1 0 0 0,1-1-1 0 0,0 1 1 0 0,-1 0 0 0 0,0-1-1 0 0,3 4 1 0 0,-5-1-1736 0 0,-6 1-429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3.80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6 9610 0 0,'0'-1'9'0'0,"0"1"1"0"0,-1 0-1 0 0,1 0 1 0 0,0-1-1 0 0,0 1 1 0 0,0 0-1 0 0,0-1 0 0 0,0 1 1 0 0,-1 0-1 0 0,1 0 1 0 0,0 0-1 0 0,0-1 0 0 0,0 1 1 0 0,-1 0-1 0 0,1 0 1 0 0,0-1-1 0 0,0 1 0 0 0,0 0 1 0 0,-1 0-1 0 0,1 0 1 0 0,0 0-1 0 0,-1 0 1 0 0,1 0-1 0 0,0-1 0 0 0,0 1 1 0 0,-1 0-1 0 0,1 0 1 0 0,0 0-1 0 0,-1 0 0 0 0,1 0 1 0 0,0 0-1 0 0,0 0 1 0 0,-1 0-1 0 0,1 0 0 0 0,0 0 1 0 0,-1 0-1 0 0,1 0 1 0 0,0 1-1 0 0,-1-1 0 0 0,1 0 1 0 0,0 0-1 0 0,0 0 1 0 0,-1 0-1 0 0,1 0 1 0 0,-5 17 72 0 0,3 32 1 0 0,2-44 30 0 0,22 310 2746 0 0,-5-131-1436 0 0,-17-128-984 0 0,0-42-218 0 0,-1 1 0 0 0,2 0 0 0 0,0-1-1 0 0,1 1 1 0 0,5 21 1962 0 0,-6-37-2117 0 0,0 1 1 0 0,1-1-1 0 0,-1 1 1 0 0,0 0-1 0 0,0-1 1 0 0,0 0-1 0 0,0 1 1 0 0,0-1-1 0 0,0 0 1 0 0,0 1-1 0 0,0-1 0 0 0,0 0 1 0 0,0 0-1 0 0,0 0 1 0 0,0 0-1 0 0,-1 0 1 0 0,1 0-1 0 0,1-2 1 0 0,13-26 34 0 0,-8 16 59 0 0,75-107-146 0 0,-72 106-54 0 0,1 1 1 0 0,1 0 0 0 0,0 1 0 0 0,1 1-1 0 0,0 0 1 0 0,21-14 0 0 0,-33 24 15 0 0,1 0 0 0 0,-1 1 0 0 0,1-1 1 0 0,-1 0-1 0 0,1 1 0 0 0,-1-1 0 0 0,1 1 1 0 0,0-1-1 0 0,-1 1 0 0 0,1 0 0 0 0,-1 0 0 0 0,1 0 1 0 0,0 0-1 0 0,-1 0 0 0 0,1 0 0 0 0,0 0 0 0 0,-1 1 1 0 0,1-1-1 0 0,-1 0 0 0 0,1 1 0 0 0,0-1 0 0 0,-1 1 1 0 0,1 0-1 0 0,-1-1 0 0 0,0 1 0 0 0,1 0 0 0 0,-1 0 1 0 0,1 0-1 0 0,-1 0 0 0 0,0 0 0 0 0,0 1 0 0 0,0-1 1 0 0,0 0-1 0 0,0 0 0 0 0,2 3 0 0 0,3 6-88 0 0,0 0-1 0 0,-1 0 0 0 0,0 0 0 0 0,4 15 1 0 0,0-2 105 0 0,12 26 64 0 0,-13-27-940 0 0,1-2 0 0 0,0 1 0 0 0,15 20 1 0 0,-14-27 771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4.15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 1 17692 0 0,'0'0'-146'0'0,"-4"5"-2035"0"0,1 0 2122 0 0,1 1 1 0 0,-1 0-1 0 0,1 0 1 0 0,0 0-1 0 0,0 0 1 0 0,0 0-1 0 0,1 0 1 0 0,0 1 0 0 0,0-1-1 0 0,1 9 1 0 0,4 76 355 0 0,-1-51-306 0 0,23 294 862 0 0,-25-344-5041 0 0,-2-28 1449 0 0,0 26 2195 0 0,1-16 258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4.51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19 176 8322 0 0,'-4'-11'1209'0'0,"1"1"0"0"0,0-1 0 0 0,0 0 0 0 0,1 0 0 0 0,0-1 0 0 0,1-11 0 0 0,1 20-1102 0 0,0 0 1 0 0,1-1 0 0 0,-1 1-1 0 0,1 0 1 0 0,0 0-1 0 0,0 0 1 0 0,0 0 0 0 0,0 0-1 0 0,1 0 1 0 0,-1 0 0 0 0,1 0-1 0 0,0 0 1 0 0,0 1-1 0 0,0-1 1 0 0,0 1 0 0 0,0-1-1 0 0,0 1 1 0 0,1 0-1 0 0,-1 0 1 0 0,1 0 0 0 0,0 0-1 0 0,-1 0 1 0 0,1 1 0 0 0,0-1-1 0 0,5-1 1 0 0,2-1-183 0 0,0 1 0 0 0,0 0 1 0 0,0 0-1 0 0,1 1 0 0 0,-1 0 0 0 0,1 1 1 0 0,-1 1-1 0 0,1-1 0 0 0,-1 2 0 0 0,1-1 1 0 0,-1 2-1 0 0,1-1 0 0 0,18 6 0 0 0,-23-5 40 0 0,0 0-1 0 0,0 0 1 0 0,0 1 0 0 0,0-1-1 0 0,0 1 1 0 0,-1 1-1 0 0,1-1 1 0 0,-1 1 0 0 0,0 0-1 0 0,0 0 1 0 0,0 0-1 0 0,-1 1 1 0 0,1 0 0 0 0,-1 0-1 0 0,0 0 1 0 0,0 0-1 0 0,-1 1 1 0 0,0-1 0 0 0,0 1-1 0 0,0 0 1 0 0,-1 0-1 0 0,1 0 1 0 0,1 10-1 0 0,-4-12 64 0 0,1-1 0 0 0,-2 0-1 0 0,1 0 1 0 0,0 0-1 0 0,0 0 1 0 0,-1 0 0 0 0,0 0-1 0 0,1 0 1 0 0,-1 0-1 0 0,0 0 1 0 0,-1 0 0 0 0,1 0-1 0 0,-1 0 1 0 0,1 0 0 0 0,-1-1-1 0 0,0 1 1 0 0,0-1-1 0 0,0 1 1 0 0,0-1 0 0 0,0 0-1 0 0,0 0 1 0 0,-1 0-1 0 0,1 0 1 0 0,-1 0 0 0 0,1 0-1 0 0,-1-1 1 0 0,0 1-1 0 0,-3 0 1 0 0,-12 7 174 0 0,0-1-1 0 0,0-1 1 0 0,-26 6 0 0 0,28-9-101 0 0,-4 2 42 0 0,-1-2 0 0 0,-29 4-1 0 0,11-6-2300 0 0,45-5-3384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5.1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 35 2112 0 0,'-126'14'911'0'0,"-74"6"8290"0"0,132-17-2402 0 0,39-2-6489 0 0,28-1-129 0 0,7 0 236 0 0,664-15 2002 0 0,-65 0-2133 0 0,-263 15-217 0 0,621-19-37 0 0,-948 18-97 0 0,176-18-1540 0 0,-189 19 608 0 0,-5-1 229 0 0,0 0 1 0 0,1 1 0 0 0,-1-1 0 0 0,0 1 0 0 0,0 0 0 0 0,0 0-1 0 0,-5 0 1 0 0,-16 2-2101 0 0,-5-1-610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6.42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46 7474 0 0,'-18'-13'11663'0'0,"502"-14"-10294"0"0,-473 26-1367 0 0,4 1-1 0 0,59-4 17 0 0,-1 4 1 0 0,114 13-1 0 0,-187-13-22 0 0,0 0-1 0 0,1 0 0 0 0,-1 0 0 0 0,1 0 0 0 0,-1 0 0 0 0,0 0 1 0 0,1 0-1 0 0,-1 0 0 0 0,0 0 0 0 0,1 0 0 0 0,-1 1 0 0 0,0-1 1 0 0,1 0-1 0 0,-1 0 0 0 0,0 0 0 0 0,1 0 0 0 0,-1 1 0 0 0,0-1 1 0 0,1 0-1 0 0,-1 0 0 0 0,0 1 0 0 0,0-1 0 0 0,1 0 0 0 0,-1 0 1 0 0,0 1-1 0 0,0-1 0 0 0,1 0 0 0 0,-1 1 0 0 0,0-1 0 0 0,0 0 1 0 0,0 1-1 0 0,0-1 0 0 0,0 0 0 0 0,1 1 0 0 0,-1-1 0 0 0,0 1 1 0 0,-10 12-59 0 0,-29 14 39 0 0,35-25 7 0 0,-75 50 58 0 0,2 3-1 0 0,-97 90 1 0 0,39-28 94 0 0,-49 47 41 0 0,181-161-216 0 0,-29 33 140 0 0,30-34-141 0 0,1-1 1 0 0,0 0-1 0 0,0 1 0 0 0,0-1 0 0 0,0 1 0 0 0,0-1 0 0 0,0 1 1 0 0,0 0-1 0 0,1-1 0 0 0,-1 1 0 0 0,1 0 0 0 0,-1-1 1 0 0,1 1-1 0 0,-1 0 0 0 0,1 0 0 0 0,0-1 0 0 0,0 1 0 0 0,0 0 1 0 0,0 0-1 0 0,0 0 0 0 0,0-1 0 0 0,1 3 0 0 0,1-2-441 0 0,0 0 0 0 0,0 0 0 0 0,0 0-1 0 0,0 0 1 0 0,1-1 0 0 0,-1 1 0 0 0,0-1-1 0 0,1 1 1 0 0,3 0 0 0 0,7 3-1449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6.9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318 41 8706 0 0,'-3'-41'8974'0'0,"-13"57"-8666"0"0,-99 92 832 0 0,85-83-867 0 0,2 0 0 0 0,0 2-1 0 0,2 2 1 0 0,-37 51 0 0 0,62-79-244 0 0,0 0 0 0 0,0 0 0 0 0,1 0 0 0 0,-1 0-1 0 0,0 0 1 0 0,1 1 0 0 0,-1-1 0 0 0,0 0 0 0 0,1 0-1 0 0,-1 1 1 0 0,1-1 0 0 0,0 0 0 0 0,0 1 0 0 0,-1-1-1 0 0,1 0 1 0 0,0 1 0 0 0,0-1 0 0 0,0 1 0 0 0,0-1-1 0 0,0 0 1 0 0,1 3 0 0 0,0-3-4 0 0,0 0 0 0 0,0-1 1 0 0,0 1-1 0 0,-1-1 0 0 0,1 1 0 0 0,0-1 0 0 0,0 1 0 0 0,0-1 0 0 0,0 1 0 0 0,0-1 0 0 0,0 0 1 0 0,0 0-1 0 0,0 1 0 0 0,0-1 0 0 0,0 0 0 0 0,0 0 0 0 0,0 0 0 0 0,0 0 0 0 0,0 0 1 0 0,1 0-1 0 0,0-1 0 0 0,12-2 126 0 0,0 0 0 0 0,0-1 1 0 0,14-6-1 0 0,-22 8-142 0 0,191-85 566 0 0,-27 10-1140 0 0,-134 63-1302 0 0,47-10 0 0 0,-58 22-6070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7.2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521 13 10226 0 0,'-1'0'185'0'0,"1"-1"1"0"0,0 0-1 0 0,-1 0 0 0 0,1 1 0 0 0,-1-1 0 0 0,1 0 1 0 0,-1 0-1 0 0,1 1 0 0 0,-1-1 0 0 0,0 1 0 0 0,1-1 1 0 0,-1 0-1 0 0,0 1 0 0 0,0-1 0 0 0,1 1 0 0 0,-1 0 1 0 0,0-1-1 0 0,0 1 0 0 0,0 0 0 0 0,0-1 0 0 0,1 1 1 0 0,-1 0-1 0 0,0 0 0 0 0,-1 0 0 0 0,-1 0-36 0 0,1 0 1 0 0,0 0-1 0 0,0 1 0 0 0,0-1 1 0 0,0 1-1 0 0,0 0 0 0 0,0-1 1 0 0,0 1-1 0 0,0 0 0 0 0,-2 2 1 0 0,-7 4-51 0 0,1 1 0 0 0,-18 17 0 0 0,21-18 367 0 0,-73 73 650 0 0,-134 175-1 0 0,193-226-949 0 0,2 2-1 0 0,1-1 1 0 0,-26 64-1 0 0,37-75-129 0 0,1 1 1 0 0,-6 37-1 0 0,12-56-101 0 0,0-1-1 0 0,-1 1 0 0 0,1 0 1 0 0,0 0-1 0 0,0 0 0 0 0,0-1 0 0 0,0 1 1 0 0,0 0-1 0 0,1 0 0 0 0,-1-1 1 0 0,0 1-1 0 0,0 0 0 0 0,0-1 1 0 0,1 1-1 0 0,-1 0 0 0 0,0 0 1 0 0,1-1-1 0 0,-1 1 0 0 0,0 0 1 0 0,1-1-1 0 0,-1 1 0 0 0,1-1 0 0 0,-1 1 1 0 0,1-1-1 0 0,0 1 0 0 0,-1-1 1 0 0,1 1-1 0 0,-1-1 0 0 0,1 1 1 0 0,0-1-1 0 0,-1 0 0 0 0,1 1 1 0 0,0-1-1 0 0,0 0 0 0 0,26 3-3491 0 0,-26-3 3479 0 0,17 0-2153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7.6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516 38 12939 0 0,'48'-37'3112'0'0,"-54"38"-2984"0"0,1 1 0 0 0,0 0 0 0 0,0 0 0 0 0,0 1 0 0 0,0-1 0 0 0,0 1 0 0 0,0 0 0 0 0,1 0 0 0 0,-1 1 0 0 0,1-1-1 0 0,-6 8 1 0 0,-1-2-10 0 0,-85 74 251 0 0,3 4 1 0 0,-114 139-1 0 0,194-210-315 0 0,-1 1 0 0 0,2 1 0 0 0,0 0 0 0 0,1 0 0 0 0,-11 27 0 0 0,20-40-30 0 0,1 0-1 0 0,-1 0 1 0 0,1 0-1 0 0,0 0 1 0 0,0 0 0 0 0,1 0-1 0 0,-1 0 1 0 0,1 1-1 0 0,0-1 1 0 0,1 0 0 0 0,1 10-1 0 0,-1-11-7 0 0,1-1-1 0 0,-1 1 1 0 0,1 0 0 0 0,0-1-1 0 0,0 1 1 0 0,0-1-1 0 0,1 0 1 0 0,-1 1 0 0 0,1-1-1 0 0,-1 0 1 0 0,1-1 0 0 0,0 1-1 0 0,0 0 1 0 0,1-1-1 0 0,-1 0 1 0 0,0 1 0 0 0,6 1-1 0 0,6 3 6 0 0,-1-2-1 0 0,1 1 0 0 0,0-2 1 0 0,1 0-1 0 0,-1-1 1 0 0,1 0-1 0 0,0-2 0 0 0,-1 0 1 0 0,25-1-1 0 0,-3-2 38 0 0,0-2-1 0 0,70-16 0 0 0,-107 20-57 0 0,28-7-23 0 0,50-20-1 0 0,-72 25 22 0 0,0 0-1 0 0,-1-1 1 0 0,1 0 0 0 0,-1 0 0 0 0,1-1-1 0 0,-1 1 1 0 0,0-1 0 0 0,-1 0-1 0 0,1 0 1 0 0,-1-1 0 0 0,1 0-1 0 0,-1 1 1 0 0,-1-1 0 0 0,1-1 0 0 0,3-7-1 0 0,-6 12 8 0 0,0-1 0 0 0,-1 0 0 0 0,1 0 0 0 0,-1 0 0 0 0,1 0 0 0 0,-1 0 0 0 0,0 0-1 0 0,0 0 1 0 0,0 1 0 0 0,0-1 0 0 0,0 0 0 0 0,0 0 0 0 0,0 0 0 0 0,-1 0 0 0 0,1 0 0 0 0,-1 0 0 0 0,0 0-1 0 0,1 1 1 0 0,-1-1 0 0 0,0 0 0 0 0,0 0 0 0 0,-1-1 0 0 0,-1-1 10 0 0,0 1 0 0 0,0 0-1 0 0,-1 0 1 0 0,1 0 0 0 0,-1 0 0 0 0,1 1 0 0 0,-1 0 0 0 0,0-1 0 0 0,-6-1-1 0 0,-6-2 44 0 0,1 0 0 0 0,-1 2-1 0 0,0 0 1 0 0,-22-3 0 0 0,-150-10 376 0 0,159 16-418 0 0,0 1 0 0 0,0 2-1 0 0,-1 1 1 0 0,-39 10 0 0 0,67-13-76 0 0,-1 1 0 0 0,1-1-1 0 0,0 1 1 0 0,-1 0 0 0 0,1 0-1 0 0,0 0 1 0 0,0 0 0 0 0,0 0-1 0 0,0 0 1 0 0,0 1 0 0 0,0-1-1 0 0,-2 2 1 0 0,4-2 16 0 0,-1-1-1 0 0,1 0 1 0 0,0 1 0 0 0,0-1 0 0 0,0 1-1 0 0,0-1 1 0 0,-1 0 0 0 0,1 1 0 0 0,0-1-1 0 0,0 1 1 0 0,0-1 0 0 0,0 1-1 0 0,0-1 1 0 0,0 0 0 0 0,0 1 0 0 0,0-1-1 0 0,0 1 1 0 0,0-1 0 0 0,0 0 0 0 0,1 1-1 0 0,-1-1 1 0 0,0 1 0 0 0,0-1 0 0 0,0 0-1 0 0,1 1 1 0 0,14 13-1067 0 0,1-4 34 0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8.4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35 14843 0 0,'-18'-29'2017'0'0,"14"23"-1188"0"0,12 18-624 0 0,-5-7-181 0 0,-1 0 0 0 0,0 1 0 0 0,0 0 0 0 0,-1-1-1 0 0,1 1 1 0 0,-1 0 0 0 0,-1 0 0 0 0,1 0 0 0 0,-1 0-1 0 0,0 0 1 0 0,-1 10 0 0 0,0 11 117 0 0,0 135 381 0 0,-2-117-363 0 0,2 1 0 0 0,2-1 0 0 0,14 86 0 0 0,-15-128-110 0 0,1 0 0 0 0,0-1 0 0 0,0 1 1 0 0,0 0-1 0 0,0-1 0 0 0,0 1 0 0 0,0-1 1 0 0,1 0-1 0 0,1 3 0 0 0,-3-4 0 0 0,1 0-1 0 0,0-1 0 0 0,-1 1 1 0 0,1-1-1 0 0,0 1 1 0 0,-1-1-1 0 0,1 1 1 0 0,0-1-1 0 0,-1 1 1 0 0,1-1-1 0 0,0 0 1 0 0,0 1-1 0 0,0-1 1 0 0,-1 0-1 0 0,1 0 1 0 0,0 0-1 0 0,0 0 1 0 0,0 1-1 0 0,0-1 1 0 0,1-1-1 0 0,1 1 41 0 0,1-2 1 0 0,-1 1-1 0 0,0 0 1 0 0,1-1-1 0 0,-1 0 1 0 0,0 1-1 0 0,0-1 0 0 0,0 0 1 0 0,-1-1-1 0 0,1 1 1 0 0,0-1-1 0 0,3-3 0 0 0,13-14-17 0 0,-2-1-1 0 0,0-1 0 0 0,-1 0 1 0 0,-1-1-1 0 0,-1-1 1 0 0,21-50-1 0 0,-16 23-49 0 0,-2-1 0 0 0,15-81 0 0 0,-31 131-81 0 0,1 5-511 0 0,0 0 535 0 0,1 0-1 0 0,-1 0 1 0 0,0 1 0 0 0,-1-1 0 0 0,1 0-1 0 0,-1 1 1 0 0,1-1 0 0 0,-1 1-1 0 0,0-1 1 0 0,0 5 0 0 0,3 2-19 0 0,19 56 12 0 0,33 77 91 0 0,-47-124-26 0 0,1 0-1 0 0,0-1 1 0 0,2 0 0 0 0,0-1-1 0 0,16 18 1 0 0,-26-32 9 0 0,1 0 1 0 0,0 0 0 0 0,0-1 0 0 0,0 1 0 0 0,0-1 0 0 0,0 0-1 0 0,0 0 1 0 0,1 0 0 0 0,-1 0 0 0 0,1-1 0 0 0,6 3 0 0 0,-8-4-3 0 0,-1 0 0 0 0,1 0 0 0 0,0 0 0 0 0,-1 0 0 0 0,1 0 0 0 0,-1 0 0 0 0,1 0 0 0 0,-1-1 0 0 0,1 1 0 0 0,-1-1 0 0 0,1 1 0 0 0,-1-1 0 0 0,0 0 0 0 0,1 1 0 0 0,-1-1 0 0 0,0 0 0 0 0,1 0 0 0 0,-1 0 1 0 0,0 0-1 0 0,0 0 0 0 0,0 0 0 0 0,0 0 0 0 0,0 0 0 0 0,0-1 0 0 0,0 1 0 0 0,0 0 0 0 0,-1-1 0 0 0,1 1 0 0 0,0 0 0 0 0,-1-1 0 0 0,1 1 0 0 0,0-3 0 0 0,15-46 345 0 0,-1-1-1 0 0,-3 0 1 0 0,10-94-1 0 0,-13 81-299 0 0,-4 17-56 0 0,5-26-256 0 0,-10 72 128 0 0,11 3-6662 0 0,4 7 6117 0 0,-12-7-3 0 0,7 4 410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09.25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7 11498 0 0,'-2'-7'360'0'0,"4"8"-33"0"0,8 17 281 0 0,16 30 809 0 0,-1 1-706 0 0,2-1 0 0 0,1-1 0 0 0,51 62 0 0 0,-42-59-580 0 0,-2 2-1 0 0,-2 1 0 0 0,30 66 0 0 0,62 178 27 0 0,-90-197 62 0 0,-5 2-1 0 0,32 185 1 0 0,-44-146 190 0 0,1 222-1 0 0,-18-319-269 0 0,-3 1-1 0 0,-2-1 0 0 0,-1 0 0 0 0,-3 0 0 0 0,-1-1 1 0 0,-3 0-1 0 0,-1 0 0 0 0,-2-2 0 0 0,-2 1 0 0 0,-1-2 0 0 0,-3-1 1 0 0,-24 38-1 0 0,-16 3 441 0 0,-125 128 0 0 0,130-149-553 0 0,-58 76-117 0 0,67-76-3837 0 0,41-53 3241 0 0,1-2 539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8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0 8162 0 0,'-5'101'-853'0'0,"2"-78"1002"0"0,1 0-1 0 0,1 0 0 0 0,1 1 1 0 0,1-1-1 0 0,1 0 1 0 0,1 0-1 0 0,7 28 0 0 0,-6-36-122 0 0,0-1 0 0 0,1 1-1 0 0,1-1 1 0 0,0 0 0 0 0,1-1-1 0 0,0 0 1 0 0,1 0-1 0 0,1 0 1 0 0,11 12 0 0 0,-20-24-86 0 0,1 0 0 0 0,0-1 1 0 0,0 1-1 0 0,0 0 0 0 0,0-1 1 0 0,0 1-1 0 0,0 0 0 0 0,0-1 1 0 0,1 1-1 0 0,-1-1 0 0 0,0 0 1 0 0,0 1-1 0 0,0-1 0 0 0,0 0 1 0 0,0 0-1 0 0,1 0 0 0 0,-1 0 1 0 0,0 0-1 0 0,0 0 0 0 0,0 0 1 0 0,1 0-1 0 0,0 0 0 0 0,7-4 2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1:58.2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21 596 6913 0 0,'-21'9'4067'0'0,"28"-11"-3765"0"0,-1 0 0 0 0,1 0 1 0 0,-1 0-1 0 0,0-1 0 0 0,0 0 1 0 0,0 0-1 0 0,0 0 0 0 0,-1-1 0 0 0,1 0 1 0 0,7-8-1 0 0,-1 3 59 0 0,257-198 1691 0 0,127-90-3097 0 0,-319 246 559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2:10.38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37 5993 0 0,'0'0'11021'0'0,"3"-2"-10935"0"0,2 0 5 0 0,1 0 1 0 0,-1 0-1 0 0,1 0 0 0 0,0 1 1 0 0,7-1-1 0 0,61-2 759 0 0,-28 2-465 0 0,15-2-609 0 0,167-10 773 0 0,-77 18-6745 0 0,-124-1 3610 0 0,-1 1-630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2:10.7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1 107 11811 0 0,'16'-9'4832'0'0,"18"1"-3373"0"0,-18 4-1282 0 0,271-60 1222 0 0,-92 44-5232 0 0,-161 19 2343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2:11.1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13675 0 0,'0'0'2088'0'0,"2"20"-1965"0"0,3 46 824 0 0,26 114 0 0 0,32 61-1982 0 0,-57-217 672 0 0,0 12-1812 0 0,-5-20 691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2:11.9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14315 0 0,'0'0'2598'0'0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2:12.5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145 74 5969 0 0,'1'-7'1268'0'0,"0"1"-1"0"0,0-1 1 0 0,0 0 0 0 0,-1 1-1 0 0,-1-13 1 0 0,0-3 1958 0 0,-6 23-3594 0 0,3 1 316 0 0,0-1 1 0 0,0 1 0 0 0,1 0-1 0 0,-1 0 1 0 0,1 0-1 0 0,-1 0 1 0 0,1 1 0 0 0,0-1-1 0 0,0 1 1 0 0,0 0 0 0 0,0 0-1 0 0,0 0 1 0 0,-3 5-1 0 0,-35 58 269 0 0,13-20 115 0 0,13-19-221 0 0,14-25-89 0 0,1-1 1 0 0,-1 0-1 0 0,1 0 1 0 0,-1 0-1 0 0,1 1 1 0 0,-1-1-1 0 0,1 0 1 0 0,-1 0-1 0 0,1 1 1 0 0,0-1-1 0 0,0 0 1 0 0,0 1-1 0 0,0-1 1 0 0,0 0-1 0 0,0 0 1 0 0,0 1-1 0 0,0-1 0 0 0,1 0 1 0 0,-1 1-1 0 0,1 0 1 0 0,-1-1 114 0 0,32-3-93 0 0,-12 0-105 0 0,1 1 0 0 0,-1 1 1 0 0,1 1-1 0 0,-1 1 0 0 0,1 0 0 0 0,-1 2 0 0 0,0 0 0 0 0,0 1 0 0 0,-1 2 0 0 0,1-1 0 0 0,-1 2 0 0 0,-1 1 0 0 0,0 0 0 0 0,0 1 0 0 0,23 18 0 0 0,-36-25 38 0 0,0 1 0 0 0,0 0 0 0 0,0 1 0 0 0,0-1 0 0 0,-1 1 0 0 0,0 0 0 0 0,0 0 0 0 0,0 0 0 0 0,4 9 0 0 0,-7-12 47 0 0,0 0 1 0 0,-1-1-1 0 0,1 1 1 0 0,-1 0-1 0 0,1 0 1 0 0,-1 0-1 0 0,0 0 0 0 0,0-1 1 0 0,0 1-1 0 0,0 0 1 0 0,0 0-1 0 0,0 0 1 0 0,0 0-1 0 0,0 0 0 0 0,-1-1 1 0 0,1 1-1 0 0,-1 0 1 0 0,0 0-1 0 0,1 0 1 0 0,-1-1-1 0 0,0 1 0 0 0,0-1 1 0 0,0 1-1 0 0,0 0 1 0 0,0-1-1 0 0,0 0 1 0 0,-1 1-1 0 0,1-1 0 0 0,0 0 1 0 0,-1 1-1 0 0,1-1 1 0 0,-1 0-1 0 0,0 0 1 0 0,1 0-1 0 0,-1 0 0 0 0,-2 0 1 0 0,-9 6 172 0 0,-2 0 0 0 0,1-1 0 0 0,-1-1 0 0 0,0 0 0 0 0,0-1 0 0 0,0-1 0 0 0,0 0 0 0 0,-31 1-1 0 0,32-4-609 0 0,0-1 0 0 0,0 0 0 0 0,0 0 0 0 0,0-1 0 0 0,-27-8 0 0 0,18 2-595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2:12.9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1 119 16243 0 0,'0'-2'118'0'0,"0"0"-1"0"0,0 1 1 0 0,0-1-1 0 0,0 0 0 0 0,1 1 1 0 0,-1-1-1 0 0,1 0 0 0 0,-1 1 1 0 0,1-1-1 0 0,0 1 0 0 0,-1-1 1 0 0,1 1-1 0 0,0-1 1 0 0,0 1-1 0 0,0 0 0 0 0,0-1 1 0 0,0 1-1 0 0,0 0 0 0 0,1 0 1 0 0,-1 0-1 0 0,0 0 0 0 0,1 0 1 0 0,-1 0-1 0 0,0 0 1 0 0,1 0-1 0 0,-1 0 0 0 0,1 1 1 0 0,2-2-1 0 0,53-20 212 0 0,-49 20-137 0 0,41-11-895 0 0,0 2 0 0 0,80-7 1 0 0,-51 9-1277 0 0,-53 5 1261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2:13.41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0 9322 0 0,'0'0'1044'0'0,"-1"5"-1508"0"0,-2 14 681 0 0,1 0 0 0 0,0 0 0 0 0,1 0 0 0 0,1 0 0 0 0,4 25 0 0 0,-2 7 312 0 0,-4 203 1391 0 0,0-75-359 0 0,16-201 2143 0 0,59-85-4229 0 0,-64 96 419 0 0,-1 1 0 0 0,2 0 0 0 0,-1 1 0 0 0,1 0 0 0 0,1 0 0 0 0,0 1 0 0 0,0 1 0 0 0,22-12 0 0 0,-29 17 78 0 0,0 1 1 0 0,1-1-1 0 0,-1 1 0 0 0,1-1 0 0 0,0 1 1 0 0,-1 0-1 0 0,1 1 0 0 0,0-1 0 0 0,0 1 1 0 0,-1 0-1 0 0,1 0 0 0 0,0 1 0 0 0,-1-1 1 0 0,1 1-1 0 0,0 0 0 0 0,-1 0 0 0 0,1 1 1 0 0,-1-1-1 0 0,1 1 0 0 0,-1 0 0 0 0,0 0 1 0 0,1 1-1 0 0,-1-1 0 0 0,-1 1 0 0 0,1 0 1 0 0,0 0-1 0 0,-1 0 0 0 0,5 6 0 0 0,4 5-28 0 0,-1 0 1 0 0,-1 1-1 0 0,0 1 0 0 0,14 31 0 0 0,9 13-2907 0 0,-22-43 1496 0 0,3-2-432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2:13.77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1 11298 0 0,'0'0'799'0'0,"-1"2"-611"0"0,-3 5-146 0 0,1-1 0 0 0,1 0-1 0 0,-1 1 1 0 0,1 0 0 0 0,0-1-1 0 0,1 1 1 0 0,0 0-1 0 0,0 0 1 0 0,0 0 0 0 0,1 0-1 0 0,0 13 1 0 0,3 14 179 0 0,6 34 0 0 0,-8-65-181 0 0,74 389 107 0 0,-72-371-2735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2:14.10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65 15419 0 0,'-1'-2'48'0'0,"1"0"-1"0"0,-1 1 1 0 0,0-1 0 0 0,1 0-1 0 0,0 0 1 0 0,-1 0-1 0 0,1 0 1 0 0,0 0 0 0 0,0 0-1 0 0,0 0 1 0 0,0 0-1 0 0,1 0 1 0 0,-1 0 0 0 0,0 0-1 0 0,1 0 1 0 0,-1 1-1 0 0,1-1 1 0 0,0 0 0 0 0,0 0-1 0 0,0 0 1 0 0,0 1-1 0 0,0-1 1 0 0,0 0 0 0 0,0 1-1 0 0,0-1 1 0 0,1 1-1 0 0,-1-1 1 0 0,0 1 0 0 0,1 0-1 0 0,-1 0 1 0 0,1 0-1 0 0,0-1 1 0 0,1 0 0 0 0,2 1-121 0 0,-1 0 0 0 0,0 0 0 0 0,1 0 0 0 0,-1 0 1 0 0,1 1-1 0 0,-1 0 0 0 0,1 0 0 0 0,-1 0 0 0 0,1 0 0 0 0,-1 1 1 0 0,1-1-1 0 0,-1 1 0 0 0,9 3 0 0 0,5 1 25 0 0,-1 2-1 0 0,1 0 1 0 0,-1 1 0 0 0,0 0-1 0 0,-1 1 1 0 0,0 1-1 0 0,0 1 1 0 0,-1 0 0 0 0,-1 1-1 0 0,26 27 1 0 0,-38-37 58 0 0,-1 0 0 0 0,1 1 0 0 0,0-1 0 0 0,-1 0 0 0 0,1 1 0 0 0,-1 0 0 0 0,0-1 0 0 0,0 1 0 0 0,0 0 0 0 0,0-1 0 0 0,0 1 0 0 0,0 0 0 0 0,-1 0 0 0 0,1 0 0 0 0,-1 0 0 0 0,0 0 0 0 0,0-1 0 0 0,0 1 0 0 0,0 0 0 0 0,-1 0 0 0 0,1 0 0 0 0,-2 3 0 0 0,0-2 18 0 0,1-1-1 0 0,-1 0 1 0 0,0 0-1 0 0,0-1 1 0 0,-1 1-1 0 0,1 0 1 0 0,0-1-1 0 0,-1 1 1 0 0,0-1-1 0 0,1 0 1 0 0,-1 0-1 0 0,0 0 1 0 0,0 0-1 0 0,0 0 1 0 0,-1-1-1 0 0,1 1 1 0 0,-7 1-1 0 0,-8 3 151 0 0,-1-1 0 0 0,-1-1 0 0 0,1 0 0 0 0,-1-2 0 0 0,-33 1 0 0 0,30-4-1303 0 0,0-1 0 0 0,-32-5 0 0 0,41 4-376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9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12331 0 0,'3'-6'-11'0'0,"2"-1"1"0"0,-1 1 0 0 0,1 0-1 0 0,0 0 1 0 0,0 0-1 0 0,1 1 1 0 0,0 0 0 0 0,-1 0-1 0 0,2 0 1 0 0,-1 1 0 0 0,1-1-1 0 0,-1 2 1 0 0,1-1 0 0 0,0 1-1 0 0,1 0 1 0 0,-1 0-1 0 0,13-2 1 0 0,-14 3-25 0 0,0 1 0 0 0,0 0-1 0 0,1 0 1 0 0,-1 1 0 0 0,0-1-1 0 0,0 2 1 0 0,1-1 0 0 0,-1 0-1 0 0,0 1 1 0 0,1 0 0 0 0,-1 1 0 0 0,0 0-1 0 0,0-1 1 0 0,0 2 0 0 0,0-1-1 0 0,-1 1 1 0 0,1 0 0 0 0,-1 0 0 0 0,1 0-1 0 0,-1 1 1 0 0,8 8 0 0 0,-5-3-21 0 0,0 1 0 0 0,-1 0 1 0 0,0 0-1 0 0,-1 1 0 0 0,0-1 0 0 0,0 2 1 0 0,-2-1-1 0 0,1 0 0 0 0,-1 1 0 0 0,-1 0 0 0 0,3 20 1 0 0,-5-27 104 0 0,0 1 0 0 0,0-1 0 0 0,-1 0 0 0 0,0 1 0 0 0,0-1 0 0 0,0 0 0 0 0,-1 1 0 0 0,1-1 0 0 0,-1 0 0 0 0,-1 0 0 0 0,1 0 0 0 0,-1 0 0 0 0,0 0 0 0 0,0 0 1 0 0,0 0-1 0 0,0 0 0 0 0,-1-1 0 0 0,0 1 0 0 0,0-1 0 0 0,-1 0 0 0 0,1 0 0 0 0,-1 0 0 0 0,0 0 0 0 0,0 0 0 0 0,0-1 0 0 0,0 0 0 0 0,0 0 0 0 0,-9 4 0 0 0,-2 0 188 0 0,-1-2-1 0 0,1 1 1 0 0,-1-2-1 0 0,-1 0 1 0 0,-32 2-1 0 0,39-5-492 0 0,0 0 0 0 0,0-1 0 0 0,-1-1 0 0 0,1 0-1 0 0,0 0 1 0 0,0-1 0 0 0,0 0 0 0 0,0-1 0 0 0,0 0-1 0 0,-17-8 1 0 0,20 6 168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0T15:14:20.9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418 1056 9034,'0'0'2420,"14"0"-8,8 1-2197,-1 1 0,0 0 0,0 2 0,39 11 0,-19-2 45,0-2-1,1-2 1,65 5 0,133-4 576,-99-7-458,14-3 36,155-20 0,-104 4-469,-140 10 184,0-3 0,80-22 1,123-52 739,-245 75-789,0-1-1,-1-2 1,0 0-1,-1-2 1,0 0-1,24-20 1,-38 26 88,1-1 0,-1 1 0,0-2 0,-1 1 1,0-1-1,0 0 0,-1 0 0,0-1 0,-1 0 0,0 0 1,0 0-1,-1-1 0,-1 0 0,0 1 0,0-1 0,1-17 1,-4 19-113,0 1 1,-1-1 0,-1 1 0,1-1 0,-1 1 0,-1-1 0,1 1-1,-2 0 1,1 0 0,-1 0 0,0 1 0,-1-1 0,1 1 0,-11-11-1,-4-5 115,0 2-1,-2 0 0,-23-18 0,-269-208 229,289 230-488,-2 0 1,0 2 0,0 1-1,-2 1 1,0 1-1,-43-12 1,-184-31-182,180 41 403,-20-1-108,0 4 0,-1 5 1,-182 10-1,-2-6 187,192-3-222,1 5 0,-101 11 1,158-7-42,1 2-1,0 0 1,0 2 0,1 1 0,0 2-1,-32 15 1,46-18 18,0 1-1,1 0 1,0 0 0,0 2-1,1-1 1,0 2 0,1-1-1,0 2 1,1-1 0,0 1-1,1 1 1,-14 28 0,12-17-13,1 1 0,1 0 0,2 1 0,0 0 0,2 0 0,1 0 0,1 1 0,1-1 0,2 1 0,4 41 0,-1-45 26,1-1 0,0 0 0,2 0 0,1-1 0,1 0 1,1 0-1,1 0 0,1-2 0,0 1 0,2-1 0,0-1 0,28 31 0,-21-30 4,1-1 0,1-1-1,1 0 1,0-2-1,1-1 1,1-1-1,1-1 1,32 12 0,-22-12-3,1-2 1,1-1 0,0-2 0,0-2-1,59 3 1,9-4-434,-85-9 351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33.1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79 3849 0 0,'-10'-3'2172'0'0,"9"3"-1539"0"0,0-1 1 0 0,-1 1-1 0 0,1 0 1 0 0,0 0-1 0 0,0-1 1 0 0,0 1-1 0 0,0-1 1 0 0,0 1-1 0 0,0-1 1 0 0,0 1-1 0 0,-1-1 1 0 0,2 0-1 0 0,-1 0 1 0 0,0 1-1 0 0,0-1 1 0 0,-1-1-1 0 0,3-7 1424 0 0,1 6-2067 0 0,0 0-1 0 0,0 0 1 0 0,1 0 0 0 0,-1 1 0 0 0,1-1 0 0 0,0 1-1 0 0,0 0 1 0 0,0 0 0 0 0,0 0 0 0 0,0 0 0 0 0,0 0-1 0 0,1 1 1 0 0,-1-1 0 0 0,0 1 0 0 0,1 0 0 0 0,-1 0 0 0 0,6 0-1 0 0,72-12-398 0 0,-73 12 360 0 0,43-3-444 0 0,0 1 0 0 0,66 6 0 0 0,-89 0 435 0 0,1 1 0 0 0,-1 1 0 0 0,1 1 0 0 0,-2 2 0 0 0,44 17 0 0 0,-69-25 49 0 0,0 1 0 0 0,0 0 0 0 0,1-1 0 0 0,-1 1 0 0 0,0 0 0 0 0,0 1 0 0 0,0-1-1 0 0,-1 0 1 0 0,1 0 0 0 0,0 1 0 0 0,0-1 0 0 0,-1 1 0 0 0,1-1 0 0 0,-1 1 0 0 0,1 0 0 0 0,-1 0 0 0 0,0 0 0 0 0,0 0-1 0 0,0 0 1 0 0,0 0 0 0 0,0 0 0 0 0,0 0 0 0 0,0 0 0 0 0,-1 0 0 0 0,1 0 0 0 0,-1 1 0 0 0,1-1 0 0 0,-1 0 0 0 0,0 0-1 0 0,0 1 1 0 0,0-1 0 0 0,0 0 0 0 0,0 0 0 0 0,-1 1 0 0 0,1-1 0 0 0,-1 0 0 0 0,1 0 0 0 0,-1 0 0 0 0,0 0 0 0 0,0 1-1 0 0,0-1 1 0 0,0 0 0 0 0,0-1 0 0 0,-3 4 0 0 0,-6 9 51 0 0,-1 0-1 0 0,0-1 1 0 0,-1-1-1 0 0,-23 20 0 0 0,23-22 84 0 0,-86 72 12 0 0,51-44-124 0 0,-67 67 0 0 0,111-101-2 0 0,-1-1 1 0 0,1 1 0 0 0,0 1-1 0 0,0-1 1 0 0,0 0 0 0 0,1 1 0 0 0,-1-1-1 0 0,1 1 1 0 0,0 0 0 0 0,-2 8 0 0 0,4-11-31 0 0,0 0-1 0 0,0 0 1 0 0,0 0 0 0 0,0 0 0 0 0,0 0 0 0 0,0 0 0 0 0,1 0-1 0 0,-1 0 1 0 0,1 0 0 0 0,-1 0 0 0 0,1-1 0 0 0,0 1 0 0 0,0 0 0 0 0,0 0-1 0 0,0 0 1 0 0,0-1 0 0 0,0 1 0 0 0,0-1 0 0 0,1 1 0 0 0,-1-1-1 0 0,1 1 1 0 0,-1-1 0 0 0,1 0 0 0 0,-1 1 0 0 0,1-1 0 0 0,0 0 0 0 0,0 0-1 0 0,-1 0 1 0 0,3 0 0 0 0,5 3-9 0 0,0 0 1 0 0,0-1-1 0 0,1 0 0 0 0,-1-1 1 0 0,1 0-1 0 0,-1 0 0 0 0,18 0 1 0 0,-21-1 194 0 0,0-1 0 0 0,0 0 0 0 0,0-1 1 0 0,0 1-1 0 0,0-1 0 0 0,0 0 1 0 0,0-1-1 0 0,0 1 0 0 0,0-1 0 0 0,0 0 1 0 0,-1-1-1 0 0,1 0 0 0 0,7-4 1 0 0,-11 6-40 0 0,-1-1 0 0 0,0 1 1 0 0,1 0-1 0 0,-1 0 0 0 0,0 0 1 0 0,0-1-1 0 0,0 1 1 0 0,0-1-1 0 0,0 1 0 0 0,0-1 1 0 0,0 1-1 0 0,0-1 1 0 0,-1 0-1 0 0,1 1 0 0 0,-1-1 1 0 0,1 0-1 0 0,-1 1 1 0 0,0-1-1 0 0,0 0 0 0 0,1 1 1 0 0,-2-4-1 0 0,1 1 33 0 0,-1 1 0 0 0,0 0 0 0 0,0-1 0 0 0,0 1 1 0 0,0 0-1 0 0,0 0 0 0 0,-1 0 0 0 0,0 0 0 0 0,0 0 0 0 0,-3-4 0 0 0,-4-4 139 0 0,-1 0 0 0 0,-1 0 1 0 0,-23-17-1 0 0,-5 0-693 0 0,-1 3-1 0 0,-1 0 1 0 0,-1 3 0 0 0,-89-34 0 0 0,119 50-1032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33.4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79 1 15603 0 0,'-4'0'366'0'0,"0"-1"0"0"0,1 1 0 0 0,-1 0 0 0 0,0 0 0 0 0,0 0 0 0 0,0 1 0 0 0,1-1 0 0 0,-1 1 1 0 0,0 0-1 0 0,0 0 0 0 0,1 0 0 0 0,-5 3 0 0 0,6-4-423 0 0,1 1-1 0 0,0-1 1 0 0,-1 0 0 0 0,1 1 0 0 0,0 0 0 0 0,0-1 0 0 0,0 1 0 0 0,0-1 0 0 0,0 1 0 0 0,-1 0 0 0 0,1 0 0 0 0,0 0 0 0 0,1 0 0 0 0,-1 0 0 0 0,0 0 0 0 0,0 0 0 0 0,0 0-1 0 0,0 0 1 0 0,1 0 0 0 0,-1 0 0 0 0,1 0 0 0 0,-1 1 0 0 0,1-1 0 0 0,-1 0 0 0 0,1 0 0 0 0,0 1 0 0 0,-1-1 0 0 0,1 0 0 0 0,0 1 0 0 0,0-1 0 0 0,0 0 0 0 0,0 0 0 0 0,0 1-1 0 0,0-1 1 0 0,0 0 0 0 0,1 1 0 0 0,0 1 0 0 0,-1-2-86 0 0,0-1-1 0 0,1 1 1 0 0,-1-1-1 0 0,1 1 0 0 0,-1-1 1 0 0,1 1-1 0 0,-1-1 1 0 0,0 0-1 0 0,1 1 1 0 0,0-1-1 0 0,-1 0 1 0 0,1 1-1 0 0,-1-1 1 0 0,1 0-1 0 0,-1 1 0 0 0,1-1 1 0 0,0 0-1 0 0,-1 0 1 0 0,1 0-1 0 0,0 0 1 0 0,1 1-165 0 0,7 2 168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33.96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40 130 6793 0 0,'2'-3'502'0'0,"0"1"-1"0"0,0 0 0 0 0,0-1 1 0 0,0 1-1 0 0,0-1 0 0 0,-1 1 1 0 0,1-1-1 0 0,1-4 0 0 0,13-19 2882 0 0,2 8-1539 0 0,34-37 977 0 0,-50 53-2717 0 0,4 1-913 0 0,-9 7 260 0 0,-18 19 664 0 0,-2-2 0 0 0,-42 35 0 0 0,34-31 18 0 0,30-27-151 0 0,1 0-1 0 0,-1 1 1 0 0,1-1 0 0 0,-1 0-1 0 0,1 1 1 0 0,-1-1-1 0 0,1 1 1 0 0,-1-1-1 0 0,1 0 1 0 0,-1 1-1 0 0,1-1 1 0 0,0 1-1 0 0,-1-1 1 0 0,1 1 0 0 0,0 0-1 0 0,-1-1 1 0 0,1 1-1 0 0,0-1 1 0 0,0 1-1 0 0,0-1 1 0 0,0 1-1 0 0,-1 0 1 0 0,1-1-1 0 0,0 1 1 0 0,0 0 0 0 0,0-1-1 0 0,0 1 1 0 0,0-1-1 0 0,0 1 1 0 0,1 0-1 0 0,-1-1 1 0 0,0 1-1 0 0,0-1 1 0 0,0 1 0 0 0,1 1-1 0 0,0-1-30 0 0,1 0 0 0 0,-1 0 1 0 0,1 0-1 0 0,-1-1 0 0 0,1 1 0 0 0,-1 0 0 0 0,1-1 0 0 0,-1 1 1 0 0,1-1-1 0 0,-1 1 0 0 0,1-1 0 0 0,0 0 0 0 0,-1 1 0 0 0,1-1 1 0 0,2 0-1 0 0,34 3-170 0 0,1 3 1 0 0,-1 1-1 0 0,0 2 0 0 0,-1 1 1 0 0,0 2-1 0 0,-1 2 1 0 0,51 26-1 0 0,-85-39 201 0 0,1 0-1 0 0,-1 0 1 0 0,0 1-1 0 0,1-1 1 0 0,-1 1-1 0 0,0-1 1 0 0,0 1-1 0 0,0 0 1 0 0,0 0 0 0 0,0 0-1 0 0,-1 0 1 0 0,1 0-1 0 0,-1 0 1 0 0,1 1-1 0 0,-1-1 1 0 0,1 0-1 0 0,-1 1 1 0 0,0-1-1 0 0,0 1 1 0 0,-1-1-1 0 0,2 4 1 0 0,-2-3 78 0 0,-1-1 0 0 0,1 1 0 0 0,-1-1-1 0 0,0 0 1 0 0,1 1 0 0 0,-1-1 0 0 0,0 0 0 0 0,0 0 0 0 0,0 0 0 0 0,-1 0 0 0 0,1 0 0 0 0,0 0-1 0 0,-1 0 1 0 0,0 0 0 0 0,1 0 0 0 0,-1 0 0 0 0,0-1 0 0 0,0 1 0 0 0,0-1 0 0 0,0 0 0 0 0,0 1-1 0 0,0-1 1 0 0,-3 1 0 0 0,-19 11 518 0 0,-1 0 0 0 0,0-2 1 0 0,-35 11-1 0 0,44-18-567 0 0,0 0 1 0 0,-1 0 0 0 0,1-2-1 0 0,-1 0 1 0 0,1-1-1 0 0,-31-1 1 0 0,44-1-286 0 0,-1 0 1 0 0,1 1-1 0 0,0-2 0 0 0,-1 1 1 0 0,1 0-1 0 0,0 0 0 0 0,0-1 1 0 0,0 0-1 0 0,0 0 0 0 0,0 0 1 0 0,0 0-1 0 0,0 0 0 0 0,1 0 1 0 0,-1-1-1 0 0,1 1 0 0 0,-1-1 1 0 0,1 0-1 0 0,0 0 0 0 0,0 1 1 0 0,0-2-1 0 0,1 1 0 0 0,-1 0 1 0 0,-2-7-1 0 0,0-3 53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34.30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83 14515 0 0,'0'0'4072'0'0,"7"1"-3283"0"0,-1 0-779 0 0,0 0 0 0 0,0 0 0 0 0,0-1 1 0 0,1 1-1 0 0,-1-1 0 0 0,0-1 0 0 0,0 1 0 0 0,1-1 0 0 0,9-3 0 0 0,62-22-17 0 0,-20 6-206 0 0,72-10-2168 0 0,-98 24 1380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34.6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 39 10938 0 0,'-16'-39'6080'0'0,"11"67"-7380"0"0,14 203 417 0 0,-6-86 889 0 0,-4-83 160 0 0,8 66 1 0 0,-4-119-1901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35.0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378 1 10034 0 0,'0'0'4928'0'0,"3"-1"-2507"0"0,-3 1-2436 0 0,0 0-1 0 0,1 0 1 0 0,-1 1-1 0 0,0-1 1 0 0,0 0-1 0 0,1 0 1 0 0,-1 0-1 0 0,0 0 1 0 0,0 0 0 0 0,1 0-1 0 0,-1 0 1 0 0,0 1-1 0 0,0-1 1 0 0,0 0-1 0 0,1 0 1 0 0,-1 0-1 0 0,0 0 1 0 0,0 1 0 0 0,0-1-1 0 0,1 0 1 0 0,-1 0-1 0 0,0 1 1 0 0,0-1-1 0 0,0 0 1 0 0,0 0-1 0 0,0 1 1 0 0,0-1 0 0 0,0 0-1 0 0,1 0 1 0 0,-1 1-1 0 0,0-1 1 0 0,0 0-1 0 0,0 0 1 0 0,0 1-1 0 0,0-1 1 0 0,0 0 0 0 0,-1 5 59 0 0,0 0 1 0 0,-1 0 0 0 0,1 0 0 0 0,-1-1-1 0 0,0 1 1 0 0,0-1 0 0 0,0 1 0 0 0,-1-1 0 0 0,0 0-1 0 0,1 0 1 0 0,-2 0 0 0 0,1 0 0 0 0,0 0-1 0 0,-1-1 1 0 0,1 0 0 0 0,-1 0 0 0 0,0 0-1 0 0,-6 4 1 0 0,-15 9 236 0 0,-46 25 1 0 0,65-39-291 0 0,-222 103 450 0 0,228-105-397 0 0,3 3-2042 0 0,-2-1 1923 0 0,1 0 0 0 0,0-1 0 0 0,0 1 0 0 0,0-1 0 0 0,0 1 1 0 0,0-1-1 0 0,0 0 0 0 0,2 1 0 0 0,5 4-201 0 0,17 11 100 0 0,1 0 0 0 0,0-2-1 0 0,52 21 1 0 0,94 19-1663 0 0,-159-51 1793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35.7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6 128 11114 0 0,'-4'-37'5185'0'0,"2"31"-3109"0"0,3 24-3137 0 0,1 90-80 0 0,-2-63 1197 0 0,2 1 0 0 0,13 73 0 0 0,-15-117-38 0 0,0 1 1 0 0,1-1-1 0 0,0 1 1 0 0,0-1 0 0 0,-1 0-1 0 0,1 0 1 0 0,0 1-1 0 0,1-1 1 0 0,-1 0-1 0 0,0 0 1 0 0,1 0-1 0 0,-1 0 1 0 0,1 0-1 0 0,2 2 1 0 0,-3-4 55 0 0,0 1 1 0 0,1 0 0 0 0,-1 0-1 0 0,0-1 1 0 0,1 1-1 0 0,-1-1 1 0 0,1 1-1 0 0,-1-1 1 0 0,1 0-1 0 0,-1 1 1 0 0,1-1 0 0 0,-1 0-1 0 0,1 0 1 0 0,-1 0-1 0 0,1 0 1 0 0,-1 0-1 0 0,3-1 1 0 0,1 0 142 0 0,-1-1 1 0 0,1 0-1 0 0,-1 0 1 0 0,1 0-1 0 0,-1-1 0 0 0,0 1 1 0 0,0-1-1 0 0,0 0 1 0 0,0 0-1 0 0,-1 0 0 0 0,1-1 1 0 0,5-6-1 0 0,36-45 747 0 0,36-46-902 0 0,-80 100-329 0 0,5 6-2367 0 0,4 14 2001 0 0,15 36 0 0 0,-17-35 568 0 0,1 1 0 0 0,19 31 0 0 0,-24-47 129 0 0,-1 0 0 0 0,1 1 1 0 0,1-1-1 0 0,-1-1 1 0 0,1 1-1 0 0,0-1 0 0 0,0 1 1 0 0,0-1-1 0 0,1-1 0 0 0,-1 1 1 0 0,1-1-1 0 0,0 0 1 0 0,9 3-1 0 0,-13-5 105 0 0,1 0 0 0 0,-1 0 0 0 0,0-1 0 0 0,0 1 0 0 0,1-1 1 0 0,-1 0-1 0 0,0 1 0 0 0,1-1 0 0 0,-1 0 0 0 0,0 0 0 0 0,1-1 0 0 0,-1 1 0 0 0,0 0 0 0 0,1-1 1 0 0,-1 0-1 0 0,0 1 0 0 0,0-1 0 0 0,0 0 0 0 0,1 0 0 0 0,1-2 0 0 0,-1 1 26 0 0,-1 0-1 0 0,1-1 0 0 0,-1 1 0 0 0,0-1 1 0 0,1 0-1 0 0,-1 1 0 0 0,0-1 0 0 0,-1 0 1 0 0,1 0-1 0 0,-1-1 0 0 0,1 1 0 0 0,0-4 1 0 0,3-11 224 0 0,-1 0 0 0 0,-1 0 0 0 0,-1 0 0 0 0,1-22 1 0 0,-3 26-439 0 0,4-40-227 0 0,5-111 995 0 0,-7 57-7268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38.2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294 92 6345 0 0,'3'-5'399'0'0,"0"0"-1"0"0,-1 1 1 0 0,1-1-1 0 0,1 1 0 0 0,-1 0 1 0 0,5-5-1 0 0,-5 7 73 0 0,-1-1 0 0 0,1 1 1 0 0,-1-1-1 0 0,1 0 0 0 0,-1 0 0 0 0,0 0 0 0 0,0 0 0 0 0,0 0 0 0 0,-1-1 0 0 0,1 1 0 0 0,-1 0 0 0 0,0-1 0 0 0,0 1 0 0 0,0-1 0 0 0,1-6 1512 0 0,-15 41-4344 0 0,-54 114 1981 0 0,6 3-1 0 0,6 2 1 0 0,-57 259-1 0 0,97-336 348 0 0,3 0 0 0 0,3 1 0 0 0,4 0 0 0 0,4 94 0 0 0,4-127 32 0 0,1 0 0 0 0,2-1 0 0 0,2 0 0 0 0,2 0 0 0 0,1-1 0 0 0,2 0 0 0 0,2-1 1 0 0,1-1-1 0 0,29 49 0 0 0,-27-59 288 0 0,0-1 1 0 0,2-1 0 0 0,27 29 0 0 0,-42-51-3765 0 0,-3-3 2647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0.54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267 66 4297 0 0,'0'0'8915'0'0,"3"-12"-2687"0"0,3-10-2778 0 0,-6 20-3376 0 0,-4-4-104 0 0,1 4 13 0 0,2 1 24 0 0,-1-1-47 0 0,1 0 0 0 0,0 1 1 0 0,-1-1-1 0 0,0 1 0 0 0,1-1 0 0 0,-1 1 1 0 0,0 0-1 0 0,1 0 0 0 0,-1-1 1 0 0,0 1-1 0 0,0 1 0 0 0,0-1 1 0 0,0 0-1 0 0,0 0 0 0 0,0 1 0 0 0,0-1 1 0 0,-1 1-1 0 0,1 0 0 0 0,0-1 1 0 0,0 1-1 0 0,0 0 0 0 0,0 0 1 0 0,0 1-1 0 0,-1-1 0 0 0,1 0 0 0 0,0 1 1 0 0,0-1-1 0 0,0 1 0 0 0,-3 1 1 0 0,-9 4-101 0 0,1 1 1 0 0,0 0-1 0 0,0 0 1 0 0,1 2-1 0 0,0 0 1 0 0,0 0 0 0 0,1 1-1 0 0,0 0 1 0 0,1 1-1 0 0,0 0 1 0 0,1 1-1 0 0,-8 12 1 0 0,10-15 41 0 0,1 1-1 0 0,1 0 1 0 0,-1 0 0 0 0,2 0 0 0 0,-1 1 0 0 0,2-1-1 0 0,-1 1 1 0 0,1 0 0 0 0,1 0 0 0 0,0 0 0 0 0,1 0 0 0 0,0 1-1 0 0,0-1 1 0 0,1 0 0 0 0,1 1 0 0 0,2 13 0 0 0,-2-19-25 0 0,1 1 0 0 0,0-1 0 0 0,0 0 0 0 0,1-1 0 0 0,0 1 0 0 0,0 0 0 0 0,0-1 0 0 0,0 0 0 0 0,1 1 0 0 0,0-1 0 0 0,0-1 0 0 0,0 1 1 0 0,1-1-1 0 0,0 1 0 0 0,0-1 0 0 0,7 4 0 0 0,-4-3 82 0 0,0-1 0 0 0,1 0 1 0 0,-1-1-1 0 0,1 1 0 0 0,0-2 0 0 0,0 0 1 0 0,0 0-1 0 0,1 0 0 0 0,-1-1 0 0 0,14 0 0 0 0,-10-1 204 0 0,-1 0-1 0 0,1-1 1 0 0,0-1-1 0 0,0 0 1 0 0,-1-1-1 0 0,1 0 1 0 0,-1-1-1 0 0,0 0 1 0 0,0-1-1 0 0,0-1 1 0 0,-1 1-1 0 0,1-2 1 0 0,-1 0-1 0 0,-1 0 1 0 0,0-1-1 0 0,13-12 1 0 0,-16 13 82 0 0,-1-1 1 0 0,1 0-1 0 0,-2-1 1 0 0,1 1-1 0 0,-1-1 1 0 0,-1 0-1 0 0,0 0 1 0 0,0-1-1 0 0,0 1 1 0 0,-1-1-1 0 0,1-11 1 0 0,-3 13-66 0 0,0-1 0 0 0,-1 1 1 0 0,0 0-1 0 0,0 0 0 0 0,-1-1 0 0 0,0 1 1 0 0,-1 0-1 0 0,1 0 0 0 0,-2 0 1 0 0,1 0-1 0 0,-1 0 0 0 0,0 0 1 0 0,-9-13-1 0 0,8 15-267 0 0,0 0 0 0 0,0 1 0 0 0,0 0 0 0 0,-1 0 0 0 0,0 0 0 0 0,0 0 0 0 0,-1 1 1 0 0,1 0-1 0 0,-1 0 0 0 0,-6-3 0 0 0,10 6-140 0 0,0 0 0 0 0,0 0 0 0 0,0 0 1 0 0,0 1-1 0 0,0-1 0 0 0,0 0 0 0 0,0 1 1 0 0,-1 0-1 0 0,1-1 0 0 0,0 1 0 0 0,0 0 1 0 0,0 0-1 0 0,-1 1 0 0 0,-3-1 0 0 0,5 1-110 0 0,-1 0 0 0 0,0 0 0 0 0,1 0-1 0 0,-1 0 1 0 0,0 0 0 0 0,1 0 0 0 0,-1 0-1 0 0,1 0 1 0 0,0 1 0 0 0,-1-1 0 0 0,1 0 0 0 0,0 1-1 0 0,0-1 1 0 0,0 1 0 0 0,0-1 0 0 0,0 1-1 0 0,0 0 1 0 0,0 0 0 0 0,1-1 0 0 0,-1 3-1 0 0,-3 8-805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9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14779 0 0,'0'0'-256'0'0,"32"24"-520"0"0,-26-21 819 0 0,1 0 0 0 0,1 0 0 0 0,-1 0 0 0 0,0-1 0 0 0,1 0 0 0 0,-1 0 0 0 0,1-1 0 0 0,0 0-1 0 0,-1-1 1 0 0,1 1 0 0 0,0-1 0 0 0,0-1 0 0 0,-1 0 0 0 0,14-2 0 0 0,-6 0-307 0 0,-1 0 0 0 0,1-1-1 0 0,-1-1 1 0 0,0-1 0 0 0,0 1 0 0 0,21-14-1 0 0,-35 19 221 0 0,0 0 0 0 0,1 0 0 0 0,-1 0-1 0 0,0 0 1 0 0,1 0 0 0 0,-1 0 0 0 0,0 0-1 0 0,0 0 1 0 0,1 0 0 0 0,-1 0 0 0 0,0-1-1 0 0,1 1 1 0 0,-1 0 0 0 0,0 0-1 0 0,0 0 1 0 0,1 0 0 0 0,-1-1 0 0 0,0 1-1 0 0,0 0 1 0 0,1 0 0 0 0,-1-1 0 0 0,0 1-1 0 0,0 0 1 0 0,0 0 0 0 0,0-1 0 0 0,1 1-1 0 0,-1 0 1 0 0,0-1 0 0 0,0 1 0 0 0,0 0-1 0 0,0-1 1 0 0,0 1 0 0 0,0 0 0 0 0,0-1-1 0 0,0 1 1 0 0,0 0 0 0 0,0 0 0 0 0,0-1-1 0 0,0 1 1 0 0,0 0 0 0 0,0-1 0 0 0,0 1-1 0 0,0 0 1 0 0,0-1 0 0 0,0 1 0 0 0,-1-1-1 0 0,-17-2-746 0 0,-27 5 536 0 0,-52 21 956 0 0,89-20-518 0 0,1-1 0 0 0,0 1 0 0 0,0 0 1 0 0,0 0-1 0 0,0 1 0 0 0,1 0 0 0 0,-1 0 0 0 0,1 1 0 0 0,0 0 0 0 0,-10 10 1 0 0,15-14-163 0 0,1 0 0 0 0,-1 0 1 0 0,1 0-1 0 0,-1 0 1 0 0,1 0-1 0 0,0 0 1 0 0,-1 0-1 0 0,1 0 1 0 0,0 0-1 0 0,0 0 0 0 0,0 1 1 0 0,0-1-1 0 0,0 0 1 0 0,0 0-1 0 0,0 0 1 0 0,0 0-1 0 0,1 0 1 0 0,-1 0-1 0 0,0 0 0 0 0,1 0 1 0 0,-1 0-1 0 0,1 0 1 0 0,-1 0-1 0 0,1 0 1 0 0,-1 0-1 0 0,1 0 0 0 0,-1 0 1 0 0,1 0-1 0 0,0-1 1 0 0,0 1-1 0 0,-1 0 1 0 0,3 1-1 0 0,32 25 150 0 0,-25-20-103 0 0,14 9-410 0 0,1-1-1 0 0,0 0 0 0 0,1-2 0 0 0,0-1 0 0 0,55 15 0 0 0,-57-20 261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0.9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5 20028 0 0,'0'0'3342'0'0,"-8"-5"-4067"0"0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1.26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58 13419 0 0,'0'0'2048'0'0,"-4"-9"3405"0"0,2 0-4786 0 0,24 4-978 0 0,-20 4 304 0 0,1 0 0 0 0,-1 0-1 0 0,0 0 1 0 0,1 0 0 0 0,-1 1-1 0 0,1-1 1 0 0,-1 1 0 0 0,1-1 0 0 0,2 1-1 0 0,174-12-65 0 0,91-3 261 0 0,-268 15-192 0 0,0 0 0 0 0,0 0-1 0 0,0 0 1 0 0,1 0 0 0 0,-1 0 0 0 0,0 1 0 0 0,0-1-1 0 0,1 1 1 0 0,-1-1 0 0 0,0 1 0 0 0,0 0 0 0 0,3 1-1 0 0,-4-1-30 0 0,-1 0-1 0 0,0 0 0 0 0,1 0 0 0 0,-1 0 0 0 0,0 0 0 0 0,0 0 1 0 0,1 0-1 0 0,-1 0 0 0 0,0 0 0 0 0,0 0 0 0 0,0 0 0 0 0,0 0 1 0 0,0 0-1 0 0,0 0 0 0 0,0 0 0 0 0,-1 0 0 0 0,1 0 0 0 0,0 0 1 0 0,0-1-1 0 0,-1 1 0 0 0,1 0 0 0 0,-1 0 0 0 0,1 0 0 0 0,-1 0 0 0 0,1 0 1 0 0,-1 0-1 0 0,1-1 0 0 0,-1 1 0 0 0,-1 1 0 0 0,-16 23-133 0 0,-2-1 0 0 0,0-1 0 0 0,-25 22 0 0 0,-14 16 343 0 0,18-16-94 0 0,3 1 1 0 0,-61 98 0 0 0,97-142-169 0 0,1 1-1 0 0,0-1 0 0 0,0 1 1 0 0,0-1-1 0 0,0 1 0 0 0,0 0 1 0 0,0 0-1 0 0,1-1 0 0 0,-1 1 1 0 0,1 5-1 0 0,0-7-41 0 0,0 0-1 0 0,0 0 1 0 0,0 0 0 0 0,1 0 0 0 0,-1 0 0 0 0,0-1-1 0 0,1 1 1 0 0,-1 0 0 0 0,1 0 0 0 0,-1-1 0 0 0,1 1-1 0 0,-1 0 1 0 0,1-1 0 0 0,0 1 0 0 0,-1 0-1 0 0,1-1 1 0 0,0 1 0 0 0,-1-1 0 0 0,1 1 0 0 0,0-1-1 0 0,0 1 1 0 0,0-1 0 0 0,-1 0 0 0 0,1 1 0 0 0,0-1-1 0 0,0 0 1 0 0,0 1 0 0 0,0-1 0 0 0,0 0-1 0 0,-1 0 1 0 0,1 0 0 0 0,0 0 0 0 0,0 0 0 0 0,0 0-1 0 0,0 0 1 0 0,1-1 0 0 0,12 0-1778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1.63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105 11 14963 0 0,'-1'-4'5565'0'0,"-4"-2"-5650"0"0,2 6 54 0 0,-1 1 0 0 0,0 1 0 0 0,1-1 1 0 0,-1 0-1 0 0,1 1 0 0 0,0 0 0 0 0,-1 0 0 0 0,1 0 0 0 0,0 0 0 0 0,0 0 0 0 0,0 1 1 0 0,0-1-1 0 0,1 1 0 0 0,-1 0 0 0 0,1 0 0 0 0,-4 5 0 0 0,-1 1 64 0 0,1 0 0 0 0,0 0 0 0 0,1 0-1 0 0,0 0 1 0 0,-3 11 0 0 0,7-18-49 0 0,0 0 0 0 0,0-1 0 0 0,1 1 1 0 0,-1 0-1 0 0,1 0 0 0 0,-1 0 0 0 0,1-1 0 0 0,0 1 1 0 0,0 0-1 0 0,0 0 0 0 0,0 0 0 0 0,0 0 0 0 0,0 0 0 0 0,0-1 1 0 0,1 1-1 0 0,-1 0 0 0 0,1 0 0 0 0,-1 0 0 0 0,1-1 0 0 0,0 1 1 0 0,-1 0-1 0 0,1-1 0 0 0,0 1 0 0 0,0 0 0 0 0,0-1 0 0 0,0 1 1 0 0,1-1-1 0 0,-1 0 0 0 0,0 1 0 0 0,4 1 0 0 0,-1-1-35 0 0,0 0 0 0 0,1 0 1 0 0,-1 0-1 0 0,1-1 0 0 0,-1 0 0 0 0,1 0 0 0 0,0 0 0 0 0,-1-1 0 0 0,1 1 0 0 0,0-1 0 0 0,7-1 0 0 0,14-1 62 0 0,0-1 1 0 0,0-2-1 0 0,50-15 0 0 0,72-36-4779 0 0,-132 50 3865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1.9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368 0 4553 0 0,'0'0'10689'0'0,"0"5"-10490"0"0,-2 1-110 0 0,0 0 0 0 0,0 0 0 0 0,0 0 0 0 0,-1 0 0 0 0,1 0 1 0 0,-2-1-1 0 0,1 1 0 0 0,0-1 0 0 0,-9 9 0 0 0,-48 50 985 0 0,34-37-794 0 0,15-16-191 0 0,-39 41 79 0 0,1 3 0 0 0,-74 109 0 0 0,123-164-177 0 0,-1 2-104 0 0,-1 0 1 0 0,1 0-1 0 0,0 0 1 0 0,-1 0-1 0 0,1 0 1 0 0,0 0-1 0 0,0 0 1 0 0,1 0-1 0 0,-1 0 1 0 0,0 1 0 0 0,1-1-1 0 0,-1 0 1 0 0,1 1-1 0 0,0-1 1 0 0,0 0-1 0 0,0 1 1 0 0,0-1-1 0 0,0 0 1 0 0,0 1-1 0 0,0-1 1 0 0,2 3-1 0 0,4 4-983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2.3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265 0 16996 0 0,'0'0'3974'0'0,"-11"2"-3973"0"0,4 1-69 0 0,1 0-1 0 0,-1 0 0 0 0,1 1 1 0 0,-1 0-1 0 0,1 0 1 0 0,0 1-1 0 0,1-1 1 0 0,-1 1-1 0 0,1 0 0 0 0,0 1 1 0 0,-7 10-1 0 0,-18 27 15 0 0,2 1-1 0 0,2 2 1 0 0,2 0 0 0 0,-28 76-1 0 0,49-112-14 0 0,0-1-1 0 0,0 1 0 0 0,1 0 1 0 0,0 0-1 0 0,1 0 1 0 0,0 1-1 0 0,1-1 0 0 0,0 0 1 0 0,0 0-1 0 0,3 15 1 0 0,-2-22 27 0 0,0 0 0 0 0,0 1 0 0 0,0-1 1 0 0,0 0-1 0 0,1 0 0 0 0,-1 1 0 0 0,1-1 0 0 0,-1 0 1 0 0,1 0-1 0 0,0-1 0 0 0,1 1 0 0 0,-1 0 1 0 0,0-1-1 0 0,1 1 0 0 0,-1-1 0 0 0,1 0 1 0 0,0 0-1 0 0,0 0 0 0 0,0 0 0 0 0,0 0 0 0 0,0-1 1 0 0,0 1-1 0 0,0-1 0 0 0,1 0 0 0 0,-1 0 1 0 0,0 0-1 0 0,1 0 0 0 0,-1-1 0 0 0,1 1 1 0 0,-1-1-1 0 0,0 0 0 0 0,1 0 0 0 0,5-1 0 0 0,-1 0 65 0 0,0 0-1 0 0,0-1 0 0 0,-1 0 0 0 0,1-1 0 0 0,0 0 0 0 0,-1 0 1 0 0,0 0-1 0 0,0-1 0 0 0,0 0 0 0 0,0 0 0 0 0,8-7 0 0 0,-10 7 65 0 0,-1 0 1 0 0,1 0-1 0 0,-1 0 0 0 0,1 0 0 0 0,-1-1 0 0 0,0 1 0 0 0,-1-1 0 0 0,1 0 0 0 0,-1-1 0 0 0,0 1 0 0 0,-1 0 0 0 0,1-1 0 0 0,-1 0 0 0 0,0 1 0 0 0,2-9 0 0 0,-4 13-26 0 0,0-1-1 0 0,0 0 1 0 0,0 0-1 0 0,0 0 0 0 0,-1 0 1 0 0,1 0-1 0 0,0 0 1 0 0,-1 1-1 0 0,1-1 0 0 0,-1 0 1 0 0,0 0-1 0 0,1 1 1 0 0,-1-1-1 0 0,0 0 1 0 0,0 1-1 0 0,0-1 0 0 0,0 1 1 0 0,-1-1-1 0 0,-1-1 1 0 0,-1-1-5 0 0,0 1 1 0 0,0 0 0 0 0,0 1 0 0 0,0-1 0 0 0,0 1 0 0 0,-1-1 0 0 0,-6-1 0 0 0,-5-1-170 0 0,0 0 0 0 0,-1 1 1 0 0,-22-2-1 0 0,33 5-270 0 0,0 1 1 0 0,0 0-1 0 0,0 0 1 0 0,0 1-1 0 0,0-1 1 0 0,0 1-1 0 0,1 1 1 0 0,-1-1-1 0 0,0 1 0 0 0,0 0 1 0 0,-9 5-1 0 0,1 1-1209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2.6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 1 14307 0 0,'-7'75'4008'0'0,"-5"49"-4629"0"0,4 205 1070 0 0,11-306-187 0 0,-3-18-3279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4.2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228 42 4625 0 0,'0'0'4453'0'0,"12"-20"4299"0"0,-1 4-6136 0 0,-11 16-2619 0 0,0-1-1 0 0,0 1 1 0 0,-1 0-1 0 0,1 0 0 0 0,0 0 1 0 0,0-1-1 0 0,0 1 1 0 0,0 0-1 0 0,0 0 1 0 0,0 0-1 0 0,0-1 1 0 0,0 1-1 0 0,0 0 0 0 0,0 0 1 0 0,-1 0-1 0 0,1 0 1 0 0,0-1-1 0 0,0 1 1 0 0,0 0-1 0 0,0 0 1 0 0,0 0-1 0 0,-1 0 1 0 0,1 0-1 0 0,0 0 0 0 0,0-1 1 0 0,0 1-1 0 0,-1 0 1 0 0,1 0-1 0 0,0 0 1 0 0,0 0-1 0 0,0 0 1 0 0,-1 0-1 0 0,1 0 1 0 0,0 0-1 0 0,0 0 0 0 0,0 0 1 0 0,-1 0-1 0 0,1 0 1 0 0,0 0-1 0 0,0 0 1 0 0,-1 0-1 0 0,-1 1-57 0 0,0-1 1 0 0,0 1-1 0 0,-1-1 1 0 0,1 1-1 0 0,0 0 0 0 0,0 0 1 0 0,0 0-1 0 0,0 0 0 0 0,0 0 1 0 0,0 1-1 0 0,0-1 0 0 0,0 0 1 0 0,-2 4-1 0 0,-42 51-57 0 0,38-44 172 0 0,-1 0 0 0 0,0-1 0 0 0,-1 0 0 0 0,0-1 0 0 0,0 0 0 0 0,-1 0 0 0 0,0-1 0 0 0,-1-1 0 0 0,0 0 0 0 0,-15 7 0 0 0,-10 0 2471 0 0,42-25-5395 0 0,4 10 2628 0 0,-5-1 90 0 0,1 1 0 0 0,0 0 0 0 0,-1 0 0 0 0,1 0 1 0 0,0 0-1 0 0,0 1 0 0 0,-1 0 0 0 0,1 0 0 0 0,0 0 1 0 0,-1 0-1 0 0,1 1 0 0 0,-1 0 0 0 0,0 0 0 0 0,1 0 1 0 0,-1 0-1 0 0,0 1 0 0 0,0-1 0 0 0,0 1 0 0 0,-1 0 1 0 0,5 5-1 0 0,34 38-62 0 0,-34-35-90 0 0,0 0-1 0 0,1-1 1 0 0,1 0 0 0 0,0-1-1 0 0,0 0 1 0 0,1 0 0 0 0,0-1-1 0 0,23 12 1 0 0,-15-12-241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4.7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17 121 15107 0 0,'-2'10'4010'0'0,"-4"18"-4722"0"0,2 60 238 0 0,1-62 513 0 0,2 1 1 0 0,1-1 0 0 0,0 1-1 0 0,9 46 1 0 0,-9-71 1 0 0,0-1 1 0 0,0 1-1 0 0,0 0 0 0 0,1-1 1 0 0,-1 1-1 0 0,0-1 0 0 0,1 1 0 0 0,0-1 1 0 0,-1 0-1 0 0,1 1 0 0 0,0-1 0 0 0,0 1 1 0 0,-1-1-1 0 0,1 0 0 0 0,0 0 0 0 0,0 0 1 0 0,1 1-1 0 0,-1-1 0 0 0,0 0 0 0 0,0 0 1 0 0,0 0-1 0 0,3 1 0 0 0,-3-2 23 0 0,1 0 0 0 0,-1-1 0 0 0,0 1 1 0 0,1 0-1 0 0,-1 0 0 0 0,0-1 0 0 0,0 1 0 0 0,1-1 0 0 0,-1 1 0 0 0,0-1 0 0 0,0 1 0 0 0,0-1 0 0 0,0 0 0 0 0,1 0 0 0 0,-1 1 0 0 0,0-1 0 0 0,0 0 1 0 0,-1 0-1 0 0,1 0 0 0 0,1-2 0 0 0,7-8 274 0 0,0-1 0 0 0,-1-1 0 0 0,9-18 0 0 0,-15 27-439 0 0,10-22 224 0 0,-9 18-82 0 0,0 1 0 0 0,0 0-1 0 0,1 0 1 0 0,0 1 0 0 0,0-1 0 0 0,6-6-1 0 0,-9 13-34 0 0,-1 4-3279 0 0,0-2 3174 0 0,0-1 0 0 0,1 1 0 0 0,-1-1-1 0 0,1 0 1 0 0,-1 1 0 0 0,1-1 0 0 0,0 0 0 0 0,-1 1 0 0 0,3 1 0 0 0,6 16-244 0 0,-7-11 397 0 0,1-1-1 0 0,-1 0 0 0 0,1 1 0 0 0,1-1 0 0 0,0 0 0 0 0,0-1 0 0 0,0 1 0 0 0,0-1 0 0 0,1 0 0 0 0,0 0 0 0 0,1 0 1 0 0,-1 0-1 0 0,1-1 0 0 0,0 0 0 0 0,13 8 0 0 0,-14-11 102 0 0,-1 0 0 0 0,0 0 0 0 0,1 0 0 0 0,-1-1 0 0 0,1 1 0 0 0,-1-1 0 0 0,1 0 0 0 0,0 0 0 0 0,0-1 0 0 0,-1 0 0 0 0,1 0 0 0 0,0 0 0 0 0,0 0 0 0 0,0 0 0 0 0,-1-1 0 0 0,1 0 1 0 0,0 0-1 0 0,-1-1 0 0 0,1 1 0 0 0,-1-1 0 0 0,1 0 0 0 0,-1 0 0 0 0,0 0 0 0 0,0-1 0 0 0,0 1 0 0 0,0-1 0 0 0,4-4 0 0 0,10-7 476 0 0,-1-2 0 0 0,27-30 0 0 0,-39 39-531 0 0,0 0 0 0 0,0 0-1 0 0,-1 0 1 0 0,1-1 0 0 0,-2 0-1 0 0,1 1 1 0 0,-1-1 0 0 0,-1-1-1 0 0,1 1 1 0 0,1-16 0 0 0,-1 8-283 0 0,-2-1 0 0 0,-1 1 0 0 0,0-1 0 0 0,0 1 0 0 0,-7-32 0 0 0,5 41-286 0 0,1 0 0 0 0,-2 0 1 0 0,1 1-1 0 0,-1-1 0 0 0,0 1 0 0 0,0 0 1 0 0,0 0-1 0 0,-1 0 0 0 0,0 0 0 0 0,-1 0 0 0 0,1 1 1 0 0,-1 0-1 0 0,0 0 0 0 0,0 0 0 0 0,0 0 0 0 0,-9-5 1 0 0,-11-5 211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5.3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307 28 7474 0 0,'-153'-19'3078'0'0,"1"11"4076"0"0,151 8-6312 0 0,3 1-1606 0 0,0 0 635 0 0,0 0 1 0 0,0 0 0 0 0,0 0-1 0 0,0 0 1 0 0,0 0 0 0 0,1-1 0 0 0,-1 1-1 0 0,0-1 1 0 0,5 1 0 0 0,485 27 1579 0 0,-80-7-75 0 0,834 137-612 0 0,-894-106-724 0 0,-297-44-21 0 0,283 36 25 0 0,-114-32 239 0 0,-216-12-212 0 0,0 0-1 0 0,0-1 1 0 0,-1 0 0 0 0,14-3 0 0 0,-20 4-98 0 0,0 0 1 0 0,0-1-1 0 0,0 1 0 0 0,0 0 0 0 0,0-1 1 0 0,0 1-1 0 0,0-1 0 0 0,0 1 0 0 0,0-1 1 0 0,0 1-1 0 0,0-1 0 0 0,0 1 0 0 0,-1-1 1 0 0,1 0-1 0 0,0 0 0 0 0,0 1 0 0 0,-1-1 1 0 0,1 0-1 0 0,0 0 0 0 0,-1 0 0 0 0,1 0 1 0 0,-1 0-1 0 0,1 0 0 0 0,-1 0 0 0 0,0 0 0 0 0,1 0 1 0 0,-1 0-1 0 0,0 0 0 0 0,0 0 0 0 0,0 0 1 0 0,1 0-1 0 0,-1 0 0 0 0,0 0 0 0 0,-1 0 1 0 0,1 0-1 0 0,0 0 0 0 0,0 0 0 0 0,0 0 1 0 0,0 0-1 0 0,-1 0 0 0 0,1 0 0 0 0,-1 0 1 0 0,0-2-1 0 0,-7-11-24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5.8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18 15187 0 0,'-5'-17'2529'0'0,"10"86"-5724"0"0,-3 79 2263 0 0,-2-26 610 0 0,1-94 170 0 0,2 1-64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39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94 13939 0 0,'0'-1'15'0'0,"0"1"-1"0"0,0-1 1 0 0,0 1 0 0 0,0 0-1 0 0,0-1 1 0 0,0 1 0 0 0,0-1-1 0 0,0 1 1 0 0,0-1 0 0 0,0 1-1 0 0,0-1 1 0 0,1 1 0 0 0,-1 0-1 0 0,0-1 1 0 0,0 1 0 0 0,0-1-1 0 0,1 1 1 0 0,-1 0-1 0 0,0-1 1 0 0,0 1 0 0 0,1 0-1 0 0,-1-1 1 0 0,0 1 0 0 0,1 0-1 0 0,-1-1 1 0 0,0 1 0 0 0,1 0-1 0 0,-1 0 1 0 0,1-1 0 0 0,-1 1-1 0 0,0 0 1 0 0,1 0 0 0 0,-1 0-1 0 0,1 0 1 0 0,-1 0 0 0 0,1-1-1 0 0,-1 1 1 0 0,1 0 0 0 0,0 0-1 0 0,23 8-141 0 0,19 22-131 0 0,-32-19 301 0 0,-1 1-1 0 0,0 1 0 0 0,-1-1 0 0 0,0 2 1 0 0,-1-1-1 0 0,-1 1 0 0 0,0 0 0 0 0,-1 1 1 0 0,0-1-1 0 0,-1 1 0 0 0,-1 0 1 0 0,3 17-1 0 0,-7-32-27 0 0,0 1-1 0 0,0 0 1 0 0,0-1 0 0 0,1 1 0 0 0,-1-1 0 0 0,0 1-1 0 0,0 0 1 0 0,0-1 0 0 0,0 1 0 0 0,0-1-1 0 0,0 1 1 0 0,0 0 0 0 0,-1-1 0 0 0,1 1 0 0 0,0-1-1 0 0,0 1 1 0 0,0 0 0 0 0,-1-1 0 0 0,1 1-1 0 0,0-1 1 0 0,0 1 0 0 0,-1-1 0 0 0,1 1 0 0 0,-1-1-1 0 0,1 1 1 0 0,0-1 0 0 0,-1 1 0 0 0,1-1 0 0 0,-1 0-1 0 0,1 1 1 0 0,-1-1 0 0 0,1 0 0 0 0,-2 1-1 0 0,-19-8 392 0 0,15 3-337 0 0,0 0 0 0 0,1-1-1 0 0,-1 0 1 0 0,1 0-1 0 0,-6-8 1 0 0,4 1-29 0 0,0 0 0 0 0,1-1 1 0 0,1 0-1 0 0,0 0 0 0 0,1 0 0 0 0,1-1 0 0 0,-3-15 0 0 0,4 20-29 0 0,1-1 0 0 0,0 1 0 0 0,1-1-1 0 0,0 0 1 0 0,0 1 0 0 0,1-1 0 0 0,0 1 0 0 0,1-1-1 0 0,0 1 1 0 0,0-1 0 0 0,5-10 0 0 0,-5 17-27 0 0,0 0 1 0 0,0 0-1 0 0,0 0 0 0 0,0 0 1 0 0,1 1-1 0 0,-1-1 0 0 0,1 1 1 0 0,-1-1-1 0 0,1 1 1 0 0,0 0-1 0 0,0 0 0 0 0,0 0 1 0 0,0 1-1 0 0,1-1 0 0 0,-1 1 1 0 0,0-1-1 0 0,1 1 1 0 0,-1 0-1 0 0,1 0 0 0 0,-1 1 1 0 0,1-1-1 0 0,-1 1 0 0 0,1 0 1 0 0,-1 0-1 0 0,1 0 1 0 0,0 0-1 0 0,-1 0 0 0 0,7 2 1 0 0,1 0-435 0 0,1 1 0 0 0,-1 0 1 0 0,0 1-1 0 0,0 0 1 0 0,0 0-1 0 0,-1 1 0 0 0,18 11 1 0 0,-13-4-848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6.6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17 7482 0 0,'-5'-17'4897'0'0,"8"35"-6136"0"0,7 32-2110 0 0,0 26 3387 0 0,-2 0 0 0 0,-4 121-1 0 0,-4-161 47 0 0,-9 14 10576 0 0,9-57-8484 0 0,1-1-2155 0 0,1 1 0 0 0,-1 0-1 0 0,1 1 1 0 0,0-1-1 0 0,1 0 1 0 0,0 1-1 0 0,0-1 1 0 0,0 1-1 0 0,1 0 1 0 0,-1 0 0 0 0,6-6-1 0 0,-6 9-210 0 0,-1-1 0 0 0,1 1 0 0 0,0 0 1 0 0,-1 0-1 0 0,2 0 0 0 0,-1 1 0 0 0,0-1 0 0 0,0 1 0 0 0,1-1 1 0 0,0 1-1 0 0,-1 0 0 0 0,1 1 0 0 0,0-1 0 0 0,0 1 0 0 0,0-1 0 0 0,0 1 1 0 0,0 0-1 0 0,0 1 0 0 0,0-1 0 0 0,0 1 0 0 0,5-1 0 0 0,-6 2-27 0 0,-1 0-1 0 0,1 0 1 0 0,-1 0-1 0 0,0 0 1 0 0,1 0-1 0 0,-1 0 1 0 0,0 1-1 0 0,0-1 1 0 0,0 1-1 0 0,1-1 1 0 0,-2 1-1 0 0,1 0 1 0 0,0 0-1 0 0,0 0 1 0 0,-1 0-1 0 0,1 0 1 0 0,-1 0-1 0 0,1 0 1 0 0,1 5-1 0 0,20 50-962 0 0,-18-42 1404 0 0,1 3-101 0 0,11 24-3718 0 0,-8-29 1776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7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50 110 15059 0 0,'-6'-6'1611'0'0,"4"18"-1506"0"0,6 38-1713 0 0,-2-11 1679 0 0,-5 22-117 0 0,1-45 74 0 0,1-1 1 0 0,0 1-1 0 0,1-1 0 0 0,1 1 0 0 0,1-1 1 0 0,5 29-1 0 0,-5-55-4889 0 0,1-34 2506 0 0,-11-2 2332 0 0,-11-22 4174 0 0,11 44-1252 0 0,1 0 1 0 0,-6-47-1 0 0,13 69-2847 0 0,0 0-1 0 0,0-1 0 0 0,0 1 1 0 0,0 0-1 0 0,1 0 0 0 0,-1 0 1 0 0,1 0-1 0 0,0 0 0 0 0,0 0 1 0 0,0 0-1 0 0,0 0 0 0 0,0 0 1 0 0,1 0-1 0 0,0 1 0 0 0,-1-1 1 0 0,4-3-1 0 0,-1 2-125 0 0,0 0-1 0 0,1 0 1 0 0,-1 0 0 0 0,1 1-1 0 0,-1-1 1 0 0,1 1 0 0 0,0 0 0 0 0,9-3-1 0 0,-3 2-167 0 0,-1 0-1 0 0,1 1 0 0 0,0 1 0 0 0,0-1 1 0 0,1 2-1 0 0,-1-1 0 0 0,0 2 1 0 0,21 0-1 0 0,-29 1 187 0 0,0-1 0 0 0,0 1-1 0 0,0-1 1 0 0,0 1 0 0 0,0 0 0 0 0,1 0 0 0 0,-1 0-1 0 0,-1 1 1 0 0,1-1 0 0 0,0 1 0 0 0,0 0 0 0 0,-1 0-1 0 0,1-1 1 0 0,0 2 0 0 0,-1-1 0 0 0,0 0 0 0 0,0 0-1 0 0,0 1 1 0 0,0-1 0 0 0,0 1 0 0 0,0 0 0 0 0,0 0-1 0 0,-1 0 1 0 0,0-1 0 0 0,1 1 0 0 0,-1 0 0 0 0,0 1-1 0 0,0-1 1 0 0,-1 0 0 0 0,1 0 0 0 0,-1 0 0 0 0,1 0-1 0 0,-1 1 1 0 0,0-1 0 0 0,-1 0 0 0 0,1 0 0 0 0,0 1-1 0 0,-1-1 1 0 0,1 0 0 0 0,-1 0 0 0 0,0 0 0 0 0,0 0-1 0 0,-1 0 1 0 0,1 0 0 0 0,-1 0 0 0 0,1 0 0 0 0,-1-1-1 0 0,-3 6 1 0 0,-2-1 161 0 0,0 0 0 0 0,0-1-1 0 0,0 0 1 0 0,-1 0 0 0 0,0 0-1 0 0,0-1 1 0 0,0 0 0 0 0,-1-1 0 0 0,0 0-1 0 0,0 0 1 0 0,-17 4 0 0 0,17-5-1174 0 0,-1-2 0 0 0,1 1 1 0 0,-19 0-1 0 0,23-2 280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4:47.70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17884 0 0,'0'0'719'0'0,"4"2"-2268"0"0,10 7 1172 0 0,-1 1 0 0 0,0 1-1 0 0,-1 0 1 0 0,-1 1-1 0 0,1 0 1 0 0,16 24 0 0 0,-4-7 275 0 0,93 111 76 0 0,121 184 0 0 0,-205-266 47 0 0,-2 1 1 0 0,-2 1-1 0 0,-3 2 0 0 0,-3 1 1 0 0,18 79-1 0 0,-15-22 162 0 0,21 238 1 0 0,-43-299-47 0 0,-3 1 0 0 0,-2 0 0 0 0,-2-1 0 0 0,-23 113 0 0 0,18-137 43 0 0,-2 0 1 0 0,-2 0-1 0 0,-1-2 1 0 0,-2 1-1 0 0,-1-2 1 0 0,-1 0-1 0 0,-2-1 1 0 0,-1-1-1 0 0,-32 37 1 0 0,-62 53 303 0 0,71-78-620 0 0,1 2 1 0 0,-56 78-1 0 0,76-89-141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5:02.09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26 5081 0 0,'-2'-3'15904'0'0,"7"-2"-17045"0"0,8 1 939 0 0,0 0 0 0 0,1 1 0 0 0,-1 1 0 0 0,1 0 0 0 0,0 1 1 0 0,0 0-1 0 0,25 2 0 0 0,4-1-258 0 0,52-1-2163 0 0,-70 1 2520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5:02.53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73 15443 0 0,'0'0'5000'0'0,"2"0"-5555"0"0,39-4-62 0 0,0-1 0 0 0,0-1 0 0 0,62-20 0 0 0,-16 4-2256 0 0,-46 13 1257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5:02.8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37 0 10930 0 0,'0'0'118'0'0,"-1"0"-1"0"0,1 0 1 0 0,-1 0 0 0 0,1 1-1 0 0,-1-1 1 0 0,1 0-1 0 0,-1 0 1 0 0,1 0-1 0 0,-1 0 1 0 0,1 0 0 0 0,-1 1-1 0 0,1-1 1 0 0,-1 0-1 0 0,1 0 1 0 0,0 1-1 0 0,-1-1 1 0 0,1 0 0 0 0,-1 1-1 0 0,1-1 1 0 0,0 1-1 0 0,-1-1 1 0 0,1 0-1 0 0,0 1 1 0 0,0-1 0 0 0,-1 1-1 0 0,1-1 1 0 0,0 1-1 0 0,0-1 1 0 0,-1 1-1 0 0,1-1 1 0 0,0 1 0 0 0,0-1-1 0 0,0 1 1 0 0,0-1-1 0 0,0 1 1 0 0,0-1-1 0 0,0 1 1 0 0,0-1 0 0 0,0 1-1 0 0,0-1 1 0 0,0 1-1 0 0,0 0 1 0 0,2 33-1691 0 0,-1-20 1747 0 0,4 214-65 0 0,-7-207-89 0 0,-8 38 0 0 0,2-12-9 0 0,4-22-21 0 0,1-6-8 0 0,0 1 1 0 0,1-1-1 0 0,1 1 0 0 0,1 0 1 0 0,3 26-1 0 0,-1-34-167 0 0,-3-11 86 0 0,1 1 1 0 0,0 0 0 0 0,0-1 0 0 0,0 1 0 0 0,0 0 0 0 0,0-1 0 0 0,1 1-1 0 0,-1-1 1 0 0,0 1 0 0 0,1 0 0 0 0,-1-1 0 0 0,1 1 0 0 0,0-1-1 0 0,-1 1 1 0 0,1-1 0 0 0,0 0 0 0 0,0 1 0 0 0,0-1 0 0 0,0 0-1 0 0,0 1 1 0 0,0-1 0 0 0,0 0 0 0 0,1 0 0 0 0,-1 0 0 0 0,0 0-1 0 0,1 0 1 0 0,1 0 0 0 0,9 0 3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5:03.2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15395 0 0,'0'0'-186'0'0,"0"8"-1073"0"0,2 49 593 0 0,13 65 0 0 0,2 28 1350 0 0,-17-144-697 0 0,1 31-49 0 0,2 0 1 0 0,1 1 0 0 0,2-2 0 0 0,18 63 0 0 0,-22-91 41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5:03.5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17 17372 0 0,'0'0'3761'0'0,"18"-6"-10491"0"0,-7 3 6754 0 0,4-5-1336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5:03.8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73 57 11138 0 0,'2'-12'6344'0'0,"3"0"-3295"0"0,-4 9-3030 0 0,1 1 0 0 0,-1-1 0 0 0,1 1-1 0 0,0-1 1 0 0,0 1 0 0 0,0 0 0 0 0,0 0-1 0 0,0 0 1 0 0,0 0 0 0 0,1 0 0 0 0,3-3-1 0 0,-5 5-31 0 0,-1 0 0 0 0,0 0 0 0 0,0-1 0 0 0,1 1 0 0 0,-1 0 0 0 0,0 0 0 0 0,0 0 0 0 0,1-1 0 0 0,-1 1 0 0 0,0 0 0 0 0,0 0 0 0 0,1 0 0 0 0,-1 0 0 0 0,0 0 0 0 0,1 0 0 0 0,-1 0 0 0 0,0-1 0 0 0,0 1 0 0 0,1 0 0 0 0,-1 0-1 0 0,0 0 1 0 0,1 0 0 0 0,-1 0 0 0 0,0 0 0 0 0,1 0 0 0 0,-1 0 0 0 0,0 1 0 0 0,1-1 0 0 0,-1 0 0 0 0,0 0 0 0 0,1 0 0 0 0,-1 0 0 0 0,0 0 0 0 0,0 0 0 0 0,1 1 0 0 0,-1-1 0 0 0,0 0 0 0 0,0 0 0 0 0,1 0 0 0 0,-1 1 0 0 0,0-1 0 0 0,-4 17-320 0 0,-24 30 37 0 0,22-38 228 0 0,-21 31-21 0 0,20-31 87 0 0,1 0 0 0 0,-1 0-1 0 0,1 1 1 0 0,1 0 0 0 0,0 0 0 0 0,0 0-1 0 0,1 1 1 0 0,-3 14 0 0 0,6-24 3 0 0,1 0 1 0 0,0-1-1 0 0,0 1 1 0 0,0 0-1 0 0,0 0 1 0 0,0 0-1 0 0,0 0 1 0 0,0 0-1 0 0,0-1 1 0 0,0 1-1 0 0,1 0 0 0 0,-1 0 1 0 0,0 0-1 0 0,1 0 1 0 0,-1-1-1 0 0,0 1 1 0 0,1 0-1 0 0,-1 0 1 0 0,1-1-1 0 0,-1 1 1 0 0,1 0-1 0 0,-1-1 1 0 0,1 1-1 0 0,0 0 1 0 0,1 0-1 0 0,-1 0 9 0 0,1 0-1 0 0,0 0 0 0 0,0-1 1 0 0,0 1-1 0 0,0 0 1 0 0,0-1-1 0 0,0 0 1 0 0,0 1-1 0 0,0-1 0 0 0,4 0 1 0 0,7-1-34 0 0,-1-1-1 0 0,0 0 1 0 0,13-3 0 0 0,-17 3-132 0 0,89-28-3257 0 0,-84 28 2313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5:04.2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210 0 11074 0 0,'0'0'2162'0'0,"-2"6"-3781"0"0,-122 281 1230 0 0,111-256 668 0 0,2 1 1 0 0,1 0-1 0 0,-11 63 0 0 0,6-23-112 0 0,13-63-176 0 0,-1 1-432 0 0,0 0-1 0 0,1 0 0 0 0,1 0 1 0 0,0 0-1 0 0,0 1 0 0 0,1 10 0 0 0,4-16-1179 0 0,5-4-584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40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169 1 11146 0 0,'-24'17'1275'0'0,"0"-1"-987"0"0,-39 34 0 0 0,57-46-292 0 0,1 1 0 0 0,0 0 0 0 0,0 0 0 0 0,1 0 0 0 0,0 1 0 0 0,0-1 0 0 0,0 1 0 0 0,1 0 0 0 0,-1 0 0 0 0,1 0 0 0 0,1 1 0 0 0,-1-1 0 0 0,1 1 0 0 0,-2 8 0 0 0,5-14 2 0 0,-1 1 0 0 0,1 0 0 0 0,-1 0 0 0 0,1-1-1 0 0,-1 1 1 0 0,1 0 0 0 0,0-1 0 0 0,0 1-1 0 0,0-1 1 0 0,0 1 0 0 0,0-1 0 0 0,0 1 0 0 0,0-1-1 0 0,1 0 1 0 0,-1 1 0 0 0,0-1 0 0 0,1 0-1 0 0,-1 0 1 0 0,1 0 0 0 0,-1 0 0 0 0,1 0 0 0 0,0-1-1 0 0,-1 1 1 0 0,1 0 0 0 0,3 0 0 0 0,54 17 32 0 0,-46-15-29 0 0,11 3 16 0 0,-3-1-19 0 0,0 0-1 0 0,-1 2 0 0 0,0 0 0 0 0,0 2 0 0 0,23 12 0 0 0,-43-20 300 0 0,-19 13 607 0 0,3-9-781 0 0,0-1 0 0 0,0-1-1 0 0,0 0 1 0 0,-1-1 0 0 0,1-1-1 0 0,-29-1 1 0 0,35 0-93 0 0,-52 0-2204 0 0,61 0 1683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5:04.613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18 0 17428 0 0,'0'0'761'0'0,"7"5"-2656"0"0,-4 6 1621 0 0,-1 0-1 0 0,1 1 1 0 0,-2-1 0 0 0,1 1 0 0 0,-2 0-1 0 0,0 0 1 0 0,0-1 0 0 0,-3 15-1 0 0,2 15 289 0 0,-2 17 158 0 0,-10 63 1 0 0,5-73 215 0 0,4-1 0 0 0,0 69 1 0 0,4-112 81 0 0,1 14-1057 0 0,-1-17 688 0 0,0-1 0 0 0,0 0 0 0 0,0 0 0 0 0,0 0 0 0 0,0 0 1 0 0,0 1-1 0 0,0-1 0 0 0,0 0 0 0 0,0 0 0 0 0,0 0 0 0 0,0 1 0 0 0,0-1 0 0 0,0 0 0 0 0,0 0 0 0 0,0 0 0 0 0,0 1 0 0 0,0-1 0 0 0,0 0 1 0 0,0 0-1 0 0,0 0 0 0 0,0 1 0 0 0,0-1 0 0 0,0 0 0 0 0,0 0 0 0 0,0 0 0 0 0,0 0 0 0 0,0 1 0 0 0,0-1 0 0 0,1 0 0 0 0,-1 0 0 0 0,0 0 0 0 0,0 0 1 0 0,0 0-1 0 0,0 1 0 0 0,0-1 0 0 0,1 0 0 0 0,-1 0 0 0 0,0 0 0 0 0,0 0 0 0 0,0 0 0 0 0,0 0 0 0 0,1 0 0 0 0,-1 0 0 0 0,0 0 0 0 0,0 0 0 0 0,0 0 1 0 0,1 1-1 0 0,-1-1 0 0 0,0 0 0 0 0,0 0 0 0 0,0 0 0 0 0,0 0 0 0 0,1-1 0 0 0,-1 1 0 0 0,41-53 516 0 0,-33 40-706 0 0,1 1 1 0 0,1 0-1 0 0,0 0 0 0 0,0 1 0 0 0,1 0 1 0 0,15-11-1 0 0,-25 21 36 0 0,0 1 0 0 0,0-1 0 0 0,0 1-1 0 0,-1 0 1 0 0,1-1 0 0 0,0 1 0 0 0,0 0 0 0 0,0 0 0 0 0,0-1 0 0 0,0 1-1 0 0,0 0 1 0 0,0 0 0 0 0,0 0 0 0 0,0 0 0 0 0,0 0 0 0 0,0 1-1 0 0,0-1 1 0 0,0 0 0 0 0,0 0 0 0 0,0 1 0 0 0,0-1 0 0 0,0 0-1 0 0,0 1 1 0 0,-1-1 0 0 0,1 1 0 0 0,0-1 0 0 0,0 1 0 0 0,0-1 0 0 0,-1 1-1 0 0,1 0 1 0 0,0-1 0 0 0,-1 1 0 0 0,1 0 0 0 0,0 0 0 0 0,-1 0-1 0 0,1-1 1 0 0,-1 1 0 0 0,1 1 0 0 0,21 45-712 0 0,-13-26 624 0 0,-5-14-167 0 0,1 1-1 0 0,-1-1 1 0 0,1 0 0 0 0,0-1-1 0 0,1 1 1 0 0,0-1 0 0 0,0 0 0 0 0,0-1-1 0 0,0 0 1 0 0,1 0 0 0 0,0 0 0 0 0,10 5-1 0 0,5-2-448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5:04.9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36 1 16940 0 0,'0'0'2175'0'0,"0"5"-5336"0"0,-6 120 1428 0 0,2-5 1896 0 0,-2-59-56 0 0,-14 215 904 0 0,22-263-870 0 0,-2-12-223 0 0,2-4-1395 0 0,8-10 1052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5:05.30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52 19540 0 0,'0'-2'21'0'0,"0"0"1"0"0,0 0-1 0 0,0 0 0 0 0,0 0 1 0 0,1 0-1 0 0,-1 0 0 0 0,0 1 0 0 0,1-1 1 0 0,0 0-1 0 0,-1 0 0 0 0,1 0 1 0 0,0 1-1 0 0,0-1 0 0 0,0 0 1 0 0,0 1-1 0 0,0-1 0 0 0,0 1 0 0 0,0-1 1 0 0,0 1-1 0 0,1 0 0 0 0,-1 0 1 0 0,1-1-1 0 0,-1 1 0 0 0,1 0 0 0 0,-1 0 1 0 0,1 0-1 0 0,3-1 0 0 0,0 0-270 0 0,1 1-1 0 0,0 0 1 0 0,0 0 0 0 0,0 0-1 0 0,0 0 1 0 0,0 1 0 0 0,10 1-1 0 0,-7 0 149 0 0,0 1-1 0 0,-1 1 1 0 0,0-1-1 0 0,1 1 1 0 0,-1 1-1 0 0,0-1 1 0 0,0 1-1 0 0,-1 1 1 0 0,1 0-1 0 0,-1 0 1 0 0,0 0 0 0 0,0 1-1 0 0,0 0 1 0 0,-1 0-1 0 0,0 0 1 0 0,-1 1-1 0 0,1 0 1 0 0,-1 0-1 0 0,0 1 1 0 0,-1-1-1 0 0,6 13 1 0 0,-10-18 106 0 0,0 0 0 0 0,0-1 0 0 0,0 1 0 0 0,0 0 0 0 0,0-1 1 0 0,-1 1-1 0 0,1 0 0 0 0,0-1 0 0 0,-1 1 0 0 0,0 0 0 0 0,1-1 1 0 0,-1 1-1 0 0,0-1 0 0 0,0 1 0 0 0,1-1 0 0 0,-1 1 0 0 0,0-1 0 0 0,-1 0 1 0 0,1 1-1 0 0,0-1 0 0 0,0 0 0 0 0,0 0 0 0 0,-1 0 0 0 0,1 0 0 0 0,-1 0 1 0 0,1 0-1 0 0,-1 0 0 0 0,1-1 0 0 0,-1 1 0 0 0,1 0 0 0 0,-3 0 0 0 0,-8 4 339 0 0,0-1 0 0 0,-25 6-1 0 0,32-9-269 0 0,-71 11 498 0 0,47-10-502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5:46.78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271 1166 3465 0 0,'-3'-3'6300'0'0,"15"-3"-5172"0"0,6 3-564 0 0,1 0 0 0 0,-1 0 0 0 0,30 1 1 0 0,-12 1-164 0 0,548-4 1657 0 0,0 38-1634 0 0,147 3-13 0 0,268-44 219 0 0,-938 4-395 0 0,-10 1 209 0 0,0 1 0 0 0,60 6 0 0 0,218 45 114 0 0,-328-50-438 0 0,1 1 0 0 0,-1-1 0 0 0,0 1 0 0 0,1-1 1 0 0,-1 0-1 0 0,0 0 0 0 0,0 1 0 0 0,0-1 0 0 0,0 0 0 0 0,0 0 0 0 0,0 0 1 0 0,0 0-1 0 0,0 0 0 0 0,0 0 0 0 0,0-1 0 0 0,0 1 0 0 0,0 0 1 0 0,-1 0-1 0 0,1-1 0 0 0,-1 1 0 0 0,1 0 0 0 0,-1-1 0 0 0,1 1 1 0 0,-1-2-1 0 0,9-27-208 0 0,-7 23 155 0 0,1-4 268 0 0,8-35 225 0 0,-2-1 0 0 0,6-91 0 0 0,3-15-349 0 0,-7 84-145 0 0,57-258 88 0 0,-59 297-232 0 0,-2 1 0 0 0,-1-1-1 0 0,-1-1 1 0 0,2-42 0 0 0,-7 71-15 0 0,-1-1-1 0 0,1 1 1 0 0,0 0-1 0 0,-1 0 1 0 0,1 0 0 0 0,-1 0-1 0 0,0 0 1 0 0,0 0-1 0 0,0 1 1 0 0,0-1-1 0 0,0 0 1 0 0,0 0 0 0 0,0 1-1 0 0,-1-1 1 0 0,1 0-1 0 0,0 1 1 0 0,-1 0-1 0 0,0-1 1 0 0,1 1-1 0 0,-1 0 1 0 0,0 0 0 0 0,1-1-1 0 0,-1 1 1 0 0,0 1-1 0 0,0-1 1 0 0,0 0-1 0 0,0 0 1 0 0,0 1 0 0 0,-3-1-1 0 0,-9-3-146 0 0,0 2-1 0 0,0 0 1 0 0,-21-1 0 0 0,5 1 11 0 0,-249-26-975 0 0,92 12 1025 0 0,-874-42 176 0 0,0 83 192 0 0,589-14 380 0 0,344-16 89 0 0,-213-34-1 0 0,326 36-503 0 0,1 0 0 0 0,0-1 0 0 0,0 0 0 0 0,-20-10 0 0 0,34 14-84 0 0,-4 0-23 0 0,3 0-112 0 0,0-1 1 0 0,0 1-1 0 0,0 0 0 0 0,1 0 1 0 0,-1 0-1 0 0,0 0 0 0 0,0 0 1 0 0,0 0-1 0 0,1 0 1 0 0,-1 0-1 0 0,0 0 0 0 0,0 1 1 0 0,0-1-1 0 0,1 0 1 0 0,-1 0-1 0 0,0 1 0 0 0,1-1 1 0 0,-1 1-1 0 0,0-1 0 0 0,0 0 1 0 0,1 1-1 0 0,-1-1 1 0 0,0 2-1 0 0,-2 8-51 0 0,1 0 0 0 0,0 0 0 0 0,1 0 0 0 0,0 0 0 0 0,1 0 0 0 0,1 19 0 0 0,-1 18-39 0 0,-10 54 135 0 0,-5 0 0 0 0,-4-1 0 0 0,-43 132 0 0 0,31-129 70 0 0,-118 338 167 0 0,144-429 42 0 0,-20 53-510 0 0,17-23 3550 0 0,25-77-2345 0 0,-12 23-933 0 0,0 0 1 0 0,1 1 0 0 0,12-18-1 0 0,-4 7-1095 0 0,-4 14-2265 0 0,-6 6 3202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13.8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665 1007 2641 0 0,'-2'1'85'0'0,"0"0"1"0"0,0-1 0 0 0,0 1 0 0 0,0 0 0 0 0,0 0 0 0 0,0 0 0 0 0,1 0 0 0 0,-1 1 0 0 0,0-1-1 0 0,1 0 1 0 0,-3 3 0 0 0,3-3-98 0 0,1-1 0 0 0,-1 1 1 0 0,1 0-1 0 0,0 0 0 0 0,-1-1 0 0 0,1 1 0 0 0,0 0 0 0 0,0 0 1 0 0,-1-1-1 0 0,1 1 0 0 0,0 0 0 0 0,0 0 0 0 0,0 0 0 0 0,0-1 0 0 0,0 1 1 0 0,0 0-1 0 0,0 0 0 0 0,0 0 0 0 0,0-1 0 0 0,1 1 0 0 0,-1 1 1 0 0,1 0-41 0 0,0 0 1 0 0,0 0-1 0 0,0 0 1 0 0,1 0-1 0 0,-1 0 1 0 0,0 0-1 0 0,1 0 1 0 0,0-1-1 0 0,2 4 1 0 0,13 8 438 0 0,6-2-50 0 0,1-1-1 0 0,0-1 0 0 0,0 0 1 0 0,0-2-1 0 0,1-1 0 0 0,34 4 1 0 0,-25-4-276 0 0,218 37 356 0 0,1-10 0 0 0,2-12 0 0 0,0-11 0 0 0,341-30 0 0 0,-269-12 0 0 0,-6-27 40 0 0,-274 47-251 0 0,0-1-1 0 0,-1-3 1 0 0,64-32 0 0 0,-92 39-26 0 0,-1-2 0 0 0,0 0 0 0 0,0 0 1 0 0,-1-2-1 0 0,-1 0 0 0 0,0-1 1 0 0,-1 0-1 0 0,0-1 0 0 0,-1-1 0 0 0,21-33 1 0 0,-23 30 66 0 0,-1-1 0 0 0,0 0 0 0 0,-2 0-1 0 0,0-1 1 0 0,-1 0 0 0 0,7-40 0 0 0,-12 46-155 0 0,-1-1 0 0 0,0 1 0 0 0,-1-1-1 0 0,-1 1 1 0 0,0 0 0 0 0,-2 0 0 0 0,1-1-1 0 0,-2 1 1 0 0,0 1 0 0 0,-10-26 0 0 0,2 15-118 0 0,-1-1 0 0 0,0 2-1 0 0,-2 0 1 0 0,-1 1 0 0 0,-1 0 0 0 0,0 2 0 0 0,-2 0 0 0 0,-1 1 0 0 0,0 0 0 0 0,-1 2 0 0 0,-1 1 0 0 0,-1 0 0 0 0,-1 2 0 0 0,0 1 0 0 0,0 0-1 0 0,-2 2 1 0 0,-27-9 0 0 0,-22-5 83 0 0,-1 4 1 0 0,-1 3-1 0 0,-98-12 0 0 0,-239-7 506 0 0,401 37-549 0 0,-736-6 520 0 0,4 65 424 0 0,704-53-928 0 0,-279 38 276 0 0,257-30-268 0 0,-1 2 0 0 0,-117 44 0 0 0,160-49-105 0 0,0 0 1 0 0,0 2 0 0 0,1 0 0 0 0,1 1 0 0 0,0 1 0 0 0,0 1-1 0 0,-17 19 1 0 0,25-23 15 0 0,1 1-1 0 0,0-1 1 0 0,1 2-1 0 0,0-1 1 0 0,1 1-1 0 0,1 1 1 0 0,0-1-1 0 0,1 1 1 0 0,0 0-1 0 0,1 1 1 0 0,0-1-1 0 0,-2 17 1 0 0,6-21-4 0 0,1 0 1 0 0,0 1 0 0 0,0-1 0 0 0,1 0 0 0 0,1 1 0 0 0,-1-1 0 0 0,2 0 0 0 0,-1 0 0 0 0,2 0 0 0 0,-1 0-1 0 0,1-1 1 0 0,1 1 0 0 0,-1-1 0 0 0,2 0 0 0 0,-1 0 0 0 0,1-1 0 0 0,0 1 0 0 0,12 10 0 0 0,12 12-218 0 0,2-1 0 0 0,1-2 0 0 0,39 26 0 0 0,-52-40 175 0 0,31 22-233 0 0,2-2 0 0 0,110 52 0 0 0,-102-61 335 0 0,2-2 0 0 0,0-3 1 0 0,2-3-1 0 0,129 18 0 0 0,278-3-268 0 0,-381-29 257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16.54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104 57 5689 0 0,'0'-5'523'0'0,"1"0"-1"0"0,0 0 1 0 0,0 1-1 0 0,0-1 1 0 0,0 0-1 0 0,4-7 1 0 0,1-4 2233 0 0,3 32-7685 0 0,-11 14 4006 0 0,-2 1 1 0 0,-1 0 0 0 0,-18 56 0 0 0,6-22 244 0 0,-56 361 1042 0 0,69-376-306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17.0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225 211 5961 0 0,'7'-24'1670'0'0,"1"1"-1"0"0,0 0 1 0 0,21-37-1 0 0,-26 54-1404 0 0,-24 44-1242 0 0,-1-2 1 0 0,-48 59-1 0 0,-74 65 1484 0 0,122-137 6452 0 0,24-26-6238 0 0,89-104 95 0 0,10-12-1145 0 0,24-76-192 0 0,-125 195 464 0 0,0 0 1 0 0,0 0-1 0 0,0 0 1 0 0,0-1-1 0 0,0 1 1 0 0,1 0-1 0 0,-1 0 1 0 0,0 0-1 0 0,0 0 1 0 0,0 0-1 0 0,0-1 1 0 0,0 1-1 0 0,0 0 1 0 0,0 0-1 0 0,1 0 1 0 0,-1 0-1 0 0,0 0 1 0 0,0 0-1 0 0,0 0 1 0 0,0 0-1 0 0,0 0 1 0 0,1-1-1 0 0,-1 1 1 0 0,0 0-1 0 0,0 0 1 0 0,0 0-1 0 0,0 0 1 0 0,1 0-1 0 0,-1 0 1 0 0,0 0 0 0 0,0 0-1 0 0,0 0 1 0 0,0 0-1 0 0,1 0 1 0 0,-1 0-1 0 0,0 0 1 0 0,0 0-1 0 0,0 0 1 0 0,0 1-1 0 0,1-1 1 0 0,-1 0-1 0 0,0 0 1 0 0,0 0-1 0 0,0 0 1 0 0,0 0-1 0 0,1 0 1 0 0,4 11-931 0 0,0 15 252 0 0,-4-25 521 0 0,5 36-187 0 0,1-1 0 0 0,18 51 0 0 0,-20-74 256 0 0,0 0 1 0 0,1 0-1 0 0,1-1 1 0 0,0 0-1 0 0,1 0 1 0 0,0-1-1 0 0,0 0 1 0 0,1 0-1 0 0,20 17 1 0 0,-12-14-535 0 0,1-1 1 0 0,26 15 0 0 0,0-6-757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24.97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30 153 7834 0 0,'-11'-12'1128'0'0,"9"11"-599"0"0,0-1 0 0 0,0 0 0 0 0,0 0 0 0 0,0-1 0 0 0,1 1-1 0 0,-1 0 1 0 0,0 0 0 0 0,-1-5 0 0 0,3 6-439 0 0,0 0 0 0 0,0 0-1 0 0,0 0 1 0 0,0 0 0 0 0,0 0 0 0 0,0 0 0 0 0,0 0 0 0 0,0 0-1 0 0,0 0 1 0 0,1 0 0 0 0,-1 0 0 0 0,0 1 0 0 0,1-1 0 0 0,-1 0-1 0 0,1 0 1 0 0,-1 0 0 0 0,1 0 0 0 0,-1 1 0 0 0,1-1 0 0 0,0 0-1 0 0,-1 1 1 0 0,1-1 0 0 0,0 0 0 0 0,0 1 0 0 0,-1-1-1 0 0,1 1 1 0 0,0-1 0 0 0,0 1 0 0 0,0-1 0 0 0,0 1 0 0 0,0 0-1 0 0,0-1 1 0 0,23-11-173 0 0,1 2-1 0 0,-1 0 0 0 0,2 2 0 0 0,41-9 1 0 0,109-9-392 0 0,-168 25 471 0 0,29-3-87 0 0,44 0 1 0 0,-70 4 42 0 0,0 0-1 0 0,0 1 1 0 0,0 1-1 0 0,0 0 1 0 0,0 0 0 0 0,0 1-1 0 0,-1 1 1 0 0,18 7 0 0 0,-27-11 30 0 0,0 1 1 0 0,0-1 0 0 0,0 1-1 0 0,1 0 1 0 0,-1 0 0 0 0,0 0-1 0 0,0-1 1 0 0,0 1-1 0 0,0 0 1 0 0,-1 0 0 0 0,1 0-1 0 0,0 1 1 0 0,0-1 0 0 0,-1 0-1 0 0,1 0 1 0 0,0 0 0 0 0,-1 0-1 0 0,1 1 1 0 0,-1-1 0 0 0,0 0-1 0 0,1 1 1 0 0,-1 1 0 0 0,0 0 5 0 0,0-1 1 0 0,0 1-1 0 0,-1-1 1 0 0,1 1-1 0 0,-1-1 1 0 0,0 1 0 0 0,1-1-1 0 0,-1 1 1 0 0,0-1-1 0 0,-1 0 1 0 0,-1 3-1 0 0,-5 7 32 0 0,-1-1-1 0 0,0 0 0 0 0,-17 15 1 0 0,19-19-7 0 0,-113 105 68 0 0,64-63-115 0 0,3 2-1 0 0,-53 67 0 0 0,105-116 34 0 0,-24 29-27 0 0,-20 37 0 0 0,38-55 30 0 0,0 0 0 0 0,1 0-1 0 0,1 1 1 0 0,0-1 0 0 0,1 2-1 0 0,-4 17 1 0 0,8-30 4 0 0,0 0-1 0 0,0-1 0 0 0,-1 1 1 0 0,1 0-1 0 0,0 0 1 0 0,1 0-1 0 0,-1-1 1 0 0,0 1-1 0 0,0 0 1 0 0,1 0-1 0 0,-1-1 0 0 0,1 1 1 0 0,-1 0-1 0 0,1 0 1 0 0,0-1-1 0 0,0 1 1 0 0,0-1-1 0 0,0 1 1 0 0,0-1-1 0 0,2 3 0 0 0,-1-2 13 0 0,1 0-1 0 0,0 0 1 0 0,0 0-1 0 0,0 0 0 0 0,0 0 1 0 0,0 0-1 0 0,0-1 0 0 0,0 0 1 0 0,7 2-1 0 0,3 0 57 0 0,1 0-1 0 0,-1-2 1 0 0,0 0 0 0 0,20 0-1 0 0,-14-2 36 0 0,1-1 1 0 0,-1-1-1 0 0,0 0 0 0 0,37-12 0 0 0,-44 10-26 0 0,1 1 1 0 0,-1-2-1 0 0,0 0 1 0 0,-1 0-1 0 0,0-1 0 0 0,0-1 1 0 0,0 0-1 0 0,11-11 1 0 0,-19 16-56 0 0,0 0 1 0 0,0 0-1 0 0,0 0 1 0 0,-1 0-1 0 0,0-1 1 0 0,1 1-1 0 0,-1-1 1 0 0,-1 1-1 0 0,1-1 1 0 0,0 0-1 0 0,-1 0 1 0 0,0 0-1 0 0,0 0 1 0 0,0 0-1 0 0,0 0 1 0 0,-1 0-1 0 0,1 0 1 0 0,-1 0-1 0 0,0-1 1 0 0,-1 1-1 0 0,1 0 1 0 0,-1 0-1 0 0,1 0 1 0 0,-1 0-1 0 0,0 0 1 0 0,-1 0-1 0 0,1 0 1 0 0,-1 0-1 0 0,0 1 1 0 0,1-1-1 0 0,-2 1 1 0 0,1-1-1 0 0,-3-3 1 0 0,-10-11 37 0 0,1 0-1 0 0,-2 2 1 0 0,0 0 0 0 0,-33-24 0 0 0,35 28-36 0 0,-30-21-158 0 0,-1 2 0 0 0,-1 2 0 0 0,-80-37 0 0 0,122 64 132 0 0,0 0-1279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25.32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10 1 10146 0 0,'0'0'4941'0'0,"-6"1"-1481"0"0,6-1-3523 0 0,-1 0 0 0 0,1 0 0 0 0,0 0 0 0 0,0 0-1 0 0,0 0 1 0 0,-1 0 0 0 0,1 0 0 0 0,0 1 0 0 0,0-1 0 0 0,0 0-1 0 0,0 0 1 0 0,0 0 0 0 0,-1 0 0 0 0,1 0 0 0 0,0 1 0 0 0,0-1-1 0 0,0 0 1 0 0,0 0 0 0 0,0 0 0 0 0,0 0 0 0 0,0 1 0 0 0,0-1-1 0 0,-1 0 1 0 0,1 0 0 0 0,0 0 0 0 0,0 1 0 0 0,0-1 0 0 0,0 0-1 0 0,0 0 1 0 0,0 0 0 0 0,0 0 0 0 0,0 1 0 0 0,0-1 0 0 0,0 0-1 0 0,0 0 1 0 0,0 0 0 0 0,1 1 0 0 0,-1-1 0 0 0,0 0 0 0 0,0 0-1 0 0,0 0 1 0 0,0 1 0 0 0,0-1 0 0 0,0 0 0 0 0,11 17-1090 0 0,-1-8-388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26.03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240 0 4881 0 0,'-13'8'8316'0'0,"-58"46"-7786"0"0,15-5 92 0 0,-43 36 486 0 0,118-86-339 0 0,29-7-826 0 0,-20 4 81 0 0,-4 1-57 0 0,0 0 1 0 0,0 2 0 0 0,-1 1 0 0 0,1 1-1 0 0,0 1 1 0 0,37 9 0 0 0,-52-9-20 0 0,1 1 0 0 0,-1 0-1 0 0,1 1 1 0 0,-1 0 0 0 0,0 0 0 0 0,0 1 0 0 0,-1 1 0 0 0,9 6 0 0 0,-12-8-8 0 0,-1 0 1 0 0,1 0-1 0 0,-1 1 0 0 0,0 0 1 0 0,-1-1-1 0 0,1 1 0 0 0,-1 1 1 0 0,0-1-1 0 0,0 0 0 0 0,-1 1 1 0 0,0-1-1 0 0,1 1 0 0 0,-2 0 1 0 0,2 8-1 0 0,-2-10 72 0 0,0 1 1 0 0,-1-1-1 0 0,0 0 0 0 0,0 0 1 0 0,0 0-1 0 0,0 1 0 0 0,-1-1 1 0 0,0 0-1 0 0,0 0 0 0 0,0 0 1 0 0,0 0-1 0 0,-1 0 0 0 0,1 0 0 0 0,-4 5 1 0 0,1-3 71 0 0,0 0 1 0 0,0 0-1 0 0,-1-1 1 0 0,0 0-1 0 0,0 0 1 0 0,0 0-1 0 0,-11 7 1 0 0,-4 1 254 0 0,-2 0 1 0 0,1-2 0 0 0,-45 16-1 0 0,52-22-227 0 0,0 0 0 0 0,-1 0 0 0 0,1-2 0 0 0,-1 0 0 0 0,0 0 0 0 0,0-1-1 0 0,0-1 1 0 0,-20-1 0 0 0,32-1-355 0 0,0 0 0 0 0,0 0-1 0 0,0 0 1 0 0,0 0 0 0 0,1 0 0 0 0,-1-1-1 0 0,0 1 1 0 0,1-1 0 0 0,-1 0-1 0 0,1 0 1 0 0,0 0 0 0 0,0 0 0 0 0,-1 0-1 0 0,1 0 1 0 0,1 0 0 0 0,-4-5 0 0 0,-1-3-1560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5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11795 0 0,'0'0'1158'0'0,"-2"5"-492"0"0,-4 5-695 0 0,1 0 0 0 0,1-1 0 0 0,0 1 1 0 0,0 1-1 0 0,1-1 0 0 0,-4 21 0 0 0,-5 75 1184 0 0,8-68-430 0 0,1-14-228 0 0,1-11-158 0 0,0 0 0 0 0,1 0 0 0 0,1 0 1 0 0,-1 0-1 0 0,2 0 0 0 0,4 26 0 0 0,-2-60 4876 0 0,11-31-5231 0 0,-12 44 435 0 0,0 2-401 0 0,36-118 189 0 0,-32 108-264 0 0,1 0-1 0 0,1 1 1 0 0,0 0-1 0 0,1 0 1 0 0,15-20-1 0 0,-22 33-10 0 0,-1 1 0 0 0,0 0 0 0 0,0-1 0 0 0,0 1 0 0 0,1 0 0 0 0,-1 0 0 0 0,0 0 0 0 0,1 0 0 0 0,-1 0 0 0 0,1 0 0 0 0,-1 0 0 0 0,1 1 0 0 0,0-1 0 0 0,-1 0 0 0 0,1 1 0 0 0,0-1 0 0 0,0 1 0 0 0,-1 0 0 0 0,1 0 0 0 0,0-1 0 0 0,0 1 0 0 0,-1 0 0 0 0,1 0 0 0 0,0 1 0 0 0,1-1 0 0 0,0 1-234 0 0,-1 0 0 0 0,0 0 1 0 0,0 0-1 0 0,1 0 0 0 0,-1 0 1 0 0,0 1-1 0 0,0-1 0 0 0,0 1 1 0 0,-1 0-1 0 0,1-1 0 0 0,0 1 1 0 0,0 0-1 0 0,-1 0 0 0 0,1 0 1 0 0,-1 0-1 0 0,0 0 0 0 0,2 3 1 0 0,0 3 92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40.5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2 12835 0 0,'-18'-1'11'0'0,"16"1"-24"0"0,0 0 0 0 0,0 0-1 0 0,0 0 1 0 0,0 0 0 0 0,0 0 0 0 0,0 0-1 0 0,0 0 1 0 0,0 1 0 0 0,0-1 0 0 0,0 1-1 0 0,1-1 1 0 0,-1 1 0 0 0,0 0 0 0 0,0 0-1 0 0,1 0 1 0 0,-1 0 0 0 0,0 0 0 0 0,1 0-1 0 0,-1 0 1 0 0,1 0 0 0 0,-1 1 0 0 0,-1 2-1 0 0,-7 4 35 0 0,0 1 0 0 0,0 1 1 0 0,1 0-1 0 0,1 0 0 0 0,0 1 0 0 0,0 0 0 0 0,-9 17 0 0 0,16-25-5 0 0,-1 0 1 0 0,1 1 0 0 0,0-1-1 0 0,0 0 1 0 0,0 1 0 0 0,0-1-1 0 0,1 0 1 0 0,-1 1 0 0 0,1-1-1 0 0,0 1 1 0 0,0-1-1 0 0,0 0 1 0 0,1 1 0 0 0,-1-1-1 0 0,1 1 1 0 0,0-1 0 0 0,-1 0-1 0 0,2 1 1 0 0,-1-1 0 0 0,0 0-1 0 0,1 0 1 0 0,-1 0 0 0 0,1 0-1 0 0,0 0 1 0 0,0 0-1 0 0,0 0 1 0 0,0-1 0 0 0,1 1-1 0 0,-1-1 1 0 0,1 0 0 0 0,-1 1-1 0 0,1-1 1 0 0,0 0 0 0 0,4 2-1 0 0,-1-1 26 0 0,-1-1 0 0 0,1 0 0 0 0,-1 0 0 0 0,1 0 0 0 0,0 0 0 0 0,0-1 0 0 0,0 0 0 0 0,0-1 0 0 0,-1 1 0 0 0,1-1-1 0 0,0 0 1 0 0,0 0 0 0 0,0-1 0 0 0,0 0 0 0 0,0 0 0 0 0,0 0 0 0 0,6-3 0 0 0,-9 3-25 0 0,0 0 0 0 0,-1 0 1 0 0,1 0-1 0 0,-1 0 0 0 0,1 0 0 0 0,-1 0 1 0 0,1-1-1 0 0,-1 1 0 0 0,0-1 0 0 0,0 0 1 0 0,0 0-1 0 0,0 0 0 0 0,0 0 0 0 0,0 0 1 0 0,0 0-1 0 0,0 0 0 0 0,-1 0 0 0 0,0-1 0 0 0,1 1 1 0 0,-1-1-1 0 0,0 1 0 0 0,0-1 0 0 0,0 1 1 0 0,0-1-1 0 0,-1 0 0 0 0,1 1 0 0 0,-1-1 1 0 0,1 0-1 0 0,-1 0 0 0 0,0 1 0 0 0,0-1 0 0 0,0 0 1 0 0,-1 0-1 0 0,1 1 0 0 0,-1-1 0 0 0,1 0 1 0 0,-1 1-1 0 0,-2-5 0 0 0,1 2-18 0 0,0 1 0 0 0,-1-1 0 0 0,1 1 0 0 0,-1 0 0 0 0,0 0 0 0 0,0 1 0 0 0,-1-1 0 0 0,1 0 0 0 0,-1 1 0 0 0,0 0-1 0 0,0 0 1 0 0,0 0 0 0 0,0 0 0 0 0,0 1 0 0 0,-8-4 0 0 0,8 5-187 0 0,1-1 0 0 0,-1 1 0 0 0,0 0 0 0 0,1 0 0 0 0,-1 0 0 0 0,0 0 0 0 0,0 1 0 0 0,0-1 0 0 0,1 1 0 0 0,-1 0 0 0 0,0 0 0 0 0,0 0 0 0 0,0 1 0 0 0,0 0 0 0 0,1-1 0 0 0,-1 1 0 0 0,0 1 0 0 0,1-1 0 0 0,-1 0 0 0 0,-6 4 0 0 0,-3 10-3755 0 0,10-7 1493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26.3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63 9810 0 0,'172'-26'5774'0'0,"28"-3"-5301"0"0,-187 28-449 0 0,113-5-1214 0 0,-108 7 622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26.7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156 16 7017 0 0,'-14'-16'4922'0'0,"15"30"-5019"0"0,0 0 0 0 0,-1-1 0 0 0,-1 1 0 0 0,0 0 0 0 0,-1-1 1 0 0,0 1-1 0 0,-4 13 0 0 0,-2 11 154 0 0,-59 293 447 0 0,36-207 207 0 0,25-102-521 0 0,4-15-86 0 0,0 1 1 0 0,-1-1-1 0 0,1 0 1 0 0,-7 12-1 0 0,7-3 292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27.08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419 1 8986 0 0,'0'0'1290'0'0,"-5"4"1799"0"0,-20 17-3072 0 0,4-1 140 0 0,0 0 0 0 0,-1-2 0 0 0,-1-1 0 0 0,-33 19 0 0 0,-105 50 302 0 0,125-68-334 0 0,-12 3 398 0 0,47-21-202 0 0,3-5-190 0 0,1 0-128 0 0,0 0-1 0 0,0 0 0 0 0,0 0 1 0 0,1 0-1 0 0,0 1 1 0 0,0-1-1 0 0,0 1 1 0 0,0 0-1 0 0,1 0 1 0 0,-1 1-1 0 0,9-6 1 0 0,-10 7-26 0 0,1 0 0 0 0,-1 0 0 0 0,1 0 0 0 0,0 0 1 0 0,-1 1-1 0 0,1-1 0 0 0,0 1 0 0 0,0 0 0 0 0,0 0 0 0 0,0 0 1 0 0,0 1-1 0 0,0 0 0 0 0,0-1 0 0 0,0 1 0 0 0,0 1 1 0 0,0-1-1 0 0,0 0 0 0 0,0 1 0 0 0,5 1 0 0 0,-6 0-33 0 0,0 0-1 0 0,0 0 1 0 0,0 0 0 0 0,0 0-1 0 0,0 0 1 0 0,-1 0-1 0 0,1 1 1 0 0,-1-1-1 0 0,0 1 1 0 0,1 0 0 0 0,-1 0-1 0 0,2 5 1 0 0,20 44-392 0 0,-6-13 365 0 0,-7-20 161 0 0,1 1 0 0 0,27 33 1 0 0,-32-45-461 0 0,1-1 0 0 0,-1 0 0 0 0,2 0 0 0 0,-1 0 0 0 0,1-1 0 0 0,-1 0 0 0 0,2-1 0 0 0,13 6 0 0 0,-10-6-1128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27.5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50 11 10642 0 0,'1'-11'2823'0'0,"0"21"-2849"0"0,0 25-1100 0 0,-21 83 868 0 0,8-54 309 0 0,3-1-1 0 0,-2 120 1 0 0,11-175 7 0 0,1 0 0 0 0,1-1-1 0 0,-1 1 1 0 0,6 15 0 0 0,-7-22 26 0 0,0 1 0 0 0,1-1-1 0 0,-1 1 1 0 0,1-1 0 0 0,-1 0-1 0 0,1 1 1 0 0,0-1 0 0 0,0 0-1 0 0,-1 1 1 0 0,1-1 0 0 0,0 0-1 0 0,0 0 1 0 0,0 1 0 0 0,0-1-1 0 0,1 0 1 0 0,-1 0 0 0 0,0 0-1 0 0,0-1 1 0 0,1 1 0 0 0,-1 0-1 0 0,0 0 1 0 0,1-1 0 0 0,-1 1 0 0 0,1 0-1 0 0,-1-1 1 0 0,0 0 0 0 0,1 1-1 0 0,0-1 1 0 0,-1 0 0 0 0,1 0-1 0 0,1 0 1 0 0,3-3 264 0 0,0 0-1 0 0,0 0 1 0 0,0-1 0 0 0,0 0 0 0 0,-1 0-1 0 0,0-1 1 0 0,6-5 0 0 0,-5 5-157 0 0,18-19 72 0 0,-1 0 1 0 0,35-51 0 0 0,-35 43-328 0 0,39-40 1 0 0,-61 71 37 0 0,0 0 0 0 0,0 0 1 0 0,0 0-1 0 0,0 0 1 0 0,0 0-1 0 0,0 0 0 0 0,0 1 1 0 0,1-1-1 0 0,-1 0 1 0 0,0 1-1 0 0,0-1 0 0 0,1 1 1 0 0,1-1-1 0 0,-2 1 2 0 0,-1 0-1 0 0,1 0 0 0 0,-1 0 1 0 0,1 0-1 0 0,-1 0 0 0 0,1 0 1 0 0,-1 0-1 0 0,1 1 0 0 0,-1-1 1 0 0,1 0-1 0 0,-1 0 1 0 0,1 0-1 0 0,-1 1 0 0 0,1-1 1 0 0,-1 0-1 0 0,1 1 0 0 0,-1-1 1 0 0,1 0-1 0 0,-1 1 0 0 0,0-1 1 0 0,1 1-1 0 0,-1-1 0 0 0,1 1 1 0 0,1 4-108 0 0,0-1 0 0 0,-1 1 0 0 0,1-1 0 0 0,-1 1 0 0 0,0 0 0 0 0,1 5 0 0 0,1 5 184 0 0,6 32-97 0 0,-5-25-4 0 0,0 0 1 0 0,13 36-1 0 0,-14-52 91 0 0,-1-1 1 0 0,1 1-1 0 0,0-1 0 0 0,0 1 0 0 0,1-1 0 0 0,-1 0 0 0 0,1 0 0 0 0,0 0 1 0 0,0-1-1 0 0,1 1 0 0 0,0-1 0 0 0,0 0 0 0 0,0-1 0 0 0,7 5 0 0 0,-10-7 73 0 0,1 0 0 0 0,0 0 0 0 0,-1 0-1 0 0,1-1 1 0 0,0 1 0 0 0,0-1 0 0 0,-1 0-1 0 0,1 0 1 0 0,0 0 0 0 0,0 0-1 0 0,0 0 1 0 0,-1 0 0 0 0,1-1 0 0 0,0 0-1 0 0,0 1 1 0 0,-1-1 0 0 0,1 0 0 0 0,-1 0-1 0 0,1 0 1 0 0,-1-1 0 0 0,1 1 0 0 0,-1-1-1 0 0,1 1 1 0 0,-1-1 0 0 0,0 0-1 0 0,0 0 1 0 0,0 0 0 0 0,0 0 0 0 0,2-4-1 0 0,7-6 381 0 0,-1-1-1 0 0,-1 0 1 0 0,14-25-1 0 0,-10 10-271 0 0,-1-1 0 0 0,-1 0 0 0 0,-2-1 1 0 0,8-43-1 0 0,16-48-209 0 0,-30 112-111 0 0,1-5-1 0 0,1 2 0 0 0,0-1 0 0 0,1 0 0 0 0,9-13 0 0 0,-12 22-232 0 0,-1 1 1 0 0,1-1 0 0 0,0 1 0 0 0,0 0 0 0 0,0 0 0 0 0,1 1 0 0 0,4-4 0 0 0,-4 4-307 0 0,-1 0-1 0 0,0 1 1 0 0,1-1 0 0 0,-1 1-1 0 0,1 0 1 0 0,-1 0-1 0 0,1 0 1 0 0,0 1 0 0 0,6-1-1 0 0,12 0-2709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29.7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63 63 2961 0 0,'20'-38'3924'0'0,"-3"18"-1555"0"0,-4 16-854 0 0,-12 4-1311 0 0,0 5-609 0 0,-1 0 429 0 0,-1 1 1 0 0,1-1 0 0 0,-1 1-1 0 0,0 0 1 0 0,0-1 0 0 0,0 0 0 0 0,-1 1-1 0 0,0-1 1 0 0,0 0 0 0 0,0 0-1 0 0,-1 1 1 0 0,0-2 0 0 0,0 1 0 0 0,0 0-1 0 0,-7 7 1 0 0,1 0 187 0 0,-1-1 1 0 0,-1 0-1 0 0,0 0 1 0 0,0-1-1 0 0,-14 9 0 0 0,25-20-176 0 0,0 1-1 0 0,0 0 1 0 0,0 0-1 0 0,0 0 1 0 0,0 0-1 0 0,0 0 0 0 0,0 0 1 0 0,0 0-1 0 0,0 0 1 0 0,0 0-1 0 0,0 0 1 0 0,0 0-1 0 0,0 0 1 0 0,0 0-1 0 0,0-1 1 0 0,0 1-1 0 0,0 0 0 0 0,0 0 1 0 0,0 0-1 0 0,0 0 1 0 0,0 0-1 0 0,0 0 1 0 0,0 0-1 0 0,0 0 1 0 0,0 0-1 0 0,-1 0 1 0 0,1 0-1 0 0,0 0 1 0 0,0 0-1 0 0,0 0 0 0 0,0 0 1 0 0,0 0-1 0 0,0 0 1 0 0,0 0-1 0 0,0 0 1 0 0,0 0-1 0 0,0 0 1 0 0,0 0-1 0 0,0 0 1 0 0,0 0-1 0 0,-1 0 0 0 0,1 0 1 0 0,0 0-1 0 0,0 0 1 0 0,0 0-1 0 0,0 0 1 0 0,0 0-1 0 0,0 0 1 0 0,0 0-1 0 0,0 0 1 0 0,0 0-1 0 0,0 0 0 0 0,0 0 1 0 0,0 0-1 0 0,0 0 1 0 0,-1 0-1 0 0,1 0 1 0 0,0 0-1 0 0,0 0 1 0 0,0 0-1 0 0,0 0 1 0 0,0 1-1 0 0,0-1 0 0 0,0 0 1 0 0,0 0-1 0 0,4-9 473 0 0,7-9-535 0 0,5-8 350 0 0,-13 22-971 0 0,-8 27-1802 0 0,9-13 2386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30.20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209 81 6289 0 0,'31'-47'4624'0'0,"-28"44"-4384"0"0,-1 0 0 0 0,1 0 0 0 0,-1 0-1 0 0,1 0 1 0 0,0 1 0 0 0,0-1-1 0 0,0 1 1 0 0,0 0 0 0 0,1 0 0 0 0,-1 0-1 0 0,0 0 1 0 0,7-1 0 0 0,-7 2-203 0 0,-2 1-42 0 0,-3 5-157 0 0,1 0 131 0 0,-1 0-1 0 0,-1 0 0 0 0,1 0 0 0 0,0-1 0 0 0,-1 1 0 0 0,0-1 0 0 0,0 0 1 0 0,-1 0-1 0 0,1 0 0 0 0,-7 6 0 0 0,-5 7 50 0 0,-68 101 119 0 0,-38 47 81 0 0,118-160-191 0 0,-1-1 0 0 0,1 1 0 0 0,-1 0 0 0 0,1 0 0 0 0,0 1 0 0 0,1-1 0 0 0,0 0 0 0 0,-1 1 0 0 0,2 0 0 0 0,-2 6 0 0 0,3-12-10 0 0,0 1-1 0 0,1-1 0 0 0,-1 1 1 0 0,0-1-1 0 0,1 1 1 0 0,-1 0-1 0 0,1-1 0 0 0,-1 1 1 0 0,1-1-1 0 0,-1 0 1 0 0,1 1-1 0 0,-1-1 0 0 0,1 1 1 0 0,-1-1-1 0 0,1 0 0 0 0,-1 0 1 0 0,1 1-1 0 0,0-1 1 0 0,-1 0-1 0 0,1 0 0 0 0,0 0 1 0 0,-1 1-1 0 0,1-1 0 0 0,0 0 1 0 0,-1 0-1 0 0,1 0 1 0 0,0 0-1 0 0,0 0 0 0 0,27 0 328 0 0,-21 0-236 0 0,16-2 32 0 0,0-1-1 0 0,1-1 1 0 0,-2-1-1 0 0,1-1 1 0 0,25-10-1 0 0,-16 6-97 0 0,50-11 1 0 0,91-4-3096 0 0,-150 22 2952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30.56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341 19 7762 0 0,'-2'-17'2336'0'0,"2"17"-2327"0"0,0 0-1 0 0,0 0 1 0 0,0 0-1 0 0,0 0 0 0 0,0 0 1 0 0,0 0-1 0 0,0 0 0 0 0,0-1 1 0 0,0 1-1 0 0,0 0 0 0 0,0 0 1 0 0,0 0-1 0 0,0 0 1 0 0,0 0-1 0 0,-1 0 0 0 0,1 0 1 0 0,0 0-1 0 0,0 0 0 0 0,0 0 1 0 0,0 0-1 0 0,0 0 1 0 0,0 0-1 0 0,0 0 0 0 0,0-1 1 0 0,0 1-1 0 0,-1 0 0 0 0,1 0 1 0 0,0 0-1 0 0,0 0 0 0 0,0 0 1 0 0,0 0-1 0 0,0 0 1 0 0,0 0-1 0 0,0 0 0 0 0,-1 0 1 0 0,1 0-1 0 0,0 1 0 0 0,0-1 1 0 0,0 0-1 0 0,0 0 0 0 0,0 0 1 0 0,0 0-1 0 0,0 0 1 0 0,0 0-1 0 0,0 0 0 0 0,-1 0 1 0 0,1 0-1 0 0,0 0 0 0 0,0 0 1 0 0,0 0-1 0 0,0 0 0 0 0,0 0 1 0 0,0 1-1 0 0,0-1 1 0 0,0 0-1 0 0,0 0 0 0 0,0 0 1 0 0,-14 26-1277 0 0,7-10 1238 0 0,-125 217 624 0 0,18-33 143 0 0,101-177-547 0 0,0 1-298 0 0,0-1 0 0 0,-15 44 1 0 0,27-54-7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31.1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239 11 7778 0 0,'1'-1'93'0'0,"0"0"0"0"0,0 0 1 0 0,-1 1-1 0 0,1-1 0 0 0,0 0 1 0 0,0 0-1 0 0,0 1 0 0 0,0-1 1 0 0,0 1-1 0 0,0-1 1 0 0,0 1-1 0 0,0-1 0 0 0,0 1 1 0 0,0 0-1 0 0,0-1 0 0 0,0 1 1 0 0,1 0-1 0 0,-1 0 0 0 0,0 0 1 0 0,0 0-1 0 0,0 0 0 0 0,0 0 1 0 0,3 0-1 0 0,-4 1-136 0 0,1 0 0 0 0,0-1-1 0 0,0 1 1 0 0,0 0 0 0 0,0 0 0 0 0,-1-1-1 0 0,1 1 1 0 0,0 0 0 0 0,-1 0 0 0 0,1 0-1 0 0,-1 0 1 0 0,1 0 0 0 0,-1 0 0 0 0,0 0-1 0 0,1 0 1 0 0,-1 0 0 0 0,0 0 0 0 0,1 0-1 0 0,-1 0 1 0 0,0 0 0 0 0,0 1 0 0 0,0-1-1 0 0,0 0 1 0 0,0 0 0 0 0,0 0 0 0 0,-1 0-1 0 0,1 2 1 0 0,-14 84-457 0 0,-41 146 0 0 0,52-219 491 0 0,-9 23 124 0 0,-2-1 0 0 0,-1 0 0 0 0,-1 0 1 0 0,-2-2-1 0 0,-2 0 0 0 0,-29 38 1 0 0,-11 26 4949 0 0,75-118-2581 0 0,21-24-2071 0 0,1 2 0 0 0,2 2 0 0 0,59-48 0 0 0,-89 81-448 0 0,4-4-19 0 0,0 1 0 0 0,22-13 0 0 0,-32 21 2 0 0,0 0 1 0 0,0 1-1 0 0,0-1 0 0 0,0 1 1 0 0,0 0-1 0 0,1-1 1 0 0,-1 2-1 0 0,1-1 1 0 0,-1 0-1 0 0,0 1 0 0 0,1-1 1 0 0,-1 1-1 0 0,1 0 1 0 0,-1 0-1 0 0,1 1 1 0 0,-1-1-1 0 0,1 1 0 0 0,4 1 1 0 0,-6-1 9 0 0,0 0 1 0 0,0 1 0 0 0,0-1-1 0 0,0 1 1 0 0,0 0-1 0 0,-1 0 1 0 0,1-1-1 0 0,0 1 1 0 0,-1 0-1 0 0,1 0 1 0 0,-1 0-1 0 0,0 1 1 0 0,0-1-1 0 0,0 0 1 0 0,0 0 0 0 0,0 1-1 0 0,0-1 1 0 0,0 5-1 0 0,7 51-168 0 0,-6-39 192 0 0,-1 0 40 0 0,0 1 1 0 0,-3 24 0 0 0,0-29-78 0 0,2 0-1 0 0,0 1 0 0 0,0-1 1 0 0,5 25-1 0 0,-5-39-123 0 0,0 0-1 0 0,1 0 0 0 0,-1 0 1 0 0,0 0-1 0 0,1 0 0 0 0,-1 0 1 0 0,1-1-1 0 0,-1 1 1 0 0,1 0-1 0 0,-1 0 0 0 0,1 0 1 0 0,-1-1-1 0 0,1 1 0 0 0,0 0 1 0 0,-1 0-1 0 0,1-1 0 0 0,0 1 1 0 0,0-1-1 0 0,0 1 1 0 0,-1-1-1 0 0,1 1 0 0 0,0-1 1 0 0,0 1-1 0 0,0-1 0 0 0,0 0 1 0 0,0 1-1 0 0,0-1 0 0 0,0 0 1 0 0,1 0-1 0 0,7-1-2152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31.5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38 68 9186 0 0,'0'-2'323'0'0,"-1"1"0"0"0,1-1-1 0 0,0 1 1 0 0,-1-1 0 0 0,1 0 0 0 0,0 1 0 0 0,0-1 0 0 0,0 1 0 0 0,0-1-1 0 0,0 1 1 0 0,0-1 0 0 0,1-2 0 0 0,1 4 829 0 0,-2 13-1660 0 0,-2 4 399 0 0,-2 0 0 0 0,-10 30 1 0 0,11-37 129 0 0,-1 0-1 0 0,1 0 1 0 0,1 0 0 0 0,0 0 0 0 0,0 0 0 0 0,1 1 0 0 0,0-1 0 0 0,1 1 0 0 0,1 12 0 0 0,0-5-154 0 0,0-8 2658 0 0,5-21-971 0 0,2-9-1391 0 0,1 0 0 0 0,1 0 1 0 0,0 1-1 0 0,2 1 0 0 0,0 0 1 0 0,1 1-1 0 0,0 0 0 0 0,2 0 1 0 0,0 2-1 0 0,23-19 0 0 0,-31 28-182 0 0,-1 1 1 0 0,0 0-1 0 0,1 0 0 0 0,0 1 0 0 0,0 0 1 0 0,0 0-1 0 0,1 1 0 0 0,-1 0 0 0 0,1 0 0 0 0,0 0 1 0 0,12-1-1 0 0,-8 1-339 0 0,-1 2 0 0 0,1-1 0 0 0,0 2 0 0 0,0 0 0 0 0,0 0 0 0 0,0 1 0 0 0,0 0 0 0 0,0 1 0 0 0,-1 0 0 0 0,1 1 0 0 0,17 7 0 0 0,-12-1 230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31.95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316 82 10842 0 0,'10'-20'2171'0'0,"-8"17"-1574"0"0,-1 0-1 0 0,1 0 1 0 0,0-1-1 0 0,-1 1 0 0 0,0-1 1 0 0,1 1-1 0 0,0-7 1 0 0,-2 9-538 0 0,0 0 1 0 0,-1-1-1 0 0,1 1 0 0 0,0 0 1 0 0,0 0-1 0 0,-1 0 1 0 0,1 0-1 0 0,-1 0 1 0 0,1 1-1 0 0,-1-1 0 0 0,1 0 1 0 0,-1 0-1 0 0,0 0 1 0 0,1 0-1 0 0,-1 0 0 0 0,0 1 1 0 0,1-1-1 0 0,-1 0 1 0 0,0 1-1 0 0,0-1 1 0 0,0 0-1 0 0,0 1 0 0 0,0-1 1 0 0,0 1-1 0 0,0 0 1 0 0,0-1-1 0 0,0 1 0 0 0,0 0 1 0 0,0-1-1 0 0,0 1 1 0 0,0 0-1 0 0,-2 0 1 0 0,-11-2-57 0 0,1 0 1 0 0,-1 1 0 0 0,0 0 0 0 0,0 1 0 0 0,0 1-1 0 0,-24 4 1 0 0,13 0-20 0 0,0 1-1 0 0,-42 17 1 0 0,32-3-41 0 0,23-6 0 0 0,12-13 54 0 0,0-1 0 0 0,0 0 0 0 0,0 1 1 0 0,0-1-1 0 0,-1 1 0 0 0,1-1 0 0 0,0 1 1 0 0,0-1-1 0 0,0 1 0 0 0,0-1 0 0 0,0 1 0 0 0,1-1 1 0 0,-1 1-1 0 0,0-1 0 0 0,0 0 0 0 0,0 1 1 0 0,0-1-1 0 0,0 1 0 0 0,1-1 0 0 0,-1 1 1 0 0,0-1-1 0 0,0 0 0 0 0,1 1 0 0 0,-1-1 0 0 0,0 0 1 0 0,1 1-1 0 0,-1-1 0 0 0,0 0 0 0 0,1 1 1 0 0,0-1-1 0 0,6 4-24 0 0,0 0 1 0 0,0-1-1 0 0,1 0 1 0 0,-1-1-1 0 0,1 0 1 0 0,0 0-1 0 0,0 0 1 0 0,12 0-1 0 0,15 4-28 0 0,-24-4 52 0 0,21 5-111 0 0,0 2 1 0 0,38 15-1 0 0,-62-21 68 0 0,-1 0 0 0 0,1 1 0 0 0,-1 0 0 0 0,1 1 0 0 0,-1-1 0 0 0,0 1 0 0 0,-1 1 0 0 0,1-1 0 0 0,-1 1 0 0 0,0 0 0 0 0,-1 1 0 0 0,1 0 0 0 0,-1-1 0 0 0,4 9 0 0 0,-8-13 56 0 0,0 0 1 0 0,0-1-1 0 0,0 1 1 0 0,0 0 0 0 0,0-1-1 0 0,-1 1 1 0 0,1 0-1 0 0,-1 0 1 0 0,1-1 0 0 0,-1 1-1 0 0,0 0 1 0 0,0 0 0 0 0,0 0-1 0 0,0 0 1 0 0,0-1-1 0 0,0 1 1 0 0,0 0 0 0 0,-1 0-1 0 0,1 0 1 0 0,-1 0-1 0 0,1-1 1 0 0,-1 1 0 0 0,0 0-1 0 0,-1 2 1 0 0,0-2 18 0 0,0 0-1 0 0,0 0 1 0 0,0 0 0 0 0,-1-1 0 0 0,1 1-1 0 0,-1-1 1 0 0,1 1 0 0 0,-1-1 0 0 0,1 0-1 0 0,-1 0 1 0 0,0 0 0 0 0,1-1-1 0 0,-1 1 1 0 0,-4 0 0 0 0,-11 1 76 0 0,0-1 0 0 0,0-1 0 0 0,-33-4 0 0 0,50 4-111 0 0,-210-30-2054 0 0,171 24 1995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40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97 12539 0 0,'0'0'-47'0'0,"-6"29"-397"0"0,2 54 2728 0 0,25-109-1850 0 0,6-33-332 0 0,-18 36-151 0 0,1 0 0 0 0,2 1-1 0 0,16-25 1 0 0,-27 46 31 0 0,-1 1 0 0 0,0-1 0 0 0,1 1 0 0 0,-1-1 1 0 0,0 1-1 0 0,1-1 0 0 0,-1 1 0 0 0,0 0 0 0 0,1-1 0 0 0,-1 1 0 0 0,1 0 0 0 0,-1-1 0 0 0,0 1 0 0 0,1 0 0 0 0,-1-1 0 0 0,1 1 1 0 0,-1 0-1 0 0,1 0 0 0 0,-1 0 0 0 0,1-1 0 0 0,0 1 0 0 0,-1 0 0 0 0,1 0 0 0 0,-1 0 0 0 0,1 0 0 0 0,-1 0 0 0 0,1 0 0 0 0,-1 0 1 0 0,1 0-1 0 0,0 0 0 0 0,0 1 0 0 0,12 15-295 0 0,2 36 196 0 0,-12-42 148 0 0,10 32-270 0 0,35 73 0 0 0,-42-103-203 0 0,-3-3 242 0 0,-2-1 152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38.6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8 188 4097 0 0,'-7'-6'10788'0'0,"10"-1"-9734"0"0,6-1-703 0 0,8-9-197 0 0,0 2 0 0 0,2 0 0 0 0,38-23-1 0 0,72-31-278 0 0,-126 67 33 0 0,0 0 1 0 0,0 1 0 0 0,1-1-1 0 0,-1 1 1 0 0,0 0 0 0 0,1 0-1 0 0,-1 0 1 0 0,1 0 0 0 0,0 1-1 0 0,-1 0 1 0 0,1-1 0 0 0,-1 1 0 0 0,1 0-1 0 0,0 1 1 0 0,-1-1 0 0 0,1 1-1 0 0,-1-1 1 0 0,1 1 0 0 0,-1 0-1 0 0,1 0 1 0 0,-1 1 0 0 0,0-1-1 0 0,0 1 1 0 0,1 0 0 0 0,-1-1-1 0 0,0 1 1 0 0,-1 1 0 0 0,1-1 0 0 0,0 0-1 0 0,0 1 1 0 0,-1-1 0 0 0,0 1-1 0 0,3 4 1 0 0,2 2 67 0 0,1 1 1 0 0,-1-1-1 0 0,2 0 0 0 0,-1-1 1 0 0,1 0-1 0 0,0-1 1 0 0,1 1-1 0 0,0-2 0 0 0,0 1 1 0 0,0-1-1 0 0,1-1 1 0 0,0 0-1 0 0,0-1 0 0 0,0 0 1 0 0,1 0-1 0 0,-1-1 1 0 0,1-1-1 0 0,0 0 0 0 0,0-1 1 0 0,-1 0-1 0 0,1 0 1 0 0,0-1-1 0 0,0-1 0 0 0,0 0 1 0 0,0-1-1 0 0,22-6 0 0 0,33-13 71 0 0,-43 12-1005 0 0,0 1 0 0 0,38-6 0 0 0,-41 11 862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39.0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0 120 6433 0 0,'0'0'3462'0'0,"7"-17"215"0"0,0 8-3572 0 0,0 1 0 0 0,1 0-1 0 0,0 0 1 0 0,1 1 0 0 0,-1 0-1 0 0,1 1 1 0 0,0 0 0 0 0,1 0-1 0 0,19-8 1 0 0,-16 8-83 0 0,1 2 0 0 0,-1 0 0 0 0,1 1 1 0 0,0 0-1 0 0,0 1 0 0 0,0 1 0 0 0,0 0 0 0 0,18 2 0 0 0,-24-1-101 0 0,0 1 0 0 0,0 0-1 0 0,-1 1 1 0 0,1 0 0 0 0,0 0-1 0 0,-1 1 1 0 0,0 0 0 0 0,1 0-1 0 0,-1 1 1 0 0,0 0 0 0 0,-1 0-1 0 0,1 0 1 0 0,-1 1 0 0 0,0 0-1 0 0,0 1 1 0 0,6 6 0 0 0,8 12-39 0 0,-11-12 296 0 0,2 1 0 0 0,0-1 0 0 0,19 15 0 0 0,-27-25-157 0 0,0-1-1 0 0,1 1 0 0 0,-1-1 1 0 0,1 0-1 0 0,-1 0 0 0 0,1-1 1 0 0,0 1-1 0 0,-1-1 0 0 0,1 1 1 0 0,0-1-1 0 0,-1-1 0 0 0,1 1 0 0 0,0 0 1 0 0,-1-1-1 0 0,1 0 0 0 0,-1 0 1 0 0,1 0-1 0 0,4-2 0 0 0,11-3-1383 0 0,34-18 0 0 0,-52 23 1243 0 0,17-9-370 0 0,0 0 386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39.7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73 175 1168 0 0,'-20'-12'6162'0'0,"14"10"-5239"0"0,1-1 0 0 0,0 1 0 0 0,0-1 0 0 0,0-1 0 0 0,1 1 0 0 0,-1-1 0 0 0,1 0 0 0 0,-4-4 0 0 0,7 6-802 0 0,0 0 1 0 0,0 1 0 0 0,1-1-1 0 0,-1 0 1 0 0,1 0 0 0 0,-1 0-1 0 0,1 0 1 0 0,0 0-1 0 0,0 1 1 0 0,0-1 0 0 0,0 0-1 0 0,0 0 1 0 0,0 0 0 0 0,0 0-1 0 0,1 0 1 0 0,-1 0 0 0 0,1 0-1 0 0,-1 1 1 0 0,1-1-1 0 0,0 0 1 0 0,-1 0 0 0 0,1 1-1 0 0,0-1 1 0 0,0 0 0 0 0,0 1-1 0 0,1-1 1 0 0,-1 1 0 0 0,0-1-1 0 0,1 1 1 0 0,1-1-1 0 0,4-6-191 0 0,2 1 0 0 0,-1 1 0 0 0,18-11 0 0 0,-24 16 107 0 0,12-6-142 0 0,0 2-1 0 0,0 0 1 0 0,0 0 0 0 0,0 1-1 0 0,1 1 1 0 0,0 1 0 0 0,-1 0-1 0 0,1 0 1 0 0,0 2 0 0 0,0 0-1 0 0,29 4 1 0 0,-40-4 53 0 0,-1 1-1 0 0,0-1 1 0 0,1 1 0 0 0,-1 0 0 0 0,1 0 0 0 0,-1 1 0 0 0,0-1-1 0 0,0 0 1 0 0,0 1 0 0 0,0 0 0 0 0,0 0 0 0 0,0 0 0 0 0,0 0-1 0 0,-1 0 1 0 0,1 1 0 0 0,-1-1 0 0 0,0 1 0 0 0,1 0 0 0 0,-1-1-1 0 0,0 1 1 0 0,-1 0 0 0 0,1 0 0 0 0,0 1 0 0 0,-1-1 0 0 0,0 0-1 0 0,2 7 1 0 0,-2-5 46 0 0,0-1-1 0 0,-1 1 0 0 0,1 0 0 0 0,-1 0 1 0 0,0 0-1 0 0,-1 0 0 0 0,1 0 0 0 0,-1 0 1 0 0,0-1-1 0 0,0 1 0 0 0,-1 0 1 0 0,1-1-1 0 0,-1 1 0 0 0,0-1 0 0 0,0 1 1 0 0,-1-1-1 0 0,1 0 0 0 0,-6 7 0 0 0,-4 2 137 0 0,-1-1 0 0 0,-1 0-1 0 0,0 0 1 0 0,-1-1 0 0 0,0-1-1 0 0,-1-1 1 0 0,1 0-1 0 0,-22 8 1 0 0,23-10-18 0 0,102 12-405 0 0,-64-13 246 0 0,1 1 1 0 0,-1 1-1 0 0,-1 2 1 0 0,45 23-1 0 0,-61-29 36 0 0,-1 1 0 0 0,1-1 0 0 0,-1 1 0 0 0,0 1 0 0 0,-1-1 0 0 0,1 1 0 0 0,-1 0 1 0 0,9 13-1 0 0,-12-15 10 0 0,0 1 0 0 0,0-1 1 0 0,0 1-1 0 0,-1-1 1 0 0,1 1-1 0 0,-1-1 1 0 0,0 1-1 0 0,-1 0 1 0 0,1 0-1 0 0,-1 0 1 0 0,0-1-1 0 0,0 1 1 0 0,0 0-1 0 0,-1 0 1 0 0,-1 9-1 0 0,0-9 23 0 0,0 0-1 0 0,0 0 1 0 0,-1 0 0 0 0,1 0-1 0 0,-1 0 1 0 0,0-1 0 0 0,0 1 0 0 0,-1-1-1 0 0,1 0 1 0 0,-1 0 0 0 0,0 0-1 0 0,0-1 1 0 0,-1 1 0 0 0,1-1-1 0 0,-1 0 1 0 0,1 0 0 0 0,-1 0-1 0 0,0-1 1 0 0,0 0 0 0 0,0 0 0 0 0,-1 0-1 0 0,1 0 1 0 0,-7 0 0 0 0,-7 3 47 0 0,-1-2 1 0 0,0 0 0 0 0,0-1-1 0 0,0-2 1 0 0,-22-1 0 0 0,40 1-131 0 0,-1 0 1 0 0,1 0 0 0 0,-1-1-1 0 0,1 1 1 0 0,0-1 0 0 0,-1 1-1 0 0,1-1 1 0 0,-1 0 0 0 0,1 0-1 0 0,0 0 1 0 0,0-1 0 0 0,0 1-1 0 0,-1 0 1 0 0,1-1 0 0 0,0 0-1 0 0,1 1 1 0 0,-1-1 0 0 0,-2-2-1 0 0,2 1-340 0 0,0 0-1 0 0,1 0 0 0 0,-1 0 1 0 0,1 0-1 0 0,-1-1 0 0 0,1 1 1 0 0,0 0-1 0 0,0-1 0 0 0,0 1 1 0 0,1-1-1 0 0,-1 1 0 0 0,1-5 1 0 0,-1-10-1745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40.17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125 53 8370 0 0,'33'-52'9933'0'0,"-35"59"-9833"0"0,-5 6-54 0 0,0 0 1 0 0,-1 0 0 0 0,0-1-1 0 0,-1 0 1 0 0,-1 0 0 0 0,0-1 0 0 0,-12 11-1 0 0,5-6 47 0 0,2 1-1 0 0,-21 29 0 0 0,35-45-80 0 0,1-1 0 0 0,-1 1 0 0 0,1 0 0 0 0,-1 0 0 0 0,1 0-1 0 0,-1-1 1 0 0,1 1 0 0 0,-1 0 0 0 0,1 0 0 0 0,0 0 0 0 0,-1 0 0 0 0,1 0-1 0 0,0 0 1 0 0,0 0 0 0 0,0 0 0 0 0,0 0 0 0 0,-1 0 0 0 0,2 0 0 0 0,-1 0-1 0 0,0 0 1 0 0,0 0 0 0 0,0 0 0 0 0,0 0 0 0 0,0-1 0 0 0,1 1-1 0 0,-1 0 1 0 0,1 1 0 0 0,0-1 15 0 0,0 0-1 0 0,1 0 1 0 0,-1 0-1 0 0,0 0 0 0 0,1 0 1 0 0,-1-1-1 0 0,0 1 1 0 0,1-1-1 0 0,-1 1 1 0 0,1-1-1 0 0,-1 1 1 0 0,1-1-1 0 0,-1 0 1 0 0,1 0-1 0 0,2 0 0 0 0,8 0 109 0 0,1 0-1 0 0,-1-2 0 0 0,15-2 0 0 0,-25 4-135 0 0,87-21 147 0 0,13-2-1348 0 0,-33 17-3963 0 0,-56 6 3141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40.55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248 1 8114 0 0,'-8'9'8294'0'0,"-42"56"-7966"0"0,-8 14-41 0 0,-48 87 0 0 0,83-100-3773 0 0,21-63 2889 0 0,1-2 469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40.8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68 111 3673 0 0,'-7'-12'1582'0'0,"0"0"1"0"0,1 0-1 0 0,1-1 1 0 0,0 0-1 0 0,1 0 0 0 0,-5-22 1 0 0,1 89-354 0 0,-5 198-1150 0 0,10-154-66 0 0,2 67 13 0 0,1-165-12 0 0,0 1-97 0 0,0 0-1 0 0,0 0 0 0 0,0-1 0 0 0,0 1 0 0 0,1 0 1 0 0,-1 0-1 0 0,0 0 0 0 0,0 0 0 0 0,0-1 1 0 0,1 1-1 0 0,-1 0 0 0 0,0 0 0 0 0,1 0 0 0 0,-1-1 1 0 0,0 1-1 0 0,1 0 0 0 0,-1-1 0 0 0,1 1 0 0 0,-1 0 1 0 0,1-1-1 0 0,0 1 0 0 0,0 0 0 0 0,1-1 15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41.2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284 1 7578 0 0,'0'0'85'0'0,"0"0"1"0"0,1 0-1 0 0,-1 0 1 0 0,0 0-1 0 0,1 0 1 0 0,-1 0-1 0 0,0 0 1 0 0,0 0-1 0 0,1 0 1 0 0,-1 0-1 0 0,0 0 1 0 0,1 0 0 0 0,-1 0-1 0 0,0 0 1 0 0,1 0-1 0 0,-1 0 1 0 0,0 0-1 0 0,0 0 1 0 0,1 0-1 0 0,-1 0 1 0 0,0 1-1 0 0,0-1 1 0 0,1 0-1 0 0,-1 0 1 0 0,0 0-1 0 0,0 1 1 0 0,1-1 0 0 0,-1 0-1 0 0,0 0 1 0 0,0 0-1 0 0,0 1 1 0 0,0-1-1 0 0,1 0 1 0 0,-1 0-1 0 0,0 1 1 0 0,0-1-1 0 0,0 0 1 0 0,0 1-1 0 0,0-1 1 0 0,0 0-1 0 0,0 0 1 0 0,0 1 0 0 0,0-1-1 0 0,0 0 1 0 0,0 1-1 0 0,0-1 1 0 0,0 0-1 0 0,0 1 1 0 0,0-1-1 0 0,0 0 1 0 0,0 1-1 0 0,0 14-364 0 0,0-15 282 0 0,-2 5 59 0 0,0-1-1 0 0,0 0 0 0 0,-1 0 1 0 0,1 0-1 0 0,-1 0 0 0 0,0 0 1 0 0,0-1-1 0 0,0 1 1 0 0,0-1-1 0 0,0 0 0 0 0,-1 0 1 0 0,-7 5-1 0 0,2-1 37 0 0,-8 7 133 0 0,-2 0 0 0 0,0-1-1 0 0,-38 19 1 0 0,47-28-84 0 0,0 1 1 0 0,0-1-1 0 0,-1 0 0 0 0,1-1 0 0 0,-1-1 1 0 0,0 1-1 0 0,0-2 0 0 0,0 0 0 0 0,-22 0 1 0 0,35-1-87 0 0,2 0-76 0 0,0 0 0 0 0,1 0 0 0 0,-1 0 0 0 0,0 0 0 0 0,1 1 1 0 0,-1 0-1 0 0,0 0 0 0 0,1 0 0 0 0,-1 0 0 0 0,0 1 0 0 0,0 0 1 0 0,0 0-1 0 0,5 3 0 0 0,18 15 14 0 0,-1 2 1 0 0,24 26 0 0 0,30 26-1837 0 0,-59-60 1098 0 0,-13-10 281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41.8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12 47 11162 0 0,'-1'-15'2309'0'0,"-2"19"-645"0"0,-2 25-1558 0 0,4 31-48 0 0,-1-28 15 0 0,2 0 0 0 0,1-1 0 0 0,2 1 0 0 0,7 35-1 0 0,-2-51 241 0 0,2-14 393 0 0,-6-4-576 0 0,-1 0-1 0 0,0 0 0 0 0,0 0 0 0 0,0 0 1 0 0,-1-1-1 0 0,1 1 0 0 0,2-4 1 0 0,0 1-191 0 0,28-30 339 0 0,-21 21-295 0 0,1 0 0 0 0,0 2 0 0 0,25-20 0 0 0,-37 32-25 0 0,-1 0-1 0 0,1 1 0 0 0,0-1 0 0 0,-1 0 0 0 0,1 0 0 0 0,0 0 1 0 0,0 1-1 0 0,-1-1 0 0 0,1 1 0 0 0,-1-1 0 0 0,1 0 0 0 0,0 1 1 0 0,-1-1-1 0 0,1 1 0 0 0,-1-1 0 0 0,1 1 0 0 0,-1-1 0 0 0,1 1 1 0 0,-1 0-1 0 0,1-1 0 0 0,-1 1 0 0 0,0 0 0 0 0,1-1 0 0 0,-1 1 1 0 0,1 1-1 0 0,7 14 95 0 0,-4-9-31 0 0,-1 0-1 0 0,1 0 1 0 0,1-1 0 0 0,-1 1 0 0 0,1-1-1 0 0,0 0 1 0 0,0 0 0 0 0,1-1-1 0 0,0 0 1 0 0,0 0 0 0 0,0 0 0 0 0,11 6-1 0 0,-13-10 76 0 0,0 0-1 0 0,-1 1 0 0 0,1-1 1 0 0,0 0-1 0 0,0-1 0 0 0,-1 1 1 0 0,1-1-1 0 0,0 0 0 0 0,0 0 1 0 0,0 0-1 0 0,-1 0 0 0 0,1-1 1 0 0,0 1-1 0 0,0-1 0 0 0,0 0 1 0 0,-1 0-1 0 0,1 0 0 0 0,-1-1 1 0 0,1 1-1 0 0,-1-1 0 0 0,1 0 1 0 0,-1 0-1 0 0,0 0 0 0 0,0-1 1 0 0,0 1-1 0 0,3-4 0 0 0,1 0 93 0 0,-1 0 0 0 0,1-1 0 0 0,-2 0 0 0 0,1 0 0 0 0,-1 0 0 0 0,0-1 0 0 0,0 1 0 0 0,-1-1 0 0 0,0-1 0 0 0,-1 1 0 0 0,4-12 0 0 0,-1-4-85 0 0,-1 0-1 0 0,2-43 1 0 0,-1 8-1254 0 0,-3 42-526 0 0,-3 12 593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42.3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113 1 7970 0 0,'-3'-1'7628'0'0,"-13"3"-6616"0"0,14-2-1025 0 0,0 1-1 0 0,-1 0 1 0 0,1 0 0 0 0,0 0-1 0 0,0 0 1 0 0,0 0 0 0 0,0 0-1 0 0,0 0 1 0 0,0 1-1 0 0,0-1 1 0 0,1 1 0 0 0,-1 0-1 0 0,0-1 1 0 0,1 1-1 0 0,-1 0 1 0 0,1 0 0 0 0,0 0-1 0 0,0 0 1 0 0,-1 0 0 0 0,1 0-1 0 0,1 0 1 0 0,-1 0-1 0 0,0 0 1 0 0,0 1 0 0 0,1-1-1 0 0,-1 3 1 0 0,-6 25-17 0 0,-7 26 70 0 0,3 1 0 0 0,2 1 0 0 0,-2 74 1 0 0,17 6 1448 0 0,-7-138-1455 0 0,1 0 0 0 0,0 0 0 0 0,0 1 0 0 0,0-1 1 0 0,0 0-1 0 0,0 1 0 0 0,0-1 0 0 0,0 0 0 0 0,0 0 0 0 0,1 1 0 0 0,-1-1 0 0 0,0 0 0 0 0,0 0 0 0 0,0 1 0 0 0,0-1 0 0 0,0 0 0 0 0,0 1 1 0 0,0-1-1 0 0,1 0 0 0 0,-1 0 0 0 0,0 0 0 0 0,0 1 0 0 0,0-1 0 0 0,1 0 0 0 0,-1 0 0 0 0,0 0 0 0 0,0 1 0 0 0,0-1 0 0 0,1 0 0 0 0,-1 0 0 0 0,0 0 1 0 0,0 0-1 0 0,1 0 0 0 0,-1 0 0 0 0,0 1 0 0 0,1-1 0 0 0,-1 0 0 0 0,0 0 0 0 0,0 0 0 0 0,1 0 0 0 0,-1 0 0 0 0,0 0 0 0 0,1 0 0 0 0,-1 0 0 0 0,14-10 764 0 0,10-20-278 0 0,-24 30-501 0 0,29-41 219 0 0,-13 16-234 0 0,1 2 1 0 0,1 0 0 0 0,29-29-1 0 0,-46 51-23 0 0,1-1 0 0 0,-1 1 0 0 0,1 0 0 0 0,-1 0 0 0 0,1-1 0 0 0,0 1 0 0 0,0 0 0 0 0,-1 0 0 0 0,1 1 0 0 0,0-1-1 0 0,0 0 1 0 0,0 0 0 0 0,0 1 0 0 0,0-1 0 0 0,0 1 0 0 0,0 0 0 0 0,0 0 0 0 0,0 0 0 0 0,0 0 0 0 0,0 0 0 0 0,0 0 0 0 0,0 0 0 0 0,3 1 0 0 0,-2 1 11 0 0,0-1 1 0 0,-1 1 0 0 0,1-1 0 0 0,0 1 0 0 0,-1 0-1 0 0,1 0 1 0 0,-1 0 0 0 0,0 1 0 0 0,1-1-1 0 0,-1 1 1 0 0,0-1 0 0 0,-1 1 0 0 0,3 3-1 0 0,4 10-269 0 0,0 0 0 0 0,-1 0 0 0 0,-1 0 0 0 0,4 19 0 0 0,7 32-6097 0 0,-15-56 6132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42.7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7146 0 0,'0'0'7020'0'0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41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7786 0 0,'0'0'377'0'0,"8"28"-585"0"0,-12 116 1667 0 0,0-76-1273 0 0,3 0 0 0 0,11 93-1 0 0,-10-160-116 0 0,0 3-189 0 0,0 0-1 0 0,0 0 0 0 0,1 0 0 0 0,0 0 1 0 0,0 0-1 0 0,0 0 0 0 0,0-1 1 0 0,1 1-1 0 0,-1 0 0 0 0,1 0 1 0 0,0-1-1 0 0,0 0 0 0 0,0 1 0 0 0,1-1 1 0 0,-1 0-1 0 0,5 4 0 0 0,1-2-329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20T15:17:43.64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622 29 3145 0 0,'-86'13'371'0'0,"-117"17"2415"0"0,0-3 4330 0 0,150-23-4540 0 0,-21 3 589 0 0,71-4-2450 0 0,10 0-504 0 0,15 1-94 0 0,321-12 1255 0 0,-231 1-1051 0 0,1676-23 1454 0 0,-760 25-1687 0 0,-345-17 104 0 0,-166-25 470 0 0,-516 47-622 0 0,10 6-319 0 0,-11 18-4918 0 0,0-23 5033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7:11.82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2261.04688"/>
      <inkml:brushProperty name="anchorY" value="-102533.63281"/>
      <inkml:brushProperty name="scaleFactor" value="0.5"/>
    </inkml:brush>
  </inkml:definitions>
  <inkml:trace contextRef="#ctx0" brushRef="#br0">264 948 2977 0 0,'0'0'925'0'0,"-1"0"-215"0"0,0 0-330 0 0,-3 0 3012 0 0,4 0-3150 0 0,4 1-18 0 0,3 1 315 0 0,2-1-159 0 0,2 0 117 0 0,2 0 3 0 0,1-2-93 0 0,1 1-35 0 0,1 0-50 0 0,1-1-4 0 0,1 1-88 0 0,1-1-72 0 0,1 1-12 0 0,1 0 3 0 0,1 0-100 0 0,2 1 29 0 0,2 0-14 0 0,0-1-28 0 0,1 1 26 0 0,2 1 10 0 0,0-1-11 0 0,1 0 4 0 0,0 0-1 0 0,-1 0-37 0 0,-1 0 19 0 0,1 0 12 0 0,-1-1-52 0 0,-1 1 17 0 0,0-1-16 0 0,0 0 2 0 0,0 0 8 0 0,-1 0 17 0 0,0 0-14 0 0,0 0-4 0 0,0 0 10 0 0,0 0-3 0 0,1 0 1 0 0,0 0 0 0 0,1 0-9 0 0,1 1 11 0 0,0 0-22 0 0,0 0 26 0 0,0 0-18 0 0,-1 0-4 0 0,-2 1 1 0 0,0-1-1 0 0,-2 1-9 0 0,-1-1 11 0 0,-1 1-12 0 0,0-1 3 0 0,1 1 8 0 0,-1-1-11 0 0,0 0 3 0 0,2 1-1 0 0,-1-1 0 0 0,0-1 0 0 0,1 1 0 0 0,0-1 0 0 0,0 0 9 0 0,0 0 7 0 0,1 0-10 0 0,-1-1 3 0 0,2 0 8 0 0,0 1 7 0 0,1-1-20 0 0,0 1 7 0 0,0-1 6 0 0,0 0-11 0 0,-1 0 12 0 0,-1 0-3 0 0,0 0 10 0 0,-1 0-2 0 0,-1 1 1 0 0,1-1 0 0 0,0 1 0 0 0,0 0-9 0 0,1-1-7 0 0,0 1 10 0 0,0 0-12 0 0,0-1-6 0 0,0 1 1 0 0,-1 0-1 0 0,0 0 9 0 0,0 0-11 0 0,0 1 12 0 0,-1 0-12 0 0,0 0-6 0 0,0 0 10 0 0,-1 1-3 0 0,0 0 1 0 0,0 0-9 0 0,-1 0 11 0 0,0 0-3 0 0,-1 1 1 0 0,0-1 0 0 0,0 0 0 0 0,0 0 0 0 0,-1 0 0 0 0,0 0 0 0 0,1-1 28 0 0,0 0-36 0 0,0 0 3 0 0,2-1 7 0 0,0 0-22 0 0,1 0 26 0 0,1 1 0 0 0,0-1-27 0 0,0 0 9 0 0,1 0 15 0 0,-1 0-6 0 0,-1 0 12 0 0,0 1-11 0 0,-1-1 3 0 0,-1 0-1 0 0,-1 0 0 0 0,0 0 0 0 0,-1 0-9 0 0,-1 1 11 0 0,1 0-3 0 0,-1-1 1 0 0,1 2 0 0 0,0-1 0 0 0,-1 0 0 0 0,1 1 0 0 0,0-1 9 0 0,-1 0-11 0 0,0 0 12 0 0,-1-1-12 0 0,0 1 12 0 0,0-1-3 0 0,1 0 1 0 0,-1 0 9 0 0,0-1 7 0 0,2 1-10 0 0,0-1 31 0 0,1 1-9 0 0,1-1 23 0 0,0 0-34 0 0,0 0 30 0 0,0 0-47 0 0,0 0 22 0 0,0 0 2 0 0,-1 1-38 0 0,-1 0 11 0 0,0-1-14 0 0,-1 1 11 0 0,-1 0-3 0 0,0 0 1 0 0,1-1 0 0 0,-1 1 0 0 0,1 0 19 0 0,0 1-15 0 0,1-1 5 0 0,0 1-1 0 0,0-1 9 0 0,1 1-11 0 0,-1 0 3 0 0,1 0-1 0 0,-1 0-9 0 0,0 0 2 0 0,1 0-1 0 0,-1 0 9 0 0,0 0-11 0 0,0 1 3 0 0,0-2-1 0 0,1 1 9 0 0,0 0-2 0 0,1-1-8 0 0,1 0 2 0 0,0 0-1 0 0,0 0 0 0 0,0 1 0 0 0,0-1-9 0 0,-1 0 11 0 0,0 1-12 0 0,0-1 3 0 0,0 0-1 0 0,-1 1 9 0 0,0-1-11 0 0,0 0 12 0 0,-1 1-3 0 0,0-1 1 0 0,0 0 19 0 0,0 1-15 0 0,-1-1 14 0 0,1 0-12 0 0,-1 1 3 0 0,0-1-1 0 0,0 0 0 0 0,1 1 0 0 0,-1-1 0 0 0,0 0 28 0 0,1 0 1 0 0,-1 0 2 0 0,2 0 29 0 0,0-1 2 0 0,1 0 19 0 0,1 0-22 0 0,0 0 26 0 0,1-1-26 0 0,1 1-2 0 0,0-1 0 0 0,-1 1-38 0 0,1 0 20 0 0,-1 0-37 0 0,0 0 20 0 0,-2 0-17 0 0,0 1 4 0 0,-1 0-1 0 0,-1-1 10 0 0,-1 1-13 0 0,-1 0-5 0 0,0 0 11 0 0,0 0-14 0 0,-2 0 14 0 0,1 0-14 0 0,-1 0 4 0 0,-1 0-10 0 0,1 0 2 0 0,-1 0-1 0 0,1 1 0 0 0,0-1 0 0 0,1 0 0 0 0,-1 1 0 0 0,0-1 10 0 0,1 0-13 0 0,0 0 4 0 0,0 0-1 0 0,0 0 19 0 0,1 0-15 0 0,1 0 5 0 0,0 1-10 0 0,2-1 2 0 0,0 0 9 0 0,1 1-4 0 0,0-1 2 0 0,0 1-9 0 0,-1-1 2 0 0,0 1-1 0 0,-1-1 19 0 0,0 0-6 0 0,-1 1 3 0 0,1-1 19 0 0,-1 1 4 0 0,1 0-10 0 0,0 0 14 0 0,0 0 5 0 0,0 1-20 0 0,0-1-3 0 0,-2 0 10 0 0,1 0-33 0 0,-1 0 10 0 0,0-1-4 0 0,-1 1 0 0 0,0 0 0 0 0,-1 0 10 0 0,2-1-4 0 0,-1 1 2 0 0,1-1 0 0 0,1 0 10 0 0,0 1-22 0 0,0-1 16 0 0,1 0-6 0 0,-1 0-7 0 0,1 0 2 0 0,-2-1-1 0 0,1 1 0 0 0,0-1-9 0 0,0 1 12 0 0,-1-1 5 0 0,1 1-2 0 0,0 0 12 0 0,1-1-4 0 0,-1 0 3 0 0,1 1 17 0 0,-1-1-23 0 0,0 0 8 0 0,0 0-3 0 0,-1 1-10 0 0,0-1-15 0 0,-1 1 13 0 0,-1-1-15 0 0,0 1 5 0 0,0 0-2 0 0,-1 0 18 0 0,0 0-23 0 0,-1 0 8 0 0,1 0 6 0 0,1 0-12 0 0,-1 0 23 0 0,0 0-16 0 0,0 1 6 0 0,1-1-12 0 0,-1 0 13 0 0,2 1-4 0 0,0-1-9 0 0,-1 1 13 0 0,2-1-14 0 0,-1 0 5 0 0,1 0-2 0 0,1 1 0 0 0,0-1 0 0 0,1 0 0 0 0,1 0-10 0 0,0 0 13 0 0,5 0-4 0 0,0 1 1 0 0,1 0 9 0 0,-1-1 7 0 0,0 0 17 0 0,0 0 43 0 0,0 0-10 0 0,0-1-13 0 0,0 0 71 0 0,1 1-87 0 0,0-1 38 0 0,-2 0-12 0 0,0 0-65 0 0,-2 0 20 0 0,-1 1-20 0 0,-2-1 4 0 0,-2 1-12 0 0,-1-1 13 0 0,-1 1-4 0 0,1-1 19 0 0,0 0 5 0 0,0 0 46 0 0,2 0-21 0 0,2-1 19 0 0,1 0 33 0 0,2 0-37 0 0,1 0 22 0 0,2-1-6 0 0,1 0-18 0 0,-1 0-13 0 0,0 0-16 0 0,0 0-7 0 0,-1 0-9 0 0,-2-1-8 0 0,-1 1-8 0 0,-3 1 2 0 0,-1-1-2 0 0,-2 1-10 0 0,-1 1 4 0 0,-2 0 7 0 0,-1 0-2 0 0,0 0 10 0 0,-1 1 7 0 0,0 0-1 0 0,0-1 10 0 0,0 1 7 0 0,1 0-1 0 0,1-1 20 0 0,1 0 3 0 0,1 1-27 0 0,0-1 28 0 0,1 0-19 0 0,-1-1-4 0 0,0 1 1 0 0,0 0-10 0 0,0 0-17 0 0,-2 0 14 0 0,0-1 4 0 0,0 1-10 0 0,0 0 12 0 0,0-1-3 0 0,0 1 10 0 0,1-1-11 0 0,0 0 12 0 0,1 0-12 0 0,0 1-6 0 0,-1-1-8 0 0,0 0 1 0 0,-1 1-10 0 0,-1-1 2 0 0,0 1-1 0 0,0-1 0 0 0,-1 0 0 0 0,0 0 0 0 0,1-1 19 0 0,-1 1-6 0 0,1-1 12 0 0,0 0-2 0 0,1 0-8 0 0,-1 0 21 0 0,1-1-16 0 0,-2 1 5 0 0,1 0-10 0 0,-1-1 11 0 0,0 1 6 0 0,-1-1 27 0 0,0 0 2 0 0,0 1-7 0 0,0-1 50 0 0,0 1 4 0 0,-1-1 10 0 0,1 0 10 0 0,-1 1 18 0 0,-1-1-5 0 0,1 0-6 0 0,-2 1 21 0 0,1-2-16 0 0,-1 1 5 0 0,0-1-1 0 0,0-1-18 0 0,0 0 4 0 0,0 0-39 0 0,0 0 20 0 0,0-2-18 0 0,0 1-42 0 0,1-1 30 0 0,0 1-30 0 0,0-1 8 0 0,0-1-3 0 0,0 1 0 0 0,-1-1 0 0 0,1 0 9 0 0,0 0-21 0 0,-1 0 16 0 0,1 0 4 0 0,-2 1 8 0 0,1-1-11 0 0,-1 1 42 0 0,-1-1-22 0 0,-1 1 18 0 0,1 0 14 0 0,-2 0-3 0 0,1 1 11 0 0,-2-1-2 0 0,1 0-8 0 0,-1 1-17 0 0,-1 0-4 0 0,0 0 8 0 0,-1 0-40 0 0,1 1 11 0 0,-1-1-24 0 0,-1 0 6 0 0,1 1-12 0 0,-2-1 39 0 0,0 0-67 0 0,0 0 30 0 0,-1 0-10 0 0,0 0-27 0 0,-2-1 8 0 0,1 1-4 0 0,-1 0-37 0 0,-1-1 1 0 0,1 1 25 0 0,-1-1-9 0 0,0 0 4 0 0,-1 0-9 0 0,0 0 11 0 0,-1 0-3 0 0,0 0-8 0 0,-1 0-35 0 0,-1-1-10 0 0,0 0 1 0 0,0 0-50 0 0,-1 0-23 0 0,-1 0-25 0 0,-1-1 3 0 0,0 0-42 0 0,-1 0 40 0 0,-1 0 14 0 0,0 0-42 0 0,-1 0 72 0 0,0 0 6 0 0,0 1 9 0 0,-1 0 11 0 0,0 0 17 0 0,1 2-22 0 0,-2-1-2 0 0,1 2 19 0 0,-1 1-44 0 0,-1 0 13 0 0,0 0-14 0 0,-2 1-16 0 0,0 0 3 0 0,-2 0-11 0 0,0 0 2 0 0,-2 0-1 0 0,0 0-9 0 0,0-1 49 0 0,-2 1 4 0 0,0-1-8 0 0,0 0 80 0 0,0 1-42 0 0,0-1 45 0 0,1 1-20 0 0,0 0 6 0 0,1 1-1 0 0,0 0 0 0 0,2 0 0 0 0,1 2 9 0 0,0-1-2 0 0,0 2 10 0 0,1-1-2 0 0,0 1 10 0 0,0 1 17 0 0,-1-1-5 0 0,1 1 3 0 0,-2 0 0 0 0,0 0 0 0 0,0-1 9 0 0,0 1-2 0 0,0-1-8 0 0,-1 0-26 0 0,0 0-2 0 0,0 0-2 0 0,-1-1-29 0 0,-1 1 17 0 0,-1-1-6 0 0,0 0-8 0 0,-1-1 21 0 0,-1 1 40 0 0,0 0-11 0 0,-1-1 16 0 0,0 1 45 0 0,-1 1-13 0 0,0-1 7 0 0,0 1 28 0 0,-1 0-17 0 0,0 1-3 0 0,-1 0 10 0 0,-1 0-12 0 0,2 0 3 0 0,-1 0 8 0 0,2 1-21 0 0,1-1 7 0 0,1-1-12 0 0,2 1 2 0 0,1-1-1 0 0,1 0 19 0 0,-1 0-15 0 0,0-1 5 0 0,-1-1-1 0 0,-1 1-9 0 0,-3-1 12 0 0,-1 0-5 0 0,-3 0-7 0 0,-3 0 2 0 0,-1 1-19 0 0,-1 0 4 0 0,0 0-2 0 0,0 1 0 0 0,2 1-9 0 0,1 0-7 0 0,2 0 1 0 0,2 0-10 0 0,2 0 2 0 0,1 0 9 0 0,2-1-4 0 0,0 0 2 0 0,1 1 10 0 0,0-1-4 0 0,-1-1 2 0 0,1 1 0 0 0,-1 0-9 0 0,-2-1 2 0 0,-1 0 9 0 0,-2 0-13 0 0,-1 0 4 0 0,-2-1 9 0 0,-2 0-4 0 0,0-1 2 0 0,-1 1 10 0 0,0-2-4 0 0,2 1 2 0 0,1 0-9 0 0,1 0 12 0 0,2-1-5 0 0,1 1-16 0 0,2 0 42 0 0,0 1-23 0 0,1-1-20 0 0,1 1 7 0 0,-1 1-4 0 0,0 1-9 0 0,0-1 12 0 0,0 1 14 0 0,-1 0-50 0 0,0 1 43 0 0,-1-1-23 0 0,1 1 25 0 0,0-1-16 0 0,0 0 5 0 0,1 0-1 0 0,0 0 0 0 0,1 0-9 0 0,0 0 2 0 0,1-1 9 0 0,-1 0-4 0 0,1 0 2 0 0,0 0 0 0 0,0-1 10 0 0,0 1-4 0 0,0-1 12 0 0,1 0-4 0 0,0 0 2 0 0,2 0 0 0 0,0 0 0 0 0,0-1 0 0 0,0 0 10 0 0,1 0 6 0 0,-1 0-11 0 0,0-1 23 0 0,0 1-7 0 0,-1 0 4 0 0,0-1-11 0 0,1 1 4 0 0,0-1-2 0 0,0 0-19 0 0,-1 0 15 0 0,1 0-15 0 0,0 0-5 0 0,-1 0-8 0 0,-1 0 20 0 0,1 0-25 0 0,-2 0 17 0 0,0 1-5 0 0,0 0-9 0 0,-1-1 13 0 0,1 1-14 0 0,-1 1 5 0 0,1-1-2 0 0,1 2 0 0 0,-1-1-10 0 0,1 1 22 0 0,0 0-25 0 0,1 1 17 0 0,-1-1-15 0 0,0 0 23 0 0,0 0-6 0 0,1 0 2 0 0,0-1 0 0 0,0 1 0 0 0,0-1 0 0 0,1 0 0 0 0,1 0 9 0 0,0 0-21 0 0,0 0 7 0 0,0 0-3 0 0,0 0 9 0 0,1 0-21 0 0,-1 0 16 0 0,0-1-15 0 0,0 1 14 0 0,0 0-4 0 0,-1 0-9 0 0,0 1 13 0 0,-1-1-4 0 0,0 0-9 0 0,0 1 13 0 0,-1-1-14 0 0,0 1 14 0 0,0-1-14 0 0,0 1 5 0 0,0 0 7 0 0,0 0-12 0 0,1 0 5 0 0,1 1-2 0 0,1-1 0 0 0,0 1-10 0 0,0 0 13 0 0,1-1-14 0 0,0 1 5 0 0,0 0 7 0 0,-1-1-2 0 0,0 1 1 0 0,0 0 9 0 0,-1-1-2 0 0,0 1 1 0 0,1-1-10 0 0,-1 1 4 0 0,-1-1-2 0 0,-1 1 18 0 0,-2 0 5 0 0,-2 0 0 0 0,-2 0 10 0 0,-3 1 7 0 0,0-1-1 0 0,-1 1 1 0 0,-1 0-10 0 0,1 0 13 0 0,2 1-32 0 0,1-2 9 0 0,3 1-4 0 0,2-1-10 0 0,1 1 13 0 0,3-1-14 0 0,1 0-5 0 0,1-1 2 0 0,2 1 7 0 0,0 0-12 0 0,2-1 5 0 0,0 1-2 0 0,1 0-10 0 0,1 0 4 0 0,0 0 7 0 0,0 1-2 0 0,1-1-9 0 0,-1 1 13 0 0,0 0-4 0 0,1 1 1 0 0,-1-1 0 0 0,1 1 0 0 0,-1 0 9 0 0,0 0-12 0 0,0 0 5 0 0,0 0-12 0 0,0 0 13 0 0,-1 0-4 0 0,1 0 1 0 0,0 0 0 0 0,0-1 0 0 0,0 1 0 0 0,1 0 0 0 0,0 0 9 0 0,-1-1-12 0 0,1 2 14 0 0,0-2-14 0 0,0 1 14 0 0,0 0-14 0 0,-1 0 5 0 0,1-1 7 0 0,-1 0-12 0 0,-1 0 14 0 0,1 1 5 0 0,-1-1-20 0 0,0 0 16 0 0,0 0-15 0 0,0 0 14 0 0,0 1-4 0 0,0-1-9 0 0,0 0 4 0 0,0 1-2 0 0,0 0-10 0 0,0 0 13 0 0,1 0-4 0 0,-1 0-9 0 0,1 0 13 0 0,0 0-4 0 0,-1 0 1 0 0,1 1-10 0 0,-1 0 13 0 0,-1-1-4 0 0,0 1 1 0 0,0-1 0 0 0,0 1 0 0 0,0 0 0 0 0,0 0 0 0 0,0 0 0 0 0,1 0 0 0 0,0 0 0 0 0,1 0 0 0 0,1 1 0 0 0,0-1 0 0 0,0 0 0 0 0,1 1 9 0 0,0-1-12 0 0,1 1 14 0 0,0-1-14 0 0,0 0-5 0 0,0 0 2 0 0,1 0-2 0 0,0 0 0 0 0,0 0-28 0 0,1 1 17 0 0,-1 0 3 0 0,1 0-29 0 0,-1 0 27 0 0,1 1-8 0 0,-1 1-26 0 0,0 0 45 0 0,-1 1-33 0 0,0-1 29 0 0,0 1-7 0 0,0 0-8 0 0,0-1 32 0 0,1 1-10 0 0,-1 0 22 0 0,1 0 14 0 0,0 0 7 0 0,0 0 0 0 0,1 0 10 0 0,-1 0-2 0 0,0 1-9 0 0,-1 0 13 0 0,1 0-23 0 0,-1 0 16 0 0,0-1-15 0 0,1 1 5 0 0,-1-1-2 0 0,1 1-10 0 0,-1-1-6 0 0,2 0-8 0 0,-1 0 11 0 0,1 0-14 0 0,1-1-5 0 0,1 1 2 0 0,-1-1-12 0 0,1 1 4 0 0,1 0-2 0 0,-1 0 9 0 0,1-1-21 0 0,0 1 16 0 0,0 0-15 0 0,1 0 23 0 0,0-1-16 0 0,0 1 6 0 0,0-1 7 0 0,0 1-21 0 0,0-1 16 0 0,1 1-5 0 0,0-1 10 0 0,1 1-12 0 0,0-1 5 0 0,0 0-12 0 0,1 1 22 0 0,0 0-25 0 0,0 0 17 0 0,0 0-15 0 0,0-1-5 0 0,1 2 11 0 0,-1-1-4 0 0,0 1-9 0 0,0 1 13 0 0,0-1-14 0 0,-1 2 5 0 0,1 0 7 0 0,-1 1 7 0 0,1 0-20 0 0,-1 0 16 0 0,1 2-5 0 0,0-1-18 0 0,1 1 6 0 0,0 0 6 0 0,1 1-30 0 0,0-1 9 0 0,1 1-14 0 0,0 1-6 0 0,0-1 2 0 0,0 0-49 0 0,0 0 4 0 0,2-1-3 0 0,0 0-49 0 0,1 0-33 0 0,1-1-3 0 0,0-1-4 0 0,2 0-47 0 0,1 0 31 0 0,0-1-2 0 0,1-1-10 0 0,1 0 41 0 0,0 0 17 0 0,2-1-12 0 0,1 0 6 0 0,1 0 27 0 0,3-1 20 0 0,1 0 5 0 0,3 0 21 0 0,3-1 23 0 0,3-1 88 0 0,3 0 6 0 0,3-1-4 0 0,2-1 118 0 0,4-1-70 0 0,1 0 45 0 0,2-1-2 0 0,1-1-46 0 0,1 0-13 0 0,0 0 1 0 0,-1 0-4 0 0,-1 1-28 0 0,-2 0 8 0 0,0 0-4 0 0,-2 1-9 0 0,-1 1 2 0 0,-2 0-10 0 0,-1-1 2 0 0,-2 1-20 0 0,-1 1-3 0 0,0 0-1289 0 0,-1 1 1599 0 0,-1 2-807 0 0,-2 2 608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7:45.39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4005.98438"/>
      <inkml:brushProperty name="anchorY" value="-103610.9375"/>
      <inkml:brushProperty name="scaleFactor" value="0.5"/>
    </inkml:brush>
  </inkml:definitions>
  <inkml:trace contextRef="#ctx0" brushRef="#br0">365 903 2497 0 0,'0'0'3810'0'0,"1"0"-3804"0"0,-1 0-28 0 0,1 0 4 0 0,0 0-24 0 0,1 0-33 0 0,-1 0 55 0 0,1 0-9 0 0,-1 0-6 0 0,2 0 51 0 0,8 1-15 0 0,0 1 7 0 0,0-1 10 0 0,-1 0-22 0 0,-3 0-12 0 0,-2 0-26 0 0,7-1 25 0 0,0 1-47 0 0,1-1 4 0 0,-1 1 7 0 0,0 1-14 0 0,-1 0 4 0 0,-1 0 9 0 0,-1 0 6 0 0,-1 1-20 0 0,1-1 34 0 0,-1 1-28 0 0,0-1 8 0 0,0 1-11 0 0,1-1-7 0 0,0 0 29 0 0,1 1-9 0 0,0-1-15 0 0,1 1 43 0 0,0 0 71 0 0,1 0 37 0 0,0 0-13 0 0,1-1 122 0 0,0 0-33 0 0,-1 0 26 0 0,1 0 34 0 0,-1-1-28 0 0,1 0-55 0 0,-1 0-2 0 0,1 0-14 0 0,0 0-65 0 0,0 0-11 0 0,0 0-1 0 0,0 0-13 0 0,1 0-16 0 0,-1 0-6 0 0,0 0 0 0 0,-1 0-10 0 0,1 0 2 0 0,0 0-10 0 0,-1 0-7 0 0,0 1 1 0 0,0 0-19 0 0,1-1-5 0 0,-1 1 19 0 0,1 1-7 0 0,1-1-6 0 0,0 0 40 0 0,0 1-13 0 0,1-1 16 0 0,1 0 34 0 0,-1 0 56 0 0,1 0 5 0 0,1 0-5 0 0,-1 0 80 0 0,2-1-50 0 0,0 1 36 0 0,1-1 10 0 0,0 1-30 0 0,2-1-46 0 0,0 1-7 0 0,1-1-12 0 0,-1 1-55 0 0,1 0-5 0 0,0 0 7 0 0,1 0-24 0 0,0 0 7 0 0,1 0-13 0 0,0 0 4 0 0,1 0-2 0 0,0 0-10 0 0,0 0 4 0 0,0 0 7 0 0,-1 0-2 0 0,-1 0 1 0 0,0-1 37 0 0,0 1 8 0 0,-1-1 1 0 0,0 1 58 0 0,0 0-54 0 0,0-1 29 0 0,0 1-8 0 0,0 0-27 0 0,-1 0 8 0 0,1 0-4 0 0,-2-1 9 0 0,1 1-2 0 0,0-1 76 0 0,-1-1-3 0 0,0 1-4 0 0,0-1 98 0 0,1 1-64 0 0,-1-1 32 0 0,0 0 2 0 0,0 1-48 0 0,-1-1 6 0 0,1 1 5 0 0,-1-1-23 0 0,1 0 6 0 0,-1 0 17 0 0,0 0-6 0 0,-1-1 3 0 0,1 1 19 0 0,-1 0-43 0 0,0-1 23 0 0,0 0-18 0 0,0 0-33 0 0,1 0 0 0 0,0 0-21 0 0,1 1 13 0 0,1-1-24 0 0,1 1-12 0 0,1 0-16 0 0,0-1 21 0 0,1 1-45 0 0,1-1 14 0 0,0 1-6 0 0,0-1-10 0 0,0 0 4 0 0,0 0 7 0 0,-1 0-12 0 0,0 0 14 0 0,0-1 5 0 0,0 1 8 0 0,0-1-11 0 0,-1 0 14 0 0,1 0 5 0 0,0-1-1 0 0,0 0 10 0 0,-1 1-21 0 0,-1 0 16 0 0,0-1-5 0 0,-1 0 1 0 0,-1 0-10 0 0,-2 0 13 0 0,0 0-4 0 0,-2 1 1 0 0,0-2 9 0 0,-1 1-11 0 0,0 0 22 0 0,-1-1-7 0 0,1 1 3 0 0,-1-1 19 0 0,1-1 3 0 0,0 0 29 0 0,0 0-7 0 0,0 0 23 0 0,0-1 41 0 0,0 1-20 0 0,0-2 18 0 0,-1 1 25 0 0,1-1-16 0 0,-1 0-3 0 0,0 0 11 0 0,0-1-42 0 0,-1-1-6 0 0,0 1-10 0 0,0-1 10 0 0,-1 0-42 0 0,0-1-16 0 0,-1 1 13 0 0,0-1-17 0 0,0 1-14 0 0,0-1 13 0 0,-1 0-6 0 0,0 0-7 0 0,0 1 21 0 0,0-1-6 0 0,-1 0-8 0 0,-1 0 13 0 0,1 0-14 0 0,-1 0-5 0 0,1 0 11 0 0,-1 1-4 0 0,0 0 10 0 0,0 0 7 0 0,-1 0-1 0 0,-1 0 1 0 0,0 0 18 0 0,0 0 5 0 0,-1 0 9 0 0,-1 1-20 0 0,0 0 16 0 0,0 0-14 0 0,0 0 3 0 0,0 0-1 0 0,-1 1-9 0 0,0 0-7 0 0,-1 0 1 0 0,0 0 18 0 0,0 1-25 0 0,-1 0 18 0 0,0-1-14 0 0,-1 1 12 0 0,0 0-3 0 0,-1 0-18 0 0,0 1 6 0 0,0-1-3 0 0,-1 0-19 0 0,-1 0-3 0 0,0 0-1 0 0,-1-1-19 0 0,0 1 4 0 0,0-1-11 0 0,0 1 2 0 0,-1-1-1 0 0,-1-1 0 0 0,0 0-18 0 0,0 1 4 0 0,-1-1 8 0 0,0-1-22 0 0,-1 1 6 0 0,0-1-2 0 0,0 1-9 0 0,0-1 2 0 0,-1 1-1 0 0,1-1 0 0 0,-1 0 0 0 0,0 1-9 0 0,1-1-16 0 0,-1 1 3 0 0,0-1 8 0 0,0 1-32 0 0,-1 0 20 0 0,0 0-26 0 0,0 0 25 0 0,0-1-27 0 0,-1 0 28 0 0,-1 0-9 0 0,0-1-6 0 0,0 1 11 0 0,-1-1 6 0 0,-1-1 8 0 0,-1 1-1 0 0,1-1 10 0 0,-1 0-11 0 0,0 1 12 0 0,0 0 6 0 0,0-1-10 0 0,1 1 3 0 0,-1-1-10 0 0,0 1 2 0 0,1 0 8 0 0,0 1-11 0 0,0-1 12 0 0,0 1-12 0 0,-1 1 3 0 0,1 0-10 0 0,0 0 2 0 0,0 0-1 0 0,-1 1-9 0 0,1 0-7 0 0,-1 1-8 0 0,0 0 1 0 0,0 1-1 0 0,-1 0-19 0 0,0 1-13 0 0,-1-1 22 0 0,-1 1-37 0 0,0 0 11 0 0,0 0 5 0 0,0 0-11 0 0,0 0 3 0 0,1 1-1 0 0,-1 0 19 0 0,0 0-25 0 0,1 0 18 0 0,-1 0 4 0 0,0 1-1 0 0,-1 0 1 0 0,1-1 18 0 0,-2 1-4 0 0,0 1 2 0 0,0-1 0 0 0,0 1 9 0 0,0 0-21 0 0,0 0 35 0 0,1 0-39 0 0,0 0 30 0 0,0 1-18 0 0,1 0 15 0 0,0-1 5 0 0,0 1-1 0 0,1-1 1 0 0,-1 1-10 0 0,0 0 22 0 0,1 0-6 0 0,-2 0 20 0 0,-1 0-14 0 0,-1 0 6 0 0,-1 0 16 0 0,-1-1 5 0 0,-1 1 0 0 0,-1-1 1 0 0,0 1 0 0 0,0-1 9 0 0,0 0-12 0 0,0 1 14 0 0,0-1-14 0 0,0 0 5 0 0,0 0-2 0 0,0 0-10 0 0,1 0-6 0 0,-1 0 20 0 0,1 1-25 0 0,0-1 8 0 0,1 0 6 0 0,1 1-2 0 0,0-1-18 0 0,1 0 24 0 0,1 1-26 0 0,1-1-2 0 0,-1 1 19 0 0,1 0-16 0 0,-1 0-4 0 0,0 0-8 0 0,-1 0 20 0 0,-2 0-6 0 0,0 1 2 0 0,-1-1-10 0 0,-2 1 3 0 0,0 0 9 0 0,-1 0-4 0 0,0 0 2 0 0,0-1-9 0 0,0 1 2 0 0,0 0-1 0 0,0 1 10 0 0,1-1-22 0 0,1 1 16 0 0,0-1-6 0 0,0 1 2 0 0,2-1 0 0 0,0 1-9 0 0,0-1 2 0 0,1 1-1 0 0,1 0 0 0 0,0-1-9 0 0,0 1-7 0 0,1 0-27 0 0,0 1-2 0 0,1-1 17 0 0,-2 1-53 0 0,0 0 43 0 0,0 1-4 0 0,-1 0 0 0 0,0 0 30 0 0,0 0 2 0 0,-1 1 0 0 0,2-1 12 0 0,0 1 6 0 0,1 0-11 0 0,0 0 23 0 0,1 0-26 0 0,1 0 28 0 0,-1 1 0 0 0,1 0 10 0 0,0 0-1 0 0,1 0 10 0 0,-1 1-2 0 0,1-1 10 0 0,1 0-11 0 0,1 0 3 0 0,0 0 8 0 0,0 0-2 0 0,2 0-8 0 0,0-1 2 0 0,0 1-10 0 0,1-1 11 0 0,1 1-12 0 0,-1 0-6 0 0,1 0 1 0 0,1 1-10 0 0,-1 0 21 0 0,0 0-26 0 0,1 0 28 0 0,0 1-18 0 0,-1 0 5 0 0,1 1-1 0 0,-1 0 9 0 0,1 0-2 0 0,-1 1 1 0 0,-1 0 0 0 0,0 0-9 0 0,0 0 2 0 0,-1 1 8 0 0,0 0-11 0 0,0-1 12 0 0,0 1-12 0 0,0-1 3 0 0,0 1 8 0 0,1-1 7 0 0,0-1-1 0 0,1 1-8 0 0,0-2 2 0 0,1 0 8 0 0,1-1-11 0 0,0 0 3 0 0,1-1-1 0 0,0 0 0 0 0,1-1 0 0 0,1 0 9 0 0,0 0-11 0 0,0 0 3 0 0,1 0-10 0 0,0-1 2 0 0,1 1-10 0 0,0 0-17 0 0,0 0 5 0 0,0 0-3 0 0,1 0-9 0 0,0 0 11 0 0,-1 1 6 0 0,0 0-10 0 0,0 0 31 0 0,0 0-18 0 0,0 1 15 0 0,0-1-3 0 0,0 0 1 0 0,0-1-9 0 0,1 1-7 0 0,0-1 1 0 0,1 0-1 0 0,0 0 0 0 0,1 0 0 0 0,0 0-19 0 0,0-1 25 0 0,0 1-28 0 0,0 0 37 0 0,1 0-30 0 0,-1 1 10 0 0,1-1 6 0 0,1 1-21 0 0,0 0 26 0 0,0 0-9 0 0,1 0-6 0 0,0 0 2 0 0,0 1 8 0 0,1-1-11 0 0,-1 1 3 0 0,0-1-1 0 0,0 1 0 0 0,1 1-10 0 0,0-1 4 0 0,1 0 7 0 0,-1 1-21 0 0,1 0 25 0 0,0 0-7 0 0,1 0 2 0 0,-1 0 9 0 0,2 1-12 0 0,-1 0 14 0 0,1-1 14 0 0,0 1-22 0 0,0 0 26 0 0,0 0-7 0 0,0 0 11 0 0,2 0-12 0 0,-1 0 14 0 0,1 0-4 0 0,0-1 10 0 0,1 1-2 0 0,0-1 1 0 0,0 0 0 0 0,0 0 0 0 0,0-1 0 0 0,0 1-10 0 0,-1-1 13 0 0,1-1-23 0 0,0 0 25 0 0,0 0-17 0 0,0 0 6 0 0,0 0 7 0 0,0 0-12 0 0,-1 0 5 0 0,1 0 7 0 0,-1 0-2 0 0,0 0 1 0 0,1 0 0 0 0,-1 0 9 0 0,0 0-12 0 0,0 0 14 0 0,1 0-14 0 0,-1-1 14 0 0,0 0-14 0 0,1 0 5 0 0,-1 0 7 0 0,1-2-12 0 0,-1 1 5 0 0,1-1-2 0 0,1 0 0 0 0,0-1 0 0 0,1 1 0 0 0,0-1 0 0 0,1 0 0 0 0,1 0 37 0 0,0 0-1 0 0,2-1 3 0 0,0 0 29 0 0,1 0 48 0 0,1 0-3 0 0,1-1 6 0 0,1 0 57 0 0,0 0-44 0 0,1-1 16 0 0,1 1 5 0 0,0-2-39 0 0,0 1-26 0 0,0-1-14 0 0,1 1 10 0 0,0-1-42 0 0,-1 0 2 0 0,1-1-3 0 0,0 1-10 0 0,0 0-7 0 0,0 0 1 0 0,0 0-10 0 0,-1 0 11 0 0,-1 1-22 0 0,-1-1 16 0 0,0 1-5 0 0,-2 1 1 0 0,0 0 0 0 0,-1-1 0 0 0,-1 2 9 0 0,0-1-2 0 0,-2 1-8 0 0,0 0 11 0 0,0 1-12 0 0,-1 0 3 0 0,0-1-1 0 0,0 2 0 0 0,-1-1-9 0 0,1 2-26 0 0,0 0-2 0 0,0 1-2 0 0,1 0-29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7:53.63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5808.89063"/>
      <inkml:brushProperty name="anchorY" value="-104753.28906"/>
      <inkml:brushProperty name="scaleFactor" value="0.5"/>
    </inkml:brush>
  </inkml:definitions>
  <inkml:trace contextRef="#ctx0" brushRef="#br0">173 983 4569 0 0,'0'0'0'0'0,"-1"-1"312"0"0,0-1-177 0 0,0 1-137 0 0,0-1 841 0 0,0 1-1099 0 0,0 1 375 0 0,1-1-116 0 0,0 1 53 0 0,0 0-64 0 0,0 0-19 0 0,0 0-5 0 0,3 1-1942 0 0,-2 0 1870 0 0,1 0 11 0 0,-1 1 103 0 0,1-1-19 0 0,8 6 30 0 0,2 1 15 0 0,1 1 7 0 0,0-1 93 0 0,0 0 40 0 0,-2-1-14 0 0,1 0 142 0 0,-1-1 17 0 0,1-1 3 0 0,0 0 36 0 0,2-1 58 0 0,1 0-53 0 0,2 0 11 0 0,2-1-40 0 0,0 0-18 0 0,2 0-45 0 0,1-1-9 0 0,1 0 17 0 0,0-1-82 0 0,1 0-32 0 0,0 0-14 0 0,0 0 7 0 0,1-1-70 0 0,-1 1 0 0 0,1-1-12 0 0,-1 0-1 0 0,1 1-29 0 0,-1-1-1 0 0,1 1-11 0 0,-2 0 1 0 0,0 0-20 0 0,0 0 6 0 0,-1 0 6 0 0,-1 0-21 0 0,0 0 16 0 0,-1 0-5 0 0,1 0 10 0 0,0 0-2 0 0,0 0 1 0 0,1 0 0 0 0,0-1 0 0 0,1 1-9 0 0,0-1 11 0 0,0 0-3 0 0,1 0 1 0 0,-1 0-19 0 0,1 0 25 0 0,-1 0-9 0 0,1 0-16 0 0,1 0 25 0 0,0 0-28 0 0,0 0 9 0 0,1 0-3 0 0,1 1 0 0 0,1 0 0 0 0,-1 1 9 0 0,1 0-11 0 0,0 0 3 0 0,-1 1-1 0 0,0 0 0 0 0,0 0 0 0 0,0 0 9 0 0,-1-1-21 0 0,1 1 7 0 0,-1 0-3 0 0,0-1 9 0 0,0 0-2 0 0,-1 0 10 0 0,-1-1-2 0 0,0 0-8 0 0,0 1 11 0 0,-1-1 6 0 0,0 0-1 0 0,-1 0 1 0 0,1 0-9 0 0,1 0 30 0 0,-1 0 0 0 0,2 0 11 0 0,1-1 18 0 0,0 1-24 0 0,2-1 28 0 0,0 0 1 0 0,1 1-19 0 0,0-1 6 0 0,1 0-11 0 0,1 1-16 0 0,-1-1 13 0 0,0 1 4 0 0,0-1-11 0 0,0 1 4 0 0,-1 0-1 0 0,0-1 10 0 0,-2 1 6 0 0,0-1 8 0 0,-2 1 8 0 0,1-1 54 0 0,-1 1-14 0 0,-1-1 8 0 0,2 0 66 0 0,-1 0-57 0 0,2 0 30 0 0,1 0 1 0 0,0 0-48 0 0,1 0-23 0 0,0-1 5 0 0,0 0-16 0 0,0 0-24 0 0,0 0-4 0 0,0 0-10 0 0,0-1-8 0 0,0 1 2 0 0,0 0 7 0 0,0-1-21 0 0,0 1 16 0 0,-1-1-15 0 0,0 1 14 0 0,0-1-4 0 0,-1 0-9 0 0,-2 0 13 0 0,0 0-4 0 0,-1 1 10 0 0,-1-1-2 0 0,1 0 10 0 0,-1 0-2 0 0,-1 0 19 0 0,0 0-13 0 0,0 0 13 0 0,0-1 16 0 0,0 0 4 0 0,-2 0-8 0 0,0 0 22 0 0,-1-1 21 0 0,-1 0 4 0 0,0 0 21 0 0,1-1 14 0 0,-1-1 34 0 0,2 0-16 0 0,0-1 7 0 0,0-1 27 0 0,1-1-54 0 0,-1-1 35 0 0,1 0-21 0 0,-1 0-32 0 0,0-1 9 0 0,-1 0-5 0 0,-1 0-9 0 0,-2-1 3 0 0,0 1-2 0 0,-1-1-19 0 0,-1 1 24 0 0,-2-1-35 0 0,0 1 10 0 0,-1 0 5 0 0,-1 0-2 0 0,-1 0 1 0 0,-1 1 0 0 0,0 0-10 0 0,-1 0 4 0 0,0 1-2 0 0,-1-1-28 0 0,-1 1 17 0 0,1 0-15 0 0,-1 0-25 0 0,0 0-2 0 0,0 0-2 0 0,0 0 8 0 0,-1 1-11 0 0,1-1-6 0 0,0 1 10 0 0,0 0-22 0 0,0-1 7 0 0,-1 1 16 0 0,1 0-15 0 0,-1 0 5 0 0,1 0 18 0 0,-1 0-15 0 0,0 0 24 0 0,-1 1 2 0 0,0-1 1 0 0,0 0 20 0 0,-1 0 4 0 0,-1 0-10 0 0,-1 0 23 0 0,1 1-16 0 0,-1-1 5 0 0,-1 0-1 0 0,0 0-9 0 0,-1 0-16 0 0,-1 0-6 0 0,-1 0 0 0 0,0 0-10 0 0,-1-1-16 0 0,0 0-15 0 0,-1 1 12 0 0,0-1-24 0 0,-1-1-12 0 0,1 1 12 0 0,-2-2-24 0 0,1 1 6 0 0,-1-1-11 0 0,0 0 2 0 0,0-1-10 0 0,-1 1 12 0 0,1 0-23 0 0,-1 0-3 0 0,1 1 0 0 0,-1 1-10 0 0,1 0-16 0 0,0 0 3 0 0,-1 0-20 0 0,0 0-5 0 0,0 0 19 0 0,0 0-7 0 0,-1 1-6 0 0,1-1 21 0 0,-2 0 12 0 0,0 0-12 0 0,0 1 15 0 0,-1 0-14 0 0,0 0-5 0 0,-1 1-8 0 0,-1-1 20 0 0,-1 1-44 0 0,0 0 32 0 0,-1 1-11 0 0,0 0 3 0 0,-1-1 19 0 0,0 1 4 0 0,-1 0 9 0 0,0 0-11 0 0,0 0 23 0 0,-1 0 3 0 0,0-1-1 0 0,0 0-7 0 0,-1 0 12 0 0,-1 0 5 0 0,-1 0-20 0 0,0-1 16 0 0,-1 1-15 0 0,0-1 14 0 0,-1 0-5 0 0,1 0 2 0 0,0 1 9 0 0,0 0-11 0 0,2 0 12 0 0,0 0 6 0 0,1 1-10 0 0,1 1 3 0 0,1 0-1 0 0,0 0 0 0 0,0 1 0 0 0,0 0-19 0 0,-1 0 6 0 0,0 1 6 0 0,0-1-11 0 0,-2 1 3 0 0,-1 0-10 0 0,0 0 11 0 0,0 0-12 0 0,0 1 12 0 0,0 0-12 0 0,0 0 3 0 0,0 0 8 0 0,0 0 17 0 0,1 0-24 0 0,0 0 18 0 0,-1 0 4 0 0,1 0-1 0 0,-1-1 10 0 0,0 1-2 0 0,2-1 1 0 0,-1 0 0 0 0,0 0 9 0 0,2 0-11 0 0,-1 0 3 0 0,2 0-1 0 0,-1-1-9 0 0,1 1 2 0 0,-1 0-1 0 0,0 0 0 0 0,0 1 0 0 0,-1 0 0 0 0,-1-1-9 0 0,-1 1 2 0 0,0 1-1 0 0,0-1 0 0 0,0 1 0 0 0,0 0-19 0 0,0-1 6 0 0,1 1 6 0 0,1 0-30 0 0,1 0 9 0 0,0 1 15 0 0,0-1-15 0 0,0 1 14 0 0,1 0-3 0 0,0 0 1 0 0,-1 0 0 0 0,0 0 0 0 0,-1 0 0 0 0,0 0 0 0 0,0 0 0 0 0,0 0 0 0 0,-1 1 0 0 0,1-1 0 0 0,-1 0 9 0 0,-1 1-11 0 0,1 0 12 0 0,-1 0-3 0 0,0 0 1 0 0,0 0 19 0 0,-1 1-6 0 0,-1-1 3 0 0,1 1 0 0 0,-1-1 0 0 0,-1 0 9 0 0,0 0-11 0 0,0 0 3 0 0,0 0-10 0 0,0 0 2 0 0,1-1 8 0 0,0 1-11 0 0,0-1 12 0 0,2 1-12 0 0,1 0 12 0 0,0 0-3 0 0,1-1 1 0 0,0 1-9 0 0,0 0-7 0 0,1 0 20 0 0,0-1-26 0 0,0 1 18 0 0,1 0-5 0 0,0 0-8 0 0,0 1 2 0 0,1 0-1 0 0,0 0 0 0 0,0 0 0 0 0,0 0-19 0 0,0 0 34 0 0,0 1-20 0 0,0-1-3 0 0,0 1 10 0 0,0 0-12 0 0,0 0 3 0 0,-1 0-1 0 0,0 0-19 0 0,-1-1-3 0 0,-1 1-1 0 0,1 0 8 0 0,-1 0-21 0 0,0 0 16 0 0,0 1 14 0 0,0-1-14 0 0,0 1 33 0 0,0-1-9 0 0,1 1 4 0 0,-1 0-9 0 0,0 0 21 0 0,1 0-17 0 0,-1 0 7 0 0,0 1-2 0 0,0-1-10 0 0,0 1 4 0 0,1 0-21 0 0,1 1 24 0 0,0 0-26 0 0,1 0 26 0 0,1 0-17 0 0,1 0 6 0 0,0 0 7 0 0,1 0 7 0 0,0 0 8 0 0,1 0-1 0 0,0 0 10 0 0,0 0-12 0 0,1 0 5 0 0,0 0 7 0 0,-1 0-2 0 0,1 0-9 0 0,1 0 4 0 0,-1 0-12 0 0,0 0 13 0 0,1 0-23 0 0,-1 0 7 0 0,1 1-3 0 0,0 0-19 0 0,0 0-13 0 0,1 0 12 0 0,-1 0-15 0 0,0 1-14 0 0,0 0 4 0 0,0 1-22 0 0,-1 0 6 0 0,0-1-3 0 0,0 2-28 0 0,1 0 36 0 0,-1 0-22 0 0,1 1 8 0 0,-1 0 44 0 0,1 0-3 0 0,1 0 3 0 0,0-1 49 0 0,0 1-4 0 0,0-1 3 0 0,0 0 12 0 0,0-1-13 0 0,1 1 14 0 0,-1-1-14 0 0,1 0 4 0 0,0 0-10 0 0,0-1 2 0 0,0 1 9 0 0,1-1-4 0 0,0 0 2 0 0,0-1 0 0 0,1 0 0 0 0,0 0 10 0 0,2-1-4 0 0,-1 0 12 0 0,0 0-22 0 0,1 0 16 0 0,0-1 4 0 0,0 0-11 0 0,0 0 14 0 0,1 1-14 0 0,0-2 5 0 0,0 1-12 0 0,1 0 13 0 0,0 0-4 0 0,1-1 10 0 0,0 0-21 0 0,0 1 7 0 0,0-1-3 0 0,0 1 0 0 0,0-1 0 0 0,1 1 0 0 0,0 0-38 0 0,0 0 40 0 0,0 1-5 0 0,1 0-8 0 0,-1 0 4 0 0,0 0-1 0 0,1 1 0 0 0,-1 0 0 0 0,1 0 10 0 0,0 0-4 0 0,0 0 2 0 0,0 0 0 0 0,0 1 0 0 0,1-1 0 0 0,0 1 0 0 0,1 0 0 0 0,0 0 0 0 0,0 0 10 0 0,1 0-13 0 0,-1 0 14 0 0,2 0-5 0 0,0 0 3 0 0,0 0-1 0 0,0 0 0 0 0,1-1-10 0 0,0 1 22 0 0,0 0-16 0 0,1 1 6 0 0,0-1-12 0 0,0 1 13 0 0,1 0-14 0 0,1 0 5 0 0,0 0 7 0 0,0 0-2 0 0,1 0 1 0 0,1 0 0 0 0,-1 0 0 0 0,2-1 0 0 0,-1 0 18 0 0,1 0-23 0 0,0-1 17 0 0,0 0-5 0 0,1-1 1 0 0,-1 0 0 0 0,1 0 9 0 0,-1-1-12 0 0,1 0 5 0 0,0-1-2 0 0,0 0 0 0 0,0 0 9 0 0,0-2-2 0 0,2 1 1 0 0,0 0 0 0 0,1-1 0 0 0,1 1 9 0 0,1-1-12 0 0,0 0 5 0 0,1 0-2 0 0,-1 0-10 0 0,0 0 13 0 0,0 0-14 0 0,-1-1 5 0 0,1 1-2 0 0,-1-1 0 0 0,0 0 0 0 0,1 0 9 0 0,0 0-21 0 0,1 0 16 0 0,0 0-5 0 0,1-1 1 0 0,0 1 0 0 0,2-1 9 0 0,0 0-12 0 0,0-1 14 0 0,-1 0-14 0 0,1 0 14 0 0,0-1-14 0 0,-2 1-5 0 0,0 0 11 0 0,-1-1-14 0 0,-2 2 14 0 0,-1-1-14 0 0,-1 1 5 0 0,-1 0-2 0 0,-2 1 0 0 0,-1-1-10 0 0,-1 0 4 0 0,-1 0-12 0 0,-1 1 13 0 0,0 0-23 0 0,-1 1-3 0 0,1 2-522 0 0,-1 0-282 0 0,1 2-279 0 0,1 2 80 0 0,2 2-789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07.41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7611.23438"/>
      <inkml:brushProperty name="anchorY" value="-105850.96094"/>
      <inkml:brushProperty name="scaleFactor" value="0.5"/>
    </inkml:brush>
  </inkml:definitions>
  <inkml:trace contextRef="#ctx0" brushRef="#br0">65 833 3625 0 0,'0'0'5496'0'0,"1"0"-5506"0"0,-1 0 12 0 0,1 0 0 0 0,0 0 16 0 0,1 0 14 0 0,-1 0 6 0 0,1 0-18 0 0,-1 0 35 0 0,2 1 17 0 0,8 2 5 0 0,1 0 2 0 0,2 1 20 0 0,1 0-15 0 0,-1 0 14 0 0,-1-1 6 0 0,0 0-29 0 0,-1 0 18 0 0,1 0 4 0 0,-1-1-12 0 0,0 0 4 0 0,1 0 18 0 0,-1 0-6 0 0,0 0 13 0 0,0 0 6 0 0,0 0-11 0 0,1 0 23 0 0,0-1-16 0 0,0 1 15 0 0,0-1-23 0 0,1 1 6 0 0,0-1 8 0 0,0 0-13 0 0,0 0 5 0 0,0 0 7 0 0,1 0-12 0 0,-1-1 14 0 0,0 1-14 0 0,0 0 5 0 0,0-1-2 0 0,0 1 0 0 0,-1-1-19 0 0,0 0-4 0 0,0 1 1 0 0,0-1-30 0 0,-1 0-11 0 0,0 1 2 0 0,0-1-13 0 0,0 2-6 0 0,0-1-17 0 0,1 0 13 0 0,1 1-15 0 0,-1-1 5 0 0,2 1 7 0 0,-1 0-12 0 0,2 0 5 0 0,0 0 7 0 0,1 0 17 0 0,0 1 4 0 0,0-1 1 0 0,0 0 10 0 0,0-1 7 0 0,0 1 8 0 0,0-2-1 0 0,0 1 10 0 0,-1 0-2 0 0,2-1 1 0 0,-1 0 0 0 0,0 0 9 0 0,1 0-30 0 0,0 0 9 0 0,0 0-4 0 0,1 0-28 0 0,0 0 8 0 0,-1 0-13 0 0,0 0-7 0 0,0 1 1 0 0,0 0-10 0 0,-1 0 2 0 0,0 0-1 0 0,-1 0-9 0 0,0 1 11 0 0,0-1-12 0 0,0 1 3 0 0,-1 0 8 0 0,1 0-11 0 0,0-1 3 0 0,1 1 8 0 0,0 0-11 0 0,0 0 12 0 0,1-1-12 0 0,0 1 12 0 0,0-1-3 0 0,1 0 1 0 0,0-1 19 0 0,1 1-15 0 0,-1-1 14 0 0,0 1 34 0 0,-1-2 1 0 0,0 0 1 0 0,0 0 49 0 0,-1-1-4 0 0,0 0 13 0 0,0 0-2 0 0,0-1 12 0 0,1 0-41 0 0,0 0 12 0 0,0 0-5 0 0,0 1-46 0 0,0-1 3 0 0,0 0-4 0 0,0 1-10 0 0,-2-1 2 0 0,0 0-19 0 0,0 0 4 0 0,-2 0-2 0 0,1-1-9 0 0,-2 1 21 0 0,1 0-16 0 0,-1-1 6 0 0,0 1 16 0 0,0 0-4 0 0,0 0 11 0 0,0-1-2 0 0,0 0 10 0 0,1 0 44 0 0,0 0-11 0 0,0-1 6 0 0,1 0 46 0 0,0-1-12 0 0,0 1-4 0 0,1-1 32 0 0,-1-1-48 0 0,1 1 34 0 0,0 0-47 0 0,-1-1 12 0 0,1 1-24 0 0,-1-1 6 0 0,0 0-3 0 0,-1 0 9 0 0,-1 0-30 0 0,-1 0 18 0 0,0 0 22 0 0,-1 0-16 0 0,-1 1 25 0 0,0-1 2 0 0,-2 0 10 0 0,0 0-1 0 0,0 0 11 0 0,0 0-32 0 0,-1 0-18 0 0,1-1 32 0 0,0 1-68 0 0,0-1-8 0 0,0 0 0 0 0,0 0-4 0 0,1-1-28 0 0,-1 0 8 0 0,0 0-4 0 0,0 0 0 0 0,-1 0-9 0 0,1-1 12 0 0,0 1-14 0 0,-1 0 14 0 0,0 1-14 0 0,0-1 14 0 0,-1 0-5 0 0,0 0-7 0 0,-1 0 12 0 0,1 0 5 0 0,-2 0-11 0 0,0 1 4 0 0,0-1 9 0 0,-2 1-22 0 0,1 0 25 0 0,-2 0-8 0 0,1 1-15 0 0,-1-2 42 0 0,-1 1-42 0 0,0 0 24 0 0,0-1-8 0 0,0 0 2 0 0,0 0 0 0 0,-1 0 19 0 0,0-1-34 0 0,0 0 11 0 0,-1 1 6 0 0,1-1 15 0 0,-1 0-13 0 0,0 0 15 0 0,-1 1-23 0 0,0-1 16 0 0,-1 0-5 0 0,0 0-18 0 0,-1 1 6 0 0,1 0 6 0 0,-2-1-21 0 0,1 2-3 0 0,0-1 19 0 0,-1 1-34 0 0,0 1 19 0 0,1 0-6 0 0,-2 0 1 0 0,1 1-10 0 0,1 0 4 0 0,-1 0-2 0 0,1 0 0 0 0,0 1 9 0 0,-1-1-2 0 0,0 1-9 0 0,1-1 4 0 0,-2 1 16 0 0,1 0-23 0 0,-1 0 26 0 0,0-1-26 0 0,-1 1 8 0 0,1 0 15 0 0,0 0-14 0 0,0 0 6 0 0,0-1 7 0 0,1 1-12 0 0,0 0 14 0 0,-1 0-4 0 0,1 0 1 0 0,0 0 9 0 0,0 0-30 0 0,0 0 18 0 0,0 0 3 0 0,-1 0-29 0 0,-1 0 18 0 0,0 0-16 0 0,-1 1-23 0 0,0 0 24 0 0,0 0-46 0 0,-1 0 32 0 0,-1 1-1 0 0,0-1-38 0 0,0 1 3 0 0,-1-1 16 0 0,1 1-16 0 0,-2-1 5 0 0,1 1-19 0 0,-1-1 14 0 0,0 1-15 0 0,0 0-14 0 0,1-1 13 0 0,-1 2-6 0 0,1-1 12 0 0,-1 1-4 0 0,1 0 12 0 0,-1 0 6 0 0,0 0-11 0 0,0 1 23 0 0,0 0 3 0 0,-1-1 27 0 0,0 1-34 0 0,1 1 40 0 0,-1-1-21 0 0,0 0 6 0 0,0 0 18 0 0,0 1-34 0 0,0-1 39 0 0,0 1-12 0 0,0 0 4 0 0,0 0 10 0 0,1 0-4 0 0,0 0 21 0 0,0 0-6 0 0,0 0-6 0 0,1 0 2 0 0,0-1 9 0 0,0 0-13 0 0,1 1 4 0 0,0-1-10 0 0,0 0 12 0 0,1 1-14 0 0,-1-1 4 0 0,0 1-1 0 0,0-1-9 0 0,-1 1 12 0 0,-1 0-14 0 0,1 0 4 0 0,-1 0-1 0 0,0-1 0 0 0,-1 1 0 0 0,1 0 10 0 0,0-1-4 0 0,0 1 2 0 0,-1-1 10 0 0,1 0-4 0 0,-1 0 2 0 0,1 0 10 0 0,0 0-13 0 0,1 0 14 0 0,0 0-14 0 0,0 0 4 0 0,1 0 9 0 0,0-1-13 0 0,0 1 4 0 0,1 0-1 0 0,-1 0-9 0 0,1 0 2 0 0,0 0-1 0 0,-1 0 10 0 0,1 0-13 0 0,-1 0 14 0 0,1 0-14 0 0,0 1 4 0 0,0-1 9 0 0,-1 0-4 0 0,1 0-7 0 0,-1 1 2 0 0,0-1-1 0 0,0 0-18 0 0,-1 0-14 0 0,0 1 21 0 0,0-1-45 0 0,0 1 13 0 0,-1-1-14 0 0,1 1 21 0 0,-1 0-25 0 0,0 1 7 0 0,0 0 8 0 0,0 0-4 0 0,0 1 2 0 0,0-1 19 0 0,0 1-6 0 0,0 0-15 0 0,0 0 13 0 0,1 0 15 0 0,-1-1-14 0 0,1 1 5 0 0,-1 0 8 0 0,0-1-11 0 0,1 1 3 0 0,-1-1 8 0 0,0 0-11 0 0,-1 1 12 0 0,0 0-22 0 0,1 0 7 0 0,-1 0-3 0 0,0 0-19 0 0,1 1 25 0 0,0 0-18 0 0,0 0 5 0 0,0 0 27 0 0,1 0-8 0 0,-1 0 4 0 0,1 1 28 0 0,0-1-8 0 0,0 0 13 0 0,0 0-2 0 0,1 1 1 0 0,0 0-9 0 0,1 0 11 0 0,-1 0-3 0 0,1 0 1 0 0,0 0 0 0 0,-1 0-9 0 0,0 0 11 0 0,1 0-3 0 0,-1 0-8 0 0,-1 1 2 0 0,1-1-1 0 0,-1 1 0 0 0,-1-1 19 0 0,0 0-25 0 0,0 1 9 0 0,-1 0 6 0 0,0-1-2 0 0,-1 2-8 0 0,1-1 21 0 0,-1 1-26 0 0,1 0 9 0 0,1-1 16 0 0,0 1-15 0 0,-1 0 14 0 0,2 0-12 0 0,1 1 12 0 0,-1-1-3 0 0,2 0 1 0 0,-1 0 0 0 0,1-1 9 0 0,-1 1-21 0 0,1 0 26 0 0,0-1-9 0 0,0 1-6 0 0,0 0 11 0 0,1 0-3 0 0,0 0 1 0 0,-1 0-9 0 0,2 0 11 0 0,-1 1-3 0 0,0 0-18 0 0,1 0 15 0 0,0 0-5 0 0,0 1-8 0 0,0 0 2 0 0,1 1 8 0 0,-1 0-21 0 0,1 1 7 0 0,0 1 6 0 0,1 0-11 0 0,0 1 3 0 0,0 1-1 0 0,1 1 9 0 0,0 0-11 0 0,0 0 22 0 0,0 0-16 0 0,1 0 14 0 0,0 0 6 0 0,0 0-10 0 0,1-1 13 0 0,0 0-14 0 0,1 0 4 0 0,0-1 9 0 0,0-1-13 0 0,1 0 4 0 0,1 0 9 0 0,0-2-22 0 0,0 0 34 0 0,0 0-28 0 0,2-1 8 0 0,-1-1 8 0 0,1 0-13 0 0,0 0-5 0 0,0-1 1 0 0,1 1-1 0 0,0-1-9 0 0,0 0 12 0 0,0 1-14 0 0,1-1 14 0 0,0 1 5 0 0,0-1-20 0 0,1 1 16 0 0,0-1-15 0 0,1 1 4 0 0,0 0 9 0 0,1 0 6 0 0,0-1-11 0 0,1 1 23 0 0,0 0-25 0 0,1-1 17 0 0,0 0 13 0 0,1 0-13 0 0,0-1 5 0 0,1 1-10 0 0,1-1 2 0 0,-1 0 9 0 0,1-1 6 0 0,0 1-20 0 0,-1-1 6 0 0,1 1 8 0 0,-1-1-13 0 0,1 0 4 0 0,0-1 9 0 0,0 1-13 0 0,0-1 14 0 0,1 0-14 0 0,0 0 4 0 0,1-1 9 0 0,0 1-13 0 0,1 0 23 0 0,1-1-25 0 0,-1 0 17 0 0,1 0-6 0 0,0 0-7 0 0,0-1 21 0 0,-1 0-25 0 0,0-1 17 0 0,-1 1-15 0 0,-1-1 14 0 0,-1 0-14 0 0,0 0 14 0 0,-1 0-14 0 0,-1 0 4 0 0,-1 0 9 0 0,0 0-13 0 0,-1 0 14 0 0,0 0-5 0 0,-2-1 2 0 0,0 1 0 0 0,-1 0 10 0 0,0-1-13 0 0,0 1 23 0 0,-1 0-16 0 0,0-1 15 0 0,0 1-14 0 0,-1-1 4 0 0,0 1-38 0 0,-1 0-251 0 0,-1-1-201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23.7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39158.73438"/>
      <inkml:brushProperty name="anchorY" value="-106860.89844"/>
      <inkml:brushProperty name="scaleFactor" value="0.5"/>
    </inkml:brush>
  </inkml:definitions>
  <inkml:trace contextRef="#ctx0" brushRef="#br0">8 5 7338 0 0,'0'0'0'0'0,"-1"-1"504"0"0,-1 0-514 0 0,0-1 1371 0 0,0 1-2510 0 0,7 4-1819 0 0,4 0 2725 0 0,3 1-21 0 0,4 1-12 0 0,4 0 129 0 0,5 1 55 0 0,4-1 56 0 0,6 0 32 0 0,6 0 83 0 0,6 0 289 0 0,5 0-20 0 0,8-1 28 0 0,5-1 316 0 0,8 0-330 0 0,5-1 122 0 0,6-1 47 0 0,4 0-303 0 0,4-1 36 0 0,4-1-108 0 0,3-1-68 0 0,2 1-26 0 0,0-1-38 0 0,2 0 43 0 0,0 0-16 0 0,0 1-14 0 0,0 0 62 0 0,0 0-19 0 0,0 2-2 0 0,-1 0 69 0 0,0 0-29 0 0,-2 1 11 0 0,-1 1 8 0 0,-1 1-11 0 0,-2-1-25 0 0,-4 1-2 0 0,-2 0-21 0 0,-4 1-14 0 0,-3-1-16 0 0,-4 0 22 0 0,-4 1-9 0 0,-3-1-6 0 0,-2-1 11 0 0,-4 0 6 0 0,-3-1 36 0 0,-2-1 0 0 0,-2 0 13 0 0,-2-1-3 0 0,-2-2 2 0 0,-2 1 38 0 0,-2-2-30 0 0,-3 0 20 0 0,-4-1-71 0 0,-2 1 39 0 0,-3 0-2078 0 0,-4 0 2478 0 0,-4 2-1225 0 0,-3 0 838 0 0,-8 0-10659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29.55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4009.4375"/>
      <inkml:brushProperty name="anchorY" value="-107954.24219"/>
      <inkml:brushProperty name="scaleFactor" value="0.5"/>
    </inkml:brush>
  </inkml:definitions>
  <inkml:trace contextRef="#ctx0" brushRef="#br0">0 1 4313 0 0,'0'0'6012'0'0,"3"8"-10326"0"0,0 1 3979 0 0,1 3-76 0 0,1 2 80 0 0,0 1 446 0 0,0 1-86 0 0,1 2 91 0 0,-1 0 14 0 0,-1 2 18 0 0,0-1-3 0 0,-1 1 3 0 0,0-1 0 0 0,-2 1-18 0 0,0-1 4 0 0,0 0 17 0 0,0-1-6 0 0,-1-1-6 0 0,0 0 68 0 0,1-1-11 0 0,-1-1 16 0 0,-1 0 64 0 0,1-2-652 0 0,0-1 601 0 0,0-2-198 0 0,-1-1-38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29.92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5078.10938"/>
      <inkml:brushProperty name="anchorY" value="-109365.70313"/>
      <inkml:brushProperty name="scaleFactor" value="0.5"/>
    </inkml:brush>
  </inkml:definitions>
  <inkml:trace contextRef="#ctx0" brushRef="#br0">52 425 7017 0 0,'-2'-2'1673'0'0,"-1"-2"-533"0"0,-2-3 143 0 0,-1-1 216 0 0,0-1-1064 0 0,-1-2 88 0 0,1-1 169 0 0,0 0-318 0 0,2-1 135 0 0,0-1 13 0 0,2 0-290 0 0,2 0 60 0 0,1-2-87 0 0,1 0-8 0 0,2-1-40 0 0,2 0-38 0 0,2-1-2 0 0,1-1-13 0 0,2-1-54 0 0,1 0-14 0 0,2 0-19 0 0,1 0 11 0 0,2 0-52 0 0,0 0-4 0 0,2 2-29 0 0,0 2-14 0 0,-1 1-26 0 0,1 3-154 0 0,0 3 23 0 0,-2 2-8 0 0,1 3-183 0 0,-2 4 62 0 0,0 2-38 0 0,-1 4-5 0 0,0 4 38 0 0,-2 3 138 0 0,-2 3-9 0 0,-1 3 32 0 0,-1 2 175 0 0,-2 3-19 0 0,-3 0 54 0 0,-1 0 22 0 0,-3 0 62 0 0,-2-1 107 0 0,-1-2 12 0 0,-3 0-49 0 0,-1-3 180 0 0,-3-1-44 0 0,0-1 29 0 0,-2-3 36 0 0,0-1-28 0 0,-2-1-64 0 0,0-2 0 0 0,-1-1 13 0 0,0-2-101 0 0,-1-1-8 0 0,1-2-21 0 0,0 0-10 0 0,1-2-46 0 0,1 0-91 0 0,1-2-285 0 0,1 0-170 0 0,2-1-264 0 0,2 0 76 0 0,2 1-525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0.37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6167.4375"/>
      <inkml:brushProperty name="anchorY" value="-110320.01563"/>
      <inkml:brushProperty name="scaleFactor" value="0.5"/>
    </inkml:brush>
  </inkml:definitions>
  <inkml:trace contextRef="#ctx0" brushRef="#br0">170 135 6721 0 0,'0'0'0'0'0,"0"-2"1249"0"0,0-2-1439 0 0,0-3 1569 0 0,1-1 575 0 0,-1-1-1188 0 0,-1-1 99 0 0,0 0-279 0 0,-1 0 34 0 0,-1 0 82 0 0,0 2-404 0 0,-1 1 2 0 0,-1 1-84 0 0,0 1-17 0 0,-2 1-154 0 0,0 2-44 0 0,0 1-25 0 0,-2 2-13 0 0,0 3-95 0 0,-1 1 53 0 0,-1 2-30 0 0,0 2-3 0 0,-1 1 29 0 0,0 2-46 0 0,0 0 24 0 0,2 1 0 0 0,0 0-37 0 0,2 1 2 0 0,2-1 34 0 0,2 1-58 0 0,2 0 56 0 0,4-1 30 0 0,2-1 19 0 0,3 0-1 0 0,3-2 60 0 0,2-1 31 0 0,3-1-6 0 0,1-2 44 0 0,2-2 27 0 0,2-2 51 0 0,0-1 8 0 0,1-2 2 0 0,0-1 78 0 0,-1-3 100 0 0,0-1-25 0 0,-1-1 9 0 0,-2-1 124 0 0,-1-2-158 0 0,-1-1 53 0 0,-2 0 19 0 0,-1-2-178 0 0,-2 0 6 0 0,-1 0-57 0 0,-2-1 7 0 0,-1 0-82 0 0,-2 0 3 0 0,-1-1-14 0 0,-1 2-1 0 0,-1-1-20 0 0,0 2-31 0 0,-2 0-21 0 0,-1 1 12 0 0,-1 2-53 0 0,0 2-79 0 0,-1 1 2 0 0,0 2-27 0 0,0 1-81 0 0,0 2-652 0 0,0 2-369 0 0,1 1-136 0 0,0 2-947 0 0,1 1 302 0 0,0 2-1103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0.8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7315.57813"/>
      <inkml:brushProperty name="anchorY" value="-111227.39844"/>
      <inkml:brushProperty name="scaleFactor" value="0.5"/>
    </inkml:brush>
  </inkml:definitions>
  <inkml:trace contextRef="#ctx0" brushRef="#br0">16 1 8410 0 0,'0'0'1826'0'0,"0"1"-1512"0"0,0 0 89 0 0,-1 5-108 0 0,0 3 63 0 0,0 2-36 0 0,-1 2-75 0 0,0 1-7 0 0,0 1-42 0 0,-1 1 8 0 0,1 0-53 0 0,1 0-24 0 0,0 0-23 0 0,1-1 2 0 0,1 0-51 0 0,1-2 61 0 0,2 0-30 0 0,0-2 18 0 0,1-1 25 0 0,1-1 77 0 0,1-2-11 0 0,0-2 29 0 0,0-1 51 0 0,1-1 34 0 0,0-1 13 0 0,0-2 11 0 0,0-1 18 0 0,1-1-69 0 0,-1-2-6 0 0,1-1 16 0 0,0-1-102 0 0,0-2-26 0 0,0 0-8 0 0,0-1-32 0 0,1-1-60 0 0,-1-1-22 0 0,1 0 2 0 0,-1-1-25 0 0,0 0-22 0 0,0 1-5 0 0,-1 1-38 0 0,0 0 19 0 0,-1 2-18 0 0,-1 2-61 0 0,-1 1-10 0 0,-2 2 7 0 0,0 1-81 0 0,-2 2 23 0 0,0-1-39 0 0,0 2 8 0 0,0 0-14 0 0,3 5 50 0 0,1 3 4 0 0,0 1 11 0 0,-1 2 46 0 0,1 1 7 0 0,-1 0 29 0 0,1 0 5 0 0,0-1 28 0 0,1 0 116 0 0,1-2 6 0 0,2-1 16 0 0,1 0 133 0 0,1-2 76 0 0,1-2 100 0 0,1 0 1 0 0,1-2 161 0 0,-1-1 25 0 0,0-2 3 0 0,-1-1 19 0 0,0-1 71 0 0,-1-1-141 0 0,-1-2-20 0 0,0-1 11 0 0,-2-1-171 0 0,0-1-65 0 0,0-1-28 0 0,-1-2-15 0 0,-1 0-134 0 0,-1-2-19 0 0,1 0-22 0 0,-2 0-2 0 0,0-1-68 0 0,0 0-10 0 0,-2 1-10 0 0,0-1-2 0 0,0 2-48 0 0,-1 1-61 0 0,0 1-69 0 0,0 3-24 0 0,-1 2-133 0 0,1 3-929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41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2625 0 0,'-5'3'3506'0'0,"-11"6"-1141"0"0,13-7-2380 0 0,-1 0-1 0 0,1 1 1 0 0,-1 0-1 0 0,1 0 1 0 0,0 0-1 0 0,0 0 1 0 0,0 0-1 0 0,0 1 1 0 0,1-1-1 0 0,0 1 1 0 0,-1 0-1 0 0,1 0 1 0 0,-3 8-1 0 0,4-10 78 0 0,0 1 0 0 0,0-1-1 0 0,0 1 1 0 0,0-1 0 0 0,0 1 0 0 0,1 0-1 0 0,-1-1 1 0 0,1 1 0 0 0,0 0 0 0 0,0-1-1 0 0,0 1 1 0 0,0 0 0 0 0,0 0 0 0 0,0-1-1 0 0,1 1 1 0 0,-1 0 0 0 0,1-1 0 0 0,0 1-1 0 0,0-1 1 0 0,0 1 0 0 0,0-1 0 0 0,0 1-1 0 0,1-1 1 0 0,-1 1 0 0 0,1-1 0 0 0,-1 0-1 0 0,1 0 1 0 0,0 0 0 0 0,0 0 0 0 0,0 0-1 0 0,0 0 1 0 0,0-1 0 0 0,0 1 0 0 0,1-1-1 0 0,-1 1 1 0 0,1-1 0 0 0,-1 0 0 0 0,1 0-1 0 0,-1 0 1 0 0,1 0 0 0 0,-1 0 0 0 0,6 0-1 0 0,-2 0 110 0 0,0-1-1 0 0,-1 1 0 0 0,1-1 1 0 0,0 0-1 0 0,-1-1 0 0 0,1 1 1 0 0,-1-1-1 0 0,1 0 0 0 0,-1-1 1 0 0,1 1-1 0 0,-1-1 0 0 0,1 0 1 0 0,-1 0-1 0 0,0-1 0 0 0,0 0 1 0 0,0 0-1 0 0,-1 0 0 0 0,1 0 0 0 0,-1-1 1 0 0,6-5-1 0 0,-7 5-154 0 0,0-1 0 0 0,0 0-1 0 0,-1 0 1 0 0,1 0 0 0 0,-1-1 0 0 0,-1 1-1 0 0,1 0 1 0 0,-1-1 0 0 0,0 0 0 0 0,0 1 0 0 0,0-7-1 0 0,-1 11-83 0 0,1 0-1 0 0,-1-1 1 0 0,0 1-1 0 0,0-1 1 0 0,0 1-1 0 0,0-1 1 0 0,0 1 0 0 0,0-1-1 0 0,0 1 1 0 0,0-1-1 0 0,-1 1 1 0 0,1-1-1 0 0,-1 1 1 0 0,1 0-1 0 0,-1-1 1 0 0,1 1-1 0 0,-1 0 1 0 0,0-1-1 0 0,0 1 1 0 0,1 0-1 0 0,-1 0 1 0 0,0 0-1 0 0,0 0 1 0 0,0 0-1 0 0,0 0 1 0 0,-1 0-1 0 0,1 0 1 0 0,0 0 0 0 0,0 0-1 0 0,0 0 1 0 0,-1 1-1 0 0,1-1 1 0 0,0 1-1 0 0,-1-1 1 0 0,1 1-1 0 0,-1-1 1 0 0,1 1-1 0 0,-1 0 1 0 0,1 0-1 0 0,-1-1 1 0 0,1 1-1 0 0,-1 0 1 0 0,1 1-1 0 0,0-1 1 0 0,-4 0-1 0 0,2 2-239 0 0,-1-1 0 0 0,1 0-1 0 0,0 1 1 0 0,0 0-1 0 0,0-1 1 0 0,0 1 0 0 0,0 0-1 0 0,0 1 1 0 0,0-1-1 0 0,0 0 1 0 0,-2 4 0 0 0,-5 6-444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1.28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48827.20313"/>
      <inkml:brushProperty name="anchorY" value="-112295.74219"/>
      <inkml:brushProperty name="scaleFactor" value="0.5"/>
    </inkml:brush>
  </inkml:definitions>
  <inkml:trace contextRef="#ctx0" brushRef="#br0">0 140 12635 0 0,'1'0'1209'0'0,"-1"0"-966"0"0,1 0 72 0 0,0 0-7 0 0,1 0 20 0 0,6 0-49 0 0,3-2-41 0 0,2 0 38 0 0,1 0-62 0 0,0-1 16 0 0,1 0 13 0 0,1-1-61 0 0,-1 0-1 0 0,0-2-30 0 0,1 1 14 0 0,-1-2-25 0 0,0 1-3 0 0,-1-2-9 0 0,-1 1 2 0 0,-1-1-21 0 0,-1 0-13 0 0,-1 0 22 0 0,-2-1-9 0 0,-2 1-25 0 0,-1 1 8 0 0,-2-1-32 0 0,-2 2-1 0 0,0 0-21 0 0,-2 1-107 0 0,-1 1-27 0 0,-1 2 9 0 0,-1 0-150 0 0,-2 3-43 0 0,0 1 4 0 0,-2 2-31 0 0,-1 2-41 0 0,-2 2 104 0 0,-1 2-6 0 0,-1 2-3 0 0,-1 2 146 0 0,0 1 6 0 0,0 0 44 0 0,2 0-14 0 0,1 0 74 0 0,1 0-39 0 0,3-1 33 0 0,2-1-8 0 0,2-2-15 0 0,2 0 14 0 0,2-1 13 0 0,3-2-4 0 0,1 0 41 0 0,3-2 35 0 0,1 0-8 0 0,1-2 7 0 0,3 0 66 0 0,0-1-38 0 0,2-1 14 0 0,1-1-11 0 0,1-1-16 0 0,0-1-99 0 0,3-1-160 0 0,0-1-102 0 0,2-2-191 0 0,2 0 48 0 0,1 0-332 0 0,-14 3-6963 0 0,-1-1-1181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1.61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0193.125"/>
      <inkml:brushProperty name="anchorY" value="-113378.75"/>
      <inkml:brushProperty name="scaleFactor" value="0.5"/>
    </inkml:brush>
  </inkml:definitions>
  <inkml:trace contextRef="#ctx0" brushRef="#br0">4 46 10418 0 0,'0'0'1220'0'0,"0"0"-1170"0"0,0 1 89 0 0,0 0-221 0 0,0 0 69 0 0,-2 7-75 0 0,1 3-51 0 0,0 1 59 0 0,2 1 33 0 0,0 1 38 0 0,3-1 4 0 0,0 0 69 0 0,1 0 38 0 0,2 0 4 0 0,-1-1 5 0 0,1-1 57 0 0,1-1 2 0 0,-1 0 32 0 0,0-2 3 0 0,-1-1 20 0 0,0-1 389 0 0,-1-2 49 0 0,3 2 5829 0 0,-8-6-5821 0 0,-3-7-71 0 0,-2-1-346 0 0,-1-2 17 0 0,1-1-66 0 0,-1-1-36 0 0,1-1-61 0 0,0 0-34 0 0,1-1-4 0 0,1 0-5 0 0,1 0-38 0 0,1 0-27 0 0,0 0-4 0 0,1 2-12 0 0,2-1-27 0 0,1 2-30 0 0,1 0-13 0 0,1 1 1 0 0,2 2-31 0 0,1 1-11 0 0,1 1 11 0 0,2 1 13 0 0,1 2-13 0 0,1 1 24 0 0,1 2-6 0 0,2 0-17 0 0,1 2 52 0 0,1 1-781 0 0,1 1-409 0 0,1 1-284 0 0,1 2-1053 0 0,2 2 338 0 0,1 2-1390 0 0,-3-2-7044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1.87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1508.35938"/>
      <inkml:brushProperty name="anchorY" value="-114399.75"/>
      <inkml:brushProperty name="scaleFactor" value="0.5"/>
    </inkml:brush>
  </inkml:definitions>
  <inkml:trace contextRef="#ctx0" brushRef="#br0">0 9 16588 0 0,'0'0'1799'0'0,"1"0"-1795"0"0,-1 0-63 0 0,6-2-110 0 0,2 0 63 0 0,2 1-8 0 0,1-1-1 0 0,1 1 59 0 0,1 1 21 0 0,0 0 7 0 0,1 0 3 0 0,1 2 47 0 0,0-1-22 0 0,-1 1 28 0 0,2-1-16 0 0,-1 1 6 0 0,1-1-12 0 0,0 0-15 0 0,1 1-90 0 0,-1-1 15 0 0,0 0-1952 0 0,0 0 2467 0 0,0 1-1291 0 0,0 1 1022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2.06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2829.34375"/>
      <inkml:brushProperty name="anchorY" value="-115430"/>
      <inkml:brushProperty name="scaleFactor" value="0.5"/>
    </inkml:brush>
  </inkml:definitions>
  <inkml:trace contextRef="#ctx0" brushRef="#br0">1 1 7482 0 0,'1'0'5833'0'0,"0"0"-5213"0"0,6 1-67 0 0,2 1-10 0 0,3 0-217 0 0,2-1 75 0 0,2 1 11 0 0,2-1-281 0 0,3 0 46 0 0,2-1-65 0 0,3 1-22 0 0,2-1-45 0 0,1 1-46 0 0,3-1-561 0 0,1 2-675 0 0,1 0-256 0 0,1 0 65 0 0,0 0-1161 0 0,-8 1-8016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2.75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4246.79688"/>
      <inkml:brushProperty name="anchorY" value="-116469.07813"/>
      <inkml:brushProperty name="scaleFactor" value="0.5"/>
    </inkml:brush>
  </inkml:definitions>
  <inkml:trace contextRef="#ctx0" brushRef="#br0">275 118 7090 0 0,'1'-1'2800'0'0,"0"-3"-970"0"0,1-2 268 0 0,0-2 162 0 0,1-1-1813 0 0,1 0 190 0 0,0-2 58 0 0,1 1-257 0 0,-1 0 118 0 0,-1 0-26 0 0,1 1-200 0 0,-2 0-43 0 0,0 2-38 0 0,-1 2 24 0 0,0 1-162 0 0,0 2-75 0 0,-1 1-24 0 0,-1 1-35 0 0,-5-2-137 0 0,-3 1-20 0 0,-3 1-4 0 0,-2 2-8 0 0,-4 1-56 0 0,-2 3 91 0 0,-2 2-11 0 0,-1 2 5 0 0,-3 2 106 0 0,1 0 17 0 0,0 1 1 0 0,1 1-2 0 0,3-1 58 0 0,2 0-26 0 0,4-1 1 0 0,2-1-27 0 0,4 0-30 0 0,2-1-50 0 0,3-2 30 0 0,3 1-5 0 0,2-2-64 0 0,2 0 75 0 0,2 0-44 0 0,2-1 33 0 0,2-1 56 0 0,2 0 13 0 0,2 0 1 0 0,0-2 4 0 0,1 1 28 0 0,-1-2-17 0 0,1 1 15 0 0,-2 0-3 0 0,-1-1-8 0 0,-1 1-7 0 0,-1-1-8 0 0,-3 1-8 0 0,-1 0-8 0 0,-1 0-27 0 0,-2 0 7 0 0,-1 1-23 0 0,-2 0-4 0 0,-1 0 94 0 0,-2 1 18 0 0,-2 1-37 0 0,-1 0 149 0 0,-2 2 31 0 0,-2 0-50 0 0,-1 0 72 0 0,0 2-2 0 0,-1 0-83 0 0,1 0 18 0 0,1 1-1 0 0,0-1-115 0 0,3 0-4 0 0,0 1 3 0 0,3-1 2 0 0,2 0-20 0 0,1 0-2 0 0,2 0-1 0 0,2 1-1 0 0,2-1 9 0 0,2 1 17 0 0,2-1 4 0 0,1 1 1 0 0,2-1 29 0 0,2 0 11 0 0,2 0-2 0 0,1-2 12 0 0,1 1 7 0 0,1-2-38 0 0,1-1-7 0 0,1-1-10 0 0,1-1-37 0 0,-1-2-355 0 0,1-1-97 0 0,-1-1-117 0 0,-1-2-433 0 0,1-1 127 0 0,-1-2-478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3.56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5327.25"/>
      <inkml:brushProperty name="anchorY" value="-117885.58594"/>
      <inkml:brushProperty name="scaleFactor" value="0.5"/>
    </inkml:brush>
  </inkml:definitions>
  <inkml:trace contextRef="#ctx0" brushRef="#br0">0 114 11530 0 0,'0'0'7542'0'0,"0"2"-8872"0"0,0-1 1021 0 0,0 1 6 0 0,0-1 94 0 0,0 1 9 0 0,2 7 21 0 0,1 2 19 0 0,0 2 44 0 0,0 0 73 0 0,1 1-7 0 0,-1-1 8 0 0,0-1 68 0 0,1 0 8 0 0,-1 0 40 0 0,1-1 11 0 0,-1-1 19 0 0,1-1 35 0 0,0-1 20 0 0,-1-1 15 0 0,-1-2 46 0 0,2 1 4725 0 0,-5-6-4530 0 0,1-1-19 0 0,-2-6-78 0 0,-2-3-14 0 0,-1-1-203 0 0,1-2 8 0 0,-1-1-33 0 0,1 1-10 0 0,0-1-48 0 0,0 1 4 0 0,2 0-14 0 0,0 0 1 0 0,1 2-10 0 0,0 0-26 0 0,1 0-2 0 0,1 2-21 0 0,0 1-4 0 0,2 0-38 0 0,0 2 0 0 0,1 0-3 0 0,1 1-38 0 0,1 1-9 0 0,1 1 1 0 0,0 1-3 0 0,1 1-9 0 0,0 0 21 0 0,1 0 11 0 0,-1 2-20 0 0,1 1 54 0 0,-1 0 3 0 0,0 1 11 0 0,0 1 18 0 0,0 1 25 0 0,-1 0 22 0 0,0 0-32 0 0,0 0 21 0 0,-1 1 12 0 0,1 0-3 0 0,0 0 11 0 0,0-1-2 0 0,1 1 10 0 0,0-1-2 0 0,2 0 19 0 0,-1 0-23 0 0,2 0 26 0 0,0-1 2 0 0,0 0-10 0 0,1 0 5 0 0,1-1 7 0 0,0 0-2 0 0,2 0 10 0 0,0-1-12 0 0,2-1 5 0 0,0-1 16 0 0,1 1 5 0 0,0-1-19 0 0,1-2 35 0 0,-1 0-11 0 0,0-1 4 0 0,0-2 19 0 0,-2 0-15 0 0,0-1 14 0 0,-2-2-3 0 0,0 0 1 0 0,-1-1 0 0 0,-1 0 0 0 0,-2-1-9 0 0,0-1 2 0 0,-2 0-10 0 0,-2 0-17 0 0,-1 0-4 0 0,-2 0-1 0 0,-2 1-38 0 0,-1 0-37 0 0,-2 0-19 0 0,-1 2 1 0 0,-2 0-79 0 0,-1 2-6 0 0,-1 2-3 0 0,-2 1-23 0 0,-1 1-13 0 0,-1 2 40 0 0,-1 1-32 0 0,-1 2 20 0 0,1 1 32 0 0,-1 2-9 0 0,1 1 14 0 0,2 2-2 0 0,1 0 10 0 0,2 1 44 0 0,2 0-30 0 0,2 2 30 0 0,1 0 21 0 0,2 1 12 0 0,2 0 18 0 0,2 1-2 0 0,2-1 11 0 0,3 1 16 0 0,1 0 6 0 0,1 0 9 0 0,3-1 8 0 0,0 0 8 0 0,2-1-11 0 0,1-2 14 0 0,0 0-4 0 0,2-3-83 0 0,1-2-154 0 0,1-1-54 0 0,0-3-176 0 0,1-3-1326 0 0,1-1-205 0 0,-1-3 836 0 0,-1-2 1230 0 0,0-1-1881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4.3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7096.29688"/>
      <inkml:brushProperty name="anchorY" value="-119004.55469"/>
      <inkml:brushProperty name="scaleFactor" value="0.5"/>
    </inkml:brush>
  </inkml:definitions>
  <inkml:trace contextRef="#ctx0" brushRef="#br0">8 31 12515 0 0,'0'0'1813'0'0,"0"0"-1574"0"0,0 0-136 0 0,-1 1-110 0 0,0-1-20 0 0,0 1-71 0 0,0 0-120 0 0,-1 7 150 0 0,1 2-25 0 0,0 1 0 0 0,1 1 146 0 0,2 0 52 0 0,1 0 31 0 0,0 0 12 0 0,1 0 106 0 0,0-1-38 0 0,1-1 45 0 0,0 0 1 0 0,-1-1-9 0 0,0-1 154 0 0,0-1 40 0 0,3 3 4960 0 0,-7-15-5177 0 0,-1-2-12 0 0,0-3-68 0 0,0 0-17 0 0,0-2-105 0 0,0 0 8 0 0,1 0-9 0 0,0 0-22 0 0,1 0 6 0 0,0 0-31 0 0,2 0-1 0 0,0 1-2 0 0,2 1-38 0 0,1 0-18 0 0,0 1-7 0 0,1 1-10 0 0,1 1-36 0 0,0 2 0 0 0,2 0 7 0 0,0 2-14 0 0,0 1 14 0 0,1 1 14 0 0,1 1 15 0 0,1 1-21 0 0,1 2 54 0 0,1 0-211 0 0,0 2-135 0 0,2 0 20 0 0,0 0-315 0 0,1 0-460 0 0,1 0 47 0 0,0 0-76 0 0,0-1-556 0 0,-2 0 501 0 0,0-2-37 0 0,-2 1-66 0 0,-1-2 564 0 0,-2-1 344 0 0,-2 0 136 0 0,-1-1 117 0 0,-2-1 615 0 0,0-1 502 0 0,-2 0-8 0 0,-2-1-7 0 0,0 0 707 0 0,-1 0-604 0 0,-2 0 285 0 0,0 0 43 0 0,-1 1-547 0 0,-2-1-29 0 0,-1 1-196 0 0,0 0 4 0 0,-1 0-273 0 0,-1 1-51 0 0,0 0-39 0 0,-1 1-35 0 0,0 1-118 0 0,0 2-16 0 0,-1 0-33 0 0,1 1 2 0 0,-1 2-60 0 0,0 0 26 0 0,1 1-12 0 0,0 0-7 0 0,0 0 12 0 0,1 1 14 0 0,1-1 6 0 0,1 1 9 0 0,2-1-2 0 0,1 0 49 0 0,0-1-14 0 0,2 0 17 0 0,1-1 34 0 0,1 0-9 0 0,1-1 5 0 0,2-1 9 0 0,1-1-12 0 0,1 0-14 0 0,1-1 4 0 0,1-1-3 0 0,1-1-38 0 0,1 0 2 0 0,0-1-12 0 0,1 1-8 0 0,0-1-8 0 0,0 0-26 0 0,0 1-13 0 0,0 0 2 0 0,0 0-22 0 0,0 2-13 0 0,0 0-7 0 0,0 2-9 0 0,1 0-8 0 0,-2 2-17 0 0,1 1 13 0 0,-1 2-15 0 0,0 1-14 0 0,-1 1-62 0 0,0 2 35 0 0,-1 2-15 0 0,-1 1-53 0 0,0 2 138 0 0,-2 1-53 0 0,-1 3-17 0 0,-1 1 140 0 0,-1 0-15 0 0,-1 1 30 0 0,-2 1 36 0 0,-1-1 19 0 0,-1-2 17 0 0,-2 0-2 0 0,0-3 13 0 0,-3-1 34 0 0,-1-2 0 0 0,-2-2 12 0 0,-1-1 8 0 0,-2-2 17 0 0,-1-2 71 0 0,-2-1 0 0 0,0-2-13 0 0,-2-1 73 0 0,0-3-49 0 0,0-2 17 0 0,-1-2 14 0 0,2-2-70 0 0,0-2-6 0 0,1-3-30 0 0,1-1-5 0 0,1-2-49 0 0,2-2-52 0 0,2-2-45 0 0,2-1-2 0 0,2-2-99 0 0,2 0-199 0 0,2-1 4 0 0,2-1-84 0 0,4 0-239 0 0,3 1-779 0 0,4 0 233 0 0,2 1-446 0 0,5 2-661 0 0,2 1 189 0 0,3 2-682 0 0,-4 4-8684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4.65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8603.20313"/>
      <inkml:brushProperty name="anchorY" value="-120087.49219"/>
      <inkml:brushProperty name="scaleFactor" value="0.5"/>
    </inkml:brush>
  </inkml:definitions>
  <inkml:trace contextRef="#ctx0" brushRef="#br0">0 33 7930 0 0,'0'0'2336'0'0,"0"1"-2289"0"0,0 0 44 0 0,0 0 565 0 0,0 0-415 0 0,0 1 223 0 0,0-1-69 0 0,0 1-218 0 0,0 0 83 0 0,0 1-48 0 0,5 8 15 0 0,1 0-4 0 0,1 1 38 0 0,2-2 9 0 0,1-2 27 0 0,1-2 23 0 0,0-3 15 0 0,1-1-20 0 0,1-3 7 0 0,1-1-11 0 0,1-1-119 0 0,1-2 15 0 0,1-1-3 0 0,0-1-155 0 0,1-1-21 0 0,1-2-12 0 0,0 1-16 0 0,0-1-64 0 0,-1 1 36 0 0,0 0-43 0 0,-2 1-17 0 0,-1 1 23 0 0,-2 1-66 0 0,-3 2-18 0 0,-3 1 12 0 0,-2 1-102 0 0,-3 1 122 0 0,-1 1 6 0 0,-1 5-9 0 0,-3 3 121 0 0,-1 3 79 0 0,-3 3 31 0 0,-2 2 30 0 0,-2 2 130 0 0,-1 3-127 0 0,-1 1 45 0 0,-1 3-22 0 0,0 0-91 0 0,0 2 7 0 0,0 1-27 0 0,0 1 3 0 0,1 0-22 0 0,-1 1 52 0 0,1-1-109 0 0,-2 0-452 0 0,0 1 97 0 0,-1-1-42 0 0,-1-1-402 0 0,9-16-6960 0 0,1-1-1202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5.12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59715.23438"/>
      <inkml:brushProperty name="anchorY" value="-121546.58594"/>
      <inkml:brushProperty name="scaleFactor" value="0.5"/>
    </inkml:brush>
  </inkml:definitions>
  <inkml:trace contextRef="#ctx0" brushRef="#br0">96 83 5081 0 0,'0'0'0'0'0,"-2"0"576"0"0,-4-1 122 0 0,0-1-36 0 0,-2 0 327 0 0,-1-1-192 0 0,0 0 65 0 0,0-1 305 0 0,1 0-158 0 0,1 0 93 0 0,1 0 1 0 0,1-1-114 0 0,1 1 54 0 0,0 0-77 0 0,0 0 37 0 0,1 1-79 0 0,1 0-137 0 0,1 1-11 0 0,-1-1 1314 0 0,2 3-1741 0 0,0-1-256 0 0,0 0-61 0 0,4-2-6 0 0,3 0-17 0 0,5 0-113 0 0,7 0 125 0 0,6 1-33 0 0,8 1-8 0 0,9-1 147 0 0,9 1-34 0 0,10 0 9 0 0,11-1 12 0 0,9 1-12 0 0,7 0-34 0 0,8 0-10 0 0,6 0-8 0 0,5 0-57 0 0,3 2 15 0 0,2 0-8 0 0,0 1 9 0 0,0 1-11 0 0,-3 1 3 0 0,-2-1-1 0 0,-4 2 9 0 0,-4-1-2 0 0,-6 0 10 0 0,-6 0-11 0 0,-8-1-6 0 0,-7 0 10 0 0,-8-1-255 0 0,-9 1-198 0 0,-8-2-126 0 0,-9 0-393 0 0,-9-1-2289 0 0,-9 1 3535 0 0,-7-1-2264 0 0,-8 0 2389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5.68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2904.60938"/>
      <inkml:brushProperty name="anchorY" value="-122525.22656"/>
      <inkml:brushProperty name="scaleFactor" value="0.5"/>
    </inkml:brush>
  </inkml:definitions>
  <inkml:trace contextRef="#ctx0" brushRef="#br0">106 214 12755 0 0,'0'0'0'0'0,"0"-4"880"0"0,2-11 159 0 0,1-7 1560 0 0,2-4-2536 0 0,0-1 838 0 0,1 2-190 0 0,0 2-133 0 0,0 4-114 0 0,0 3-82 0 0,-1 3-46 0 0,-1 3-214 0 0,1 3-209 0 0,-1 3-58 0 0,0 2-18 0 0,-1 2-338 0 0,0 2 278 0 0,-1 4-128 0 0,0 2-40 0 0,-2 4 205 0 0,1 4 10 0 0,-3 3 61 0 0,0 4 126 0 0,-1 4-21 0 0,-2 3 26 0 0,-1 3 8 0 0,-2 2-10 0 0,-3 1 3 0 0,-1 1-10 0 0,-1-1 11 0 0,-1 0-3 0 0,-1-2-8 0 0,1-1 21 0 0,0-2-16 0 0,2-2 5 0 0,0-3 8 0 0,3-1 26 0 0,1-3-7 0 0,1-3 13 0 0,3-3 7 0 0,0-2 111 0 0,2-4-12 0 0,2-1-9 0 0,2-3 121 0 0,2-3-63 0 0,2-1 43 0 0,2-2 18 0 0,3-2-61 0 0,1-2-36 0 0,2-1-20 0 0,2-2-9 0 0,1-1-76 0 0,1 0-8 0 0,1 0-31 0 0,1-1-6 0 0,1 1-28 0 0,0 0-22 0 0,1 1-6 0 0,0 0 0 0 0,0 1-30 0 0,-1 2-161 0 0,-1 0-281 0 0,-1 1-137 0 0,-3 0-343 0 0,-2 1 101 0 0,-2 1-554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1:42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41 6617 0 0,'1'-1'188'0'0,"0"-1"0"0"0,1 1 0 0 0,-1 0 0 0 0,0 0 0 0 0,0-1 0 0 0,0 1-1 0 0,0-1 1 0 0,0 1 0 0 0,0-1 0 0 0,0 1 0 0 0,0-1 0 0 0,-1 0-1 0 0,1 1 1 0 0,0-1 0 0 0,-1 0 0 0 0,1-2 0 0 0,-1 4-131 0 0,-1-1-1 0 0,1 0 1 0 0,0 1-1 0 0,0-1 1 0 0,-1 1 0 0 0,1-1-1 0 0,0 0 1 0 0,-1 1 0 0 0,1-1-1 0 0,0 1 1 0 0,-1-1-1 0 0,1 1 1 0 0,-1-1 0 0 0,1 1-1 0 0,-1 0 1 0 0,1-1 0 0 0,-1 1-1 0 0,0 0 1 0 0,1-1-1 0 0,-1 1 1 0 0,1 0 0 0 0,-1-1-1 0 0,0 1 1 0 0,1 0 0 0 0,-1 0-1 0 0,0 0 1 0 0,1 0-1 0 0,-2 0 1 0 0,-3-1-95 0 0,0 1 1 0 0,-1 0-1 0 0,1 0 1 0 0,0 0-1 0 0,-1 1 0 0 0,1 0 1 0 0,0 0-1 0 0,-1 0 1 0 0,-6 3-1 0 0,2 1 35 0 0,-1 0-1 0 0,1 1 1 0 0,0 0-1 0 0,1 1 1 0 0,0 0 0 0 0,0 0-1 0 0,0 1 1 0 0,1 0-1 0 0,0 1 1 0 0,0 0 0 0 0,1 0-1 0 0,0 0 1 0 0,1 1-1 0 0,0 0 1 0 0,0 0 0 0 0,1 1-1 0 0,1 0 1 0 0,0 0 0 0 0,0 0-1 0 0,1 0 1 0 0,0 0-1 0 0,1 1 1 0 0,-1 14 0 0 0,2-12 93 0 0,0 0 0 0 0,1 0 0 0 0,0 0 0 0 0,1 0 0 0 0,1-1 0 0 0,0 1 0 0 0,1 0 0 0 0,1-1 0 0 0,0 0 0 0 0,0 0 1 0 0,1 0-1 0 0,1 0 0 0 0,0-1 0 0 0,1 0 0 0 0,0 0 0 0 0,1-1 0 0 0,0 1 0 0 0,1-2 0 0 0,13 14 0 0 0,-7-12 39 0 0,0-1-1 0 0,0-1 0 0 0,1 0 0 0 0,0-1 0 0 0,0-1 0 0 0,20 8 0 0 0,107 28-439 0 0,-122-39 165 0 0,12 4 136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5.90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4180.9375"/>
      <inkml:brushProperty name="anchorY" value="-123858.41406"/>
      <inkml:brushProperty name="scaleFactor" value="0.5"/>
    </inkml:brush>
  </inkml:definitions>
  <inkml:trace contextRef="#ctx0" brushRef="#br0">0 46 17900 0 0,'0'0'965'0'0,"4"-2"-846"0"0,3-1-102 0 0,3 0 54 0 0,2 0-84 0 0,3 0 13 0 0,3-1 2 0 0,2 1-12 0 0,3 0 12 0 0,0 0-3 0 0,2 0-27 0 0,1 0-11 0 0,0 0-17 0 0,1 1-6 0 0,1 0-20 0 0,-1 0-1003 0 0,1 0-910 0 0,0 1 1411 0 0,-1 0 584 0 0,0 2-1206 0 0,-17-1-6224 0 0,1 0-1249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6.18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5618.48438"/>
      <inkml:brushProperty name="anchorY" value="-124829.95313"/>
      <inkml:brushProperty name="scaleFactor" value="0.5"/>
    </inkml:brush>
  </inkml:definitions>
  <inkml:trace contextRef="#ctx0" brushRef="#br0">65 104 14043 0 0,'0'0'1727'0'0,"0"0"-1714"0"0,-4 4-33 0 0,0 2 58 0 0,-1 1 46 0 0,-1 2-107 0 0,1 2 64 0 0,-1 1-2 0 0,1 1 8 0 0,-1 0 55 0 0,2 1 24 0 0,0 0-13 0 0,0-1 9 0 0,1 0 35 0 0,1-2 8 0 0,0 0 19 0 0,0-3 7 0 0,1 0 28 0 0,0-3 49 0 0,1-2-3 0 0,-1-1-3 0 0,1-1 59 0 0,0-1-278 0 0,0 0-21 0 0,1-5 12 0 0,0-1-338 0 0,1-4-215 0 0,1-2-23 0 0,1-2-71 0 0,0-2-295 0 0,2-1 321 0 0,-1-1-56 0 0,1-1 0 0 0,0-1 313 0 0,-1 0 126 0 0,0 1 55 0 0,0 0 67 0 0,-2 1 218 0 0,0 2-19 0 0,-1 1 3 0 0,0 3 2 0 0,-2 2 18 0 0,1 2-250 0 0,-1 4 45 0 0,0 1-8 0 0,0 2-262 0 0,1 5-817 0 0,1 2 1250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36.97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6638.45313"/>
      <inkml:brushProperty name="anchorY" value="-125757.625"/>
      <inkml:brushProperty name="scaleFactor" value="0.5"/>
    </inkml:brush>
  </inkml:definitions>
  <inkml:trace contextRef="#ctx0" brushRef="#br0">0 136 7098 0 0,'0'1'7041'0'0,"0"-1"-6605"0"0,0 1-17 0 0,0 0-95 0 0,0 1 16 0 0,0-1-20 0 0,0 1-111 0 0,0-1 4 0 0,0 1-28 0 0,0-1 20 0 0,1 1-45 0 0,-1-1 23 0 0,1 1-18 0 0,-1-1 14 0 0,1 1-14 0 0,-1-1-5 0 0,0-1-7 0 0,1 0 9 0 0,-1 1-50 0 0,1-1-22 0 0,0 0-16 0 0,1 0 10 0 0,-1-1-70 0 0,6 0 10 0 0,2-2-16 0 0,1 0-8 0 0,2-2-8 0 0,-1 0 1 0 0,1-2-1 0 0,0 1-9 0 0,-1 0 2 0 0,1 0 8 0 0,-1 0-21 0 0,-1 0 16 0 0,0 1-5 0 0,0 1-46 0 0,-2 1 33 0 0,0 0-4 0 0,-1 2-27 0 0,-1 0-28 0 0,-1 0 15 0 0,-1 2 2 0 0,0 1-1 0 0,0 0 19 0 0,-1 1 5 0 0,1 0-47 0 0,-1 1 80 0 0,0-1-7 0 0,0 1 5 0 0,0-1 11 0 0,0 0 7 0 0,1 0 17 0 0,-1 0 6 0 0,0 0 9 0 0,1-1 8 0 0,0 1 8 0 0,0-1 17 0 0,0-1-13 0 0,0 0 15 0 0,0 0 5 0 0,0-1-10 0 0,0 0 3 0 0,1-1-10 0 0,-1 0-7 0 0,1-1-8 0 0,-1 0-8 0 0,1-1-18 0 0,1 0 5 0 0,-1 0-3 0 0,0 0-19 0 0,1 0 6 0 0,0 0-3 0 0,0 0 0 0 0,0 0 0 0 0,0 0 0 0 0,0 0-9 0 0,-1 0-17 0 0,1 1 24 0 0,-2 0-37 0 0,1 1-17 0 0,-1 0 4 0 0,-1 1-4 0 0,0 0-19 0 0,0 1-3 0 0,0 1-1 0 0,1-1-1 0 0,-1 2 9 0 0,1-1-2 0 0,0 2 10 0 0,1 0-12 0 0,1 0 14 0 0,0 1-4 0 0,1 0 1 0 0,1 1 9 0 0,1 1-12 0 0,2 0 70 0 0,0 1-20 0 0,1-1 18 0 0,2 0 54 0 0,0 0 78 0 0,1 0 10 0 0,1 0 5 0 0,0-1 88 0 0,2-1 23 0 0,-1-1 35 0 0,0-2-3 0 0,1 1 42 0 0,-1-2-57 0 0,1-2 19 0 0,0 0 3 0 0,-1-2-69 0 0,1 0-17 0 0,-1-2-17 0 0,0-1-19 0 0,0-2-35 0 0,-1 0-10 0 0,-1-1-10 0 0,-2 0 1 0 0,0-1-30 0 0,-2 0-2 0 0,-1-1-10 0 0,-2 1 2 0 0,-1-2-21 0 0,-1 1-41 0 0,-1-1 1 0 0,-2 0 6 0 0,0 0-42 0 0,-3 1-81 0 0,0 0 3 0 0,-2 2-18 0 0,-1 1-83 0 0,-2 3-6 0 0,-1 1-14 0 0,-2 3-29 0 0,0 2-2 0 0,-1 1 17 0 0,-1 3-7 0 0,1 1 3 0 0,0 1 28 0 0,0 2-27 0 0,1 1 57 0 0,1 2-17 0 0,1 0 26 0 0,2 1 125 0 0,2 2-26 0 0,2 0-2 0 0,2 1 175 0 0,3 0 5 0 0,2 1 36 0 0,4 0 19 0 0,2-1 45 0 0,4 0 8 0 0,3-1 11 0 0,4-1 9 0 0,3 0 8 0 0,4-3-30 0 0,3 0-18 0 0,4-3 14 0 0,1 0-64 0 0,2-3-9 0 0,-1-2-11 0 0,0-1-28 0 0,-1-2-32 0 0,-4-2-86 0 0,-2 0-305 0 0,-4-1-303 0 0,-3-1-236 0 0,-4 1 67 0 0,-4 0-622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45.23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9004.65625"/>
      <inkml:brushProperty name="anchorY" value="-126913.57813"/>
      <inkml:brushProperty name="scaleFactor" value="0.5"/>
    </inkml:brush>
  </inkml:definitions>
  <inkml:trace contextRef="#ctx0" brushRef="#br0">239 96 3969 0 0,'0'-1'2179'0'0,"0"0"-1555"0"0,0 0 50 0 0,0-1 30 0 0,0 1 27 0 0,0-1-159 0 0,0-10 12 0 0,-1 1-29 0 0,0 0 9 0 0,0 1-90 0 0,0 3 73 0 0,1 2-35 0 0,0 2 0 0 0,0 0 11 0 0,0 1-88 0 0,0 0 6 0 0,0 0-6 0 0,0-1-124 0 0,0 1-320 0 0,0-1-75 0 0,0 0-6 0 0,0 1-461 0 0,0 0-14 0 0,1-2 33 0 0,-1 3-102 0 0,1 4-38 0 0,-2 4 346 0 0,0 6-41 0 0,-3 5 67 0 0,-1 4 390 0 0,-2 5-96 0 0,-2 2 71 0 0,-2 4 15 0 0,-2 1 7 0 0,-1 3-19 0 0,-1 0 6 0 0,-1 1-11 0 0,1-1-16 0 0,-1 1 32 0 0,1-2-2 0 0,0 0 11 0 0,2-2 17 0 0,0-3 34 0 0,2-2-8 0 0,1-4 23 0 0,1-3 24 0 0,2-4 22 0 0,1-3 24 0 0,1-4-13 0 0,2-3 43 0 0,2-3-67 0 0,0-3-166 0 0,0-1-1 0 0,2-5-1363 0 0,0-3 586 0 0,0-2 905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45.72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7753.5625"/>
      <inkml:brushProperty name="anchorY" value="-126419.625"/>
      <inkml:brushProperty name="scaleFactor" value="0.5"/>
    </inkml:brush>
  </inkml:definitions>
  <inkml:trace contextRef="#ctx0" brushRef="#br0">251 142 6409 0 0,'0'0'0'0'0,"-1"-1"977"0"0,1-3-76 0 0,0-1 22 0 0,-1-1 17 0 0,0-1-297 0 0,0 0 49 0 0,0 1-30 0 0,0-1-156 0 0,0 1 16 0 0,0 1-33 0 0,0 0-175 0 0,0 1-18 0 0,0 2-44 0 0,1 0 10 0 0,0 1 155 0 0,0 1-316 0 0,0 1-69 0 0,-5 1-1 0 0,-2 3 14 0 0,-1 1-17 0 0,-2 3-23 0 0,-2 2 35 0 0,0 2-21 0 0,-2 2 25 0 0,0 1 12 0 0,-2 1 7 0 0,0 0-1 0 0,0 1 12 0 0,0-1 6 0 0,0-1 26 0 0,1-2 13 0 0,1 0 17 0 0,2-3 16 0 0,2-1 54 0 0,1-2-5 0 0,2-2 6 0 0,2-2 38 0 0,2-1-94 0 0,1-2-18 0 0,2-1 11 0 0,0 0-140 0 0,0 0 11 0 0,3-2-30 0 0,2-1-36 0 0,3-2-38 0 0,2-2 64 0 0,3-2-14 0 0,3-2 24 0 0,2-2 25 0 0,2-2 12 0 0,1-1 9 0 0,1-1 0 0 0,0-1 10 0 0,1 0-12 0 0,-1-1 14 0 0,-1 0-23 0 0,-2 0 16 0 0,0 1-5 0 0,-3 0 10 0 0,-1 1-21 0 0,-2 1 7 0 0,-2 2-31 0 0,-3 2-58 0 0,-1 3 25 0 0,-2 3-96 0 0,-2 2-237 0 0,-1 1 54 0 0,0 5 3 0 0,-1 3-274 0 0,0 3 220 0 0,-1 3-95 0 0,-1 4-32 0 0,0 2 219 0 0,-1 4 65 0 0,-1 1 38 0 0,1 2 5 0 0,-1 0 166 0 0,1 0-9 0 0,0-1 50 0 0,2-1 4 0 0,0-2 59 0 0,1-3 41 0 0,1-2 20 0 0,0-3 9 0 0,1-2 58 0 0,1-2-939 0 0,0-1 1000 0 0,0-2-405 0 0,1 0 122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46.74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8879.375"/>
      <inkml:brushProperty name="anchorY" value="-127613.07813"/>
      <inkml:brushProperty name="scaleFactor" value="0.5"/>
    </inkml:brush>
  </inkml:definitions>
  <inkml:trace contextRef="#ctx0" brushRef="#br0">0 117 8866 0 0,'0'0'5525'0'0,"4"2"-6008"0"0,1 1 489 0 0,4-1-6 0 0,2-1 177 0 0,3-2-40 0 0,2-1 41 0 0,1-2 4 0 0,3-2 10 0 0,0-2-57 0 0,2-1 17 0 0,1-2-8 0 0,0 0-65 0 0,-1 0 9 0 0,0 0-25 0 0,-1 0 3 0 0,0 1-11 0 0,-2 1-16 0 0,-1 2 3 0 0,-2 1-2 0 0,0 2-28 0 0,-3 2 8 0 0,-1 1-4 0 0,-2 1-9 0 0,-1 3 2 0 0,-2 0-1 0 0,-1 2-9 0 0,-2 1 2 0 0,-1 2-1 0 0,-1 1 10 0 0,-1 1 6 0 0,-1 2 8 0 0,-2 1 8 0 0,-1 2 101 0 0,-1 3 0 0 0,-2 1-11 0 0,-2 2 130 0 0,-1 2-19 0 0,-3 2 22 0 0,0 1 18 0 0,-3 1 6 0 0,0 1-47 0 0,-2 0 6 0 0,0 2 4 0 0,-1-1-59 0 0,-1 1-48 0 0,0 0 10 0 0,0 1-9 0 0,0-1-56 0 0,1 0-3 0 0,1 0-11 0 0,2-1-10 0 0,0-2 1 0 0,3-3-10 0 0,2-1 2 0 0,2-3-10 0 0,1-3 2 0 0,3-3-150 0 0,2-4-173 0 0,1-2 22 0 0,2-4-305 0 0,6-4-1920 0 0,0-6 944 0 0,3-4 1845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47.04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0011.65625"/>
      <inkml:brushProperty name="anchorY" value="-129202.36719"/>
      <inkml:brushProperty name="scaleFactor" value="0.5"/>
    </inkml:brush>
  </inkml:definitions>
  <inkml:trace contextRef="#ctx0" brushRef="#br0">0 46 11322 0 0,'0'-1'1289'0'0,"1"0"-1467"0"0,1-1 1241 0 0,-1-1-108 0 0,1-1-315 0 0,0-1 191 0 0,1 1-201 0 0,0-1 83 0 0,-1 0-30 0 0,1 0-191 0 0,0 1-65 0 0,0 1-50 0 0,-1 1 37 0 0,-1 1-188 0 0,0 0-39 0 0,-1 1 48 0 0,0 0-250 0 0,0 0-24 0 0,0 1-1 0 0,0-1-8 0 0,0 0-176 0 0,0 1 160 0 0,0 0 38 0 0,0 0-124 0 0,0 0-475 0 0,2 8-234 0 0,0 1-380 0 0,-1 2 112 0 0,0 2-837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47.23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1061.85938"/>
      <inkml:brushProperty name="anchorY" value="-130233.77344"/>
      <inkml:brushProperty name="scaleFactor" value="0.5"/>
    </inkml:brush>
  </inkml:definitions>
  <inkml:trace contextRef="#ctx0" brushRef="#br0">0 1 17708 0 0,'0'0'3294'0'0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47.8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2077.85938"/>
      <inkml:brushProperty name="anchorY" value="-131249.78125"/>
      <inkml:brushProperty name="scaleFactor" value="0.5"/>
    </inkml:brush>
  </inkml:definitions>
  <inkml:trace contextRef="#ctx0" brushRef="#br0">75 75 6561 0 0,'0'-3'5607'0'0,"0"1"-4692"0"0,0 1 36 0 0,0-2-22 0 0,0 1-253 0 0,0-1-30 0 0,1 0-45 0 0,2-9 6 0 0,1 1-157 0 0,-1 0-69 0 0,-1 2-26 0 0,0 3-25 0 0,-1 2-130 0 0,0 1-49 0 0,0 2-42 0 0,-1 1 12 0 0,0 0-123 0 0,0 0 6 0 0,0 1-26 0 0,0-1 0 0 0,0 1-49 0 0,1 2 51 0 0,-2 2-17 0 0,0 2 5 0 0,-1 1 28 0 0,-2 2 20 0 0,-1 1-4 0 0,-1 0 13 0 0,0 0 7 0 0,-1 0 18 0 0,0 1-14 0 0,-1-2 15 0 0,1 1-5 0 0,0-1 2 0 0,0 0 0 0 0,1-2 10 0 0,0 0-22 0 0,1-1-12 0 0,2-2 2 0 0,0-2-2 0 0,2-1-28 0 0,0-1-29 0 0,1-1-31 0 0,0 0 5 0 0,0 0-61 0 0,1 0 35 0 0,3 0-23 0 0,3 1-4 0 0,2-1 20 0 0,1-1 2 0 0,2-1 10 0 0,1-1 8 0 0,0 0 8 0 0,1 1-10 0 0,0 0 3 0 0,0 0-10 0 0,0 2-7 0 0,0 1 1 0 0,0 2 18 0 0,0 1-25 0 0,0 1 28 0 0,-1 1 0 0 0,0 1 10 0 0,-1 1-1 0 0,0 1 20 0 0,-2-1 3 0 0,-1 1 10 0 0,-1 1 18 0 0,-2 0-5 0 0,-2-1 106 0 0,-2 1 7 0 0,-2 0-4 0 0,-2 0 128 0 0,-2 0-35 0 0,-3 1 26 0 0,0-1 26 0 0,-3 0-26 0 0,-1 0-36 0 0,-2 1-19 0 0,-1 0 2 0 0,0-1-60 0 0,-1 1-2 0 0,0 0-22 0 0,-1-1 2 0 0,1-1-20 0 0,0 0-14 0 0,0-1-16 0 0,0-1-26 0 0,2-1-22 0 0,0-2-1069 0 0,1-2-417 0 0,2-1-41 0 0,2-2-1514 0 0,3-3 492 0 0,3-2-1503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48.08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1006.42188"/>
      <inkml:brushProperty name="anchorY" value="-130574.55469"/>
      <inkml:brushProperty name="scaleFactor" value="0.5"/>
    </inkml:brush>
  </inkml:definitions>
  <inkml:trace contextRef="#ctx0" brushRef="#br0">1 205 13587 0 0,'0'0'5098'0'0,"0"0"-4971"0"0,0-1 102 0 0,3-3 63 0 0,2-3-393 0 0,2 0 196 0 0,4-1-139 0 0,2-2-46 0 0,3 0 144 0 0,3-1-40 0 0,2-2 26 0 0,3 0 8 0 0,0 0-1 0 0,2-1-36 0 0,0 0 10 0 0,-1 0-14 0 0,0 2-26 0 0,-2 0-684 0 0,-1 1-525 0 0,-1 2-538 0 0,-1 1-992 0 0,0 2 318 0 0,0 1-1649 0 0,-5 2-2805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06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8 182 3241 0 0,'-1'-1'376'0'0,"-2"-3"233"0"0,-1 3 2102 0 0,9-6-2237 0 0,6-6-353 0 0,1 1 1 0 0,1 0-1 0 0,0 1 0 0 0,1 0 1 0 0,0 1-1 0 0,0 0 0 0 0,1 1 0 0 0,20-8 1 0 0,-7 3-161 0 0,1 2-1 0 0,0 2 1 0 0,58-14 0 0 0,-82 23-41 0 0,1 0 0 0 0,0 0-1 0 0,0 1 1 0 0,0 0 0 0 0,-1 0 0 0 0,1 0 0 0 0,0 1 0 0 0,0 0 0 0 0,-1 0-1 0 0,1 0 1 0 0,0 1 0 0 0,-1-1 0 0 0,1 2 0 0 0,-1-1 0 0 0,0 0 0 0 0,7 5-1 0 0,-9-4 20 0 0,0-1-1 0 0,-1 0 0 0 0,1 1 1 0 0,-1 0-1 0 0,0-1 1 0 0,0 1-1 0 0,0 0 0 0 0,0 0 1 0 0,0 0-1 0 0,0 0 0 0 0,-1 1 1 0 0,0-1-1 0 0,0 0 0 0 0,0 1 1 0 0,0-1-1 0 0,0 1 0 0 0,-1-1 1 0 0,1 1-1 0 0,-1-1 1 0 0,0 1-1 0 0,0-1 0 0 0,0 1 1 0 0,0-1-1 0 0,-1 1 0 0 0,0-1 1 0 0,0 1-1 0 0,0-1 0 0 0,-1 4 1 0 0,-4 10 81 0 0,-2 0 0 0 0,1-1 0 0 0,-2 0 0 0 0,0-1 0 0 0,-1 0 0 0 0,0 0 0 0 0,-20 20 0 0 0,6-8 141 0 0,-2-2 0 0 0,-51 39 0 0 0,73-62-14 0 0,0 1 1 0 0,0-1-1 0 0,0 1 1 0 0,0-1-1 0 0,-1-1 1 0 0,1 1-1 0 0,-7 1 1 0 0,10-3-94 0 0,0 1 0 0 0,1-1 0 0 0,-1 0 1 0 0,0 0-1 0 0,1 0 0 0 0,-1 0 1 0 0,0 0-1 0 0,1 0 0 0 0,-1 0 0 0 0,1 0 1 0 0,-1 0-1 0 0,0-1 0 0 0,1 1 0 0 0,-1 0 1 0 0,1 0-1 0 0,-1 0 0 0 0,0-1 1 0 0,1 1-1 0 0,-1 0 0 0 0,1-1 0 0 0,-1 1 1 0 0,1-1-1 0 0,-1 0 0 0 0,0 0-8 0 0,1 0 0 0 0,-1 0 0 0 0,1 0 0 0 0,0 0-1 0 0,0-1 1 0 0,-1 1 0 0 0,1 0 0 0 0,0 0 0 0 0,0 0 0 0 0,0 0 0 0 0,0-1 0 0 0,1 1-1 0 0,-1 0 1 0 0,0 0 0 0 0,0 0 0 0 0,1 0 0 0 0,-1 0 0 0 0,1-2 0 0 0,0 0-55 0 0,1-1 0 0 0,-1 1 0 0 0,1 0 0 0 0,-1-1 0 0 0,1 1 0 0 0,0 0 0 0 0,0 0 0 0 0,0 0 1 0 0,1 1-1 0 0,-1-1 0 0 0,1 0 0 0 0,-1 1 0 0 0,1 0 0 0 0,0-1 0 0 0,0 1 0 0 0,0 0 0 0 0,0 0 1 0 0,1 1-1 0 0,-1-1 0 0 0,0 1 0 0 0,1 0 0 0 0,-1 0 0 0 0,1 0 0 0 0,-1 0 0 0 0,1 0 0 0 0,-1 1 1 0 0,1-1-1 0 0,0 1 0 0 0,-1 0 0 0 0,1 1 0 0 0,-1-1 0 0 0,1 0 0 0 0,0 1 0 0 0,3 1 0 0 0,3 0-67 0 0,-1 1-1 0 0,1 0 1 0 0,0 0 0 0 0,-1 1-1 0 0,1 0 1 0 0,-1 1-1 0 0,-1 0 1 0 0,1 1-1 0 0,-1-1 1 0 0,15 14-1 0 0,16 26-345 0 0,-25-27 157 0 0,0 1 0 0 0,13 26 0 0 0,-22-35 123 0 0,0 0-1 0 0,0 0 0 0 0,-1 0 0 0 0,0 1 0 0 0,-1 0 0 0 0,0 0 0 0 0,-1 0 0 0 0,0 0 0 0 0,-1 0 0 0 0,0 0 0 0 0,-1 22 0 0 0,-1-28 243 0 0,-1 0-1 0 0,0 0 1 0 0,1 0 0 0 0,-2-1 0 0 0,1 1 0 0 0,-1-1 0 0 0,1 1-1 0 0,-1-1 1 0 0,0 0 0 0 0,-1 0 0 0 0,1 0 0 0 0,-1 0 0 0 0,0-1 0 0 0,0 0-1 0 0,0 1 1 0 0,0-2 0 0 0,0 1 0 0 0,-1 0 0 0 0,-5 2 0 0 0,-14 6 531 0 0,0 0 1 0 0,-39 10 0 0 0,40-13-633 0 0,3-2 0 0 0,-21 9-238 0 0,1-3-1 0 0,-79 14 0 0 0,106-26-500 0 0,2 0-278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8:48.55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2408.82813"/>
      <inkml:brushProperty name="anchorY" value="-131385.42188"/>
      <inkml:brushProperty name="scaleFactor" value="0.5"/>
    </inkml:brush>
  </inkml:definitions>
  <inkml:trace contextRef="#ctx0" brushRef="#br0">75 56 7898 0 0,'-1'-1'9218'0'0,"1"0"-9072"0"0,-1 0 196 0 0,2 0-342 0 0,-1 0-103 0 0,6-4-22 0 0,2 0-35 0 0,3-1-118 0 0,1 0 116 0 0,1 1-5 0 0,0 0 30 0 0,2 1 90 0 0,-1 1-4 0 0,1 0 18 0 0,0 1 9 0 0,0 0 17 0 0,-1 0 6 0 0,0 1-1 0 0,-1 0 2 0 0,-2 0 0 0 0,-1 2-18 0 0,-1-1 14 0 0,-2 2-15 0 0,-2 0-5 0 0,-2 2 29 0 0,-1 0 1 0 0,-1 1 10 0 0,-2 2 36 0 0,-2 2 19 0 0,-2 1-3 0 0,-1 3 4 0 0,-2 1 18 0 0,-2 4-23 0 0,-3 2-2 0 0,-1 2 1 0 0,-2 3-21 0 0,-2 2-13 0 0,-1 3 3 0 0,-1 0-3 0 0,0 1-10 0 0,1 0 4 0 0,0-2-12 0 0,1-1 4 0 0,2-2-2 0 0,3-2-10 0 0,2-3 4 0 0,2-2-12 0 0,3-3-6 0 0,3-2-45 0 0,1-2-7 0 0,3-2 17 0 0,2-1-73 0 0,2-2 143 0 0,2-2-44 0 0,3-2-11 0 0,1-1 120 0 0,3-2 29 0 0,1-2 16 0 0,2-2 33 0 0,2-2 12 0 0,1-2-38 0 0,0-2 32 0 0,1-1 9 0 0,-1-2-60 0 0,0-1 94 0 0,-1 0-11 0 0,-2-1 14 0 0,-2-1 76 0 0,-3 0 100 0 0,-2-1-13 0 0,-3 0 13 0 0,-4 0 105 0 0,-2-1-132 0 0,-5-1 25 0 0,-2 1 9 0 0,-5 0-157 0 0,-2 0-57 0 0,-4 2-39 0 0,-3 1-20 0 0,-1 1-122 0 0,-3 3 3 0 0,-2 2-28 0 0,0 2-7 0 0,-1 2-29 0 0,2 2-3 0 0,0 1-47 0 0,3 2-35 0 0,3 0-21 0 0,4 0-1708 0 0,4 1 2231 0 0,6 0-1210 0 0,5 0 1008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54.62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2375.78125"/>
      <inkml:brushProperty name="anchorY" value="-177001.0625"/>
      <inkml:brushProperty name="scaleFactor" value="0.5"/>
    </inkml:brush>
  </inkml:definitions>
  <inkml:trace contextRef="#ctx0" brushRef="#br0">10 1010 4561 0 0,'-5'-6'9461'0'0,"4"4"-8887"0"0,0 0 443 0 0,-1-1 1939 0 0,2 2-2557 0 0,0 0 56 0 0,0-1-71 0 0,0 1-13 0 0,0-1-57 0 0,0 1 5 0 0,0-1-24 0 0,0 1-6 0 0,0-1-27 0 0,0 1 15 0 0,0-1-6 0 0,0 1-9 0 0,3-7 13 0 0,2-1-32 0 0,2-2 0 0 0,4-3 7 0 0,4 0-59 0 0,4-4-58 0 0,3-2-23 0 0,5-4 36 0 0,5-3-127 0 0,6-5 28 0 0,4-5-33 0 0,4-4-14 0 0,5-5 3 0 0,3-3-3 0 0,4-3 0 0 0,2-2 0 0 0,1 0 0 0 0,0-1 9 0 0,-1 2 36 0 0,-2 2-11 0 0,-3 2 25 0 0,-3 3-15 0 0,-5 4 15 0 0,-5 3 5 0 0,-6 6-20 0 0,-6 3 25 0 0,-5 6-64 0 0,-6 5 29 0 0,-7 5-21 0 0,-5 6-220 0 0,-3 3-77 0 0,-3 3-48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55.15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4427.42188"/>
      <inkml:brushProperty name="anchorY" value="-177018.35938"/>
      <inkml:brushProperty name="scaleFactor" value="0.5"/>
    </inkml:brush>
  </inkml:definitions>
  <inkml:trace contextRef="#ctx0" brushRef="#br0">37 172 14107 0 0,'0'-1'528'0'0,"0"-1"-112"0"0,0 0 32 0 0,0-2 3 0 0,2-2-230 0 0,0-1 86 0 0,2-1-65 0 0,2-2 38 0 0,1 0 6 0 0,1-1 9 0 0,2-1 37 0 0,1 0 103 0 0,0-1-8 0 0,0 1 1 0 0,1 1 127 0 0,-1 0-65 0 0,-1 1-11 0 0,0 1 16 0 0,-1 2-83 0 0,-2 1-341 0 0,-1 2-38 0 0,-2 2 51 0 0,-2 0-476 0 0,-1 2 331 0 0,0 5-166 0 0,-2 3-80 0 0,-1 4 262 0 0,-3 3-57 0 0,-2 4 120 0 0,-2 4 51 0 0,-1 3-8 0 0,-2 2-7 0 0,-1 2-14 0 0,-1 2 21 0 0,0 0-45 0 0,0 0 13 0 0,0 0 5 0 0,2-3-13 0 0,0-1 23 0 0,2-2 12 0 0,1-3 7 0 0,1-3 9 0 0,2-3 8 0 0,2-3 73 0 0,1-3-1 0 0,1-4-4 0 0,2-2 71 0 0,-1-3-48 0 0,2-1 17 0 0,0-1 15 0 0,4-1-53 0 0,4-2-20 0 0,1 0-6 0 0,2-1-3 0 0,1-2-48 0 0,2 0-33 0 0,1-1 7 0 0,2-1 2 0 0,1 0-58 0 0,2 0 26 0 0,1 0-29 0 0,2 0 16 0 0,0 0-14 0 0,1 1-6 0 0,0 1 1 0 0,0-1-1 0 0,1 1 0 0 0,0-1-28 0 0,1 1-1140 0 0,0-1-1189 0 0,1 0-459 0 0,0-1 112 0 0,-2 0-2173 0 0,-5 2-5188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11.47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8277.875"/>
      <inkml:brushProperty name="anchorY" value="-211162.04688"/>
      <inkml:brushProperty name="scaleFactor" value="0.5"/>
    </inkml:brush>
  </inkml:definitions>
  <inkml:trace contextRef="#ctx0" brushRef="#br0">2 190 3521 0 0,'0'-1'1736'0'0,"0"-2"-317"0"0,0 0 35 0 0,0 0 306 0 0,-1-2-1009 0 0,1 0 120 0 0,0 0 101 0 0,0-1-348 0 0,0 1 112 0 0,0-2-13 0 0,1 1-343 0 0,1 0 16 0 0,0-1-80 0 0,0 0 4 0 0,1 0-120 0 0,1 1-33 0 0,0-2-25 0 0,1 1-12 0 0,1-1-75 0 0,1-1-55 0 0,1 1-27 0 0,2-1 1 0 0,1 0-90 0 0,2 1-42 0 0,2-1-21 0 0,1 2-29 0 0,2-1-52 0 0,-1 2-100 0 0,2 1 34 0 0,-2 2-57 0 0,0 1-72 0 0,-1 1-102 0 0,-1 2-16 0 0,-1 2-15 0 0,-2 2-114 0 0,0 3-55 0 0,-1 1 19 0 0,-2 3-16 0 0,0 3-26 0 0,-3 3 325 0 0,0 1-48 0 0,-3 4-14 0 0,-1 1 421 0 0,-2 2-37 0 0,-1 2 135 0 0,-2 1 40 0 0,-1 1 110 0 0,-2 0 321 0 0,0-1-54 0 0,0-1 22 0 0,-1-2 365 0 0,-1-2-40 0 0,0-2 99 0 0,-1-2 46 0 0,0-3 21 0 0,-1-2-103 0 0,-1-2 53 0 0,0-2-30 0 0,0-2-97 0 0,0-2-66 0 0,-1-2-25 0 0,1-1 7 0 0,1-1-129 0 0,-1-2 7 0 0,1-2-46 0 0,0-1-12 0 0,0-1-57 0 0,1-2-51 0 0,1-1-17 0 0,0-2-2 0 0,1 0-107 0 0,1-2-73 0 0,0-2-23 0 0,2 0-13 0 0,1 0-142 0 0,0-1-74 0 0,2 0-16 0 0,2 0-27 0 0,0 0-120 0 0,3 1 14 0 0,1 1-50 0 0,1 1-1 0 0,2 0-31 0 0,1 2-2 0 0,1 1-2 0 0,1 2 9 0 0,1 0-13 0 0,1 2 14 0 0,0 1-5 0 0,0 1-7 0 0,1 2 39 0 0,-1 0-2 0 0,0 2 22 0 0,0 1-15 0 0,-1 1 53 0 0,-1 2 42 0 0,-1 0 18 0 0,0 1 0 0 0,-1 1 88 0 0,-1 0 13 0 0,0 1 39 0 0,0-1-5 0 0,-1 1 51 0 0,0-1 16 0 0,1 0 26 0 0,0-1-23 0 0,0 0 47 0 0,1-1-1787 0 0,2 0 2127 0 0,0-1-1032 0 0,3 0 695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12.0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9684.21875"/>
      <inkml:brushProperty name="anchorY" value="-212445.92188"/>
      <inkml:brushProperty name="scaleFactor" value="0.5"/>
    </inkml:brush>
  </inkml:definitions>
  <inkml:trace contextRef="#ctx0" brushRef="#br0">7 129 15147 0 0,'0'0'7436'0'0,"0"0"-7246"0"0,0-1-62 0 0,0 0-12 0 0,0 0 0 0 0,0 0-79 0 0,1-1-25 0 0,3-6-16 0 0,2-2-1 0 0,2-1-68 0 0,1-1 9 0 0,1 1-26 0 0,0 1 5 0 0,1 0-22 0 0,0 1-69 0 0,1 0 19 0 0,1 2-11 0 0,-1 0-66 0 0,2 2-55 0 0,-1 0 2 0 0,1 1-17 0 0,0 1-45 0 0,-1 2-7 0 0,0 1-30 0 0,0 0-22 0 0,-1 3 4 0 0,-1 1 99 0 0,0 1-2 0 0,-1 3-21 0 0,-1 1 133 0 0,-1 1 18 0 0,0 2 10 0 0,-2 0 62 0 0,-2 3 3 0 0,-1 1 13 0 0,-1 1 18 0 0,-2 2-3 0 0,-2 2-8 0 0,-2 0 22 0 0,-2 2 40 0 0,-1 1-20 0 0,-2 0 38 0 0,-2 0 64 0 0,-1 0 21 0 0,-1 0 0 0 0,-1-1 89 0 0,-1-2-6 0 0,-1 0 17 0 0,0-3 9 0 0,-1-1 18 0 0,1-2 51 0 0,1-2-4 0 0,0-1 6 0 0,2-4 66 0 0,0 0 29 0 0,2-3 33 0 0,1-1 33 0 0,0-2 32 0 0,2 0 69 0 0,1-3-25 0 0,1-1 4 0 0,0-2 49 0 0,1-2-193 0 0,1-1 29 0 0,0-2-7 0 0,1-2-232 0 0,1-1-74 0 0,0-2-57 0 0,2 0-11 0 0,1-2-156 0 0,2 0 4 0 0,0-1-20 0 0,1 1-22 0 0,1 1-4 0 0,1 0 18 0 0,1 2-35 0 0,0 2-17 0 0,0 1 23 0 0,1 3-216 0 0,-1 1 81 0 0,1 2-16 0 0,1 1-198 0 0,0 3 151 0 0,0 1-64 0 0,1 1 16 0 0,0 2 130 0 0,1 2 121 0 0,0 1 10 0 0,1 1 4 0 0,-1 1 194 0 0,1 1-46 0 0,-1 0 44 0 0,1 0 4 0 0,-2 0 20 0 0,0 0-14 0 0,0-1 33 0 0,0 0-18 0 0,-1-1 25 0 0,0 0-91 0 0,-1-1-673 0 0,1 0-307 0 0,0 0-453 0 0,1-2 135 0 0,0-1-1087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12.52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0997.65625"/>
      <inkml:brushProperty name="anchorY" value="-213741.95313"/>
      <inkml:brushProperty name="scaleFactor" value="0.5"/>
    </inkml:brush>
  </inkml:definitions>
  <inkml:trace contextRef="#ctx0" brushRef="#br0">217 1 14363 0 0,'0'0'4320'0'0,"-5"5"-5515"0"0,-1 2 867 0 0,-2 3 301 0 0,-3 2-57 0 0,-1 3 59 0 0,-2 3 6 0 0,-1 2 48 0 0,-2 3-11 0 0,0 1 15 0 0,-1 2-12 0 0,1 0 23 0 0,1 1 3 0 0,1 0-10 0 0,2-1 5 0 0,3 0 7 0 0,1-2 35 0 0,3-1 0 0 0,2-3-7 0 0,1-1 42 0 0,2-3-12 0 0,2-1 5 0 0,3-4 9 0 0,1-2-11 0 0,2-2 22 0 0,2-3 2 0 0,2-1 1 0 0,3-2 10 0 0,2-3-2 0 0,1-1 10 0 0,1-3-2 0 0,1-2-8 0 0,1-1 21 0 0,0-2-16 0 0,-1-1 5 0 0,-1-2 9 0 0,-2 0 71 0 0,-2 0-1 0 0,-2 0 15 0 0,-2 1 74 0 0,-2-1 55 0 0,-3 1 27 0 0,-2 1-10 0 0,-2 0 74 0 0,-2 1-235 0 0,-1 1-13 0 0,-3 1-7 0 0,-2 1-292 0 0,-1 1-191 0 0,-1 3-28 0 0,-2 0-38 0 0,0 1-294 0 0,-2 2 239 0 0,-1 1-77 0 0,0 1 19 0 0,-1 1 189 0 0,-1 2-26 0 0,1 0-84 0 0,1 1-78 0 0,0 0-11 0 0,3 1 1 0 0,1-1-240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13.2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9834.15625"/>
      <inkml:brushProperty name="anchorY" value="-212979.35938"/>
      <inkml:brushProperty name="scaleFactor" value="0.5"/>
    </inkml:brush>
  </inkml:definitions>
  <inkml:trace contextRef="#ctx0" brushRef="#br0">0 78 13459 0 0,'0'-1'6723'0'0,"0"0"-6191"0"0,0 0-182 0 0,0 0-55 0 0,0 0-65 0 0,0 1-269 0 0,0-1-80 0 0,0 10-3650 0 0,0 0 3447 0 0,1 2 247 0 0,0 4-20 0 0,0 3 43 0 0,0 2 39 0 0,-1 3 29 0 0,1 1 4 0 0,0 2 12 0 0,1 1-1 0 0,0-1 10 0 0,1-2 26 0 0,-1-1-7 0 0,1-3 4 0 0,1-2 37 0 0,0-3 36 0 0,-1-3 2 0 0,1-2 51 0 0,0-3 24 0 0,1-2 193 0 0,-1-1-23 0 0,1-1 20 0 0,0-2 210 0 0,0 0-106 0 0,0-2 24 0 0,0-1 27 0 0,0-2-86 0 0,1-1-170 0 0,1-2 36 0 0,0-2-54 0 0,0-2-189 0 0,1-2 24 0 0,1-2-57 0 0,0-2 6 0 0,1-2-52 0 0,0 0 14 0 0,0-1-26 0 0,0 1 15 0 0,-1-1-24 0 0,0 2-2 0 0,-1 1-29 0 0,-1 2 16 0 0,-1 3-25 0 0,-1 2-133 0 0,-1 3 18 0 0,-2 3-23 0 0,-1 1-141 0 0,0 2-101 0 0,2 8-1475 0 0,0 0 1529 0 0,1 3 289 0 0,0 2-58 0 0,0 2 69 0 0,0 1 1 0 0,0 1 41 0 0,0 2 10 0 0,0 1 8 0 0,1 0 10 0 0,0 0-1 0 0,0 0 10 0 0,1-2 17 0 0,0-1-5 0 0,0-1 22 0 0,2-2 50 0 0,-1-2 6 0 0,1-2 2 0 0,0-2 69 0 0,1-1 36 0 0,0-2 50 0 0,1 0-17 0 0,0-2 94 0 0,0 0 41 0 0,0-2 11 0 0,1-1 14 0 0,0-2 56 0 0,0-1-15 0 0,0-1-1 0 0,-1-2 21 0 0,1-2-53 0 0,-1-1-31 0 0,-1-2-22 0 0,0-3 21 0 0,0 0-84 0 0,-1-3 5 0 0,-1-2-33 0 0,0-2 5 0 0,-1-1-42 0 0,-1-1-54 0 0,-1-1 4 0 0,0 0-6 0 0,-1 0-86 0 0,-1 1-13 0 0,-1 1-30 0 0,-2 1-16 0 0,0 2-35 0 0,-1 2-292 0 0,0 1-218 0 0,-1 2-163 0 0,1 2-441 0 0,-1 2 129 0 0,1 2-596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11.6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6708.34375"/>
      <inkml:brushProperty name="anchorY" value="-239864.40625"/>
      <inkml:brushProperty name="scaleFactor" value="0.5"/>
    </inkml:brush>
  </inkml:definitions>
  <inkml:trace contextRef="#ctx0" brushRef="#br0">0 156 4873 0 0,'0'0'11037'0'0,"0"0"-10942"0"0,0-1 39 0 0,0 1-12 0 0,0-2-3 0 0,0 1 1 0 0,0 0 130 0 0,1-1-36 0 0,-1 0 8 0 0,1 1 125 0 0,0-1-74 0 0,5-8 38 0 0,1-2 29 0 0,2-1-74 0 0,-1-1-24 0 0,0 1-32 0 0,0 1-6 0 0,-1 1-87 0 0,0 1-61 0 0,0 1-34 0 0,0 1 0 0 0,-1 1-108 0 0,-1 1-93 0 0,1 0-17 0 0,-1 2-26 0 0,1 1-111 0 0,0 0 1 0 0,1 2-18 0 0,0 0-10 0 0,0 1-8 0 0,1 0 104 0 0,0 2-12 0 0,0 0 9 0 0,1 2 134 0 0,0 0 0 0 0,0 0 35 0 0,1 1 17 0 0,0 0 45 0 0,0 0-1 0 0,0 0 22 0 0,0 0-13 0 0,0 0 33 0 0,0 0-18 0 0,0 0 16 0 0,0-1-5 0 0,0 0 2 0 0,0-1 38 0 0,0 0-12 0 0,0 0-3 0 0,0-2 30 0 0,0 1 29 0 0,1-2-17 0 0,0 0 18 0 0,0-1 23 0 0,1-1 4 0 0,0-1 1 0 0,0 0 1 0 0,0-2 9 0 0,-1 0-30 0 0,0 0 9 0 0,-1 0-4 0 0,-1-1-28 0 0,-1 1-20 0 0,-1-1-164 0 0,-2 1-208 0 0,0 0-102 0 0,-1 1 35 0 0,-2 2-346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12.06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8210.90625"/>
      <inkml:brushProperty name="anchorY" value="-240737.03125"/>
      <inkml:brushProperty name="scaleFactor" value="0.5"/>
    </inkml:brush>
  </inkml:definitions>
  <inkml:trace contextRef="#ctx0" brushRef="#br0">1 138 9338 0 0,'0'0'8842'0'0,"0"-1"-8591"0"0,0 0-233 0 0,1 0 28 0 0,0 0-6 0 0,5-7-2 0 0,2-1-36 0 0,1-1 39 0 0,1-1-41 0 0,2 0 3 0 0,-1 1 7 0 0,0 0-12 0 0,1 0 3 0 0,0 1-1 0 0,0 1-9 0 0,-1 0-26 0 0,0 1-30 0 0,-1 0 15 0 0,-1 2-54 0 0,-1 1-134 0 0,0 0 63 0 0,-2 2-20 0 0,0 1-138 0 0,0 1 59 0 0,-1 1-62 0 0,0 1 4 0 0,0 1 35 0 0,0 0 99 0 0,-1 2-7 0 0,1 0-27 0 0,1 0 163 0 0,-1 1-11 0 0,1 0 57 0 0,0 0 2 0 0,1 0 50 0 0,0-2-12 0 0,0 1 35 0 0,1-1-17 0 0,0-1 16 0 0,0-1 33 0 0,1 0 0 0 0,0 0-7 0 0,1-1 51 0 0,0-1-15 0 0,1 0-11 0 0,0-1 23 0 0,1-2-17 0 0,1 0-4 0 0,0-1-8 0 0,1 0 2 0 0,0-2-12 0 0,0-1-687 0 0,1 0-1625 0 0,0-1 1943 0 0,0 0 211 0 0,1 0-965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12.42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9718.0625"/>
      <inkml:brushProperty name="anchorY" value="-241619.85938"/>
      <inkml:brushProperty name="scaleFactor" value="0.5"/>
    </inkml:brush>
  </inkml:definitions>
  <inkml:trace contextRef="#ctx0" brushRef="#br0">2 8 11594 0 0,'0'-1'809'0'0,"0"0"36"0"0,-1-2 1040 0 0,1 2-1493 0 0,0 0-54 0 0,0 0 176 0 0,0 6-3480 0 0,0 2 2714 0 0,1 3-275 0 0,0 2 88 0 0,-1 1 637 0 0,1 2-177 0 0,0 1 99 0 0,0 1-11 0 0,0 0 5 0 0,0 1-12 0 0,0-1 4 0 0,0-1-2 0 0,0 0-10 0 0,1-1 69 0 0,-1-1-48 0 0,1 0 36 0 0,-1-2 37 0 0,1-1-375 0 0,0-1-748 0 0,0-2-180 0 0,0-2-884 0 0,-1-2 269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07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13 6913 0 0,'0'-5'-118'0'0,"0"5"94"0"0,0 0 0 0 0,0 0-1 0 0,0 0 1 0 0,0-1 0 0 0,0 1-1 0 0,0 0 1 0 0,0 0 0 0 0,1-1-1 0 0,-1 1 1 0 0,0 0 0 0 0,0 0-1 0 0,0-1 1 0 0,-1 1 0 0 0,1 0-1 0 0,0 0 1 0 0,0 0 0 0 0,0-1-1 0 0,0 1 1 0 0,0 0 0 0 0,0 0-1 0 0,0-1 1 0 0,0 1 0 0 0,0 0-1 0 0,0 0 1 0 0,-1 0 0 0 0,1-1-1 0 0,0 1 1 0 0,0 0 0 0 0,0 0-1 0 0,0 0 1 0 0,-1 0 0 0 0,1 0-1 0 0,0-1 1 0 0,0 1 0 0 0,0 0-1 0 0,-1 0 1 0 0,1 0 0 0 0,0 0-1 0 0,0 0 1 0 0,-1 0 0 0 0,1 0-1 0 0,0 0 1 0 0,0 0 0 0 0,0 0-1 0 0,-1 0 1 0 0,1 0 0 0 0,0 0-1 0 0,0 0 1 0 0,-1 0 0 0 0,1 0-1 0 0,0 0 1 0 0,0 0 0 0 0,-1 0-1 0 0,1 0 1 0 0,0 0 0 0 0,0 0-1 0 0,0 0 1 0 0,-1 0 0 0 0,1 1-1 0 0,-10-1-284 0 0,4 0 249 0 0,1 1 0 0 0,-1 0-1 0 0,0 0 1 0 0,0 1 0 0 0,1-1 0 0 0,-1 1-1 0 0,1 1 1 0 0,-1-1 0 0 0,1 1-1 0 0,0 0 1 0 0,0 0 0 0 0,0 0-1 0 0,0 1 1 0 0,1-1 0 0 0,-1 1-1 0 0,1 1 1 0 0,-4 3 0 0 0,-12 15 144 0 0,1 1 0 0 0,0 0 0 0 0,2 1 0 0 0,1 1-1 0 0,-13 28 1 0 0,21-37-114 0 0,1 0-1 0 0,0 1 1 0 0,1-1-1 0 0,1 1 1 0 0,1 0-1 0 0,0 1 1 0 0,1-1 0 0 0,1 1-1 0 0,1 26 1 0 0,1-42 62 0 0,0 1 0 0 0,1 0 0 0 0,0 0 1 0 0,0 0-1 0 0,0-1 0 0 0,0 1 0 0 0,0 0 1 0 0,1-1-1 0 0,-1 1 0 0 0,1-1 0 0 0,0 0 1 0 0,0 1-1 0 0,0-1 0 0 0,1 0 0 0 0,-1 0 1 0 0,1 0-1 0 0,-1-1 0 0 0,1 1 0 0 0,5 3 1 0 0,-2-2 99 0 0,1-1 0 0 0,-1 0 0 0 0,1 0 0 0 0,0 0 0 0 0,0-1 0 0 0,0 0 0 0 0,0 0 0 0 0,0-1 0 0 0,13 1 1 0 0,5-1 198 0 0,-1-2 1 0 0,0 0 0 0 0,1-2 0 0 0,-1 0 0 0 0,29-9-1 0 0,-31 6-143 0 0,-1-2-1 0 0,0 0 0 0 0,-1-1 0 0 0,0-1 0 0 0,0 0 0 0 0,-1-2 0 0 0,0-1 0 0 0,33-28 0 0 0,-46 34-70 0 0,0 1 0 0 0,0-1 0 0 0,0 0 0 0 0,0 0 0 0 0,-1-1 0 0 0,-1 0 0 0 0,1 0 0 0 0,-1 0 0 0 0,0 0 0 0 0,4-18-1 0 0,-6 20-36 0 0,-2-1 0 0 0,1 1 0 0 0,0-1-1 0 0,-1 1 1 0 0,-1-1 0 0 0,1 0-1 0 0,-1 1 1 0 0,0-1 0 0 0,0 1-1 0 0,-1-1 1 0 0,0 1 0 0 0,0 0 0 0 0,0 0-1 0 0,-1 0 1 0 0,0 0 0 0 0,-6-10-1 0 0,3 8-141 0 0,-1 0 0 0 0,1 0 0 0 0,-1 1 0 0 0,-1 0 0 0 0,1 0-1 0 0,-1 0 1 0 0,-1 1 0 0 0,1 0 0 0 0,-1 1 0 0 0,-12-6 0 0 0,-3 0-1289 0 0,0 1 0 0 0,-48-12 1 0 0,52 17-63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12.68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0759.5"/>
      <inkml:brushProperty name="anchorY" value="-242903.65625"/>
      <inkml:brushProperty name="scaleFactor" value="0.5"/>
    </inkml:brush>
  </inkml:definitions>
  <inkml:trace contextRef="#ctx0" brushRef="#br0">301 0 8242 0 0,'0'1'1699'0'0,"-2"5"-2009"0"0,-1 3 145 0 0,-2 2 129 0 0,-2 3 44 0 0,0 2 63 0 0,-2 2 166 0 0,0 2-65 0 0,-1 1 51 0 0,-2 3 28 0 0,0 0-83 0 0,-1 1-20 0 0,-2 1-16 0 0,-1 0-2 0 0,0 1-76 0 0,-1-1 11 0 0,0 1 11 0 0,-1-2-16 0 0,1 0 15 0 0,2-1 5 0 0,0-1 17 0 0,3-2-13 0 0,0-2 33 0 0,3-3 20 0 0,1 0-24 0 0,1-4 38 0 0,1-1-2 0 0,1-2-895 0 0,2-2 996 0 0,1-2-442 0 0,1-1 218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13.28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9442.09375"/>
      <inkml:brushProperty name="anchorY" value="-242426.82813"/>
      <inkml:brushProperty name="scaleFactor" value="0.5"/>
    </inkml:brush>
  </inkml:definitions>
  <inkml:trace contextRef="#ctx0" brushRef="#br0">3 120 14803 0 0,'0'0'5185'0'0,"0"0"-4833"0"0,-2 0 651 0 0,2-1-939 0 0,0 0 78 0 0,-1 0-102 0 0,1 0 8 0 0,0-1-64 0 0,2-5-3 0 0,1-2-21 0 0,1-1-16 0 0,3-1 3 0 0,0 0-31 0 0,2 1 17 0 0,1 0-16 0 0,0 1-5 0 0,2 1-83 0 0,0 1 23 0 0,0 1-21 0 0,1 1-72 0 0,-1 1-46 0 0,1 1-10 0 0,-2 1-14 0 0,1 1-65 0 0,-2 1 148 0 0,0 1-28 0 0,0 1-15 0 0,-1 1 151 0 0,-1 1 3 0 0,0 1 34 0 0,0 0 55 0 0,-1 2 7 0 0,0 0 11 0 0,-2 1 1 0 0,0 1 10 0 0,-2 1-2 0 0,0 1 29 0 0,-2 0-8 0 0,-1 1 13 0 0,-1 1 26 0 0,-1 0-7 0 0,-1 0 23 0 0,-1 0-6 0 0,-1 0 22 0 0,-1-1 22 0 0,0-1 23 0 0,-1-1-4 0 0,0-1 60 0 0,1-1 40 0 0,-1-2 20 0 0,1-1-46 0 0,0-1 91 0 0,2-1-84 0 0,1-1 27 0 0,1-1 2 0 0,1-1-69 0 0,1 0-17 0 0,0 0-64 0 0,0-1 32 0 0,0 1-89 0 0,0 0-70 0 0,1-1-2 0 0,-1 0 1 0 0,0 0-127 0 0,0-1 83 0 0,1 1-49 0 0,5-4 2 0 0,2 0 56 0 0,2 0-35 0 0,1 1 12 0 0,0 1-2 0 0,2 2-9 0 0,-1 0-7 0 0,2 3 1 0 0,0 1 9 0 0,0 1-4 0 0,1 0 58 0 0,0 2-16 0 0,1 1-1 0 0,0 1 77 0 0,-1 0-23 0 0,0 0 11 0 0,-1 0 10 0 0,-1 0-4 0 0,-1 0 2 0 0,-2 0 0 0 0,-1 0 0 0 0,-3-1 0 0 0,-1 1 38 0 0,-3-1 16 0 0,-3 0-20 0 0,-2 1 64 0 0,-3 0 10 0 0,-2 0 10 0 0,-3 1 19 0 0,-3 0 24 0 0,-1 0-23 0 0,-2 0 18 0 0,-2 0-6 0 0,-2 0-16 0 0,-1-1-23 0 0,-1 0-5 0 0,-1-1 0 0 0,0 0-40 0 0,0-1-26 0 0,-1-1-32 0 0,-1-1-88 0 0,1 0-34 0 0,-1 0 2 0 0,-2 0-130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31.49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0515.59375"/>
      <inkml:brushProperty name="anchorY" value="-243781"/>
      <inkml:brushProperty name="scaleFactor" value="0.5"/>
    </inkml:brush>
  </inkml:definitions>
  <inkml:trace contextRef="#ctx0" brushRef="#br0">311 1133 6073 0 0,'0'0'3390'0'0,"0"0"-3211"0"0,1 0 61 0 0,0 0-17 0 0,0 0 85 0 0,1 0-23 0 0,-1 0 11 0 0,1 0 10 0 0,-1-1-13 0 0,2 1-42 0 0,8-3-16 0 0,3 0-18 0 0,1-1-73 0 0,0 2-28 0 0,0-1-7 0 0,-1 1 6 0 0,1 1-79 0 0,-1 0 13 0 0,1-1-17 0 0,0 2 2 0 0,1-1-12 0 0,0 0-6 0 0,2 1 2 0 0,0-1-12 0 0,1 1-6 0 0,1-1 20 0 0,0 1-6 0 0,1 0 11 0 0,-1 0 7 0 0,1-1-1 0 0,0 1 1 0 0,-1 0 0 0 0,0 0-10 0 0,1 0 22 0 0,-1 0-34 0 0,0 0 19 0 0,1-1-6 0 0,1 0-8 0 0,-1 0-7 0 0,1 1 20 0 0,-1-1-26 0 0,0 0 9 0 0,-1 0-3 0 0,0 0 0 0 0,-1 0 9 0 0,0 0-21 0 0,0 0 16 0 0,1-1-5 0 0,-1 1 1 0 0,1 0 0 0 0,1 0 9 0 0,0 0-21 0 0,1 0 26 0 0,1 0-18 0 0,0 0-4 0 0,0 0 10 0 0,1 1-12 0 0,-1-1-6 0 0,-1 1-8 0 0,0 0 10 0 0,-1 0-22 0 0,0 0 16 0 0,-2 1-14 0 0,1-1 12 0 0,-1 1-22 0 0,1-1 26 0 0,0 1-9 0 0,0 0 12 0 0,2 0-2 0 0,0 0 29 0 0,0 0-27 0 0,0 0 19 0 0,-1 0 4 0 0,0 0-10 0 0,0 0 3 0 0,0-1 8 0 0,-1 1-21 0 0,1 0-2 0 0,-1 0 18 0 0,1-1 2 0 0,0 1 1 0 0,0 0-8 0 0,0-1 11 0 0,1 1 6 0 0,0 0-10 0 0,0-1 3 0 0,0 1-10 0 0,0-1 11 0 0,0 1-12 0 0,-1-1 3 0 0,0 0-1 0 0,-1 1 0 0 0,1-1 0 0 0,-1 0-9 0 0,0 1 21 0 0,0-1-16 0 0,1 0 14 0 0,-1 1 6 0 0,2-1 8 0 0,-1 0-1 0 0,0 0 10 0 0,1 0 26 0 0,0 0-16 0 0,1 0 15 0 0,-1 0 16 0 0,1 0-24 0 0,-1-1 9 0 0,0 1-3 0 0,0 0-9 0 0,1 0-17 0 0,-1-1 5 0 0,0 1-12 0 0,-1 0 2 0 0,1-1-10 0 0,-2 1-7 0 0,1 0 20 0 0,-1 0-16 0 0,0-1 5 0 0,-1 1-1 0 0,-1-1 0 0 0,1 1-9 0 0,-1-1 11 0 0,0 0-3 0 0,0 0 1 0 0,2 0 0 0 0,-1 0 0 0 0,1 0 9 0 0,1-1-2 0 0,-1 1 1 0 0,1-1-9 0 0,0 0 21 0 0,0 1-16 0 0,-1-1 5 0 0,0 1-19 0 0,0 0 4 0 0,-1-1 8 0 0,0 1-13 0 0,0 0 23 0 0,1 0-16 0 0,0 0 5 0 0,0-1 27 0 0,2 1-8 0 0,0 0 14 0 0,0 0-13 0 0,1 0 14 0 0,-1 0-14 0 0,0 0 4 0 0,-1 0 9 0 0,0 0-13 0 0,-2 0-14 0 0,-1 1 3 0 0,-1 0-2 0 0,0-1-9 0 0,-1 1 2 0 0,-1-1 9 0 0,0 1-22 0 0,1 0 16 0 0,-1 0 4 0 0,-1 0-11 0 0,1 0 4 0 0,0 0-10 0 0,0 0 2 0 0,0-1 9 0 0,0 1-13 0 0,0 0-5 0 0,0-1 11 0 0,0 0-14 0 0,0 1 4 0 0,0-1-1 0 0,-1 0 10 0 0,0 1-22 0 0,1-1 16 0 0,-1 1-15 0 0,0-1 14 0 0,1 1-5 0 0,-1 0-7 0 0,1 0 2 0 0,0-1 9 0 0,0 1 6 0 0,0 1-11 0 0,0-1 4 0 0,1 0 9 0 0,-1 1-4 0 0,0-1 21 0 0,0 0-15 0 0,-1 0 15 0 0,-1 0 5 0 0,0 0-2 0 0,-2-1 21 0 0,0 1 13 0 0,-1-1 16 0 0,-2 0-2 0 0,0-1 39 0 0,-2 1 148 0 0,-1 0-30 0 0,-1 0 1 0 0,0 0 1966 0 0,-5 0-1934 0 0,1 0 11 0 0,0 0-111 0 0,0 0-16 0 0,0-1-11 0 0,0 1-13 0 0,0-1-55 0 0,0 0 34 0 0,0 0-60 0 0,0 0 25 0 0,0-10-19 0 0,0-2-61 0 0,1-1 64 0 0,0 0-22 0 0,0 0-32 0 0,-1 1 12 0 0,1 1 12 0 0,-1-1-23 0 0,0 1 45 0 0,0 0-13 0 0,-1-1-23 0 0,0 0 8 0 0,0 0-14 0 0,-1-1 22 0 0,0 0-6 0 0,0-1-8 0 0,-1 1 22 0 0,0-1-34 0 0,0 0 38 0 0,0-1-22 0 0,0 1-11 0 0,0 1 4 0 0,-1-1-13 0 0,1 1 4 0 0,-1 0-12 0 0,1 0 22 0 0,1 1-16 0 0,-1 0 6 0 0,2 0 7 0 0,-1 1-12 0 0,1 1 5 0 0,0-1 16 0 0,0 2-14 0 0,0-1 15 0 0,0 1-14 0 0,0 0 5 0 0,0 0 7 0 0,-1 0-2 0 0,0-1 19 0 0,-1 1-14 0 0,0-1 6 0 0,0 0-2 0 0,0 0 0 0 0,0-1 0 0 0,0 1 0 0 0,1 0-10 0 0,0 0 4 0 0,1-1-21 0 0,0 1 15 0 0,0 1-5 0 0,2-1-9 0 0,0 1 4 0 0,-1 0-2 0 0,2 0-10 0 0,-1 0 4 0 0,1 0 7 0 0,0 0-12 0 0,-1 1 5 0 0,1-1-2 0 0,0 0 0 0 0,0 1 0 0 0,0-1 18 0 0,0 0-14 0 0,-1 0 6 0 0,0 0 16 0 0,1 0-23 0 0,-1 0 8 0 0,1 0 6 0 0,-1 0-21 0 0,1 0 7 0 0,-1 1-3 0 0,0 0 0 0 0,0 0 0 0 0,0 1 0 0 0,-1 0 0 0 0,0 1 0 0 0,0 0 0 0 0,0 0 0 0 0,0 1 0 0 0,0 0 0 0 0,1 1-10 0 0,0 0 4 0 0,0 0-2 0 0,0 1 0 0 0,0 0 0 0 0,1 0-10 0 0,-1 1 4 0 0,0 0 7 0 0,0 0-12 0 0,-1 1 5 0 0,0 0-12 0 0,0 2-6 0 0,0 0 2 0 0,0 1-30 0 0,0 0-11 0 0,0-1 2 0 0,-1 0-41 0 0,1 1-54 0 0,0-1-5 0 0,0 1-23 0 0,-1-1-63 0 0,-1 1-30 0 0,1 0 41 0 0,0 0-18 0 0,-1 0-3 0 0,0 0 114 0 0,-8 0-23 0 0,-3 0 3 0 0,-2 0 135 0 0,-1 2-39 0 0,1 1 47 0 0,0 1 1 0 0,0 1 2 0 0,1 0 10 0 0,-1 2-2 0 0,0-1 10 0 0,-1 1 7 0 0,0 0 18 0 0,0 0-5 0 0,-2 0 3 0 0,0 0 9 0 0,0-1-2 0 0,-2 1-8 0 0,-1-1 12 0 0,0-1-14 0 0,-2 1 14 0 0,0-1-14 0 0,-1 0 4 0 0,-1-1-10 0 0,-1 1 12 0 0,0-1-5 0 0,0-1 2 0 0,0 0-9 0 0,-1 0 2 0 0,0 0-1 0 0,0 0 0 0 0,-1 0 0 0 0,0-1-9 0 0,-1 0 12 0 0,0 0-14 0 0,-2 0 4 0 0,1-1-10 0 0,-1 1 2 0 0,0 0-1 0 0,0-1-9 0 0,-1 1-7 0 0,0 1 1 0 0,-1-1-10 0 0,-1 2 12 0 0,0-1 5 0 0,-1 0-11 0 0,0 1-5 0 0,0-1 29 0 0,-1 1-18 0 0,0-2 25 0 0,0 1-16 0 0,-1-1 14 0 0,0 1-3 0 0,0-1 1 0 0,1 0 0 0 0,-1 1 0 0 0,1-1 9 0 0,0 2-11 0 0,1-1 3 0 0,0 0 8 0 0,1 1-11 0 0,-1-1 12 0 0,2 1-12 0 0,-1-1 12 0 0,0 0-12 0 0,0 1 12 0 0,0-1-3 0 0,0 1 11 0 0,1-1-13 0 0,-1 1 4 0 0,0-1 9 0 0,1 1-13 0 0,0-1-5 0 0,1 0 11 0 0,0 0-5 0 0,0 0-7 0 0,1-1 30 0 0,1 0-27 0 0,1 0 18 0 0,0 0 13 0 0,0-1-13 0 0,1 0 5 0 0,0 0-1 0 0,1-1-9 0 0,0 0 30 0 0,1-1 1 0 0,0 0-18 0 0,0-1 34 0 0,0-1-47 0 0,1 1 33 0 0,-1-2-1 0 0,0 1-38 0 0,-1 0 12 0 0,1-1-14 0 0,0 2 2 0 0,0-1-10 0 0,1 2 21 0 0,0-1-16 0 0,1 1-4 0 0,1 0 11 0 0,0 1-5 0 0,1 0 2 0 0,0 0 0 0 0,1 1-9 0 0,-1 0 2 0 0,1-1-1 0 0,0 1 19 0 0,0-1-24 0 0,0 0 7 0 0,0 0-2 0 0,1 0 0 0 0,-1 0 0 0 0,2 0 0 0 0,-1 1 0 0 0,1 1 0 0 0,-1-1 0 0 0,1 1 0 0 0,-1-1 0 0 0,0 1 0 0 0,0-1-9 0 0,0 1 12 0 0,-1-1-5 0 0,1 0 2 0 0,1 1 0 0 0,0 0 0 0 0,1 0 0 0 0,0 1 0 0 0,2-1 0 0 0,-1 1 0 0 0,1 0 0 0 0,0 0 0 0 0,0 0 0 0 0,0 0 0 0 0,0 0 0 0 0,0-1 0 0 0,-1 1 0 0 0,1 0 0 0 0,-1-1 0 0 0,1 1 0 0 0,0-1 10 0 0,0 0-13 0 0,0 0 14 0 0,1 0-5 0 0,1-1-7 0 0,-1 1 12 0 0,1-1-5 0 0,1 0 2 0 0,1 1 0 0 0,0 0-9 0 0,2-1 2 0 0,-1 1 9 0 0,2-1-13 0 0,0 1 14 0 0,-1 0-5 0 0,2-1 2 0 0,-1 1 10 0 0,0-2-4 0 0,1 1 2 0 0,0 0 0 0 0,1 0 0 0 0,0-1 19 0 0,2 1-24 0 0,1-1 7 0 0,2 0 17 0 0,1 0-15 0 0,0 0 5 0 0,1 0-10 0 0,0 0-7 0 0,0 0-8 0 0,-1 0-17 0 0,1 0-6 0 0,0 0-28 0 0,-1 0 7 0 0,1 0-13 0 0,0 0-7 0 0,0 0-8 0 0,0 1-8 0 0,0-1-8 0 0,0 1 20 0 0,0 0-25 0 0,0 1 26 0 0,0-1-8 0 0,0 1-6 0 0,-1 6 30 0 0,0 2-9 0 0,1 2 13 0 0,1 1 7 0 0,1 1-10 0 0,0 0 22 0 0,0 1-7 0 0,1 0 3 0 0,0 1 9 0 0,0 1 7 0 0,1 0-1 0 0,0 1 10 0 0,1 2-2 0 0,0 0 10 0 0,0 2 7 0 0,1 1-10 0 0,-1 1 22 0 0,0 1-26 0 0,0 0 28 0 0,0 1-18 0 0,0 0-4 0 0,-1 0 20 0 0,0 0-16 0 0,0-1 5 0 0,-1-1 18 0 0,0-1-25 0 0,-1-1 28 0 0,0-2-18 0 0,-1-1 5 0 0,-1-2-10 0 0,1 0 11 0 0,-1-1-3 0 0,0-1 1 0 0,0-1 19 0 0,0-2-25 0 0,-1 1 28 0 0,0-2-9 0 0,0-1 13 0 0,1 0-4 0 0,-1-1 12 0 0,1-1-4 0 0,0-1 2 0 0,0-1 28 0 0,0-1-26 0 0,0-1 27 0 0,0-2 2 0 0,0 0-1 0 0,0-1 12 0 0,0-1 91 0 0,0 0-82 0 0,0 0-14 0 0,0-1 439 0 0,0 1-527 0 0,0 0-77 0 0,0 1 56 0 0,0-1 10 0 0,0 0-13 0 0,0 1 23 0 0,0 0-7 0 0,0 0-6 0 0,0-1 21 0 0,0 1-25 0 0,0 0 17 0 0,0 0-6 0 0,0-1-7 0 0,0 1 2 0 0,0 0-1 0 0,0 0-18 0 0,0 0 23 0 0,1 0 2 0 0,0 0-10 0 0,0 0-5 0 0,7 2 20 0 0,4 0-16 0 0,3-1 5 0 0,3 0 9 0 0,2 0-22 0 0,2-1 34 0 0,2-1-19 0 0,2 1 6 0 0,1-2 9 0 0,3 0-4 0 0,2 0 2 0 0,1 0 10 0 0,3 0-13 0 0,2 0 4 0 0,1 1 9 0 0,2-1-13 0 0,0 1 14 0 0,0 0 5 0 0,0 0-2 0 0,-1 1-7 0 0,0 0 12 0 0,-2 1-2058 0 0,0 1 2520 0 0,-2 1-1256 0 0,-1 1 926 0 0,-20-3-10210 0 0,-2 0-1459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49.83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2112.46875"/>
      <inkml:brushProperty name="anchorY" value="-244789.125"/>
      <inkml:brushProperty name="scaleFactor" value="0.5"/>
    </inkml:brush>
  </inkml:definitions>
  <inkml:trace contextRef="#ctx0" brushRef="#br0">1 4 1600 0 0,'0'0'0'0'0,"0"-1"-526"0"0,0 1 212 0 0,0-1 207 0 0,0 1-85 0 0,0-1-57 0 0,0 1 189 0 0,0-1-67 0 0,0 1 102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0.6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3128.46875"/>
      <inkml:brushProperty name="anchorY" value="-245801.42188"/>
      <inkml:brushProperty name="scaleFactor" value="0.5"/>
    </inkml:brush>
  </inkml:definitions>
  <inkml:trace contextRef="#ctx0" brushRef="#br0">0 34 7690 0 0,'0'-1'1896'0'0,"0"0"-1261"0"0,0 0-230 0 0,0-1 58 0 0,0 1-30 0 0,0-1-103 0 0,0 1-27 0 0,0-1-9 0 0,0 1-135 0 0,0-1 26 0 0,0 1 3 0 0,0-1-6 0 0,0 1-7 0 0,0-1 161 0 0,0 1-28 0 0,0-1 26 0 0,0 1 150 0 0,0-1-78 0 0,0 1 31 0 0,0-1-5 0 0,0 1-74 0 0,1 0-82 0 0,0 0-19 0 0,0 0-13 0 0,0 1-133 0 0,-1 0-30 0 0,1 0-27 0 0,0 0-12 0 0,-1 0-56 0 0,1 0-5 0 0,-1 0-2 0 0,1 0-22 0 0,0 0 24 0 0,1 1 11 0 0,-1 0 7 0 0,0 0 0 0 0,1 1 19 0 0,2 7 5 0 0,1 3 9 0 0,-1 2-1 0 0,1 0-9 0 0,-1 0 32 0 0,-1 0-20 0 0,1 0 17 0 0,-2 0 5 0 0,1 0 17 0 0,0 1 6 0 0,-1 1 9 0 0,1 0 27 0 0,-1 1-16 0 0,0 0 15 0 0,0 1-3 0 0,0 0-8 0 0,0 1 2 0 0,0-1-10 0 0,0 0-7 0 0,0 1-18 0 0,0 0 5 0 0,-1 1-3 0 0,0 0 0 0 0,0 1 0 0 0,0 1 0 0 0,0 0-9 0 0,0 1 21 0 0,0 1-16 0 0,-1-1-4 0 0,1 0-8 0 0,0 0 1 0 0,1-1-10 0 0,-1-1-16 0 0,0-1 13 0 0,1 0-15 0 0,-1 0-5 0 0,1-1 11 0 0,0 0-14 0 0,-1 0 4 0 0,0 0-1 0 0,0 1 0 0 0,0 0 0 0 0,0 0 0 0 0,-1 1-9 0 0,0-1 12 0 0,1 1-5 0 0,-1-1 12 0 0,-1 1-4 0 0,1-1 2 0 0,0 0 10 0 0,1 0 6 0 0,-1-1-11 0 0,1 0 14 0 0,-1 1 14 0 0,1-2-13 0 0,0 1 33 0 0,0-1-9 0 0,1 0 4 0 0,0-1 0 0 0,-1 0 0 0 0,1 0-9 0 0,0-1-7 0 0,-1 0 11 0 0,1-1-23 0 0,-1 1 7 0 0,1 0-3 0 0,-1-1 0 0 0,0 1 0 0 0,-1-1 28 0 0,1 1-8 0 0,-1 0-6 0 0,0 0 32 0 0,0-1-10 0 0,-1 0 13 0 0,0 1 7 0 0,-1-1-11 0 0,1-1-5 0 0,-1 0-17 0 0,0 0 22 0 0,0-1-35 0 0,0 0 47 0 0,-1 0-33 0 0,1 0 11 0 0,1-1 16 0 0,-1-1-6 0 0,1-1 12 0 0,0-1 7 0 0,0-1-10 0 0,0-1 3 0 0,0 0-1 0 0,1-1 9 0 0,-1-2-2 0 0,1-2-18 0 0,0 0 6 0 0,0-1-3 0 0,0-1-9 0 0,0 0-7 0 0,0 0 1 0 0,0-1-19 0 0,0 1 14 0 0,0 0-34 0 0,0 0-18 0 0,0 0 23 0 0,0 0-56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1.37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4241.71875"/>
      <inkml:brushProperty name="anchorY" value="-248329.40625"/>
      <inkml:brushProperty name="scaleFactor" value="0.5"/>
    </inkml:brush>
  </inkml:definitions>
  <inkml:trace contextRef="#ctx0" brushRef="#br0">16 110 15867 0 0,'-1'0'841'0'0,"0"-1"-599"0"0,0 0 293 0 0,0-1-167 0 0,-1 1 12 0 0,1-1 55 0 0,-1 1-262 0 0,0-1 106 0 0,1 1-15 0 0,0-1-293 0 0,0 0 114 0 0,0 1-58 0 0,1 0-22 0 0,0 0 63 0 0,0-1 36 0 0,0 1 2 0 0,1 0 14 0 0,0-1 64 0 0,6-2 1 0 0,2 0 4 0 0,3-1 13 0 0,1 0 6 0 0,1 1-20 0 0,0-1 7 0 0,2 1-3 0 0,1 0-28 0 0,1 1-39 0 0,1-1 10 0 0,1 0-26 0 0,2 1-41 0 0,1 0-8 0 0,1-1-11 0 0,2 1 10 0 0,1 0-32 0 0,2 0-1 0 0,1 0-10 0 0,3 0 2 0 0,1 0-2 0 0,3 1-10 0 0,1 0 4 0 0,3 0-2 0 0,1 0 0 0 0,2 1 18 0 0,3 0-23 0 0,1 0 17 0 0,1 1 4 0 0,1 0-11 0 0,1 0 5 0 0,1 1-2 0 0,1 0-19 0 0,-1 1 24 0 0,0 0-17 0 0,0 1 15 0 0,-1 1-14 0 0,1 0 14 0 0,-1 0-4 0 0,0 0 19 0 0,0 0-14 0 0,-1 1-4 0 0,1-1 11 0 0,-1 0-4 0 0,1-1 1 0 0,-1 0-9 0 0,0 1 2 0 0,0-1-20 0 0,1 0 25 0 0,-1-1-18 0 0,-1 1 5 0 0,0 0-1 0 0,0 1-9 0 0,-2-1 11 0 0,-1 0-3 0 0,-1 1-8 0 0,-2-1 11 0 0,-1 0-3 0 0,-2 0 10 0 0,-2 0-11 0 0,-1-1 12 0 0,-2 0-3 0 0,0 0 1 0 0,-1 0 0 0 0,-2-1 0 0 0,-1 0 9 0 0,-1 0-11 0 0,-2 0 12 0 0,-1 0-12 0 0,-2 0 12 0 0,-1 0-22 0 0,-2-1 16 0 0,-2 1-14 0 0,-3-1-25 0 0,-2 1-77 0 0,-4-1-27 0 0,-3 0-92 0 0,-3 0-689 0 0,-16 1-6275 0 0,-4 0 4152 0 0,-4 0-1782 0 0,0-1-2203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1.97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7889.28125"/>
      <inkml:brushProperty name="anchorY" value="-249347.95313"/>
      <inkml:brushProperty name="scaleFactor" value="0.5"/>
    </inkml:brush>
  </inkml:definitions>
  <inkml:trace contextRef="#ctx0" brushRef="#br0">0 53 16740 0 0,'0'0'0'0'0,"0"-1"352"0"0,0 0-19 0 0,1-2 80 0 0,-1 0-32 0 0,2 0-16 0 0,-1-1-2 0 0,1 0-58 0 0,0 0-60 0 0,0 0 24 0 0,0-1 4 0 0,1 1-97 0 0,-1 0 104 0 0,1 0-35 0 0,-1 1 39 0 0,0 0 58 0 0,1 0 1714 0 0,-3 3-1981 0 0,0 1-127 0 0,0-1 0 0 0,0 6-576 0 0,-1 2 441 0 0,-1 3 99 0 0,1 3 36 0 0,0 1 13 0 0,1 3 14 0 0,0 1 74 0 0,1 1-1 0 0,0 3 15 0 0,1 0-10 0 0,1 1 24 0 0,1 0-27 0 0,1 1 18 0 0,0-1-14 0 0,0-1-6 0 0,1-2 10 0 0,-1-2-22 0 0,1-1 7 0 0,-1-3 6 0 0,0-2-58 0 0,0-3-86 0 0,-2-2-34 0 0,0-2-111 0 0,-1-3-1339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2.7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8986.8125"/>
      <inkml:brushProperty name="anchorY" value="-250696.42188"/>
      <inkml:brushProperty name="scaleFactor" value="0.5"/>
    </inkml:brush>
  </inkml:definitions>
  <inkml:trace contextRef="#ctx0" brushRef="#br0">23 199 14587 0 0,'0'-1'1184'0'0,"0"-1"-802"0"0,1-1 341 0 0,0-1-166 0 0,1 0 3 0 0,0-1 68 0 0,1 1-236 0 0,0 0 71 0 0,0 0 44 0 0,1 1-302 0 0,-1 0 91 0 0,0 1-86 0 0,0 0-25 0 0,0 1-5 0 0,0 0-49 0 0,0 1 30 0 0,1 0-11 0 0,-1 1-45 0 0,0 0 14 0 0,-1 2-45 0 0,1 0 2 0 0,-2 2-12 0 0,0 1 2 0 0,0 2-12 0 0,-2 1 13 0 0,0 2-23 0 0,0 2-3 0 0,-2 2 19 0 0,1 0 3 0 0,-1 2 0 0 0,1 0 1 0 0,-1 0 0 0 0,1 0 0 0 0,0 0 0 0 0,0-2 19 0 0,1-1 3 0 0,0-1-8 0 0,0-3 22 0 0,1 0 12 0 0,-1-3 16 0 0,1-3-3 0 0,0-1 22 0 0,0-1 285 0 0,0-2-292 0 0,0-1-51 0 0,0 0-3 0 0,0-6-4 0 0,1-3-58 0 0,-1-2-2 0 0,0-3-22 0 0,-1 0 2 0 0,-1-2-30 0 0,0-1 18 0 0,-1 0 11 0 0,0 0-32 0 0,-1 1 39 0 0,0 0-2 0 0,0 1 19 0 0,0 1-22 0 0,-1 1 26 0 0,1 1-17 0 0,0 2-13 0 0,0 0 41 0 0,1 1-51 0 0,1 1 16 0 0,0 1-14 0 0,1 0 2 0 0,1 1-19 0 0,-1 1-42 0 0,2 0 29 0 0,0 0-30 0 0,1 1-21 0 0,0-1 34 0 0,1 0-31 0 0,2 1 10 0 0,0-1 25 0 0,2-1 29 0 0,2 1-15 0 0,0 0 7 0 0,2 0 27 0 0,1-1-17 0 0,1 2 25 0 0,2-1-7 0 0,1 1-6 0 0,2 0-26 0 0,0 0-40 0 0,2 1 29 0 0,1 1-69 0 0,0 0 47 0 0,2 1-25 0 0,0 0-3 0 0,1 0 20 0 0,1 2 12 0 0,0 0 25 0 0,1 1 14 0 0,1 0 17 0 0,1 1-22 0 0,-1 1-10 0 0,1 0 3 0 0,-2 1-31 0 0,0 0-319 0 0,-2 0-209 0 0,-2 0-129 0 0,-2 0-490 0 0,-2-1 154 0 0,-3 1-603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2.9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0606.84375"/>
      <inkml:brushProperty name="anchorY" value="-251555.03125"/>
      <inkml:brushProperty name="scaleFactor" value="0.5"/>
    </inkml:brush>
  </inkml:definitions>
  <inkml:trace contextRef="#ctx0" brushRef="#br0">1 50 18196 0 0,'0'0'0'0'0,"2"-2"136"0"0,3 0 0 0 0,2 0-56 0 0,4-1 16 0 0,3 1-55 0 0,4-1 33 0 0,3 0 6 0 0,3-1-12 0 0,3 1-23 0 0,2-1-49 0 0,1 0 12 0 0,1 1-64 0 0,-1-1-152 0 0,-1 1-193 0 0,0-1-126 0 0,-3 2 33 0 0,-1 0-355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3.4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2000.03125"/>
      <inkml:brushProperty name="anchorY" value="-252520.5"/>
      <inkml:brushProperty name="scaleFactor" value="0.5"/>
    </inkml:brush>
  </inkml:definitions>
  <inkml:trace contextRef="#ctx0" brushRef="#br0">340 63 18868 0 0,'0'0'0'0'0,"-2"0"112"0"0,-2-2 103 0 0,-3 0-39 0 0,-2 0-1 0 0,-3 0 87 0 0,-1 0-156 0 0,-1 2 39 0 0,-2 0 40 0 0,0 2-185 0 0,-1 1 122 0 0,-1 2-72 0 0,-1 1-28 0 0,1 1 83 0 0,-1 2 0 0 0,1 1 13 0 0,0 1 19 0 0,0 0 6 0 0,0 2-28 0 0,2 0-1 0 0,1 0 18 0 0,1 1-53 0 0,2 0-22 0 0,2 0-23 0 0,2-1 11 0 0,3 0-53 0 0,2 0-41 0 0,3-1-1 0 0,2-1-14 0 0,4-1-45 0 0,2-1 77 0 0,4 0-7 0 0,3-1-5 0 0,3-2 71 0 0,2-1 17 0 0,3-2 17 0 0,1-1 19 0 0,2-3 26 0 0,1-1 3 0 0,0-2 2 0 0,0-2 1 0 0,-1-3 18 0 0,-2-1 24 0 0,-2-2 3 0 0,-2-1 2 0 0,-4-1 29 0 0,-2-1-8 0 0,-4-1 13 0 0,-2-2-2 0 0,-3 0-8 0 0,-4 0-17 0 0,-1-1 5 0 0,-3 1-12 0 0,-3 0-17 0 0,-2 1-51 0 0,-2 1-5 0 0,-2 2 6 0 0,-1 1-71 0 0,-2 2-26 0 0,0 2-34 0 0,-1 2 4 0 0,0 1-70 0 0,0 2-19 0 0,1 2-36 0 0,0 0-14 0 0,3 2-46 0 0,1 2-120 0 0,2 0-16 0 0,2 2-33 0 0,3 2-149 0 0,3 1-651 0 0,3 2-236 0 0,4 0-251 0 0,3 2-887 0 0,4 1 276 0 0,4 1-995 0 0,-2-3-7217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07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1 4177 0 0,'0'0'191'0'0,"-12"4"-778"0"0,-5 6 679 0 0,1 1-1 0 0,-1 0 1 0 0,2 1 0 0 0,0 1-1 0 0,0 0 1 0 0,1 2 0 0 0,1-1 0 0 0,1 1-1 0 0,-20 30 1 0 0,26-35-110 0 0,0 0 0 0 0,1 1 0 0 0,0-1 0 0 0,0 1 0 0 0,1 0-1 0 0,1 1 1 0 0,0-1 0 0 0,0 1 0 0 0,1-1 0 0 0,1 1 0 0 0,-1 0 0 0 0,2 0 0 0 0,0 0 0 0 0,1-1 0 0 0,0 1 0 0 0,0 0-1 0 0,1-1 1 0 0,4 14 0 0 0,-4-21 140 0 0,-1 1 0 0 0,1-1 0 0 0,0 0 1 0 0,0 0-1 0 0,0 1 0 0 0,1-1 0 0 0,-1-1 0 0 0,1 1 0 0 0,0 0 0 0 0,0-1 0 0 0,0 1 0 0 0,1-1 0 0 0,-1 0 0 0 0,1 0 0 0 0,0 0 0 0 0,0-1 0 0 0,0 1 0 0 0,8 3 1 0 0,-6-4 46 0 0,1 0 0 0 0,-1-1 0 0 0,1 0 0 0 0,0 0 0 0 0,-1 0 0 0 0,1-1 0 0 0,0 0 0 0 0,0 0 0 0 0,-1-1 0 0 0,1 0 0 0 0,0 0 0 0 0,6-2 0 0 0,0-1 49 0 0,0 0 0 0 0,-1-1-1 0 0,1 0 1 0 0,-1-1 0 0 0,0-1 0 0 0,-1 0 0 0 0,0 0-1 0 0,0-1 1 0 0,0 0 0 0 0,-1-1 0 0 0,0 0 0 0 0,14-19 0 0 0,-19 21-109 0 0,0-1 1 0 0,0 0 0 0 0,-1-1 0 0 0,-1 1 0 0 0,1-1 0 0 0,-1 0-1 0 0,-1 0 1 0 0,1 0 0 0 0,-2 0 0 0 0,1 0 0 0 0,-1 0 0 0 0,-1 0-1 0 0,1-1 1 0 0,-2 1 0 0 0,1 0 0 0 0,-1 0 0 0 0,-1 0 0 0 0,0 0-1 0 0,0 0 1 0 0,0 0 0 0 0,-1 0 0 0 0,-1 0 0 0 0,-8-15 0 0 0,8 17-121 0 0,-1 0 0 0 0,0-1 0 0 0,0 2 0 0 0,-1-1 0 0 0,0 1 0 0 0,0 0 0 0 0,-1 0 0 0 0,-13-9 0 0 0,12 10-77 0 0,0 1 1 0 0,0 0 0 0 0,0 0 0 0 0,0 1-1 0 0,-14-4 1 0 0,2 5-1221 0 0,20 2 1235 0 0,0 0 1 0 0,-1 0 0 0 0,1 1 0 0 0,-1-1 0 0 0,1 0 0 0 0,0 0-1 0 0,-1 0 1 0 0,1 0 0 0 0,0 0 0 0 0,-1 0 0 0 0,1 1 0 0 0,0-1-1 0 0,-1 0 1 0 0,1 0 0 0 0,0 0 0 0 0,-1 1 0 0 0,1-1-1 0 0,0 0 1 0 0,0 1 0 0 0,-1-1 0 0 0,1 0 0 0 0,0 0 0 0 0,0 1-1 0 0,0-1 1 0 0,-1 0 0 0 0,1 1 0 0 0,0-1 0 0 0,0 0 0 0 0,0 1-1 0 0,0-1 1 0 0,0 1 0 0 0,0-1 0 0 0,0 0 0 0 0,0 1-1 0 0,0-1 1 0 0,0 0 0 0 0,0 1 0 0 0,0-1 0 0 0,0 1 0 0 0,0-1-1 0 0,0 0 1 0 0,0 1 0 0 0,0-1 0 0 0,0 0 0 0 0,0 1 0 0 0,1-1-1 0 0,-1 1 1 0 0,4 5-725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3.88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0883.84375"/>
      <inkml:brushProperty name="anchorY" value="-251526.07813"/>
      <inkml:brushProperty name="scaleFactor" value="0.5"/>
    </inkml:brush>
  </inkml:definitions>
  <inkml:trace contextRef="#ctx0" brushRef="#br0">301 37 18532 0 0,'0'0'0'0'0,"-1"-1"688"0"0,-3-1-121 0 0,-1-1-68 0 0,-2 0-73 0 0,-1 0-64 0 0,-2 0-10 0 0,-1 0-127 0 0,-1 1-61 0 0,-2 1-9 0 0,0 1-27 0 0,0 1-109 0 0,-2 2 29 0 0,1 0-16 0 0,-1 2 0 0 0,1 1 18 0 0,-1 2-14 0 0,0 0 6 0 0,1 1-21 0 0,0 1 6 0 0,0 2-41 0 0,2-1-7 0 0,1 2 18 0 0,1 0-73 0 0,2 0 22 0 0,1 1-38 0 0,3 0 17 0 0,2 0-25 0 0,3 0-3 0 0,2 0-9 0 0,3 0 2 0 0,3-1-12 0 0,3 0 41 0 0,3-1 6 0 0,3-1 1 0 0,3-1 48 0 0,3-3 34 0 0,3-1 22 0 0,2-3-2 0 0,1-3 69 0 0,1-2 0 0 0,0-4 14 0 0,0-1 9 0 0,-3-3 17 0 0,-1-2 25 0 0,-3-2 3 0 0,-2 0 11 0 0,-4-2 27 0 0,-3-1 12 0 0,-2 1-11 0 0,-4-2 5 0 0,-3 1-1 0 0,-2 0-28 0 0,-4 1-1 0 0,-2 0-11 0 0,-3 1-55 0 0,-3 2-60 0 0,-2 0-4 0 0,-1 2-7 0 0,-3 1-76 0 0,0 2-45 0 0,-1 1-39 0 0,-1 1 5 0 0,1 2-72 0 0,0 1-122 0 0,2 1-100 0 0,1 2-48 0 0,1 1-205 0 0,3 2-1043 0 0,2 0-398 0 0,2 2 915 0 0,4 2 1314 0 0,3 1-1852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4.13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9803.4375"/>
      <inkml:brushProperty name="anchorY" value="-250506.78125"/>
      <inkml:brushProperty name="scaleFactor" value="0.5"/>
    </inkml:brush>
  </inkml:definitions>
  <inkml:trace contextRef="#ctx0" brushRef="#br0">33 0 21261 0 0,'0'0'0'0'0,"-2"1"224"0"0,-2 0-28 0 0,-1 2-20 0 0,-1 2-62 0 0,0 2-40 0 0,2 2-22 0 0,0 2-56 0 0,2 2 12 0 0,2 2-8 0 0,2 2 0 0 0,3 1 9 0 0,1 0 16 0 0,1 2 15 0 0,1-1 16 0 0,2 1-2 0 0,-1-2-8 0 0,1 1-6 0 0,0-2 2 0 0,-1 0-21 0 0,0-1-13 0 0,0-2-25 0 0,-2 0-33 0 0,0-2-30 0 0,-2-2-601 0 0,0-2-122 0 0,-1-2-200 0 0,-2-2-750 0 0,0-2 236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4.48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0913.21875"/>
      <inkml:brushProperty name="anchorY" value="-251858.23438"/>
      <inkml:brushProperty name="scaleFactor" value="0.5"/>
    </inkml:brush>
  </inkml:definitions>
  <inkml:trace contextRef="#ctx0" brushRef="#br0">1 30 21317 0 0,'0'0'0'0'0,"0"-1"408"0"0,0-1 46 0 0,2-1-227 0 0,0-1-184 0 0,2 0 3 0 0,2 1-6 0 0,3-1-253 0 0,4 1 165 0 0,2 1-108 0 0,4 0-20 0 0,4 1 137 0 0,2 1-90 0 0,4 0 41 0 0,1 2 9 0 0,1 2-59 0 0,1 1-10 0 0,0 3-19 0 0,-1 1 11 0 0,0 2-34 0 0,-1 3 66 0 0,-2 1 18 0 0,-1 2-22 0 0,-2 1 94 0 0,-3 2 40 0 0,-2 0 39 0 0,-4 2-4 0 0,-3 0 82 0 0,-3 1 34 0 0,-4 0 5 0 0,-3-1 33 0 0,-3 1 21 0 0,-3 0 80 0 0,-4-1-2 0 0,-2 0 36 0 0,-3-1 59 0 0,-3-1 14 0 0,-1-1 1 0 0,-4-1 13 0 0,-1-2 17 0 0,-3-1-107 0 0,0-1 13 0 0,-2-3-19 0 0,0-1-102 0 0,-1-1-57 0 0,1-2-17 0 0,-1-1-15 0 0,0-2-84 0 0,2 0-44 0 0,-1-2-39 0 0,3-2-34 0 0,1-1-89 0 0,1-1-679 0 0,3-1-336 0 0,1-3-81 0 0,4-1-1036 0 0,3-4 322 0 0,4-2-1008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6.4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1969.625"/>
      <inkml:brushProperty name="anchorY" value="-253311.98438"/>
      <inkml:brushProperty name="scaleFactor" value="0.5"/>
    </inkml:brush>
  </inkml:definitions>
  <inkml:trace contextRef="#ctx0" brushRef="#br0">39 143 14963 0 0,'0'0'0'0'0,"0"-1"552"0"0,-2-2 19 0 0,1 0 209 0 0,-1-1-198 0 0,0 0 5 0 0,1 0 26 0 0,0 2-204 0 0,0 0-147 0 0,1 1-25 0 0,-1 0-41 0 0,1 1-224 0 0,0 0 32 0 0,1 0-80 0 0,-1 1-16 0 0,0-1-37 0 0,0 0 53 0 0,1 5-19 0 0,1 3-21 0 0,0 3 64 0 0,0 4 17 0 0,1 2 7 0 0,-2 4 40 0 0,0 3 19 0 0,0 3 6 0 0,-1 4 11 0 0,0 4-1 0 0,0 4 1 0 0,-1 3 19 0 0,0 3-6 0 0,1 1 3 0 0,0 2 10 0 0,0 0-13 0 0,2-2 23 0 0,1-1-7 0 0,1-2 13 0 0,1-4 15 0 0,0-2 15 0 0,0-4 44 0 0,1-3 17 0 0,-2-4 158 0 0,1-4-70 0 0,-2-2 22 0 0,0-4 157 0 0,-1-2-140 0 0,0-3 96 0 0,-1-2-17 0 0,0-3-89 0 0,0-2 83 0 0,-1-2 658 0 0,0-2-762 0 0,0-1 31 0 0,0 0-12 0 0,-2-5-102 0 0,0-3-55 0 0,-1-3-10 0 0,0-3-16 0 0,0-3-102 0 0,-1-3 9 0 0,1-3-19 0 0,-1-3-27 0 0,1-3-22 0 0,-1-2-15 0 0,0-4 2 0 0,0-3-3 0 0,1-2-19 0 0,0-1 43 0 0,-1-2-14 0 0,2 0 6 0 0,-1 1 47 0 0,1 1-14 0 0,0 2 7 0 0,1 3 0 0 0,-1 2 10 0 0,0 4-4 0 0,0 2 2 0 0,0 3-9 0 0,-1 2 12 0 0,1 2-14 0 0,-1 3 14 0 0,0 1-5 0 0,0 2-7 0 0,0 2 12 0 0,1 1-14 0 0,0 2 4 0 0,0 1-10 0 0,1 0 12 0 0,1 2-5 0 0,-1 0-7 0 0,1 1 2 0 0,1 0-1 0 0,-1 2 10 0 0,1 0-13 0 0,0 1 4 0 0,0 1-10 0 0,-1 1 12 0 0,1 1-14 0 0,-1 1-5 0 0,0-1-8 0 0,0 1-8 0 0,0-1 1 0 0,0 0-29 0 0,1 0-29 0 0,0 1-3 0 0,0-1 16 0 0,6-1-53 0 0,2-1 53 0 0,3 1-8 0 0,1-1-7 0 0,2 1 60 0 0,3 1-7 0 0,1 0 32 0 0,2 0-15 0 0,2 1 25 0 0,2-1-7 0 0,3 1-6 0 0,0 0 11 0 0,2 1-22 0 0,2-1 35 0 0,0 1-30 0 0,1 0 19 0 0,1 0-5 0 0,0 0 20 0 0,0-1 3 0 0,-1 0-8 0 0,0 0 22 0 0,-2-1-16 0 0,-1-1 33 0 0,-2 0-28 0 0,-1-1 29 0 0,-3 0-18 0 0,-2 0 5 0 0,-1 0 9 0 0,-3 1-13 0 0,-1-1 4 0 0,-3 1-1 0 0,0 1 10 0 0,-3-1-4 0 0,0 1-7 0 0,-1 0-7 0 0,-1 1 11 0 0,-1-1-5 0 0,-1 1 2 0 0,1 0-9 0 0,-2-1-7 0 0,1 1 11 0 0,-1-1 5 0 0,1 1-2 0 0,-1 0 12 0 0,0-1-13 0 0,0 1-5 0 0,-1-1 1 0 0,1 0 9 0 0,-2 1-32 0 0,1 0 1 0 0,-1 0-20 0 0,-1 0-6 0 0,-1 1-9 0 0,-1-1-17 0 0,0 0 3 0 0,-1 1-11 0 0,0-1-7 0 0,0 1-8 0 0,1 6 20 0 0,-1 2-7 0 0,1 2 3 0 0,0 2 9 0 0,0 2 17 0 0,-1 0-5 0 0,-1 2 22 0 0,0 1 13 0 0,-1 2-12 0 0,0 1 14 0 0,0 2 16 0 0,0 2 4 0 0,0 0 1 0 0,1 2-8 0 0,-1 0 11 0 0,2 2-3 0 0,0-1 10 0 0,0 2-2 0 0,1 0-8 0 0,0 1 11 0 0,0 0-12 0 0,1 0 12 0 0,0 0-3 0 0,0 1 1 0 0,0-2 9 0 0,0 0-2 0 0,0-1 1 0 0,0-1 0 0 0,0-1 0 0 0,0-1 10 0 0,-1-2-13 0 0,1-1 14 0 0,0 0-5 0 0,0-2-7 0 0,0-1 12 0 0,0-1 5 0 0,0-1-2 0 0,1-2 12 0 0,-2-1-13 0 0,0-1 14 0 0,0-1-23 0 0,0-1 25 0 0,-1 0-26 0 0,0-2 17 0 0,1-1-15 0 0,-1 0 4 0 0,1-2-1 0 0,0 0 0 0 0,0-2 0 0 0,0 0 10 0 0,0-1-4 0 0,0 0 1524 0 0,-2-4-1506 0 0,1 0-39 0 0,-1 0 3 0 0,0 0-21 0 0,-1 0 22 0 0,-8 0-35 0 0,-2 0 19 0 0,-3-1-6 0 0,0 1-9 0 0,-1 0 4 0 0,-1 0 7 0 0,0 0 7 0 0,-1 1-11 0 0,-1 0 14 0 0,-1 0 5 0 0,-2 1-1 0 0,-1 0 1 0 0,-2 0 0 0 0,-2 1 9 0 0,-1 0 16 0 0,0 1-3 0 0,-2-1 11 0 0,1 1-2 0 0,-1-1 20 0 0,0 1-15 0 0,0-1 24 0 0,0 1-16 0 0,0-1-4 0 0,0 0 1 0 0,0-1-1 0 0,0 1-19 0 0,1-1 6 0 0,1 0-3 0 0,2 0-9 0 0,1-1 2 0 0,2 1-1 0 0,2-1-9 0 0,2 0 2 0 0,2-1 8 0 0,1 1-2 0 0,3-1-8 0 0,2 0 2 0 0,1 0-10 0 0,2-1 2 0 0,2 0-10 0 0,1 1-7 0 0,2-1-8 0 0,1 1-18 0 0,2 0 5 0 0,0 0-22 0 0,0-1-22 0 0,0 1-4 0 0,1 1-11 0 0,-1-1-18 0 0,0 0-23 0 0,17 10-13931 0 0,-5-6 10052 0 0,2-2-1673 0 0,-2 0 1673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7.05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3067.40625"/>
      <inkml:brushProperty name="anchorY" value="-255271.875"/>
      <inkml:brushProperty name="scaleFactor" value="0.5"/>
    </inkml:brush>
  </inkml:definitions>
  <inkml:trace contextRef="#ctx0" brushRef="#br0">40 89 11530 0 0,'0'0'0'0'0,"-1"0"497"0"0,-1-1 8 0 0,-1 0 306 0 0,-1-1-134 0 0,0 0 39 0 0,0 0 279 0 0,0-1-400 0 0,0 1 168 0 0,2 0-28 0 0,-2 0 2048 0 0,4 1-2340 0 0,-1 0 1 0 0,0 0-127 0 0,0 0-29 0 0,0 0-36 0 0,0-1 2 0 0,1 1-81 0 0,-1-1 3 0 0,0 1-14 0 0,1 0-1 0 0,0 0-20 0 0,0 0-41 0 0,0 0 2 0 0,0 1-33 0 0,0-1-30 0 0,0 0-97 0 0,0 0 16 0 0,2-2-13 0 0,4-1-94 0 0,1 0 82 0 0,5 1-20 0 0,2-1-13 0 0,4 1 100 0 0,3 1-20 0 0,4 0 11 0 0,4 0 29 0 0,3 0 1 0 0,2 0-17 0 0,3 0 16 0 0,1 1-14 0 0,1-1-6 0 0,1 0 10 0 0,0 1-12 0 0,-1-1 3 0 0,0 0-1 0 0,-3 1 19 0 0,-2-1-6 0 0,-3 1 3 0 0,-2 0 9 0 0,-3 0-11 0 0,-4 0 3 0 0,-4 0 8 0 0,-2 0-11 0 0,-3 0-100 0 0,-3 1-46 0 0,-3 0-2 0 0,-3 0-149 0 0,-1 0-297 0 0,-3 0-36 0 0,-8 12-5350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5:57.83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4754.21875"/>
      <inkml:brushProperty name="anchorY" value="-256218.28125"/>
      <inkml:brushProperty name="scaleFactor" value="0.5"/>
    </inkml:brush>
  </inkml:definitions>
  <inkml:trace contextRef="#ctx0" brushRef="#br0">74 2 17028 0 0,'0'0'3322'0'0,"-1"0"-3085"0"0,1 0-68 0 0,-1 0 23 0 0,0 0-7 0 0,0 0-85 0 0,0 0 5 0 0,0 0-25 0 0,-1 0-7 0 0,1 0-18 0 0,-1 0-34 0 0,1 0 18 0 0,-1 0-8 0 0,1 0-27 0 0,-1 0 26 0 0,1 0-18 0 0,-1 0 6 0 0,1 0 16 0 0,-1 0 5 0 0,1 0 0 0 0,-1 0 10 0 0,1 0 7 0 0,-1 0-11 0 0,1 0-5 0 0,-1 0 11 0 0,1 1-23 0 0,-1-1-3 0 0,1 1-9 0 0,-1 0 11 0 0,1 0-32 0 0,-1 0 18 0 0,1 0-6 0 0,-1 0 1 0 0,1 1 9 0 0,-1-1-2 0 0,1 0 19 0 0,-1 0-14 0 0,1 1 6 0 0,-1-1-2 0 0,1 0-10 0 0,-1 0 13 0 0,1 0-14 0 0,-1 1 23 0 0,1-1-34 0 0,-1 0 28 0 0,1 0 1 0 0,-1 0 9 0 0,1 1 8 0 0,-1-1-20 0 0,1 1 26 0 0,-1-1-9 0 0,1 0 3 0 0,0 0 19 0 0,1 0-6 0 0,-1 0 22 0 0,1 0 794 0 0,1-1-868 0 0,3 2 14 0 0,2 0-7 0 0,3 0-9 0 0,1-1 11 0 0,3 0 6 0 0,2 0-10 0 0,3-1 22 0 0,2 0 2 0 0,3-1-8 0 0,3 0-6 0 0,1 0 10 0 0,3-1-22 0 0,2 0 16 0 0,1-1-5 0 0,1 0-27 0 0,0-1 27 0 0,-1 0-19 0 0,0 0 15 0 0,-2 0-23 0 0,-1 0 16 0 0,-2 1-15 0 0,-3 1-14 0 0,-3-1 22 0 0,-2 2-36 0 0,-3-1-73 0 0,-3 2-92 0 0,-1-1-83 0 0,-2 2-126 0 0,-2 0-2542 0 0,1 3 3429 0 0,-1 1-1917 0 0,-1 3 1721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06.14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6351.625"/>
      <inkml:brushProperty name="anchorY" value="-257259.65625"/>
      <inkml:brushProperty name="scaleFactor" value="0.5"/>
    </inkml:brush>
  </inkml:definitions>
  <inkml:trace contextRef="#ctx0" brushRef="#br0">14 76 11658 0 0,'0'0'0'0'0,"0"-1"353"0"0,-2-3-160 0 0,1 0 288 0 0,0-2-138 0 0,0 0 20 0 0,0-1 206 0 0,0 0-333 0 0,1 0 126 0 0,1 1 11 0 0,0 0-330 0 0,1 1 136 0 0,0 0-103 0 0,0 1 9 0 0,0 1 43 0 0,0 1-43 0 0,-1 0 15 0 0,-1 2 6 0 0,1-1-41 0 0,-1 1-72 0 0,0 0 10 0 0,0 1-28 0 0,-1-1-90 0 0,2 0-41 0 0,-1 0 43 0 0,3 6-21 0 0,0 1-12 0 0,0 4 88 0 0,0 2-26 0 0,-1 2 3 0 0,0 3 124 0 0,0 3-18 0 0,0 2 22 0 0,0 2-19 0 0,-1 4 34 0 0,1 1-19 0 0,0 4 16 0 0,0 2-5 0 0,-1 3-7 0 0,1 3 30 0 0,-1 2-9 0 0,-1 1 14 0 0,1 1 6 0 0,-1 0 64 0 0,0 0-8 0 0,0-3-3 0 0,0-1 60 0 0,0-2-44 0 0,0-3 5 0 0,-1-1 37 0 0,1-1-59 0 0,-1-2 56 0 0,0 0-17 0 0,-1-2-5 0 0,1 0 50 0 0,-1-1-42 0 0,1-1 23 0 0,-1-1 3 0 0,0-1-38 0 0,0-2-36 0 0,0-2-28 0 0,1 0 22 0 0,-1 1-30 0 0,-1-2-75 0 0,1 0 21 0 0,0-2-21 0 0,-1-1-7 0 0,1-1 1 0 0,0-1-10 0 0,-1-1 2 0 0,1 0-1 0 0,-1 0 0 0 0,1-1-9 0 0,-1 1 2 0 0,1-1 18 0 0,0-1-15 0 0,0 1-4 0 0,1-1 10 0 0,1-1-3 0 0,-1 0 20 0 0,1-1-25 0 0,1 0 18 0 0,-1-2 14 0 0,1-1-5 0 0,0-1 22 0 0,0-2 3 0 0,-1-2 38 0 0,1-2-18 0 0,-1-1 17 0 0,0-1 23 0 0,0 0-62 0 0,0 0-36 0 0,1 0-10 0 0,-1-1-106 0 0,1 1-515 0 0,0-1-177 0 0,0 1-62 0 0,3-7-733 0 0,-1-2 220 0 0,-1-2-623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06.9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17374.0625"/>
      <inkml:brushProperty name="anchorY" value="-259654.35938"/>
      <inkml:brushProperty name="scaleFactor" value="0.5"/>
    </inkml:brush>
  </inkml:definitions>
  <inkml:trace contextRef="#ctx0" brushRef="#br0">0 129 11979 0 0,'0'0'5882'0'0,"1"0"-5596"0"0,0-1-40 0 0,0 0-23 0 0,6-3-12 0 0,3-1-95 0 0,1 0-12 0 0,3 0-12 0 0,1 1-3 0 0,2 0-48 0 0,2 1 5 0 0,2 0-5 0 0,3 0 8 0 0,2 0-11 0 0,2 0 50 0 0,2 0-15 0 0,4 0-2 0 0,2 0 40 0 0,3-1-41 0 0,3 0 14 0 0,3 1 6 0 0,4-1-50 0 0,4 0 5 0 0,3 0-13 0 0,3 1-8 0 0,2-1-8 0 0,3 2 11 0 0,2-1-14 0 0,2 0 4 0 0,0 1 9 0 0,2 1-13 0 0,0-1 14 0 0,1 0-5 0 0,-1 0 2 0 0,1 0 0 0 0,1 1 0 0 0,-2-1-9 0 0,1 1 12 0 0,-2 0-14 0 0,-1 0 4 0 0,-1 1-1 0 0,-3-1 0 0 0,-1 1 0 0 0,-3 0 0 0 0,-3 0 0 0 0,-2-1 19 0 0,-2 1-15 0 0,-2-1 24 0 0,-3 1-16 0 0,-1-2 24 0 0,-2 1 3 0 0,-3 0-10 0 0,-2-1 4 0 0,-3 0 9 0 0,-3 0-13 0 0,-3 1 4 0 0,-3-1 9 0 0,-3 1-22 0 0,-3 0-3 0 0,-2 1 1 0 0,-3-1-2 0 0,-2 0-10 0 0,-3 1-24 0 0,-2-1-22 0 0,-2 1-6 0 0,-2 0-47 0 0,-3 0-418 0 0,-1 0-294 0 0,-9 4-3354 0 0,-2 1 1810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07.47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20994.09375"/>
      <inkml:brushProperty name="anchorY" value="-260554.23438"/>
      <inkml:brushProperty name="scaleFactor" value="0.5"/>
    </inkml:brush>
  </inkml:definitions>
  <inkml:trace contextRef="#ctx0" brushRef="#br0">0 4 13587 0 0,'0'0'1752'0'0,"0"-1"-1381"0"0,0 1 22 0 0,0-1-171 0 0,0 1-185 0 0,0-1 26 0 0,0 1-38 0 0,1 0-214 0 0,0 0 134 0 0,0 0-98 0 0,5 2 23 0 0,2 2 88 0 0,1 2 38 0 0,-1 1 4 0 0,0 3 6 0 0,0 0 77 0 0,-2 2 16 0 0,0 1-1 0 0,-1 2 44 0 0,-1-1 7 0 0,-1 1-27 0 0,0 1 10 0 0,-1-1-4 0 0,-1 0-19 0 0,0 0-22 0 0,-1-1 5 0 0,0 0-4 0 0,-1-1-28 0 0,-1-1 8 0 0,0 0 5 0 0,-1-1-12 0 0,-2 1 5 0 0,0-1-12 0 0,0 0-155 0 0,-1-1-348 0 0,0 1-33 0 0,-1-1 7 0 0,-2 0-454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1.39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22033.59375"/>
      <inkml:brushProperty name="anchorY" value="-261894.28125"/>
      <inkml:brushProperty name="scaleFactor" value="0.5"/>
    </inkml:brush>
  </inkml:definitions>
  <inkml:trace contextRef="#ctx0" brushRef="#br0">225 177 6961 0 0,'0'-1'2549'0'0,"0"1"-2045"0"0,0-1-58 0 0,0 0-77 0 0,0-1 39 0 0,0 1-9 0 0,0-1-84 0 0,0 1 174 0 0,0-1-64 0 0,0 1 6 0 0,0-1 153 0 0,0 1-73 0 0,0-1 29 0 0,0 1 6 0 0,0-1-78 0 0,0 1-108 0 0,0-1-1 0 0,0 1-11 0 0,0-1-163 0 0,0 0-38 0 0,-2-9-37 0 0,1 0 9 0 0,-3-3-111 0 0,-1 0 21 0 0,-1 1-11 0 0,0 2-21 0 0,-1 0 6 0 0,0 2-13 0 0,1 0-6 0 0,-2 1 2 0 0,2 2-2 0 0,-1 0-19 0 0,-1 0 6 0 0,2 1-3 0 0,-1 0-10 0 0,0 2-43 0 0,1 0 12 0 0,0 1-17 0 0,1 1-43 0 0,-1 1-54 0 0,1 1 3 0 0,-1 2-16 0 0,1 2-64 0 0,-1 1 148 0 0,-1 2-75 0 0,1 2 18 0 0,-1 2 110 0 0,-1 1 61 0 0,0 2-12 0 0,1 1 33 0 0,0 0 60 0 0,0 1-54 0 0,1 0 48 0 0,1-1 6 0 0,0 1-58 0 0,1-2 1 0 0,1 0 24 0 0,0 0-19 0 0,1-2-12 0 0,1 1-6 0 0,1-2 19 0 0,0 1-16 0 0,1-2 15 0 0,0 0-5 0 0,2 0 2 0 0,1 0 0 0 0,0-2 10 0 0,2 1 15 0 0,0-1-4 0 0,1 0-6 0 0,0-1 31 0 0,1 0-10 0 0,0-1 13 0 0,1-1-12 0 0,1 0 14 0 0,1-1-42 0 0,0-1 13 0 0,2-1 3 0 0,2-1-58 0 0,0 0-11 0 0,2-1-234 0 0,0-1-123 0 0,2 0-139 0 0,0 0 28 0 0,1-1-343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08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83 5905 0 0,'6'-1'25'0'0,"-1"-1"1"0"0,1 0-1 0 0,-1-1 0 0 0,0 1 0 0 0,0-1 0 0 0,8-5 0 0 0,-12 7-7 0 0,-1 1 0 0 0,1-1 0 0 0,-1 1-1 0 0,1-1 1 0 0,-1 1 0 0 0,1-1-1 0 0,-1 1 1 0 0,0-1 0 0 0,1 1 0 0 0,-1-1-1 0 0,0 0 1 0 0,0 1 0 0 0,1-1-1 0 0,-1 1 1 0 0,0-1 0 0 0,0 0 0 0 0,0 1-1 0 0,0-1 1 0 0,0 0 0 0 0,0 1-1 0 0,0-1 1 0 0,0 0 0 0 0,0 1 0 0 0,0-1-1 0 0,0-1 1 0 0,-1 0 2 0 0,0 1 1 0 0,0-1-1 0 0,-1 0 1 0 0,1 1-1 0 0,0-1 1 0 0,-1 1-1 0 0,1-1 1 0 0,0 1-1 0 0,-1 0 0 0 0,0-1 1 0 0,1 1-1 0 0,-1 0 1 0 0,-2-1-1 0 0,-1-1-30 0 0,0 0 0 0 0,0 0 0 0 0,0 0 0 0 0,0 1 0 0 0,0 0 0 0 0,-1 0 0 0 0,1 1 0 0 0,-1-1 0 0 0,1 1 0 0 0,-1 0 0 0 0,1 1 0 0 0,-1-1 0 0 0,0 1 0 0 0,1 0 0 0 0,-1 1 0 0 0,0-1 0 0 0,1 1 0 0 0,-1 0 0 0 0,1 0 0 0 0,-1 1 0 0 0,1 0 0 0 0,0 0 0 0 0,-1 0 0 0 0,1 1 0 0 0,0-1 0 0 0,1 1 0 0 0,-1 0 0 0 0,0 1 0 0 0,1-1 0 0 0,0 1 0 0 0,-1 0 0 0 0,2 0 0 0 0,-1 0 0 0 0,-6 10 0 0 0,1-1-105 0 0,0 0 0 0 0,1 1 0 0 0,0 1 0 0 0,1-1 0 0 0,1 1 0 0 0,1 1 0 0 0,0-1 0 0 0,1 1-1 0 0,0-1 1 0 0,1 1 0 0 0,0 19 0 0 0,2-27 170 0 0,0 1 1 0 0,1-1-1 0 0,0 0 0 0 0,1 0 1 0 0,0 0-1 0 0,0 0 0 0 0,1 0 1 0 0,0 0-1 0 0,0 0 0 0 0,1 0 1 0 0,0-1-1 0 0,0 1 0 0 0,0-1 1 0 0,1 0-1 0 0,1 0 0 0 0,-1 0 1 0 0,1 0-1 0 0,0-1 0 0 0,1 0 0 0 0,-1 0 1 0 0,1 0-1 0 0,0-1 0 0 0,1 0 1 0 0,10 7-1 0 0,-9-8 117 0 0,0-1-1 0 0,1 0 1 0 0,-1 0 0 0 0,0-1 0 0 0,1 0-1 0 0,-1-1 1 0 0,1 1 0 0 0,0-2 0 0 0,0 1-1 0 0,-1-1 1 0 0,1-1 0 0 0,0 0-1 0 0,-1 0 1 0 0,1 0 0 0 0,-1-1 0 0 0,1 0-1 0 0,-1-1 1 0 0,0 0 0 0 0,0 0-1 0 0,14-9 1 0 0,19-16 370 0 0,-29 16-364 0 0,-1 0 1 0 0,0-1 0 0 0,-1 0 0 0 0,0-1 0 0 0,-1 0 0 0 0,0-1-1 0 0,13-29 1 0 0,-19 36-132 0 0,0-1 0 0 0,-1 1 0 0 0,0-1 0 0 0,0 1 0 0 0,-1-1 0 0 0,0 0 0 0 0,0-14 0 0 0,-1 19-52 0 0,0-1-1 0 0,-1 1 1 0 0,0-1-1 0 0,0 1 1 0 0,0-1-1 0 0,-1 1 1 0 0,1 0-1 0 0,-1 0 1 0 0,0-1-1 0 0,0 1 1 0 0,0 0 0 0 0,-1 1-1 0 0,1-1 1 0 0,-1 0-1 0 0,-4-3 1 0 0,2 2-52 0 0,0 1 0 0 0,-1 1 0 0 0,1-1 1 0 0,-1 1-1 0 0,0 0 0 0 0,0 0 1 0 0,0 1-1 0 0,0-1 0 0 0,0 1 0 0 0,-1 1 1 0 0,1-1-1 0 0,0 1 0 0 0,-1 0 1 0 0,1 1-1 0 0,-1 0 0 0 0,-12 0 0 0 0,11 1-206 0 0,-1 0-1 0 0,1 0 1 0 0,0 0-1 0 0,0 1 1 0 0,0 1-1 0 0,0-1 0 0 0,1 1 1 0 0,-1 0-1 0 0,1 1 1 0 0,-1 0-1 0 0,1 0 0 0 0,0 1 1 0 0,-6 5-1 0 0,4-1-346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1.71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23072.09375"/>
      <inkml:brushProperty name="anchorY" value="-263134.9375"/>
      <inkml:brushProperty name="scaleFactor" value="0.5"/>
    </inkml:brush>
  </inkml:definitions>
  <inkml:trace contextRef="#ctx0" brushRef="#br0">7 19 12715 0 0,'0'0'0'0'0,"-1"-1"352"0"0,1-1-280 0 0,0 0 14 0 0,0-1-67 0 0,1 0-24 0 0,1 1 1 0 0,0-1-88 0 0,1 2-163 0 0,0 0 70 0 0,-1 1 2 0 0,1 2-165 0 0,-1 1 340 0 0,0 1-124 0 0,-1 2-9 0 0,0 2 339 0 0,0 1-63 0 0,-1 2 110 0 0,-1 1 3 0 0,1 2 24 0 0,-2 1 7 0 0,0 2-9 0 0,0 0 12 0 0,0 1-3 0 0,-1 1-83 0 0,1-1 24 0 0,-1 1-3 0 0,1-1-95 0 0,0 1 46 0 0,0-2-28 0 0,0 1-13 0 0,1-2 13 0 0,0-1-24 0 0,0 0-3 0 0,1-3 19 0 0,0-1-53 0 0,1-2 6 0 0,1-3-50 0 0,0-1-26 0 0,1-1-24 0 0,0-2-1126 0 0,1-2-251 0 0,0-2 813 0 0,1 0 611 0 0,1-2-1091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1.8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24116.71875"/>
      <inkml:brushProperty name="anchorY" value="-264479.15625"/>
      <inkml:brushProperty name="scaleFactor" value="0.5"/>
    </inkml:brush>
  </inkml:definitions>
  <inkml:trace contextRef="#ctx0" brushRef="#br0">0 0 15203 0 0,'0'0'1068'0'0,"0"1"-1121"0"0,0-1 58 0 0,0 1 10 0 0,0 0 8 0 0,0 1-1 0 0,0-1 40 0 0,0 1-77 0 0,0-1-358 0 0,0 1-115 0 0,0-1-293 0 0,0 1 93 0 0,0-1-557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2.04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25132.71875"/>
      <inkml:brushProperty name="anchorY" value="-265511.40625"/>
      <inkml:brushProperty name="scaleFactor" value="0.5"/>
    </inkml:brush>
  </inkml:definitions>
  <inkml:trace contextRef="#ctx0" brushRef="#br0">18 0 14499 0 0,'-1'0'224'0'0,"1"0"-261"0"0,-1 0-85 0 0,0 1 37 0 0,-1-1-31 0 0,1 1-24 0 0,-4 6 45 0 0,1 2 33 0 0,1 2-74 0 0,4 0-180 0 0,1 0 40 0 0,4 0-18 0 0,0 1-218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2.62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26152.90625"/>
      <inkml:brushProperty name="anchorY" value="-266610.625"/>
      <inkml:brushProperty name="scaleFactor" value="0.5"/>
    </inkml:brush>
  </inkml:definitions>
  <inkml:trace contextRef="#ctx0" brushRef="#br0">16 84 16716 0 0,'0'0'0'0'0,"-1"1"80"0"0,-1 0-56 0 0,-1 2 6 0 0,0 0 42 0 0,0 1-126 0 0,1 0 38 0 0,1 1-7 0 0,0 1 7 0 0,2 0-11 0 0,-1 0 33 0 0,2 0 27 0 0,-1 0 3 0 0,1-1 31 0 0,-1-1 21 0 0,0-1 14 0 0,1 0 1497 0 0,-2-4-1473 0 0,0 1-37 0 0,0-1 16 0 0,1 0-47 0 0,3-8-26 0 0,0-3-23 0 0,0 0 3 0 0,1-1-4 0 0,1 0-28 0 0,0 2-1 0 0,0 0-11 0 0,1 2 10 0 0,-1 1-22 0 0,1 0 7 0 0,0 2-22 0 0,0 0 6 0 0,0 2-12 0 0,-1 0-26 0 0,-1 1-12 0 0,0 1 11 0 0,0 1-42 0 0,-2 1 30 0 0,1 1-2 0 0,-1 2-18 0 0,-1 0 35 0 0,0 1-2 0 0,0 2 30 0 0,-1 0-17 0 0,1 1 36 0 0,-1 1 27 0 0,0 1 3 0 0,-1 0-7 0 0,0 0 42 0 0,0-1 6 0 0,0 1 29 0 0,0-1-16 0 0,-1 0 26 0 0,0-1 13 0 0,0-2 5 0 0,0-1 1 0 0,0-1 29 0 0,1-1 20 0 0,-1-2 353 0 0,1 0-338 0 0,0 0 22 0 0,0 0-6 0 0,0-1-36 0 0,1 1-46 0 0,0-1-7 0 0,4-5 6 0 0,1-2-80 0 0,1-2 4 0 0,1-1 4 0 0,0 0-24 0 0,1-1 6 0 0,-1 2-11 0 0,1-1 2 0 0,-1 1-1 0 0,0 1-9 0 0,0 1 2 0 0,-2 0-10 0 0,0 1-7 0 0,-1 2 1 0 0,-2 2-48 0 0,-1 1 14 0 0,-1 1-7 0 0,-1 1-47 0 0,0 0 33 0 0,0 1-4 0 0,0-1-18 0 0,0 0 35 0 0,0 1 26 0 0,1 0-6 0 0,0 0 24 0 0,0 0 22 0 0,1 0-5 0 0,2 10 23 0 0,1 1-6 0 0,1 2 3 0 0,-1-1 9 0 0,1-1 7 0 0,-1-1-20 0 0,1-2 26 0 0,-1-1-84 0 0,2-1-190 0 0,-1-1-98 0 0,0-1-195 0 0,1-1-2221 0 0,1 0 3147 0 0,-1-1-1840 0 0,1-1 1745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3.11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27488.09375"/>
      <inkml:brushProperty name="anchorY" value="-267671.6875"/>
      <inkml:brushProperty name="scaleFactor" value="0.5"/>
    </inkml:brush>
  </inkml:definitions>
  <inkml:trace contextRef="#ctx0" brushRef="#br0">8 1 15283 0 0,'0'0'0'0'0,"0"1"304"0"0,-2 2-634 0 0,0 1 320 0 0,1 4-148 0 0,-1 3-13 0 0,1 4 158 0 0,1 3-58 0 0,1 3 80 0 0,1 3 11 0 0,1 2 0 0 0,1 1 88 0 0,1 1-14 0 0,0 0-10 0 0,1 0 109 0 0,0-2-50 0 0,0 0 57 0 0,-1-3-4 0 0,0-1-7 0 0,-1-1 42 0 0,-1-2-12 0 0,0-3-5 0 0,-1 0 41 0 0,0-3-12 0 0,-1-1 14 0 0,0-2 7 0 0,-1-2-10 0 0,0-2 59 0 0,0-2 2 0 0,0-1 1057 0 0,0-4-1025 0 0,0 1-51 0 0,-1-5-107 0 0,0-1 0 0 0,0-3-18 0 0,1-2-141 0 0,2-1 19 0 0,0-1-33 0 0,1-1 3 0 0,1-1-22 0 0,2 1-13 0 0,0-1-16 0 0,1 2 3 0 0,1-1-13 0 0,0 3-52 0 0,1 0 4 0 0,1 2-14 0 0,1 2-55 0 0,-1 1 25 0 0,1 2-30 0 0,1 1-3 0 0,-1 2 0 0 0,1 2 37 0 0,0 1-2 0 0,-1 3 2 0 0,0 0 40 0 0,0 2 7 0 0,-1 2 28 0 0,0 1-14 0 0,-2 0 43 0 0,0 1 8 0 0,-1 0 18 0 0,-2 0-3 0 0,0 0 22 0 0,-2 1 41 0 0,-2-1 17 0 0,-2 0-10 0 0,-1-1 72 0 0,-3 1-30 0 0,-1-1 31 0 0,-3 1-16 0 0,-1-2 5 0 0,-2 1-1 0 0,-2-2-18 0 0,-1 0-5 0 0,-2 0 0 0 0,-1-2-10 0 0,-1-1 2 0 0,0-1-10 0 0,0-2 3 0 0,1 0-115 0 0,1-3-181 0 0,2-1-40 0 0,2-1-239 0 0,3-2-2429 0 0,2-1 3374 0 0,3 0-1956 0 0,2-2 1799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3.51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28533.84375"/>
      <inkml:brushProperty name="anchorY" value="-269154.34375"/>
      <inkml:brushProperty name="scaleFactor" value="0.5"/>
    </inkml:brush>
  </inkml:definitions>
  <inkml:trace contextRef="#ctx0" brushRef="#br0">18 1 14907 0 0,'0'0'59'0'0,"-3"3"0"0"0,1 3 30 0 0,-1 3-26 0 0,0 3 21 0 0,0 3 50 0 0,1 3-14 0 0,1 3-1 0 0,0 3-7 0 0,1 1-8 0 0,0 2-17 0 0,2 0 3 0 0,0 1 17 0 0,0-1-34 0 0,1-1 58 0 0,1-1-55 0 0,0-1 27 0 0,0-2 1 0 0,1-2-1 0 0,0-1 1 0 0,-1-3 0 0 0,1-1-19 0 0,-2-2-442 0 0,0-2-352 0 0,-2-3-151 0 0,-1-1-713 0 0,-2-3 216 0 0,-4-2-935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3.70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29564.90625"/>
      <inkml:brushProperty name="anchorY" value="-270625.0625"/>
      <inkml:brushProperty name="scaleFactor" value="0.5"/>
    </inkml:brush>
  </inkml:definitions>
  <inkml:trace contextRef="#ctx0" brushRef="#br0">0 0 14755 0 0,'0'0'0'0'0,"4"5"-507"0"0,2 1 377 0 0,2 1 315 0 0,2 2-196 0 0,3 0 205 0 0,1-1-72 0 0,3 1-50 0 0,2 0 38 0 0,3 0-54 0 0,1-1 23 0 0,2-1 1 0 0,2 0-30 0 0,0-2-139 0 0,2-1-130 0 0,0-1-104 0 0,0-1-2497 0 0,-1-1 3340 0 0,1-2-1860 0 0,-1-1 1608 0 0,-6 0-13139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4.2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0989.78125"/>
      <inkml:brushProperty name="anchorY" value="-271744.15625"/>
      <inkml:brushProperty name="scaleFactor" value="0.5"/>
    </inkml:brush>
  </inkml:definitions>
  <inkml:trace contextRef="#ctx0" brushRef="#br0">61 1 14195 0 0,'0'0'0'0'0,"-1"0"464"0"0,-1 0-495 0 0,0 1 151 0 0,-2 3-73 0 0,0 2-27 0 0,-1 3 8 0 0,0 3 52 0 0,0 4 3 0 0,0 2 30 0 0,-1 3 42 0 0,1 2-10 0 0,0 2-2 0 0,1 0 21 0 0,1 0-16 0 0,1 0-4 0 0,1-2-8 0 0,0-1 1 0 0,1-1-10 0 0,0-2 3 0 0,2-1-2 0 0,0-3 0 0 0,0 0 0 0 0,1-3 0 0 0,0-1 18 0 0,0-1-4 0 0,0-2 2 0 0,0-2 46 0 0,1-1-3 0 0,-1-2-5 0 0,1-1 40 0 0,0-1-58 0 0,0-2 19 0 0,2-1 12 0 0,0-1-81 0 0,1-1-12 0 0,1-2-38 0 0,1-1 5 0 0,0-2-61 0 0,2 0-3 0 0,-1-1-2 0 0,2 0-3 0 0,-1-1-19 0 0,0 0 15 0 0,0 1-24 0 0,-1 0 16 0 0,0 2-5 0 0,-2 0-18 0 0,0 2-22 0 0,0 1 24 0 0,-2 2-57 0 0,0 1 8 0 0,-1 1-14 0 0,0 2 20 0 0,0 1-44 0 0,0 1 50 0 0,0 2 13 0 0,0 0-22 0 0,0 0 75 0 0,1 2-21 0 0,0 0 28 0 0,1 1-6 0 0,1-1 31 0 0,1 1 11 0 0,1-1 7 0 0,2 0-18 0 0,1-1 26 0 0,1 0-9 0 0,1-1 12 0 0,1-2-2 0 0,0 0-8 0 0,1-1 11 0 0,0-2-12 0 0,0 0 3 0 0,-1-2-1 0 0,1 0 0 0 0,-2-2-19 0 0,0 0 15 0 0,0-2-24 0 0,-1 0-2 0 0,0-2-1 0 0,-1 0-1 0 0,0 0-9 0 0,-2-1 11 0 0,-1 0-12 0 0,-1 0 12 0 0,-2 0-3 0 0,-2 1 1 0 0,-1 0-9 0 0,-3 1 2 0 0,-1 1-10 0 0,-2 1-35 0 0,-1 0 0 0 0,-3 3-3 0 0,-2 0-48 0 0,-1 2 33 0 0,-1 1-4 0 0,-1 2-18 0 0,-1 1 44 0 0,1 2 24 0 0,-1 1 4 0 0,1 1 3 0 0,2 1 48 0 0,0 0 33 0 0,2 0 2 0 0,1 1 14 0 0,2 0 46 0 0,1-1-4 0 0,2 1-4 0 0,2 0 13 0 0,1 0-5 0 0,3 0 2 0 0,1-1-9 0 0,2 0-7 0 0,2 0-8 0 0,3-1-27 0 0,3-1-2 0 0,2 0 8 0 0,3-1-42 0 0,2-1-81 0 0,2-1-315 0 0,2-1-243 0 0,1 0-245 0 0,-1-1 55 0 0,0 1-570 0 0,-16-2-7628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4.88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2693.6875"/>
      <inkml:brushProperty name="anchorY" value="-273197.59375"/>
      <inkml:brushProperty name="scaleFactor" value="0.5"/>
    </inkml:brush>
  </inkml:definitions>
  <inkml:trace contextRef="#ctx0" brushRef="#br0">17 0 13011 0 0,'0'0'0'0'0,"-1"2"-352"0"0,0 4 410 0 0,0 3-79 0 0,-1 5 38 0 0,0 5 494 0 0,-1 5-233 0 0,1 3 132 0 0,0 3 33 0 0,0 3-123 0 0,2 1 3 0 0,0 1-52 0 0,1-2-21 0 0,1 0-35 0 0,1-2-22 0 0,1-2 22 0 0,1-3-10 0 0,-1-2-6 0 0,1-2-7 0 0,-1-3 11 0 0,1-2-14 0 0,-2-3 14 0 0,0-2 42 0 0,0-2-11 0 0,-1-2-13 0 0,-1-3 62 0 0,1-1 28 0 0,-2-2-6 0 0,0-1 347 0 0,1-2-441 0 0,-1 1 29 0 0,5-5 13 0 0,0-2-167 0 0,3-3 20 0 0,0-1-42 0 0,2-2-14 0 0,0-2-37 0 0,1 0-10 0 0,1-1-1 0 0,1-1-2 0 0,0-1-18 0 0,1 0 4 0 0,1 0-20 0 0,-1 2 4 0 0,1 0-11 0 0,-1 3-26 0 0,0 1 7 0 0,0 3 6 0 0,-2 2-41 0 0,0 2-25 0 0,-2 3 5 0 0,0 2 5 0 0,-2 3-50 0 0,0 3 70 0 0,-2 2-12 0 0,0 3-5 0 0,-1 2 79 0 0,-1 3 24 0 0,0 1 16 0 0,0 1 10 0 0,-1 2 48 0 0,0 0-31 0 0,1 0 11 0 0,0-1 8 0 0,0 0-32 0 0,1-2 1 0 0,1 0-20 0 0,0-2-6 0 0,2-1-9 0 0,0-1-736 0 0,0-2-641 0 0,1-2-300 0 0,1 0-1183 0 0,-1-2 361 0 0,-1-2-1603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5.07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4128.40625"/>
      <inkml:brushProperty name="anchorY" value="-274802.46875"/>
      <inkml:brushProperty name="scaleFactor" value="0.5"/>
    </inkml:brush>
  </inkml:definitions>
  <inkml:trace contextRef="#ctx0" brushRef="#br0">3 1 16876 0 0,'0'0'0'0'0,"0"1"248"0"0,-1 1-327 0 0,0 1 122 0 0,1 2-37 0 0,0 1 9 0 0,1 0 18 0 0,0 1 15 0 0,0 0-12 0 0,1 0 6 0 0,-1 0 7 0 0,0 0-12 0 0,0-2-14 0 0,0 0-15 0 0,0-1-63 0 0,0-1-2 0 0,0-1-1479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09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6969 0 0,'12'34'-1625'0'0,"-2"-1"-1"0"0,10 65 0 0 0,5 93 297 0 0,-7-36 1500 0 0,-1-58 17 0 0,-3-49 2211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5.21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5155.09375"/>
      <inkml:brushProperty name="anchorY" value="-275896.84375"/>
      <inkml:brushProperty name="scaleFactor" value="0.5"/>
    </inkml:brush>
  </inkml:definitions>
  <inkml:trace contextRef="#ctx0" brushRef="#br0">1 7 16828 0 0,'0'0'0'0'0,"0"-1"752"0"0,0-1-560 0 0,0 1-27 0 0,0 0-63 0 0,0 1-26 0 0,0-1-199 0 0,0 1 8 0 0,3-1-162 0 0,1 2 110 0 0,3 2 67 0 0,1 1-115 0 0,2 2-290 0 0,1 1 79 0 0,1 2-27 0 0,2 0-332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5.50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6251.1875"/>
      <inkml:brushProperty name="anchorY" value="-276953.34375"/>
      <inkml:brushProperty name="scaleFactor" value="0.5"/>
    </inkml:brush>
  </inkml:definitions>
  <inkml:trace contextRef="#ctx0" brushRef="#br0">10 1 16540 0 0,'0'0'0'0'0,"0"3"-8"0"0,-2 5 0 0 0,0 4 438 0 0,0 6-208 0 0,0 4 142 0 0,1 5 9 0 0,1 3-114 0 0,0 3-56 0 0,2 1-37 0 0,0 2-18 0 0,1 0-104 0 0,1-1 27 0 0,1-1-43 0 0,0-2 17 0 0,0-2-15 0 0,0-3 22 0 0,1-2-7 0 0,-1-2 3 0 0,0-2 0 0 0,1-2 9 0 0,-1-3 7 0 0,0-1-1 0 0,0-1 1 0 0,-1-3 19 0 0,1-2-6 0 0,-2-2-6 0 0,0-2 21 0 0,0-2-184 0 0,-2-1-96 0 0,0-1-11 0 0,-1-2-265 0 0,3-4-492 0 0,1-2-82 0 0,0-3-30 0 0,1-2-690 0 0,1-2 207 0 0,0-1-352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5.71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7378.59375"/>
      <inkml:brushProperty name="anchorY" value="-278480.40625"/>
      <inkml:brushProperty name="scaleFactor" value="0.5"/>
    </inkml:brush>
  </inkml:definitions>
  <inkml:trace contextRef="#ctx0" brushRef="#br0">65 1 15587 0 0,'0'0'0'0'0,"-2"3"336"0"0,-2 7-242 0 0,-2 5 283 0 0,-1 5-77 0 0,-1 6 26 0 0,-1 4 39 0 0,1 3-10 0 0,1 2-98 0 0,1 1-7 0 0,2-1-14 0 0,1 0-124 0 0,2-2-4 0 0,2-2-16 0 0,1-2-12 0 0,1-2-36 0 0,1-3 46 0 0,1-2-34 0 0,0-1 2 0 0,0-4 27 0 0,0-1-504 0 0,0-1-1310 0 0,0-3 1530 0 0,0-1 135 0 0,-1-2-726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17.09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6350.21875"/>
      <inkml:brushProperty name="anchorY" value="-278016.71875"/>
      <inkml:brushProperty name="scaleFactor" value="0.5"/>
    </inkml:brush>
  </inkml:definitions>
  <inkml:trace contextRef="#ctx0" brushRef="#br0">37 297 13067 0 0,'0'0'1163'0'0,"0"0"-1030"0"0,3 3-108 0 0,0 4 133 0 0,2 2-73 0 0,-1 4 23 0 0,0 2 90 0 0,0 4-37 0 0,-1 1 54 0 0,0 2 6 0 0,0 1-9 0 0,0 0 15 0 0,-1 1-14 0 0,1-2 5 0 0,-1 0 7 0 0,1-3-12 0 0,-1 0 14 0 0,0-3-4 0 0,0-1 10 0 0,-1-3 44 0 0,1-1-2 0 0,-1-3-5 0 0,0-1 59 0 0,-1-2 20 0 0,1-2 7 0 0,-1-1 1007 0 0,-1-6-1033 0 0,-1-3-155 0 0,0-2-30 0 0,0-2-36 0 0,0-2-9 0 0,-1-3-96 0 0,0-1 35 0 0,0-3-26 0 0,-1-2-5 0 0,1-3 20 0 0,-1-3-6 0 0,-1-1-8 0 0,1-4 4 0 0,-1-1 7 0 0,1-3-21 0 0,-1 0 16 0 0,0-1-15 0 0,0 1 5 0 0,1 2-12 0 0,-1 2 4 0 0,0 3-12 0 0,0 4 4 0 0,2 3-21 0 0,-1 5 15 0 0,1 3-5 0 0,2 3-18 0 0,0 3-13 0 0,1 3-16 0 0,1 1 3 0 0,1 2-22 0 0,2 1 15 0 0,2 1 4 0 0,1 1-20 0 0,3 0 35 0 0,2 1 17 0 0,3 0 5 0 0,3 1 20 0 0,4 1 15 0 0,3 0 7 0 0,4 1 0 0 0,4-1 10 0 0,2 1-2 0 0,3 0 1 0 0,1 0 0 0 0,2-1-10 0 0,-1 0 4 0 0,-1 1-2 0 0,-2-1 9 0 0,-2 0-21 0 0,-3 0 16 0 0,-3 0 4 0 0,-2-1-11 0 0,-3 1 23 0 0,-3-1-6 0 0,-3 0 2 0 0,-3 0-10 0 0,-2 0 13 0 0,-3-1-23 0 0,-3 0-3 0 0,-3 0 1 0 0,-2-1 7 0 0,-1 0-21 0 0,-1 0 7 0 0,0 0-3 0 0,0 0 0 0 0,-1 0 9 0 0,1 0-12 0 0,-1 0 14 0 0,1 1-14 0 0,0 0 5 0 0,0 0-2 0 0,0 0-10 0 0,0 1 4 0 0,0-1-12 0 0,0 1 4 0 0,0-1-2 0 0,0 1 0 0 0,1 6 0 0 0,0 3-19 0 0,1 1 34 0 0,-1 1-11 0 0,1 2-6 0 0,-1 1 13 0 0,0 2-4 0 0,1 1 1 0 0,-1 2 9 0 0,1 1-2 0 0,0 3 1 0 0,0 1 0 0 0,1 1-19 0 0,0 0 24 0 0,0 1-7 0 0,0-1-8 0 0,1 1 13 0 0,0-2 14 0 0,0 0-3 0 0,0-2 2 0 0,0-2 0 0 0,1-2 18 0 0,-1-2-4 0 0,0-2 2 0 0,0-2 9 0 0,0-2 16 0 0,0-2 6 0 0,-1-1-10 0 0,0-2 23 0 0,0-3 40 0 0,-2-1 36 0 0,1-1-6 0 0,-2-2 291 0 0,0 0-219 0 0,0-1 991 0 0,0 0-1110 0 0,-1 1-16 0 0,1-1-19 0 0,-6-5-35 0 0,-2-1-10 0 0,-2-1-10 0 0,0 0 0 0 0,-1 1-19 0 0,0 1-5 0 0,0 1 10 0 0,0 1-14 0 0,-2 1 14 0 0,-1 0-5 0 0,-1 2 2 0 0,-2-1 0 0 0,-3 2 0 0 0,-1 0 0 0 0,-3 0 0 0 0,0 1 0 0 0,-3 0-9 0 0,-1 0-7 0 0,-1 2 1 0 0,-1-1-1 0 0,-1 2 0 0 0,-1 0 0 0 0,-1 0-9 0 0,0 0 11 0 0,0 1-12 0 0,1-1-100 0 0,1 0-307 0 0,2 0-124 0 0,3 0-298 0 0,4 1 87 0 0,3-1-529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22.27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7431.34375"/>
      <inkml:brushProperty name="anchorY" value="-279367.4375"/>
      <inkml:brushProperty name="scaleFactor" value="0.5"/>
    </inkml:brush>
  </inkml:definitions>
  <inkml:trace contextRef="#ctx0" brushRef="#br0">0 1946 12971 0 0,'0'0'2206'0'0,"0"0"-2109"0"0,1 0-46 0 0,0 0 207 0 0,0 0-24 0 0,0 0 26 0 0,1 0 199 0 0,-1 0 29 0 0,1 0 22 0 0,-1-1 36 0 0,1 1 50 0 0,0-2-115 0 0,1 1 29 0 0,0 0-3 0 0,-1-1-145 0 0,1 0 5 0 0,8-6-75 0 0,1-4 4 0 0,1-1-81 0 0,-1-1-55 0 0,0 0-8 0 0,-2 0 13 0 0,1-1-119 0 0,-1-1 15 0 0,0-1-10 0 0,0 0-13 0 0,1-2-15 0 0,2 0 13 0 0,0-1-5 0 0,0-1-9 0 0,2 1 22 0 0,0-2-6 0 0,1 1 11 0 0,1-1 7 0 0,0-1-1 0 0,1 0 38 0 0,-1-1-10 0 0,2 0-4 0 0,-1 0 39 0 0,1-1-30 0 0,1 0 20 0 0,-2 0-5 0 0,1 0-27 0 0,-1-1 8 0 0,-1 0-13 0 0,-1-1 2 0 0,0 0-1 0 0,-1-1 0 0 0,-1 0-9 0 0,-1-1 11 0 0,0 1-12 0 0,-1 0 3 0 0,-1 0-1 0 0,0 1 0 0 0,0 1-9 0 0,-1 0 12 0 0,0 1-14 0 0,-1 1 4 0 0,0 0-1 0 0,0 0 0 0 0,-1 1-9 0 0,0-1 12 0 0,-1 1-14 0 0,1-1 4 0 0,-1 0-10 0 0,0 0 12 0 0,0 0-14 0 0,-1-1 4 0 0,0 0-1 0 0,-1 1-9 0 0,0 0 12 0 0,0 1-14 0 0,0 1 4 0 0,-1 1 9 0 0,1 2-22 0 0,-1 0 16 0 0,-1 2-15 0 0,0 1 4 0 0,0 2-1 0 0,-1-1 0 0 0,0 2 0 0 0,0 0 0 0 0,0 0 0 0 0,0 1-9 0 0,-1 0 2 0 0,1 0-1 0 0,1 0-9 0 0,0 1-7 0 0,-1 0 11 0 0,2 0-14 0 0,-1 1 14 0 0,1-1-5 0 0,-1 1 2 0 0,1-1 0 0 0,-1 1 0 0 0,0-1 10 0 0,0 1-4 0 0,0-1 2 0 0,-1 1 19 0 0,0 0-15 0 0,0 1-4 0 0,0-1 11 0 0,-1 1-5 0 0,1 0-7 0 0,0 0 12 0 0,0-1-23 0 0,0 1 6 0 0,0 0-1 0 0,0 0 8 0 0,0 1-12 0 0,-1-1 14 0 0,1 0-4 0 0,-1 1 10 0 0,0 0-2 0 0,0 0 10 0 0,-1 0-12 0 0,0 1 5 0 0,0 1-2 0 0,-1 1-10 0 0,1 1 4 0 0,0 2-2 0 0,-1 0 0 0 0,1 1 0 0 0,0 0-19 0 0,0 0 6 0 0,0 0-22 0 0,0 0-22 0 0,0 0-70 0 0,0-1 8 0 0,0 1 11 0 0,-1 0-109 0 0,0 1 50 0 0,-5 0-29 0 0,-3 2 15 0 0,-1 2 14 0 0,-1 2 62 0 0,-1 2 2 0 0,-1 2-5 0 0,-1 1 80 0 0,0 2 5 0 0,-2 0 3 0 0,0 1 32 0 0,-1 0 11 0 0,0 1 17 0 0,1-1 7 0 0,-1 0-10 0 0,2 0 23 0 0,0-1-25 0 0,2-1-2 0 0,1-1 19 0 0,1-1-35 0 0,2-1 2 0 0,1-1 8 0 0,1-1-14 0 0,2-1 14 0 0,0-1 5 0 0,2-1 8 0 0,2-2-2 0 0,0-1 12 0 0,0 0 24 0 0,1-1-6 0 0,1 0 14 0 0,-1 0 15 0 0,5-2 6 0 0,1-1-19 0 0,2-1 16 0 0,1-3-24 0 0,2-2-12 0 0,1-2-16 0 0,1-2 12 0 0,1-2-52 0 0,0-2 24 0 0,2-1-28 0 0,-1-2 16 0 0,2-1-15 0 0,-1-1 5 0 0,0-1-2 0 0,-1 0 9 0 0,0 0-12 0 0,-1 1-14 0 0,-1 0 13 0 0,-2 3 4 0 0,-1 1-20 0 0,-2 3-3 0 0,-1 2-9 0 0,0 2-17 0 0,-3 3-15 0 0,0 2-35 0 0,-1 2-1 0 0,-1 1-12 0 0,-1 2-36 0 0,0 0-46 0 0,-1 2 19 0 0,1-1-1 0 0,0 1-39 0 0,5 5 106 0 0,1 2-33 0 0,2 3-4 0 0,2 2 107 0 0,0 1-22 0 0,2 2 30 0 0,0 1-4 0 0,0 0 3 0 0,1 1-18 0 0,-1 0 14 0 0,1-1-15 0 0,0 1-14 0 0,0-2-81 0 0,0 0-136 0 0,-1 0-136 0 0,1-1-151 0 0,0 0-3372 0 0,1 0 4549 0 0,-1 1-2532 0 0,0 0 2280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23.74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9515.28125"/>
      <inkml:brushProperty name="anchorY" value="-278749.96875"/>
      <inkml:brushProperty name="scaleFactor" value="0.5"/>
    </inkml:brush>
  </inkml:definitions>
  <inkml:trace contextRef="#ctx0" brushRef="#br0">105 387 14171 0 0,'0'0'0'0'0,"-1"-3"992"0"0,-2-2-476 0 0,0-2-284 0 0,0-1 1602 0 0,0-1-1763 0 0,0 0 553 0 0,1-1-219 0 0,1 2 57 0 0,0 1-86 0 0,2 1-161 0 0,0 2 15 0 0,0 0-27 0 0,0 2-198 0 0,0 1 46 0 0,-1 0-63 0 0,0 1 9 0 0,1 0-23 0 0,-1 1-42 0 0,0-1 20 0 0,4 4-10 0 0,1 2-16 0 0,-1 3 88 0 0,1 2-26 0 0,0 2 3 0 0,-2 4 105 0 0,0 2-21 0 0,-1 3 58 0 0,0 3-21 0 0,-1 3 28 0 0,0 2 12 0 0,-1 1 7 0 0,0 2 0 0 0,1 0 29 0 0,-1 0-27 0 0,0-1 10 0 0,0-2-3 0 0,0 0-28 0 0,-1-2 8 0 0,1-2 5 0 0,-1-2-12 0 0,1-2 5 0 0,0-2 35 0 0,0-2-1 0 0,0-3 12 0 0,0-2 36 0 0,0-2 56 0 0,0-4 6 0 0,0-2-6 0 0,0-2 80 0 0,0-2 612 0 0,0-1-698 0 0,0-1-57 0 0,-1-3-24 0 0,0-2 10 0 0,0-4-111 0 0,-1-1 3 0 0,1-3-35 0 0,-1-2 4 0 0,0-2-60 0 0,0-3 6 0 0,1-1 5 0 0,-1-3-23 0 0,1-1 7 0 0,-1-3-13 0 0,0-3 13 0 0,-1-2-14 0 0,1-2 14 0 0,-1-1-4 0 0,-1-1-9 0 0,0 0 13 0 0,0 1-4 0 0,0 1 1 0 0,-1 2-10 0 0,0 4 13 0 0,0 2-14 0 0,-1 4-14 0 0,1 3 22 0 0,-1 2-17 0 0,1 2 6 0 0,1 3-2 0 0,-1 1 0 0 0,2 1 0 0 0,0 2 9 0 0,0 0-12 0 0,2 2-5 0 0,0 0 11 0 0,1 2-14 0 0,1 0-5 0 0,1 1 2 0 0,0 0-2 0 0,2 1-10 0 0,0 1 13 0 0,2-1-4 0 0,0 1-9 0 0,1-1 13 0 0,2 1-4 0 0,1 0 19 0 0,2 0-14 0 0,1-1 6 0 0,2 1 7 0 0,3 0 7 0 0,1 0 8 0 0,2-1-1 0 0,2 1 1 0 0,2-1 0 0 0,3 0 0 0 0,3-1 9 0 0,3 0-12 0 0,2 0 14 0 0,2 0-14 0 0,1-1 5 0 0,2 1 7 0 0,1 0-2 0 0,0 0 1 0 0,-1 0 0 0 0,-2 0 9 0 0,-1 1-2 0 0,-2-1 10 0 0,-3 1-12 0 0,-2 0 5 0 0,-4 1-2 0 0,-4 0 0 0 0,-2 0 0 0 0,-3 0-10 0 0,-3 1 13 0 0,-3 1-14 0 0,-1 0 14 0 0,-3 0-23 0 0,-1 0 7 0 0,-1 1-3 0 0,-3 0-19 0 0,-1 0-4 0 0,0 0 1 0 0,-2 0-12 0 0,0 0 4 0 0,0 0-2 0 0,-1 0 0 0 0,1 0 9 0 0,0 0-2 0 0,0 0-9 0 0,0 1 4 0 0,1 0-2 0 0,2 5 0 0 0,1 3 0 0 0,1 3 0 0 0,-1 1 0 0 0,0 2 18 0 0,-1 1-14 0 0,-1 2 24 0 0,-1 3-16 0 0,0 3 15 0 0,-1 3-4 0 0,0 3 10 0 0,-1 4-12 0 0,0 3 14 0 0,0 5-4 0 0,-1 3 1 0 0,0 2 0 0 0,-1 1 0 0 0,1 1 9 0 0,0 0-2 0 0,0-1 10 0 0,0-3-2 0 0,1-3 1 0 0,0-3 9 0 0,0-3-12 0 0,1-3 23 0 0,0-4-16 0 0,0-3 24 0 0,1-3-16 0 0,0-3 15 0 0,1-3 14 0 0,0-3-22 0 0,1-1 17 0 0,-1-3 4 0 0,0-2-1 0 0,0-2-9 0 0,0 0 4 0 0,-1-2-12 0 0,0-2 4 0 0,0-1-12 0 0,-1 0 4 0 0,0-1-12 0 0,0 0-6 0 0,0 1 2 0 0,-1-1-2 0 0,1 1-10 0 0,0 0 22 0 0,0-1-16 0 0,0 1 15 0 0,0-1 5 0 0,0 1 8 0 0,0 0 8 0 0,0-1 612 0 0,0 0-642 0 0,-1 0 18 0 0,-6 0-35 0 0,-2-1 2 0 0,-3 0-2 0 0,-3-1-1 0 0,0 1-9 0 0,-2-1 2 0 0,-3 1-10 0 0,-2-1 2 0 0,-3 1-1 0 0,-4 0 9 0 0,-3 0 7 0 0,-3 0-10 0 0,-3 1 12 0 0,-3 0-3 0 0,-2 1 1 0 0,-1 0 9 0 0,-1 2-2 0 0,-1 0-8 0 0,1 0 2 0 0,1 2 8 0 0,1 0-11 0 0,3 0 12 0 0,1 0-3 0 0,2 0-8 0 0,4 0 11 0 0,2-1-3 0 0,2 0 1 0 0,4 0-9 0 0,3-1 2 0 0,3 0-20 0 0,3-1 6 0 0,4 1 6 0 0,3-2-30 0 0,4 0 0 0 0,2 0-21 0 0,2-1 14 0 0,1 0-24 0 0,0 0-3 0 0,1 0 1 0 0,-1 0-30 0 0,1 0 26 0 0,-1 0-64 0 0,1 0-10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24.21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8399.09375"/>
      <inkml:brushProperty name="anchorY" value="-278381.09375"/>
      <inkml:brushProperty name="scaleFactor" value="0.5"/>
    </inkml:brush>
  </inkml:definitions>
  <inkml:trace contextRef="#ctx0" brushRef="#br0">54 180 13923 0 0,'0'0'0'0'0,"-2"-1"1248"0"0,-2-2-1418 0 0,-3-1 918 0 0,0-1 211 0 0,0 0-591 0 0,-1 0 298 0 0,2 0-195 0 0,1 1 40 0 0,2 1 88 0 0,0 0-198 0 0,2 2-95 0 0,1 0 210 0 0,0 1-442 0 0,1 0 93 0 0,5-3-28 0 0,3 0 13 0 0,2-1 55 0 0,2 0 69 0 0,2 0-16 0 0,2 1 30 0 0,3-1 70 0 0,4 0-55 0 0,3 0 11 0 0,4-1 6 0 0,5 0-50 0 0,3-1-88 0 0,4 0-5 0 0,4-1 3 0 0,2 0-120 0 0,1 1 6 0 0,0-1-17 0 0,0 0-11 0 0,-3 0-17 0 0,-2 1-6 0 0,-3 0 0 0 0,-5 1-19 0 0,-4 0-24 0 0,-4 1 44 0 0,-5 0-16 0 0,-4 1-12 0 0,-4 0 4 0 0,-4 0-104 0 0,-3 1-18 0 0,-4 0 45 0 0,-2 2-188 0 0,-2-1-514 0 0,-4 1-264 0 0,-4 1-218 0 0,-4 2-760 0 0,-3 1 242 0 0,-3 2-875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25.02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0156.03125"/>
      <inkml:brushProperty name="anchorY" value="-279236.59375"/>
      <inkml:brushProperty name="scaleFactor" value="0.5"/>
    </inkml:brush>
  </inkml:definitions>
  <inkml:trace contextRef="#ctx0" brushRef="#br0">5 23 11787 0 0,'0'-1'1168'0'0,"0"-2"-224"0"0,-1-1 55 0 0,0 0 185 0 0,1 1-585 0 0,-1 0 40 0 0,0 1 133 0 0,1 0 429 0 0,0 2-1239 0 0,0 0-25 0 0,3 2-33 0 0,2 1-71 0 0,0 3 205 0 0,1 3-65 0 0,0 2 18 0 0,0 5 198 0 0,-1 3-57 0 0,0 3 47 0 0,0 5 13 0 0,-1 3-31 0 0,-1 3 2 0 0,-1 2-11 0 0,1 3-8 0 0,-1 0-8 0 0,-1 0-8 0 0,1-1 1 0 0,-1-2-10 0 0,-1-2-7 0 0,-1-3 20 0 0,0-2 22 0 0,1-4 12 0 0,-1-3 18 0 0,-1-2 119 0 0,1-4-42 0 0,0-3 30 0 0,0-2 99 0 0,0-3-48 0 0,0-3 30 0 0,1-1 4 0 0,0-2 261 0 0,0-2-341 0 0,0 1 2 0 0,0-1-58 0 0,0 1-77 0 0,2-5-10 0 0,1-3 14 0 0,2-1-131 0 0,1-3 10 0 0,1-1-29 0 0,2-2-17 0 0,2-2-16 0 0,2 0-16 0 0,0 0-7 0 0,2-1 1 0 0,0 1-31 0 0,1 1 9 0 0,1 2-13 0 0,1 1 2 0 0,0 2-1 0 0,0 2-9 0 0,0 3 12 0 0,0 1-23 0 0,0 2 16 0 0,0 3 4 0 0,1 1-2 0 0,-1 3-7 0 0,0 1 21 0 0,-1 2 12 0 0,-1 0 7 0 0,-1 2-1 0 0,-1 1 30 0 0,-3 0 2 0 0,-1 0 10 0 0,-2 0 17 0 0,-3 0 15 0 0,-2 0 35 0 0,-2 0-9 0 0,-3-1 6 0 0,-3 0 38 0 0,-2 0-49 0 0,-3 0 26 0 0,-4-1 10 0 0,-1 0-50 0 0,-3 1-3 0 0,-2-2-11 0 0,-2 1 0 0 0,-1-1-10 0 0,-2 0-16 0 0,0-1 3 0 0,1-1-2 0 0,1 0-28 0 0,0-1-188 0 0,2 0-200 0 0,3-1-49 0 0,2-1-346 0 0,4 0-2036 0 0,4 0 3105 0 0,3-1-1963 0 0,5 0 2049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25.40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1301.8125"/>
      <inkml:brushProperty name="anchorY" value="-280838.96875"/>
      <inkml:brushProperty name="scaleFactor" value="0.5"/>
    </inkml:brush>
  </inkml:definitions>
  <inkml:trace contextRef="#ctx0" brushRef="#br0">297 44 18364 0 0,'0'0'0'0'0,"0"-1"656"0"0,0-2 94 0 0,-1-1-18 0 0,0-1-17 0 0,-1-1-187 0 0,-1 1 108 0 0,-2-1-119 0 0,0 1-278 0 0,-2 1-16 0 0,-2 1-83 0 0,-1 2-312 0 0,-1 0 184 0 0,-1 2-103 0 0,-2 2-24 0 0,0 2 113 0 0,-3 2-46 0 0,-1 1 54 0 0,-1 2 73 0 0,-1 1-66 0 0,-1 0 17 0 0,1 2-14 0 0,1 0-8 0 0,0 0 1 0 0,4 0-10 0 0,1 0 2 0 0,4 0-10 0 0,3-1 2 0 0,4-1-20 0 0,3 1 25 0 0,4-2-9 0 0,4 0-6 0 0,2-1 39 0 0,4-1 17 0 0,2-2-22 0 0,3-1 66 0 0,1-2-10 0 0,2-2 6 0 0,-1-2 20 0 0,1-3-6 0 0,-1-1 12 0 0,-1-3-2 0 0,-2-1 1 0 0,-2-2 9 0 0,-2-1-2 0 0,-4-1-17 0 0,-1 0-14 0 0,-4-1-7 0 0,-2 1-84 0 0,-3-1 23 0 0,-3 2-21 0 0,-3-1-91 0 0,-4 2 7 0 0,-1 1-28 0 0,-3 1 13 0 0,-1 2-33 0 0,-2 1 9 0 0,1 2-4 0 0,0 2-19 0 0,0 0 15 0 0,3 2-229 0 0,2 0-66 0 0,3 2-13 0 0,2 1-293 0 0,4 0-1053 0 0,3 2-1005 0 0,4 0 1457 0 0,4 0 1475 0 0,5 2-2161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25.82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0139.96875"/>
      <inkml:brushProperty name="anchorY" value="-279842.46875"/>
      <inkml:brushProperty name="scaleFactor" value="0.5"/>
    </inkml:brush>
  </inkml:definitions>
  <inkml:trace contextRef="#ctx0" brushRef="#br0">341 1 21101 0 0,'0'0'0'0'0,"-4"1"-16"0"0,-7 3-122 0 0,-3 2 316 0 0,-2 2-360 0 0,0 3 78 0 0,3 3 188 0 0,1 2-67 0 0,4 3 31 0 0,3 4-9 0 0,3 4-7 0 0,2 4 11 0 0,3 3-32 0 0,1 2 27 0 0,3 3-18 0 0,0 1 6 0 0,2 0-2 0 0,0-1 9 0 0,0-1-21 0 0,0-4 16 0 0,0-2 13 0 0,-1-4-3 0 0,-1-2 11 0 0,-1-5 35 0 0,-2-2 0 0 0,0-4 21 0 0,-2-4 34 0 0,0-2 85 0 0,-1-3-3 0 0,0-2-10 0 0,-1-2 632 0 0,0-2-560 0 0,0-1-81 0 0,-4-4-59 0 0,-2-2-15 0 0,-1-2-4 0 0,-1-2-106 0 0,-1-1 28 0 0,-2-1-51 0 0,0 0 10 0 0,-3 0-33 0 0,0 0 18 0 0,-2 2 2 0 0,-2 1-11 0 0,-1 2 4 0 0,-1 1 18 0 0,0 2 13 0 0,-1 2-3 0 0,1 2 31 0 0,1 2-45 0 0,1 1 24 0 0,1 2 1 0 0,2 1-30 0 0,2 2 10 0 0,2 0-4 0 0,2 0-18 0 0,1 2 4 0 0,2 0-20 0 0,2 0-5 0 0,2 1 0 0 0,1 0-29 0 0,3 0-39 0 0,1 0 29 0 0,3 1-22 0 0,2 0-32 0 0,2 1-318 0 0,3-1-341 0 0,2 0-63 0 0,3 0-573 0 0,2-1 174 0 0,2-2-742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43:1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51 14739,'0'0'1470,"-13"0"1465,7 0-2956,-1 0 0,1 1 0,0 1-1,-1-1 1,1 1 0,0 0 0,0 0 0,0 0-1,0 1 1,1 0 0,-1 0 0,1 1 0,-1 0-1,1 0 1,0 0 0,1 0 0,-5 6 0,-3 2-244,0 1 0,1 1 0,1 0 0,1 0 0,-11 21 0,17-30 153,0 0 0,1 0 0,0 1 0,0-1-1,0 1 1,0-1 0,1 1 0,0-1 0,0 1 0,1 0-1,0 0 1,0-1 0,0 1 0,1 0 0,-1-1 0,1 1-1,1 0 1,-1-1 0,5 11 0,-5-14 96,0 0 0,0 0 0,1 1 1,-1-1-1,1 0 0,0 0 0,0 0 0,0-1 0,0 1 1,0 0-1,0-1 0,0 1 0,0-1 0,0 0 0,1 0 1,-1 0-1,1 0 0,-1 0 0,5 1 0,-3-2 66,0 0-1,0 0 0,0 0 1,0 0-1,0-1 0,0 0 1,0 1-1,0-2 1,-1 1-1,1 0 0,6-4 1,0 0 215,-1 0 1,0-1-1,0-1 1,-1 1-1,0-2 1,0 1 0,0-1-1,10-14 1,-10 10 90,-1 0 0,0-1-1,-1 0 1,0-1 0,-1 1 0,4-18 0,-6 22-256,-2 0 0,1 0 0,-1 0 0,0 1 0,-1-1-1,0 0 1,-1 0 0,1 0 0,-2 0 0,1 0 0,-5-10 0,5 15-187,-1 1 0,0-1 1,0 1-1,0 0 0,0 0 1,0 0-1,-1 0 0,0 0 0,-5-4 1,7 6 1,-1 0 0,1 0 0,-1 0 0,1 0 0,0 0 0,-1 0 0,0 0 1,1 1-1,-1-1 0,1 0 0,-1 1 0,0 0 0,1-1 0,-1 1 0,0 0 0,0 0 1,1 0-1,-1 0 0,0 0 0,1 0 0,-1 1 0,0-1 0,-2 1 0,-2 4-676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5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96 9906 0 0,'0'0'2059'0'0,"-2"7"-76"0"0,-71 237 5132 0 0,73-244-7044 0 0,11-13 748 0 0,13-21-645 0 0,16-31-59 0 0,-22 33-185 0 0,2 1 0 0 0,0 1 1 0 0,38-41-1 0 0,-57 70 43 0 0,0 0-1 0 0,0 0 0 0 0,0 0 0 0 0,0 0 1 0 0,0 0-1 0 0,0 0 0 0 0,0 0 0 0 0,0 0 1 0 0,1 0-1 0 0,-1 1 0 0 0,0-1 0 0 0,0 1 1 0 0,1-1-1 0 0,-1 1 0 0 0,0-1 1 0 0,1 1-1 0 0,-1 0 0 0 0,1-1 0 0 0,1 1 1 0 0,-2 0 1 0 0,0 1 1 0 0,-1-1 0 0 0,1 1 0 0 0,0-1-1 0 0,0 1 1 0 0,-1-1 0 0 0,1 1 0 0 0,0-1-1 0 0,-1 1 1 0 0,1 0 0 0 0,-1-1 0 0 0,1 1 0 0 0,-1 0-1 0 0,1-1 1 0 0,-1 1 0 0 0,1 0 0 0 0,-1 0-1 0 0,0 0 1 0 0,0-1 0 0 0,1 1 0 0 0,-1 0-1 0 0,0 0 1 0 0,0 1 0 0 0,2 9-167 0 0,-1 1 0 0 0,0-1 0 0 0,-2 21 0 0 0,0-17 220 0 0,0 124 1276 0 0,17-153-544 0 0,-2-3-614 0 0,1 0-1 0 0,-2-1 1 0 0,-1-1-1 0 0,20-38 1 0 0,-19 31-203 0 0,33-46 0 0 0,-42 66 27 0 0,25-27-54 0 0,-28 31 61 0 0,0 1 0 0 0,1 0 0 0 0,-1 0 0 0 0,0 0 1 0 0,0 0-1 0 0,1 0 0 0 0,-1 0 0 0 0,1 0 0 0 0,-1 0 0 0 0,1 0 0 0 0,-1 1 0 0 0,1-1 0 0 0,-1 1 1 0 0,1-1-1 0 0,0 1 0 0 0,-1 0 0 0 0,1-1 0 0 0,0 1 0 0 0,-1 0 0 0 0,1 0 0 0 0,3 1 0 0 0,-4-1-4 0 0,0 1-1 0 0,0 0 0 0 0,0 0 0 0 0,0 0 0 0 0,0 0 1 0 0,0 0-1 0 0,0 1 0 0 0,-1-1 0 0 0,1 0 1 0 0,0 0-1 0 0,0 1 0 0 0,-1-1 0 0 0,1 0 0 0 0,-1 1 1 0 0,1-1-1 0 0,-1 0 0 0 0,0 1 0 0 0,0-1 1 0 0,1 1-1 0 0,-1-1 0 0 0,0 0 0 0 0,0 1 0 0 0,-1 2 1 0 0,-2 35-207 0 0,-12 41 112 0 0,9-61 130 0 0,2 0 0 0 0,0 0 0 0 0,2 1 0 0 0,0-1 0 0 0,1 1 0 0 0,0-1 0 0 0,4 23 0 0 0,-3-41-80 0 0,1 0 1 0 0,-1 1-1 0 0,1-1 1 0 0,-1 0-1 0 0,1 1 1 0 0,0-1 0 0 0,-1 0-1 0 0,1 0 1 0 0,0 1-1 0 0,0-1 1 0 0,0 0-1 0 0,0 0 1 0 0,0 0 0 0 0,0 0-1 0 0,1 0 1 0 0,-1-1-1 0 0,0 1 1 0 0,0 0-1 0 0,1 0 1 0 0,-1-1 0 0 0,0 1-1 0 0,1-1 1 0 0,-1 1-1 0 0,0-1 1 0 0,1 0 0 0 0,-1 1-1 0 0,1-1 1 0 0,-1 0-1 0 0,1 0 1 0 0,-1 0-1 0 0,1 0 1 0 0,1-1 0 0 0,7 1-2334 0 0,-1-1 0 0 0,0-1 1 0 0,16-3-1 0 0,-24 4 2207 0 0,13-3-3888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10.1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318 0 4321 0 0,'0'0'239'0'0,"-8"3"-331"0"0,-11 7-22 0 0,-1 2 0 0 0,1 0 0 0 0,1 1 1 0 0,0 1-1 0 0,1 1 0 0 0,0 0 1 0 0,2 1-1 0 0,-1 1 0 0 0,2 0 0 0 0,0 1 1 0 0,2 1-1 0 0,0 0 0 0 0,1 1 0 0 0,0 0 1 0 0,2 0-1 0 0,1 1 0 0 0,-7 23 1 0 0,13-37 154 0 0,-18 51 136 0 0,19-55-98 0 0,0 0-1 0 0,-1-1 1 0 0,1 1-1 0 0,-1 0 0 0 0,0-1 1 0 0,0 1-1 0 0,0-1 1 0 0,0 0-1 0 0,-5 4 1363 0 0,7-9-1474 0 0,0 0 0 0 0,0-1-1 0 0,0 1 1 0 0,0 0-1 0 0,1-1 1 0 0,-1 1-1 0 0,1 0 1 0 0,0 0 0 0 0,0 0-1 0 0,0 0 1 0 0,0-1-1 0 0,1 1 1 0 0,-1 1-1 0 0,1-1 1 0 0,0 0 0 0 0,0 0-1 0 0,0 1 1 0 0,0-1-1 0 0,0 1 1 0 0,0-1 0 0 0,1 1-1 0 0,-1 0 1 0 0,1 0-1 0 0,0 0 1 0 0,0 0-1 0 0,0 1 1 0 0,-1-1 0 0 0,2 1-1 0 0,-1-1 1 0 0,0 1-1 0 0,0 0 1 0 0,0 1-1 0 0,0-1 1 0 0,1 0 0 0 0,-1 1-1 0 0,0 0 1 0 0,1-1-1 0 0,-1 2 1 0 0,0-1 0 0 0,0 0-1 0 0,1 0 1 0 0,-1 1-1 0 0,0 0 1 0 0,0 0-1 0 0,1 0 1 0 0,-1 0 0 0 0,0 0-1 0 0,0 1 1 0 0,4 2-1 0 0,13 9 489 0 0,44 27 246 0 0,-1 3-1 0 0,71 65 1 0 0,-120-96-692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26.17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8919.21875"/>
      <inkml:brushProperty name="anchorY" value="-279509.75"/>
      <inkml:brushProperty name="scaleFactor" value="0.5"/>
    </inkml:brush>
  </inkml:definitions>
  <inkml:trace contextRef="#ctx0" brushRef="#br0">46 31 15987 0 0,'-1'-1'1105'0'0,"-2"-1"-20"0"0,-5-4 3015 0 0,4 3-4686 0 0,-2 0 1302 0 0,1 0-514 0 0,0 2 50 0 0,1 0-299 0 0,0 2-63 0 0,1 1-44 0 0,1 1-17 0 0,2 1-143 0 0,0 2 224 0 0,1 0-91 0 0,2 1 4 0 0,0 0 210 0 0,1 0-44 0 0,0 0 71 0 0,2 0-10 0 0,-1-2 15 0 0,2 0-12 0 0,0-1-5 0 0,0-1 11 0 0,2-1-14 0 0,-1-1-42 0 0,2-1 2 0 0,1-2-13 0 0,1-1-54 0 0,1-2 23 0 0,1-1-10 0 0,1-1-9 0 0,0 0 13 0 0,0-2 33 0 0,0 1 9 0 0,-1-1 10 0 0,-1 1 56 0 0,-3 1 13 0 0,-1 0 9 0 0,-3 3-17 0 0,-2 1 44 0 0,-2 1-51 0 0,-1 1 26 0 0,-2 3 1 0 0,0 2-48 0 0,-3 3 33 0 0,-1 3-2 0 0,-3 3 9 0 0,-1 2 27 0 0,-2 4-7 0 0,-2 1-15 0 0,1 2-3 0 0,-1 1-1 0 0,0 2-38 0 0,1 0 10 0 0,2 0-14 0 0,0 0-26 0 0,2-1-21 0 0,1 0 4 0 0,1-1-4 0 0,1-1-28 0 0,1-2-795 0 0,2-1-1333 0 0,1-2 1721 0 0,0-2 407 0 0,2-4-1094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27.00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39978.5"/>
      <inkml:brushProperty name="anchorY" value="-280911.9375"/>
      <inkml:brushProperty name="scaleFactor" value="0.5"/>
    </inkml:brush>
  </inkml:definitions>
  <inkml:trace contextRef="#ctx0" brushRef="#br0">1 0 10978 0 0,'0'1'4221'0'0,"2"3"-4590"0"0,2 3 257 0 0,2 2 185 0 0,1 3-133 0 0,1 4 93 0 0,0 2 336 0 0,1 3-109 0 0,0 4 82 0 0,0 3 9 0 0,0 2-29 0 0,-1 4 75 0 0,-1 1-69 0 0,-1 2-5 0 0,-1 0 29 0 0,-1 0-87 0 0,-1-2 35 0 0,-1-1 6 0 0,-1-2-108 0 0,-1-2 42 0 0,-2-4-17 0 0,0-2-8 0 0,-1-2 21 0 0,-1-3-35 0 0,-1-2 21 0 0,0-2 2 0 0,1-3-39 0 0,-1-3 68 0 0,2-2-11 0 0,1-2 5 0 0,0-3 57 0 0,1-1 630 0 0,2-2-620 0 0,2-1-142 0 0,3-2 21 0 0,2-3 23 0 0,1-2-200 0 0,3-3 50 0 0,2-2-62 0 0,1-3 0 0 0,1-1-3 0 0,2 0-1 0 0,0-1-9 0 0,0 1-7 0 0,-1 2 10 0 0,-1 1-3 0 0,-1 3-8 0 0,-1 2-7 0 0,-1 3-8 0 0,-2 2-55 0 0,-1 1 6 0 0,-1 3 3 0 0,-2 1-59 0 0,1 2 26 0 0,-1 2-1 0 0,1 2-10 0 0,0 2 31 0 0,2 2 37 0 0,0 1 29 0 0,2 2-14 0 0,1 0 65 0 0,2 0 29 0 0,1 1-6 0 0,0-2 7 0 0,2 0 47 0 0,1-2-5 0 0,0-1 5 0 0,1-2 10 0 0,1-1 17 0 0,-1-2-14 0 0,2-2 14 0 0,-1-2-12 0 0,0-2 12 0 0,0-2-31 0 0,-1-1 9 0 0,-1-2-4 0 0,-1-2-19 0 0,-1-1 16 0 0,-2-1-16 0 0,-2-1-5 0 0,-3-1 20 0 0,-1-1-44 0 0,-2 1 13 0 0,-2 0-5 0 0,-2 0-37 0 0,-2 0-8 0 0,-2 2-19 0 0,-2 0-7 0 0,-1 1-28 0 0,-1 2-30 0 0,-2 2-3 0 0,-1 1 16 0 0,0 2-63 0 0,-1 2 47 0 0,-1 1-16 0 0,2 2-5 0 0,-1 1 30 0 0,1 2 19 0 0,1 0-13 0 0,1 2 25 0 0,1 1 2 0 0,1 1 1 0 0,2 1 20 0 0,0 0-6 0 0,2 2 3 0 0,1 0-9 0 0,0 2 2 0 0,3 0 8 0 0,1 0-21 0 0,1 1 7 0 0,1 0-22 0 0,2 1-3 0 0,1-1-10 0 0,2-1-400 0 0,1 1-438 0 0,2-1-151 0 0,2-1-717 0 0,3-1 232 0 0,3 0-978 0 0,-13-8-5731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27.7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1832.09375"/>
      <inkml:brushProperty name="anchorY" value="-282596.125"/>
      <inkml:brushProperty name="scaleFactor" value="0.5"/>
    </inkml:brush>
  </inkml:definitions>
  <inkml:trace contextRef="#ctx0" brushRef="#br0">239 633 18580 0 0,'0'0'0'0'0,"-1"-1"1304"0"0,0-3-634 0 0,-2-1-398 0 0,-1-1 1550 0 0,0 0-1560 0 0,-2 0 280 0 0,0 0-132 0 0,-1 2-9 0 0,-1 0-291 0 0,-1 2-48 0 0,0 0-60 0 0,-1 3-11 0 0,0 1-146 0 0,-1 2 114 0 0,-1 0-61 0 0,0 2 8 0 0,-1 2 92 0 0,0 0-18 0 0,0 1 11 0 0,-1 0 10 0 0,1 0 17 0 0,1 1-5 0 0,1-1 3 0 0,1-1 0 0 0,2 0 9 0 0,1-1-11 0 0,2-1 12 0 0,2-1-12 0 0,0 0-6 0 0,3-2-18 0 0,0 1-4 0 0,1-2-1 0 0,2 1-38 0 0,1-2 57 0 0,0 1-19 0 0,2-1-12 0 0,0-1 53 0 0,2 0-36 0 0,-1-1 41 0 0,1 0-2 0 0,1-2-17 0 0,-1-1 35 0 0,0 0-11 0 0,-1-1 4 0 0,0 0 19 0 0,0-1 22 0 0,-1 0 5 0 0,-1 0-9 0 0,-1 0 32 0 0,0 1-27 0 0,-1 1-29 0 0,-2 1 36 0 0,0 1-59 0 0,0 1-30 0 0,-1 1-12 0 0,0 0-2 0 0,-1 0-67 0 0,1 1 28 0 0,1-1-3 0 0,0 0-30 0 0,0 0 38 0 0,0 1-2 0 0,6 2 10 0 0,1 2-2 0 0,2 1 30 0 0,0 1 11 0 0,2-1 8 0 0,0 1 9 0 0,0-1 36 0 0,1 0 0 0 0,1-1 12 0 0,0-2 8 0 0,0 0 8 0 0,1-1-20 0 0,0-1 6 0 0,1-1 8 0 0,1-1-22 0 0,1-2 25 0 0,2-1-17 0 0,-1-2-4 0 0,2-1 11 0 0,-1-3-14 0 0,1 0 4 0 0,0-2 9 0 0,-2-1-22 0 0,0-1-3 0 0,-1-2 10 0 0,-2 0-23 0 0,0-2 16 0 0,-1-1-6 0 0,-2-2-7 0 0,-1-2 12 0 0,-1-1-23 0 0,-1-4 7 0 0,-1-1-3 0 0,-1-3 9 0 0,-2 0-12 0 0,0-2 5 0 0,-2-1-2 0 0,-2 1-10 0 0,0-1 13 0 0,-2 2-32 0 0,-1 1 9 0 0,-2 1 5 0 0,0 3-21 0 0,-2 2 7 0 0,0 3-13 0 0,0 3 4 0 0,-1 4 16 0 0,1 3-79 0 0,0 3 14 0 0,-1 3-17 0 0,1 3-64 0 0,-1 3-11 0 0,0 2 18 0 0,0 2-28 0 0,0 4 7 0 0,-1 2 64 0 0,0 3-1 0 0,1 3 14 0 0,0 4 74 0 0,1 3-20 0 0,1 3 30 0 0,1 3-6 0 0,0 3 22 0 0,2 3-6 0 0,1 2 3 0 0,1 2 0 0 0,1 0 10 0 0,1 1-4 0 0,2 0 2 0 0,1-1-18 0 0,2 0 23 0 0,1-3-17 0 0,0-2 5 0 0,2-1-10 0 0,1-3-7 0 0,0-2 1 0 0,0-3-1 0 0,1-1 0 0 0,-1-2-9 0 0,0-2 12 0 0,0-3 5 0 0,-1-1-11 0 0,-2-2 32 0 0,0-3-37 0 0,-1-2-6 0 0,-1-1-56 0 0,-2-3-32 0 0,-2-1-677 0 0,-1-2-8 0 0,-6-10-5520 0 0,-1 2 3632 0 0,-3-2 3216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6:27.87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3300.3125"/>
      <inkml:brushProperty name="anchorY" value="-283738.65625"/>
      <inkml:brushProperty name="scaleFactor" value="0.5"/>
    </inkml:brush>
  </inkml:definitions>
  <inkml:trace contextRef="#ctx0" brushRef="#br0">0 8 18892 0 0,'0'0'3390'0'0,"4"-2"-3073"0"0,1 0-107 0 0,5 0-27 0 0,3 1-30 0 0,6 1 3 0 0,3 1-51 0 0,6 0-33 0 0,3 1-2 0 0,4-1-5 0 0,2 1-57 0 0,2 0-115 0 0,2 1-754 0 0,-1-1-794 0 0,-1-1-424 0 0,-1 0 112 0 0,-4-1-1501 0 0,-8-1-11753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07.24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1321.04688"/>
      <inkml:brushProperty name="anchorY" value="-130494.14063"/>
      <inkml:brushProperty name="scaleFactor" value="0.5"/>
    </inkml:brush>
  </inkml:definitions>
  <inkml:trace contextRef="#ctx0" brushRef="#br0">304 11 11923 0 0,'0'-1'808'0'0,"0"0"-159"0"0,0-4 2512 0 0,0 4-4020 0 0,0-1 1119 0 0,0 1-719 0 0,-1 9-4427 0 0,0 1 3180 0 0,0 3 986 0 0,-1 4-276 0 0,-2 4 45 0 0,-1 4 958 0 0,-2 2-286 0 0,-1 4 286 0 0,-2 2 95 0 0,-1 2-83 0 0,-2 0 48 0 0,0 1-41 0 0,-1 0 20 0 0,-1-1 2 0 0,0 1 54 0 0,0 0 14 0 0,0 1-37 0 0,0-1 108 0 0,-1 0-51 0 0,2-1 47 0 0,-1-2 17 0 0,2-1-32 0 0,0-4 77 0 0,2-2-41 0 0,0-4 33 0 0,2-4 30 0 0,1-2 95 0 0,0-3 31 0 0,2-3-1 0 0,1-3 111 0 0,1-1-497 0 0,1-2-775 0 0,1-2 1009 0 0,1-1-355 0 0,1 0-45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07.76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0001.85938"/>
      <inkml:brushProperty name="anchorY" value="-130230.28906"/>
      <inkml:brushProperty name="scaleFactor" value="0.5"/>
    </inkml:brush>
  </inkml:definitions>
  <inkml:trace contextRef="#ctx0" brushRef="#br0">396 409 5289 0 0,'0'-1'7390'0'0,"0"0"-6807"0"0,0 0 33 0 0,0 0 44 0 0,0-1-39 0 0,3-6-69 0 0,1-2-17 0 0,1-2-1 0 0,0-2-137 0 0,1 0-28 0 0,0 0-46 0 0,0-2 13 0 0,1-1-112 0 0,0 0-44 0 0,0-2-21 0 0,0-1 6 0 0,1 0-99 0 0,0-1 55 0 0,-1-1-30 0 0,1 1 6 0 0,-1 0 8 0 0,-1 2 36 0 0,0 0-1 0 0,-2 2 21 0 0,-1 1 34 0 0,-1 1 19 0 0,-2 3-48 0 0,-1 1-2 0 0,-1 2 8 0 0,-1 2-407 0 0,-2 2 14 0 0,-1 1-29 0 0,-2 2-490 0 0,-2 2-135 0 0,-2 2 159 0 0,-3 2-137 0 0,-3 3-76 0 0,-4 4 483 0 0,-4 5-138 0 0,-3 5 34 0 0,-2 6 598 0 0,-3 5-107 0 0,-2 6 113 0 0,-1 4-14 0 0,1 4 112 0 0,1 2-40 0 0,2 1 27 0 0,3 0 23 0 0,4-3-15 0 0,4-3-3 0 0,5-4-27 0 0,4-3 17 0 0,5-5-36 0 0,5-3 20 0 0,5-3-8 0 0,3-3 12 0 0,3-4 6 0 0,3-3 101 0 0,3-2-55 0 0,3-4 12 0 0,2-3 84 0 0,2-3-101 0 0,1-3 34 0 0,2-3 17 0 0,2-3-120 0 0,1-3-2 0 0,1-2-60 0 0,1-1 0 0 0,1-2-60 0 0,0 0-3356 0 0,1 0 4166 0 0,0 1-2136 0 0,-1 1 1612 0 0,-17 8-7998 0 0,-2-1-1035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08.07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1051.10938"/>
      <inkml:brushProperty name="anchorY" value="-131447.48438"/>
      <inkml:brushProperty name="scaleFactor" value="0.5"/>
    </inkml:brush>
  </inkml:definitions>
  <inkml:trace contextRef="#ctx0" brushRef="#br0">109 1 13947 0 0,'0'0'7055'0'0,"-2"5"-9746"0"0,-1 2 2325 0 0,-2 3 35 0 0,-1 2 187 0 0,-1 1-16 0 0,-2 2 180 0 0,0 1-33 0 0,0 0 38 0 0,0 0 6 0 0,0-1 0 0 0,0 0 10 0 0,2-3 7 0 0,0-1 8 0 0,1-2 17 0 0,2-1-237 0 0,0-3-425 0 0,2-1 61 0 0,1-2-543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09.33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9926.48438"/>
      <inkml:brushProperty name="anchorY" value="-130622.95313"/>
      <inkml:brushProperty name="scaleFactor" value="0.5"/>
    </inkml:brush>
  </inkml:definitions>
  <inkml:trace contextRef="#ctx0" brushRef="#br0">211 161 12531 0 0,'0'-2'5440'0'0,"0"1"-4514"0"0,0 0-209 0 0,0-1-37 0 0,0 1 57 0 0,0-1-335 0 0,0 1-248 0 0,0-1-75 0 0,1-7-50 0 0,2-1-390 0 0,3-2 85 0 0,2 0-96 0 0,4 0-18 0 0,3 0-7 0 0,3 2 26 0 0,4-1 19 0 0,1 1 5 0 0,2 1 49 0 0,0 1 52 0 0,1 0 17 0 0,-1 1-9 0 0,0 1 101 0 0,-1 2-10 0 0,-2 0-1 0 0,-1 2 6 0 0,-2 0 7 0 0,-3 2-329 0 0,-1 0-83 0 0,-3 2 116 0 0,-2 1-477 0 0,-4 1 332 0 0,-1 2-172 0 0,-3 1-87 0 0,-2 1 263 0 0,-3 4 45 0 0,-3 2 192 0 0,-2 4-46 0 0,-3 3 217 0 0,-2 3 1 0 0,-3 4 39 0 0,-3 2 19 0 0,-3 3 64 0 0,-1 2 11 0 0,-3 1 2 0 0,-1 1-5 0 0,-1-1 30 0 0,0 0-9 0 0,0-1 13 0 0,1-2-2 0 0,2-1 1 0 0,2-1 28 0 0,3-2 11 0 0,3-1 8 0 0,3-2 27 0 0,3-2 32 0 0,3-2-8 0 0,3-2 25 0 0,2-1 32 0 0,3-3-37 0 0,2-1 52 0 0,3-2-16 0 0,2-3 6 0 0,3-1 94 0 0,3-2-18 0 0,3-2 20 0 0,2-3 120 0 0,4-3 69 0 0,2-2-20 0 0,2-3 25 0 0,1-3 81 0 0,1-3-79 0 0,-1-1 140 0 0,-1-3 26 0 0,-2-1-41 0 0,-3 0 385 0 0,-2-1-119 0 0,-5 0-2 0 0,-2 0 379 0 0,-5 1-494 0 0,-3 0 67 0 0,-6 0 29 0 0,-4 0-553 0 0,-5 0-113 0 0,-5 0-90 0 0,-4 0-60 0 0,-6 0-288 0 0,-4 1 84 0 0,-3-1-43 0 0,-4 2 29 0 0,-2 0 20 0 0,-1 2 70 0 0,-1 1 12 0 0,1 1-8 0 0,3 2 110 0 0,2 1-2 0 0,4 1 15 0 0,4 1 2 0 0,5 1 29 0 0,4 1-989 0 0,4 1-1106 0 0,5 0 1602 0 0,5 2 425 0 0,5 0-1132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09.9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8704.6875"/>
      <inkml:brushProperty name="anchorY" value="-129782.14063"/>
      <inkml:brushProperty name="scaleFactor" value="0.5"/>
    </inkml:brush>
  </inkml:definitions>
  <inkml:trace contextRef="#ctx0" brushRef="#br0">245 59 18852 0 0,'0'0'0'0'0,"-1"-2"464"0"0,-2-2 140 0 0,0-1-40 0 0,-2-1 95 0 0,-1-2-115 0 0,0 0 66 0 0,0 1 15 0 0,1 1-277 0 0,0 1-1 0 0,2 1-71 0 0,1 2-313 0 0,1 1-319 0 0,1 0 41 0 0,2 8-2776 0 0,0 0 2844 0 0,2 3 27 0 0,0 2 22 0 0,2 1 210 0 0,1 3-48 0 0,2 0 46 0 0,0 3-5 0 0,1 0 12 0 0,2 1-21 0 0,0 2 16 0 0,1 0-5 0 0,0 2-8 0 0,1 1 2 0 0,0 1-1 0 0,-1 1 0 0 0,2-1 19 0 0,-2 0-6 0 0,0-1 13 0 0,-2-2-22 0 0,-2-2 25 0 0,-1-2 2 0 0,-2-3-1 0 0,-2-2 2 0 0,-1-2 19 0 0,-2-3 32 0 0,-2-1 1 0 0,-1-2 2 0 0,-2-1 49 0 0,-2-2 70 0 0,-3 0-7 0 0,-2-2-10 0 0,-3 1 81 0 0,-3-2-117 0 0,-2 1 38 0 0,-4-2 23 0 0,-1 1-141 0 0,-3-1 24 0 0,-2-1-69 0 0,0 1 22 0 0,-1-1-48 0 0,1 0 13 0 0,1 0-6 0 0,2 0 0 0 0,2 1 9 0 0,2-1 7 0 0,5 1-29 0 0,2 0-75 0 0,5 0 1 0 0,4 0-1463 0 0,3 1 1880 0 0,4-3-992 0 0,6-2 772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0.30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7460.5"/>
      <inkml:brushProperty name="anchorY" value="-129179.39063"/>
      <inkml:brushProperty name="scaleFactor" value="0.5"/>
    </inkml:brush>
  </inkml:definitions>
  <inkml:trace contextRef="#ctx0" brushRef="#br0">14 1 16067 0 0,'0'0'0'0'0,"-1"0"761"0"0,-1 0-67 0 0,-1 0 11 0 0,1 0 179 0 0,0 0-522 0 0,0 0 40 0 0,1 0 42 0 0,1 0-720 0 0,2 0 308 0 0,5-1-33 0 0,4 1-732 0 0,5 1 631 0 0,6-1-352 0 0,7 1 97 0 0,6 0 420 0 0,6 0-117 0 0,8 0 108 0 0,4 0 6 0 0,6 0-8 0 0,4-1 5 0 0,3 1-10 0 0,2 0 2 0 0,2-1-20 0 0,-1 1 15 0 0,0-1-24 0 0,-3 1 7 0 0,-2-1-3 0 0,-4 0-9 0 0,-4 0 11 0 0,-4 1 6 0 0,-5 0 8 0 0,-6-1-20 0 0,-4 2-674 0 0,-5-1-808 0 0,-4 1-232 0 0,-5 0 62 0 0,-6 2-1373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10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90 5689 0 0,'-1'-4'56'0'0,"1"0"-1"0"0,-1 0 1 0 0,0-1-1 0 0,0 1 0 0 0,-1 0 1 0 0,1 0-1 0 0,-1 1 1 0 0,0-1-1 0 0,0 0 1 0 0,0 0-1 0 0,0 1 0 0 0,-1-1 1 0 0,0 1-1 0 0,1 0 1 0 0,-1 0-1 0 0,0 0 1 0 0,0 0-1 0 0,-1 1 0 0 0,1-1 1 0 0,-7-3-1 0 0,7 4-29 0 0,1 1 0 0 0,0-1 0 0 0,-1 1 0 0 0,1 0 0 0 0,-1 0 0 0 0,0 0 0 0 0,1 0 0 0 0,-1 0 0 0 0,0 1 0 0 0,0-1 0 0 0,1 1-1 0 0,-1 0 1 0 0,0 0 0 0 0,0 0 0 0 0,0 0 0 0 0,0 0 0 0 0,1 0 0 0 0,-1 1 0 0 0,0 0 0 0 0,0-1 0 0 0,1 1 0 0 0,-1 0 0 0 0,0 0 0 0 0,1 0-1 0 0,-1 1 1 0 0,1-1 0 0 0,0 1 0 0 0,-1-1 0 0 0,1 1 0 0 0,0 0 0 0 0,-3 3 0 0 0,-1 3-106 0 0,0 1 1 0 0,0-1-1 0 0,1 1 1 0 0,0 1 0 0 0,1-1-1 0 0,0 1 1 0 0,0 0-1 0 0,1 0 1 0 0,0 0-1 0 0,1 0 1 0 0,0 0-1 0 0,1 1 1 0 0,0-1-1 0 0,1 0 1 0 0,1 19-1 0 0,-1-22 130 0 0,1-1 0 0 0,0 0 0 0 0,1 0 0 0 0,0 0 0 0 0,0 0 0 0 0,0 0 0 0 0,0 0 0 0 0,1-1 0 0 0,0 1 0 0 0,0-1 0 0 0,1 0 0 0 0,-1 0-1 0 0,1 0 1 0 0,8 8 0 0 0,-8-10 26 0 0,1 1-1 0 0,-1-1 1 0 0,1 0 0 0 0,0 0-1 0 0,0 0 1 0 0,0-1-1 0 0,1 0 1 0 0,-1 0-1 0 0,1 0 1 0 0,-1-1-1 0 0,8 2 1 0 0,51 2-452 0 0,-40-4 31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0.76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9726.04688"/>
      <inkml:brushProperty name="anchorY" value="-130221.10156"/>
      <inkml:brushProperty name="scaleFactor" value="0.5"/>
    </inkml:brush>
  </inkml:definitions>
  <inkml:trace contextRef="#ctx0" brushRef="#br0">233 15 15371 0 0,'0'0'1073'0'0,"0"-2"-263"0"0,0 0-550 0 0,-1-1 1738 0 0,1 0-1703 0 0,0 1 278 0 0,0 1-131 0 0,-1 0 38 0 0,1 0-427 0 0,-3 1-2035 0 0,-5 1 1421 0 0,-3 1-36 0 0,-3 3 382 0 0,-2 2-71 0 0,-1 3 161 0 0,-1 3-38 0 0,-1 2 105 0 0,0 3-8 0 0,-1 1 26 0 0,2 2 7 0 0,1 0 28 0 0,1 0 39 0 0,3 0-18 0 0,3-1 19 0 0,3-2 42 0 0,3 0-49 0 0,3-3 27 0 0,3 0-18 0 0,4-2-33 0 0,3-2 10 0 0,3-1-6 0 0,4-2-10 0 0,3-2 13 0 0,3-2 14 0 0,2-2 25 0 0,2-2 12 0 0,2-1 46 0 0,1-3 93 0 0,1-2-15 0 0,-2-2 13 0 0,-1-2 122 0 0,-2-2 87 0 0,-2-2 58 0 0,-4-1-23 0 0,-2-1 165 0 0,-4-2-101 0 0,-3-1-1 0 0,-4 1 50 0 0,-2-1-130 0 0,-3 0-317 0 0,-3 1-63 0 0,-2 1-9 0 0,-3 1-441 0 0,-2 2-67 0 0,-2 1 12 0 0,-3 3-88 0 0,0 1-102 0 0,-2 2 260 0 0,0 2-94 0 0,-1 2-113 0 0,1 1 293 0 0,0 2-93 0 0,2 2-30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1.40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68705.875"/>
      <inkml:brushProperty name="anchorY" value="-129215.16406"/>
      <inkml:brushProperty name="scaleFactor" value="0.5"/>
    </inkml:brush>
  </inkml:definitions>
  <inkml:trace contextRef="#ctx0" brushRef="#br0">62 280 12883 0 0,'0'0'2532'0'0,"-1"0"-3109"0"0,0 0 137 0 0,-4 6 316 0 0,-1 1-126 0 0,-1 2 0 0 0,-1 1 259 0 0,1 1-40 0 0,0 0 91 0 0,1 0 6 0 0,2 1 40 0 0,0-2 12 0 0,1 0 8 0 0,1 0 1 0 0,2-2 10 0 0,0-1 35 0 0,1-1-28 0 0,1-1 21 0 0,1-2-7 0 0,1 0-7 0 0,0-2 30 0 0,1 0-9 0 0,0-1-14 0 0,2-1-24 0 0,1-1-12 0 0,0-1 28 0 0,2-1-56 0 0,0-2 7 0 0,1 0-31 0 0,0 0 15 0 0,-1-1-44 0 0,0-1 22 0 0,0 1 1 0 0,-2 1-20 0 0,-1 0 16 0 0,-2 0-24 0 0,-1 2-31 0 0,-1 2-1 0 0,-2 0-49 0 0,0 1-315 0 0,-1 9-2880 0 0,1-1 2918 0 0,1 3 184 0 0,1 1-8 0 0,0 1 98 0 0,1 1-20 0 0,0 0 68 0 0,2 1-7 0 0,1-1 24 0 0,1 0 99 0 0,1-1 2 0 0,2-2 6 0 0,0 0 125 0 0,1-2 293 0 0,1-2 35 0 0,1-1-13 0 0,0-2 388 0 0,1-2-154 0 0,1-1 74 0 0,0-3 94 0 0,2-2-160 0 0,0-2-152 0 0,1-3-63 0 0,1-2-19 0 0,0-3-280 0 0,0-3 37 0 0,-1-2-65 0 0,0-2-4 0 0,-1-1-58 0 0,-2-2-14 0 0,0-2 0 0 0,-1 0 15 0 0,-2 0-43 0 0,-1-1-15 0 0,-1 0-16 0 0,-1 1 11 0 0,-3 0-52 0 0,-1 3 15 0 0,-3 0-35 0 0,-2 2-39 0 0,-3 2-18 0 0,-2 2-428 0 0,-2 2 53 0 0,-3 3-15 0 0,-1 3-484 0 0,-2 2 119 0 0,-2 3-24 0 0,-1 3-79 0 0,-1 3 117 0 0,-1 3 301 0 0,-1 2-46 0 0,0 4 94 0 0,0 2 362 0 0,-1 3-52 0 0,1 2 59 0 0,1 3 2 0 0,2 2 39 0 0,1 1 8 0 0,2 2-27 0 0,3 1 19 0 0,3 2-16 0 0,3 0 23 0 0,3 2-6 0 0,2 1 11 0 0,2 0 7 0 0,4 0 8 0 0,1 0 17 0 0,1-3-3 0 0,2-1 2 0 0,1-3-47 0 0,1-3 33 0 0,1-3-32 0 0,2-4-28 0 0,2-3-777 0 0,1-4-1677 0 0,4-3 2036 0 0,3-2 363 0 0,2-3-1147 0 0,-4-1-13878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1.79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0234.125"/>
      <inkml:brushProperty name="anchorY" value="-130496.10156"/>
      <inkml:brushProperty name="scaleFactor" value="0.5"/>
    </inkml:brush>
  </inkml:definitions>
  <inkml:trace contextRef="#ctx0" brushRef="#br0">24 104 12979 0 0,'0'0'0'0'0,"-1"0"544"0"0,-2 0 65 0 0,0 0-18 0 0,-2-1-187 0 0,1 1-37 0 0,1 0 101 0 0,1 0-285 0 0,1 0 37 0 0,0 0-96 0 0,1 0-11 0 0,0 0-73 0 0,0 1 2 0 0,0 0 7 0 0,0 0-12 0 0,0 0 5 0 0,1 1 7 0 0,-1-1-12 0 0,1 1 14 0 0,0 0 52 0 0,7 7 13 0 0,1 1 0 0 0,2 0 69 0 0,0-1-9 0 0,1-3 25 0 0,1-1-3 0 0,1-3 11 0 0,1-1-21 0 0,2-3-2 0 0,1-1 8 0 0,1-2-40 0 0,2-1 30 0 0,1-2-11 0 0,0-1-15 0 0,1-1 32 0 0,-2-1 0 0 0,-1 0 19 0 0,-1 0-13 0 0,-2-1 24 0 0,-2 1-7 0 0,-2 0 3 0 0,-3 0 10 0 0,-2 2-22 0 0,-2 0-124 0 0,-2 1-115 0 0,-2 2-41 0 0,-2 1-227 0 0,-2 1-542 0 0,-2 1 297 0 0,-2 2-84 0 0,-3 1-505 0 0,-2 2 677 0 0,-3 1-278 0 0,-1 3 33 0 0,-2 1 663 0 0,-2 3-149 0 0,0 2 127 0 0,0 2-7 0 0,0 1 73 0 0,2 3 27 0 0,1 1 15 0 0,2 2 20 0 0,2 0 53 0 0,3 0 6 0 0,3 0 2 0 0,2 0 3 0 0,2-3 0 0 0,4-1-102 0 0,3-2 29 0 0,3-3 3 0 0,3-2-107 0 0,4-2 69 0 0,3-3-156 0 0,6-2-546 0 0,2-3 132 0 0,6-3-52 0 0,4-3-477 0 0,-5-1-14406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2.16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1573.92188"/>
      <inkml:brushProperty name="anchorY" value="-131690.60938"/>
      <inkml:brushProperty name="scaleFactor" value="0.5"/>
    </inkml:brush>
  </inkml:definitions>
  <inkml:trace contextRef="#ctx0" brushRef="#br0">487 3 14291 0 0,'0'0'4834'0'0,"-1"0"-5094"0"0,-7-1 306 0 0,-2 1 44 0 0,-2-1-34 0 0,-3 1-26 0 0,0 1-30 0 0,-3 2-23 0 0,-1 0-34 0 0,-2 2-3 0 0,-2 1 16 0 0,-3 1-7 0 0,-2 1 12 0 0,-1 2 26 0 0,-2 1 2 0 0,-1 1 2 0 0,0 0 38 0 0,2 1-1 0 0,0-1-6 0 0,4 1 22 0 0,2-1-7 0 0,5-1 40 0 0,3-1-10 0 0,5-2-51 0 0,4 0 63 0 0,4-2-405 0 0,4-2 182 0 0,5 0 11 0 0,5-2-351 0 0,5-1 322 0 0,6-1-202 0 0,4 0-26 0 0,6-1 318 0 0,3 0-54 0 0,3-1 60 0 0,1 1-40 0 0,1 1 81 0 0,-1 1-99 0 0,-1 2 21 0 0,-2 2 30 0 0,-2 2-106 0 0,-4 1-14 0 0,-2 1 27 0 0,-4 2-42 0 0,-3 1 22 0 0,-5 0 39 0 0,-2 1-21 0 0,-5 0-19 0 0,-3 1 91 0 0,-3-1-47 0 0,-3 0-1 0 0,-3 0 12 0 0,-3 0-24 0 0,-3 0 128 0 0,-3 0-28 0 0,-4-1-4 0 0,-3 1 110 0 0,-4-1-108 0 0,-3 0 84 0 0,-4-2 22 0 0,-5 0-82 0 0,-5-1 29 0 0,-6 0 17 0 0,-5-2-92 0 0,-6 0 93 0 0,-5 0-21 0 0,-5 0-30 0 0,39-4-7627 0 0,0 0-1182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2.49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0077.82813"/>
      <inkml:brushProperty name="anchorY" value="-131156.46875"/>
      <inkml:brushProperty name="scaleFactor" value="0.5"/>
    </inkml:brush>
  </inkml:definitions>
  <inkml:trace contextRef="#ctx0" brushRef="#br0">0 45 17116 0 0,'0'0'768'0'0,"3"0"-775"0"0,3-1 222 0 0,5 0 48 0 0,7-1-541 0 0,9 0-218 0 0,11-1 263 0 0,13-1 95 0 0,14 0 158 0 0,16 0 99 0 0,14-1 188 0 0,16 1-133 0 0,12-1 47 0 0,13 1-3 0 0,10 1-115 0 0,9 1-4 0 0,7 1-34 0 0,5 1 12 0 0,4 2-62 0 0,4 1 26 0 0,0 2-10 0 0,3 0 10 0 0,-2 1 7 0 0,-1 0-10 0 0,-3 1 12 0 0,-5 0 6 0 0,-6 0-10 0 0,-7 1-389 0 0,-8-1-2522 0 0,-12 1 2657 0 0,-11 0 91 0 0,-14 0-1031 0 0,-66-5-6495 0 0,-5 1-1275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2.953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4785.95313"/>
      <inkml:brushProperty name="anchorY" value="-132220.71875"/>
      <inkml:brushProperty name="scaleFactor" value="0.5"/>
    </inkml:brush>
  </inkml:definitions>
  <inkml:trace contextRef="#ctx0" brushRef="#br0">0 4 19020 0 0,'0'-1'736'0'0,"0"0"352"0"0,0 0-693 0 0,0 1-387 0 0,0 0-57 0 0,7 8-3216 0 0,-2 0 2617 0 0,0 4 81 0 0,2 4 381 0 0,-1 2-101 0 0,1 4 100 0 0,-2 3-2 0 0,1 3 41 0 0,-2 2 56 0 0,-1 2-14 0 0,-2 1 1 0 0,-1 2 96 0 0,-1 1-1 0 0,-2 0 34 0 0,-1 1-4 0 0,-1 1 60 0 0,0-1-6 0 0,0-1 14 0 0,1-1 8 0 0,-1-3 17 0 0,1-4-97 0 0,1-3-699 0 0,0-6 36 0 0,2-5-571 0 0,0-6 179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3.31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5813.78125"/>
      <inkml:brushProperty name="anchorY" value="-133883.29688"/>
      <inkml:brushProperty name="scaleFactor" value="0.5"/>
    </inkml:brush>
  </inkml:definitions>
  <inkml:trace contextRef="#ctx0" brushRef="#br0">332 1 9434 0 0,'0'0'1714'0'0,"-4"7"-5179"0"0,-1 2 3368 0 0,-2 2-86 0 0,-1 1 71 0 0,-1 2 24 0 0,-2 2 120 0 0,-2 0-24 0 0,-2 1 24 0 0,-2 0-1 0 0,-1 1 1 0 0,-3-1 46 0 0,0 0-3 0 0,-1-1 22 0 0,-1-1 43 0 0,1-1 130 0 0,1-1 124 0 0,1-3-15 0 0,1 0 244 0 0,3-3 301 0 0,3-2 22 0 0,2-1 43 0 0,4-2 420 0 0,-1-1 3804 0 0,8-1-4764 0 0,1 0-39 0 0,0 0-784 0 0,5-2-1096 0 0,2 0 704 0 0,2 2 243 0 0,2 0-27 0 0,2 1-4 0 0,0 1 255 0 0,1 3 50 0 0,1 0 64 0 0,0 2 37 0 0,0 1 130 0 0,1 2-24 0 0,-1 1 26 0 0,1 0 8 0 0,0 2 8 0 0,0 0 18 0 0,0 0 42 0 0,1 0-2 0 0,0-1 61 0 0,0 0 97 0 0,1-2-52 0 0,1-2 6 0 0,0-2 112 0 0,1-2-2031 0 0,2-4 2313 0 0,0-3-1068 0 0,1-2 590 0 0,-14 2-7695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3.86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6952.76563"/>
      <inkml:brushProperty name="anchorY" value="-135312.95313"/>
      <inkml:brushProperty name="scaleFactor" value="0.5"/>
    </inkml:brush>
  </inkml:definitions>
  <inkml:trace contextRef="#ctx0" brushRef="#br0">168 2 15515 0 0,'0'0'0'0'0,"-1"0"360"0"0,-1 0-102 0 0,0-1 29 0 0,-2 1-323 0 0,0 0-53 0 0,-2-1 53 0 0,-1 2-362 0 0,0 0 287 0 0,-2 1-184 0 0,0 0-33 0 0,-2 2 255 0 0,0 1-63 0 0,-1 1 104 0 0,0 2 0 0 0,0-1 33 0 0,1 2 61 0 0,1 0-25 0 0,1 1 22 0 0,1-1 42 0 0,1 0-2 0 0,2 0 22 0 0,1-2 6 0 0,1 1-1 0 0,2-3 2 0 0,0 0-28 0 0,2-1 18 0 0,0-1-45 0 0,2-1 3 0 0,2-1 16 0 0,0-1-25 0 0,2 0-2 0 0,2-2 29 0 0,2-1-10 0 0,1-1 22 0 0,3-2 14 0 0,0 0-40 0 0,2-2 32 0 0,0 0-20 0 0,-1-1-22 0 0,0 0-22 0 0,-1 1 4 0 0,-2 0-23 0 0,-2 2-22 0 0,-1 0-5 0 0,-2 1-56 0 0,-2 2 4 0 0,-2 1-42 0 0,-1 0-382 0 0,-1 2 133 0 0,-2 0 31 0 0,2 6-1564 0 0,2 2 1829 0 0,1 3-127 0 0,0 2 132 0 0,2 3 0 0 0,1 3 24 0 0,0 3-50 0 0,2 3 54 0 0,0 4 11 0 0,1 4-22 0 0,1 3 141 0 0,1 3-69 0 0,-1 4-10 0 0,1 1 137 0 0,-1 1-146 0 0,0 0 96 0 0,-1 0-29 0 0,-1-1-114 0 0,-2 0 25 0 0,-1-3-24 0 0,-1 0 1 0 0,-2-2-10 0 0,-2-2-17 0 0,-2-2-4 0 0,-1-2 18 0 0,-1-4-26 0 0,-2-4 494 0 0,-1-4 27 0 0,-2-5-44 0 0,-2-5 602 0 0,-2-5-262 0 0,-2-5 163 0 0,-3-5 166 0 0,-2-5-216 0 0,-2-4 48 0 0,-1-4-193 0 0,-2-3-47 0 0,0-4-73 0 0,0-2-169 0 0,1-2 20 0 0,2-2 0 0 0,2-1-233 0 0,2 0 67 0 0,3 1-78 0 0,3 2-25 0 0,3 2-5 0 0,3 3-208 0 0,2 2 48 0 0,4 2-17 0 0,3 3-219 0 0,2 2-50 0 0,3 2-35 0 0,2 1-6 0 0,4 2-98 0 0,2 1 185 0 0,4 1-40 0 0,2 0-20 0 0,4 1 218 0 0,1 1-26 0 0,2 0 38 0 0,0 1 18 0 0,0 0 25 0 0,0 0-294 0 0,-1 0-456 0 0,-2 1-250 0 0,0 0-580 0 0,-1 0 178 0 0,-1 1-962 0 0,-16 1-5986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4.13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8362.54688"/>
      <inkml:brushProperty name="anchorY" value="-136751.85938"/>
      <inkml:brushProperty name="scaleFactor" value="0.5"/>
    </inkml:brush>
  </inkml:definitions>
  <inkml:trace contextRef="#ctx0" brushRef="#br0">1 10 16051 0 0,'0'-1'2329'0'0,"0"-4"2412"0"0,0 2-2171 0 0,0 3-2574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4.98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9378.54688"/>
      <inkml:brushProperty name="anchorY" value="-137760.42188"/>
      <inkml:brushProperty name="scaleFactor" value="0.5"/>
    </inkml:brush>
  </inkml:definitions>
  <inkml:trace contextRef="#ctx0" brushRef="#br0">0 34 12699 0 0,'0'0'5107'0'0,"2"6"-8529"0"0,-1 2 2885 0 0,1 3 61 0 0,0 2 453 0 0,1 2-121 0 0,-1 1 109 0 0,1 2 7 0 0,0 0 30 0 0,-1 1 3 0 0,1-1 20 0 0,0 0 6 0 0,-1-1 28 0 0,1-1-35 0 0,-1-1 59 0 0,1-2-9 0 0,-1-1 33 0 0,-1-2 152 0 0,1-2 238 0 0,-1 3 8884 0 0,-1-16-8960 0 0,1-3-26 0 0,0-2-142 0 0,1-2-34 0 0,0-1-239 0 0,2-3 24 0 0,1 0-41 0 0,2-2-19 0 0,1 0-35 0 0,1-1 8 0 0,1 1-23 0 0,1-1-5 0 0,1 1 0 0 0,-1 2-38 0 0,1 1-9 0 0,-1 2-18 0 0,-1 2-34 0 0,0 2-152 0 0,0 2 22 0 0,-1 3-8 0 0,0 1-155 0 0,-1 3 222 0 0,0 2-82 0 0,1 2-18 0 0,-1 2 207 0 0,1 2-6 0 0,-1 2 50 0 0,1 1 34 0 0,0 1 32 0 0,-1 1-6 0 0,0 0 16 0 0,-1 0-4 0 0,0 0 12 0 0,-2-1 15 0 0,0 0 6 0 0,-1-1-10 0 0,-1-1 42 0 0,0-2 6 0 0,-1 0 10 0 0,-1-2 18 0 0,-1 3 4025 0 0,0-10-3618 0 0,1-5-310 0 0,0-2 4 0 0,2-3-64 0 0,1-2-37 0 0,1 0-80 0 0,1-1 10 0 0,1-2-28 0 0,2 1-6 0 0,0 0 0 0 0,1 0-57 0 0,1 0 7 0 0,-1 2-15 0 0,1 0-36 0 0,0 2-66 0 0,0 1-2 0 0,0 3-5 0 0,-1 1-68 0 0,0 2 74 0 0,0 2-25 0 0,0 1-30 0 0,0 3 77 0 0,-1 2-62 0 0,-1 2 58 0 0,1 2 30 0 0,0 3-45 0 0,-1 2 102 0 0,0 1-21 0 0,0 3-19 0 0,0 1 122 0 0,0 0-8 0 0,-1 2 27 0 0,0 0-2 0 0,0 0 31 0 0,0 1 2 0 0,-1-1 0 0 0,0 0-138 0 0,0 1 31 0 0,-1-1 1 0 0,0-1-128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11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19 724 6137 0 0,'-1'1'-677'0'0,"-7"24"195"0"0,-1 34 322 0 0,9-57 193 0 0,-1 0-1 0 0,1 0 0 0 0,0 1 0 0 0,0-1 0 0 0,0 0 1 0 0,0 0-1 0 0,1 0 0 0 0,-1 0 0 0 0,0 0 1 0 0,1 0-1 0 0,-1 0 0 0 0,1 0 0 0 0,0 0 0 0 0,0-1 1 0 0,0 1-1 0 0,0 0 0 0 0,0 0 0 0 0,0 0 0 0 0,0-1 1 0 0,0 1-1 0 0,1-1 0 0 0,-1 1 0 0 0,1-1 1 0 0,-1 1-1 0 0,1-1 0 0 0,0 0 0 0 0,-1 0 0 0 0,1 0 1 0 0,0 0-1 0 0,0 0 0 0 0,0 0 0 0 0,0 0 1 0 0,-1-1-1 0 0,1 1 0 0 0,0-1 0 0 0,0 1 0 0 0,0-1 1 0 0,4 0-1 0 0,-2 0 5 0 0,-1-1 0 0 0,1 1 0 0 0,0-1 0 0 0,0 0 0 0 0,0 0 0 0 0,0-1 0 0 0,-1 1 0 0 0,1-1 0 0 0,0 0 0 0 0,-1 0 1 0 0,0 0-1 0 0,1-1 0 0 0,-1 1 0 0 0,0-1 0 0 0,0 1 0 0 0,0-1 0 0 0,-1 0 0 0 0,1 0 0 0 0,2-4 0 0 0,-1-1-175 0 0,0 0 0 0 0,0 1-1 0 0,-1-1 1 0 0,0 0 0 0 0,2-12-1 0 0,2-4 193 0 0,-7 23 50 0 0,14 34-1536 0 0,-14-29 1563 0 0,1 0 1 0 0,0-1-1 0 0,0 1 1 0 0,0 0-1 0 0,0 0 1 0 0,1-1-1 0 0,0 1 1 0 0,-1-1-1 0 0,1 0 1 0 0,0 1-1 0 0,1-1 1 0 0,-1 0-1 0 0,1 0 1 0 0,-1 0-1 0 0,1-1 1 0 0,0 1-1 0 0,0-1 1 0 0,0 1-1 0 0,0-1 1 0 0,0 0-1 0 0,1 0 1 0 0,-1 0-1 0 0,0-1 1 0 0,1 1-1 0 0,0-1 1 0 0,-1 0-1 0 0,1 0 1 0 0,0 0-1 0 0,0 0 0 0 0,0-1 1 0 0,-1 1-1 0 0,1-1 1 0 0,0 0-1 0 0,6-1 1 0 0,0-1 36 0 0,1 0 0 0 0,0 0 0 0 0,0-1 0 0 0,-1-1 0 0 0,0 0 0 0 0,1 0 0 0 0,-2-1 0 0 0,1-1 0 0 0,0 1 0 0 0,-1-1 0 0 0,8-8 0 0 0,21-18 399 0 0,67-72 0 0 0,-89 85-504 0 0,-1 0 1 0 0,-1-1-1 0 0,0 0 0 0 0,-2-1 0 0 0,0-1 1 0 0,9-24-1 0 0,-15 29-112 0 0,-2-1 0 0 0,0 1 0 0 0,-1-1 0 0 0,-1 0 0 0 0,0 0-1 0 0,-2 0 1 0 0,0 0 0 0 0,-1 0 0 0 0,-4-24 0 0 0,-2 2-10 0 0,-3-1 0 0 0,-27-74 0 0 0,35 109 6 0 0,-1-1 1 0 0,0 1 0 0 0,0-1 0 0 0,0 1 0 0 0,-1 0 0 0 0,0 0 0 0 0,0 1-1 0 0,-1-1 1 0 0,0 1 0 0 0,0 0 0 0 0,0 0 0 0 0,-11-8 0 0 0,13 12-38 0 0,0-1 0 0 0,0 1 1 0 0,0 0-1 0 0,-1-1 0 0 0,1 1 0 0 0,0 1 1 0 0,-1-1-1 0 0,1 0 0 0 0,-1 1 1 0 0,1 0-1 0 0,0 0 0 0 0,-1 0 0 0 0,1 0 1 0 0,-1 0-1 0 0,1 1 0 0 0,-1 0 1 0 0,1-1-1 0 0,0 1 0 0 0,0 0 1 0 0,-1 1-1 0 0,1-1 0 0 0,0 0 0 0 0,0 1 1 0 0,0 0-1 0 0,0 0 0 0 0,0 0 1 0 0,1 0-1 0 0,-4 3 0 0 0,-3 4-112 0 0,1 0-1 0 0,0 0 1 0 0,0 1-1 0 0,1 0 1 0 0,0 0 0 0 0,1 1-1 0 0,0 0 1 0 0,0 0-1 0 0,1 1 1 0 0,1-1-1 0 0,0 1 1 0 0,1 0-1 0 0,-4 20 1 0 0,3-8 19 0 0,1 0 0 0 0,2 0 0 0 0,0 0 1 0 0,1 1-1 0 0,1-1 0 0 0,5 26 0 0 0,-1-30 201 0 0,1-1 0 0 0,0 0 0 0 0,2 0 0 0 0,0-1 0 0 0,1 0 0 0 0,0 0 0 0 0,2-1 0 0 0,0 0 0 0 0,16 18 0 0 0,10 8 680 0 0,2-2 0 0 0,44 36 0 0 0,-78-72-707 0 0,1 0-1 0 0,-1-1 1 0 0,1 0 0 0 0,0 0-1 0 0,0-1 1 0 0,0 0 0 0 0,1 0-1 0 0,-1 0 1 0 0,1-1 0 0 0,0 0-1 0 0,-1 0 1 0 0,1 0-1 0 0,0-1 1 0 0,0 0 0 0 0,13 0-1 0 0,-3-4-6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7.07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1016.29688"/>
      <inkml:brushProperty name="anchorY" value="-139048.57813"/>
      <inkml:brushProperty name="scaleFactor" value="0.5"/>
    </inkml:brush>
  </inkml:definitions>
  <inkml:trace contextRef="#ctx0" brushRef="#br0">1 1 16371 0 0,'0'0'0'0'0,"0"4"-856"0"0,3 2 780 0 0,2 4-93 0 0,2 2 30 0 0,3 4 145 0 0,4 5-72 0 0,4 5 40 0 0,5 4 11 0 0,3 7-32 0 0,5 3 39 0 0,3 6-21 0 0,4 4-3 0 0,2 5 29 0 0,3 4 1 0 0,2 4 0 0 0,-1 4-7 0 0,2 4 12 0 0,-3 3-23 0 0,0 4 16 0 0,-4 2 4 0 0,-2 1-11 0 0,-4 1 14 0 0,-4 1 14 0 0,-5-1 43 0 0,-4 1 27 0 0,-5-1 117 0 0,-5-1-67 0 0,-5-2 0 0 0,-4-1 134 0 0,-5-1-107 0 0,-4-3 65 0 0,-6-2-35 0 0,-4-3-66 0 0,-4-2-56 0 0,-4-1-8 0 0,-4-3 32 0 0,-4-1-107 0 0,-3-2 23 0 0,-4-1-20 0 0,-3 0-26 0 0,-4 0-4 0 0,-2 0-10 0 0,-2 0-157 0 0,-1 0-293 0 0,-1 1-38 0 0,0-1 12 0 0,3-1-425 0 0,10-12-15116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17.89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2077.48438"/>
      <inkml:brushProperty name="anchorY" value="-142827.9375"/>
      <inkml:brushProperty name="scaleFactor" value="0.5"/>
    </inkml:brush>
  </inkml:definitions>
  <inkml:trace contextRef="#ctx0" brushRef="#br0">454 0 15643 0 0,'0'0'847'0'0,"-1"5"-1915"0"0,-1 5 725 0 0,-1 4-101 0 0,-3 6 103 0 0,-3 7 83 0 0,-3 8 70 0 0,-5 8 56 0 0,-3 9 98 0 0,-4 7-2 0 0,-4 9 0 0 0,-3 7 126 0 0,-1 6 2 0 0,-1 5 100 0 0,-1 6-30 0 0,1 5 99 0 0,0 3-6 0 0,3 3-22 0 0,2 2 21 0 0,3 0 2 0 0,4 0-20 0 0,5-1-59 0 0,6-1-12 0 0,5-1-57 0 0,6-3-100 0 0,5-3 52 0 0,7-3 32 0 0,5-3-114 0 0,5-3 74 0 0,4-2-35 0 0,6-4-1 0 0,4-3 86 0 0,4-1-36 0 0,4-3 6 0 0,4-1 2 0 0,4-3-12 0 0,3-3-2508 0 0,3-3 3069 0 0,1-4-1554 0 0,0-7 1111 0 0,-35-31-7868 0 0,-1-3-1079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31.72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3270.82813"/>
      <inkml:brushProperty name="anchorY" value="-146722.75"/>
      <inkml:brushProperty name="scaleFactor" value="0.5"/>
    </inkml:brush>
  </inkml:definitions>
  <inkml:trace contextRef="#ctx0" brushRef="#br0">63 18 3745 0 0,'0'0'4273'0'0,"2"0"-4945"0"0,-1 0 209 0 0,6 3 53 0 0,2 0 6 0 0,1 2-36 0 0,1 1 40 0 0,0 1 53 0 0,-1 0-14 0 0,0 1 28 0 0,-2 1 69 0 0,1 0-57 0 0,-3 0 107 0 0,0 1 7 0 0,-2 0 30 0 0,-2 0 809 0 0,-1-1-135 0 0,-1 1 34 0 0,-2-1 907 0 0,-1 0-241 0 0,-1 0 186 0 0,-1-1 124 0 0,-2-1-171 0 0,0-1-257 0 0,-1 0 43 0 0,-1-1-57 0 0,0-1-390 0 0,0-2 25 0 0,0 0-115 0 0,0-1 11 0 0,1-1-134 0 0,0-2-48 0 0,0 0-22 0 0,1-2-32 0 0,0-1-99 0 0,0-2-11 0 0,1-1-42 0 0,-1-1 15 0 0,2-2-74 0 0,-1-1-17 0 0,2 0-36 0 0,1-2-13 0 0,1 1-66 0 0,2 0-105 0 0,1-1 7 0 0,2 2-3 0 0,2 0-155 0 0,2 2 54 0 0,1 1-25 0 0,1 0-26 0 0,2 2 45 0 0,1 2 14 0 0,0 0 6 0 0,1 2 2 0 0,1 1 29 0 0,0 2-83 0 0,-1 1-2 0 0,0 1 6 0 0,0 2-100 0 0,-2 1-93 0 0,-1 1-6 0 0,-1 2-11 0 0,-1 1-124 0 0,-2 1 212 0 0,-1 1-41 0 0,-2 0-19 0 0,-2 1 229 0 0,-1 0 148 0 0,-2 1 109 0 0,-1-1 47 0 0,-3 0 284 0 0,0-1 124 0 0,-3 0-34 0 0,0-1 51 0 0,-2 0 179 0 0,-1-2-284 0 0,-1 0 85 0 0,0-2-32 0 0,-1 0-272 0 0,1-2 31 0 0,-1-1-53 0 0,2 0 1 0 0,-1-2-60 0 0,2 0 7 0 0,0-1-15 0 0,2-1-36 0 0,0-2-9 0 0,2 0-1018 0 0,1-2-29 0 0,1-2 542 0 0,2-2 420 0 0,2-3-797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32.36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2192.60938"/>
      <inkml:brushProperty name="anchorY" value="-145849.46875"/>
      <inkml:brushProperty name="scaleFactor" value="0.5"/>
    </inkml:brush>
  </inkml:definitions>
  <inkml:trace contextRef="#ctx0" brushRef="#br0">19 7 13731 0 0,'-1'-1'1000'0'0,"-2"0"-280"0"0,0 0 80 0 0,0 0 45 0 0,0 0-520 0 0,0 1 42 0 0,2-1 8 0 0,0 1-301 0 0,0-1 10 0 0,1 1-8 0 0,4 2-1531 0 0,2 0 856 0 0,4 0 507 0 0,3 2-146 0 0,6-1 14 0 0,4 1 518 0 0,5 0-196 0 0,5 0 141 0 0,4-2 14 0 0,4 0-86 0 0,4-1-111 0 0,1 0-10 0 0,2-2 1 0 0,1 0-167 0 0,-1-1 65 0 0,-1 0-55 0 0,-2-1 10 0 0,-1 0 24 0 0,-2 0 38 0 0,-2 1 10 0 0,-3 0-8 0 0,-4 0 52 0 0,-2 1-5 0 0,-4 1 13 0 0,-3 0 8 0 0,-4 1-11 0 0,-3 0-33 0 0,-3 1-168 0 0,-3 0-1 0 0,-3 1-153 0 0,-3 1-236 0 0,-1 2 196 0 0,-3 1-87 0 0,-1 2-211 0 0,-1 5 466 0 0,-4 4-119 0 0,-2 5 77 0 0,-4 6 444 0 0,-4 6-190 0 0,-4 4 103 0 0,-3 4 12 0 0,-4 3-89 0 0,-2 2 28 0 0,-1 2-49 0 0,-3 0-9 0 0,0 0 1 0 0,0 1-3 0 0,-1 0 9 0 0,1 1-2 0 0,1-2 1 0 0,1 0 19 0 0,1-3-15 0 0,2-3 5 0 0,3-4 18 0 0,2-5 3 0 0,3-4 10 0 0,3-4 18 0 0,3-5 4 0 0,2-3 38 0 0,2-5 10 0 0,2-2-1 0 0,2-2 59 0 0,1-3 77 0 0,1-3 10 0 0,1-1-256 0 0,1-1 172 0 0,1-2-55 0 0,0 0-130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32.73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3512.85938"/>
      <inkml:brushProperty name="anchorY" value="-147918.28125"/>
      <inkml:brushProperty name="scaleFactor" value="0.5"/>
    </inkml:brush>
  </inkml:definitions>
  <inkml:trace contextRef="#ctx0" brushRef="#br0">101 1 14371 0 0,'0'0'3924'0'0,"0"0"-3659"0"0,-6 12-7416 0 0,3-1 6555 0 0,-1 4 447 0 0,-1 5 126 0 0,-1 3 58 0 0,0 3 2 0 0,-1 4 31 0 0,-1 1-16 0 0,-1 2-4 0 0,1 0 95 0 0,-1 0 55 0 0,1-1-112 0 0,1-1 180 0 0,1-3-53 0 0,1 0 65 0 0,1-7-14397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33.27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2395.96875"/>
      <inkml:brushProperty name="anchorY" value="-147308.78125"/>
      <inkml:brushProperty name="scaleFactor" value="0.5"/>
    </inkml:brush>
  </inkml:definitions>
  <inkml:trace contextRef="#ctx0" brushRef="#br0">292 1 15499 0 0,'0'0'0'0'0,"-4"14"-7259"0"0,0 0 6657 0 0,-1 5-81 0 0,-1 6 300 0 0,-3 6 416 0 0,0 5-101 0 0,-3 5 115 0 0,-1 4 5 0 0,-2 2-8 0 0,0 3 80 0 0,-1-1-13 0 0,-1 0 8 0 0,1 0 75 0 0,0-1-58 0 0,1 1 40 0 0,0-1 8 0 0,0-1-49 0 0,1-2 16 0 0,1-1-17 0 0,1-3-6 0 0,2-2 2 0 0,0-4 110 0 0,2-5 43 0 0,1-3 31 0 0,2-4 150 0 0,-1-3-37 0 0,1-2 161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33.81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1084.64063"/>
      <inkml:brushProperty name="anchorY" value="-147287.9375"/>
      <inkml:brushProperty name="scaleFactor" value="0.5"/>
    </inkml:brush>
  </inkml:definitions>
  <inkml:trace contextRef="#ctx0" brushRef="#br0">164 1 8826 0 0,'0'0'632'0'0,"-1"3"-2404"0"0,0 4 993 0 0,-2 3-1016 0 0,1 5 1089 0 0,-2 6-322 0 0,0 5 361 0 0,-2 6 726 0 0,1 5-188 0 0,-2 6 122 0 0,0 3 7 0 0,-1 4-1 0 0,0 2 75 0 0,-2 1-11 0 0,1 1-11 0 0,-1 1 81 0 0,0 0-61 0 0,0-1 40 0 0,0-1-1 0 0,1-2-38 0 0,1-3 41 0 0,1-4 4 0 0,1-4-10 0 0,1-5 52 0 0,1-5 107 0 0,1-6 65 0 0,0-4 38 0 0,2-5 176 0 0,0-5 480 0 0,0-3-190 0 0,1-3 1273 0 0,1-5-960 0 0,3-2 77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34.20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9913.59375"/>
      <inkml:brushProperty name="anchorY" value="-147258.14063"/>
      <inkml:brushProperty name="scaleFactor" value="0.5"/>
    </inkml:brush>
  </inkml:definitions>
  <inkml:trace contextRef="#ctx0" brushRef="#br0">444 0 11763 0 0,'0'0'896'0'0,"-5"7"-3785"0"0,-2 1 2854 0 0,-3 2-133 0 0,-2 2 179 0 0,-3 0 76 0 0,-3 2 14 0 0,-1 1-2 0 0,-2 0-3 0 0,-3 0-8 0 0,0 1-8 0 0,-1-1 39 0 0,0 0-3 0 0,-1-1 2 0 0,1 0 40 0 0,-1-1 44 0 0,2-2 46 0 0,1 0 20 0 0,1-2 75 0 0,2-1 197 0 0,2-1-32 0 0,2-2 45 0 0,3-2 220 0 0,3-1 98 0 0,2-1-70 0 0,4 0 30 0 0,1-1 69 0 0,2-1-81 0 0,2 1-324 0 0,3-5-634 0 0,1-1 186 0 0,3-1-162 0 0,1 0-99 0 0,1-1 79 0 0,1 2-80 0 0,1 0 12 0 0,0 2-3 0 0,1 1-58 0 0,1 1-171 0 0,0 2-48 0 0,0 1-46 0 0,0 2-215 0 0,0 1 166 0 0,0 2 13 0 0,0 2-71 0 0,0 2 169 0 0,0 2 128 0 0,0 2 26 0 0,0 2 139 0 0,0 3 121 0 0,0 1 13 0 0,1 2-8 0 0,-1 1 20 0 0,0 2 32 0 0,-1-1-9 0 0,0 1 23 0 0,-1-1-4 0 0,-1-1 11 0 0,-1-2 35 0 0,0-2 9 0 0,0-1 29 0 0,0-3 22 0 0,0-1 117 0 0,1-3-441 0 0,1-2-855 0 0,1-2 66 0 0,4-2-32 0 0,1-2-1058 0 0,-1-1-6010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34.87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0982.23438"/>
      <inkml:brushProperty name="anchorY" value="-148874.4375"/>
      <inkml:brushProperty name="scaleFactor" value="0.5"/>
    </inkml:brush>
  </inkml:definitions>
  <inkml:trace contextRef="#ctx0" brushRef="#br0">265 26 16828 0 0,'0'-1'4186'0'0,"0"1"-3797"0"0,0-1-135 0 0,0 0-124 0 0,-1-1-76 0 0,0 1-209 0 0,0-1-184 0 0,0 1-20 0 0,-9-5-35 0 0,-3 1-246 0 0,-2 1 225 0 0,0 2-52 0 0,-2 2-32 0 0,0 3 214 0 0,0 2 21 0 0,-1 2 69 0 0,0 3 50 0 0,1 1 67 0 0,-1 2-22 0 0,2 2 14 0 0,1 1 7 0 0,1 1-12 0 0,2 0 5 0 0,2 0-21 0 0,3 1 6 0 0,1-1 6 0 0,2-1-40 0 0,2 0-90 0 0,2-1-33 0 0,2-2-82 0 0,1 0-49 0 0,2-2 146 0 0,2-1-39 0 0,1-1-21 0 0,3-3 320 0 0,2-1-102 0 0,2-2 121 0 0,2-3 285 0 0,2-2-189 0 0,3-3 76 0 0,1-2-16 0 0,2-4-121 0 0,0-2 16 0 0,1-3-41 0 0,0-2 6 0 0,-1-1-32 0 0,0 0 36 0 0,-2-1-21 0 0,-2 2 6 0 0,-2 1 18 0 0,-4 2-6 0 0,-2 2 13 0 0,-3 3-22 0 0,-3 3 6 0 0,-2 2-272 0 0,-3 3-157 0 0,-1 1 0 0 0,-2 5-2485 0 0,0 2 1859 0 0,0 4-318 0 0,0 2 765 0 0,0 4-241 0 0,-1 3 95 0 0,0 4 812 0 0,0 3-242 0 0,0 3 129 0 0,0 3 5 0 0,1 3-11 0 0,-1 1 51 0 0,1 1-5 0 0,1 1-6 0 0,-1-1 61 0 0,2 1-56 0 0,-1-1 20 0 0,0-1 12 0 0,1 1-51 0 0,-1-1 16 0 0,0-1-26 0 0,0 1 6 0 0,-1-1-13 0 0,0 0 22 0 0,-2-2 22 0 0,0 0 3 0 0,-2-3 30 0 0,-1-2 180 0 0,-1-3 71 0 0,-2-3-16 0 0,-1-3 262 0 0,-1-4 228 0 0,-2-2-32 0 0,-2-3 56 0 0,0-3 259 0 0,-1-2-63 0 0,-1-2 54 0 0,0-2 52 0 0,0-2-89 0 0,1-2-26 0 0,0-2-32 0 0,2-1 49 0 0,2-1-140 0 0,2-2-98 0 0,2-1-43 0 0,2-2-2 0 0,2-1-205 0 0,3-2-252 0 0,2-2-5 0 0,2-1-7 0 0,4-2-341 0 0,3-1 86 0 0,3-2-118 0 0,5-1-55 0 0,2-1 38 0 0,5 1 10 0 0,2-1 24 0 0,2 0 6 0 0,3 2 38 0 0,1 1 0 0 0,0 1 12 0 0,2 2 8 0 0,-1 1 8 0 0,-1 2-2 0 0,0 1-7 0 0,-2 2 2 0 0,-1 1-10 0 0,-2 1-54 0 0,-2 2-87 0 0,-2 1-73 0 0,-2 1-109 0 0,-2 2-2481 0 0,-2 1 3321 0 0,-3 1-1835 0 0,-2 2 1610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42.63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2497.82813"/>
      <inkml:brushProperty name="anchorY" value="-150347.82813"/>
      <inkml:brushProperty name="scaleFactor" value="0.5"/>
    </inkml:brush>
  </inkml:definitions>
  <inkml:trace contextRef="#ctx0" brushRef="#br0">60 31 4657 0 0,'0'0'3361'0'0,"0"0"-3147"0"0,0 1 60 0 0,0-1-27 0 0,0 2 85 0 0,0-1 14 0 0,0 0 20 0 0,0 1 242 0 0,0-1-57 0 0,0 1 31 0 0,-1 0 245 0 0,0-1-69 0 0,0 1 53 0 0,0-1 13 0 0,-1 1-40 0 0,1-1-71 0 0,-1 1-46 0 0,0-1 7 0 0,1 0-131 0 0,-1 0-134 0 0,1 0 22 0 0,-1-1-22 0 0,1 0-178 0 0,-1 0 50 0 0,1 0-53 0 0,-1 0-10 0 0,1-1-9 0 0,-1 0-140 0 0,1 0 11 0 0,-1 0-12 0 0,1-1-153 0 0,-1 1-79 0 0,1-1-43 0 0,0 1-10 0 0,0-1-136 0 0,0 1-12 0 0,1-1-4 0 0,0 1-16 0 0,0-1-26 0 0,1 1 91 0 0,0-1-19 0 0,0 1-9 0 0,9-5 128 0 0,1 2 28 0 0,2 0 27 0 0,0 3 1 0 0,-2 1 97 0 0,0 3 1 0 0,-2 1 34 0 0,0 0-13 0 0,-2 2 53 0 0,0 0-15 0 0,-1 0 17 0 0,-1 0-4 0 0,-1-1 2 0 0,0 1 19 0 0,-1-1 13 0 0,-1 1-2 0 0,-1-2 30 0 0,-1 0 1 0 0,-1 0 58 0 0,-1-1 13 0 0,-1 0 46 0 0,-1 0 122 0 0,-2 0-30 0 0,-2-1-1 0 0,0 1 155 0 0,-1-1-120 0 0,0-1 43 0 0,-1 1-11 0 0,-1-2-93 0 0,0 1-11 0 0,1-1-21 0 0,0-1-10 0 0,1-1-37 0 0,1 0 0 0 0,1-1-3 0 0,1 0 18 0 0,1-1-24 0 0,0 0 54 0 0,2 1-25 0 0,0-1-9 0 0,1 0 32 0 0,0 0-179 0 0,1-1 5 0 0,1 1 8 0 0,1-1-226 0 0,1 1-132 0 0,1-1-13 0 0,0 1-7 0 0,2 0-195 0 0,0 1 138 0 0,1-1-68 0 0,1 2-3 0 0,1 0 125 0 0,1 0 56 0 0,0 1 28 0 0,2 1-25 0 0,-1 1 134 0 0,0 0 18 0 0,1 1 29 0 0,-1 0 9 0 0,1 2 58 0 0,-1-1-34 0 0,0 2 23 0 0,0 0 4 0 0,-2 1-20 0 0,0-1-3 0 0,-1 1 1 0 0,-2 1-21 0 0,0-1 6 0 0,-2 1-3 0 0,-2-1-10 0 0,0 0 22 0 0,-2 0-16 0 0,-1 0 230 0 0,-1-1-20 0 0,-1 0-8 0 0,-2 0 256 0 0,-2-1-44 0 0,-1 1 63 0 0,-1-1 50 0 0,-1-1-20 0 0,0 1-74 0 0,-1-1 14 0 0,1-1-19 0 0,0-1-111 0 0,0 0-6 0 0,1-1-6 0 0,1-1-4 0 0,2 0-48 0 0,-1-2 14 0 0,2 0-17 0 0,1-1-6 0 0,0-1 2 0 0,2 0-12 0 0,0 0-43 0 0,1-2 2 0 0,0 0-41 0 0,1-1-196 0 0,1 0-21 0 0,0-2 20 0 0,1 0-281 0 0,1 0 52 0 0,2 0-68 0 0,1 1-21 0 0,1 0 3 0 0,2 0 62 0 0,1 1-1 0 0,0 1 13 0 0,2 1 85 0 0,0 2-32 0 0,0 0 51 0 0,0 1-11 0 0,0 2 14 0 0,-1 1 72 0 0,1 1-1 0 0,0 1-13 0 0,0 2 110 0 0,0 0-22 0 0,-1 2 12 0 0,0 0 19 0 0,0 1 5 0 0,-2 1-56 0 0,-1 0 7 0 0,0 1 5 0 0,-3 0-51 0 0,0 0 42 0 0,-1 0-32 0 0,-1 0-38 0 0,-1-1 48 0 0,-2 0 38 0 0,0-1 93 0 0,-1 0-3 0 0,-2-1 93 0 0,-1 0 315 0 0,0-1-93 0 0,-2 0 69 0 0,-2-1 302 0 0,0 0-292 0 0,-2-1 132 0 0,1 0 9 0 0,-2-1-262 0 0,0 0 60 0 0,1 0-67 0 0,-1-1-11 0 0,1-1-10 0 0,1 0 0 0 0,2-1 9 0 0,0 0-4 0 0,1-2 12 0 0,0 0 24 0 0,2-2 4 0 0,0 0-18 0 0,0-1 44 0 0,2 0-209 0 0,0-1 5 0 0,2-1 6 0 0,0 0-227 0 0,2-1-170 0 0,2 0 18 0 0,1 1-57 0 0,1-1-180 0 0,2 0 142 0 0,1 1-63 0 0,1 0-12 0 0,0 1 156 0 0,2 0 1 0 0,-1 1 7 0 0,1 1-21 0 0,0 1 73 0 0,0 2-50 0 0,0 0 54 0 0,-1 1-24 0 0,0 1-1 0 0,0 2 30 0 0,0 0 8 0 0,-2 1 9 0 0,1 1 37 0 0,-1 1 0 0 0,-1 1-7 0 0,0 1-5 0 0,-1 0 20 0 0,-1 1 31 0 0,0 0 19 0 0,-2 0-20 0 0,-1-1 73 0 0,0 0 27 0 0,-2 0 107 0 0,-1 0 31 0 0,0-1 112 0 0,-2-1 359 0 0,-1 0-103 0 0,-2 0 20 0 0,-1-1 411 0 0,-1-1-260 0 0,-1 0 97 0 0,-2 0 27 0 0,-1-1-228 0 0,0 0-17 0 0,-1-2-71 0 0,0 0 7 0 0,0 0-150 0 0,1-2-7 0 0,0-1-34 0 0,0-1 1 0 0,2-1-88 0 0,1 0-79 0 0,0-1-66 0 0,1 0-28 0 0,2-1-151 0 0,1 0-1186 0 0,1 1-1175 0 0,3 0 1731 0 0,3 1 791 0 0,3 0-1616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1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33 9682 0 0,'3'-14'1246'0'0,"-2"-4"-2109"0"0,-2 18 811 0 0,1 0 1 0 0,-1 0 0 0 0,0 0 0 0 0,1-1 0 0 0,-1 1 0 0 0,0 0 0 0 0,1 0 0 0 0,-1 0 0 0 0,0 0-1 0 0,0 0 1 0 0,1 0 0 0 0,-1 0 0 0 0,0 1 0 0 0,1-1 0 0 0,-1 0 0 0 0,0 0 0 0 0,1 0 0 0 0,-1 1-1 0 0,0-1 1 0 0,1 0 0 0 0,-1 1 0 0 0,1-1 0 0 0,-1 0 0 0 0,0 1 0 0 0,1-1 0 0 0,-1 1 0 0 0,-7 4-146 0 0,0 0 0 0 0,0 1 0 0 0,1-1 1 0 0,-11 11-1 0 0,13-11 217 0 0,1-1 0 0 0,-1 1-1 0 0,1 0 1 0 0,0 0 0 0 0,1 0 0 0 0,-1 0 0 0 0,1 1 0 0 0,0 0 0 0 0,1-1-1 0 0,-1 1 1 0 0,1 0 0 0 0,-2 9 0 0 0,4-14-4 0 0,0 1-1 0 0,0-1 1 0 0,1 0-1 0 0,-1 0 1 0 0,0 0-1 0 0,1 0 1 0 0,-1 0-1 0 0,1 1 1 0 0,-1-1 0 0 0,1 0-1 0 0,-1 0 1 0 0,1 0-1 0 0,0 0 1 0 0,0 0-1 0 0,0 0 1 0 0,-1-1-1 0 0,1 1 1 0 0,0 0-1 0 0,0 0 1 0 0,0-1 0 0 0,0 1-1 0 0,0 0 1 0 0,0-1-1 0 0,0 1 1 0 0,1-1-1 0 0,-1 1 1 0 0,0-1-1 0 0,0 0 1 0 0,0 1-1 0 0,3-1 1 0 0,44 8 123 0 0,-35-7-117 0 0,12 2 8 0 0,54 10-134 0 0,-73-11 63 0 0,0-1 1 0 0,0 1 0 0 0,0 0-1 0 0,-1 1 1 0 0,1-1 0 0 0,0 1-1 0 0,-1 0 1 0 0,0 1 0 0 0,10 7-1 0 0,-15-11 46 0 0,1 1 0 0 0,0 0 0 0 0,-1-1 0 0 0,1 1 0 0 0,-1 0 0 0 0,1-1 0 0 0,-1 1 0 0 0,1 0 0 0 0,-1 0 0 0 0,0 0 0 0 0,1-1 0 0 0,-1 1 0 0 0,0 0 0 0 0,0 0 0 0 0,0 0 0 0 0,1 0 0 0 0,-1 0 0 0 0,0 0 0 0 0,0-1 0 0 0,0 1 0 0 0,0 0 0 0 0,-1 0 0 0 0,1 0 0 0 0,0 0 0 0 0,0 0 0 0 0,0 0 0 0 0,-1-1 0 0 0,0 2 0 0 0,-20 23 621 0 0,-38 10 733 0 0,56-34-1308 0 0,-15 8 283 0 0,-29 14-827 0 0,0 2 0 0 0,-68 49-1 0 0,95-57 433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51.55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3529.57813"/>
      <inkml:brushProperty name="anchorY" value="-151406.5625"/>
      <inkml:brushProperty name="scaleFactor" value="0.5"/>
    </inkml:brush>
  </inkml:definitions>
  <inkml:trace contextRef="#ctx0" brushRef="#br0">390 0 5545 0 0,'0'0'10028'0'0,"-4"8"-12773"0"0,-1 0 1913 0 0,-3 3 648 0 0,-2 2-174 0 0,-3 2 56 0 0,-1 1 652 0 0,-3 1-270 0 0,-2 2 173 0 0,-2 0-1 0 0,-2 1-112 0 0,0-1 36 0 0,0-1-54 0 0,0 0 12 0 0,1-2-25 0 0,1-1 267 0 0,1-2-105 0 0,2-1-2 0 0,3-1 225 0 0,2-3-153 0 0,1 0 111 0 0,4-3 75 0 0,3-2-180 0 0,2-1 209 0 0,1-1 724 0 0,3-2-1631 0 0,0 1 334 0 0,5-1 28 0 0,2-1-829 0 0,4 0 634 0 0,4-2-419 0 0,3 1-10 0 0,3-2 510 0 0,2 1-114 0 0,3-1 114 0 0,0 2-28 0 0,0 0 79 0 0,0 1-68 0 0,-1 2 23 0 0,-1 1-16 0 0,-1 2-45 0 0,-2 1-90 0 0,-1 3-5 0 0,-1 1 2 0 0,-2 1-109 0 0,-1 1-25 0 0,-2 2-27 0 0,-2 1 46 0 0,-3 1-54 0 0,-1 1 344 0 0,-3 1-89 0 0,-1 1-22 0 0,-4 0 375 0 0,-1 1-120 0 0,-3 1 296 0 0,-3 0 14 0 0,-1-1 56 0 0,-4 1 364 0 0,-2 0-173 0 0,-3-1 46 0 0,-2 0 361 0 0,-4 0-360 0 0,-2-2 125 0 0,-3 0-65 0 0,-2-1-300 0 0,-1-2-84 0 0,0-1-43 0 0,-1-2 18 0 0,1-2-230 0 0,1-1 75 0 0,2-2-42 0 0,2-1-6 0 0,2-2 1 0 0,2-1-29 0 0,3-2-524 0 0,1-2-20 0 0,2-3-383 0 0,2-4 115 0 0,2-5-668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51.787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2116.375"/>
      <inkml:brushProperty name="anchorY" value="-151023.4375"/>
      <inkml:brushProperty name="scaleFactor" value="0.5"/>
    </inkml:brush>
  </inkml:definitions>
  <inkml:trace contextRef="#ctx0" brushRef="#br0">0 153 18052 0 0,'0'0'3455'0'0,"0"0"-3444"0"0,1 0 470 0 0,5-1-147 0 0,2-1-15 0 0,4-2-54 0 0,3 0-88 0 0,4 0-6 0 0,2-2-26 0 0,5-2-119 0 0,3 0 12 0 0,3-2-30 0 0,4 1-6 0 0,2-1-38 0 0,2-1-19 0 0,2 1-25 0 0,0 0-80 0 0,2 0-45 0 0,1 0-3738 0 0,1 1 4758 0 0,0-1-2459 0 0,0 1 1961 0 0,-27 5-10413 0 0,-1 0-1358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52.12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3763.60938"/>
      <inkml:brushProperty name="anchorY" value="-151886.98438"/>
      <inkml:brushProperty name="scaleFactor" value="0.5"/>
    </inkml:brush>
  </inkml:definitions>
  <inkml:trace contextRef="#ctx0" brushRef="#br0">384 1 12923 0 0,'0'0'0'0'0,"-3"5"-4277"0"0,-1 3 3095 0 0,-1 2-25 0 0,-2 4 681 0 0,-2 2-92 0 0,-1 3 215 0 0,-3 3 711 0 0,-1 1-208 0 0,-2 3 120 0 0,-2 1 5 0 0,-1 1-49 0 0,-2 1 14 0 0,-1 0-24 0 0,-1-1-5 0 0,-1 0-9 0 0,0-1-17 0 0,1-1 13 0 0,1-2-6 0 0,2-1-16 0 0,2-1 5 0 0,2-2-13 0 0,2-2 69 0 0,3-1-30 0 0,2-2 237 0 0,3-3 36 0 0,1-1-89 0 0,1-4 339 0 0,2-3-1723 0 0,1-1 1664 0 0,1-2-609 0 0,4-3-17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52.37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2373.10938"/>
      <inkml:brushProperty name="anchorY" value="-151409.29688"/>
      <inkml:brushProperty name="scaleFactor" value="0.5"/>
    </inkml:brush>
  </inkml:definitions>
  <inkml:trace contextRef="#ctx0" brushRef="#br0">435 1 9498 0 0,'0'0'448'0'0,"-4"6"-2907"0"0,-2 3 2096 0 0,-2 3-398 0 0,-1 4 138 0 0,-2 3 1014 0 0,-2 4-205 0 0,0 4 113 0 0,-2 3 24 0 0,-2 2 42 0 0,-1 3-151 0 0,0 2 64 0 0,-2 0-24 0 0,-1 0-157 0 0,0-1 36 0 0,-1 0-47 0 0,-1-1-4 0 0,0-1 0 0 0,1-1-2 0 0,-1-1 9 0 0,2 0 17 0 0,0-1 4 0 0,2 0 281 0 0,2-3-648 0 0,2-1-526 0 0,2-3 33 0 0,3-4-21 0 0,3-5-878 0 0,2-6-4062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53.21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0922.73438"/>
      <inkml:brushProperty name="anchorY" value="-151136.98438"/>
      <inkml:brushProperty name="scaleFactor" value="0.5"/>
    </inkml:brush>
  </inkml:definitions>
  <inkml:trace contextRef="#ctx0" brushRef="#br0">592 346 7546 0 0,'0'-1'14572'0'0,"0"0"-13949"0"0,0 0-304 0 0,2-7-39 0 0,1-1-63 0 0,0-3-1 0 0,1 0-167 0 0,0-1 27 0 0,0 0-17 0 0,0 0-22 0 0,1-1 6 0 0,-1-1-3 0 0,0 0-9 0 0,0-1 11 0 0,0 0-12 0 0,0-1-15 0 0,-2-1-6 0 0,0 1 0 0 0,0 0-19 0 0,-2 0-89 0 0,-1 2 24 0 0,0 0-13 0 0,-3 1-65 0 0,0 2-47 0 0,-3 1-75 0 0,0 2 6 0 0,-3 1-85 0 0,0 2-91 0 0,-3 1 2 0 0,-2 2-38 0 0,0 1-89 0 0,-3 2 14 0 0,0 2-20 0 0,0 2-18 0 0,-1 2 14 0 0,2 2-71 0 0,0 3 123 0 0,2 2-10 0 0,1 2 5 0 0,3 4 257 0 0,0 2-53 0 0,2 2 2 0 0,1 3 319 0 0,0 3-92 0 0,1 0 72 0 0,1 2-8 0 0,-1 0 14 0 0,1 1 6 0 0,0-1 8 0 0,-1 0-2 0 0,-1-1 12 0 0,1-1 6 0 0,-1 0 8 0 0,0 0-11 0 0,0 0 14 0 0,-1-1-5 0 0,0 1 2 0 0,0 0-9 0 0,0 1 12 0 0,-1 0-14 0 0,0 0 14 0 0,-1 0-5 0 0,-1-1-7 0 0,1 0 21 0 0,-1-2 3 0 0,0-1-1 0 0,-1-2 12 0 0,-1-2 71 0 0,0-4-10 0 0,0-1 7 0 0,0-4 68 0 0,0-2 18 0 0,0-3-39 0 0,0-3 16 0 0,-1-2-4 0 0,1-4-2335 0 0,-1-2 2786 0 0,0-3-1378 0 0,0-3 905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53.39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79303.625"/>
      <inkml:brushProperty name="anchorY" value="-150694.51563"/>
      <inkml:brushProperty name="scaleFactor" value="0.5"/>
    </inkml:brush>
  </inkml:definitions>
  <inkml:trace contextRef="#ctx0" brushRef="#br0">0 26 7234 0 0,'1'0'800'0'0,"0"0"-131"0"0,2 0 38 0 0,0 0 103 0 0,2-1-484 0 0,0 1 53 0 0,2 0 74 0 0,2 0-203 0 0,1-1 61 0 0,1 1-51 0 0,3 0-160 0 0,1 0 16 0 0,1 0-35 0 0,3 0 20 0 0,1 0-54 0 0,2 0 25 0 0,2 0 0 0 0,1 0-11 0 0,1-1 14 0 0,1 0 14 0 0,0-1-78 0 0,2-1-424 0 0,2 0 61 0 0,1-2-20 0 0,3 0-418 0 0,-6 1-12044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53.796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0766.03125"/>
      <inkml:brushProperty name="anchorY" value="-151684.84375"/>
      <inkml:brushProperty name="scaleFactor" value="0.5"/>
    </inkml:brush>
  </inkml:definitions>
  <inkml:trace contextRef="#ctx0" brushRef="#br0">266 1 10618 0 0,'0'0'4500'0'0,"-3"4"-8436"0"0,-2 3 2761 0 0,-1 3-170 0 0,-1 4 973 0 0,-1 2-226 0 0,-1 5 472 0 0,0 3 130 0 0,-1 5 25 0 0,-2 3 50 0 0,0 2-22 0 0,-1 3 10 0 0,-1 1 34 0 0,-1 0-10 0 0,1 0 14 0 0,-1-2-21 0 0,0 0 25 0 0,0-3-17 0 0,1 0 24 0 0,1-3-6 0 0,1-1 11 0 0,2-2-2 0 0,1-1 20 0 0,1-2-6 0 0,2-2 22 0 0,1-1 218 0 0,2-2 42 0 0,1-1-7 0 0,1-3 288 0 0,1-2-153 0 0,1-1 41 0 0,0-2 79 0 0,2-2-139 0 0,1-1-77 0 0,0-1-38 0 0,1-2-104 0 0,1 0-108 0 0,2-1-119 0 0,1 0 32 0 0,1-1 4 0 0,2-1-164 0 0,1 0 76 0 0,1-1-86 0 0,3 0 20 0 0,0 0 20 0 0,1-1 20 0 0,2-1-134 0 0,1-1-240 0 0,2-1 15 0 0,1-1-17 0 0,1-1-289 0 0,-4 0-14509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5:59:54.01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1792.90625"/>
      <inkml:brushProperty name="anchorY" value="-153459.125"/>
      <inkml:brushProperty name="scaleFactor" value="0.5"/>
    </inkml:brush>
  </inkml:definitions>
  <inkml:trace contextRef="#ctx0" brushRef="#br0">1 76 15163 0 0,'1'0'2767'0'0,"5"-2"-2509"0"0,3-2 51 0 0,2-1-269 0 0,4 0 127 0 0,3-1 53 0 0,4 0-309 0 0,3 0 117 0 0,2 0-94 0 0,3 0-2 0 0,3 1 36 0 0,1 0 6 0 0,1 1-20 0 0,3-1-271 0 0,1 2 77 0 0,3 0-31 0 0,1 0-198 0 0,-26 3-8886 0 0,1-1-1436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25.63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3271.42188"/>
      <inkml:brushProperty name="anchorY" value="-154399.98438"/>
      <inkml:brushProperty name="scaleFactor" value="0.5"/>
    </inkml:brush>
  </inkml:definitions>
  <inkml:trace contextRef="#ctx0" brushRef="#br0">13 3 4561 0 0,'-1'0'2232'0'0,"-5"1"3512"0"0,1-1-1812 0 0,9-1-5458 0 0,4 1 422 0 0,3-1 807 0 0,5 1-220 0 0,5-1-24 0 0,6 1 736 0 0,7 0-187 0 0,7 0 232 0 0,9 0 76 0 0,8 0-40 0 0,7 1-51 0 0,6 1-38 0 0,6 0 5 0 0,5 2-111 0 0,6 1 2 0 0,2 2-16 0 0,3 0 7 0 0,2 2-31 0 0,0 0-38 0 0,2 1 38 0 0,1 1-24 0 0,1 0-13 0 0,-3 1 14 0 0,-1 0-5 0 0,-5-1-18 0 0,-3 0 25 0 0,-4-1 19 0 0,-4-1-24 0 0,-5-1 10 0 0,-5-1 16 0 0,-4-2-6 0 0,-4-1 13 0 0,-5-2 15 0 0,-4 0-4 0 0,-5-1 87 0 0,-6-1-5 0 0,-6-1-3 0 0,-7 1 99 0 0,-6-2 65 0 0,-6 1-4 0 0,-4 0 11 0 0,-4 0 75 0 0,-4 0-123 0 0,-2 1-334 0 0,-2-1-75 0 0,-1 1-779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26.74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6714.1875"/>
      <inkml:brushProperty name="anchorY" value="-155578.84375"/>
      <inkml:brushProperty name="scaleFactor" value="0.5"/>
    </inkml:brush>
  </inkml:definitions>
  <inkml:trace contextRef="#ctx0" brushRef="#br0">17 119 13491 0 0,'0'0'5049'0'0,"0"-1"-4745"0"0,0 1-299 0 0,1-2 49 0 0,0 1-61 0 0,5-6-25 0 0,1-1-33 0 0,2-1 15 0 0,1 0-35 0 0,2 0 18 0 0,0 1-15 0 0,2-1-53 0 0,1 1 6 0 0,2 0 3 0 0,3 1-78 0 0,1-1-5 0 0,2 2-3 0 0,1 0-32 0 0,1 1-11 0 0,0 1 58 0 0,0 2-29 0 0,-2 0-7 0 0,-1 2 50 0 0,-2 1-100 0 0,-2 2 22 0 0,-2 1 37 0 0,-2 1-127 0 0,-3 1 104 0 0,-1 2-43 0 0,-2 1-17 0 0,-2 1 91 0 0,-1 2 0 0 0,-1 0 69 0 0,-2 2-5 0 0,-1 1 72 0 0,-1 0 20 0 0,-3 1 36 0 0,0 1-5 0 0,-3 0 70 0 0,-1-1 113 0 0,-2 1-1 0 0,-2-1-8 0 0,-2 0 150 0 0,-1-1-71 0 0,-2-1 37 0 0,-1 0 22 0 0,-1-2-44 0 0,-1-1-32 0 0,0-1-21 0 0,0-1-16 0 0,0-1-56 0 0,1-1 24 0 0,1-1-12 0 0,2-1-7 0 0,0-1 21 0 0,3-1 22 0 0,2 0 3 0 0,2-1 20 0 0,3-1 34 0 0,2-1 1 0 0,2 0 336 0 0,1 0-629 0 0,0 0-25 0 0,1 0 38 0 0,1-1-344 0 0,2 0 228 0 0,3 0-120 0 0,2 0-27 0 0,4 1 161 0 0,2 0-33 0 0,2 0 91 0 0,2 2 9 0 0,2 0 31 0 0,0 2-50 0 0,0 0-49 0 0,1 2 22 0 0,-2 1-87 0 0,0 2 4 0 0,-1 1 22 0 0,-1 1-19 0 0,-1 2 6 0 0,-1 2 92 0 0,0 0 21 0 0,-3 1-20 0 0,0 1 144 0 0,-2 0-13 0 0,-2 0 20 0 0,-1 1 2 0 0,-2-1 29 0 0,-2 0 57 0 0,-1 1 42 0 0,-3-2-7 0 0,-1 0 101 0 0,-3-1 152 0 0,-3 0 27 0 0,-1-1 6 0 0,-2 0 216 0 0,-3-2 25 0 0,-2 0 14 0 0,-3-1 29 0 0,-1-2 42 0 0,-3 0-169 0 0,-2-1 23 0 0,-2-2 15 0 0,-1-2-228 0 0,-2 0 0 0 0,-1-2-67 0 0,1-2-13 0 0,0 0-95 0 0,2-1-14 0 0,1-2-12 0 0,2-1-12 0 0,3 0-36 0 0,2-2-19 0 0,2 0 12 0 0,3-1-24 0 0,1-1-13 0 0,2 0-240 0 0,1-1-74 0 0,2 0-3 0 0,3-1-335 0 0,1 0-555 0 0,3 0-1168 0 0,3-1 1345 0 0,4-1 1003 0 0,5 1-1628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12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31 3985 0 0,'-2'-3'786'0'0,"-2"-5"555"0"0,0-1 210 0 0,1 4-572 0 0,1 1-113 0 0,1 3-380 0 0,37 30-1969 0 0,16 29 438 0 0,17 48 701 0 0,-24-28 279 0 0,-3 2 1 0 0,-4 2 0 0 0,37 118-1 0 0,-59-150 72 0 0,-3 1 0 0 0,-2 0 0 0 0,-3 1 0 0 0,-2 0 0 0 0,-1 0 0 0 0,-4 1 0 0 0,-5 63 0 0 0,1-96 30 0 0,-1-1-1 0 0,0 0 1 0 0,-2 0 0 0 0,0 0-1 0 0,-2 0 1 0 0,0-1 0 0 0,0-1-1 0 0,-2 1 1 0 0,0-1 0 0 0,-1-1-1 0 0,-1 0 1 0 0,-24 26 0 0 0,-6-1 142 0 0,-1-2 0 0 0,-2-1-1 0 0,-51 31 1 0 0,34-26-17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27.299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7742.82813"/>
      <inkml:brushProperty name="anchorY" value="-157088.0625"/>
      <inkml:brushProperty name="scaleFactor" value="0.5"/>
    </inkml:brush>
  </inkml:definitions>
  <inkml:trace contextRef="#ctx0" brushRef="#br0">20 88 5361 0 0,'0'0'2114'0'0,"0"0"-1722"0"0,1 0 29 0 0,1 0 100 0 0,-1 0 93 0 0,0 0-288 0 0,1 0 20 0 0,-1 0-99 0 0,1 0-5 0 0,0 0-92 0 0,-1 0 97 0 0,1 0-52 0 0,-1 0-13 0 0,1 0 72 0 0,-1 1-23 0 0,0 1 46 0 0,-1-1 8 0 0,1 0-27 0 0,-1 1 56 0 0,0-1 21 0 0,0 1 24 0 0,0 0 44 0 0,0-1 195 0 0,0 1-51 0 0,0-1 29 0 0,0 2 197 0 0,0-1-113 0 0,0 0 53 0 0,0 1 46 0 0,-1-1-127 0 0,1-1-6 0 0,-1 1-22 0 0,0 0-20 0 0,-1-1-63 0 0,1 0-2 0 0,-1 0-23 0 0,1 0-6 0 0,-1-1-57 0 0,1 0-153 0 0,-1-1 3 0 0,-5-6 5 0 0,0-2-216 0 0,0-2-41 0 0,3 0-38 0 0,2-1-41 0 0,4 0-97 0 0,1 2 14 0 0,1 0-12 0 0,2 0-1 0 0,0 2 0 0 0,0 1 0 0 0,0 2-9 0 0,0 0 21 0 0,-1 2-7 0 0,0 1 31 0 0,-1 1-17 0 0,0 0 6 0 0,0 1 27 0 0,0 2-17 0 0,-1 0 24 0 0,1 1-5 0 0,-1 1 2 0 0,1 0 18 0 0,-2 1 14 0 0,0 0-12 0 0,-1 1 43 0 0,-1-1 25 0 0,0 0 13 0 0,-1-1-9 0 0,0 1 71 0 0,0-2-30 0 0,0-1 22 0 0,0-1-4 0 0,0 0 1 0 0,1-1-178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27.982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8805.20313"/>
      <inkml:brushProperty name="anchorY" value="-158066.65625"/>
      <inkml:brushProperty name="scaleFactor" value="0.5"/>
    </inkml:brush>
  </inkml:definitions>
  <inkml:trace contextRef="#ctx0" brushRef="#br0">140 257 9922 0 0,'-1'-1'2065'0'0,"-1"-2"-514"0"0,0-1 146 0 0,-1-1 152 0 0,0-1-1185 0 0,-1-1 156 0 0,1-1 73 0 0,-1 0-302 0 0,1 1 89 0 0,0-1-69 0 0,0 0-251 0 0,1 1-61 0 0,1-1-28 0 0,0 0 7 0 0,1 1-167 0 0,0-2 1 0 0,0 1-74 0 0,2-2 2 0 0,0 1-72 0 0,2-1-86 0 0,0-1-17 0 0,3 0-13 0 0,0 0-114 0 0,2 0-17 0 0,2 1-21 0 0,1 0-11 0 0,1 0-46 0 0,2 1 2 0 0,2 1-22 0 0,0 2-6 0 0,2 0-9 0 0,0 1 76 0 0,2 1-4 0 0,-1 2 14 0 0,1 1 85 0 0,-1 2 24 0 0,-1 1 35 0 0,0 3-13 0 0,-2 2 83 0 0,0 3-106 0 0,-3 3 71 0 0,-1 3-32 0 0,-2 4-47 0 0,-3 3 70 0 0,-1 2-24 0 0,-3 3-2 0 0,-2 2 88 0 0,-3 2 11 0 0,-2 1 1 0 0,-3-1 16 0 0,-3 1 43 0 0,-2-1-12 0 0,-3-1 26 0 0,0-1 4 0 0,-3 0 9 0 0,-2-1 54 0 0,-1-1-13 0 0,0 0 7 0 0,-2-2 46 0 0,0-1 16 0 0,0-1 26 0 0,0-2 24 0 0,0-3 24 0 0,0-1 210 0 0,0-3-65 0 0,1-3 23 0 0,1-3 197 0 0,2-2-160 0 0,0-2 86 0 0,2-2 43 0 0,0-2-165 0 0,2-3 109 0 0,1-1-66 0 0,2-2 6 0 0,0-3 28 0 0,2-1-85 0 0,1-2-11 0 0,3-2-1 0 0,0-2-136 0 0,3-2-139 0 0,2-2-6 0 0,2 0-15 0 0,2-2-192 0 0,2 1-39 0 0,3-1-20 0 0,1 1-16 0 0,3 1-76 0 0,1 2-16 0 0,2 1-29 0 0,1 2-16 0 0,1 3-36 0 0,0 1 121 0 0,1 3-20 0 0,0 1-26 0 0,0 3 144 0 0,0 1-15 0 0,0 1 67 0 0,-1 2 7 0 0,-1 2 30 0 0,0 1 14 0 0,-2 2-11 0 0,0 1 15 0 0,-1 2 5 0 0,0 1 8 0 0,-2 2-2 0 0,1 0 12 0 0,-1 2 15 0 0,-1 0-4 0 0,0 2 13 0 0,0-1-4 0 0,0 0 12 0 0,-1 1-4 0 0,-1-1 12 0 0,1 0-4 0 0,-1-1 2 0 0,0 0-1503 0 0,0-2-1139 0 0,1 0 1914 0 0,0-3 706 0 0,2-2-1573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28.56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90193.78125"/>
      <inkml:brushProperty name="anchorY" value="-159479.07813"/>
      <inkml:brushProperty name="scaleFactor" value="0.5"/>
    </inkml:brush>
  </inkml:definitions>
  <inkml:trace contextRef="#ctx0" brushRef="#br0">0 63 16692 0 0,'0'-1'1168'0'0,"0"-2"1000"0"0,0 3-2220 0 0,0-1 240 0 0,1 0-112 0 0,-1 0 52 0 0,1 0-345 0 0,0 0 130 0 0,8-6-127 0 0,2 0-41 0 0,1 0 73 0 0,2-1-64 0 0,0 2 10 0 0,0 1 6 0 0,1 1-40 0 0,1 1 114 0 0,0 0-16 0 0,1 1-19 0 0,1 1 141 0 0,1 1-40 0 0,0 0 64 0 0,1 1-12 0 0,1 0 24 0 0,-1 1-23 0 0,1 1 17 0 0,-1 0-5 0 0,1 0-9 0 0,-2 2 4 0 0,0 0-40 0 0,-3 1 21 0 0,-1 0-27 0 0,-2 1-87 0 0,-3 1 6 0 0,-2 1 1 0 0,-3 0-108 0 0,-2 1 49 0 0,-3 0-20 0 0,-3 0-25 0 0,-2 1 55 0 0,-4 0 38 0 0,-2 0 38 0 0,-3 2-15 0 0,-3 0 93 0 0,-3 0 31 0 0,-1 1-4 0 0,-2 1 27 0 0,0 0 41 0 0,-2 1-1 0 0,0 1 3 0 0,1 1 12 0 0,-1 0-4 0 0,1 1 2 0 0,1 1 10 0 0,1 0-4 0 0,1 1 2 0 0,2 0 47 0 0,3 0-14 0 0,1 0-11 0 0,2-1 42 0 0,3 0-70 0 0,3-1 32 0 0,2 0 26 0 0,2-2-84 0 0,2-1 36 0 0,3-1-23 0 0,1-1 5 0 0,3-2 7 0 0,1-1 16 0 0,3-2 6 0 0,2 0-10 0 0,1-3 33 0 0,3 0 18 0 0,0-2 14 0 0,3-1-10 0 0,0-2 34 0 0,1-2 36 0 0,1-2 123 0 0,-1-1-23 0 0,0-2 120 0 0,0-3 232 0 0,-2 0-40 0 0,-2-3 41 0 0,-1-2 289 0 0,-2-1-203 0 0,-3-4 40 0 0,-2-1 20 0 0,-3-3-199 0 0,-3-3-121 0 0,-2-1-50 0 0,-3-1-5 0 0,-3-1-243 0 0,-3 0 1 0 0,-2 0-61 0 0,-2 2-15 0 0,-1 2-76 0 0,-2 2-19 0 0,0 1-27 0 0,0 3 2 0 0,-1 2-70 0 0,1 1 48 0 0,-1 2-46 0 0,1 1 21 0 0,0 1-6 0 0,1 1-65 0 0,2 2-83 0 0,0 0-55 0 0,2 1-143 0 0,1 1-1116 0 0,1 1-281 0 0,3 2-473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29.060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91254.28125"/>
      <inkml:brushProperty name="anchorY" value="-160508.79688"/>
      <inkml:brushProperty name="scaleFactor" value="0.5"/>
    </inkml:brush>
  </inkml:definitions>
  <inkml:trace contextRef="#ctx0" brushRef="#br0">501 206 11458 0 0,'0'-1'5735'0'0,"-1"-6"-4397"0"0,-1-3-135 0 0,0-1-415 0 0,-1-1-113 0 0,1-1-71 0 0,-2 0-8 0 0,1 1-292 0 0,-1-1 52 0 0,-1 1-97 0 0,0 0 5 0 0,-1 0-63 0 0,-1 1-116 0 0,0 1-7 0 0,-2-1 0 0 0,-2 1-156 0 0,-1 1-60 0 0,-2 2-10 0 0,-2 0-9 0 0,-2 1-106 0 0,-1 3-17 0 0,-2 0-38 0 0,-1 3-16 0 0,0 2-46 0 0,-1 2-8 0 0,1 2 55 0 0,0 3-48 0 0,2 3 55 0 0,1 2 124 0 0,2 3-15 0 0,2 2 33 0 0,2 2 156 0 0,2 3-33 0 0,1 0 29 0 0,3 2-2 0 0,1 1 12 0 0,3 0-4 0 0,0 1 12 0 0,3 1-4 0 0,0 0 2 0 0,2 1 19 0 0,0 2-6 0 0,1 0-6 0 0,0 2 12 0 0,0 2 14 0 0,0 2-13 0 0,0 2 5 0 0,-1 0-1 0 0,0 0 0 0 0,-1 0 0 0 0,-1-1 10 0 0,-1-3 6 0 0,0-3 26 0 0,-2-2 4 0 0,-1-4 0 0 0,-1-3 30 0 0,0-3 58 0 0,0-4-16 0 0,0-4 20 0 0,0-2 43 0 0,0-3 54 0 0,-1-3-31 0 0,1-2-13 0 0,-2-2 42 0 0,0-2-733 0 0,-1-3-126 0 0,-1-3-155 0 0,-2-1-912 0 0,-2-4 285 0 0,0-3-908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29.231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89726.23438"/>
      <inkml:brushProperty name="anchorY" value="-160177.4375"/>
      <inkml:brushProperty name="scaleFactor" value="0.5"/>
    </inkml:brush>
  </inkml:definitions>
  <inkml:trace contextRef="#ctx0" brushRef="#br0">1 0 6681 0 0,'0'0'0'0'0,"3"0"521"0"0,5 1-300 0 0,1-1 786 0 0,3 1-1401 0 0,1 0 824 0 0,2 1-465 0 0,2 0 278 0 0,1 1 37 0 0,1 0-269 0 0,2 1 118 0 0,3 1-45 0 0,4 0 4 0 0,2 0 47 0 0,4 1 219 0 0,3-1-1730 0 0,2 0 1575 0 0,2-2-319 0 0,-1-1-127 0 0,-7 0-9306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29.598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91182.96875"/>
      <inkml:brushProperty name="anchorY" value="-161247.5"/>
      <inkml:brushProperty name="scaleFactor" value="0.5"/>
    </inkml:brush>
  </inkml:definitions>
  <inkml:trace contextRef="#ctx0" brushRef="#br0">240 1 16796 0 0,'-1'0'3618'0'0,"1"0"-3658"0"0,-1 0 62 0 0,0 0-219 0 0,-1 0-187 0 0,1 0 121 0 0,-8 4-90 0 0,-2 3-183 0 0,-2 1 286 0 0,0 3-67 0 0,1 3 71 0 0,-1 1 244 0 0,0 2-57 0 0,0 1 34 0 0,0 3 1 0 0,0 1 0 0 0,0 1 28 0 0,1 1-8 0 0,0 1 4 0 0,0 2 9 0 0,1 0 16 0 0,1 2-22 0 0,0 0 45 0 0,2 1-23 0 0,1 0 27 0 0,1 1-16 0 0,2-2 6 0 0,1 1 7 0 0,1-3 7 0 0,2-1 8 0 0,1-2-1 0 0,1-3 10 0 0,2-2-2 0 0,2-3 10 0 0,1-3 7 0 0,1-2 18 0 0,2-2-14 0 0,1-3-4 0 0,1-1 10 0 0,1-2-12 0 0,1-1-25 0 0,2-2 7 0 0,0 0-13 0 0,2-2-26 0 0,1-1-2 0 0,0-1-39 0 0,1-1-75 0 0,0-1-9 0 0,0-2-1992 0 0,-1-2 2542 0 0,1-3-1352 0 0,-2-1 1070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29.774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92268"/>
      <inkml:brushProperty name="anchorY" value="-162838.17188"/>
      <inkml:brushProperty name="scaleFactor" value="0.5"/>
    </inkml:brush>
  </inkml:definitions>
  <inkml:trace contextRef="#ctx0" brushRef="#br0">1 0 7378 0 0,'0'0'7871'0'0,"3"0"-8158"0"0,3 0 550 0 0,2 1-373 0 0,4-1-289 0 0,3 1 544 0 0,3 0-243 0 0,3 0 250 0 0,4 1 38 0 0,4-1-97 0 0,3 0 3 0 0,5 1-21 0 0,2-1-19 0 0,3 0-16 0 0,1 0-2873 0 0,1 0 3517 0 0,-2-2-1760 0 0,-4 0 1279 0 0,-8-1-14704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30.50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93768.875"/>
      <inkml:brushProperty name="anchorY" value="-163863.92188"/>
      <inkml:brushProperty name="scaleFactor" value="0.5"/>
    </inkml:brush>
  </inkml:definitions>
  <inkml:trace contextRef="#ctx0" brushRef="#br0">34 0 17380 0 0,'0'0'0'0'0,"1"6"-1917"0"0,1 3 1613 0 0,0 4-135 0 0,0 4 61 0 0,0 4 262 0 0,-1 4 0 0 0,0 4 54 0 0,0 3-18 0 0,-1 2 95 0 0,-1 1-27 0 0,-1 1 21 0 0,0 0 17 0 0,-1-1-5 0 0,-1 0 59 0 0,0-2-81 0 0,0 0 35 0 0,0 0 8 0 0,0-1-24 0 0,1 0 37 0 0,0-1-11 0 0,0-1-33 0 0,1-1 38 0 0,0-2 6 0 0,1-1-21 0 0,-1-2 28 0 0,2-2-1437 0 0,-1-1 1736 0 0,1-2-862 0 0,0 0 586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31.355"/>
    </inkml:context>
    <inkml:brush xml:id="br0">
      <inkml:brushProperty name="width" value="0.05" units="cm"/>
      <inkml:brushProperty name="height" value="0.05" units="cm"/>
      <inkml:brushProperty name="color" value="#DA0C07"/>
      <inkml:brushProperty name="inkEffects" value="lava"/>
      <inkml:brushProperty name="anchorX" value="-192720.3125"/>
      <inkml:brushProperty name="anchorY" value="-163635.79688"/>
      <inkml:brushProperty name="scaleFactor" value="0.5"/>
    </inkml:brush>
  </inkml:definitions>
  <inkml:trace contextRef="#ctx0" brushRef="#br0">45 69 13059 0 0,'0'-1'7273'0'0,"0"1"-6853"0"0,0-1 75 0 0,-1 0-267 0 0,0 0-296 0 0,0 0-188 0 0,0 0-81 0 0,-1 1-1153 0 0,-2 3-805 0 0,1 3 1846 0 0,0 2-30 0 0,0 4 207 0 0,0 3 248 0 0,1 2-39 0 0,0 4 64 0 0,1 0 5 0 0,-1 2 19 0 0,0 0-13 0 0,1 0 15 0 0,-1-1-14 0 0,0-2 4 0 0,1-1 18 0 0,0-1-15 0 0,-1-3 15 0 0,1-1 5 0 0,0-2 54 0 0,0-2-4 0 0,0-1 14 0 0,1-2 55 0 0,-1 2 5406 0 0,1-10-4971 0 0,2-5-43 0 0,-1-3-349 0 0,2-3 2 0 0,1-2-70 0 0,0-2-27 0 0,1-2-92 0 0,0-1-6 0 0,1-1-33 0 0,2-1 13 0 0,-1-1-62 0 0,2 1-20 0 0,1 0-17 0 0,0 1-8 0 0,1 2-57 0 0,0 2-13 0 0,0 1-19 0 0,0 3-17 0 0,0 2-25 0 0,-1 2-42 0 0,0 1-18 0 0,-1 3 1 0 0,-1 1-61 0 0,0 1 139 0 0,0 2-53 0 0,-1 1 2 0 0,1 0 125 0 0,-1 2-28 0 0,1 1 61 0 0,-1 1 26 0 0,0 1-5 0 0,0 2 6 0 0,0 0 9 0 0,-1 2-11 0 0,-1 1 12 0 0,0 1 16 0 0,0 1 4 0 0,-1 0 1 0 0,-2 0 29 0 0,1-1 20 0 0,-2 0-4 0 0,0-1 13 0 0,0-1 17 0 0,-1-1 42 0 0,0-2-11 0 0,0-1 35 0 0,-1 3 4642 0 0,1-10-4518 0 0,1-4-23 0 0,1-2-57 0 0,1-2-39 0 0,1-3-89 0 0,2 0-7 0 0,1-3-23 0 0,1 0 0 0 0,1-2-39 0 0,2 1-9 0 0,2-2-8 0 0,1 1-1 0 0,2 1-29 0 0,1 0 8 0 0,0 1 5 0 0,1 1-11 0 0,-1 2 22 0 0,0 1 12 0 0,-1 2-3 0 0,-1 2 3 0 0,-2 1 28 0 0,-1 2-45 0 0,-1 1 5 0 0,-1 2-3 0 0,-1 1-48 0 0,-2 1 4 0 0,0 1 6 0 0,-2 2-32 0 0,0 1 9 0 0,-2 2-4 0 0,0 0 18 0 0,0 3-4 0 0,-1 0 20 0 0,-1 3 33 0 0,1 1 1 0 0,-1 1 3 0 0,0 1 56 0 0,0 2 23 0 0,0 1-22 0 0,0 0 29 0 0,-1 0 11 0 0,1 1 7 0 0,1-1-1 0 0,0 0 12 0 0,1-2-13 0 0,0 0 4 0 0,2-1-1 0 0,0-2 10 0 0,0 0-3 0 0,2-2 1 0 0,0 0 9 0 0,1-1-12 0 0,1-1 23 0 0,1-1-16 0 0,2-1 15 0 0,1 0-4 0 0,2-2 1 0 0,2 1-1466 0 0,1-1 1782 0 0,2 1-879 0 0,1-1 630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48.10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4473.40625"/>
      <inkml:brushProperty name="anchorY" value="-165006.35938"/>
      <inkml:brushProperty name="scaleFactor" value="0.5"/>
    </inkml:brush>
  </inkml:definitions>
  <inkml:trace contextRef="#ctx0" brushRef="#br0">0 916 4289 0 0,'0'0'6729'0'0,"0"-1"-6813"0"0,0 1 480 0 0,0-1-134 0 0,0 0-277 0 0,2-5 108 0 0,2-1-31 0 0,2-1-252 0 0,3-1 112 0 0,3-1-57 0 0,4-1-1 0 0,5-1 67 0 0,5-3 91 0 0,6-1 34 0 0,5-4-18 0 0,7-2 162 0 0,6-4-74 0 0,5-4 40 0 0,5-2 11 0 0,5-4-31 0 0,3-4-37 0 0,3-1 0 0 0,3-3-13 0 0,2-1-26 0 0,2-1-4 0 0,1 1 28 0 0,1 2-38 0 0,-2 1 30 0 0,0 2-18 0 0,-2 3-4 0 0,-4 3-8 0 0,-2 2-17 0 0,-5 2-24 0 0,-3 3-89 0 0,-6 2-79 0 0,-3 1-78 0 0,-5 2 22 0 0,-4 2-166 0 0,-10 4-13500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13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429 2 3529 0 0,'-1'-2'141'0'0,"-5"5"-128"0"0,-18 23-470 0 0,0 0 0 0 0,1 1 0 0 0,2 2 0 0 0,-23 40 0 0 0,-65 137-812 0 0,88-163 1235 0 0,-7 16 22 0 0,3 1 1 0 0,2 1-1 0 0,3 1 1 0 0,3 1-1 0 0,3 0 1 0 0,2 1 0 0 0,4 1-1 0 0,2 0 2 0 0,3 100-2 0 0,6-120 58 0 0,2 0 0 0 0,2 0 1 0 0,2 0-1 0 0,2-1 1 0 0,2 0 0 0 0,21 49-1 0 0,-19-61 71 0 0,1-1 0 0 0,1 0 0 0 0,1-2-1 0 0,2 0 1 0 0,1-1 0 0 0,2 0 0 0 0,0-2 0 0 0,45 38 0 0 0,-9-18 89 0 0,2-3-162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48.90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7190.01563"/>
      <inkml:brushProperty name="anchorY" value="-165106.95313"/>
      <inkml:brushProperty name="scaleFactor" value="0.5"/>
    </inkml:brush>
  </inkml:definitions>
  <inkml:trace contextRef="#ctx0" brushRef="#br0">0 426 840 0 0,'0'0'14050'0'0,"2"0"-14362"0"0,3-1 173 0 0,4-3-214 0 0,5-3 99 0 0,6-2-30 0 0,6-5-35 0 0,7-3 115 0 0,9-4 96 0 0,8-3-22 0 0,8-3-10 0 0,7-4 157 0 0,10-2 38 0 0,6-2 34 0 0,8-2-8 0 0,6-3 83 0 0,4-2-22 0 0,4-4 57 0 0,-60 27-7465 0 0,-1 1-1124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52.0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199156.59375"/>
      <inkml:brushProperty name="anchorY" value="-165697.04688"/>
      <inkml:brushProperty name="scaleFactor" value="0.5"/>
    </inkml:brush>
  </inkml:definitions>
  <inkml:trace contextRef="#ctx0" brushRef="#br0">0 451 3425 0 0,'0'0'10211'0'0,"4"-3"-10459"0"0,3-2 113 0 0,4-2-79 0 0,4-2-56 0 0,3-2 90 0 0,6-4 44 0 0,6-3 27 0 0,6-4-10 0 0,8-3 102 0 0,7-4-10 0 0,7-5 27 0 0,7-3 26 0 0,6-3 31 0 0,7-1-1453 0 0,5-1 1744 0 0,6 0-856 0 0,4 2 602 0 0,-16 9-12689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53.07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01026.92188"/>
      <inkml:brushProperty name="anchorY" value="-166262.23438"/>
      <inkml:brushProperty name="scaleFactor" value="0.5"/>
    </inkml:brush>
  </inkml:definitions>
  <inkml:trace contextRef="#ctx0" brushRef="#br0">1 460 3689 0 0,'0'0'11782'0'0,"0"0"-11700"0"0,2-5 18 0 0,2-1-47 0 0,5-4-396 0 0,4-2 149 0 0,6-2-86 0 0,5-4 1 0 0,7-3 65 0 0,8-1 46 0 0,5-4 19 0 0,8-2 29 0 0,6-2 80 0 0,5-2 45 0 0,7-2 31 0 0,7-3-346 0 0,5-2 196 0 0,5-3-66 0 0,4-4-195 0 0,-17 8-14716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55.44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02882.42188"/>
      <inkml:brushProperty name="anchorY" value="-166818.60938"/>
      <inkml:brushProperty name="scaleFactor" value="0.5"/>
    </inkml:brush>
  </inkml:definitions>
  <inkml:trace contextRef="#ctx0" brushRef="#br0">0 798 4673 0 0,'0'0'5440'0'0,"11"4"-9458"0"0,1-3 3911 0 0,2-1 44 0 0,5-2 30 0 0,5-3 296 0 0,4-4 3 0 0,6-4 93 0 0,7-4-9 0 0,6-5 131 0 0,7-5-156 0 0,7-4 15 0 0,5-6 22 0 0,6-3-135 0 0,5-4 94 0 0,5-2-126 0 0,2-2 6 0 0,4 0 42 0 0,0 0-74 0 0,1 0 51 0 0,0 1-16 0 0,-3 1-61 0 0,-1-1-589 0 0,-4 1 651 0 0,-3-1-301 0 0,-4 0 109 0 0,-15 10-11955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0:56.3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05441.125"/>
      <inkml:brushProperty name="anchorY" value="-167037.23438"/>
      <inkml:brushProperty name="scaleFactor" value="0.5"/>
    </inkml:brush>
  </inkml:definitions>
  <inkml:trace contextRef="#ctx0" brushRef="#br0">1 877 3753 0 0,'0'0'7865'0'0,"1"-4"-7546"0"0,2-1 92 0 0,4-2-46 0 0,4-2-303 0 0,6-2 67 0 0,5-1-1 0 0,7-4 5 0 0,8-3-27 0 0,7-4 85 0 0,9-3-17 0 0,8-6-19 0 0,7-4 102 0 0,6-4-133 0 0,7-3 24 0 0,5-3 19 0 0,3-1-132 0 0,4 0 131 0 0,1 0-127 0 0,1 2 28 0 0,0 3 46 0 0,-3 3-73 0 0,-2 2 71 0 0,-5 4-22 0 0,-4 1-58 0 0,-6 4 18 0 0,-7 1 10 0 0,-8 3-6 0 0,-8 3 3 0 0,-6 1-261 0 0,-8 3-290 0 0,-8 2-120 0 0,-6 3-474 0 0,-8 3 146 0 0,-6 4-648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2.13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5899.90625"/>
      <inkml:brushProperty name="anchorY" value="-178186.03125"/>
      <inkml:brushProperty name="scaleFactor" value="0.5"/>
    </inkml:brush>
  </inkml:definitions>
  <inkml:trace contextRef="#ctx0" brushRef="#br0">3 13 5929 0 0,'-1'-8'11847'0'0,"0"7"-12019"0"0,1-1 933 0 0,0 1-314 0 0,-1 1-420 0 0,1 0 10 0 0,0 0-30 0 0,4 9-7662 0 0,-1 0 6193 0 0,1 3-108 0 0,2 3 1462 0 0,-1 3-442 0 0,2 2 534 0 0,0 2-31 0 0,0 3 20 0 0,0 1 3 0 0,-1 0 11 0 0,-1 1 5 0 0,-1-1-11 0 0,0 0 23 0 0,-1-1-6 0 0,-1 0 2 0 0,1-1 18 0 0,0 0 42 0 0,0 0 27 0 0,0-1 24 0 0,1 0 62 0 0,1-1 266 0 0,1 0-118 0 0,0-1-534 0 0,1-2 385 0 0,2-2-129 0 0,1-2-320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2.65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7054.35938"/>
      <inkml:brushProperty name="anchorY" value="-179745.35938"/>
      <inkml:brushProperty name="scaleFactor" value="0.5"/>
    </inkml:brush>
  </inkml:definitions>
  <inkml:trace contextRef="#ctx0" brushRef="#br0">0 133 16339 0 0,'0'0'0'0'0,"0"-2"1145"0"0,1-2-692 0 0,0 0-287 0 0,1-3 1458 0 0,0 0-1679 0 0,2-1 314 0 0,2-1-171 0 0,2 0-5 0 0,2 0-265 0 0,2 0-28 0 0,3-1-120 0 0,3 1-29 0 0,3 0-123 0 0,3 1 64 0 0,3 0 1 0 0,2 1-41 0 0,1 2 62 0 0,2 1 10 0 0,0 1 137 0 0,0 2-53 0 0,-1 1 118 0 0,-2 1-20 0 0,-2 1 29 0 0,-3 2-22 0 0,-3 1 45 0 0,-2 1-117 0 0,-4 2 17 0 0,-2 1 38 0 0,-3 1-120 0 0,-3 1 214 0 0,-3 2-102 0 0,-3 3 7 0 0,-4 3 190 0 0,-3 2 7 0 0,-4 3 18 0 0,-3 4 35 0 0,-4 2 40 0 0,-3 3 18 0 0,-2 3-10 0 0,-2 1 15 0 0,-2 0-3 0 0,-1-1-36 0 0,-1 1 10 0 0,0-2 14 0 0,1-1-62 0 0,2-2 38 0 0,3-2-14 0 0,3-1 3 0 0,4-3 28 0 0,3-2 1 0 0,3-3 21 0 0,5-2-14 0 0,2-2 24 0 0,3-3 2 0 0,2-2 85 0 0,3-2-4 0 0,3-3 62 0 0,1-2 43 0 0,2-2-17 0 0,3-2 29 0 0,2-2 78 0 0,2-4-22 0 0,1-2-16 0 0,2-3-39 0 0,1-2 19 0 0,-1-3-28 0 0,0-1 63 0 0,-1-2-19 0 0,-1-1 8 0 0,-3 0 94 0 0,-3-1-56 0 0,-2-1 22 0 0,-5 1 62 0 0,-3-1-159 0 0,-3 0 21 0 0,-5-1-3 0 0,-4 0-184 0 0,-3 0-69 0 0,-4 0-18 0 0,-2 0-20 0 0,-4-1-112 0 0,-2 2 2 0 0,-1-1-18 0 0,-3 2-10 0 0,0 2-8 0 0,-1 0 20 0 0,-1 3-6 0 0,1 1 2 0 0,2 2 18 0 0,1 3-42 0 0,2 2-42 0 0,4 1-84 0 0,2 3-46 0 0,4 2-1404 0 0,3 1-326 0 0,3 3 1040 0 0,3 1 1049 0 0,3 3-1685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4.2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8108.32813"/>
      <inkml:brushProperty name="anchorY" value="-180867.5"/>
      <inkml:brushProperty name="scaleFactor" value="0.5"/>
    </inkml:brush>
  </inkml:definitions>
  <inkml:trace contextRef="#ctx0" brushRef="#br0">384 71 11995 0 0,'0'0'0'0'0,"-3"-1"840"0"0,-3-2-588 0 0,-3-1-140 0 0,-3 0 1208 0 0,-2 0-1517 0 0,-2 0 457 0 0,-2 1-188 0 0,-2 1 52 0 0,0 1-94 0 0,-2 3 57 0 0,-1 1-56 0 0,-1 2-23 0 0,0 1 15 0 0,-1 2-55 0 0,1 1 24 0 0,0 0 9 0 0,3 1-50 0 0,1-1 53 0 0,3 0-65 0 0,2-1-27 0 0,3 0 44 0 0,4-1-689 0 0,3-1 290 0 0,3-1-1 0 0,4 0-619 0 0,4 0 683 0 0,4-2-283 0 0,5-1-127 0 0,5-1 752 0 0,5-2-81 0 0,4-2 161 0 0,4-3 57 0 0,3-3 173 0 0,2-2 33 0 0,2-2 4 0 0,-1-1 30 0 0,1-1 60 0 0,-3 1 86 0 0,-1 0 18 0 0,-2 1-5 0 0,-3 2 110 0 0,-4 1-87 0 0,-3 2 59 0 0,-3 1 50 0 0,-4 2-90 0 0,-4 0-53 0 0,-4 2-118 0 0,-3 1 26 0 0,-3 1-169 0 0,-2 1-227 0 0,-5 2 56 0 0,-3 2-58 0 0,-4 3-265 0 0,-5 2 196 0 0,-5 3-83 0 0,-4 4-7 0 0,-5 2 164 0 0,-4 4-11 0 0,-4 2 30 0 0,-2 2 10 0 0,-1 1 37 0 0,-2-1-103 0 0,2 0-23 0 0,2-1 39 0 0,2-3-149 0 0,5-2 108 0 0,5-3-37 0 0,5-2-47 0 0,6-4 109 0 0,5-1-333 0 0,5-3 210 0 0,4-1-18 0 0,5-1-233 0 0,4-2 242 0 0,3-1-118 0 0,5-1-69 0 0,3 0 286 0 0,4-2 42 0 0,4-1 46 0 0,3 0-14 0 0,3-3 162 0 0,4 0-110 0 0,2-1 49 0 0,1-1 34 0 0,1 0-96 0 0,-1 1 3 0 0,0 0-32 0 0,-3 0-14 0 0,-2 2-18 0 0,-3 0 2 0 0,-4 2-2 0 0,-2 0-18 0 0,-5 2 4 0 0,-2 0-39 0 0,-4 2-18 0 0,-3 0 3 0 0,-3 1-60 0 0,-3 2-133 0 0,-4 0 99 0 0,-4 3-2 0 0,-4 0-104 0 0,-6 3 306 0 0,-4 1-121 0 0,-7 3 19 0 0,-3 0 312 0 0,-6 3-92 0 0,-4 0 91 0 0,-2 1-23 0 0,-1 0-10 0 0,-1 0-42 0 0,2 0 21 0 0,2-1 8 0 0,4-1-60 0 0,3-2 29 0 0,5-1-49 0 0,5-1 31 0 0,4-3-29 0 0,5 0-273 0 0,5-3 78 0 0,5-1 7 0 0,6-2-284 0 0,5-1 223 0 0,6-3-106 0 0,6-2-84 0 0,7-3 261 0 0,5-3-17 0 0,6-3 90 0 0,3-1-22 0 0,1-1 106 0 0,-1-1-8 0 0,-1 1 54 0 0,-5 1-2 0 0,-5 1 33 0 0,-6 2 161 0 0,-6 2-62 0 0,-6 2-37 0 0,-6 2 166 0 0,-3 1-342 0 0,-4 2 132 0 0,-4 1 35 0 0,-3 2-346 0 0,-5 2 160 0 0,-3 3-118 0 0,-3 1-4 0 0,-2 3 94 0 0,-2 1-4 0 0,0 2 25 0 0,0 1-394 0 0,1 0 134 0 0,1 0-52 0 0,2-2-262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4.63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9182.57813"/>
      <inkml:brushProperty name="anchorY" value="-182437.65625"/>
      <inkml:brushProperty name="scaleFactor" value="0.5"/>
    </inkml:brush>
  </inkml:definitions>
  <inkml:trace contextRef="#ctx0" brushRef="#br0">2 0 5889 0 0,'0'0'9322'0'0,"-1"5"-13169"0"0,0 3 3424 0 0,1 4-539 0 0,1 3-36 0 0,0 4 1155 0 0,2 5-321 0 0,0 4 208 0 0,1 2 16 0 0,0 3 37 0 0,1 2-43 0 0,0 1 15 0 0,0-1 4 0 0,0 0-30 0 0,0-2 37 0 0,1-1-12 0 0,0-3 4 0 0,0-2 37 0 0,1-3 18 0 0,0-2 44 0 0,0-3 28 0 0,0-3 42 0 0,0-4-540 0 0,0-2 495 0 0,0-4-172 0 0,-2-3-26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5.05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30314.07813"/>
      <inkml:brushProperty name="anchorY" value="-184002.70313"/>
      <inkml:brushProperty name="scaleFactor" value="0.5"/>
    </inkml:brush>
  </inkml:definitions>
  <inkml:trace contextRef="#ctx0" brushRef="#br0">282 1 17084 0 0,'0'0'1067'0'0,"-1"0"-1577"0"0,-6 3 149 0 0,-3 2 199 0 0,-3 2-74 0 0,-3 4-54 0 0,-3 1 236 0 0,-2 4-82 0 0,-1 3 108 0 0,-2 5-13 0 0,0 3-2 0 0,1 4-14 0 0,1 4 3 0 0,2 3 8 0 0,3 1-22 0 0,2 2 6 0 0,3-1-30 0 0,3-1-76 0 0,4-2-8 0 0,3-3-228 0 0,4-4 210 0 0,4-4-39 0 0,4-4-175 0 0,3-4 479 0 0,4-3-128 0 0,3-5 129 0 0,3-4 467 0 0,1-3 21 0 0,3-4 45 0 0,2-3 45 0 0,2-5 152 0 0,-1-2-68 0 0,1-5 49 0 0,-1-2-47 0 0,-1-3-15 0 0,-3-2-15 0 0,-2-2-46 0 0,-4-2 29 0 0,-3-2-95 0 0,-3-2-105 0 0,-4 0 8 0 0,-4-2-15 0 0,-4 0-188 0 0,-3 0-153 0 0,-3 1-14 0 0,-4 2 2 0 0,-2 1-236 0 0,-2 3-26 0 0,-3 4-62 0 0,-2 2-34 0 0,-1 4-72 0 0,-1 4 24 0 0,-2 2-12 0 0,-1 2 1 0 0,1 3 19 0 0,-1 2 22 0 0,1 2-52 0 0,2 1-85 0 0,1 2 41 0 0,3 2-1961 0 0,3 3 2657 0 0,3 1-1456 0 0,6 1 1315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13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31 8482 0 0,'1'0'57'0'0,"7"-27"-192"0"0,-4 24-1093 0 0,1 15 392 0 0,-5 2 427 0 0,0 0 1 0 0,0 0-1 0 0,-1 0 0 0 0,-1 0 1 0 0,-1 0-1 0 0,0 0 1 0 0,-5 15-1 0 0,-3 19-160 0 0,-12 73-194 0 0,11-53 672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5.5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9169.57813"/>
      <inkml:brushProperty name="anchorY" value="-183054.20313"/>
      <inkml:brushProperty name="scaleFactor" value="0.5"/>
    </inkml:brush>
  </inkml:definitions>
  <inkml:trace contextRef="#ctx0" brushRef="#br0">47 98 14723 0 0,'-2'-1'1713'0'0,"-1"-2"-459"0"0,-1-1 132 0 0,-1-1 420 0 0,-1-1-1297 0 0,0 0 167 0 0,1-1 331 0 0,1 1-520 0 0,1 1 212 0 0,2 0-94 0 0,1 0-423 0 0,2 1-197 0 0,2 0-37 0 0,2-1-8 0 0,2 1-369 0 0,4 0 84 0 0,3 0-91 0 0,4-1 2 0 0,3 1 4 0 0,4 0 183 0 0,2 1-51 0 0,3 1 16 0 0,1 1 200 0 0,1 0-30 0 0,1 2 57 0 0,-1 1-6 0 0,-1 2 33 0 0,-2 1-18 0 0,-2 2-11 0 0,-2 1 4 0 0,-4 2-31 0 0,-2 1 36 0 0,-5 0-22 0 0,-2 3-11 0 0,-4 0 13 0 0,-4 2-62 0 0,-4 1 56 0 0,-3 1 8 0 0,-5 3-58 0 0,-4 2 86 0 0,-5 2-46 0 0,-5 4 42 0 0,-4 2 56 0 0,-6 4-25 0 0,-4 2 12 0 0,-3 1 9 0 0,-2 1 6 0 0,-1 0-2 0 0,1-2 12 0 0,3-3-41 0 0,3-2 31 0 0,4-3 8 0 0,6-4 7 0 0,4-3-1 0 0,5-3 21 0 0,5-2 13 0 0,3-2-21 0 0,5-2-2 0 0,3-1 19 0 0,3-2-63 0 0,4-2 48 0 0,4-1-8 0 0,4-2-45 0 0,4-2 89 0 0,4-3-27 0 0,3-1 10 0 0,4-2 93 0 0,2-3-26 0 0,0-3 50 0 0,1-1 8 0 0,-2-2 10 0 0,-1-2 149 0 0,-4-1-4 0 0,-3-1-8 0 0,-4-1 170 0 0,-4-1-49 0 0,-5-1 14 0 0,-3 0 12 0 0,-5-2-51 0 0,-3-1-228 0 0,-5-1 7 0 0,-4-2-10 0 0,-4-1-290 0 0,-5-1 43 0 0,-3 0-84 0 0,-4 0-18 0 0,-3 0-38 0 0,-4 2 45 0 0,-1 1-26 0 0,-1 3 27 0 0,-1 2 21 0 0,2 3-5 0 0,2 1-14 0 0,-1 3-294 0 0,3 2-1094 0 0,5 2-1536 0 0,5 4 2184 0 0,6 1 878 0 0,4 2-1828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6.7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8102.25"/>
      <inkml:brushProperty name="anchorY" value="-182141.875"/>
      <inkml:brushProperty name="scaleFactor" value="0.5"/>
    </inkml:brush>
  </inkml:definitions>
  <inkml:trace contextRef="#ctx0" brushRef="#br0">466 60 17284 0 0,'0'-1'1128'0'0,"0"-2"-18"0"0,0-1 4 0 0,-1-1-169 0 0,1 0-149 0 0,-2-2 88 0 0,1 1-333 0 0,-2 0-218 0 0,-1 0-74 0 0,-2 1-47 0 0,0 1-380 0 0,-3 0-160 0 0,-1 2-16 0 0,-2 1-8 0 0,-3 1-272 0 0,-3 3 347 0 0,-3 3-141 0 0,-3 2-10 0 0,-3 2 310 0 0,-3 3-83 0 0,-2 3 124 0 0,-1 2 14 0 0,-1 3 11 0 0,1 3-16 0 0,1 2-3 0 0,3 3-9 0 0,4 3-8 0 0,4 1-120 0 0,4 2-107 0 0,5 0 33 0 0,5 1-220 0 0,5-2 114 0 0,6-2-16 0 0,4-3-47 0 0,6-3 74 0 0,4-3 145 0 0,4-5 100 0 0,5-4 49 0 0,4-5 188 0 0,3-4 69 0 0,3-5-6 0 0,4-4 16 0 0,2-5 93 0 0,2-4-82 0 0,3-5 29 0 0,-1-5 1 0 0,0-2-86 0 0,-3-4 81 0 0,-2-1-9 0 0,-3-1-7 0 0,-5 0 61 0 0,-6 1 58 0 0,-5 1-4 0 0,-5 2 26 0 0,-6 2 43 0 0,-4 1-178 0 0,-4 2-2 0 0,-5 1 1 0 0,-2 2-225 0 0,-4 1-143 0 0,-3 2-27 0 0,-2 1-14 0 0,-2 2-232 0 0,-2 2 82 0 0,-2 2-46 0 0,0 2 5 0 0,-2 2 55 0 0,1 1 59 0 0,-1 3-275 0 0,2 1-232 0 0,-1 2-3 0 0,3 3-1 0 0,3 3-418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7.12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9136.03125"/>
      <inkml:brushProperty name="anchorY" value="-183147.40625"/>
      <inkml:brushProperty name="scaleFactor" value="0.5"/>
    </inkml:brush>
  </inkml:definitions>
  <inkml:trace contextRef="#ctx0" brushRef="#br0">478 17 18476 0 0,'-1'-1'1304'0'0,"-1"-1"-1110"0"0,-2-1-66 0 0,-2 0 1099 0 0,-1 0-1485 0 0,-3 1 246 0 0,-3 0-81 0 0,-2 1-9 0 0,-5 3-230 0 0,-2 1 208 0 0,-3 3-100 0 0,-4 3-37 0 0,-1 2 210 0 0,-3 4-74 0 0,-1 1 68 0 0,0 4-13 0 0,0 2-3 0 0,2 2-35 0 0,2 3 18 0 0,3 1-35 0 0,3 2-10 0 0,5 2-241 0 0,5 1 20 0 0,5 1 44 0 0,6-1-287 0 0,6 0 290 0 0,5-3-134 0 0,7-2-44 0 0,5-3 281 0 0,5-5 80 0 0,5-4 121 0 0,4-5-32 0 0,3-4 229 0 0,4-6-34 0 0,2-5 69 0 0,2-6 47 0 0,0-3 8 0 0,0-5 144 0 0,-1-4-10 0 0,-3-3 3 0 0,-3-2 165 0 0,-4-2 93 0 0,-4 0-26 0 0,-5 0 22 0 0,-5 0 112 0 0,-4 1-220 0 0,-6 1 14 0 0,-3 1 8 0 0,-4 2-275 0 0,-4 1-175 0 0,-2 1-77 0 0,-3 3 15 0 0,-3 1-339 0 0,-1 2-28 0 0,-1 2-95 0 0,-3 2-31 0 0,-1 2-131 0 0,-2 3 125 0 0,-1 2 1 0 0,-1 2-74 0 0,-2 3 139 0 0,0 3-1470 0 0,0 3-818 0 0,1 3 1710 0 0,3 3 964 0 0,4 2-1696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7.49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8056.53125"/>
      <inkml:brushProperty name="anchorY" value="-182198.26563"/>
      <inkml:brushProperty name="scaleFactor" value="0.5"/>
    </inkml:brush>
  </inkml:definitions>
  <inkml:trace contextRef="#ctx0" brushRef="#br0">478 8 17980 0 0,'-1'0'1456'0'0,"-1"-1"-1652"0"0,-2 0 659 0 0,-1-1 196 0 0,-2 1-682 0 0,-2 0 18 0 0,-3 0-282 0 0,-2 1 175 0 0,-3 1-28 0 0,-4 3-219 0 0,-2 1 248 0 0,-3 3-129 0 0,-3 2 20 0 0,-2 4 223 0 0,-1 2-67 0 0,0 2 32 0 0,-1 4-19 0 0,2 3 25 0 0,1 2-56 0 0,2 3 17 0 0,3 3-7 0 0,3 1-37 0 0,5 2-214 0 0,4 1-16 0 0,4-1 46 0 0,4-2-270 0 0,6-2 320 0 0,5-3-104 0 0,5-3-58 0 0,4-4 316 0 0,5-4 155 0 0,3-4 138 0 0,5-5-12 0 0,3-3 305 0 0,3-5-137 0 0,4-3 74 0 0,2-5 63 0 0,1-3-113 0 0,1-4 37 0 0,0-4-69 0 0,-2-2-2 0 0,-1-3-13 0 0,-4-2 19 0 0,-3-1-7 0 0,-5-2 3 0 0,-4-1 1 0 0,-4-1 8 0 0,-5 1-21 0 0,-3-1 16 0 0,-3 2-33 0 0,-4 1-159 0 0,-4 1-40 0 0,-2 3 9 0 0,-4 2-238 0 0,-3 2-112 0 0,-2 2-20 0 0,-4 2-41 0 0,-2 3-166 0 0,-4 2 128 0 0,-2 2-133 0 0,-2 3-196 0 0,-1 2 110 0 0,-2 2-40 0 0,1 1-171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7.98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6955.25"/>
      <inkml:brushProperty name="anchorY" value="-181218.03125"/>
      <inkml:brushProperty name="scaleFactor" value="0.5"/>
    </inkml:brush>
  </inkml:definitions>
  <inkml:trace contextRef="#ctx0" brushRef="#br0">156 0 14571 0 0,'0'0'2415'0'0,"2"9"-4827"0"0,2 1 2108 0 0,2 3 50 0 0,2 2 132 0 0,3 3 115 0 0,3 1-21 0 0,2 3 39 0 0,3 2 13 0 0,1 3-12 0 0,1 1 5 0 0,1 2-1 0 0,0 2-9 0 0,0 0 2 0 0,-2 1-10 0 0,-1 0 11 0 0,-3-2-12 0 0,-3-2 12 0 0,-2-2 16 0 0,-4-3 23 0 0,-3-3 42 0 0,-3-4 27 0 0,-3-3 567 0 0,-5-3-187 0 0,-4-1-22 0 0,-4-4 570 0 0,-4-1-563 0 0,-4-2 264 0 0,-4-1 90 0 0,-2-1-560 0 0,-2-2 118 0 0,-1-2-171 0 0,0 0-13 0 0,2-3-80 0 0,1-1-13 0 0,3-1-39 0 0,2-1-50 0 0,3-1-45 0 0,2-1-1523 0 0,2-1-1129 0 0,3-2 1888 0 0,1-2 777 0 0,1-2-1696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8.1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5774.73438"/>
      <inkml:brushProperty name="anchorY" value="-180615"/>
      <inkml:brushProperty name="scaleFactor" value="0.5"/>
    </inkml:brush>
  </inkml:definitions>
  <inkml:trace contextRef="#ctx0" brushRef="#br0">34 82 17764 0 0,'0'0'0'0'0,"-3"0"744"0"0,-2-2-224 0 0,-1 1 64 0 0,0-1 286 0 0,1 1-876 0 0,1 0 130 0 0,1 0 143 0 0,1 0-586 0 0,5 1 343 0 0,6 0-82 0 0,5-1-482 0 0,8 1 454 0 0,9 0-195 0 0,10-1 45 0 0,9-1 352 0 0,10 0-112 0 0,8-1 53 0 0,7-1-1 0 0,6-1-28 0 0,3-2 46 0 0,3 0-81 0 0,0 0 34 0 0,-1-1-3 0 0,-3 1-702 0 0,-3 0 855 0 0,-3 2-417 0 0,-3 1 280 0 0,-45 3-10368 0 0,-1 0-1563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8.58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7926.53125"/>
      <inkml:brushProperty name="anchorY" value="-181549.29688"/>
      <inkml:brushProperty name="scaleFactor" value="0.5"/>
    </inkml:brush>
  </inkml:definitions>
  <inkml:trace contextRef="#ctx0" brushRef="#br0">244 19 18788 0 0,'0'0'784'0'0,"-3"-2"-233"0"0,0 0 57 0 0,-1 0 35 0 0,-2-1-608 0 0,-1 0 149 0 0,-2 0-114 0 0,-1 1-263 0 0,-2 1 72 0 0,-2 1-11 0 0,-1 3-289 0 0,-2 2 272 0 0,-1 2-140 0 0,0 4-7 0 0,-1 3 230 0 0,1 3-88 0 0,0 3 83 0 0,2 2-16 0 0,3 2-11 0 0,2 1-192 0 0,3-1 26 0 0,4 1 36 0 0,3-1-225 0 0,4-2 234 0 0,3-2-49 0 0,3-1-59 0 0,3-3 268 0 0,4-2 89 0 0,3-3 88 0 0,2-2 14 0 0,3-3 215 0 0,1-3 47 0 0,2-4 18 0 0,0-2-10 0 0,0-2 112 0 0,-2-4-70 0 0,-2-2 25 0 0,-1-2 14 0 0,-4-1-71 0 0,-2-3 22 0 0,-2 0-38 0 0,-4-3 8 0 0,-2 0-32 0 0,-3-1-141 0 0,-3 0-9 0 0,-3-1 2 0 0,-4 0-196 0 0,-1 2-76 0 0,-3 0-54 0 0,-2 3-1 0 0,-2 1-177 0 0,-1 2 20 0 0,0 3-7 0 0,-2 3-34 0 0,1 1 9 0 0,0 3-770 0 0,1 2-724 0 0,0 3-297 0 0,2 1-1255 0 0,3 3 386 0 0,3 0-1775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9.20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6846.79688"/>
      <inkml:brushProperty name="anchorY" value="-180539.21875"/>
      <inkml:brushProperty name="scaleFactor" value="0.5"/>
    </inkml:brush>
  </inkml:definitions>
  <inkml:trace contextRef="#ctx0" brushRef="#br0">14 450 18476 0 0,'0'0'2917'0'0,"-1"4"-6254"0"0,-1 2 2617 0 0,0 3-51 0 0,0 3 818 0 0,0 3-229 0 0,0 1 182 0 0,1 2-9 0 0,0 0 45 0 0,1 1-9 0 0,0-1 14 0 0,2-1-12 0 0,0-2 14 0 0,0-2 24 0 0,1-1 58 0 0,1-3-5 0 0,0-2 63 0 0,1-3 78 0 0,0-1-18 0 0,1-1 22 0 0,0-3 101 0 0,1-2-85 0 0,1-1-16 0 0,0-1 15 0 0,1-2-93 0 0,0-1-22 0 0,1-2-26 0 0,-1 0 1 0 0,-1-2-69 0 0,0 0 9 0 0,-1 0-16 0 0,0 0-8 0 0,-2 1-8 0 0,-1 1-101 0 0,0 1-19 0 0,-2 2-11 0 0,-1 3-125 0 0,0 1-154 0 0,0 2 37 0 0,-1 1-27 0 0,1 6-1600 0 0,2 0 1685 0 0,0 3 23 0 0,1 0 21 0 0,-1 2 52 0 0,1 0 165 0 0,1 0-25 0 0,1 1 11 0 0,0-1 183 0 0,3 1 13 0 0,2-2 109 0 0,2 0 9 0 0,3-2 71 0 0,3-2 98 0 0,2-2-14 0 0,2-3 5 0 0,3-3 115 0 0,2-2-108 0 0,0-4 38 0 0,1-4-1 0 0,0-3-97 0 0,-1-2-46 0 0,-2-4-39 0 0,0-1 21 0 0,-3-3-114 0 0,-1-1-6 0 0,-2-1-22 0 0,-2-1-19 0 0,-2 1-44 0 0,-2-1-45 0 0,-1 1-10 0 0,-3-1-11 0 0,-1 1-66 0 0,-2-1-123 0 0,-2-1-6 0 0,-1 0 18 0 0,-1 0-172 0 0,-2 0 124 0 0,0 0-99 0 0,-3 1-49 0 0,-1 1 88 0 0,-3 3-134 0 0,-3 2 58 0 0,-2 5-10 0 0,-3 3-113 0 0,-3 5 53 0 0,-3 4-87 0 0,-3 6 68 0 0,-1 6-23 0 0,-2 5 166 0 0,-2 4-46 0 0,0 6-5 0 0,1 3 166 0 0,1 4-48 0 0,1 2 106 0 0,4 3-24 0 0,3 1 21 0 0,4 1 16 0 0,4 1-3 0 0,4 0-26 0 0,5 0 36 0 0,5 0-143 0 0,4 0 135 0 0,5-1-27 0 0,4-1-57 0 0,3-2 292 0 0,4-2-114 0 0,1-4-1 0 0,3-3 327 0 0,1-4-219 0 0,1-4 99 0 0,1-4 34 0 0,1-3-173 0 0,1-4 44 0 0,1-4-215 0 0,2-3-236 0 0,3-2-75 0 0,1-4 24 0 0,3-1-382 0 0,-25 4-7846 0 0,-1 0-1325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9.5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8692.20313"/>
      <inkml:brushProperty name="anchorY" value="-181755.04688"/>
      <inkml:brushProperty name="scaleFactor" value="0.5"/>
    </inkml:brush>
  </inkml:definitions>
  <inkml:trace contextRef="#ctx0" brushRef="#br0">0 116 14395 0 0,'0'0'0'0'0,"1"1"-888"0"0,4 4 1149 0 0,2 2 235 0 0,2 0-26 0 0,1 0-35 0 0,3 1 397 0 0,0 0-248 0 0,2-1 91 0 0,2-1 28 0 0,1 0-191 0 0,1-2-74 0 0,1-1-34 0 0,1-1-23 0 0,0-1-152 0 0,-1-3-25 0 0,1-1-21 0 0,0-2-23 0 0,-1-1-54 0 0,-2-1 5 0 0,0-2-15 0 0,-1-1-8 0 0,-1-1 1 0 0,-1 0-1 0 0,-1-1-37 0 0,-2 0 1 0 0,-2 0-30 0 0,-2 1-256 0 0,-2-1 53 0 0,-1 1-23 0 0,-2 0-286 0 0,-2 2-76 0 0,-2 0 13 0 0,-2 1-43 0 0,-2 1-68 0 0,-3 2 299 0 0,-1 2-101 0 0,-2 1-41 0 0,-2 2 378 0 0,0 3-263 0 0,-1 1 140 0 0,-1 2 49 0 0,1 3-166 0 0,0 2 278 0 0,1 2-141 0 0,1 2 1 0 0,1 2 258 0 0,1 2-79 0 0,1 1 92 0 0,2 1 3 0 0,2 2 11 0 0,1-1-64 0 0,3 1-9 0 0,2 0 27 0 0,2 0-77 0 0,4-2 199 0 0,1-1-78 0 0,3-1-16 0 0,3-3 198 0 0,2-2-98 0 0,2-2 93 0 0,3-3-67 0 0,2-3-45 0 0,5-3 3 0 0,4-2-53 0 0,-18-1-8602 0 0,1-1-1325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09.9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30140.79688"/>
      <inkml:brushProperty name="anchorY" value="-183027.35938"/>
      <inkml:brushProperty name="scaleFactor" value="0.5"/>
    </inkml:brush>
  </inkml:definitions>
  <inkml:trace contextRef="#ctx0" brushRef="#br0">445 9 14043 0 0,'-1'0'5362'0'0,"0"0"-6024"0"0,0 0 1196 0 0,-7-2-427 0 0,-2 0 41 0 0,-2-1-225 0 0,-2 2 113 0 0,-1 0-99 0 0,0 3-14 0 0,-1 0 39 0 0,-2 2 4 0 0,-1 2 18 0 0,-1 0 16 0 0,-2 1 6 0 0,-2 1-8 0 0,0 1-6 0 0,-1 1 10 0 0,-1 0-12 0 0,1 1 12 0 0,0 0-3 0 0,2 1 1 0 0,1 0 19 0 0,3 0-25 0 0,2 0-140 0 0,4-1 20 0 0,3 0-136 0 0,4-1-221 0 0,5-1 129 0 0,5-1-28 0 0,5-1-250 0 0,5-1 337 0 0,5-1-111 0 0,4 0 57 0 0,3-2 293 0 0,4 0-83 0 0,0 0 90 0 0,1 0-32 0 0,0 1 39 0 0,-2 0-28 0 0,-2 0 27 0 0,-1 1-8 0 0,-3 1 13 0 0,-2 0-4 0 0,-3 2 12 0 0,-2 0-13 0 0,-3 0 32 0 0,-2 0-149 0 0,-4-1 16 0 0,-2 0 44 0 0,-3 0-169 0 0,-2 0 302 0 0,-3-1-56 0 0,-3 0-30 0 0,-2 0 329 0 0,-2 2-40 0 0,-3 0 75 0 0,-3 0 22 0 0,-2 0 37 0 0,-3 1-157 0 0,-4 0 11 0 0,-3-1-29 0 0,-3-1-178 0 0,-4 1 39 0 0,-5-1-853 0 0,-2 0 805 0 0,-3 1-58 0 0,-2 1-224 0 0,27-6-8117 0 0,1 1-1315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14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3137 0 0,'12'84'624'0'0,"4"-10"-80"0"0,1-8-16 0 0,5 1-192 0 0,-3-5 56 0 0,4-4 72 0 0,5-1-288 0 0,-1 1 80 0 0,4 0 32 0 0,1-2-7 0 0,1 2 87 0 0,1-2 0 0 0,2-2-120 0 0,1-4-168 0 0,2-1-88 0 0,0 0 8 0 0,-1-4-248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10.71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8680.45313"/>
      <inkml:brushProperty name="anchorY" value="-182437.76563"/>
      <inkml:brushProperty name="scaleFactor" value="0.5"/>
    </inkml:brush>
  </inkml:definitions>
  <inkml:trace contextRef="#ctx0" brushRef="#br0">1 469 12411 0 0,'0'0'1080'0'0,"4"0"-1256"0"0,3 0 1039 0 0,5-1-887 0 0,5-1-684 0 0,6 0 696 0 0,7-2-311 0 0,8-2 79 0 0,9-2 584 0 0,9-2-168 0 0,10-2 149 0 0,10-2-18 0 0,9-2 18 0 0,10-1-114 0 0,11-1-14 0 0,10-1 8 0 0,10 0-123 0 0,10 0 34 0 0,11 0-81 0 0,11 1 9 0 0,9-1-7 0 0,12 1 65 0 0,8 0 8 0 0,11 1-35 0 0,9 0 89 0 0,9 0-64 0 0,8 0 21 0 0,8 0 33 0 0,6 1-68 0 0,8 0 4 0 0,6 1-32 0 0,4 0 16 0 0,6 1-26 0 0,3 2-31 0 0,3 1 46 0 0,2 2-16 0 0,2 2-5 0 0,0 2 4 0 0,0 2-2 0 0,-3 2-10 0 0,-2 1 13 0 0,-5 3-14 0 0,-4 0-5 0 0,-6 3 11 0 0,-6-1-14 0 0,-8 1 14 0 0,-6 1-23 0 0,-9-1 16 0 0,-9 1 13 0 0,-10 1-22 0 0,-7-1 26 0 0,-11-1-26 0 0,-10 0 8 0 0,-11 0-3 0 0,-10-1-10 0 0,-10 0 4 0 0,-9-2-12 0 0,-8 0-136 0 0,-9-1-121 0 0,-12 0-124 0 0,-9-1-222 0 0,-12-1 75 0 0,-10 1-359 0 0,-46-1-6811 0 0,-3 0-1169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0.07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0020.70313"/>
      <inkml:brushProperty name="anchorY" value="-183083.39063"/>
      <inkml:brushProperty name="scaleFactor" value="0.5"/>
    </inkml:brush>
  </inkml:definitions>
  <inkml:trace contextRef="#ctx0" brushRef="#br0">269 73 8954 0 0,'0'0'0'0'0,"0"0"608"0"0,-1-2 355 0 0,0-1-736 0 0,0 0 2407 0 0,1-1-2440 0 0,-1 0 758 0 0,0 0-242 0 0,1 0 89 0 0,-1 0-159 0 0,1-1-127 0 0,0 1-42 0 0,0 0-4 0 0,1 0-226 0 0,-1-1 99 0 0,1 1-50 0 0,1 0-21 0 0,0 0 54 0 0,0 0-18 0 0,0 2-21 0 0,0 0 36 0 0,-1 1-49 0 0,-1 0-60 0 0,1 1 174 0 0,-1 0-311 0 0,0 0-110 0 0,0 0-70 0 0,0 4-2050 0 0,-1 3 1902 0 0,0 2-64 0 0,-3 4 27 0 0,-2 2 292 0 0,-2 3-73 0 0,-3 2 67 0 0,-2 3 2 0 0,-2 3 21 0 0,-3 2 4 0 0,0 2-8 0 0,-1 2 3 0 0,0 1 8 0 0,0 0 7 0 0,1 0-10 0 0,2-1 3 0 0,0-1-1 0 0,2-3 19 0 0,1-3 3 0 0,2-3 1 0 0,1-3 10 0 0,2-4 54 0 0,1-3-6 0 0,3-3 15 0 0,0-2 46 0 0,2-2-22 0 0,1-2 46 0 0,0-2 432 0 0,2-1-427 0 0,0 0 7 0 0,0-1 8 0 0,6 0-97 0 0,1 0 28 0 0,3-2-22 0 0,2-1-91 0 0,1 0 35 0 0,1-2-26 0 0,2-1-23 0 0,2-1 24 0 0,1-1-8 0 0,1-1-17 0 0,2 0 24 0 0,1 0-26 0 0,0-1 8 0 0,0 1-3 0 0,0 0-10 0 0,-2 0 13 0 0,0 2-14 0 0,-3 0 5 0 0,0 1-12 0 0,-3 2 4 0 0,-1 0-49 0 0,-2 2 4 0 0,-1 0-3 0 0,-2 2-40 0 0,-2 0-175 0 0,-2 0-111 0 0,-2 1-131 0 0,-1 0-232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0.42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1203.57813"/>
      <inkml:brushProperty name="anchorY" value="-184404.42188"/>
      <inkml:brushProperty name="scaleFactor" value="0.5"/>
    </inkml:brush>
  </inkml:definitions>
  <inkml:trace contextRef="#ctx0" brushRef="#br0">285 21 16011 0 0,'0'0'918'0'0,"0"-1"-451"0"0,1 0 14 0 0,0 0-170 0 0,0-1 58 0 0,0 1-26 0 0,1 0-158 0 0,-1-1-38 0 0,1 0-46 0 0,-1 1-175 0 0,1-1-284 0 0,-1 1-34 0 0,1-1 58 0 0,-1 1-392 0 0,6-2 458 0 0,-1 3-187 0 0,-2 4-42 0 0,-2 3 415 0 0,-4 5-79 0 0,-3 5 192 0 0,-3 4 10 0 0,-4 6 55 0 0,-2 4-7 0 0,-3 3-11 0 0,-2 5 23 0 0,-1 2-35 0 0,-1 3 10 0 0,-1 1-4 0 0,1 0-10 0 0,0 0-6 0 0,1-3-8 0 0,2-1 11 0 0,1-2-4 0 0,1-3-9 0 0,2-2 22 0 0,2-3-6 0 0,1-3 2 0 0,2-2 0 0 0,3-4 37 0 0,0-3-20 0 0,2-3-1 0 0,2-4 11 0 0,1-3-135 0 0,0-4-129 0 0,1-2-65 0 0,0-2-248 0 0,5-4 76 0 0,3-2-311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0.92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39923.70313"/>
      <inkml:brushProperty name="anchorY" value="-184130.07813"/>
      <inkml:brushProperty name="scaleFactor" value="0.5"/>
    </inkml:brush>
  </inkml:definitions>
  <inkml:trace contextRef="#ctx0" brushRef="#br0">1 55 15843 0 0,'0'0'2372'0'0,"0"-1"-1868"0"0,0 1 101 0 0,0-2-261 0 0,0 1-13 0 0,0 0-136 0 0,0 0-14 0 0,0 0-138 0 0,0 1 22 0 0,0 0-16 0 0,0 0-19 0 0,0 0-14 0 0,1 0 77 0 0,0 0-5 0 0,6-2 5 0 0,2 0 78 0 0,3 1-40 0 0,2 0 16 0 0,2 0 15 0 0,2 1-42 0 0,3 1-5 0 0,3 0-28 0 0,3 0 5 0 0,3 0-42 0 0,3 0 21 0 0,3-1-18 0 0,3 0-5 0 0,1-1-8 0 0,3-2 2 0 0,-1 0-2 0 0,1-1 0 0 0,-1 0-19 0 0,-1-1 15 0 0,-3 0-15 0 0,-2 0 5 0 0,-3 1-2 0 0,-5 0-10 0 0,-3 1-6 0 0,-5 1-8 0 0,-3 1-17 0 0,-6 0-24 0 0,-3 1-5 0 0,-4 0 0 0 0,-3 0-49 0 0,-1 0 4 0 0,-1 5 25 0 0,-3 1-10 0 0,-3 3-6 0 0,-4 3 41 0 0,-3 2 6 0 0,-3 3-18 0 0,-5 3 54 0 0,-2 4-15 0 0,-3 5-4 0 0,-3 3 22 0 0,-2 6-6 0 0,-3 3 2 0 0,-2 3 9 0 0,-1 3-2 0 0,-1 1 29 0 0,1 0-18 0 0,0 0 17 0 0,1-3-14 0 0,2-3 14 0 0,3-4-4 0 0,4-3 1 0 0,2-3 0 0 0,4-4-10 0 0,3-3 13 0 0,3-3-4 0 0,3-4-9 0 0,3-2 13 0 0,2-3-32 0 0,2-2-66 0 0,2-3-104 0 0,2-3-50 0 0,1-2-2106 0 0,0-2 2767 0 0,3-4-1299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1.20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1028.90625"/>
      <inkml:brushProperty name="anchorY" value="-185909.48438"/>
      <inkml:brushProperty name="scaleFactor" value="0.5"/>
    </inkml:brush>
  </inkml:definitions>
  <inkml:trace contextRef="#ctx0" brushRef="#br0">163 1 14155 0 0,'0'0'5284'0'0,"-1"3"-6303"0"0,-1 4 572 0 0,-2 2 252 0 0,0 4-37 0 0,-2 2 148 0 0,-1 4 128 0 0,-1 1-26 0 0,-2 2 31 0 0,-1 1-12 0 0,-1 0 5 0 0,0 0-12 0 0,0 1 13 0 0,1-1-14 0 0,-1 0 23 0 0,1-1 12 0 0,2 0-217 0 0,0 0-711 0 0,0-1 69 0 0,2-1-38 0 0,2-1-738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1.8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39846.10938"/>
      <inkml:brushProperty name="anchorY" value="-185281.0625"/>
      <inkml:brushProperty name="scaleFactor" value="0.5"/>
    </inkml:brush>
  </inkml:definitions>
  <inkml:trace contextRef="#ctx0" brushRef="#br0">269 61 14299 0 0,'0'0'5285'0'0,"1"0"-5106"0"0,5-3 77 0 0,2-2-45 0 0,3 1-314 0 0,1-2 111 0 0,3 1-107 0 0,1-1 29 0 0,2 1 16 0 0,0-1-24 0 0,2 2 18 0 0,2 0-24 0 0,0 0-3 0 0,2 1 28 0 0,0 1 19 0 0,0 0-4 0 0,0 1 41 0 0,-1 1-10 0 0,-1 0 14 0 0,-1 1-2 0 0,-2 2 1 0 0,-3 0-65 0 0,-1 1 37 0 0,-3 2-15 0 0,-2 0-53 0 0,-3 2 25 0 0,-2 2-10 0 0,-3 1 1 0 0,-3 2 37 0 0,-4 2 37 0 0,-4 4-18 0 0,-5 2 0 0 0,-4 4 48 0 0,-6 3-15 0 0,-3 4 26 0 0,-6 4-15 0 0,-3 3 5 0 0,-4 4-1 0 0,-2 3 0 0 0,-1 2 0 0 0,-2 1-9 0 0,0 0 2 0 0,0 0-1 0 0,3-2 0 0 0,1-3-9 0 0,4-3 21 0 0,3-3-7 0 0,5-4 3 0 0,4-4 19 0 0,6-4 22 0 0,4-3-14 0 0,5-3 15 0 0,4-3 25 0 0,5-3 31 0 0,4-2 2 0 0,5-3 2 0 0,4-2 40 0 0,5-2 16 0 0,5-4-48 0 0,3-2 44 0 0,3-4-32 0 0,3-3-38 0 0,3-3 1 0 0,1-3 15 0 0,1-2-72 0 0,-1-2 22 0 0,-1-2 18 0 0,-1-2 1 0 0,-2-1 20 0 0,-3 0 71 0 0,-3-2 0 0 0,-3-1-4 0 0,-5-2 108 0 0,-4 0 91 0 0,-4-2-1 0 0,-5-1-36 0 0,-6-2 120 0 0,-4 0-224 0 0,-5 0 69 0 0,-6 0 29 0 0,-3 2-268 0 0,-5 1 52 0 0,-2 2-93 0 0,-3 4 5 0 0,-2 2-44 0 0,-1 3-19 0 0,-1 4-15 0 0,1 2 10 0 0,0 3-34 0 0,2 2 1 0 0,2 2-11 0 0,2 1-17 0 0,3 2 3 0 0,3 1-777 0 0,3 1-544 0 0,3 1-601 0 0,3 2-1093 0 0,2 1 331 0 0,2 1-1783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2.9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38560.17188"/>
      <inkml:brushProperty name="anchorY" value="-184471.29688"/>
      <inkml:brushProperty name="scaleFactor" value="0.5"/>
    </inkml:brush>
  </inkml:definitions>
  <inkml:trace contextRef="#ctx0" brushRef="#br0">375 8 12931 0 0,'0'0'6137'0'0,"0"-1"-5710"0"0,0 0 4 0 0,0 0-102 0 0,0 0-9 0 0,0-1-87 0 0,0 1-37 0 0,0 1-23 0 0,0-1-235 0 0,0 1 36 0 0,0 0-36 0 0,-5 1-422 0 0,-3 1 257 0 0,-2 2-26 0 0,-2 2 113 0 0,-2 2 40 0 0,-2 3 21 0 0,-1 1 22 0 0,-3 1 73 0 0,-1 1-19 0 0,-2 2 21 0 0,-1 0-4 0 0,-1 0 2 0 0,-1 0 19 0 0,0 0-6 0 0,1-1-6 0 0,1 0 21 0 0,3-3 21 0 0,3 0-14 0 0,2-3 6 0 0,6-3 18 0 0,3-1-230 0 0,3-3 11 0 0,2-1 50 0 0,4 1-289 0 0,5-1 233 0 0,3 0-135 0 0,6 0-38 0 0,5-1 182 0 0,5 0-31 0 0,3 0 100 0 0,5 0-1 0 0,2 1 43 0 0,2 0-26 0 0,1 2 20 0 0,-1 2-5 0 0,0 0-18 0 0,-2 2-4 0 0,-3 2-27 0 0,-3 1-13 0 0,-3 1-26 0 0,-5 1-51 0 0,-4 0 40 0 0,-4 1 12 0 0,-5 0-60 0 0,-3 0 272 0 0,-5-1-6 0 0,-3 1-3 0 0,-4-1 333 0 0,-3 1-9 0 0,-3 0 49 0 0,-4 0 41 0 0,-2 0 69 0 0,-3 0-157 0 0,-4 0-5 0 0,-2-1 15 0 0,-3 0-191 0 0,-1-1 7 0 0,-1 0-59 0 0,-1-1 16 0 0,1 0-75 0 0,1-2 58 0 0,1-1-11 0 0,3-1 21 0 0,2-2 34 0 0,2-1 29 0 0,4-2-5 0 0,3-1 5 0 0,2-2 37 0 0,5 0-113 0 0,2-2-12 0 0,4 0 8 0 0,3-1-149 0 0,3 0-15 0 0,4-1-13 0 0,4 0-25 0 0,4 0-51 0 0,4 0 32 0 0,3 0-5 0 0,3 0 10 0 0,3 0 27 0 0,2 0 21 0 0,2 0-23 0 0,3 1 19 0 0,1-1 14 0 0,2 0-5 0 0,2-1-6 0 0,2 0 11 0 0,1-1-12 0 0,2-1 12 0 0,2-1 6 0 0,1-2-10 0 0,0 0 22 0 0,0-1-7 0 0,-1-2 3 0 0,-2 0 19 0 0,-1-2-6 0 0,-2 0 31 0 0,-3-1-8 0 0,-3-1 13 0 0,-3-1 26 0 0,-3-1 21 0 0,-3 0 5 0 0,-4 0 11 0 0,-3 0 27 0 0,-4 0 21 0 0,-3 0 24 0 0,-4 2-4 0 0,-3 2 42 0 0,-2 1-124 0 0,-3 3 1 0 0,-3 2-6 0 0,-3 2-135 0 0,-2 3-94 0 0,-2 2-19 0 0,-4 3-36 0 0,-3 3-127 0 0,-3 3 144 0 0,-3 3-59 0 0,-2 4 18 0 0,-2 2 111 0 0,1 4 5 0 0,-1 2 34 0 0,2 2 16 0 0,3 2 26 0 0,2 1-5 0 0,3 0 13 0 0,4 0-2 0 0,4 0 1 0 0,3-2 28 0 0,4-1-36 0 0,2-1 21 0 0,4-2 3 0 0,2-2-20 0 0,3-1 7 0 0,4-1-3 0 0,2-2-28 0 0,3-2 36 0 0,3-1-21 0 0,3-3 6 0 0,4-1 8 0 0,2-2-49 0 0,2-3-106 0 0,2-1-20 0 0,2-2-152 0 0,1-2-1393 0 0,1-2-1238 0 0,2-1 1913 0 0,0 0 1088 0 0,2-1-2031 0 0,-25 5-6170 0 0,-1 0-1429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3.1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0552.28125"/>
      <inkml:brushProperty name="anchorY" value="-185893.20313"/>
      <inkml:brushProperty name="scaleFactor" value="0.5"/>
    </inkml:brush>
  </inkml:definitions>
  <inkml:trace contextRef="#ctx0" brushRef="#br0">332 23 10586 0 0,'0'-5'6672'0'0,"-1"1"-4659"0"0,0 1-1401 0 0,-1-1 257 0 0,-1 1-291 0 0,-1 1-235 0 0,-3 1-69 0 0,-2 1-84 0 0,-3 2-246 0 0,-3 3 41 0 0,-3 2-58 0 0,-4 4 5 0 0,-2 3-4 0 0,-2 3 28 0 0,-2 2 20 0 0,0 3-14 0 0,0 3 45 0 0,2 0-12 0 0,4 1 14 0 0,2 1 26 0 0,4-1-26 0 0,5-1 47 0 0,5 0-32 0 0,4-1 11 0 0,4-1 15 0 0,5-1-23 0 0,4-2 36 0 0,5-1-2 0 0,3-2-17 0 0,4-2 35 0 0,3-2-39 0 0,4-2 2 0 0,2-2 18 0 0,4-3-62 0 0,2-1-66 0 0,4-4-348 0 0,4-2-48 0 0,4-1 15 0 0,5-3-353 0 0,-32 3-10077 0 0,0 0-1669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6.95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1716.03125"/>
      <inkml:brushProperty name="anchorY" value="-187336.625"/>
      <inkml:brushProperty name="scaleFactor" value="0.5"/>
    </inkml:brush>
  </inkml:definitions>
  <inkml:trace contextRef="#ctx0" brushRef="#br0">1 14 9914 0 0,'0'0'3761'0'0,"0"0"-3517"0"0,1 0 57 0 0,0 0 22 0 0,5 0 76 0 0,2 0-120 0 0,3 0 21 0 0,2-1 28 0 0,1 1-135 0 0,2-1 87 0 0,2 1-58 0 0,2-1-42 0 0,1 0 68 0 0,4 1-90 0 0,2-1 28 0 0,3 0 18 0 0,3-1-102 0 0,1 1-24 0 0,3 0-26 0 0,1 0-10 0 0,0-1-47 0 0,-1 2-54 0 0,0-1-15 0 0,-2 1-21 0 0,-2 1-64 0 0,-1 2-777 0 0,-2 0-455 0 0,-2 2-192 0 0,-2 1-1167 0 0,-2 2 374 0 0,-2 3-1374 0 0,-6-2-1068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7.1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3443.23438"/>
      <inkml:brushProperty name="anchorY" value="-188383.8125"/>
      <inkml:brushProperty name="scaleFactor" value="0.5"/>
    </inkml:brush>
  </inkml:definitions>
  <inkml:trace contextRef="#ctx0" brushRef="#br0">1 82 9018 0 0,'0'0'3651'0'0,"5"-1"-3243"0"0,4-1-77 0 0,3-1 33 0 0,4 0-1 0 0,5-1-111 0 0,4 0-48 0 0,4-1-29 0 0,4 0 17 0 0,4-1-132 0 0,4 0 19 0 0,2-1-59 0 0,3 1 1 0 0,1 0-22 0 0,2 0-380 0 0,0 1 463 0 0,-1 0-232 0 0,-2 1 176 0 0,-28 2-8003 0 0,0 1-1209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16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5 2649 0 0,'0'0'7462'0'0,"0"-2"-6111"0"0,0 2-1347 0 0,0-1 1 0 0,-1 1-1 0 0,1 0 1 0 0,0 0-1 0 0,0 0 1 0 0,0 0 0 0 0,0 0-1 0 0,0 0 1 0 0,0 0-1 0 0,0-1 1 0 0,-1 1-1 0 0,1 0 1 0 0,0 0-1 0 0,0 0 1 0 0,0 0-1 0 0,0 0 1 0 0,0 0-1 0 0,-1 0 1 0 0,1 0-1 0 0,0 0 1 0 0,0 0-1 0 0,0 0 1 0 0,0 0-1 0 0,-1 0 1 0 0,1 0-1 0 0,0 0 1 0 0,0 0-1 0 0,0 0 1 0 0,0 0-1 0 0,0 0 1 0 0,-1 0 0 0 0,1 0-1 0 0,0 0 1 0 0,0 0-1 0 0,0 0 1 0 0,0 0-1 0 0,0 0 1 0 0,-1 1-1 0 0,1-1 1 0 0,0 0-1 0 0,0 0 1 0 0,0 0-1 0 0,0 0 1 0 0,0 0-1 0 0,0 0 1 0 0,0 0-1 0 0,-1 1 1 0 0,1-1-1 0 0,0 0 1 0 0,0 0-1 0 0,0 0 1 0 0,0 0-1 0 0,0 0 1 0 0,0 1 0 0 0,-6 7-55 0 0,1 0 1 0 0,-1 1 0 0 0,2-1 0 0 0,-1 1 0 0 0,1 0 0 0 0,0 0 0 0 0,1 1-1 0 0,-3 15 1 0 0,-16 91 95 0 0,17-85 24 0 0,-43 309 867 0 0,35-238-883 0 0,4-42 611 0 0,-1 80 1 0 0,19-7 223 0 0,-4-76-772 0 0,12 63 173 0 0,-11-64-72 0 0,-5-41-138 0 0,1 1 0 0 0,0-1 1 0 0,8 26-1 0 0,48 155 556 0 0,-50-171-602 0 0,-3-6 3 0 0,2-1 0 0 0,-1 0 0 0 0,2 0 0 0 0,0 0 0 0 0,1-1 0 0 0,1-1 0 0 0,15 20 1 0 0,124 125 891 0 0,-145-157-1149 0 0,-1 1 1 0 0,0-1-1 0 0,0 1 0 0 0,0-1 0 0 0,0 1 0 0 0,0 0 1 0 0,-1 0-1 0 0,0 0 0 0 0,0 0 0 0 0,-1 1 1 0 0,1-1-1 0 0,-1 1 0 0 0,0-1 0 0 0,-1 0 1 0 0,1 1-1 0 0,-1 0 0 0 0,0-1 0 0 0,-1 8 1 0 0,-2 8-1136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8.5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5051.29688"/>
      <inkml:brushProperty name="anchorY" value="-189318.76563"/>
      <inkml:brushProperty name="scaleFactor" value="0.5"/>
    </inkml:brush>
  </inkml:definitions>
  <inkml:trace contextRef="#ctx0" brushRef="#br0">9 50 6025 0 0,'-4'-6'11341'0'0,"3"4"-11834"0"0,0 1 1032 0 0,1 0-411 0 0,0 1-183 0 0,0-1-12 0 0,-1 6-3389 0 0,1 3 2870 0 0,1 3-6 0 0,0 2 513 0 0,1 5-123 0 0,0 2 183 0 0,-1 3 44 0 0,1 2 15 0 0,-2 4-4 0 0,0 1 6 0 0,0 4-2 0 0,-1 2 0 0 0,-2 2 0 0 0,1 2 0 0 0,0 3 9 0 0,1 0 7 0 0,0-1 27 0 0,1 0-17 0 0,0-3 26 0 0,2-4 22 0 0,1-4 22 0 0,1-5 5 0 0,1-5 21 0 0,1-5 23 0 0,1-4 144 0 0,-1-4 121 0 0,1-2-34 0 0,0-4 249 0 0,-1-1 85 0 0,-1-2-39 0 0,1-3 38 0 0,-1-1 125 0 0,2-4-336 0 0,-1-2 21 0 0,2-4-19 0 0,1-3-376 0 0,0-4 39 0 0,2-3-99 0 0,1-4 0 0 0,0-3-91 0 0,0-2 24 0 0,1-1-13 0 0,0-1 0 0 0,0 2 0 0 0,0 1 0 0 0,-2 2 0 0 0,0 3 18 0 0,0 2-14 0 0,-2 4-4 0 0,-1 2-8 0 0,0 4 2 0 0,-1 2-12 0 0,-2 3-34 0 0,0 2-37 0 0,-1 3-11 0 0,-2 2-48 0 0,-1 2-186 0 0,0 2 88 0 0,3 5-572 0 0,0 2 530 0 0,1 4-11 0 0,0 3 253 0 0,0 4-49 0 0,0 2 55 0 0,1 2-4 0 0,-1 4 23 0 0,1 2-6 0 0,1 2 22 0 0,1 2-15 0 0,2-1 5 0 0,1 0-1 0 0,0-1 9 0 0,2-2-2 0 0,1-2 1 0 0,0-4 19 0 0,1-2 22 0 0,-1-4-5 0 0,0-2 32 0 0,-1-2 76 0 0,-1-3 74 0 0,-1-2-6 0 0,-1-2 141 0 0,-1-2 198 0 0,0-1-48 0 0,-1-2 51 0 0,-1-3 229 0 0,-1-2-167 0 0,1-2 35 0 0,-1-2 3 0 0,0-3-157 0 0,0-4-114 0 0,0-3-32 0 0,0-4 2 0 0,0-3-216 0 0,0-3 5 0 0,-1-3-42 0 0,1-2-19 0 0,-1-1-54 0 0,0-2-15 0 0,0-1-19 0 0,0 0 2 0 0,-1 1-31 0 0,0 0-11 0 0,0 1-17 0 0,-1 2 12 0 0,-1 3-33 0 0,0 2-66 0 0,0 4-29 0 0,0 3-25 0 0,0 4-83 0 0,-1 3-522 0 0,2 4-221 0 0,0 3-104 0 0,1 3-724 0 0,2 3 222 0 0,1 4-748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9.64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6745.20313"/>
      <inkml:brushProperty name="anchorY" value="-190289.98438"/>
      <inkml:brushProperty name="scaleFactor" value="0.5"/>
    </inkml:brush>
  </inkml:definitions>
  <inkml:trace contextRef="#ctx0" brushRef="#br0">108 937 12475 0 0,'1'-1'1496'0'0,"1"-2"-1708"0"0,1-2 1394 0 0,1-2-130 0 0,1-3-145 0 0,0-1 45 0 0,0-2-83 0 0,0 0-145 0 0,1-2 35 0 0,-1-1-200 0 0,-1 0-33 0 0,0 0-58 0 0,-1 1-15 0 0,-1 0-170 0 0,0 2-67 0 0,-1 0 17 0 0,-1 2 38 0 0,0 2-174 0 0,-2 1 7 0 0,0 1-46 0 0,-2 2-25 0 0,-1 2-34 0 0,0 0-153 0 0,-2 2 4 0 0,-1 1-13 0 0,-1 1-164 0 0,0 2 36 0 0,-2 2-66 0 0,1 2 12 0 0,-1 1-17 0 0,-1 2 144 0 0,1 3-24 0 0,0 2 15 0 0,0 1 153 0 0,1 3-16 0 0,2 0 52 0 0,1 2 20 0 0,1 0 17 0 0,3 1 8 0 0,1-1 9 0 0,1-1-2 0 0,3-2 21 0 0,1-1-15 0 0,1-2 15 0 0,2-2 5 0 0,1-2-2 0 0,0-2 40 0 0,2-2-12 0 0,1-3 6 0 0,0-1 38 0 0,1-2-11 0 0,1-2 14 0 0,2-3-12 0 0,0-2 14 0 0,1-1-42 0 0,1-2 13 0 0,0-3 3 0 0,0-1-40 0 0,0-2 13 0 0,-1-1 3 0 0,-1 0-12 0 0,-1-1 23 0 0,-2 0-6 0 0,-2 0 2 0 0,-1 2-10 0 0,-2 0 22 0 0,-3 2-44 0 0,0 2-14 0 0,-1 2 11 0 0,-2 2-53 0 0,1 3-107 0 0,-2 1 10 0 0,1 2-12 0 0,0 1-277 0 0,0 1 212 0 0,-3 3-13 0 0,-1 2 80 0 0,-1 3 23 0 0,1 1 25 0 0,1 2 9 0 0,0 0 66 0 0,1 2-18 0 0,1 0 10 0 0,1 0 10 0 0,1 0-4 0 0,2 0 30 0 0,0-1 2 0 0,2-1-9 0 0,1-1 23 0 0,2-1-7 0 0,0 0 22 0 0,3-2 4 0 0,0-1 9 0 0,3-1 27 0 0,1-1 2 0 0,2-2 11 0 0,2-2 36 0 0,2-3 0 0 0,1-3 21 0 0,0-3-22 0 0,2-2 26 0 0,-1-3 11 0 0,-1-3 16 0 0,1-2-21 0 0,-2-2 27 0 0,-1-1-28 0 0,-1-2 0 0 0,-1 0 27 0 0,-2-2-56 0 0,-1-1-1 0 0,-1 0-38 0 0,-1-1 7 0 0,-1-1-42 0 0,-1-1-18 0 0,-2-2-15 0 0,1-1 0 0 0,-2-3-39 0 0,0-3-8 0 0,-1-3 9 0 0,-1-3-24 0 0,-1-2-12 0 0,0-1 2 0 0,-1-1 8 0 0,-1 1 6 0 0,-1 2-2 0 0,-1 3 2 0 0,-2 5 0 0 0,0 4-9 0 0,-1 5 21 0 0,0 5-119 0 0,-1 5-2 0 0,-1 5-15 0 0,1 4-115 0 0,0 4 12 0 0,2 3 9 0 0,-3 4-37 0 0,-1 4 20 0 0,0 4 96 0 0,-1 5-9 0 0,-1 4 38 0 0,0 5 106 0 0,-1 5-19 0 0,0 6 23 0 0,0 5 8 0 0,1 5 8 0 0,0 4-1 0 0,1 3 10 0 0,1 3-12 0 0,0 1 23 0 0,2 1-16 0 0,2-1 6 0 0,0 0-2 0 0,2-1 9 0 0,0 0 7 0 0,2-1-1 0 0,2-2 1 0 0,2-3 9 0 0,0-3 35 0 0,3-5 0 0 0,1-5 3 0 0,1-6 29 0 0,1-6 20 0 0,1-6 15 0 0,1-6 7 0 0,0-4 29 0 0,1-5 49 0 0,0-4-31 0 0,1-6 5 0 0,1-4 27 0 0,1-5-74 0 0,1-6 31 0 0,0-5-11 0 0,1-5-92 0 0,0-4-11 0 0,0-3-21 0 0,0-3 9 0 0,-2-3-52 0 0,1-1-32 0 0,-2-1-59 0 0,0-3 12 0 0,-2-1-93 0 0,-1-3-23 0 0,-1-2 21 0 0,-2-2-22 0 0,-2-1-32 0 0,-2 0 121 0 0,-2 2-18 0 0,-2 2 10 0 0,-1 5 134 0 0,-3 6-10 0 0,-2 7 20 0 0,-1 5 2 0 0,-1 6 20 0 0,-2 6-71 0 0,0 6-16 0 0,-1 4-18 0 0,1 3-83 0 0,0 4-147 0 0,0 2 82 0 0,1 4-27 0 0,0 3-127 0 0,0 3 225 0 0,0 2-99 0 0,0 5 6 0 0,0 4 218 0 0,-1 5-36 0 0,0 5 40 0 0,-1 6 0 0 0,1 6 20 0 0,0 4 5 0 0,0 5 0 0 0,2 3 19 0 0,0 1-14 0 0,1 2 24 0 0,2-2-6 0 0,0-1 2 0 0,3-3 9 0 0,1-4 16 0 0,1-4 6 0 0,2-4-10 0 0,0-4 14 0 0,2-3-4 0 0,0-5-9 0 0,1-4 22 0 0,0-4-16 0 0,-1-4 34 0 0,1-4-10 0 0,-2-4-6 0 0,0-2 41 0 0,0-5-320 0 0,-2-3-150 0 0,0-4-2 0 0,-2-4-466 0 0,0-3-2838 0 0,0-2 4106 0 0,-1-4-2520 0 0,-1-2 2474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29.82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8768.875"/>
      <inkml:brushProperty name="anchorY" value="-191180.75"/>
      <inkml:brushProperty name="scaleFactor" value="0.5"/>
    </inkml:brush>
  </inkml:definitions>
  <inkml:trace contextRef="#ctx0" brushRef="#br0">35 1 12683 0 0,'0'0'0'0'0,"-1"0"1200"0"0,-4 0-252 0 0,0 0 63 0 0,-1 1 284 0 0,0-1-942 0 0,1 1 121 0 0,1-1 57 0 0,2 0-445 0 0,2 3 213 0 0,4-1-60 0 0,3 1-489 0 0,5 1 238 0 0,3 0-88 0 0,5-1 95 0 0,4 0 33 0 0,4 0 5 0 0,4-1 6 0 0,3-1-8 0 0,2 0-7 0 0,4 0-18 0 0,1-2-51 0 0,1 0-286 0 0,2-1 13 0 0,1-1-7 0 0,-1-1-293 0 0,-27 3-8698 0 0,0-1-1433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30.18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0262.70313"/>
      <inkml:brushProperty name="anchorY" value="-192215.4375"/>
      <inkml:brushProperty name="scaleFactor" value="0.5"/>
    </inkml:brush>
  </inkml:definitions>
  <inkml:trace contextRef="#ctx0" brushRef="#br0">458 8 16019 0 0,'0'0'0'0'0,"-2"-1"1121"0"0,-3 0-1028 0 0,-5 0 32 0 0,-2-1 825 0 0,-4 1-1171 0 0,-3 0 397 0 0,-2 1-122 0 0,-2 1-8 0 0,-1 1 12 0 0,0 1-59 0 0,0 1 36 0 0,0 3-14 0 0,0 0-44 0 0,0 1 5 0 0,1 1-24 0 0,0 0 5 0 0,1 2-12 0 0,1-1-26 0 0,2 2 16 0 0,1-1-6 0 0,2 0-27 0 0,3 0-30 0 0,2-1-30 0 0,4 0 6 0 0,2-1-62 0 0,3-1 16 0 0,3 0-27 0 0,4 0-4 0 0,4 0-9 0 0,3 0 104 0 0,4 0-12 0 0,3 1 19 0 0,3 1 93 0 0,3-1-54 0 0,1 1 69 0 0,3 1-18 0 0,0 0-11 0 0,0 0 14 0 0,0 0-6 0 0,-1 0-7 0 0,-1 0 21 0 0,-3 0 68 0 0,-1 0 28 0 0,-4-1 7 0 0,-2 0 106 0 0,-5-1 215 0 0,-2 0-26 0 0,-4-1 16 0 0,-4-1 251 0 0,-4 0-203 0 0,-3 0 54 0 0,-5 0 62 0 0,-3 0-230 0 0,-5 1-71 0 0,-3 0-26 0 0,-3 0-47 0 0,-2 0-144 0 0,-3 0 0 0 0,0 0-29 0 0,-3 0-10 0 0,0 0-56 0 0,-1 0-797 0 0,-1 0-1755 0 0,0-1 2130 0 0,-3 0 422 0 0,1 0-1247 0 0,21-4-6854 0 0,0-1-1369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30.54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48788.82813"/>
      <inkml:brushProperty name="anchorY" value="-191698.85938"/>
      <inkml:brushProperty name="scaleFactor" value="0.5"/>
    </inkml:brush>
  </inkml:definitions>
  <inkml:trace contextRef="#ctx0" brushRef="#br0">1 221 19380 0 0,'0'0'2685'0'0,"1"-1"-3115"0"0,2 0 569 0 0,7 1-151 0 0,7-1-76 0 0,9 0 111 0 0,12-1 30 0 0,11-1 31 0 0,15 0 120 0 0,14-3-20 0 0,15-1 24 0 0,13-3-29 0 0,14-2-19 0 0,12-2 13 0 0,11-2-71 0 0,10-1 19 0 0,8 0 10 0 0,6 0-81 0 0,4 1 6 0 0,3 1-24 0 0,1 2 3 0 0,-2 3-12 0 0,-4 1-7 0 0,-6 3-18 0 0,-9 1 24 0 0,-9 3-28 0 0,-12 1 9 0 0,-12 1-3 0 0,-14 0 0 0 0,-14 1-9 0 0,-15 0-35 0 0,-13 0-38 0 0,-12-1-56 0 0,-12-2-54 0 0,-10 1-1634 0 0,-9-2-1089 0 0,-9-1 1897 0 0,-6 0 1061 0 0,-5-1-2000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46.34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3254.67188"/>
      <inkml:brushProperty name="anchorY" value="-192490.29688"/>
      <inkml:brushProperty name="scaleFactor" value="0.5"/>
    </inkml:brush>
  </inkml:definitions>
  <inkml:trace contextRef="#ctx0" brushRef="#br0">20 1 1512 0 0,'-10'0'11653'0'0,"8"0"-10107"0"0,0 0-98 0 0,1 0-695 0 0,0 0-144 0 0,-1 0 1552 0 0,0 0-840 0 0,7 0-2790 0 0,3 1 1279 0 0,2 0-35 0 0,2-1-23 0 0,2 1 190 0 0,2 0-8 0 0,1-1 39 0 0,1 1-1 0 0,1 0 41 0 0,0-1-1 0 0,0 1 3 0 0,1 0 10 0 0,0-1-11 0 0,-1 1 22 0 0,0-1-26 0 0,0 0 18 0 0,-1 0 14 0 0,0 0-14 0 0,-1 0 5 0 0,-1 0-10 0 0,-1 0 11 0 0,-1 0-22 0 0,-2 0 26 0 0,-1 0-18 0 0,-1 0-4 0 0,-1 0 10 0 0,-1-1-3 0 0,-1 1 1 0 0,0 0-9 0 0,-1-1 21 0 0,0 1-26 0 0,0-1 18 0 0,0 1-5 0 0,0 0-18 0 0,-1-1-3 0 0,-1 1-29 0 0,1 0-21 0 0,-2 0-799 0 0,-1-1-138 0 0,0 1-124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47.50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4721.20313"/>
      <inkml:brushProperty name="anchorY" value="-193510.73438"/>
      <inkml:brushProperty name="scaleFactor" value="0.5"/>
    </inkml:brush>
  </inkml:definitions>
  <inkml:trace contextRef="#ctx0" brushRef="#br0">2 122 6169 0 0,'-2'0'13036'0'0,"5"-1"-13016"0"0,3 0 92 0 0,3-2-65 0 0,3-1-15 0 0,4-1 51 0 0,3-2-46 0 0,3-1 34 0 0,4-1-10 0 0,3-1-15 0 0,2-1-14 0 0,2 1-7 0 0,2-1 0 0 0,1 1-29 0 0,0 0-48 0 0,-1 2-34 0 0,0 2-14 0 0,-2 1-86 0 0,0 2 3 0 0,-1 3-6 0 0,-2 2-22 0 0,-2 3-22 0 0,0 2 24 0 0,-3 3-19 0 0,-1 3 33 0 0,-3 3-19 0 0,-2 1-20 0 0,-2 3 34 0 0,-3 1-31 0 0,-3 2 0 0 0,-3 1 19 0 0,-2 2-7 0 0,-3-1 3 0 0,-4 1 28 0 0,-2-1 30 0 0,-4 0 2 0 0,-3 0 2 0 0,-2-2 58 0 0,-4 1 68 0 0,-3-2 12 0 0,-2 0 14 0 0,-3 0 84 0 0,-1-2-12 0 0,-3 1 18 0 0,0-2 17 0 0,-1 0-13 0 0,-1 0-4 0 0,1-2 11 0 0,-1 0-14 0 0,0-1-5 0 0,-1-1 1 0 0,1 0-1 0 0,-1-1 10 0 0,0-2-3 0 0,0-1 57 0 0,2-1 2 0 0,2-2 4 0 0,1-1 67 0 0,4-2 56 0 0,2-2 35 0 0,3-1 7 0 0,3-2 97 0 0,3-1 40 0 0,2-1-24 0 0,3-2 6 0 0,1-1 37 0 0,3-1-293 0 0,0-1 49 0 0,3-2 26 0 0,1-1-347 0 0,3-2 147 0 0,0 0-106 0 0,2-1-37 0 0,0-1 76 0 0,1 1-18 0 0,1-1 34 0 0,-1 2 22 0 0,0 0 15 0 0,0 1-2 0 0,-1 1-6 0 0,0 1 2 0 0,-1 0 9 0 0,1 2-50 0 0,-1 1-4 0 0,0 1-39 0 0,1 0-57 0 0,1 1-80 0 0,0 0-29 0 0,1 1-1 0 0,1 0-136 0 0,2 1-1 0 0,0 1-17 0 0,1 0 16 0 0,2 1-35 0 0,0 0 114 0 0,2 2 12 0 0,1 1 3 0 0,0 0 146 0 0,2 2 25 0 0,-1 1 30 0 0,1 0 10 0 0,0 2 76 0 0,0 1 18 0 0,0 0-10 0 0,0 1 18 0 0,1 0 24 0 0,-1 1-17 0 0,0-1-2 0 0,0 2 2 0 0,-1-1-12 0 0,0 0-6 0 0,0 1 2 0 0,-2-1-2 0 0,0-1-10 0 0,-2 1-15 0 0,-1-2 4 0 0,0 0 15 0 0,-2-1-32 0 0,1-1-1138 0 0,-1-1 1416 0 0,0-1-728 0 0,0-3 526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48.07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6458.04688"/>
      <inkml:brushProperty name="anchorY" value="-195069.42188"/>
      <inkml:brushProperty name="scaleFactor" value="0.5"/>
    </inkml:brush>
  </inkml:definitions>
  <inkml:trace contextRef="#ctx0" brushRef="#br0">8 193 12307 0 0,'0'-2'6586'0'0,"0"1"-5681"0"0,0-1-329 0 0,0 1-14 0 0,0-1-32 0 0,3-8-241 0 0,2-2-19 0 0,1-2-94 0 0,2 0-203 0 0,2 1 50 0 0,1 0-41 0 0,2 0-6 0 0,1 1 30 0 0,2 0-48 0 0,2 0-12 0 0,2 1 2 0 0,2 0-51 0 0,1 1-42 0 0,0 2-29 0 0,3 0-24 0 0,0 2-64 0 0,1 2 34 0 0,0 2 4 0 0,0 2-12 0 0,-1 2 15 0 0,-1 4 5 0 0,-1 1-2 0 0,-3 4 30 0 0,-1 4-17 0 0,-3 3 15 0 0,-2 2 6 0 0,-2 4-29 0 0,-4 2 37 0 0,-2 2-3 0 0,-2 1 30 0 0,-4 1 2 0 0,-3 0 21 0 0,-3 1 32 0 0,-4-1-17 0 0,-3 0-1 0 0,-2-1 48 0 0,-4-1 14 0 0,-2 0 16 0 0,-3-2 0 0 0,-2-2 30 0 0,-1 0 20 0 0,-2-2 42 0 0,-2-1-8 0 0,-1-2 52 0 0,0-2 16 0 0,0-2 26 0 0,1-2-4 0 0,1-3 41 0 0,3-1 93 0 0,2-4-6 0 0,3-1 9 0 0,2-3 125 0 0,4-2 2 0 0,1-2 25 0 0,4-2 10 0 0,2-2 28 0 0,1-3-129 0 0,3 0-44 0 0,1-2-4 0 0,2-1-195 0 0,2-1-107 0 0,3 0-9 0 0,1-1-25 0 0,3 0-187 0 0,3 1 98 0 0,1 0-39 0 0,3 0-13 0 0,3 2 71 0 0,1 0-59 0 0,1 2 21 0 0,2 1-7 0 0,1 1-36 0 0,0 2-18 0 0,2 2 22 0 0,-1 1 9 0 0,0 1-12 0 0,1 2 89 0 0,-1 1-25 0 0,-1 2-16 0 0,0 1 120 0 0,0 1-27 0 0,-1 2 23 0 0,-1 1-20 0 0,-1 1 26 0 0,0 1-18 0 0,-1 1-182 0 0,-1-1-339 0 0,0 1-37 0 0,-1-1 8 0 0,-2 1-456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2:48.46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8020.75"/>
      <inkml:brushProperty name="anchorY" value="-196405.3125"/>
      <inkml:brushProperty name="scaleFactor" value="0.5"/>
    </inkml:brush>
  </inkml:definitions>
  <inkml:trace contextRef="#ctx0" brushRef="#br0">477 0 17300 0 0,'0'0'0'0'0,"-1"0"784"0"0,-1 1-887 0 0,-1 0-465 0 0,0 1 517 0 0,-2 1-582 0 0,-2 3-350 0 0,-2 3 488 0 0,-2 3-138 0 0,-4 6 201 0 0,-3 5 325 0 0,-5 5-16 0 0,-3 6 71 0 0,-4 5 36 0 0,-3 4 60 0 0,-3 3-13 0 0,0 2 18 0 0,0 0 7 0 0,1 0-10 0 0,3-2 22 0 0,2-1 30 0 0,4-3-16 0 0,5-3 35 0 0,5-2 112 0 0,4-3-30 0 0,5-2 27 0 0,4-4 99 0 0,4-3 75 0 0,4-4-15 0 0,4-3 25 0 0,4-4 53 0 0,5-3-127 0 0,2-4 30 0 0,5-3 25 0 0,3-3-180 0 0,3-3 16 0 0,2-2-51 0 0,1-3 5 0 0,1-2-61 0 0,0-3 35 0 0,-2 0-5 0 0,-3-2 1 0 0,-2 0 29 0 0,-4-1 151 0 0,-4 1 42 0 0,-4 0 9 0 0,-4 1 205 0 0,-4 1-261 0 0,-4 1-24 0 0,-4 1 76 0 0,-4 1-307 0 0,-3 0-258 0 0,-5 2-5 0 0,-4 0-105 0 0,-4 1-315 0 0,-4 1 334 0 0,-4 2-127 0 0,-5 1-18 0 0,-3 1 314 0 0,-4 3-785 0 0,-1 2 1016 0 0,-2 1-498 0 0,-1 2 441 0 0,26-4-10334 0 0,0 0-1532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04.5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6606.82813"/>
      <inkml:brushProperty name="anchorY" value="-196013.71875"/>
      <inkml:brushProperty name="scaleFactor" value="0.5"/>
    </inkml:brush>
  </inkml:definitions>
  <inkml:trace contextRef="#ctx0" brushRef="#br0">1 1 6169 0 0,'0'0'12292'0'0,"6"9"-18064"0"0,-1 0 4399 0 0,1 5 811 0 0,0 3-2 0 0,0 4 331 0 0,0 4 230 0 0,0 2 112 0 0,0 3-20 0 0,-1 1 35 0 0,0 1 41 0 0,-1 0-40 0 0,-1-1 6 0 0,-1 0 17 0 0,0-2-16 0 0,-2-1 5 0 0,-1-1-10 0 0,-2-1 2 0 0,0-1 18 0 0,-1-1-34 0 0,0 0 58 0 0,0-1 29 0 0,0-2 3 0 0,1 0 88 0 0,1-2-425 0 0,0-3-1105 0 0,1-2 1313 0 0,0-3-169 0 0,1-5-294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18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1656 4201 0 0,'0'0'2791'0'0,"8"6"-857"0"0,16 12-1922 0 0,-2 2-1 0 0,0 1 1 0 0,19 23 0 0 0,-26-26 294 0 0,-2 1 1 0 0,1 0-1 0 0,-2 0 1 0 0,-1 2-1 0 0,0-1 1 0 0,-2 1 0 0 0,0 1-1 0 0,6 23 1 0 0,-5-7-110 0 0,3 1-1 0 0,0-2 1 0 0,3 1 0 0 0,1-2-1 0 0,1-1 1 0 0,3 0 0 0 0,0-1 0 0 0,2-1-1 0 0,50 54 1 0 0,6-22 380 0 0,-67-56-455 0 0,-18-19 5243 0 0,-12-24-5018 0 0,5 10-185 0 0,-74-126-119 0 0,-77-151-67 0 0,132 237 34 0 0,21 47-20 0 0,2-1-1 0 0,0 0 1 0 0,1-1 0 0 0,0 1-1 0 0,2-2 1 0 0,0 1 0 0 0,1-1-1 0 0,2 1 1 0 0,-3-26 0 0 0,11-35-39 0 0,-3 61 50 0 0,-1 0 0 0 0,0 0 0 0 0,-1-1 0 0 0,-1 1 0 0 0,-1 0 0 0 0,-6-27 0 0 0,-19-62 53 0 0,-17-148-1 0 0,25 130 11 0 0,-8-85-20 0 0,27 157-69 0 0,2 0-1 0 0,3 0 1 0 0,20-88 0 0 0,3-28-17 0 0,-24 138-7 0 0,2 1-1 0 0,2 0 1 0 0,1 0-1 0 0,1 0 0 0 0,18-37 1 0 0,-27 64-299 0 0,6-10 762 0 0,2 20-6432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04.7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7659.57813"/>
      <inkml:brushProperty name="anchorY" value="-197657.125"/>
      <inkml:brushProperty name="scaleFactor" value="0.5"/>
    </inkml:brush>
  </inkml:definitions>
  <inkml:trace contextRef="#ctx0" brushRef="#br0">1 36 16476 0 0,'0'0'2657'0'0,"5"-1"-3005"0"0,4 1 83 0 0,3 0 114 0 0,4 0 231 0 0,4 1-88 0 0,4 0 52 0 0,3 0-24 0 0,5-1-21 0 0,3 0 5 0 0,4-1-4 0 0,3-1-19 0 0,2-1-3 0 0,2-1-20 0 0,0-1-116 0 0,1 0-174 0 0,-3 0-53 0 0,-2 0 8 0 0,-5 0-259 0 0,-22 4-8281 0 0,-1-1-1364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05.37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9271.67188"/>
      <inkml:brushProperty name="anchorY" value="-198637.51563"/>
      <inkml:brushProperty name="scaleFactor" value="0.5"/>
    </inkml:brush>
  </inkml:definitions>
  <inkml:trace contextRef="#ctx0" brushRef="#br0">53 13 16307 0 0,'0'0'0'0'0,"0"-2"689"0"0,-1 0-151 0 0,0-1 53 0 0,0 1 32 0 0,0 1-351 0 0,1-1-36 0 0,0 2 11 0 0,1 8-4385 0 0,0 1 3160 0 0,0 3 759 0 0,-1 4-131 0 0,1 2 351 0 0,-1 4 10 0 0,0 2 130 0 0,0 3 26 0 0,-1 1 21 0 0,-1 1 1 0 0,1 0 59 0 0,-2 0-81 0 0,0-1 36 0 0,0-1 6 0 0,0 0-60 0 0,-1-3-27 0 0,0 0-5 0 0,1-1-13 0 0,-2-1-27 0 0,1-1 17 0 0,1-1-36 0 0,-1-1 10 0 0,1-2 6 0 0,1-1 24 0 0,0-1-15 0 0,0-2-87 0 0,1-3 35 0 0,1-1-1818 0 0,1-3 2243 0 0,1-1-1124 0 0,0-4 792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05.87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8210.03125"/>
      <inkml:brushProperty name="anchorY" value="-198188.8125"/>
      <inkml:brushProperty name="scaleFactor" value="0.5"/>
    </inkml:brush>
  </inkml:definitions>
  <inkml:trace contextRef="#ctx0" brushRef="#br0">224 3 18164 0 0,'0'0'584'0'0,"1"-1"-187"0"0,0 0 64 0 0,-1 1-68 0 0,1 0-370 0 0,-1-1-27 0 0,0 1-74 0 0,-1 5-2433 0 0,0 1 2100 0 0,-3 3 507 0 0,-2 2-122 0 0,-1 1 108 0 0,-2 2 20 0 0,-1 1-2 0 0,-2 0-6 0 0,-1 2 4 0 0,-1-1-21 0 0,-1 0 6 0 0,1 0-22 0 0,0 0 15 0 0,0-2-15 0 0,0 0-14 0 0,2-2 41 0 0,0-1-13 0 0,2-2 14 0 0,1 0 17 0 0,1-3 32 0 0,3-1-7 0 0,1-2-32 0 0,2-2 38 0 0,1 0-246 0 0,1-1 89 0 0,4 0 8 0 0,3-1-254 0 0,4 0 180 0 0,2-1-130 0 0,3-1-5 0 0,2 0 133 0 0,2 0-89 0 0,1 1 41 0 0,1 0-9 0 0,1 2-46 0 0,-1 2 14 0 0,0 1 21 0 0,0 3-8 0 0,-1 1 32 0 0,0 2 76 0 0,-2 1-11 0 0,0 1 9 0 0,-2 1 96 0 0,-2 0-18 0 0,-1 1 20 0 0,-2 0-1 0 0,-1 0 19 0 0,-1 1 14 0 0,-3 0-40 0 0,-1 0 88 0 0,-2 0-26 0 0,-1 0 150 0 0,-3-1-12 0 0,-1 1 2 0 0,-3-1 167 0 0,-2 0-29 0 0,-2-1 82 0 0,-3 1-52 0 0,0-2 47 0 0,-3 1-125 0 0,-2-2 8 0 0,-1 1 11 0 0,-2-2-168 0 0,-1 0-9 0 0,-2-2-43 0 0,-1 0 3 0 0,-1-1-81 0 0,-1-1 22 0 0,-1-1-11 0 0,1-1-19 0 0,0-2 6 0 0,0-1-451 0 0,2-2-349 0 0,2-2-188 0 0,2-2-685 0 0,2-2 207 0 0,4-1-952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06.0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6961.29688"/>
      <inkml:brushProperty name="anchorY" value="-197721.75"/>
      <inkml:brushProperty name="scaleFactor" value="0.5"/>
    </inkml:brush>
  </inkml:definitions>
  <inkml:trace contextRef="#ctx0" brushRef="#br0">0 5 17028 0 0,'0'0'3739'0'0,"1"0"-3704"0"0,0 0 408 0 0,5 0-215 0 0,3 0 9 0 0,1 0-201 0 0,4 0 45 0 0,2 0-89 0 0,2 0 8 0 0,3 0-25 0 0,3 0 22 0 0,1-1-17 0 0,3 1 6 0 0,1-1-2 0 0,2 0-66 0 0,1 1-130 0 0,0-1-172 0 0,0 1-131 0 0,0 0 38 0 0,-2 0-329 0 0,-17 0-9578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06.4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8392.90625"/>
      <inkml:brushProperty name="anchorY" value="-198733.14063"/>
      <inkml:brushProperty name="scaleFactor" value="0.5"/>
    </inkml:brush>
  </inkml:definitions>
  <inkml:trace contextRef="#ctx0" brushRef="#br0">415 34 20612 0 0,'0'0'0'0'0,"-1"-1"216"0"0,-1 1-37 0 0,-1-1 11 0 0,-1 0 50 0 0,-1 1-259 0 0,-2 0 31 0 0,-2 1-21 0 0,-1 1-157 0 0,-2 3 90 0 0,-3 3-44 0 0,-2 3-140 0 0,-3 3 172 0 0,-3 5-49 0 0,-3 4 25 0 0,-1 3 138 0 0,-1 2-56 0 0,-2 3 15 0 0,2 2 10 0 0,0 1-51 0 0,1 0 24 0 0,4 1-10 0 0,2-2-7 0 0,4 0 12 0 0,3-2-33 0 0,4-1 20 0 0,5-2 11 0 0,3-1-32 0 0,4-3 21 0 0,4-2 20 0 0,4-3 4 0 0,4-2 38 0 0,2-3 177 0 0,3-3-20 0 0,3-4-18 0 0,2-3 210 0 0,1-3-98 0 0,2-4 57 0 0,1-3 46 0 0,0-3-98 0 0,1-3 41 0 0,-1-2-52 0 0,0-3 22 0 0,-2-1-17 0 0,-1-2-34 0 0,-1-2 9 0 0,-2-1-5 0 0,-2-2-47 0 0,-2-1 5 0 0,-1-2-23 0 0,-3-1 3 0 0,-2-2-39 0 0,-2 0-36 0 0,-3-2-11 0 0,-3 0-2 0 0,-2 0-76 0 0,-3 1-36 0 0,-3 1-40 0 0,-2 3 4 0 0,-2 1-80 0 0,-1 4-138 0 0,-2 2-41 0 0,-1 4-47 0 0,1 3-184 0 0,-1 4-1512 0 0,1 1-992 0 0,1 4 1750 0 0,0 1 1403 0 0,1 3-2248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07.14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7348.23438"/>
      <inkml:brushProperty name="anchorY" value="-197683.5"/>
      <inkml:brushProperty name="scaleFactor" value="0.5"/>
    </inkml:brush>
  </inkml:definitions>
  <inkml:trace contextRef="#ctx0" brushRef="#br0">49 81 16195 0 0,'0'-1'1745'0'0,"0"-1"-1999"0"0,0-1 1235 0 0,0 0 140 0 0,0 1-202 0 0,0 1-820 0 0,0-1-393 0 0,0 2 4 0 0,0 0 107 0 0,-2 4-1017 0 0,1 3 589 0 0,-2 5-115 0 0,1 3 585 0 0,-1 5-119 0 0,-1 4 199 0 0,0 3-3 0 0,0 3 96 0 0,0 2-30 0 0,-1 0 34 0 0,1 2-6 0 0,0-2 2 0 0,1 0 37 0 0,0-2-20 0 0,2-2 18 0 0,0-1 24 0 0,1-4 21 0 0,1-2 33 0 0,2-3-6 0 0,0-2 42 0 0,1-3 93 0 0,1-2 3 0 0,1-3-2 0 0,1-2 118 0 0,-1-2-33 0 0,2-1 7 0 0,-1-3 21 0 0,2-1-25 0 0,0-2-114 0 0,1-2 14 0 0,1-2-3 0 0,1-2-136 0 0,0-1 1 0 0,2-2-35 0 0,0-1 2 0 0,0-1-42 0 0,1-2 12 0 0,-1 1-6 0 0,0-1-10 0 0,-1 0 4 0 0,-1 2 7 0 0,-2 0-21 0 0,-2 2-3 0 0,-1 1-9 0 0,-3 3-129 0 0,-1 3 8 0 0,-2 2-2 0 0,0 1-165 0 0,-1 2 37 0 0,0 0-10 0 0,-1 1-23 0 0,1 3 25 0 0,-1 3 104 0 0,0 3-10 0 0,1 2 10 0 0,-1 2 143 0 0,2 1-30 0 0,0 1 35 0 0,2 0 6 0 0,2 1 27 0 0,2-1 13 0 0,2 0 26 0 0,2-1-14 0 0,1-1 44 0 0,1-1 53 0 0,2-2 15 0 0,0-1-18 0 0,2-1 84 0 0,0-2 33 0 0,0-2 22 0 0,0 0 9 0 0,0-2 30 0 0,0-2 49 0 0,0-1 7 0 0,-1-3 11 0 0,0 0 29 0 0,-2-3-44 0 0,0-2-4 0 0,-1-1 27 0 0,0-3-93 0 0,-2-2-57 0 0,0-2-16 0 0,-1-2 5 0 0,-2-3-118 0 0,0-2-5 0 0,-1-2-51 0 0,-1-3 17 0 0,-1-2-65 0 0,-1-1-30 0 0,0-3-3 0 0,-2-2-14 0 0,0 0-55 0 0,-1 0-79 0 0,0 0-18 0 0,-1 2-40 0 0,0 2-106 0 0,-2 3-376 0 0,0 4-218 0 0,-2 4-247 0 0,-1 3-544 0 0,-1 5 163 0 0,-3 3-691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08.03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8911.73438"/>
      <inkml:brushProperty name="anchorY" value="-198613.20313"/>
      <inkml:brushProperty name="scaleFactor" value="0.5"/>
    </inkml:brush>
  </inkml:definitions>
  <inkml:trace contextRef="#ctx0" brushRef="#br0">16 67 13307 0 0,'-1'-1'1360'0'0,"0"-3"-1549"0"0,-1-2 1096 0 0,0 0 161 0 0,0-2-312 0 0,0 0-148 0 0,0 0-33 0 0,0 0-28 0 0,1 2 65 0 0,1 1-163 0 0,0 1-313 0 0,0 2-112 0 0,0 1 23 0 0,1 5-1001 0 0,2 3 565 0 0,-1 2 129 0 0,1 4 40 0 0,1 2 95 0 0,-1 3 47 0 0,0 3 72 0 0,0 2 15 0 0,0 3 22 0 0,-2 2 7 0 0,1 2 29 0 0,-2 0-7 0 0,1 2-5 0 0,-2 1 11 0 0,1 0-22 0 0,-1 0-2 0 0,1 0 8 0 0,-1-1-12 0 0,1 0 3 0 0,0-3 18 0 0,-1-1 3 0 0,1-3 10 0 0,0-3 27 0 0,0-3 58 0 0,0-3 173 0 0,0-4-17 0 0,0-4 206 0 0,0-3 212 0 0,0-2 1552 0 0,0-7-1702 0 0,1-2 61 0 0,-1-3-34 0 0,1-2-371 0 0,0-4-9 0 0,2-1-85 0 0,0-3-16 0 0,1-1-144 0 0,2-3-1 0 0,1 0-36 0 0,3-2 11 0 0,1-1-72 0 0,2 0 48 0 0,2 0-35 0 0,2 0-1 0 0,1 0 19 0 0,3 1-7 0 0,-1 2 13 0 0,1 1-22 0 0,-1 1 16 0 0,0 2-24 0 0,-1 3-12 0 0,-1 2 2 0 0,-1 3-30 0 0,-1 2-20 0 0,0 3 4 0 0,-1 3-4 0 0,-1 3-28 0 0,1 3 45 0 0,-1 4-5 0 0,-1 2 3 0 0,0 4 48 0 0,-2 2 23 0 0,1 3 25 0 0,-2 2-3 0 0,-1 1 60 0 0,-1 3-7 0 0,-2 0 15 0 0,-1 1 8 0 0,-2 0 27 0 0,-3 0 2 0 0,-1 1 2 0 0,-3-2 10 0 0,-2 1 7 0 0,-3-1 36 0 0,-2-2-9 0 0,-3-1 5 0 0,-1-1 28 0 0,-2-2-17 0 0,-1-2 6 0 0,-1-2 8 0 0,-1-1-21 0 0,-1-3-30 0 0,0-2 7 0 0,-1-1 5 0 0,1-1-50 0 0,0-2-4 0 0,0-1-11 0 0,0-2-9 0 0,1 0-27 0 0,2-2-684 0 0,1-1-600 0 0,3-1-180 0 0,1-2-1126 0 0,3-3 353 0 0,2-2-1440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08.5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9996.70313"/>
      <inkml:brushProperty name="anchorY" value="-200164.64063"/>
      <inkml:brushProperty name="scaleFactor" value="0.5"/>
    </inkml:brush>
  </inkml:definitions>
  <inkml:trace contextRef="#ctx0" brushRef="#br0">331 44 13371 0 0,'0'-1'1864'0'0,"-1"-2"-1773"0"0,0-1 2495 0 0,-1 0-2287 0 0,-1-1 553 0 0,0 0-297 0 0,-2 1 25 0 0,-1 0-227 0 0,0 0-117 0 0,-2 1-44 0 0,0 0-25 0 0,-2 1-191 0 0,0 1 51 0 0,-1 1-65 0 0,-2 1-7 0 0,0 1-1 0 0,0 2-20 0 0,-2 2 42 0 0,0 2-23 0 0,-2 2 18 0 0,0 2 14 0 0,0 2 6 0 0,-1 2-10 0 0,0 2 42 0 0,0 3-31 0 0,1 1 1 0 0,1 2 10 0 0,3 1-33 0 0,1 1-8 0 0,2 1 10 0 0,3-1-6 0 0,2-1-7 0 0,3-3 30 0 0,2-1-9 0 0,4-4 4 0 0,1-3 19 0 0,3-2 50 0 0,2-4-13 0 0,1-2 8 0 0,2-2 38 0 0,1-3-2 0 0,1-3 2 0 0,0-2 21 0 0,2-3-15 0 0,0-2-13 0 0,1-3 13 0 0,0-3-5 0 0,0-1-18 0 0,-1-2 6 0 0,0-1-13 0 0,-2-2-6 0 0,0 1 11 0 0,-2-2-14 0 0,-1 1 5 0 0,-1 1-2 0 0,-1 1-10 0 0,-2 1 32 0 0,-1 1-20 0 0,-1 3 17 0 0,0 1 5 0 0,-2 2-20 0 0,0 3-3 0 0,-1 2 1 0 0,-2 2-30 0 0,0 2-67 0 0,0 1-1 0 0,-1 1 13 0 0,0 0-91 0 0,0 0 54 0 0,0 1-30 0 0,-1-1-2 0 0,3 6 48 0 0,1 1 4 0 0,0 2 11 0 0,1 2 0 0 0,0 0 38 0 0,0 2-38 0 0,0-1 22 0 0,1 1-6 0 0,1 0-9 0 0,0 0 4 0 0,2 0-12 0 0,2-1-15 0 0,1 0 22 0 0,2-2-371 0 0,2 0-436 0 0,2-3-74 0 0,2 0-671 0 0,3-3 205 0 0,0-3-889 0 0,-3-1-14070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09.01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1212.42188"/>
      <inkml:brushProperty name="anchorY" value="-201395.07813"/>
      <inkml:brushProperty name="scaleFactor" value="0.5"/>
    </inkml:brush>
  </inkml:definitions>
  <inkml:trace contextRef="#ctx0" brushRef="#br0">376 36 19260 0 0,'-1'-2'1793'0'0,"1"-1"-2036"0"0,0-1 1188 0 0,0-1 50 0 0,0 0-387 0 0,0 0-197 0 0,0 0-130 0 0,0 2-7 0 0,1 1 31 0 0,-1 1-269 0 0,0 0 6 0 0,0 1-81 0 0,0 0-20 0 0,-1 0-85 0 0,1 1-17 0 0,-6-2 26 0 0,-1 2-13 0 0,-4 0-15 0 0,-1 1 81 0 0,-3 2-25 0 0,-1 0 20 0 0,-1 2 73 0 0,-1 1-2 0 0,-1 1 5 0 0,0-1 3 0 0,0 1 0 0 0,1 0-9 0 0,1 1 2 0 0,2-1-10 0 0,1-1-7 0 0,2 1-36 0 0,3-1-19 0 0,2-1-16 0 0,1 0-35 0 0,3-1-86 0 0,2 0 2 0 0,2-1 2 0 0,3 0-99 0 0,2 0 103 0 0,2-1-16 0 0,3 0-4 0 0,1 0 108 0 0,4 0 7 0 0,1 0 31 0 0,2 1 17 0 0,0 1 45 0 0,1 0-1 0 0,0 1 13 0 0,0 1-2 0 0,-1 1 21 0 0,-1 1 4 0 0,-1 1 9 0 0,-2 2-11 0 0,0 0 32 0 0,-2 2 1 0 0,-1 0 10 0 0,-2 1-1 0 0,-1 1 29 0 0,-2 0 10 0 0,-2-1 18 0 0,-2 1 7 0 0,-2 0 28 0 0,-2-1 58 0 0,-3 0 14 0 0,-3-1-9 0 0,-2-1 82 0 0,-2-1-22 0 0,-3 0 1 0 0,-2-2 2 0 0,-3-1-10 0 0,-3-1-82 0 0,-1-1-5 0 0,-2-1 5 0 0,-2-3-109 0 0,-1 0 22 0 0,-1-1-50 0 0,2-2 19 0 0,-1 0-46 0 0,2-2-34 0 0,2-1-142 0 0,3-1-123 0 0,1 0-115 0 0,3-2-2728 0 0,3 0 3677 0 0,3-2-2045 0 0,4-2 1798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09.74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9817.07813"/>
      <inkml:brushProperty name="anchorY" value="-200764.07813"/>
      <inkml:brushProperty name="scaleFactor" value="0.5"/>
    </inkml:brush>
  </inkml:definitions>
  <inkml:trace contextRef="#ctx0" brushRef="#br0">280 567 16780 0 0,'0'0'0'0'0,"0"-1"1040"0"0,1-3-93 0 0,0-1 36 0 0,1-2-54 0 0,0 0-137 0 0,0 0-196 0 0,-1 0 83 0 0,1 0-427 0 0,-2 2 87 0 0,-1 0-84 0 0,-1 2-386 0 0,-4 2 42 0 0,-1 0-75 0 0,-3 1-46 0 0,-2 1-38 0 0,-3 2 72 0 0,-3 2-7 0 0,-1 2-5 0 0,-2 3 80 0 0,-1 1 15 0 0,-1 3 28 0 0,0 1 15 0 0,1 2 37 0 0,2 0-18 0 0,2 2 18 0 0,2-1-4 0 0,3 1 1 0 0,3-3-19 0 0,3 0 6 0 0,3-2-22 0 0,3-3 15 0 0,3-1-24 0 0,4-3 16 0 0,2-2 4 0 0,3-2-1 0 0,2-2 29 0 0,2-2-8 0 0,2-2 4 0 0,2-2 28 0 0,0-1 1 0 0,0-2 20 0 0,0-1-13 0 0,0-1 15 0 0,-1-1-4 0 0,0-1 10 0 0,-2 0 7 0 0,-1-1-11 0 0,-2 1 33 0 0,-1-1-10 0 0,-3 1-6 0 0,-1 1 22 0 0,-2 2-53 0 0,-2 1-3 0 0,-2 2-20 0 0,-1 2-53 0 0,-1 1-155 0 0,0 2 21 0 0,0 1 10 0 0,-1 1-325 0 0,-3 3 278 0 0,0 3-12 0 0,-2 1 196 0 0,1 2-21 0 0,0 1 62 0 0,1 1 2 0 0,1 0 50 0 0,1 1 26 0 0,2 0 14 0 0,1-1 10 0 0,2 0 37 0 0,1 0 37 0 0,3-2 11 0 0,1-1 2 0 0,2-1 48 0 0,2-1 16 0 0,0-2-12 0 0,2-3 8 0 0,2-1 7 0 0,1-3-86 0 0,2-2 25 0 0,2-3-3 0 0,1-2-105 0 0,2-2 22 0 0,1-3-41 0 0,1-2 7 0 0,1-2-32 0 0,0-1 36 0 0,0-1-12 0 0,-2-2 13 0 0,0-1 7 0 0,-3-1 8 0 0,-1 0 8 0 0,-2-1 8 0 0,-3-2-10 0 0,-2 0-15 0 0,-2-2-6 0 0,-1 0 0 0 0,-3-3-29 0 0,-1-1-1 0 0,-2-2-20 0 0,-2 0 13 0 0,-2-1-15 0 0,-1 1-5 0 0,-2 1-27 0 0,-3 1-2 0 0,-2 4-30 0 0,-3 3-170 0 0,-2 4 56 0 0,-3 4-20 0 0,-3 4-187 0 0,-3 5 55 0 0,-1 4-27 0 0,-3 6-28 0 0,-1 5 36 0 0,0 6 100 0 0,-1 6-10 0 0,0 6 2 0 0,1 6 136 0 0,2 5-10 0 0,2 4 38 0 0,3 3 24 0 0,3 3 24 0 0,4 0 14 0 0,3 0 18 0 0,4-1-12 0 0,4-2 52 0 0,5-1 14 0 0,3-2 26 0 0,5-3-4 0 0,3-1 41 0 0,4-2 46 0 0,4-3-21 0 0,3-3 21 0 0,2-2 24 0 0,2-4-82 0 0,1-2 7 0 0,1-3 14 0 0,0-3-112 0 0,-2-2-23 0 0,-1-3-27 0 0,-1-3-37 0 0,-2-1-50 0 0,-3-1-1660 0 0,-2-2-1118 0 0,-3-2 1961 0 0,-4-3 945 0 0,-5-2-1870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6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179 542 12923 0 0,'0'0'5986'0'0,"-10"2"-5197"0"0,1 2-783 0 0,1 1 0 0 0,0 0 0 0 0,0 0 1 0 0,0 1-1 0 0,1 0 0 0 0,0 0 0 0 0,0 1 1 0 0,1-1-1 0 0,-1 2 0 0 0,-5 8 0 0 0,-10 14 265 0 0,-24 44-1 0 0,44-70-221 0 0,0 0-1 0 0,0-1 1 0 0,1 1-1 0 0,-1 0 1 0 0,1 0 0 0 0,0 0-1 0 0,0 0 1 0 0,0 1 0 0 0,1-1-1 0 0,-1 7 1 0 0,2-10-28 0 0,-1-1 1 0 0,1 1 0 0 0,-1-1-1 0 0,1 0 1 0 0,-1 1-1 0 0,1-1 1 0 0,-1 1 0 0 0,1-1-1 0 0,0 0 1 0 0,-1 1-1 0 0,1-1 1 0 0,0 0 0 0 0,-1 0-1 0 0,1 0 1 0 0,0 1-1 0 0,-1-1 1 0 0,1 0 0 0 0,0 0-1 0 0,0 0 1 0 0,-1 0 0 0 0,1 0-1 0 0,0 0 1 0 0,-1-1-1 0 0,1 1 1 0 0,0 0 0 0 0,-1 0-1 0 0,1 0 1 0 0,0-1-1 0 0,-1 1 1 0 0,1 0 0 0 0,0 0-1 0 0,-1-1 1 0 0,2 0-1 0 0,23-10 373 0 0,0-3-322 0 0,-1-1 0 0 0,-1-1 0 0 0,-1-2 0 0 0,36-33 0 0 0,-44 36-128 0 0,0 1 1 0 0,-1-2 0 0 0,-1 0 0 0 0,-1 0-1 0 0,0-1 1 0 0,-1-1 0 0 0,11-27-1 0 0,-24 93-1155 0 0,0-34 1220 0 0,1 1 0 0 0,0-1-1 0 0,1 1 1 0 0,1 0 0 0 0,0-1 0 0 0,1 1-1 0 0,1 0 1 0 0,5 25 0 0 0,-5-35 30 0 0,-1 0 0 0 0,1-1 0 0 0,-1 0 0 0 0,1 1 0 0 0,1-1 0 0 0,-1 0 0 0 0,0 0 0 0 0,1 0 0 0 0,0 0 0 0 0,0-1 0 0 0,0 1 0 0 0,1-1 0 0 0,-1 0 0 0 0,1 0 0 0 0,-1 0 0 0 0,1 0 0 0 0,0 0 0 0 0,0-1 0 0 0,0 0 0 0 0,1 0 0 0 0,-1 0 0 0 0,1 0 0 0 0,-1-1 0 0 0,1 0 0 0 0,-1 0 0 0 0,1 0 0 0 0,0 0 0 0 0,-1-1 0 0 0,1 1 0 0 0,0-1 0 0 0,5-1 0 0 0,3 0 23 0 0,0-1 0 0 0,1 0 0 0 0,-1-1 0 0 0,0-1 0 0 0,-1 0-1 0 0,1-1 1 0 0,-1 0 0 0 0,1-1 0 0 0,-2 0 0 0 0,1-1 0 0 0,-1 0-1 0 0,0-1 1 0 0,0 0 0 0 0,15-16 0 0 0,-9 7-49 0 0,-1-1 0 0 0,-1-1 0 0 0,0 0 0 0 0,-2-1 0 0 0,0-1 0 0 0,-1 0 1 0 0,11-28-1 0 0,16-44-760 0 0,40-150 0 0 0,-75 227 554 0 0,-1 0 0 0 0,-1 0-1 0 0,0 0 1 0 0,-1 0 0 0 0,-1 0 0 0 0,-1-17 0 0 0,1 31 181 0 0,0 1 1 0 0,0-1 0 0 0,-1 0 0 0 0,1 1 0 0 0,0-1 0 0 0,-1 0 0 0 0,1 1-1 0 0,-1-1 1 0 0,1 1 0 0 0,-1-1 0 0 0,0 1 0 0 0,0-1 0 0 0,1 1-1 0 0,-1 0 1 0 0,0-1 0 0 0,0 1 0 0 0,0 0 0 0 0,-1 0 0 0 0,1-1-1 0 0,0 1 1 0 0,0 0 0 0 0,-1 0 0 0 0,1 1 0 0 0,0-1 0 0 0,-1 0 0 0 0,1 0-1 0 0,-1 1 1 0 0,1-1 0 0 0,-1 0 0 0 0,0 1 0 0 0,1 0 0 0 0,-1-1-1 0 0,1 1 1 0 0,-1 0 0 0 0,0 0 0 0 0,1 0 0 0 0,-1 0 0 0 0,0 0-1 0 0,1 0 1 0 0,-1 0 0 0 0,0 1 0 0 0,1-1 0 0 0,-1 1 0 0 0,1-1 0 0 0,-1 1-1 0 0,1-1 1 0 0,-3 3 0 0 0,-4 0-34 0 0,0 1 0 0 0,0 0 0 0 0,1 1 0 0 0,-1 0 0 0 0,1 0 0 0 0,0 0 0 0 0,-9 11-1 0 0,6-4 86 0 0,0 1-1 0 0,1 0 0 0 0,1 1 0 0 0,0 0 0 0 0,1 0 0 0 0,0 1 0 0 0,2 0 0 0 0,-1 0 0 0 0,2 1 0 0 0,0-1 0 0 0,1 1 0 0 0,0 0 0 0 0,0 32 0 0 0,2-16 156 0 0,2 0-1 0 0,2 0 0 0 0,1 0 0 0 0,1 0 1 0 0,19 61-1 0 0,-19-80-148 0 0,0 0 1 0 0,1 0-1 0 0,0-1 1 0 0,0 0-1 0 0,2 0 1 0 0,-1-1-1 0 0,2 0 1 0 0,-1 0-1 0 0,2 0 1 0 0,-1-1-1 0 0,1-1 1 0 0,13 10-1 0 0,-1-4-38 0 0,1 0 0 0 0,1-1 0 0 0,0-2 0 0 0,1 0 0 0 0,30 9 0 0 0,-55-21-9 0 0,18 6-916 0 0,0 1 0 0 0,-1 1 0 0 0,25 14 0 0 0,-26-10 220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26.8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87 3113 0 0,'0'0'3550'0'0,"2"-10"-2286"0"0,7 2-1232 0 0,0 1 1 0 0,1 0-1 0 0,0 0 1 0 0,0 1-1 0 0,1 1 1 0 0,-1 0-1 0 0,1 0 1 0 0,1 1-1 0 0,-1 0 1 0 0,0 1-1 0 0,19-3 1 0 0,4 2-253 0 0,-1 0-1 0 0,63 3 1 0 0,-87 1 98 0 0,0 1-1 0 0,0 0 1 0 0,0 0-1 0 0,-1 1 0 0 0,1 0 1 0 0,-1 1-1 0 0,11 4 1 0 0,-17-6 82 0 0,-1-1 0 0 0,1 1 1 0 0,0 0-1 0 0,-1 0 0 0 0,1 0 0 0 0,-1 0 1 0 0,0 0-1 0 0,1 0 0 0 0,-1 1 1 0 0,0-1-1 0 0,0 0 0 0 0,0 1 1 0 0,0-1-1 0 0,0 1 0 0 0,0-1 1 0 0,0 1-1 0 0,0-1 0 0 0,0 1 1 0 0,-1 0-1 0 0,1-1 0 0 0,-1 1 0 0 0,1 0 1 0 0,-1-1-1 0 0,0 1 0 0 0,0 0 1 0 0,0 0-1 0 0,0-1 0 0 0,0 1 1 0 0,0 0-1 0 0,0 0 0 0 0,0 0 1 0 0,-1-1-1 0 0,1 1 0 0 0,-1 0 1 0 0,1-1-1 0 0,-1 1 0 0 0,0 0 0 0 0,1-1 1 0 0,-1 1-1 0 0,0-1 0 0 0,0 1 1 0 0,-2 1-1 0 0,-15 23-35 0 0,-1-2 0 0 0,-1 0 0 0 0,-30 27 0 0 0,-19 22 280 0 0,35-34-64 0 0,13-16 158 0 0,1 1 0 0 0,0 1-1 0 0,2 0 1 0 0,-18 35 0 0 0,35-59-282 0 0,0 1-1 0 0,1-1 1 0 0,-1 1-1 0 0,1-1 0 0 0,-1 1 1 0 0,1-1-1 0 0,-1 1 1 0 0,1-1-1 0 0,0 1 0 0 0,-1 0 1 0 0,1-1-1 0 0,0 1 1 0 0,0 0-1 0 0,0-1 0 0 0,1 1 1 0 0,-1-1-1 0 0,0 1 1 0 0,1 0-1 0 0,-1-1 0 0 0,1 1 1 0 0,-1-1-1 0 0,1 1 1 0 0,0-1-1 0 0,-1 1 0 0 0,1-1 1 0 0,0 0-1 0 0,2 3 1 0 0,-1-2-4 0 0,1 0 1 0 0,0 1-1 0 0,1-1 1 0 0,-1 0 0 0 0,0-1-1 0 0,1 1 1 0 0,-1-1 0 0 0,1 1-1 0 0,-1-1 1 0 0,1 0-1 0 0,6 1 1 0 0,2 0 170 0 0,0-1 0 0 0,1 0 0 0 0,-1-1 0 0 0,1 0 0 0 0,-1-1 0 0 0,23-4 0 0 0,-34 5-100 0 0,0 0-1 0 0,0 0 1 0 0,0-1-1 0 0,0 1 0 0 0,0-1 1 0 0,0 1-1 0 0,0-1 1 0 0,0 1-1 0 0,-1-1 0 0 0,1 1 1 0 0,0-1-1 0 0,0 0 1 0 0,-1 1-1 0 0,1-1 0 0 0,0 0 1 0 0,-1 0-1 0 0,1 0 0 0 0,-1 1 1 0 0,1-1-1 0 0,-1 0 1 0 0,1 0-1 0 0,-1 0 0 0 0,1 0 1 0 0,-1 0-1 0 0,0-2 1 0 0,-4-29 1326 0 0,-25-25-164 0 0,-3 7-917 0 0,6 6-267 0 0,-2 2 1 0 0,-47-56 0 0 0,40 73-614 0 0,34 24 423 0 0,-1 0 1 0 0,1 0 0 0 0,-1 1 0 0 0,1-1-1 0 0,0 1 1 0 0,-1-1 0 0 0,0 1 0 0 0,1-1-1 0 0,-1 1 1 0 0,1 0 0 0 0,-1 0 0 0 0,1 0 0 0 0,-1 0-1 0 0,0 0 1 0 0,1 0 0 0 0,-1 0 0 0 0,1 0-1 0 0,-1 1 1 0 0,1-1 0 0 0,-1 1 0 0 0,1-1-1 0 0,-1 1 1 0 0,-2 1 0 0 0,1 2-452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0.2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1406.07813"/>
      <inkml:brushProperty name="anchorY" value="-201990.39063"/>
      <inkml:brushProperty name="scaleFactor" value="0.5"/>
    </inkml:brush>
  </inkml:definitions>
  <inkml:trace contextRef="#ctx0" brushRef="#br0">54 13 14067 0 0,'0'-1'1696'0'0,"0"-1"-1941"0"0,1-1 1469 0 0,-1 1 22 0 0,0 0-291 0 0,0 1-434 0 0,0 0-475 0 0,0 0 332 0 0,1 6-818 0 0,0 1 175 0 0,-1 5-67 0 0,2 3 329 0 0,-1 4-40 0 0,-1 4 35 0 0,1 4 7 0 0,-1 4 66 0 0,-1 2-37 0 0,-1 3 24 0 0,0 2-5 0 0,-1 2-27 0 0,-1 0 8 0 0,0 0-13 0 0,0-1 11 0 0,0-1-22 0 0,0-3 16 0 0,0-2-14 0 0,0-4 12 0 0,0-3-12 0 0,0-4-128 0 0,1-4-280 0 0,-1-3-69 0 0,1-3-323 0 0,0-4-2029 0 0,2-3 3112 0 0,0-2-1982 0 0,0-3 2046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0.63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0335.90625"/>
      <inkml:brushProperty name="anchorY" value="-201580.29688"/>
      <inkml:brushProperty name="scaleFactor" value="0.5"/>
    </inkml:brush>
  </inkml:definitions>
  <inkml:trace contextRef="#ctx0" brushRef="#br0">1 1 15147 0 0,'0'0'1487'0'0,"0"3"-1743"0"0,2 2-140 0 0,-1 3-272 0 0,3 3 389 0 0,0 4-109 0 0,2 2 96 0 0,0 3 352 0 0,2 2-49 0 0,-1 1 47 0 0,2 2 14 0 0,-1 1 36 0 0,2-1 150 0 0,-1 0-13 0 0,1-1-3 0 0,-1-2 176 0 0,2-2-12 0 0,-1-2 41 0 0,0-3 25 0 0,0-1 5 0 0,0-3-17 0 0,0-2-21 0 0,-1-3 5 0 0,1-2-60 0 0,-1-1-49 0 0,1-3 1 0 0,0-3 3 0 0,0-1-89 0 0,0-3-30 0 0,1-1-14 0 0,0-3-3 0 0,1-2-69 0 0,-1-3-27 0 0,2-1-15 0 0,0-2-11 0 0,0-1-46 0 0,0-3-26 0 0,0 0 14 0 0,0-2-8 0 0,0 1-18 0 0,0 0 6 0 0,-1 0-22 0 0,-2 3 6 0 0,0 2-3 0 0,-1 2-103 0 0,-1 4-45 0 0,-2 3 16 0 0,-1 4-154 0 0,0 3 33 0 0,-2 3 10 0 0,1 3-46 0 0,-2 3 33 0 0,1 4 101 0 0,-2 3 9 0 0,1 2 32 0 0,-2 4 129 0 0,1 2-15 0 0,-1 3 13 0 0,-1 3 22 0 0,0 3 13 0 0,0 1 6 0 0,0 3 1 0 0,1 2 11 0 0,0 2-4 0 0,2 0 2 0 0,0 1-9 0 0,2-1 12 0 0,0-2-14 0 0,0-3 4 0 0,0-3-10 0 0,1-3 2 0 0,-1-5-1 0 0,0-4-37 0 0,0-4-120 0 0,1-5-81 0 0,-1-3-98 0 0,2-3-2019 0 0,1-5 2731 0 0,1-3-1544 0 0,1-5 1368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1.00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1884.73438"/>
      <inkml:brushProperty name="anchorY" value="-203211"/>
      <inkml:brushProperty name="scaleFactor" value="0.5"/>
    </inkml:brush>
  </inkml:definitions>
  <inkml:trace contextRef="#ctx0" brushRef="#br0">1 107 8378 0 0,'0'1'6605'0'0,"1"5"-5938"0"0,3 2-99 0 0,1 0-128 0 0,2 2 111 0 0,1-2-26 0 0,2 1-140 0 0,2-1 53 0 0,2-2-51 0 0,1 0 9 0 0,2-1-13 0 0,2-2-110 0 0,0-1 13 0 0,2-2-12 0 0,0-1-123 0 0,0-1-12 0 0,1-2-42 0 0,1-2 4 0 0,-2-1-79 0 0,0-2 49 0 0,-1 0-29 0 0,-1-2 8 0 0,-2 0 7 0 0,-2 0-30 0 0,-3-2-1 0 0,-2 1 9 0 0,-3-1-42 0 0,-1 0-62 0 0,-3 1 16 0 0,-3 1-11 0 0,-1 0-56 0 0,-2 2 6 0 0,-2 0-23 0 0,-2 3-15 0 0,-2 1 12 0 0,-3 3-6 0 0,-2 2 30 0 0,-2 3-36 0 0,-2 2 31 0 0,-1 3 9 0 0,-2 2 35 0 0,1 3-9 0 0,-1 2 53 0 0,1 3 33 0 0,2 1-16 0 0,1 2 9 0 0,2 3 55 0 0,2 0 3 0 0,2 2 2 0 0,2 1 3 0 0,3-1 19 0 0,2 1-24 0 0,2-2 17 0 0,4-1 4 0 0,2-1-11 0 0,3-3-14 0 0,4-2 3 0 0,3-3-11 0 0,4-2-7 0 0,2-2-36 0 0,4-4-19 0 0,1-2-90 0 0,3-1-34 0 0,2-3-2947 0 0,2-3 3748 0 0,3-3-1955 0 0,0-3 1551 0 0,-20 4-9291 0 0,0 0-1237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1.27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3325.09375"/>
      <inkml:brushProperty name="anchorY" value="-204529.4375"/>
      <inkml:brushProperty name="scaleFactor" value="0.5"/>
    </inkml:brush>
  </inkml:definitions>
  <inkml:trace contextRef="#ctx0" brushRef="#br0">151 1 11434 0 0,'0'0'0'0'0,"-2"2"801"0"0,-5 6-393 0 0,-2 4-271 0 0,-2 5 1454 0 0,-1 6-1715 0 0,-1 4 513 0 0,0 5-147 0 0,1 4 62 0 0,0 3-84 0 0,2 2 95 0 0,2 3-66 0 0,1 0 20 0 0,1 1 61 0 0,1 1-1 0 0,1-1-5 0 0,0 0-4 0 0,1 0 2 0 0,1-1-123 0 0,0-2 34 0 0,1-2 2 0 0,-1-2-137 0 0,0-4 13 0 0,1-3-30 0 0,0-4-7 0 0,0-4-20 0 0,0-4 14 0 0,1-3-14 0 0,0-3 31 0 0,1-3-18 0 0,-1-4-97 0 0,0-2-260 0 0,0-2-64 0 0,8-8-2570 0 0,-3-3 1397 0 0,0-3 1847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1.83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2181.21875"/>
      <inkml:brushProperty name="anchorY" value="-204375.875"/>
      <inkml:brushProperty name="scaleFactor" value="0.5"/>
    </inkml:brush>
  </inkml:definitions>
  <inkml:trace contextRef="#ctx0" brushRef="#br0">63 7 12779 0 0,'0'0'0'0'0,"-2"0"872"0"0,-3-1 318 0 0,-2 0-969 0 0,-2 0 2892 0 0,-1 0-2875 0 0,0 0 628 0 0,3 0-421 0 0,1 1 103 0 0,2 0-476 0 0,2 0 123 0 0,1 0-160 0 0,4 4-66 0 0,2 2-16 0 0,2 0-14 0 0,3 1 45 0 0,3 0 13 0 0,2-1-10 0 0,2 1-22 0 0,3-2-2 0 0,2 0 8 0 0,1-1-23 0 0,4-1-12 0 0,1-1-91 0 0,2 0-69 0 0,2-1-33 0 0,2 0-720 0 0,0-1 162 0 0,1 0-63 0 0,1-1-771 0 0,-1 0 417 0 0,-1 0-62 0 0,-3-1-57 0 0,-1 0 405 0 0,-4 0 724 0 0,-3 0 141 0 0,-5-1 63 0 0,-3 0 1092 0 0,-4 0 12 0 0,-1-2 4467 0 0,-15 3-4661 0 0,-3 0-637 0 0,-2 1 150 0 0,-2 0-165 0 0,-2 2-26 0 0,-1 2-37 0 0,-2 2-52 0 0,0 3-7 0 0,-1 1 15 0 0,-1 3-82 0 0,0 2 5 0 0,1 2-15 0 0,-1 2-9 0 0,3 2-17 0 0,0 2 13 0 0,2 0 13 0 0,2 0-13 0 0,3 0 15 0 0,2-1 5 0 0,2-2 8 0 0,2-1-2 0 0,3-3 12 0 0,2-2-4 0 0,3-1 2 0 0,1-3 10 0 0,3-2-3 0 0,2-2-9 0 0,1-2-6 0 0,1-3-8 0 0,2 0-8 0 0,1-3-8 0 0,0-2-8 0 0,0-1 11 0 0,0-2-23 0 0,-1-1-31 0 0,0-1-57 0 0,-2-2 14 0 0,-1-1-85 0 0,-2-1-156 0 0,0-3 40 0 0,-1 0-15 0 0,-2-2-172 0 0,0 0 265 0 0,-2-2-77 0 0,-1 1-8 0 0,-1 0 254 0 0,0 2 0 0 0,-2 1 69 0 0,1 3 23 0 0,-2 2 75 0 0,1 3-74 0 0,-1 4 18 0 0,0 1-6 0 0,0 3-66 0 0,0 0-75 0 0,0 2 36 0 0,0-1-19 0 0,0 1-71 0 0,1 3 95 0 0,2 3-13 0 0,0 2-14 0 0,1 2 112 0 0,2 2 33 0 0,0 1-14 0 0,1 2 12 0 0,1 0 55 0 0,2 1-62 0 0,2 0 11 0 0,2 0 15 0 0,2-2-63 0 0,2-1-27 0 0,2-1-5 0 0,0-3-22 0 0,2-1-15 0 0,1-3-390 0 0,-1-1-525 0 0,0-3-397 0 0,-1-3-660 0 0,-1-4 205 0 0,-1-2-1245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2.3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4049.375"/>
      <inkml:brushProperty name="anchorY" value="-205638.42188"/>
      <inkml:brushProperty name="scaleFactor" value="0.5"/>
    </inkml:brush>
  </inkml:definitions>
  <inkml:trace contextRef="#ctx0" brushRef="#br0">6 1 15683 0 0,'0'0'0'0'0,"-1"5"-176"0"0,0 8-84 0 0,0 8 622 0 0,-1 7-156 0 0,2 6 69 0 0,0 5-22 0 0,2 3 26 0 0,2 1-65 0 0,0 1 8 0 0,2-1 14 0 0,-1 0-81 0 0,1-3 5 0 0,-1-1-15 0 0,-1-2 1 0 0,-1-1-11 0 0,-1-3-7 0 0,-1-2 10 0 0,-1-2 16 0 0,-1-2-5 0 0,-1-3 68 0 0,-1-3-9 0 0,0-3 7 0 0,-1-3 67 0 0,0-2 8 0 0,0-3 40 0 0,0-2 20 0 0,1-3 36 0 0,1-3 142 0 0,0 0 1064 0 0,0-6-1192 0 0,1-2 56 0 0,1-4-2 0 0,1-2-242 0 0,1-3-33 0 0,2-2-51 0 0,3-4-39 0 0,2-1-98 0 0,1-3-23 0 0,2-1-30 0 0,2-1 21 0 0,2 0-66 0 0,2 0-55 0 0,1 3 12 0 0,1 1-28 0 0,1 2-52 0 0,1 4-107 0 0,0 2 63 0 0,1 4-8 0 0,0 3-85 0 0,0 3 148 0 0,-1 3-74 0 0,-1 4-3 0 0,-1 2 162 0 0,-2 3 8 0 0,-2 3 15 0 0,-2 3 15 0 0,-3 2 55 0 0,-2 2 31 0 0,-2 2 14 0 0,-2 2 20 0 0,-2 0 44 0 0,-2 1 36 0 0,-3 0 12 0 0,-1 0 11 0 0,-3-1 37 0 0,-1-1 56 0 0,-3-1-13 0 0,-2-3 9 0 0,-4-1 65 0 0,-1-2-111 0 0,-2-2 44 0 0,-3-2 4 0 0,-2-2-98 0 0,0-1-18 0 0,-2-1-18 0 0,1-2-10 0 0,0-1-48 0 0,0-1 22 0 0,1-1-28 0 0,2-1 7 0 0,1-2-12 0 0,2-1-185 0 0,1-1-348 0 0,3-1-193 0 0,3-1-407 0 0,2-2 139 0 0,2-2-721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2.68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3031.6875"/>
      <inkml:brushProperty name="anchorY" value="-205291.09375"/>
      <inkml:brushProperty name="scaleFactor" value="0.5"/>
    </inkml:brush>
  </inkml:definitions>
  <inkml:trace contextRef="#ctx0" brushRef="#br0">340 12 21589 0 0,'0'0'1344'0'0,"0"0"-1173"0"0,0 0 74 0 0,-1 0 51 0 0,-7-2-545 0 0,-2 0 237 0 0,-2 1-170 0 0,-3 2-51 0 0,-2 1 125 0 0,-2 3-16 0 0,-2 2 64 0 0,-2 3 6 0 0,-1 2 32 0 0,-1 2 3 0 0,0 2-17 0 0,0 2 7 0 0,1 2-3 0 0,2 0-19 0 0,2 2 15 0 0,3-1-15 0 0,4 0-5 0 0,3-1 2 0 0,3-2 7 0 0,5-1-2 0 0,4-2 10 0 0,3-3 35 0 0,5-1 0 0 0,3-2-7 0 0,4-3 42 0 0,2-1 16 0 0,3-3-13 0 0,2-1 17 0 0,2-3 5 0 0,0-2-11 0 0,1-1 5 0 0,-1-3 7 0 0,-1-2-21 0 0,-2 0 25 0 0,-2-3-7 0 0,-3-1 2 0 0,-1-2 19 0 0,-4 0-62 0 0,-2-2-9 0 0,-2 0-19 0 0,-3-2-73 0 0,-2 1-196 0 0,-2 0-5 0 0,-2 1-34 0 0,-2 0-236 0 0,0 2-216 0 0,-2 1-65 0 0,-1 2-92 0 0,-1 1-272 0 0,0 3-1884 0 0,-2 1 3123 0 0,-2 2-1975 0 0,-1 2 2314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3.11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1978.40625"/>
      <inkml:brushProperty name="anchorY" value="-204260.8125"/>
      <inkml:brushProperty name="scaleFactor" value="0.5"/>
    </inkml:brush>
  </inkml:definitions>
  <inkml:trace contextRef="#ctx0" brushRef="#br0">1 779 15931 0 0,'0'0'1041'0'0,"2"2"-38"0"0,0 1 29 0 0,2-1-197 0 0,0 0 37 0 0,1 0-59 0 0,1-1-206 0 0,1-2 37 0 0,1-2-81 0 0,1-2 22 0 0,1-3-66 0 0,1-1-151 0 0,0-3-6 0 0,2-2-12 0 0,-1-2-220 0 0,2-1 42 0 0,0-2-72 0 0,0-1 1 0 0,0-1-41 0 0,1 0 10 0 0,-1-1-16 0 0,-1 0 13 0 0,0-2-23 0 0,0 1-12 0 0,-1-2 12 0 0,-1-1-5 0 0,0-2-18 0 0,0-1-13 0 0,-1-2 12 0 0,0-1-15 0 0,-1-3-5 0 0,-1-1-26 0 0,-1-1 6 0 0,-2 0-23 0 0,-1 0-4 0 0,-1 3-37 0 0,-3 1 10 0 0,-1 4-25 0 0,-2 4-22 0 0,-1 5-182 0 0,-3 3 3 0 0,-1 5 24 0 0,-1 5-223 0 0,-2 3 167 0 0,-2 5-68 0 0,-1 5-39 0 0,-3 4 155 0 0,0 6 64 0 0,-3 5 63 0 0,0 7 12 0 0,0 5 128 0 0,0 4-23 0 0,0 5 24 0 0,3 3 8 0 0,1 1 8 0 0,3 1 8 0 0,3-1-11 0 0,3-2 5 0 0,2-1 16 0 0,3-2-14 0 0,2-2 24 0 0,1-2-15 0 0,3-1 4 0 0,1-3-10 0 0,1-1 11 0 0,1-3-22 0 0,1-2 7 0 0,1-2-40 0 0,2-4-112 0 0,1-2-44 0 0,1-3-99 0 0,2-3-1372 0 0,1-3-495 0 0,3-2 117 0 0,1-2-1983 0 0,2-3 600 0 0,-1-3-1597 0 0,-3 0 1542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3.30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3256.875"/>
      <inkml:brushProperty name="anchorY" value="-205358.20313"/>
      <inkml:brushProperty name="scaleFactor" value="0.5"/>
    </inkml:brush>
  </inkml:definitions>
  <inkml:trace contextRef="#ctx0" brushRef="#br0">51 0 17772 0 0,'-1'0'4473'0'0,"0"0"-4465"0"0,0 0 218 0 0,-1 0-307 0 0,1 1 26 0 0,-6 3-38 0 0,1 2 18 0 0,-1 4 21 0 0,0 1 3 0 0,2 1 20 0 0,0 1 6 0 0,2 0 0 0 0,0 0 1 0 0,2-1 0 0 0,0-1 18 0 0,2-2-4 0 0,-1-1 2 0 0,1-3 9 0 0,0-1-217 0 0,-1-2-161 0 0,1-1-14 0 0,3-5-364 0 0,1-4-1084 0 0,1-3-12 0 0,0-3 487 0 0,1-4 1549 0 0,0-3-2044 0 0,-2 3-13642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3.4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2234.03125"/>
      <inkml:brushProperty name="anchorY" value="-204383.34375"/>
      <inkml:brushProperty name="scaleFactor" value="0.5"/>
    </inkml:brush>
  </inkml:definitions>
  <inkml:trace contextRef="#ctx0" brushRef="#br0">28 3 18068 0 0,'0'0'0'0'0,"-1"-1"448"0"0,-1 0-448 0 0,-1 1-115 0 0,0 0-87 0 0,0 0-18 0 0,-1 2-282 0 0,0 1 95 0 0,1 1-34 0 0,1 2-19 0 0,0 2 53 0 0,1 1 115 0 0,1 1-348 0 0,2 1-152 0 0,2 1-46 0 0,1 1 22 0 0,2 0-544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27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41 9986 0 0,'1'-3'-35'0'0,"-1"0"0"0"0,0 1 1 0 0,0-1-1 0 0,0 0 0 0 0,0 0 0 0 0,-1 1 0 0 0,1-1 0 0 0,-1 0 0 0 0,0 0 0 0 0,0 1 0 0 0,-2-5 1 0 0,2 6-14 0 0,0 1 1 0 0,0-1 0 0 0,0 1 0 0 0,-1 0-1 0 0,1-1 1 0 0,0 1 0 0 0,0 0 0 0 0,-1 0-1 0 0,1 0 1 0 0,0 0 0 0 0,-1 0 0 0 0,1 0 0 0 0,0 0-1 0 0,0 0 1 0 0,-1 1 0 0 0,1-1 0 0 0,0 0-1 0 0,0 1 1 0 0,0-1 0 0 0,-1 1 0 0 0,1 0-1 0 0,0-1 1 0 0,0 1 0 0 0,0 0 0 0 0,0 0-1 0 0,0-1 1 0 0,0 1 0 0 0,-1 2 0 0 0,-16 9-67 0 0,1 0 1 0 0,1 1-1 0 0,0 1 1 0 0,1 1-1 0 0,0 0 1 0 0,2 1-1 0 0,0 0 0 0 0,-21 34 1 0 0,29-42 108 0 0,0 1 1 0 0,1 1-1 0 0,0-1 0 0 0,0 1 1 0 0,1 0-1 0 0,0 0 1 0 0,1 0-1 0 0,0 0 0 0 0,0 0 1 0 0,1 0-1 0 0,1 0 0 0 0,0 1 1 0 0,0-1-1 0 0,1 0 1 0 0,0 0-1 0 0,1 1 0 0 0,0-1 1 0 0,0 0-1 0 0,1 0 0 0 0,5 10 1 0 0,-5-14 27 0 0,1 1 1 0 0,0-1 0 0 0,1 1-1 0 0,0-1 1 0 0,0-1-1 0 0,0 1 1 0 0,0-1-1 0 0,1 1 1 0 0,0-2-1 0 0,0 1 1 0 0,0-1 0 0 0,1 0-1 0 0,-1 0 1 0 0,1 0-1 0 0,0-1 1 0 0,0 0-1 0 0,1-1 1 0 0,-1 1 0 0 0,0-2-1 0 0,1 1 1 0 0,-1-1-1 0 0,1 0 1 0 0,15 0-1 0 0,-14-1 142 0 0,0 0 0 0 0,0 0 0 0 0,0-1 0 0 0,0 0 0 0 0,-1-1 0 0 0,1 0 0 0 0,0-1 0 0 0,-1 1 0 0 0,1-2 0 0 0,-1 1 0 0 0,0-1 0 0 0,0 0 0 0 0,0-1 0 0 0,0 0 0 0 0,-1 0 0 0 0,0-1 0 0 0,0 0 0 0 0,-1 0 0 0 0,1 0 0 0 0,5-9 0 0 0,-7 8-48 0 0,0-1 0 0 0,0-1 0 0 0,-1 1-1 0 0,0-1 1 0 0,0 1 0 0 0,-1-1 0 0 0,0 0 0 0 0,-1 0 0 0 0,0-1 0 0 0,0 1 0 0 0,-1 0-1 0 0,0-1 1 0 0,-1 1 0 0 0,0 0 0 0 0,0-1 0 0 0,-1 1 0 0 0,0-1 0 0 0,-1 1-1 0 0,-3-12 1 0 0,1 10-169 0 0,0 0 0 0 0,-1 0 0 0 0,0 0-1 0 0,-1 1 1 0 0,0 0 0 0 0,-1 0 0 0 0,-15-18 0 0 0,13 18-474 0 0,-1 0 0 0 0,-1 1 1 0 0,-21-15-1 0 0,31 23 26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3.80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1215.35938"/>
      <inkml:brushProperty name="anchorY" value="-203467.23438"/>
      <inkml:brushProperty name="scaleFactor" value="0.5"/>
    </inkml:brush>
  </inkml:definitions>
  <inkml:trace contextRef="#ctx0" brushRef="#br0">379 12 17964 0 0,'0'0'0'0'0,"-2"-1"984"0"0,-4 0-653 0 0,-2 0 149 0 0,-4-1-148 0 0,-4 0 41 0 0,-2 0-101 0 0,-3 1-74 0 0,-3 0-11 0 0,-1 1-17 0 0,-2 0-131 0 0,1 0 26 0 0,0 0-25 0 0,1 1-8 0 0,2 0-8 0 0,2 0-17 0 0,3 1-6 0 0,2 1 1 0 0,3-1-30 0 0,2 1-86 0 0,3 1-60 0 0,2-1 9 0 0,2 1-141 0 0,1-1-150 0 0,2 1 109 0 0,1 0-48 0 0,3 0-110 0 0,2 1 267 0 0,3-1-64 0 0,2 1-10 0 0,4 1 321 0 0,3 0-84 0 0,3 0 70 0 0,2 2-16 0 0,3-1 15 0 0,1 2-12 0 0,0 0 12 0 0,1 1-3 0 0,0 1-8 0 0,-2 0 30 0 0,-1 1 10 0 0,-3 1-2 0 0,-3 0 50 0 0,-3 1 61 0 0,-2-1-6 0 0,-4 1 28 0 0,-4 0 70 0 0,-2-1 65 0 0,-3 0 24 0 0,-3-1-7 0 0,-3 0 101 0 0,-3 0-19 0 0,-4-1-18 0 0,-3-1 11 0 0,-3 0-24 0 0,-3-1-125 0 0,-1-1 7 0 0,-3-1-2 0 0,-1-1-156 0 0,0-2 26 0 0,0-1-35 0 0,2-1-6 0 0,0-2-20 0 0,2-1-88 0 0,2-1-257 0 0,1-1-73 0 0,2-2-271 0 0,2 0 76 0 0,0-2-417 0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4.4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59809.03125"/>
      <inkml:brushProperty name="anchorY" value="-202772.0625"/>
      <inkml:brushProperty name="scaleFactor" value="0.5"/>
    </inkml:brush>
  </inkml:definitions>
  <inkml:trace contextRef="#ctx0" brushRef="#br0">111 31 16932 0 0,'0'0'0'0'0,"-1"2"208"0"0,0 2-168 0 0,-2 4 29 0 0,-1 2 103 0 0,0 3 103 0 0,-2 1-98 0 0,-1 2 23 0 0,0 1-52 0 0,-1 0 2 0 0,1 0-33 0 0,-1-1 166 0 0,0-1-31 0 0,0-2-2 0 0,1-1 177 0 0,0-2-79 0 0,1-1 98 0 0,0-3 42 0 0,1 0-47 0 0,2-3 77 0 0,-1 0 1900 0 0,4-3-2296 0 0,0-1-91 0 0,4-5 14 0 0,1-2-39 0 0,3-2-145 0 0,1-1 68 0 0,2-2-38 0 0,2-1-13 0 0,1 0 42 0 0,0-1 6 0 0,1 0-10 0 0,0 0 5 0 0,0 1 8 0 0,-1 1-21 0 0,0 1-2 0 0,-2 3 18 0 0,0 1-44 0 0,-3 2-62 0 0,0 2-30 0 0,-1 2 22 0 0,-2 1-107 0 0,-2 3 115 0 0,-1 2-29 0 0,-1 2-28 0 0,-1 2 125 0 0,-2 1 8 0 0,0 2 60 0 0,-2 2 8 0 0,0 1 60 0 0,-1 0-14 0 0,-1 0 26 0 0,1 0-4 0 0,0-1 11 0 0,-1-1 7 0 0,0-1 8 0 0,0-1-11 0 0,1-2 23 0 0,1-1 40 0 0,0-1-1 0 0,0-2 13 0 0,2-1 45 0 0,0-1 73 0 0,0-1 471 0 0,2-1-595 0 0,-1-1 51 0 0,4-3-2 0 0,2-1-183 0 0,2-2 25 0 0,1-2-82 0 0,2 0-5 0 0,1-2-59 0 0,1-1-127 0 0,1-1-15 0 0,2 0-6 0 0,0-2-166 0 0,2 0-10 0 0,1-1 11 0 0,1 0-3 0 0,2-1-19 0 0,-1 2 240 0 0,0 0-60 0 0,-2 2 21 0 0,-1 2 266 0 0,-2 2-198 0 0,-3 3 91 0 0,-3 3 24 0 0,-3 2-132 0 0,-2 3 209 0 0,-2 3-65 0 0,-1 4-32 0 0,-1 2 221 0 0,-1 3 37 0 0,0 2 74 0 0,-2 3-7 0 0,1 2 105 0 0,-2 1-56 0 0,1 2 22 0 0,-1 0 24 0 0,1 1-73 0 0,0-1-62 0 0,0-1-12 0 0,1 0 4 0 0,2-2-109 0 0,0-1 21 0 0,1-1-30 0 0,0-2-24 0 0,1-1-5 0 0,0-1-346 0 0,-1-2-1536 0 0,0 0 71 0 0,0-2-1422 0 0,-2 0 440 0 0,-1-1-1993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5.40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1198.75"/>
      <inkml:brushProperty name="anchorY" value="-204194.40625"/>
      <inkml:brushProperty name="scaleFactor" value="0.5"/>
    </inkml:brush>
  </inkml:definitions>
  <inkml:trace contextRef="#ctx0" brushRef="#br0">1 1 3361 0 0,'0'1'1496'0'0,"2"1"-102"0"0,1 1 1 0 0,3 1 217 0 0,2 1-693 0 0,4 0-32 0 0,4 1 232 0 0,5 0-219 0 0,6 0-35 0 0,8 1-23 0 0,9-2-163 0 0,10 1 11 0 0,10 0-88 0 0,13-1 26 0 0,13 0-107 0 0,13-1-92 0 0,13 0-36 0 0,14-1 18 0 0,13-1-201 0 0,11 1-17 0 0,11-1-35 0 0,10-1 8 0 0,9 1-120 0 0,7 0 44 0 0,7 1-38 0 0,4 1 16 0 0,3 0-24 0 0,1 0 16 0 0,-1 1-6 0 0,-4 0 12 0 0,-6-1-13 0 0,-9 0-24 0 0,-9 0 26 0 0,-13-2-10 0 0,-13-1-15 0 0,-16-2 32 0 0,-16-1-19 0 0,-15-2-3 0 0,-16-2 29 0 0,-15-1 57 0 0,-14-1 22 0 0,-14-1-1 0 0,-11 0 79 0 0,-9-2-179 0 0,-9 0-66 0 0,-6 1-6 0 0,-7-1-255 0 0,-6 1-1745 0 0,-8 0 2388 0 0,-6 0-1428 0 0,-8 1 1281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6.39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6757.8125"/>
      <inkml:brushProperty name="anchorY" value="-205209.85938"/>
      <inkml:brushProperty name="scaleFactor" value="0.5"/>
    </inkml:brush>
  </inkml:definitions>
  <inkml:trace contextRef="#ctx0" brushRef="#br0">23 67 4737 0 0,'0'-3'3201'0'0,"-1"-4"-673"0"0,1-1 62 0 0,-1-2 193 0 0,1-1-2312 0 0,0 1 699 0 0,0 3-671 0 0,0 1-813 0 0,0 3 45 0 0,0 1 66 0 0,2 5-1000 0 0,2 4 876 0 0,0 5-413 0 0,1 4-136 0 0,0 6 812 0 0,1 4-168 0 0,-2 4 289 0 0,0 5-18 0 0,-1 4 124 0 0,-1 3-54 0 0,-1 3 23 0 0,-1 3 5 0 0,0 2-39 0 0,-1 2 48 0 0,-1 1 4 0 0,0 0-10 0 0,-2 0 43 0 0,0-3 90 0 0,-1-2 32 0 0,-1-4 9 0 0,0-5 117 0 0,0-6 109 0 0,-1-5 4 0 0,2-5 12 0 0,1-5 144 0 0,0-4-3 0 0,2-5 48 0 0,1-3 12 0 0,0-3 1198 0 0,2-7-1347 0 0,1-2-264 0 0,2-3-112 0 0,1-2-46 0 0,1-4-46 0 0,1-2-195 0 0,2-2 23 0 0,2-4-20 0 0,1-1-4 0 0,0-2-9 0 0,2-3-7 0 0,0-1 20 0 0,0-2-16 0 0,1 0 14 0 0,0-1-12 0 0,0 3-6 0 0,-1 1-18 0 0,0 3-4 0 0,-1 5-94 0 0,-1 4-3 0 0,-2 5 14 0 0,-1 5-122 0 0,-1 4 72 0 0,-1 4-17 0 0,-1 5-16 0 0,0 3 72 0 0,-1 4 44 0 0,0 4 28 0 0,0 3-11 0 0,1 2 102 0 0,-1 3 0 0 0,0 1 14 0 0,0 1-8 0 0,0 0 23 0 0,0-1-6 0 0,1 0 2 0 0,0-2-10 0 0,0-2-6 0 0,0-1-801 0 0,2-2-520 0 0,0-2-320 0 0,1-1-1173 0 0,0-3 372 0 0,2-2-1587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6.70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8130.28125"/>
      <inkml:brushProperty name="anchorY" value="-207000.0625"/>
      <inkml:brushProperty name="scaleFactor" value="0.5"/>
    </inkml:brush>
  </inkml:definitions>
  <inkml:trace contextRef="#ctx0" brushRef="#br0">59 262 9242 0 0,'0'0'0'0'0,"-1"2"640"0"0,-1 3-317 0 0,-1 3-199 0 0,-1 4 999 0 0,-2 1-1147 0 0,1 3 384 0 0,-1 2 0 0 0,0 1-33 0 0,-1 0 35 0 0,2 0-116 0 0,1-1 81 0 0,0-2 7 0 0,1-1-78 0 0,2-3 36 0 0,0-1-22 0 0,1-3-15 0 0,1-1 78 0 0,0-2 210 0 0,-1-3-85 0 0,2 0 637 0 0,-2-2-824 0 0,3-3 137 0 0,1-2 44 0 0,0-4-417 0 0,1-1 106 0 0,0-4-134 0 0,-1-1 2 0 0,1-4-43 0 0,0-2 44 0 0,-1-2-6 0 0,1-3-6 0 0,-1-2 40 0 0,1-3-11 0 0,-1 0 52 0 0,0-2-14 0 0,0 1 26 0 0,-1 1 181 0 0,-1 1-51 0 0,0 2 27 0 0,-1 4 187 0 0,-1 3-119 0 0,0 4 45 0 0,-2 3 20 0 0,1 4-112 0 0,-1 3-209 0 0,0 3-48 0 0,1 2-43 0 0,1 1-302 0 0,-1 4-2001 0 0,-1 3 1934 0 0,0 2 11 0 0,0 1 402 0 0,2 0-369 0 0,1 1-246 0 0,2-1-153 0 0,2 0-483 0 0,2-3 155 0 0,1-1-775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6.9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9182.25"/>
      <inkml:brushProperty name="anchorY" value="-207831.26563"/>
      <inkml:brushProperty name="scaleFactor" value="0.5"/>
    </inkml:brush>
  </inkml:definitions>
  <inkml:trace contextRef="#ctx0" brushRef="#br0">87 1 14843 0 0,'0'0'0'0'0,"-1"1"968"0"0,-2 4-1101 0 0,0 2 324 0 0,-2 5 306 0 0,-1 3-738 0 0,-1 4 323 0 0,-1 3-35 0 0,0 5 84 0 0,0 3 77 0 0,0 3 43 0 0,1 4-22 0 0,0 3 4 0 0,2 4 29 0 0,1 3-48 0 0,1 3 25 0 0,1 1-17 0 0,1 1 3 0 0,1 0-10 0 0,1-2-45 0 0,2-2 13 0 0,0-5-7 0 0,2-5-56 0 0,-1-7 7 0 0,1-5-6 0 0,-1-5-10 0 0,1-5 2 0 0,-1-5 111 0 0,0-3-60 0 0,0-4-22 0 0,0-3 92 0 0,1-3-823 0 0,0-4-89 0 0,1-4-103 0 0,2-4-1022 0 0,0-5 329 0 0,2-6-952 0 0,-1 3-12161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7.1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0209.34375"/>
      <inkml:brushProperty name="anchorY" value="-209590.95313"/>
      <inkml:brushProperty name="scaleFactor" value="0.5"/>
    </inkml:brush>
  </inkml:definitions>
  <inkml:trace contextRef="#ctx0" brushRef="#br0">100 1 9658 0 0,'0'0'0'0'0,"-1"3"968"0"0,-1 6-1101 0 0,-1 7 986 0 0,-1 4-208 0 0,0 6-309 0 0,-1 4 637 0 0,0 5-142 0 0,0 5 57 0 0,0 2-20 0 0,1 4-29 0 0,0 2-329 0 0,1 4 127 0 0,0 3-2 0 0,0 3-412 0 0,0 1 85 0 0,1 0-131 0 0,0 0-18 0 0,-1-2-39 0 0,0-3-60 0 0,0-4 13 0 0,-1-6 1 0 0,0-4-78 0 0,-1-6-1061 0 0,-1-4 1317 0 0,-1-5-678 0 0,0-5 510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7.7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9088.03125"/>
      <inkml:brushProperty name="anchorY" value="-209600.625"/>
      <inkml:brushProperty name="scaleFactor" value="0.5"/>
    </inkml:brush>
  </inkml:definitions>
  <inkml:trace contextRef="#ctx0" brushRef="#br0">360 200 10562 0 0,'0'-1'11808'0'0,"0"0"-11214"0"0,0 0-308 0 0,0 0-8 0 0,-1-9-73 0 0,0-1 3 0 0,-1-2-120 0 0,1-1 23 0 0,-1 0-42 0 0,1 1-2 0 0,-1 0-20 0 0,-1 1-25 0 0,0 0 25 0 0,-1 0-19 0 0,0 0-13 0 0,-1 1-34 0 0,-1 0-10 0 0,-1 1-10 0 0,-2 1-46 0 0,0 2-222 0 0,-2 1 4 0 0,-1 2-8 0 0,-2 2-253 0 0,-2 3 24 0 0,-1 3-77 0 0,-2 3-38 0 0,-2 3-23 0 0,0 4 105 0 0,-1 5 13 0 0,0 4 10 0 0,1 6 145 0 0,0 4 138 0 0,3 5 26 0 0,1 3-1 0 0,2 3 245 0 0,3 1-31 0 0,3 1 60 0 0,2-2-5 0 0,3-2 70 0 0,4-2-9 0 0,4-3 7 0 0,3-4-9 0 0,4-3-6 0 0,4-3-82 0 0,4-4 22 0 0,3-4-12 0 0,4-4-94 0 0,3-4-234 0 0,4-5-1273 0 0,3-5 1342 0 0,2-4 215 0 0,1-4-680 0 0,-23 3-7321 0 0,0 0-1298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8.0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8024.03125"/>
      <inkml:brushProperty name="anchorY" value="-209048.82813"/>
      <inkml:brushProperty name="scaleFactor" value="0.5"/>
    </inkml:brush>
  </inkml:definitions>
  <inkml:trace contextRef="#ctx0" brushRef="#br0">27 1 14123 0 0,'0'0'904'0'0,"0"0"-1026"0"0,-1 0 31 0 0,-2 4 442 0 0,-1 2-549 0 0,-1 5-177 0 0,1 4 293 0 0,0 4-84 0 0,1 5 90 0 0,2 5 258 0 0,0 4-4 0 0,1 3 49 0 0,1 4 20 0 0,0 1 73 0 0,1 2-9 0 0,1 0-2 0 0,-1 1 4 0 0,0 1 9 0 0,0 0-97 0 0,-1 0 10 0 0,-1 1-8 0 0,0-1-106 0 0,0-1 11 0 0,-1 0-28 0 0,0-4 3 0 0,-1-1-22 0 0,1-3-22 0 0,1-3 5 0 0,-1-4-13 0 0,1-3-17 0 0,0-3-4 0 0,0-4-10 0 0,0-3-158 0 0,0-2 17 0 0,1-3-1808 0 0,2-3 2330 0 0,2-3-1244 0 0,3-2 1000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8.3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9046.5"/>
      <inkml:brushProperty name="anchorY" value="-211070.48438"/>
      <inkml:brushProperty name="scaleFactor" value="0.5"/>
    </inkml:brush>
  </inkml:definitions>
  <inkml:trace contextRef="#ctx0" brushRef="#br0">49 266 14243 0 0,'-1'1'1152'0'0,"-1"1"-1316"0"0,1 2 479 0 0,-2 2 501 0 0,0 3-778 0 0,0 3-141 0 0,-1 1 127 0 0,0 3-67 0 0,-1 2 83 0 0,1 0 56 0 0,0 2-20 0 0,1-2 4 0 0,1 0 11 0 0,0-1-23 0 0,1-1 44 0 0,0-3 33 0 0,1-2 21 0 0,1-3 63 0 0,-1-3 172 0 0,0-2-146 0 0,1-1 371 0 0,1-5-862 0 0,2-4 97 0 0,-1-3-20 0 0,1-3-722 0 0,0-4 233 0 0,-1-4-137 0 0,0-2-33 0 0,0-4 64 0 0,-1-1 81 0 0,0-2 24 0 0,-1-1 115 0 0,0 0 95 0 0,-1 1 411 0 0,0 0-3 0 0,0 2-33 0 0,-1 1 528 0 0,-1 2 204 0 0,1 2 35 0 0,-2 2 41 0 0,0 3 297 0 0,0 3-493 0 0,0 2 93 0 0,0 3 45 0 0,0 3-585 0 0,1 3-288 0 0,1 1-134 0 0,0 2 25 0 0,-3 6-1514 0 0,1 1 1107 0 0,0 3 433 0 0,1 2-156 0 0,1 2 294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28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26 6057 0 0,'-13'-23'645'0'0,"13"23"-656"0"0,-1-1-1 0 0,1 1 1 0 0,0 0-1 0 0,-1 0 1 0 0,1 0-1 0 0,-1-1 1 0 0,1 1-1 0 0,-1 0 1 0 0,1 0-1 0 0,0 0 1 0 0,-1 0-1 0 0,1 0 1 0 0,-1 0-1 0 0,1 0 1 0 0,-1 0-1 0 0,1 0 1 0 0,0 0-1 0 0,-1 0 1 0 0,1 0-1 0 0,-1 0 1 0 0,1 0-1 0 0,-1 1 1 0 0,1-1-1 0 0,0 0 1 0 0,-1 0-1 0 0,1 0 1 0 0,-1 1-1 0 0,1-1 1 0 0,0 0-1 0 0,-1 0 1 0 0,1 1-1 0 0,-2 1-32 0 0,0 1 0 0 0,0-1 0 0 0,1 0 0 0 0,-1 1 0 0 0,1-1 0 0 0,0 1 0 0 0,0 0 0 0 0,0-1 0 0 0,0 1 1 0 0,0 0-1 0 0,0 0 0 0 0,1 0 0 0 0,0-1 0 0 0,-1 6 0 0 0,2 36-63 0 0,1-1 0 0 0,2 1 0 0 0,11 48 0 0 0,4 30 134 0 0,-12-69-16 0 0,0-2 309 0 0,-4-17 1386 0 0,-2-38-1669 0 0,7-12-207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8.97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7982.5"/>
      <inkml:brushProperty name="anchorY" value="-209843"/>
      <inkml:brushProperty name="scaleFactor" value="0.5"/>
    </inkml:brush>
  </inkml:definitions>
  <inkml:trace contextRef="#ctx0" brushRef="#br0">112 98 12019 0 0,'0'1'840'0'0,"-1"1"-327"0"0,1 2-326 0 0,-1 1 1165 0 0,-1 2-1202 0 0,-1 2 486 0 0,-1 1-90 0 0,0 2-39 0 0,-1 2 19 0 0,-1 1-249 0 0,0 1 126 0 0,0 1 24 0 0,-1 1-350 0 0,0 0 88 0 0,1 1-79 0 0,-1 0 35 0 0,1-1-50 0 0,0 0 23 0 0,1-2-44 0 0,-1 0 20 0 0,1-3-7 0 0,1-1 85 0 0,0-1 32 0 0,1-3-4 0 0,0-2 120 0 0,1-2 211 0 0,-1-1 1491 0 0,4-5-1535 0 0,0-3 37 0 0,2-3-378 0 0,1-3 29 0 0,2-2-92 0 0,1-2-31 0 0,2-4-74 0 0,2-2 8 0 0,1-3-18 0 0,1-1-8 0 0,1-3 1 0 0,0 0-1 0 0,0-1 9 0 0,-1 0-21 0 0,1 2 16 0 0,-3 2-5 0 0,0 3-18 0 0,-1 3 15 0 0,-1 4-14 0 0,-1 4-137 0 0,-2 3-27 0 0,-1 3-19 0 0,-1 3-182 0 0,-1 2 95 0 0,-1 2-1 0 0,-1 4-42 0 0,0 1 72 0 0,-1 3 129 0 0,0 2 11 0 0,0 3 64 0 0,0 3 141 0 0,0 2-8 0 0,0 2 14 0 0,0 2 4 0 0,0 0 19 0 0,0 0 4 0 0,0 0 9 0 0,1-2 8 0 0,-1-3-2 0 0,0-1 49 0 0,0-4 5 0 0,0-2 1 0 0,0-2 50 0 0,0-4 99 0 0,-1-2 2 0 0,1-2-11 0 0,1-1 131 0 0,-1-1-168 0 0,1-1 45 0 0,4-1 32 0 0,1-3-184 0 0,2-2 8 0 0,1-2-57 0 0,1-4-12 0 0,2-1-66 0 0,0-3 15 0 0,2-1 0 0 0,0-3-11 0 0,1-1 12 0 0,0-1-12 0 0,-1-2 12 0 0,1 1-3 0 0,-2 0 1 0 0,-1 1 0 0 0,0 2-19 0 0,-2 2-13 0 0,-2 4-6 0 0,-1 2-104 0 0,-2 5 20 0 0,-2 3-4 0 0,-2 2-106 0 0,0 2 105 0 0,0 5-205 0 0,-1 3 250 0 0,0 3 2 0 0,0 2 32 0 0,-1 3 14 0 0,0 1 28 0 0,0 2-6 0 0,0 3 4 0 0,0 1 0 0 0,1 0-10 0 0,1 1-6 0 0,1 0-8 0 0,1-1 2 0 0,1-1-21 0 0,0-1-97 0 0,2-2-431 0 0,0-2-117 0 0,1-3-354 0 0,0-1 97 0 0,1-2-647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3:19.5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69367.21875"/>
      <inkml:brushProperty name="anchorY" value="-211093"/>
      <inkml:brushProperty name="scaleFactor" value="0.5"/>
    </inkml:brush>
  </inkml:definitions>
  <inkml:trace contextRef="#ctx0" brushRef="#br0">90 0 11602 0 0,'-1'1'529'0'0,"1"1"-599"0"0,-1 1-90 0 0,0 2 316 0 0,0 2-532 0 0,0 3 255 0 0,0 3 139 0 0,0 5 72 0 0,1 4 174 0 0,-1 5 181 0 0,1 5 413 0 0,-1 5-154 0 0,1 5-32 0 0,0 5 444 0 0,-1 3-593 0 0,0 4 284 0 0,0 0 10 0 0,-1 2-575 0 0,1 0 146 0 0,-2 1-184 0 0,0-2 9 0 0,0 0-66 0 0,-1-3-15 0 0,-1-1 0 0 0,-1-4 15 0 0,0-5-43 0 0,0-4 79 0 0,-1-6-6 0 0,0-4 88 0 0,1-6 54 0 0,1-4 280 0 0,0-4-72 0 0,2-5 31 0 0,0-4 303 0 0,1-2 1186 0 0,2-4-1529 0 0,0-2-228 0 0,2-2 6 0 0,2-4-25 0 0,1-3-315 0 0,2-3 88 0 0,1-2-82 0 0,2-4-26 0 0,1-4-4 0 0,2-2-30 0 0,0-2 15 0 0,0-2-6 0 0,1 0-27 0 0,0 0-30 0 0,0 1-2 0 0,0 2-3 0 0,0 3-38 0 0,0 3 10 0 0,1 4-14 0 0,1 3 12 0 0,1 4 5 0 0,0 3 26 0 0,2 4 13 0 0,0 1-2 0 0,1 3 50 0 0,0 1-5 0 0,-1 3 14 0 0,1 2-10 0 0,-2 2 22 0 0,-1 1 12 0 0,-1 3 6 0 0,-2 1 1 0 0,-1 2 20 0 0,-3 1 3 0 0,-1 3 20 0 0,-2 0-5 0 0,-3 2 12 0 0,-1 1 35 0 0,-2 0-18 0 0,-3 0 16 0 0,-3-1 16 0 0,-3 0 14 0 0,-2 0 25 0 0,-4-2-14 0 0,-3-2 34 0 0,-3 0-9 0 0,-3-1-5 0 0,-3-2 12 0 0,-2 0-14 0 0,-2-2-42 0 0,-1-2 2 0 0,0 0-22 0 0,1-2-43 0 0,0-1-1119 0 0,1-1-2111 0 0,-1 0 2651 0 0,0 0 523 0 0,0-1-1585 0 0,17-3-7847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19.67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1357.46875"/>
      <inkml:brushProperty name="anchorY" value="-213911.03125"/>
      <inkml:brushProperty name="scaleFactor" value="0.5"/>
    </inkml:brush>
  </inkml:definitions>
  <inkml:trace contextRef="#ctx0" brushRef="#br0">12 22 5673 0 0,'-1'-1'3321'0'0,"0"-2"-990"0"0,-1-1 87 0 0,0 0 661 0 0,0 1-3219 0 0,1 0 855 0 0,0 1-303 0 0,0 1-368 0 0,1 1-80 0 0,0-1-77 0 0,5 10-4742 0 0,-1 0 4151 0 0,2 4-245 0 0,0 6 46 0 0,0 4 787 0 0,1 7-50 0 0,0 5 154 0 0,0 8-1 0 0,-1 7 228 0 0,-2 6-24 0 0,0 7 57 0 0,-2 5 32 0 0,-2 5 41 0 0,0 3 48 0 0,-2 3-55 0 0,-1-1 11 0 0,-1-2 43 0 0,1-1-136 0 0,0-4 51 0 0,0-5-85 0 0,2-4-93 0 0,0-6 79 0 0,1-6-23 0 0,2-7 15 0 0,0-5 55 0 0,0-7-34 0 0,1-4-117 0 0,0-6-170 0 0,0-4-82 0 0,0-3 24 0 0,-1-3-331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20.44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2427.90625"/>
      <inkml:brushProperty name="anchorY" value="-216295.10938"/>
      <inkml:brushProperty name="scaleFactor" value="0.5"/>
    </inkml:brush>
  </inkml:definitions>
  <inkml:trace contextRef="#ctx0" brushRef="#br0">5 9 14635 0 0,'-1'-1'1296'0'0,"0"-1"-1474"0"0,0 0 719 0 0,0 1 59 0 0,1-1-422 0 0,-1 1-154 0 0,8 10-4105 0 0,0 1 3230 0 0,1 3 686 0 0,1 4 73 0 0,1 4 142 0 0,0 5 60 0 0,0 6 291 0 0,-1 6-18 0 0,-1 6 109 0 0,-1 4-35 0 0,-2 5 74 0 0,-2 4-9 0 0,-1 1-5 0 0,-1 2 98 0 0,-3 0-75 0 0,-1-1-57 0 0,-2-1-39 0 0,0-1 13 0 0,-1-2-122 0 0,0-2-51 0 0,1-3 17 0 0,-1-5-33 0 0,1-3-58 0 0,2-5 62 0 0,0-6 5 0 0,1-6 9 0 0,2-5 66 0 0,-1-6 225 0 0,1-5-59 0 0,0-5 24 0 0,1-2 676 0 0,1-5-677 0 0,0-3 40 0 0,2-4-312 0 0,1-4-29 0 0,2-3-91 0 0,1-6-30 0 0,1-4-123 0 0,2-4 1 0 0,2-3-18 0 0,1-2-20 0 0,1-2-34 0 0,1 1 8 0 0,0 1-5 0 0,-1 4-9 0 0,0 3 2 0 0,0 3-10 0 0,-1 5 12 0 0,-1 3-5 0 0,-2 3 12 0 0,1 4-78 0 0,-2 2-6 0 0,0 3-21 0 0,-1 2-63 0 0,-1 2-60 0 0,0 2 32 0 0,-2 3-36 0 0,1 2-47 0 0,-2 2 106 0 0,1 3-16 0 0,-2 2 9 0 0,0 3 123 0 0,0 3 31 0 0,-2 2 8 0 0,-1 2 7 0 0,0 3 85 0 0,-1 2-15 0 0,0 2 28 0 0,0 0 6 0 0,1 1 9 0 0,1 0-179 0 0,0-1-629 0 0,2-2-204 0 0,1 0-570 0 0,1-4 169 0 0,2-1-1033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21.0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3820.53125"/>
      <inkml:brushProperty name="anchorY" value="-218351.29688"/>
      <inkml:brushProperty name="scaleFactor" value="0.5"/>
    </inkml:brush>
  </inkml:definitions>
  <inkml:trace contextRef="#ctx0" brushRef="#br0">1 201 15667 0 0,'0'0'48'0'0,"0"0"-114"0"0,0 0 327 0 0,0 7-405 0 0,1 2-7 0 0,-1 4 359 0 0,1 5 7 0 0,-1 2 33 0 0,1 5 4 0 0,-1 3 99 0 0,1 3-103 0 0,-1 3 53 0 0,1 1 31 0 0,0 1-122 0 0,0 1-9 0 0,-1-1-39 0 0,1 0 31 0 0,-1-2-69 0 0,0 0 29 0 0,0-2-19 0 0,0-2-6 0 0,-1-1 29 0 0,0-2-28 0 0,1-2 38 0 0,0-3-20 0 0,0-1-3 0 0,1-4 29 0 0,0-2 1 0 0,0-3 10 0 0,-1-4 17 0 0,1-3 71 0 0,-1-2-103 0 0,0-2 26 0 0,1-3 19 0 0,0-3-328 0 0,1-3 68 0 0,-1-4-20 0 0,2-3-373 0 0,0-3-126 0 0,0-3-303 0 0,1-4-55 0 0,0-2-387 0 0,1-4-964 0 0,-1-2 239 0 0,0-4 226 0 0,0-3 2094 0 0,0-39-4188 0 0,0 10-64 0 0,-3 1 6283 0 0,-2 9-3775 0 0,-2 10 4493 0 0,-2 9-1130 0 0,0 7-17 0 0,-2 5-9 0 0,1 4 40 0 0,0 4-684 0 0,2 2-104 0 0,0 1-156 0 0,1 2-20 0 0,0 2-407 0 0,2 0-77 0 0,1 2-97 0 0,1 1-9 0 0,1 2-272 0 0,2 0-76 0 0,2 2-69 0 0,2 0-1 0 0,2 2-206 0 0,1 1-46 0 0,2 0 0 0 0,3 1-88 0 0,0 1-55 0 0,2 2-16 0 0,2 1 72 0 0,1 2-36 0 0,1 2 43 0 0,1 2 251 0 0,1 2-89 0 0,-1 2 89 0 0,0 1 237 0 0,-1 2-20 0 0,-1 0 61 0 0,-2 2 14 0 0,-2-1 29 0 0,-2 1 78 0 0,-2-1-1 0 0,-4 0 15 0 0,-1-1 76 0 0,-4 0 44 0 0,-2-1 40 0 0,-4 0-5 0 0,-3-1 73 0 0,-3 1-66 0 0,-4 0-33 0 0,-4 0 37 0 0,-3 0-110 0 0,-3-1-90 0 0,-3 1-43 0 0,-1-2 9 0 0,-2 0-170 0 0,0-1 19 0 0,1-2-43 0 0,1-1-15 0 0,0-2-45 0 0,3-2-997 0 0,2-3-1054 0 0,1-2 1544 0 0,1-4 547 0 0,2-5-1232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21.74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4855.3125"/>
      <inkml:brushProperty name="anchorY" value="-219527.03125"/>
      <inkml:brushProperty name="scaleFactor" value="0.5"/>
    </inkml:brush>
  </inkml:definitions>
  <inkml:trace contextRef="#ctx0" brushRef="#br0">0 250 13827 0 0,'0'-2'5947'0'0,"0"1"-5285"0"0,0-1 3 0 0,0 1-72 0 0,0 0-312 0 0,0-1-18 0 0,0 0-72 0 0,0 1 1 0 0,5-8-139 0 0,1-1 29 0 0,2-2-54 0 0,1-1 18 0 0,2-1-35 0 0,1 1 9 0 0,1-2 5 0 0,1 1-11 0 0,1-2 12 0 0,1 1-12 0 0,0-1-6 0 0,1 1-8 0 0,0 0-8 0 0,1 2-55 0 0,-2 0-13 0 0,0 3-9 0 0,-1 1-77 0 0,0 2-157 0 0,-2 2-6 0 0,-2 2-3 0 0,0 3-206 0 0,-2 1 40 0 0,-1 3-5 0 0,-1 1-26 0 0,0 2 35 0 0,-1 3 233 0 0,0 1-1 0 0,0 2-11 0 0,1 3 316 0 0,-1 0 3 0 0,1 2 64 0 0,0 1 46 0 0,1 0 68 0 0,0 0 4 0 0,1-1 5 0 0,0-1 13 0 0,2-1-13 0 0,0-2-5 0 0,2-1 1 0 0,1-2-1 0 0,1-2-18 0 0,2-1-5 0 0,1-3-9 0 0,1-1 11 0 0,0-2-23 0 0,3-2-12 0 0,-1-1-7 0 0,1-3-9 0 0,-1-1-17 0 0,1-2-52 0 0,-1-2 13 0 0,-1 0-18 0 0,-1-2-52 0 0,-1-1-89 0 0,-1 0-156 0 0,-1-1-94 0 0,-1 0-203 0 0,0-1-2291 0 0,-1 1 3221 0 0,-1-1-1874 0 0,0 1 1737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22.1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6690.9375"/>
      <inkml:brushProperty name="anchorY" value="-220408.375"/>
      <inkml:brushProperty name="scaleFactor" value="0.5"/>
    </inkml:brush>
  </inkml:definitions>
  <inkml:trace contextRef="#ctx0" brushRef="#br0">0 183 4721 0 0,'0'-1'13068'0'0,"0"0"-12369"0"0,0 0-474 0 0,0-1 74 0 0,1 1-98 0 0,3-8-3 0 0,2-1-79 0 0,2-2 38 0 0,2 0-16 0 0,1 1-6 0 0,1-1 21 0 0,0 1-35 0 0,2 0 11 0 0,1 0-4 0 0,0 1-28 0 0,0 0-48 0 0,1 0 12 0 0,-1 1-8 0 0,1 0-65 0 0,-1 1 0 0 0,1 1-42 0 0,0 2 8 0 0,-1 0-61 0 0,-1 2-49 0 0,0 1-8 0 0,0 2 23 0 0,-1 2-94 0 0,-1 1 103 0 0,-1 1-24 0 0,0 2-21 0 0,-1 1 113 0 0,1 2-6 0 0,1 0 54 0 0,0 1-19 0 0,0 1 37 0 0,2 1 28 0 0,-1 0 13 0 0,1 0-1 0 0,0 1 31 0 0,-1 0 11 0 0,1-1-11 0 0,-1 0 15 0 0,-1-1 5 0 0,1-1-20 0 0,-1-2 16 0 0,0-1-15 0 0,1-1-14 0 0,-1-1-25 0 0,1-2-22 0 0,0-1-14 0 0,2 0-56 0 0,0-2-2021 0 0,1-2 2543 0 0,3-2-1320 0 0,0-1 1012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22.7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8380"/>
      <inkml:brushProperty name="anchorY" value="-221426.35938"/>
      <inkml:brushProperty name="scaleFactor" value="0.5"/>
    </inkml:brush>
  </inkml:definitions>
  <inkml:trace contextRef="#ctx0" brushRef="#br0">13 65 13035 0 0,'-2'-1'5870'0'0,"1"0"-5212"0"0,0 0 101 0 0,-1 0-6 0 0,1 0-371 0 0,-1 0-21 0 0,1 0-145 0 0,-1 0 0 0 0,1 0-200 0 0,2-2-15 0 0,3-1 2 0 0,5-1-50 0 0,5 1-53 0 0,5 0 51 0 0,4 0-11 0 0,5 0 40 0 0,5 0 19 0 0,3 0-3 0 0,2 0-24 0 0,3 1 8 0 0,1-1-23 0 0,2 1-4 0 0,0 1 1 0 0,2 0-2 0 0,0 1-10 0 0,-2 1 13 0 0,0 0 14 0 0,-3 2-13 0 0,-2 1 24 0 0,-3 0-6 0 0,-4 2 2 0 0,-4 1 0 0 0,-4 1 9 0 0,-5 1-161 0 0,-3 0-28 0 0,-4 2 45 0 0,-3 1-201 0 0,-4 0 188 0 0,-3 3-53 0 0,-5 3-41 0 0,-2 3 177 0 0,-5 3 49 0 0,-4 3 77 0 0,-5 4 1 0 0,-4 2 130 0 0,-4 3-71 0 0,-4 2 28 0 0,-2 1 5 0 0,-2 0-60 0 0,-2-1-10 0 0,0 1-9 0 0,1-1 8 0 0,1 0-33 0 0,1-2 10 0 0,2 0-4 0 0,3-2-9 0 0,3 0 2 0 0,3-3-10 0 0,3-2 2 0 0,4-3-10 0 0,2-3 2 0 0,3-3-113 0 0,3-3-173 0 0,2-4-98 0 0,3-3-213 0 0,1-3-2794 0 0,1-3 3906 0 0,6-9-1925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23.20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9640.46875"/>
      <inkml:brushProperty name="anchorY" value="-223206.28125"/>
      <inkml:brushProperty name="scaleFactor" value="0.5"/>
    </inkml:brush>
  </inkml:definitions>
  <inkml:trace contextRef="#ctx0" brushRef="#br0">206 29 9658 0 0,'0'-1'1672'0'0,"0"-1"-1922"0"0,0-1 2042 0 0,0 0 681 0 0,1-1-1545 0 0,0 0 241 0 0,0 0-515 0 0,0 1 154 0 0,-1 1 19 0 0,1 0-550 0 0,0 1 501 0 0,-1 1-686 0 0,1 0-179 0 0,-1 0 54 0 0,1 1-23 0 0,-1-1-207 0 0,0 5 172 0 0,-1 3-61 0 0,-2 2-40 0 0,-3 3 175 0 0,-2 1-7 0 0,-3 3 19 0 0,-2 2 41 0 0,-2 2 46 0 0,-2 1-56 0 0,-1 0 20 0 0,0 2 4 0 0,0-1-13 0 0,1-1 14 0 0,1 0-5 0 0,1-2-35 0 0,3-1 66 0 0,2-3 7 0 0,3-2 10 0 0,2-2 10 0 0,2-2 36 0 0,2-2-10 0 0,3-1-3 0 0,2-3 31 0 0,3-2-20 0 0,3-1-2 0 0,2-2-8 0 0,5-2-26 0 0,2-1-4 0 0,2-2-47 0 0,3-2-7 0 0,1 0 8 0 0,2-2-61 0 0,1 0-49 0 0,-1 0-7 0 0,1 0-32 0 0,-2 1-42 0 0,0 1-1251 0 0,0 0-1270 0 0,0 1 1898 0 0,0 1 764 0 0,-1 3-1605 0 0,-14 1-6501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23.47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0877.4375"/>
      <inkml:brushProperty name="anchorY" value="-224435.20313"/>
      <inkml:brushProperty name="scaleFactor" value="0.5"/>
    </inkml:brush>
  </inkml:definitions>
  <inkml:trace contextRef="#ctx0" brushRef="#br0">421 0 15611 0 0,'0'0'2126'0'0,"0"1"-2239"0"0,-3 3 75 0 0,-1 4-150 0 0,-2 4 232 0 0,-2 4-65 0 0,-2 4-10 0 0,-3 4 265 0 0,-1 4-13 0 0,-4 3 37 0 0,-2 4 31 0 0,-2 1 23 0 0,-2 2-116 0 0,-2 1 27 0 0,-1 0-14 0 0,0 0-132 0 0,0 1 29 0 0,1 0-17 0 0,1-1-10 0 0,2 0 2 0 0,2-3-1 0 0,2-1-28 0 0,3-4-1 0 0,2-2-20 0 0,4-5-1350 0 0,1-5-1353 0 0,4-3 2022 0 0,2-6 623 0 0,3-5-1535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2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1 10418 0 0,'0'0'571'0'0,"-7"2"-974"0"0,-15 11 263 0 0,0 1 0 0 0,1 1 0 0 0,1 1 0 0 0,0 1-1 0 0,-26 29 1 0 0,21-23 100 0 0,-130 146 1544 0 0,158-171-1546 0 0,-1-1-1 0 0,1 1 1 0 0,0-1 0 0 0,1 1-1 0 0,-1 0 1 0 0,0 0 0 0 0,0 0-1 0 0,1 1 1 0 0,0-1 0 0 0,5-1-1 0 0,3-2-32 0 0,-12 5 45 0 0,1-1 0 0 0,0 1 0 0 0,0-1 0 0 0,0 1 0 0 0,1-1 0 0 0,-1 1 0 0 0,0 0 0 0 0,0-1 0 0 0,0 1 0 0 0,0 0 0 0 0,0 0 0 0 0,0 0 0 0 0,0 0 0 0 0,1 0 1 0 0,-1 0-1 0 0,0 0 0 0 0,0 0 0 0 0,0 1 0 0 0,0-1 0 0 0,0 0 0 0 0,0 0 0 0 0,0 1 0 0 0,0-1 0 0 0,0 1 0 0 0,0-1 0 0 0,0 1 0 0 0,0 0 0 0 0,0-1 0 0 0,1 2 0 0 0,0 0-78 0 0,102 56-638 0 0,-65-43-41 0 0,51 13 1 0 0,-66-22 453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24.53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9442.8125"/>
      <inkml:brushProperty name="anchorY" value="-224153.90625"/>
      <inkml:brushProperty name="scaleFactor" value="0.5"/>
    </inkml:brush>
  </inkml:definitions>
  <inkml:trace contextRef="#ctx0" brushRef="#br0">326 142 3809 0 0,'0'-1'1800'0'0,"0"0"-597"0"0,1-2 161 0 0,1 0 21 0 0,0-1-909 0 0,1 0-24 0 0,2-1 51 0 0,0 0-106 0 0,2-1 127 0 0,2-1 3 0 0,0 0-43 0 0,1-1 252 0 0,0 0-54 0 0,1 0 27 0 0,0-1 237 0 0,-1 0-198 0 0,0 1 71 0 0,-1 0 28 0 0,-1 0-201 0 0,0 1-4 0 0,-2 0-83 0 0,-1 1-7 0 0,-2 2-117 0 0,0 1-130 0 0,-2 1-45 0 0,0 2 8 0 0,-1-1-228 0 0,0 1-77 0 0,-2 2-29 0 0,-1 1-27 0 0,-3 4-159 0 0,-2 3 145 0 0,-3 5-70 0 0,-3 4 29 0 0,-3 4 88 0 0,-3 4 12 0 0,-4 5 12 0 0,-3 3 21 0 0,-1 3 15 0 0,-2 3 26 0 0,-1 1 3 0 0,0 2-8 0 0,1 2 23 0 0,1 1-6 0 0,2 1 20 0 0,3 1 5 0 0,3-1-10 0 0,3-1 14 0 0,5-2-14 0 0,3-4 14 0 0,5-4-4 0 0,5-5-18 0 0,5-5 6 0 0,4-6-3 0 0,5-3-10 0 0,4-7 13 0 0,3-3-14 0 0,4-5-5 0 0,3-3 11 0 0,2-4-4 0 0,3-4 10 0 0,0-3-2 0 0,2-4-9 0 0,-1-3 41 0 0,0-3 6 0 0,-3-2 1 0 0,-1-2 39 0 0,-4-2 55 0 0,-4 0 15 0 0,-3-1 10 0 0,-6 1 58 0 0,-3 1-43 0 0,-5 1-3 0 0,-5 3 2 0 0,-4 3-59 0 0,-5 2-152 0 0,-6 4 31 0 0,-5 2-22 0 0,-6 5-160 0 0,-4 3 74 0 0,-5 3-68 0 0,-4 5 5 0 0,-2 3 53 0 0,-2 3-17 0 0,0 3 17 0 0,1 2-21 0 0,4 1 16 0 0,3 2-89 0 0,5 0-171 0 0,5 0-283 0 0,5-1-140 0 0,5 0 40 0 0,5 0-485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25.43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8096.21875"/>
      <inkml:brushProperty name="anchorY" value="-223680.78125"/>
      <inkml:brushProperty name="scaleFactor" value="0.5"/>
    </inkml:brush>
  </inkml:definitions>
  <inkml:trace contextRef="#ctx0" brushRef="#br0">41 120 10866 0 0,'0'0'0'0'0,"0"-3"1217"0"0,-1-3-10 0 0,0-1 11 0 0,-1-3-77 0 0,1-1-221 0 0,0 0 96 0 0,0 0-185 0 0,0 0-179 0 0,0 2-49 0 0,1 0-34 0 0,0 2-266 0 0,0 2-126 0 0,0 2-102 0 0,0 1-3 0 0,0 1-257 0 0,4 5-717 0 0,0 3 439 0 0,1 4 279 0 0,-1 3-80 0 0,0 3 12 0 0,-1 4 296 0 0,0 2-76 0 0,-2 2 76 0 0,-1 4 0 0 0,-1 1 12 0 0,-2 3-1 0 0,-1 1 1 0 0,-2 1 0 0 0,0 2-9 0 0,-1 0 11 0 0,0 1 6 0 0,0-1-1 0 0,1 0 1 0 0,1-3 28 0 0,1-2-8 0 0,2-3 14 0 0,1-4 24 0 0,1-4 106 0 0,1-3 0 0 0,1-4-1 0 0,1-3 128 0 0,0-4 10 0 0,1-3 5 0 0,1-2 24 0 0,0-3 24 0 0,1-2-146 0 0,0-4 7 0 0,2-2 18 0 0,0-4-190 0 0,1-2 7 0 0,2-3-30 0 0,0-2-20 0 0,1-2-53 0 0,1-1 13 0 0,0 0-17 0 0,1 0-7 0 0,0 1 1 0 0,0 1-1 0 0,-1 1 0 0 0,-1 1-19 0 0,0 2 6 0 0,-2 2-31 0 0,0 2 17 0 0,-2 2-34 0 0,-1 2-19 0 0,-1 2-80 0 0,-1 2-17 0 0,1 1 26 0 0,-2 3-125 0 0,0 1 92 0 0,0 2-79 0 0,-1 2 31 0 0,0 1 19 0 0,0 2 21 0 0,1 2 33 0 0,-1 1 3 0 0,2 2 40 0 0,-1 3 74 0 0,2 2-8 0 0,0 2 18 0 0,3 3 92 0 0,1 2 68 0 0,1 1 5 0 0,3 1 9 0 0,1 0 95 0 0,2 0-54 0 0,2-2 58 0 0,0-2 4 0 0,1-2-27 0 0,0-4 75 0 0,0-3-22 0 0,-2-4 18 0 0,0-2 63 0 0,-2-3 76 0 0,-1-3-7 0 0,-2-3 19 0 0,-1-3 64 0 0,-1-2-83 0 0,-1-4 19 0 0,-1-2 3 0 0,0-3-116 0 0,-2-3-51 0 0,0-3-29 0 0,0-2-2 0 0,-1-2-126 0 0,-1-2 6 0 0,-1-2-28 0 0,1-1-7 0 0,-2-1-29 0 0,0-1-21 0 0,-1 0-24 0 0,-1-1 23 0 0,1-1-47 0 0,-1 1-6 0 0,0-1-27 0 0,-1 1 5 0 0,1 1-32 0 0,-1 2-57 0 0,0 2-23 0 0,0 3-27 0 0,0 3-72 0 0,0 4-440 0 0,0 3-131 0 0,1 5-69 0 0,-1 4-584 0 0,1 3-2011 0 0,1 7 1077 0 0,-1 4 2895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26.45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79737.59375"/>
      <inkml:brushProperty name="anchorY" value="-224595.17188"/>
      <inkml:brushProperty name="scaleFactor" value="0.5"/>
    </inkml:brush>
  </inkml:definitions>
  <inkml:trace contextRef="#ctx0" brushRef="#br0">189 795 12899 0 0,'1'-2'1744'0'0,"1"-2"-1988"0"0,1-1 1763 0 0,2-3 47 0 0,0 0-582 0 0,1-2 79 0 0,-1 0-300 0 0,1-1 61 0 0,0 1-60 0 0,-2-1-311 0 0,0 2 14 0 0,-2 0-99 0 0,-1 2 2 0 0,0 0-112 0 0,-3 2-167 0 0,0 2-15 0 0,-3 0-21 0 0,-1 2-221 0 0,-3 2-4 0 0,-2 3-22 0 0,-1 1-44 0 0,-3 2-38 0 0,-2 3 56 0 0,0 1 7 0 0,-2 3-1 0 0,0 1 60 0 0,1 3 40 0 0,1 1 1 0 0,1 2 15 0 0,2 1 45 0 0,2 2 26 0 0,2-1-4 0 0,2 1 14 0 0,3-1 16 0 0,1-2-3 0 0,2-1 20 0 0,2-2 14 0 0,3-3-12 0 0,1-2 62 0 0,2-4-9 0 0,1-2-4 0 0,2-3 61 0 0,2-3-46 0 0,2-2 16 0 0,1-3 14 0 0,2-3-42 0 0,1-1-5 0 0,1-3-19 0 0,1-2 3 0 0,1-2-31 0 0,0 0-1 0 0,-1-1-2 0 0,0 0-10 0 0,-1-1 2 0 0,-2 0-10 0 0,0 0 2 0 0,-2 0-1 0 0,-1 1 0 0 0,-2 1-9 0 0,-1 1-7 0 0,-3 2 1 0 0,0 1-20 0 0,-3 2-88 0 0,0 3 6 0 0,-2 2-27 0 0,-1 2-91 0 0,-1 1-78 0 0,-4 4-595 0 0,-1 3 733 0 0,-1 2-56 0 0,0 2 23 0 0,-1 3 206 0 0,1 2 15 0 0,0 1 27 0 0,1 2 15 0 0,2 1 102 0 0,0 1-9 0 0,2 0 56 0 0,3 0-1 0 0,1-1 32 0 0,2-1 11 0 0,3-3 18 0 0,1-1-2 0 0,2-2 30 0 0,3-4 39 0 0,1-2-10 0 0,2-3-12 0 0,1-2 62 0 0,3-5-94 0 0,1-2 12 0 0,1-3 21 0 0,2-3-103 0 0,0-4-26 0 0,1-2-15 0 0,0-2-13 0 0,0-2-46 0 0,0-2-7 0 0,0-2-11 0 0,0-1 10 0 0,0-1-23 0 0,0-1-3 0 0,0-3-9 0 0,-1-1 11 0 0,1-3-14 0 0,-2-3-23 0 0,-1-3 15 0 0,-2-3-16 0 0,-1-3-23 0 0,-3-3-13 0 0,-2 0 2 0 0,-3 0-3 0 0,-2 2 0 0 0,-3 3-28 0 0,-2 5-11 0 0,-3 5-8 0 0,-2 5-9 0 0,-3 7-101 0 0,-1 5-10 0 0,-3 6 6 0 0,-1 5-139 0 0,-1 3 85 0 0,-2 5-22 0 0,-1 3-15 0 0,0 5 62 0 0,-2 4 66 0 0,0 5 12 0 0,-2 4 23 0 0,0 7 91 0 0,0 6-4 0 0,0 6 26 0 0,0 6-12 0 0,2 4 42 0 0,1 4-20 0 0,3 1 7 0 0,2 1 9 0 0,4-2-22 0 0,1-2 25 0 0,4-4-17 0 0,2-4 5 0 0,3-3 9 0 0,3-5 15 0 0,2-3 6 0 0,4-5 9 0 0,1-3 17 0 0,3-4 15 0 0,1-4 7 0 0,3-5 9 0 0,1-3 17 0 0,1-4-4 0 0,1-5 13 0 0,1-3-13 0 0,-1-4 14 0 0,1-4-23 0 0,1-3 16 0 0,-1-2-15 0 0,0-4-23 0 0,0-1-4 0 0,-1-3-10 0 0,-1-2 2 0 0,0-2-30 0 0,-2-2-11 0 0,0-3-8 0 0,-2-2 1 0 0,0-3-40 0 0,-1-4 21 0 0,0-3-27 0 0,-2-3-3 0 0,1-2 1 0 0,-2-2-40 0 0,-2 0 2 0 0,-2 1-2 0 0,-1 3-49 0 0,-3 2-5 0 0,-3 5 8 0 0,-2 5-24 0 0,-3 6-3 0 0,-3 4-46 0 0,-2 6-16 0 0,-2 4 19 0 0,-2 5-65 0 0,-1 5 57 0 0,-1 4-20 0 0,0 4-3 0 0,-1 5 49 0 0,0 4 32 0 0,0 4 21 0 0,-1 5 18 0 0,1 5 45 0 0,0 4 17 0 0,1 5 9 0 0,1 5 0 0 0,0 4 40 0 0,2 3-12 0 0,2 4 6 0 0,1 0 10 0 0,2 1 6 0 0,1-1-11 0 0,2-2 4 0 0,1-4-10 0 0,1-3 2 0 0,1-3-10 0 0,1-4 21 0 0,0-3-25 0 0,1-4-2 0 0,0-2 10 0 0,0-3-14 0 0,-1-3 14 0 0,1-3-5 0 0,0-3-16 0 0,0-2 4 0 0,0-2 8 0 0,1-3-22 0 0,-1-2-115 0 0,1-1-201 0 0,-1-3-63 0 0,1-1-244 0 0,0-2-2616 0 0,0-2 513 0 0,0-2 800 0 0,-1-2 2161 0 0,1-1-3041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26.67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1964.59375"/>
      <inkml:brushProperty name="anchorY" value="-225636.67188"/>
      <inkml:brushProperty name="scaleFactor" value="0.5"/>
    </inkml:brush>
  </inkml:definitions>
  <inkml:trace contextRef="#ctx0" brushRef="#br0">0 38 23157 0 0,'0'0'0'0'0,"0"0"41"0"0,1 0 209 0 0,5 2-128 0 0,4 0 114 0 0,5 0 177 0 0,5 0 61 0 0,6-1-123 0 0,6 1 13 0 0,5-1 40 0 0,6-1-186 0 0,5 1 54 0 0,3-2 4 0 0,4 1-242 0 0,2-1 44 0 0,1-1-45 0 0,2-1-17 0 0,1-1-25 0 0,-1 0-70 0 0,0-1 36 0 0,-2 0-25 0 0,-3 0-50 0 0,-2-1-985 0 0,-4 1-2075 0 0,-6 1 2555 0 0,-5 1 570 0 0,-7 1-1564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35.49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4029.3125"/>
      <inkml:brushProperty name="anchorY" value="-226613.625"/>
      <inkml:brushProperty name="scaleFactor" value="0.5"/>
    </inkml:brush>
  </inkml:definitions>
  <inkml:trace contextRef="#ctx0" brushRef="#br0">15 342 11634 0 0,'0'0'0'0'0,"-1"-1"801"0"0,-1-1-1 0 0,-4-5 2593 0 0,4 4-3878 0 0,0 1 1288 0 0,1 0-473 0 0,0 0 31 0 0,3-4 27 0 0,2-2-205 0 0,4-1 14 0 0,3-2-23 0 0,4-1-201 0 0,5-2 64 0 0,3-2-39 0 0,4-1-25 0 0,3-2 44 0 0,2-1-14 0 0,4-2 5 0 0,0-1 0 0 0,3-1-9 0 0,-1 1-17 0 0,2 0-23 0 0,0 3-4 0 0,-1 1-39 0 0,-1 4-196 0 0,-2 4 43 0 0,-2 3 12 0 0,-3 5-208 0 0,-3 5 201 0 0,-3 5-68 0 0,-3 4-27 0 0,-2 7 219 0 0,-4 4 93 0 0,-3 6 31 0 0,-3 5 28 0 0,-3 4 179 0 0,-3 3-58 0 0,-4 4 85 0 0,-3 2-28 0 0,-5 2 12 0 0,-3 1-30 0 0,-3 1-2 0 0,-3 2 9 0 0,-3 1-41 0 0,-2 0 20 0 0,-1 1-26 0 0,-3-2 7 0 0,-2-1-3 0 0,-1-3 9 0 0,-2-2 26 0 0,0-5 2 0 0,-2-4 2 0 0,-1-5 29 0 0,0-4-8 0 0,0-5-5 0 0,-1-4 12 0 0,0-3-23 0 0,1-4-3 0 0,0-4 19 0 0,1-3-62 0 0,3-3 55 0 0,1-3-37 0 0,4-3 1 0 0,3-3 19 0 0,4-3-90 0 0,5-3 16 0 0,5-4 10 0 0,6-4-109 0 0,4-2-15 0 0,6-3-10 0 0,6-2-5 0 0,4-3-38 0 0,5 0 0 0 0,4-2 8 0 0,2 2-14 0 0,2 1 14 0 0,2 2-23 0 0,0 3-3 0 0,0 3 10 0 0,0 5-32 0 0,-1 4 9 0 0,-2 4-23 0 0,0 5 24 0 0,-2 4-26 0 0,-2 4 36 0 0,0 5-2 0 0,-1 3 2 0 0,-1 5 38 0 0,-1 2-1 0 0,0 3 21 0 0,-1 2-3 0 0,0 1 20 0 0,0 2-303 0 0,-1-1-426 0 0,1 0-390 0 0,-1 0-530 0 0,-1-1 156 0 0,0-2-1063 0 0,-4-4-13402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36.04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5775.0625"/>
      <inkml:brushProperty name="anchorY" value="-228234.67188"/>
      <inkml:brushProperty name="scaleFactor" value="0.5"/>
    </inkml:brush>
  </inkml:definitions>
  <inkml:trace contextRef="#ctx0" brushRef="#br0">49 363 20100 0 0,'0'0'0'0'0,"-2"-3"1529"0"0,-3-2-1737 0 0,-1-3 664 0 0,-1-2-26 0 0,-1-1-332 0 0,0 0 118 0 0,2-1-115 0 0,2-1 13 0 0,1 1 10 0 0,3 0-110 0 0,4-1-32 0 0,2 0-25 0 0,5 0-10 0 0,4-1-77 0 0,3-1 49 0 0,5-1-29 0 0,4-1 26 0 0,4-1 12 0 0,3 0-2 0 0,3-1 2 0 0,2 0 0 0 0,2 1-10 0 0,1 1-6 0 0,0 1-17 0 0,-1 2-6 0 0,-2 3-9 0 0,-2 3-101 0 0,-2 3 28 0 0,-4 3-6 0 0,-2 5-87 0 0,-4 2 120 0 0,-3 5-49 0 0,-3 3-2 0 0,-3 4 125 0 0,-2 3-66 0 0,-3 4 82 0 0,-2 1-10 0 0,-3 2 14 0 0,-1 2 73 0 0,-3 1-1 0 0,-3 2-4 0 0,-1 0 99 0 0,-3 1-10 0 0,-3 1 36 0 0,-2 0-5 0 0,-2 0 4 0 0,-3 1 10 0 0,-2 0-4 0 0,-3 1 12 0 0,-3 0-13 0 0,-2 0 23 0 0,-3-1-16 0 0,-1-1 24 0 0,-2-3 3 0 0,-2-2-28 0 0,0-3 18 0 0,-2-4-6 0 0,-1-3-18 0 0,1-4 24 0 0,0-3-26 0 0,0-2 17 0 0,1-3 4 0 0,3-3 8 0 0,1-2 18 0 0,5-3-5 0 0,2-2 31 0 0,3-2 20 0 0,5-3-51 0 0,3-3 18 0 0,4-3 2 0 0,5-2-133 0 0,4-5 48 0 0,6-2-30 0 0,4-3-118 0 0,5-3 24 0 0,5-1-24 0 0,4-1-8 0 0,4 0 10 0 0,2 1-22 0 0,1 4 7 0 0,2 2-22 0 0,0 4 6 0 0,-1 5-40 0 0,0 4 10 0 0,-2 4-24 0 0,-1 5-13 0 0,0 4 3 0 0,-1 4 16 0 0,0 4-6 0 0,-1 4 12 0 0,-1 4 63 0 0,0 3-27 0 0,-2 3 22 0 0,-1 2 61 0 0,-2 2-8 0 0,-1 2 16 0 0,-1 0 8 0 0,-2-1 8 0 0,-1 0-20 0 0,-1-2-273 0 0,-1-2-119 0 0,0-2-190 0 0,-1-2-3320 0 0,1-2 4550 0 0,-2-4-2587 0 0,1-2 2327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36.43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7581.09375"/>
      <inkml:brushProperty name="anchorY" value="-229749.40625"/>
      <inkml:brushProperty name="scaleFactor" value="0.5"/>
    </inkml:brush>
  </inkml:definitions>
  <inkml:trace contextRef="#ctx0" brushRef="#br0">396 18 17108 0 0,'0'-2'1184'0'0,"1"0"-728"0"0,-1-2-455 0 0,1 1 2457 0 0,-1 1-3143 0 0,0 0 941 0 0,0 1-355 0 0,-1 0-37 0 0,-4 2-60 0 0,-3 3-61 0 0,-2 1 30 0 0,-4 4 3 0 0,-1 4-68 0 0,-3 3 96 0 0,-3 4-12 0 0,-2 4-14 0 0,-2 2 121 0 0,-2 4 77 0 0,-1 4 12 0 0,-2 3-1 0 0,1 2 127 0 0,0 4-7 0 0,2 2 28 0 0,3 0 17 0 0,3 2 16 0 0,4-2-40 0 0,3-1 13 0 0,6-3 5 0 0,4-2-50 0 0,5-5 5 0 0,5-3-13 0 0,4-4-8 0 0,4-3-8 0 0,4-5 39 0 0,5-2 6 0 0,2-4-9 0 0,4-4 52 0 0,4-2-52 0 0,2-5 36 0 0,2-3 8 0 0,3-4-49 0 0,1-3 25 0 0,1-4-9 0 0,-2-3-9 0 0,-2-2 22 0 0,-3-3 22 0 0,-5-1-6 0 0,-6 0 4 0 0,-6 0 28 0 0,-8 0-46 0 0,-6 0-3 0 0,-8 2 0 0 0,-8 2-59 0 0,-7 1-49 0 0,-6 2-9 0 0,-6 3-3 0 0,-5 2-68 0 0,-4 2-1 0 0,-2 4-22 0 0,-1 2 12 0 0,1 3-24 0 0,1 3-133 0 0,4 2-169 0 0,4 4-63 0 0,4 1-253 0 0,7 3-3237 0 0,7 2 4508 0 0,8 2-2601 0 0,8 2 2453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37.3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6248.84375"/>
      <inkml:brushProperty name="anchorY" value="-229353.85938"/>
      <inkml:brushProperty name="scaleFactor" value="0.5"/>
    </inkml:brush>
  </inkml:definitions>
  <inkml:trace contextRef="#ctx0" brushRef="#br0">11 190 9426 0 0,'0'0'0'0'0,"-1"-2"552"0"0,0-4-84 0 0,-1-1 15 0 0,0-3 214 0 0,0-2-270 0 0,1 0 53 0 0,0-2 187 0 0,1 1-129 0 0,0 0 66 0 0,2 1 41 0 0,0 1-115 0 0,-1 0 8 0 0,2 2-52 0 0,-1 0-19 0 0,1 2-55 0 0,-1 1-128 0 0,-1 2-15 0 0,0 1 31 0 0,-1 1-204 0 0,1 1-156 0 0,-1 1-40 0 0,0 4-344 0 0,1 2 264 0 0,-1 4-39 0 0,1 4-94 0 0,-1 4 200 0 0,0 4 30 0 0,-1 4 35 0 0,0 5 40 0 0,0 4 88 0 0,0 4-12 0 0,0 4 11 0 0,2 2 10 0 0,2 2-21 0 0,1-1 35 0 0,2 1-30 0 0,1-3 10 0 0,1-2 6 0 0,1-5 7 0 0,1-5 17 0 0,1-4 6 0 0,0-5 19 0 0,0-5 60 0 0,0-3-6 0 0,0-5 26 0 0,-1-2 60 0 0,0-3 4 0 0,0-3-6 0 0,0-2-4 0 0,1-2 1 0 0,0-3-85 0 0,1-3 24 0 0,0-3-12 0 0,0-2-102 0 0,2-3 10 0 0,-1-4-28 0 0,1-2-7 0 0,0-2-18 0 0,1-3-15 0 0,-1-1-7 0 0,0-2 10 0 0,0 0-32 0 0,-1 0-1 0 0,1 1 0 0 0,-2 2-2 0 0,0 2-10 0 0,-2 3-6 0 0,0 3-8 0 0,-1 4-17 0 0,-2 3-15 0 0,0 3-72 0 0,-2 3 9 0 0,0 3 2 0 0,0 2-89 0 0,-1 3 73 0 0,1 3-44 0 0,0 3-7 0 0,0 4 68 0 0,2 3 25 0 0,0 5 15 0 0,1 3 1 0 0,2 4 50 0 0,1 4-4 0 0,2 1 13 0 0,1 2 26 0 0,3 1-15 0 0,1-2 44 0 0,2-2-13 0 0,1-1 6 0 0,1-4 28 0 0,0-2 20 0 0,-1-4 34 0 0,0-2 11 0 0,-2-4 38 0 0,-1-3 113 0 0,-1-3 8 0 0,-3-2 16 0 0,-1-3 143 0 0,0-2 35 0 0,-2-3 9 0 0,0-3 8 0 0,0-4 57 0 0,-1-2-128 0 0,0-4 22 0 0,0-4 7 0 0,-2-3-157 0 0,0-4-67 0 0,-1-5-26 0 0,-2-3 13 0 0,-1-4-141 0 0,0-2 12 0 0,-2-3-39 0 0,0-1-6 0 0,-1 0-38 0 0,-1 0 0 0 0,1 2-12 0 0,-2 1 2 0 0,0 2-30 0 0,0 2-48 0 0,-2 3-7 0 0,0 3-49 0 0,-1 3-55 0 0,0 5-594 0 0,0 2-173 0 0,0 5-317 0 0,1 5-729 0 0,1 4 221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38.9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8111.875"/>
      <inkml:brushProperty name="anchorY" value="-230176.57813"/>
      <inkml:brushProperty name="scaleFactor" value="0.5"/>
    </inkml:brush>
  </inkml:definitions>
  <inkml:trace contextRef="#ctx0" brushRef="#br0">18 37 13531 0 0,'1'-1'952'0'0,"2"-1"-896"0"0,2-1-15 0 0,1 0 1164 0 0,3-1-1684 0 0,1 0 703 0 0,1 1-203 0 0,0-1-31 0 0,0 1 222 0 0,0 0-84 0 0,-2 1 34 0 0,0 0 54 0 0,-2 1-71 0 0,-2 0-24 0 0,-1 1-13 0 0,-1 0-11 0 0,-2 0-55 0 0,-1 0 42 0 0,0 0-7 0 0,0 0 11 0 0,0 0 27 0 0,-1 1-17 0 0,1 0 17 0 0,0 0-4 0 0,0 1-9 0 0,-1-1 4 0 0,-3 6-2 0 0,-2 0 0 0 0,-3 1 0 0 0,0 0 9 0 0,-2-1-2 0 0,-1-1 1 0 0,1 0 0 0 0,-1-2 9 0 0,0-1-2 0 0,1 0 10 0 0,1-2-2 0 0,1 0 20 0 0,2 0-34 0 0,3-1-8 0 0,1 0 2 0 0,2 0-143 0 0,1 0 49 0 0,3-4-13 0 0,3-2-141 0 0,4 0 97 0 0,2 0-73 0 0,3-1 9 0 0,2 1 62 0 0,1 1-28 0 0,1 1 11 0 0,-1 0 8 0 0,0 2-11 0 0,-1 1-6 0 0,-2 2 10 0 0,-2 0-3 0 0,-1 2 10 0 0,-1 2-2 0 0,-3-1 20 0 0,-1 2-25 0 0,-3 0 28 0 0,-1 0 66 0 0,-3 1-10 0 0,-1-1 0 0 0,-3 1 78 0 0,-2-1-32 0 0,-3 1 41 0 0,-1-2 19 0 0,-1 1-23 0 0,-2-2-9 0 0,-2 0-6 0 0,1 0-20 0 0,-1-2-4 0 0,0-1-290 0 0,0 0-946 0 0,1-2-158 0 0,0 0-907 0 0,4 0 266 0 0,1-2-1415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39.45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9156.71875"/>
      <inkml:brushProperty name="anchorY" value="-231257.32813"/>
      <inkml:brushProperty name="scaleFactor" value="0.5"/>
    </inkml:brush>
  </inkml:definitions>
  <inkml:trace contextRef="#ctx0" brushRef="#br0">69 12 16700 0 0,'0'0'0'0'0,"-2"-1"1184"0"0,-4-2-1372 0 0,0 0 289 0 0,-2 1 273 0 0,0 0-701 0 0,0 2 297 0 0,0 2-110 0 0,2 3-14 0 0,1 4 99 0 0,1 5 44 0 0,1 4 11 0 0,1 4 34 0 0,1 5 59 0 0,0 5-14 0 0,1 3 9 0 0,0 3 18 0 0,2 3-23 0 0,0 2-11 0 0,1 3-16 0 0,2 0 12 0 0,0 3-33 0 0,1 0 0 0 0,1 1-2 0 0,-1 0-1 0 0,0 0 0 0 0,0-2-9 0 0,-2-1 30 0 0,-1-3-18 0 0,-1-2 6 0 0,0-4 8 0 0,-3-1-58 0 0,0-3-254 0 0,-2-1 42 0 0,-1-1-22 0 0,-2-2-258 0 0,3-18-8815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29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175 100 10178 0 0,'8'-98'2227'0'0,"-8"97"-2219"0"0,-5 1-263 0 0,1-1 184 0 0,-1 1 0 0 0,0 1 1 0 0,1-1-1 0 0,-1 1 0 0 0,1 0 0 0 0,-1 0 0 0 0,1 0 0 0 0,-1 0 0 0 0,1 1 0 0 0,0 0 0 0 0,-1 0 0 0 0,1 0 0 0 0,0 0 0 0 0,-7 6 0 0 0,1 0 32 0 0,1 1-1 0 0,0 0 1 0 0,0 0-1 0 0,1 1 1 0 0,0 0-1 0 0,1 0 1 0 0,0 1-1 0 0,1 0 1 0 0,-7 13-1 0 0,10-17 36 0 0,0 0-1 0 0,0 0 1 0 0,1 0-1 0 0,0 1 1 0 0,0-1 0 0 0,1 0-1 0 0,0 1 1 0 0,0 0-1 0 0,0-1 1 0 0,1 1-1 0 0,0-1 1 0 0,1 1-1 0 0,0 0 1 0 0,0-1-1 0 0,0 1 1 0 0,5 10 0 0 0,-6-16 11 0 0,1 0 1 0 0,0 0 0 0 0,0 0 0 0 0,0 1 0 0 0,1-1 0 0 0,-1 0 0 0 0,0 0 0 0 0,1 0-1 0 0,0-1 1 0 0,-1 1 0 0 0,1 0 0 0 0,0-1 0 0 0,0 1 0 0 0,0-1 0 0 0,0 1-1 0 0,0-1 1 0 0,0 0 0 0 0,0 0 0 0 0,0 0 0 0 0,0 0 0 0 0,1 0 0 0 0,3 0-1 0 0,-2 0 33 0 0,0-1-1 0 0,0 0 0 0 0,0-1 0 0 0,1 1 1 0 0,-1-1-1 0 0,0 0 0 0 0,0 0 0 0 0,0 0 1 0 0,0 0-1 0 0,0-1 0 0 0,7-3 0 0 0,5-5-332 0 0,-1 0 0 0 0,0 0 0 0 0,-1-2 0 0 0,22-21 0 0 0,-21 18 160 0 0,-1 0-214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0.0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8111.03125"/>
      <inkml:brushProperty name="anchorY" value="-231264.875"/>
      <inkml:brushProperty name="scaleFactor" value="0.5"/>
    </inkml:brush>
  </inkml:definitions>
  <inkml:trace contextRef="#ctx0" brushRef="#br0">25 1 19236 0 0,'0'0'0'0'0,"-1"-1"-184"0"0,-1 1-261 0 0,-1 1 83 0 0,0 1-170 0 0,0 3-17 0 0,0 2-31 0 0,0 5-57 0 0,0 5 452 0 0,2 5-134 0 0,-1 6 54 0 0,2 7 478 0 0,0 4-183 0 0,1 5 127 0 0,1 4 18 0 0,0 2-89 0 0,1 2 30 0 0,1 1-12 0 0,1 0 0 0 0,-1 1-9 0 0,2-1 12 0 0,-1-1 5 0 0,0-1-1 0 0,0-2 10 0 0,-1-3 100 0 0,0-4 29 0 0,0-3-21 0 0,-1-5 144 0 0,-1-6 26 0 0,0-5 19 0 0,-1-5 59 0 0,0-4 34 0 0,0-5 60 0 0,-1-4-69 0 0,0-2 923 0 0,2-5-1037 0 0,2-3 12 0 0,1-3-236 0 0,1-4 3 0 0,2-2-70 0 0,1-5 7 0 0,2-3-101 0 0,2-4 7 0 0,1-4-7 0 0,2-1-22 0 0,0-2-13 0 0,2 1 12 0 0,0 0-24 0 0,0 3-2 0 0,0 2 8 0 0,0 4-22 0 0,0 4 7 0 0,-2 4-22 0 0,0 3-3 0 0,-1 4-48 0 0,-2 2 13 0 0,0 5-17 0 0,-2 2-34 0 0,0 3-28 0 0,-2 4 43 0 0,1 4-26 0 0,-1 3 18 0 0,0 4 80 0 0,-1 4-23 0 0,1 3 2 0 0,0 4 106 0 0,0 2-21 0 0,1 2 21 0 0,-1 2 8 0 0,2 0 8 0 0,0 0-20 0 0,0-1-320 0 0,1-1-143 0 0,0-1-194 0 0,1-2 46 0 0,2-1-465 0 0,-9-19-8833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0.6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9662.40625"/>
      <inkml:brushProperty name="anchorY" value="-233359.29688"/>
      <inkml:brushProperty name="scaleFactor" value="0.5"/>
    </inkml:brush>
  </inkml:definitions>
  <inkml:trace contextRef="#ctx0" brushRef="#br0">94 197 20196 0 0,'0'0'0'0'0,"0"0"16"0"0,-1-1-121 0 0,1 0 16 0 0,-1 0-227 0 0,1 0 21 0 0,0 4-1 0 0,0 4-216 0 0,2 3 369 0 0,1 5-145 0 0,1 4 24 0 0,2 6 349 0 0,0 4-111 0 0,2 4 107 0 0,1 4 11 0 0,0 3-19 0 0,0 1-27 0 0,1 1 7 0 0,-1 0-24 0 0,0 0-22 0 0,-1 0 33 0 0,-1-1-3 0 0,-1-1-7 0 0,-1 0 40 0 0,-2-3 17 0 0,-2-2 6 0 0,0-3 21 0 0,-2-4 14 0 0,-1-5 34 0 0,-1-4 2 0 0,-1-5 12 0 0,0-5 27 0 0,-1-4-128 0 0,0-4-139 0 0,0-4 43 0 0,-1-3-262 0 0,1-5-91 0 0,-1-4 41 0 0,1-4-68 0 0,-1-5-154 0 0,1-4 192 0 0,-1-3-10 0 0,1-4 51 0 0,0-1 154 0 0,-1-3 83 0 0,0 1 6 0 0,-1-1 3 0 0,-1 1 127 0 0,0 0 141 0 0,-1 0 32 0 0,-1 1 16 0 0,1 0 184 0 0,-1 0-12 0 0,1 2 34 0 0,1 0 27 0 0,2 1-5 0 0,2 1-155 0 0,2 2 9 0 0,2 2 6 0 0,3 1-216 0 0,3 2 15 0 0,3 3-54 0 0,4 0-33 0 0,3 3-41 0 0,3 2-49 0 0,3 2-8 0 0,4 3 6 0 0,1 2-71 0 0,2 2 11 0 0,2 3-16 0 0,0 3 1 0 0,-1 2-10 0 0,0 2 21 0 0,0 4 12 0 0,-2 3-3 0 0,0 2 40 0 0,-2 3 27 0 0,-2 2 4 0 0,-1 3-6 0 0,-3 2 59 0 0,-2 3 11 0 0,-4 0 37 0 0,-4 2 3 0 0,-3 0 59 0 0,-5 0 97 0 0,-3 1-5 0 0,-6-1 10 0 0,-3-1 125 0 0,-5-2-45 0 0,-4 0 11 0 0,-3-1 20 0 0,-4-2-53 0 0,-2-1-59 0 0,-2-3 5 0 0,-2-1-7 0 0,-2-2-96 0 0,-1-1 9 0 0,-1-3-27 0 0,0-2 3 0 0,1-2-40 0 0,1-1 1 0 0,2-2-31 0 0,4-2 7 0 0,2 0-51 0 0,5-2-668 0 0,3 0-362 0 0,6-1-706 0 0,4 0-850 0 0,5 1 268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1.0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88556.1875"/>
      <inkml:brushProperty name="anchorY" value="-232583.17188"/>
      <inkml:brushProperty name="scaleFactor" value="0.5"/>
    </inkml:brush>
  </inkml:definitions>
  <inkml:trace contextRef="#ctx0" brushRef="#br0">81 111 11634 0 0,'0'0'0'0'0,"-4"0"2457"0"0,-5 0-953 0 0,-3-1 263 0 0,-2 1-142 0 0,-1 0-1540 0 0,3 1 140 0 0,2-1-218 0 0,5 2 18 0 0,5 0 6 0 0,7 0-31 0 0,8 0 49 0 0,7 0-51 0 0,9 0 71 0 0,8-1 35 0 0,10-1-64 0 0,7 0 90 0 0,10-1 0 0 0,8-2-54 0 0,8-1 123 0 0,8-1-84 0 0,8-1 37 0 0,8-2 9 0 0,7-1-69 0 0,8 0 3 0 0,8-1-33 0 0,7 0 16 0 0,6 0-45 0 0,6 1 12 0 0,4 1-5 0 0,4 0-9 0 0,1 1 12 0 0,2 2-14 0 0,-1 0-5 0 0,-3 2-8 0 0,-4 1-8 0 0,-5 1-587 0 0,-7 1-953 0 0,-7 1 1235 0 0,-9 1 263 0 0,-9 2-759 0 0,-68-3-8856 0 0,-4 1-1554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1.68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2845.03125"/>
      <inkml:brushProperty name="anchorY" value="-233498.53125"/>
      <inkml:brushProperty name="scaleFactor" value="0.5"/>
    </inkml:brush>
  </inkml:definitions>
  <inkml:trace contextRef="#ctx0" brushRef="#br0">1 85 15203 0 0,'0'0'1136'0'0,"2"-2"-1297"0"0,1-1 268 0 0,3 0 282 0 0,2 0-419 0 0,3-1-185 0 0,3 1 371 0 0,5 0-175 0 0,5 0 38 0 0,5 0 336 0 0,5 0-249 0 0,6 0 129 0 0,7-1 14 0 0,5 0-194 0 0,6 0 60 0 0,6 0-55 0 0,3-1 8 0 0,3 0-4 0 0,2-1-9 0 0,-1 1 2 0 0,0 0-1 0 0,-4 1 0 0 0,-4 1-28 0 0,-5 1-1 0 0,-5 2 7 0 0,-7 1-31 0 0,-6 2 0 0 0,-6 1-2 0 0,-7 3-38 0 0,-6 0 10 0 0,-6 3-136 0 0,-6 1 75 0 0,-7 2-1 0 0,-7 2-97 0 0,-6 2 172 0 0,-8 3-92 0 0,-6 3 13 0 0,-7 3 168 0 0,-5 3 5 0 0,-6 1 45 0 0,-5 4-2 0 0,-4 1 52 0 0,-3 1-14 0 0,-1 2 16 0 0,-3 1 7 0 0,1 1-10 0 0,0-1-53 0 0,2 0 15 0 0,2-1-36 0 0,4-1-48 0 0,5-3 21 0 0,3-2-29 0 0,6-3-2 0 0,5-3-1 0 0,6-4-1 0 0,5-2-28 0 0,5-4-1 0 0,6-1-11 0 0,6-4-1194 0 0,7-1 1470 0 0,5-2-736 0 0,6-3 539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2.12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4156.3125"/>
      <inkml:brushProperty name="anchorY" value="-235252.54688"/>
      <inkml:brushProperty name="scaleFactor" value="0.5"/>
    </inkml:brush>
  </inkml:definitions>
  <inkml:trace contextRef="#ctx0" brushRef="#br0">460 10 14043 0 0,'0'-1'1216'0'0,"0"-1"-1381"0"0,-1 0 628 0 0,1 0 230 0 0,0 1-499 0 0,0-1 1299 0 0,1 2-1309 0 0,0 0 112 0 0,0 1 10 0 0,0-1-224 0 0,1 0 144 0 0,-1 0-109 0 0,1 0 27 0 0,-1 0 67 0 0,1 0-68 0 0,-1 0 33 0 0,1 0-19 0 0,-1 3-42 0 0,-1 3-7 0 0,-3 1 8 0 0,-1 3-6 0 0,-4 2-16 0 0,-3 1 23 0 0,-4 3-8 0 0,-2 2-15 0 0,-5 1 32 0 0,-3 3-19 0 0,-4 1-3 0 0,-3 1 11 0 0,-2 1-32 0 0,-2-1 27 0 0,-1 1-18 0 0,2-2 6 0 0,0 0 7 0 0,4-2-2 0 0,3-3 1 0 0,4-1 0 0 0,5-3-10 0 0,4-1-24 0 0,5-4 15 0 0,6-1-6 0 0,3-2-27 0 0,6-2 26 0 0,4-2-17 0 0,5-1-5 0 0,6-3 20 0 0,4 0-35 0 0,5-2 11 0 0,5-2-4 0 0,4 0-37 0 0,2-1 10 0 0,2-1-24 0 0,1 1 6 0 0,1-1-3 0 0,0 1-289 0 0,-2 1-245 0 0,-1 0-125 0 0,-1 0-453 0 0,-2 2 142 0 0,-1 1-635 0 0,-22 2-7909 0 0,-1 0-1437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2.41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5324.84375"/>
      <inkml:brushProperty name="anchorY" value="-236581.875"/>
      <inkml:brushProperty name="scaleFactor" value="0.5"/>
    </inkml:brush>
  </inkml:definitions>
  <inkml:trace contextRef="#ctx0" brushRef="#br0">699 19 15787 0 0,'0'0'0'0'0,"-1"-2"1377"0"0,-1-1-617 0 0,-2-1 185 0 0,-1 0-108 0 0,-2 1-881 0 0,0 1 129 0 0,-3 2-166 0 0,-2 4 78 0 0,-2 3-32 0 0,-4 5 21 0 0,-3 4 52 0 0,-3 4 33 0 0,-3 4 13 0 0,-4 5 11 0 0,-2 3 18 0 0,-2 2 15 0 0,-1 4-21 0 0,-2 1 35 0 0,0 1-19 0 0,-1 1-12 0 0,2 2 3 0 0,1 0-11 0 0,2 1-26 0 0,2-1-21 0 0,2-1 23 0 0,3-1-9 0 0,4-3-26 0 0,2-3 26 0 0,3-4-36 0 0,4-4 28 0 0,3-5-8 0 0,3-3-36 0 0,3-4-54 0 0,4-4-5 0 0,4-3-88 0 0,3-2-633 0 0,4-3-488 0 0,5-3-407 0 0,4-2-988 0 0,3-3 299 0 0,3-3-1373 0 0,-3-1-6012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2.7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3731.75"/>
      <inkml:brushProperty name="anchorY" value="-236331.23438"/>
      <inkml:brushProperty name="scaleFactor" value="0.5"/>
    </inkml:brush>
  </inkml:definitions>
  <inkml:trace contextRef="#ctx0" brushRef="#br0">710 1 15155 0 0,'0'0'0'0'0,"-2"0"1809"0"0,-4 1-851 0 0,-4 3 235 0 0,-4 1 67 0 0,-5 5-1399 0 0,-3 3 215 0 0,-4 3-42 0 0,-3 5 10 0 0,-4 2 32 0 0,-2 4 17 0 0,-4 2 47 0 0,-1 2-67 0 0,-1 1 33 0 0,-2 2-12 0 0,-1 0-63 0 0,2 2 28 0 0,0 1-22 0 0,2 1 5 0 0,3 2 7 0 0,3 0-12 0 0,5 0 5 0 0,3-1-12 0 0,5-2 4 0 0,5-1-30 0 0,5-4 26 0 0,4-4-8 0 0,5-3-26 0 0,6-3 45 0 0,3-4-14 0 0,6-4 5 0 0,3-3 18 0 0,4-3-4 0 0,4-3-8 0 0,3-4 22 0 0,3-3-34 0 0,1-2 10 0 0,1-3-14 0 0,0-2 13 0 0,-1-2-4 0 0,-2-1 29 0 0,-3-1 1 0 0,-5-1-26 0 0,-4 1 55 0 0,-6-1-54 0 0,-3 2 18 0 0,-6 0 3 0 0,-4 1-58 0 0,-5 2 7 0 0,-5 0-4 0 0,-5 2-12 0 0,-4 1-24 0 0,-4 2 15 0 0,-3 1-16 0 0,-3 2 14 0 0,-1 2-4 0 0,1 2 1 0 0,0 1-28 0 0,3 2 17 0 0,3 1-25 0 0,4 0-563 0 0,5 1-521 0 0,5 1-755 0 0,7 1-820 0 0,5 0 255 0 0,6 0-1670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3.49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2061.40625"/>
      <inkml:brushProperty name="anchorY" value="-236013.10938"/>
      <inkml:brushProperty name="scaleFactor" value="0.5"/>
    </inkml:brush>
  </inkml:definitions>
  <inkml:trace contextRef="#ctx0" brushRef="#br0">37 441 14147 0 0,'0'0'0'0'0,"-2"-1"968"0"0,-4-1-1092 0 0,0-1 70 0 0,-2 0 118 0 0,1-1-309 0 0,2-1-123 0 0,2 0 190 0 0,4 0-96 0 0,3-2 1 0 0,4-1 182 0 0,3-1 2 0 0,3-3 46 0 0,2 0 54 0 0,0-2 54 0 0,2-1 317 0 0,-2-1-10 0 0,-1 0-12 0 0,-2-1 395 0 0,-1 1-29 0 0,-4 0 68 0 0,-1 2 57 0 0,-3 0 17 0 0,-1 3-205 0 0,-2 1-3 0 0,-1 3 8 0 0,0 2-285 0 0,0 2-116 0 0,-1 1-49 0 0,1 2-18 0 0,-1 4-221 0 0,-1 2 106 0 0,0 4-71 0 0,-1 5-14 0 0,0 4 41 0 0,0 4-24 0 0,1 5 37 0 0,-1 5 27 0 0,1 3-34 0 0,1 4 3 0 0,2 4-10 0 0,1 2 11 0 0,1 1-32 0 0,2 0 27 0 0,2 0-18 0 0,0-3 15 0 0,2-2-4 0 0,1-4 19 0 0,0-4 14 0 0,0-5-2 0 0,0-5 20 0 0,0-6 33 0 0,0-4-8 0 0,0-4 14 0 0,0-5 26 0 0,-1-3-26 0 0,1-5 1 0 0,-1-4-1 0 0,0-3-20 0 0,0-5-31 0 0,-1-3-2 0 0,1-4-12 0 0,0-4-36 0 0,0-3 0 0 0,1-3-12 0 0,-1-1 1 0 0,1-2-10 0 0,-1 0 2 0 0,0 2-10 0 0,0 1 2 0 0,0 4-10 0 0,-1 3-45 0 0,-1 5-6 0 0,-1 5-1 0 0,0 4-59 0 0,0 5 16 0 0,-2 3-27 0 0,1 5 6 0 0,-1 3-12 0 0,0 5 49 0 0,0 4-6 0 0,0 3 14 0 0,1 5 46 0 0,0 4-4 0 0,0 3 24 0 0,1 2-5 0 0,2 1 22 0 0,0 1-6 0 0,3-1 12 0 0,0-2 7 0 0,3-3 8 0 0,0-2 18 0 0,3-4 23 0 0,0-4-14 0 0,2-3 53 0 0,0-4 22 0 0,1-4 6 0 0,0-3 22 0 0,1-4 51 0 0,0-4 108 0 0,-1-3-35 0 0,0-5-9 0 0,-1-4 129 0 0,-1-5-170 0 0,-2-3 45 0 0,0-5 31 0 0,-2-4-182 0 0,-1-3 7 0 0,-2-3-48 0 0,0-1-5 0 0,-1-2-49 0 0,-2 0-7 0 0,0 1-1 0 0,-1 0-3 0 0,-1 2-19 0 0,0 1-32 0 0,-2 1-75 0 0,1 1-20 0 0,-1 1-84 0 0,1 0-673 0 0,0 1-356 0 0,2 1-616 0 0,1 0-885 0 0,3 1 265 0 0,3 1-1378 0 0,-3 8-10377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4.13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4020.90625"/>
      <inkml:brushProperty name="anchorY" value="-236588.875"/>
      <inkml:brushProperty name="scaleFactor" value="0.5"/>
    </inkml:brush>
  </inkml:definitions>
  <inkml:trace contextRef="#ctx0" brushRef="#br0">0 215 16147 0 0,'0'0'0'0'0,"1"-1"385"0"0,0-3-39 0 0,1 0 12 0 0,1-2 12 0 0,1-1-88 0 0,2-1-2 0 0,2 0 5 0 0,1 0-155 0 0,2 0 34 0 0,3-1 18 0 0,2-1-188 0 0,3 1 27 0 0,3 0-26 0 0,2 0-39 0 0,4-1 0 0 0,1 1 6 0 0,3 1 6 0 0,1-1-1 0 0,2 0 20 0 0,0 1 3 0 0,1-1-8 0 0,-1 1 12 0 0,0 0 6 0 0,-2 1-1 0 0,-1 0 1 0 0,-2 0 0 0 0,-3 2 0 0 0,-2 1-37 0 0,-3 0 1 0 0,-3 2-40 0 0,-3 1-28 0 0,-1 3-88 0 0,-4 0 12 0 0,0 3 7 0 0,-2 2-117 0 0,-1 2 146 0 0,0 2-58 0 0,0 2 1 0 0,0 0 125 0 0,2 1-19 0 0,0 1 50 0 0,2 0 1 0 0,1-1 31 0 0,1 0 30 0 0,3-1-6 0 0,3 0 23 0 0,2-2 42 0 0,3-1-20 0 0,4-2 28 0 0,4-2-6 0 0,3-1 11 0 0,4-3-12 0 0,4-1-5 0 0,3-3-8 0 0,3-3 2 0 0,1-1-21 0 0,1-3 24 0 0,2-2-35 0 0,-1-1 10 0 0,-1-1-23 0 0,-1 0-60 0 0,-2-1-151 0 0,-3 0-37 0 0,-3 0 16 0 0,-3 0-211 0 0,-24 8-8562 0 0,-1 1-1384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4.54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6700.84375"/>
      <inkml:brushProperty name="anchorY" value="-237454.60938"/>
      <inkml:brushProperty name="scaleFactor" value="0.5"/>
    </inkml:brush>
  </inkml:definitions>
  <inkml:trace contextRef="#ctx0" brushRef="#br0">1 295 18468 0 0,'0'0'0'0'0,"0"-1"728"0"0,0-2-345 0 0,0-1 98 0 0,4-1-161 0 0,2-2-294 0 0,3-3-8 0 0,5-1-152 0 0,4-2 90 0 0,5-2-38 0 0,5-2 29 0 0,3-1 60 0 0,3-2-17 0 0,2 0 1 0 0,0 0 2 0 0,1 1-10 0 0,0 0 12 0 0,-2 2-5 0 0,-2 1 12 0 0,-1 2-4 0 0,-4 3 2 0 0,-2 1-9 0 0,-3 2 2 0 0,-2 2-10 0 0,-3 2 2 0 0,-3 1-29 0 0,-1 1-10 0 0,-3 1-28 0 0,0 1-124 0 0,-1 2 51 0 0,-1 1-15 0 0,1 1-139 0 0,1 2 162 0 0,0 1-54 0 0,3 1-2 0 0,1 2 155 0 0,2 1 11 0 0,3 0 33 0 0,2 0 9 0 0,2 0 77 0 0,1 0-21 0 0,2-2 20 0 0,1-1 7 0 0,1-1-1 0 0,-1-1 1 0 0,1-3-19 0 0,1 0 15 0 0,0-2-24 0 0,1 0 26 0 0,1-2-46 0 0,0-1 13 0 0,1 0-24 0 0,0-2-13 0 0,-1 0 12 0 0,0-1-33 0 0,0 0-10 0 0,-1-1-2378 0 0,1-2 2945 0 0,0-1-1474 0 0,-1-2 1089 0 0,-18 6-9250 0 0,0 1-1295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29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164 477 5865 0 0,'0'-1'193'0'0,"1"0"1"0"0,0 0-1 0 0,-1 0 0 0 0,1 0 0 0 0,-1 0 0 0 0,1 0 0 0 0,-1 0 0 0 0,1 0 1 0 0,-1 0-1 0 0,0-1 0 0 0,0 1 0 0 0,1 0 0 0 0,-1 0 0 0 0,0 0 0 0 0,0 0 1 0 0,0 0-1 0 0,0-1 0 0 0,0 1 0 0 0,-1 0 0 0 0,1 0 0 0 0,0 0 0 0 0,0 0 1 0 0,-1 0-1 0 0,1-1 0 0 0,-1 0 0 0 0,0 2-131 0 0,0-1-1 0 0,0 0 1 0 0,-1 1 0 0 0,1-1 0 0 0,0 1-1 0 0,0-1 1 0 0,0 1 0 0 0,0 0-1 0 0,-1-1 1 0 0,1 1 0 0 0,0 0 0 0 0,0 0-1 0 0,-1 0 1 0 0,1 0 0 0 0,0 0-1 0 0,0 0 1 0 0,-1 1 0 0 0,-1-1-1 0 0,-5 2-150 0 0,-1 0 0 0 0,1 1 0 0 0,0 0 0 0 0,0 0 0 0 0,-12 7 0 0 0,13-5 56 0 0,-1 1 0 0 0,1 0 0 0 0,0 0 0 0 0,1 1 0 0 0,-1-1 0 0 0,1 1 0 0 0,-9 14 0 0 0,13-18 33 0 0,0 1-1 0 0,0-1 1 0 0,0 0-1 0 0,0 1 1 0 0,1-1-1 0 0,0 1 1 0 0,-1-1-1 0 0,1 1 1 0 0,0 0-1 0 0,1-1 1 0 0,-1 1-1 0 0,1 0 1 0 0,0 0-1 0 0,0-1 1 0 0,0 1-1 0 0,0 0 1 0 0,0 0-1 0 0,1 0 1 0 0,0-1-1 0 0,0 1 1 0 0,2 6-1 0 0,-3-10 11 0 0,1 1-1 0 0,-1 0 0 0 0,1 0 1 0 0,0 0-1 0 0,-1-1 0 0 0,1 1 1 0 0,-1 0-1 0 0,1-1 0 0 0,0 1 0 0 0,0 0 1 0 0,-1-1-1 0 0,1 1 0 0 0,0-1 1 0 0,0 1-1 0 0,0-1 0 0 0,0 0 1 0 0,0 1-1 0 0,-1-1 0 0 0,1 0 1 0 0,0 0-1 0 0,0 1 0 0 0,0-1 0 0 0,0 0 1 0 0,0 0-1 0 0,1 0 0 0 0,29-9 277 0 0,20-24 256 0 0,-1-28-170 0 0,-41 46-4009 0 0,-7 23 3643 0 0,0-1-1 0 0,0 0 1 0 0,1 0-1 0 0,-1 0 1 0 0,1 0-1 0 0,1 0 1 0 0,0-1-1 0 0,0 1 1 0 0,0-1-1 0 0,0 0 1 0 0,1 0-1 0 0,0-1 1 0 0,0 1-1 0 0,1-1 1 0 0,0 0-1 0 0,-1-1 1 0 0,2 1-1 0 0,-1-1 1 0 0,0 0 0 0 0,1-1-1 0 0,8 4 1 0 0,-7-4 104 0 0,1 0 1 0 0,0-1 0 0 0,-1 0 0 0 0,1 0 0 0 0,0-1 0 0 0,0 0-1 0 0,0-1 1 0 0,0 0 0 0 0,0 0 0 0 0,0-1 0 0 0,0 0 0 0 0,0-1-1 0 0,0 0 1 0 0,-1 0 0 0 0,1-1 0 0 0,0 0 0 0 0,-1 0 0 0 0,10-6-1 0 0,16-11 185 0 0,0-1 0 0 0,-1-1 0 0 0,-2-2 0 0 0,0-2 0 0 0,-1 0 0 0 0,32-40 0 0 0,-56 58-248 0 0,-1 1 0 0 0,0-1 0 0 0,0 0 1 0 0,-1-1-1 0 0,0 1 0 0 0,-1-1 0 0 0,0 0 0 0 0,0 0 0 0 0,-1 0 1 0 0,0 0-1 0 0,0 0 0 0 0,-1 0 0 0 0,0-1 0 0 0,-1 1 0 0 0,0 0 1 0 0,-1-1-1 0 0,0 1 0 0 0,-3-17 0 0 0,-2 3-60 0 0,-1-1 1 0 0,-1 1-1 0 0,-1 1 0 0 0,-1-1 0 0 0,-1 2 0 0 0,-14-22 1 0 0,23 39-35 0 0,-1-1 0 0 0,1 1 0 0 0,-1 0 0 0 0,0 0 1 0 0,-1 1-1 0 0,1-1 0 0 0,0 1 0 0 0,-1 0 0 0 0,0-1 0 0 0,0 1 0 0 0,0 1 1 0 0,0-1-1 0 0,0 1 0 0 0,-1 0 0 0 0,1 0 0 0 0,-1 0 0 0 0,-6-2 1 0 0,7 4-3 0 0,0 0-1 0 0,-1 0 1 0 0,1 0 0 0 0,0 0 0 0 0,0 1 0 0 0,0-1 0 0 0,0 1 0 0 0,0 0 0 0 0,0 1 0 0 0,1-1 0 0 0,-1 1 0 0 0,0-1 0 0 0,0 1 0 0 0,1 0-1 0 0,-1 1 1 0 0,1-1 0 0 0,0 0 0 0 0,0 1 0 0 0,0 0 0 0 0,-5 6 0 0 0,-5 5-6 0 0,1 1 0 0 0,0 1 0 0 0,1 0 0 0 0,1 1-1 0 0,1 0 1 0 0,0 1 0 0 0,2 0 0 0 0,-1 0 0 0 0,2 0 0 0 0,1 1 0 0 0,0 0 0 0 0,1 0 0 0 0,2 0 0 0 0,-1 1 0 0 0,2 21-1 0 0,2-28 50 0 0,1 0 0 0 0,1 0-1 0 0,0 0 1 0 0,1-1 0 0 0,0 0-1 0 0,1 0 1 0 0,0 0 0 0 0,1 0 0 0 0,0-1-1 0 0,1 0 1 0 0,1 0 0 0 0,-1 0-1 0 0,2-1 1 0 0,-1-1 0 0 0,1 1-1 0 0,16 11 1 0 0,16 12 55 0 0,1-1 1 0 0,79 42 0 0 0,-102-63-28 0 0,143 85-1003 0 0,-128-73 950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4.96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9094.21875"/>
      <inkml:brushProperty name="anchorY" value="-238243.625"/>
      <inkml:brushProperty name="scaleFactor" value="0.5"/>
    </inkml:brush>
  </inkml:definitions>
  <inkml:trace contextRef="#ctx0" brushRef="#br0">1 1 18924 0 0,'0'0'0'0'0,"-1"4"-1750"0"0,2 3 1301 0 0,-1 3-82 0 0,2 4 299 0 0,0 5 92 0 0,0 4 88 0 0,1 5 53 0 0,0 4 214 0 0,0 4-128 0 0,-1 3 51 0 0,0 3-28 0 0,1 1-61 0 0,-1 0 35 0 0,1 0-14 0 0,1-1-8 0 0,1 0 32 0 0,2-2 8 0 0,0-1-38 0 0,2 0-201 0 0,1-1 28 0 0,3-1-5 0 0,3-2-205 0 0,-10-21-8413 0 0,1-1-1353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5.21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00222.15625"/>
      <inkml:brushProperty name="anchorY" value="-239981.40625"/>
      <inkml:brushProperty name="scaleFactor" value="0.5"/>
    </inkml:brush>
  </inkml:definitions>
  <inkml:trace contextRef="#ctx0" brushRef="#br0">1333 0 15291 0 0,'0'0'0'0'0,"-9"4"296"0"0,-17 9-130 0 0,-11 6 36 0 0,-11 8 113 0 0,-10 7-280 0 0,-7 7 69 0 0,-6 6 92 0 0,-2 6-19 0 0,-2 3 41 0 0,0 3 12 0 0,0 1 18 0 0,1 3-77 0 0,2 0 14 0 0,3 0 2 0 0,3 0-88 0 0,4 0-3 0 0,4-2-13 0 0,6-1-21 0 0,5-1-14 0 0,6-4 22 0 0,5-3-28 0 0,5-4 9 0 0,5-4 6 0 0,4-4-431 0 0,4-5-605 0 0,3-5-227 0 0,3-3-856 0 0,3-5 277 0 0,3-4-1268 0 0,2-4-7191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4:45.71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97873.78125"/>
      <inkml:brushProperty name="anchorY" value="-240257.70313"/>
      <inkml:brushProperty name="scaleFactor" value="0.5"/>
    </inkml:brush>
  </inkml:definitions>
  <inkml:trace contextRef="#ctx0" brushRef="#br0">149 210 16019 0 0,'0'0'0'0'0,"2"-2"881"0"0,2-4-300 0 0,1-3 86 0 0,3-2 4 0 0,3-2-425 0 0,2-1 22 0 0,2-1-19 0 0,3-1-131 0 0,2-1 44 0 0,2 1-1 0 0,3 1-144 0 0,2 0 34 0 0,1 1-46 0 0,1 1-2 0 0,1 3-30 0 0,-1 1-39 0 0,0 3 18 0 0,-1 1 9 0 0,-2 2-50 0 0,-2 3 15 0 0,-3 1-24 0 0,-2 2-5 0 0,-4 1 0 0 0,-1 3-85 0 0,-4 1 52 0 0,-3 2-11 0 0,-3 1-73 0 0,-2 2 116 0 0,-4 1-28 0 0,-4 2-8 0 0,-3 2 128 0 0,-5 1 0 0 0,-3 1 35 0 0,-5 0 16 0 0,-4 1 54 0 0,-3-1-13 0 0,-3 0 27 0 0,-2-1-15 0 0,0-2 24 0 0,0-1-16 0 0,1-2 14 0 0,4-1-12 0 0,3-2 12 0 0,3-2-31 0 0,4 0-9 0 0,4-3 10 0 0,3 0-43 0 0,4-1-25 0 0,4-1-4 0 0,3 0-3 0 0,5-1-19 0 0,4 1-14 0 0,3-1 12 0 0,7 1-34 0 0,3 0 29 0 0,6 1-10 0 0,3 0 13 0 0,4 2-13 0 0,2 0 13 0 0,2 2-12 0 0,1 0 3 0 0,0 3 8 0 0,-2 1-21 0 0,-2 2 16 0 0,-1 1-14 0 0,-4 3-6 0 0,-2 2 10 0 0,-3 1 6 0 0,-4 2-1 0 0,-2 2 10 0 0,-4 0-2 0 0,-4-1 20 0 0,-2 1 13 0 0,-5-2 6 0 0,-2-2 29 0 0,-5-1 114 0 0,-4-2 8 0 0,-4-2-13 0 0,-5-2 141 0 0,-5-1-49 0 0,-5-2 12 0 0,-5-2 39 0 0,-6-1-59 0 0,-5-2-56 0 0,-4-2-41 0 0,-5-2 23 0 0,-4-1-115 0 0,-3-2-52 0 0,-2 0-122 0 0,-3-2-217 0 0,-1-1-108 0 0,-2 1 29 0 0,-2-1-317 0 0,40 3-9856 0 0,1-1-1623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28.17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08289.01563"/>
      <inkml:brushProperty name="anchorY" value="-167174.0625"/>
      <inkml:brushProperty name="scaleFactor" value="0.5"/>
    </inkml:brush>
  </inkml:definitions>
  <inkml:trace contextRef="#ctx0" brushRef="#br0">1 296 8066 0 0,'0'-7'7784'0'0,"0"6"-7327"0"0,0 0-3 0 0,0-1-30 0 0,0 1-285 0 0,0-1 86 0 0,0 1-61 0 0,0-1-3 0 0,0 1 1 0 0,1-1-30 0 0,0 1-1 0 0,0-1 17 0 0,5-6-44 0 0,2-2-62 0 0,2-1 8 0 0,0-1-28 0 0,2 0-51 0 0,0-1-24 0 0,1 0-26 0 0,0-1 3 0 0,3 0-41 0 0,1-2-27 0 0,2 0 14 0 0,1-1 2 0 0,1 0-29 0 0,1 1 27 0 0,0 0-27 0 0,1 1-11 0 0,-2 2 31 0 0,-1 1-207 0 0,-1 3-34 0 0,-1 1-1 0 0,-2 3-265 0 0,-1 1-59 0 0,-1 2 86 0 0,-1 2-71 0 0,0 2-27 0 0,-1 2 178 0 0,1 2-18 0 0,-2 2 41 0 0,2 2 260 0 0,-1 2 40 0 0,0 1 6 0 0,0 2-40 0 0,0 1 175 0 0,-1 1-35 0 0,1-1 64 0 0,-1 1-11 0 0,-1-1 35 0 0,0-2 1 0 0,0 0 21 0 0,-2-1 4 0 0,0-2 29 0 0,-1-1 105 0 0,1-1 38 0 0,-1-1 6 0 0,0-1 156 0 0,0-2 5 0 0,1-1 55 0 0,0-1 22 0 0,1-1 72 0 0,1-1-72 0 0,1-1-12 0 0,0-1-5 0 0,3-2-69 0 0,1-1-30 0 0,1-2-32 0 0,3-1-16 0 0,1-1-55 0 0,2-2-52 0 0,1-1-8 0 0,0-1-5 0 0,1-1-76 0 0,-1-1 20 0 0,0 0-10 0 0,0-1 0 0 0,-1-1-9 0 0,0 1-16 0 0,0-1-174 0 0,0 1-288 0 0,1-1-59 0 0,-1 1 16 0 0,0 0-437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28.78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0388.45313"/>
      <inkml:brushProperty name="anchorY" value="-167908.82813"/>
      <inkml:brushProperty name="scaleFactor" value="0.5"/>
    </inkml:brush>
  </inkml:definitions>
  <inkml:trace contextRef="#ctx0" brushRef="#br0">0 252 10042 0 0,'0'-2'4845'0'0,"0"1"-4689"0"0,0 0 26 0 0,0 0 16 0 0,0 0 18 0 0,1-1-77 0 0,0 1 22 0 0,0 0 1 0 0,1-1-88 0 0,-1 0 8 0 0,7-7-17 0 0,2-1 1 0 0,2-1-21 0 0,-1 1-41 0 0,1 0 1 0 0,-1 2 6 0 0,1 1-51 0 0,0 1-79 0 0,0 0 11 0 0,0 1-11 0 0,0 0-75 0 0,1 1 86 0 0,-1 0-48 0 0,0 2-14 0 0,0 0 81 0 0,0 1-54 0 0,0 2 47 0 0,0 1-12 0 0,0 1-14 0 0,1 1 23 0 0,-1 1-8 0 0,1 1-16 0 0,0 1 53 0 0,-1-1-8 0 0,1 1 24 0 0,0 1-14 0 0,-1-1 33 0 0,1 1 0 0 0,-1 1 11 0 0,1-2 8 0 0,-2 1 8 0 0,1-1 8 0 0,-1 0 18 0 0,0-2-14 0 0,-2 0 33 0 0,0 0-9 0 0,0-2 23 0 0,0 0 3 0 0,-2-1 20 0 0,1 0 42 0 0,0-1-11 0 0,0 0 16 0 0,1-1 45 0 0,1 0-22 0 0,1-1 19 0 0,1-1 5 0 0,1-1-20 0 0,0-1 16 0 0,2-2-6 0 0,1-1 12 0 0,1 0-4 0 0,0-2-7 0 0,1 0-7 0 0,0 0 2 0 0,1-1-21 0 0,0 0-22 0 0,-1 1 5 0 0,0-1-14 0 0,-1 1-34 0 0,0-1 19 0 0,-1 0-27 0 0,0 1 16 0 0,-1-1-15 0 0,-1 1 14 0 0,0 0-23 0 0,-1-1 16 0 0,-1 1-15 0 0,0 1-23 0 0,-1 0 15 0 0,-1 0-6 0 0,0 0-27 0 0,0 0 8 0 0,1 1-14 0 0,0-2-6 0 0,1 0-26 0 0,1-1 15 0 0,1-1-34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29.33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2385.15625"/>
      <inkml:brushProperty name="anchorY" value="-168663.53125"/>
      <inkml:brushProperty name="scaleFactor" value="0.5"/>
    </inkml:brush>
  </inkml:definitions>
  <inkml:trace contextRef="#ctx0" brushRef="#br0">1 1 12635 0 0,'0'0'5648'0'0,"-1"12"-13678"0"0,1-1 6996 0 0,1 3 194 0 0,1 4 517 0 0,1 4-46 0 0,0 3 145 0 0,0 3-4 0 0,1 2 141 0 0,-1 3-35 0 0,0 1 55 0 0,-1 1-20 0 0,0 1 46 0 0,0-2 25 0 0,-2 0-6 0 0,1-1-3 0 0,-1-2 49 0 0,0-1 32 0 0,-1-3 12 0 0,0-1 1 0 0,1-1 50 0 0,-1-2 117 0 0,1-2-2 0 0,0-1 28 0 0,0-2 130 0 0,0-1-258 0 0,1-2-1001 0 0,1-1 1118 0 0,1-3-367 0 0,2-2-28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29.7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3440.60938"/>
      <inkml:brushProperty name="anchorY" value="-170372.23438"/>
      <inkml:brushProperty name="scaleFactor" value="0.5"/>
    </inkml:brush>
  </inkml:definitions>
  <inkml:trace contextRef="#ctx0" brushRef="#br0">265 2 17228 0 0,'0'0'4351'0'0,"0"-1"-4475"0"0,0 1 36 0 0,0 0 3 0 0,-9 2-5411 0 0,0 4 4587 0 0,-3 2 52 0 0,-3 3 736 0 0,-1 4-178 0 0,-2 4 150 0 0,-2 4 17 0 0,-1 4 37 0 0,0 3 22 0 0,-1 3-13 0 0,2 3 17 0 0,1 0 24 0 0,2 2 11 0 0,3-1 9 0 0,2 0-10 0 0,3-2 42 0 0,3-2-31 0 0,2-3 11 0 0,3-1-13 0 0,2-4-15 0 0,3-2 97 0 0,1-3 8 0 0,3-3-25 0 0,2-1 125 0 0,2-3-8 0 0,2-2 27 0 0,3-3 63 0 0,2-1-15 0 0,3-3 18 0 0,2-1 17 0 0,1-2 4 0 0,1-3 11 0 0,1-2 137 0 0,0-2 28 0 0,0-2 19 0 0,-1-3 163 0 0,-1-2 51 0 0,-2-1-4 0 0,-2-3 32 0 0,-1-3 60 0 0,-3-1-129 0 0,-1-3 14 0 0,-3-2-7 0 0,-1-2-164 0 0,-3-2 121 0 0,-3-1-120 0 0,-2-2 5 0 0,-1 1-3 0 0,-2 0-200 0 0,-2 1 56 0 0,-2 2 28 0 0,-1 3-277 0 0,-1 2-20 0 0,0 2-65 0 0,-1 3-16 0 0,0 2-116 0 0,-1 3-128 0 0,1 2-28 0 0,1 3-34 0 0,-1 1-168 0 0,1 2-283 0 0,0 1-332 0 0,1 2-221 0 0,-2 2-507 0 0,0 1 157 0 0,-2 3-733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30.21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4562.29688"/>
      <inkml:brushProperty name="anchorY" value="-171447.78125"/>
      <inkml:brushProperty name="scaleFactor" value="0.5"/>
    </inkml:brush>
  </inkml:definitions>
  <inkml:trace contextRef="#ctx0" brushRef="#br0">442 4 19100 0 0,'-1'0'3289'0'0,"0"0"-3651"0"0,0 0 673 0 0,-1 0-379 0 0,1 0-33 0 0,-1 0-27 0 0,1 0-284 0 0,-8-2 122 0 0,-3 1-25 0 0,-2 1-309 0 0,-2 2 316 0 0,-2 2-126 0 0,-2 3 64 0 0,-3 3 223 0 0,-1 4-15 0 0,-3 3 56 0 0,-2 4 6 0 0,-1 3 40 0 0,0 3-65 0 0,1 3 12 0 0,1 1 3 0 0,1 2-68 0 0,3 0 38 0 0,3 1-25 0 0,4-2-12 0 0,3 1 32 0 0,4-2-77 0 0,3-1-42 0 0,4-1 66 0 0,4-1-138 0 0,3-2 254 0 0,5-1-95 0 0,3-2-2 0 0,4-2 204 0 0,3-2-51 0 0,4-3 80 0 0,2-1 52 0 0,2-3-49 0 0,3-3 21 0 0,2-2 12 0 0,1-3-14 0 0,1-3 6 0 0,1-3 166 0 0,0-3 17 0 0,0-4 15 0 0,-1-2 193 0 0,-2-3 154 0 0,-2-3 5 0 0,-4-2 19 0 0,-2-3 183 0 0,-3-2-191 0 0,-4-3 37 0 0,-2-2 63 0 0,-4-2-250 0 0,-3-1 131 0 0,-1-1-178 0 0,-3-1 7 0 0,-3 0-26 0 0,-1 2-318 0 0,-3 1 51 0 0,0 3-16 0 0,-2 2-412 0 0,-1 4-237 0 0,-1 3-13 0 0,-2 3-15 0 0,-2 3-359 0 0,-1 3-1085 0 0,-4 3 1942 0 0,-3 2-1294 0 0,-5 2 1589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34.64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5601.85938"/>
      <inkml:brushProperty name="anchorY" value="-172552.48438"/>
      <inkml:brushProperty name="scaleFactor" value="0.5"/>
    </inkml:brush>
  </inkml:definitions>
  <inkml:trace contextRef="#ctx0" brushRef="#br0">374 111 2977 0 0,'2'-1'6606'0'0,"-1"0"-5748"0"0,0 0 49 0 0,1-1 61 0 0,-1 1-101 0 0,1-1-88 0 0,0 1 3 0 0,0-1-1 0 0,0 1-165 0 0,1-1 84 0 0,9-6-71 0 0,-1 0 17 0 0,0 0-6 0 0,-2 2-112 0 0,-2 1 14 0 0,-3 1 26 0 0,-1 2-172 0 0,-1 0 32 0 0,-1 0-45 0 0,0 1 14 0 0,-1 0-44 0 0,0 0-43 0 0,0-1-18 0 0,0 1 0 0 0,0 0-79 0 0,0-1-90 0 0,0 0-44 0 0,0 0-35 0 0,0-1-139 0 0,-5-6-161 0 0,-3 0-11 0 0,-2 1-5 0 0,-2 2-233 0 0,-2 3 55 0 0,-1 3-19 0 0,-3 2-23 0 0,-1 3 25 0 0,-2 2 11 0 0,-2 3 53 0 0,-3 2-32 0 0,-1 4 98 0 0,-2 1 94 0 0,-1 4-22 0 0,-1 2-11 0 0,1 2 157 0 0,2 4-65 0 0,2 2 45 0 0,3 1 21 0 0,4 1-34 0 0,3-1 2 0 0,5 0-38 0 0,3-1 28 0 0,4-1-38 0 0,4-3 66 0 0,3-1-114 0 0,4-1 45 0 0,4-2-7 0 0,4-2 73 0 0,3-1 55 0 0,4-3-11 0 0,3-1 86 0 0,3-4 146 0 0,3-2 75 0 0,2-3 2 0 0,2-3 209 0 0,1-4-65 0 0,1-2 50 0 0,0-3 22 0 0,0-2-25 0 0,-2-3 1 0 0,-1-2-1 0 0,-3-3 8 0 0,-3-1-11 0 0,-4-2 78 0 0,-3-3-32 0 0,-3 0 14 0 0,-5-2 54 0 0,-3-1-72 0 0,-3-2 14 0 0,-4-1-4 0 0,-2-1-86 0 0,-3 0-107 0 0,-2 0-11 0 0,-2 0-9 0 0,-3 1-154 0 0,-1 1-51 0 0,0 3-32 0 0,-3 1-40 0 0,0 4-97 0 0,-1 1-14 0 0,-1 3 5 0 0,0 2-26 0 0,0 1-30 0 0,1 3-338 0 0,0 1-197 0 0,2 2-171 0 0,0 1-477 0 0,3 1 158 0 0,0 2-700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37.2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6641.90625"/>
      <inkml:brushProperty name="anchorY" value="-173517.25"/>
      <inkml:brushProperty name="scaleFactor" value="0.5"/>
    </inkml:brush>
  </inkml:definitions>
  <inkml:trace contextRef="#ctx0" brushRef="#br0">374 99 14651 0 0,'0'0'0'0'0,"0"-2"312"0"0,0-2-56 0 0,0-3 7 0 0,0 0 433 0 0,0-2-294 0 0,0-1 16 0 0,0 0 414 0 0,0 1-373 0 0,-1 0 184 0 0,0 1 71 0 0,-1 2-364 0 0,0 0-100 0 0,-2 1-146 0 0,0 2-32 0 0,0 1-252 0 0,-3 1-115 0 0,0 1-30 0 0,-2 2-60 0 0,-3 1-169 0 0,-1 3 24 0 0,-3 1 9 0 0,-2 3 7 0 0,-3 3 9 0 0,0 2 214 0 0,-2 4-50 0 0,0 2 9 0 0,0 2 240 0 0,0 3-98 0 0,1 1 98 0 0,1 2-1 0 0,1 1-16 0 0,2 0 35 0 0,2 1-19 0 0,2-1-13 0 0,3 0 42 0 0,2-1-125 0 0,4-1 56 0 0,2-2-13 0 0,3-2-102 0 0,4-1 68 0 0,3-2-44 0 0,3-2 2 0 0,3-1 64 0 0,4-1 205 0 0,1-3 38 0 0,3-2 15 0 0,1-2 291 0 0,2-4 117 0 0,2-2 3 0 0,0-4 50 0 0,2-3 163 0 0,-1-4-137 0 0,1-3 51 0 0,0-3 5 0 0,-1-3-146 0 0,-1-2 43 0 0,-1-1-48 0 0,-3-2 8 0 0,-3-2-32 0 0,-2-1-113 0 0,-2-1 3 0 0,-4-1 8 0 0,-2-2-158 0 0,-2-1-38 0 0,-2 0-8 0 0,-3-1-36 0 0,-1 0-69 0 0,-2 0-66 0 0,-1 2-34 0 0,-2 1 2 0 0,-1 2-119 0 0,-1 2-90 0 0,-1 3-46 0 0,0 2-36 0 0,0 2-139 0 0,1 2-338 0 0,-1 3-250 0 0,1 1-88 0 0,1 3-543 0 0,1 2 162 0 0,1 2-588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29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0 353 15715 0 0,'1'-2'-42'0'0,"0"0"0"0"0,0 0-1 0 0,0 0 1 0 0,1 0 0 0 0,-1 0 0 0 0,0 0-1 0 0,1 0 1 0 0,-1 1 0 0 0,1-1-1 0 0,-1 1 1 0 0,1-1 0 0 0,0 1 0 0 0,0-1-1 0 0,0 1 1 0 0,0 0 0 0 0,0 0-1 0 0,0 0 1 0 0,3-1 0 0 0,47-14-332 0 0,-40 13 240 0 0,824-163-855 0 0,49 72 1012 0 0,5 58 128 0 0,-740 32-112 0 0,-147 4-47 0 0,481-2-107 0 0,-277 20-2501 0 0,-171-13 1289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37.69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7698.42188"/>
      <inkml:brushProperty name="anchorY" value="-174448.5"/>
      <inkml:brushProperty name="scaleFactor" value="0.5"/>
    </inkml:brush>
  </inkml:definitions>
  <inkml:trace contextRef="#ctx0" brushRef="#br0">302 86 15363 0 0,'0'0'4022'0'0,"-1"-1"-4384"0"0,-1 0 945 0 0,-6-3-454 0 0,-4-1 15 0 0,-1 0 27 0 0,-1 1-269 0 0,-1 2 13 0 0,1 2 20 0 0,-1 2-329 0 0,0 3 75 0 0,-1 3-57 0 0,0 2-25 0 0,-2 4 24 0 0,0 1 120 0 0,-1 3-5 0 0,0 2-9 0 0,0 1 178 0 0,3 1-51 0 0,1 1 52 0 0,2-1-27 0 0,3 1 28 0 0,2-1-73 0 0,4 0 31 0 0,2-1-3 0 0,4-2-58 0 0,2 0 37 0 0,3-2-4 0 0,3-1 9 0 0,2-1 54 0 0,2-3 136 0 0,2-1 30 0 0,2-3 21 0 0,2-2 210 0 0,2-2 83 0 0,2-1-19 0 0,1-3 32 0 0,2-2 126 0 0,2-2-138 0 0,0-2 67 0 0,0-3-2 0 0,0-1-124 0 0,-1-3 112 0 0,-1-1-29 0 0,-3-2-2 0 0,-2-1 79 0 0,-3-2-97 0 0,-3-1 4 0 0,-2-2 6 0 0,-4-2-100 0 0,-1 0-46 0 0,-3-2-39 0 0,-2 0-16 0 0,-1-1-94 0 0,-2 1-136 0 0,-2 1 14 0 0,-1 1-8 0 0,-2 2-182 0 0,-1 3-108 0 0,-1 2-35 0 0,-1 2-17 0 0,-2 3-154 0 0,0 3-435 0 0,-1 2-240 0 0,-1 3-237 0 0,-1 2-571 0 0,0 2 169 0 0,0 3-814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38.11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8801.70313"/>
      <inkml:brushProperty name="anchorY" value="-175385.23438"/>
      <inkml:brushProperty name="scaleFactor" value="0.5"/>
    </inkml:brush>
  </inkml:definitions>
  <inkml:trace contextRef="#ctx0" brushRef="#br0">368 22 17012 0 0,'-2'-1'1184'0'0,"0"0"-849"0"0,-2-1-187 0 0,0-1 1551 0 0,-2 1-1923 0 0,-1-1 720 0 0,-1 0-342 0 0,-2 1 18 0 0,0-1 67 0 0,-3 2-296 0 0,-1 0 41 0 0,-2 3-7 0 0,-2 0-310 0 0,-1 3 31 0 0,-2 2-16 0 0,-1 1-58 0 0,-1 3 23 0 0,-1 2 76 0 0,1 2-4 0 0,1 2-3 0 0,1 2 126 0 0,2 2-72 0 0,2 0 8 0 0,3 2 1 0 0,2 1-41 0 0,3 0-44 0 0,4-1 0 0 0,2 1 5 0 0,4-1-51 0 0,4-1 117 0 0,4 0-8 0 0,3-1 7 0 0,4-2 144 0 0,3-1 63 0 0,4-1 37 0 0,2-3 20 0 0,2-3 132 0 0,2-1 68 0 0,0-3 36 0 0,0-3 1 0 0,-1-1 129 0 0,-1-3 105 0 0,-1-2 23 0 0,-2-3 27 0 0,0-2 149 0 0,-3-1 55 0 0,-2-4-16 0 0,-3-1 26 0 0,-1-3 33 0 0,-3-2-158 0 0,-3-2 56 0 0,-1-2-23 0 0,-4-2-195 0 0,-2-1-130 0 0,-2-2-32 0 0,-3 0 0 0 0,-2 0-217 0 0,-2 1-80 0 0,-2 0-91 0 0,-2 3-20 0 0,0 1-155 0 0,-2 3-64 0 0,0 3-39 0 0,0 3-39 0 0,0 2-99 0 0,0 3-526 0 0,0 3-576 0 0,0 3-238 0 0,0 1-932 0 0,0 3 290 0 0,1 0-1313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38.6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7691.28125"/>
      <inkml:brushProperty name="anchorY" value="-174379.42188"/>
      <inkml:brushProperty name="scaleFactor" value="0.5"/>
    </inkml:brush>
  </inkml:definitions>
  <inkml:trace contextRef="#ctx0" brushRef="#br0">185 1 19516 0 0,'0'0'3805'0'0,"0"4"-7496"0"0,1 4 3410 0 0,1 2 3 0 0,1 5 75 0 0,1 3 40 0 0,2 5 138 0 0,2 2-16 0 0,1 4 23 0 0,3 2-8 0 0,1 3 31 0 0,3 0 0 0 0,2 2 2 0 0,2-1 10 0 0,0 0 17 0 0,2-2 4 0 0,-2-2 1 0 0,0-3 20 0 0,-2-2 3 0 0,-4-3 29 0 0,-2-4 21 0 0,-4-3-13 0 0,-3-3 62 0 0,-3-3 2 0 0,-3-2 12 0 0,-2-2 9 0 0,-2-2 36 0 0,-3-1 56 0 0,-3-1-14 0 0,-2 0-8 0 0,-3-2 70 0 0,-3 1-115 0 0,-3-1 27 0 0,-1 0 27 0 0,-2-1-143 0 0,0-1-13 0 0,-1 0-31 0 0,-1-1-10 0 0,2 0-75 0 0,0-1 10 0 0,1 0-7 0 0,1 0-12 0 0,1 0-6 0 0,2 0-334 0 0,1-1-616 0 0,2 2-620 0 0,1 0-607 0 0,4 0 171 0 0,1 1-1460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38.9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6482.90625"/>
      <inkml:brushProperty name="anchorY" value="-173877.64063"/>
      <inkml:brushProperty name="scaleFactor" value="0.5"/>
    </inkml:brush>
  </inkml:definitions>
  <inkml:trace contextRef="#ctx0" brushRef="#br0">0 55 22541 0 0,'0'0'1479'0'0,"4"-3"-1441"0"0,3 1 77 0 0,5-1-759 0 0,7-1 485 0 0,6 2-229 0 0,7-1 4 0 0,7-1 343 0 0,6 1-103 0 0,6 0 94 0 0,3 0 6 0 0,4-1 11 0 0,2 1 37 0 0,2 0-37 0 0,0 0 13 0 0,1 0 24 0 0,-2 0-186 0 0,-2 1-243 0 0,-2 0-211 0 0,-4 1-330 0 0,-6 0 103 0 0,-6 1-604 0 0,-25 0-8028 0 0,-1 0-1444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39.3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8440.25"/>
      <inkml:brushProperty name="anchorY" value="-174839.21875"/>
      <inkml:brushProperty name="scaleFactor" value="0.5"/>
    </inkml:brush>
  </inkml:definitions>
  <inkml:trace contextRef="#ctx0" brushRef="#br0">119 1 19796 0 0,'0'0'2605'0'0,"0"0"-2537"0"0,-1 0-432 0 0,0 0-30 0 0,0 0 21 0 0,0 0-89 0 0,-8 2-62 0 0,-1 2 222 0 0,-1 2-62 0 0,-1 2 45 0 0,0 1 229 0 0,1 1-35 0 0,1 2 25 0 0,1 1 4 0 0,1 1 19 0 0,1 1-15 0 0,1 0 5 0 0,2-1-20 0 0,1 0-3 0 0,1 0-76 0 0,1-1 21 0 0,2-2-2 0 0,1 0-58 0 0,1-1 119 0 0,1-2 1 0 0,0 0-15 0 0,2-2 151 0 0,0-1 209 0 0,0-2 51 0 0,1 0 6 0 0,0-2 304 0 0,0-2 2 0 0,-1-1 36 0 0,1-1 53 0 0,0-3 36 0 0,-1 0-146 0 0,0-2-1 0 0,-1-2-15 0 0,-1-1-210 0 0,0-1-64 0 0,-1-1-60 0 0,-1-1 1 0 0,0 0-167 0 0,-2-2-96 0 0,0 1-38 0 0,0 0-32 0 0,-2 1-149 0 0,1 0-242 0 0,-1 2-72 0 0,0 1-77 0 0,1 1-324 0 0,-1 4-1113 0 0,1 1-974 0 0,1 2 1517 0 0,-1 2 1700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42.20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18954.40625"/>
      <inkml:brushProperty name="anchorY" value="-174562.5625"/>
      <inkml:brushProperty name="scaleFactor" value="0.5"/>
    </inkml:brush>
  </inkml:definitions>
  <inkml:trace contextRef="#ctx0" brushRef="#br0">7 707 10634 0 0,'0'0'1137'0'0,"-2"2"-888"0"0,1 1 440 0 0,0 0-217 0 0,-1 1 47 0 0,2-2 179 0 0,0 4 3655 0 0,1-5-3769 0 0,0-1-13 0 0,7 0 45 0 0,2-2-51 0 0,2-1-170 0 0,2-2 10 0 0,2-2-15 0 0,0-4-230 0 0,1-1 17 0 0,1-4-46 0 0,0-2-27 0 0,1-2-33 0 0,-1-3-31 0 0,1-2-4 0 0,-2-2 6 0 0,0-3-40 0 0,-1-3 2 0 0,-1-1-3 0 0,-1-1-20 0 0,-1-2-3 0 0,-1 0 18 0 0,-2 0-7 0 0,0 1-6 0 0,-1 0 21 0 0,-2 3-7 0 0,-1 1 3 0 0,-1 2 19 0 0,-2 3-6 0 0,-1 3 78 0 0,-1 2-22 0 0,-1 3-8 0 0,-1 3 71 0 0,-1 3-114 0 0,0 3 7 0 0,-1 2 14 0 0,0 3-131 0 0,-1 1-178 0 0,0 3 36 0 0,-1 2-29 0 0,0 2-197 0 0,-1 3 186 0 0,-2 2-46 0 0,0 2-24 0 0,-2 2 209 0 0,0 2 23 0 0,-2 1 23 0 0,1 2 25 0 0,-1 1 72 0 0,1 2-56 0 0,1-1 40 0 0,0 2-20 0 0,2 0-60 0 0,1 2 73 0 0,1 1-34 0 0,2 1 1 0 0,1 2 57 0 0,2 0-26 0 0,2 2 10 0 0,2 1 9 0 0,2 1-13 0 0,2 0 14 0 0,1-1-5 0 0,1 0 2 0 0,0-2 0 0 0,1-1 19 0 0,0-2-15 0 0,-1-3 15 0 0,0-1-14 0 0,-1-4 42 0 0,0-2-3 0 0,-1-2 2 0 0,-1-2 21 0 0,0-2 32 0 0,-1-2 1 0 0,0-2 31 0 0,-1-1 11 0 0,-1-2 56 0 0,-1 0-24 0 0,-1-2 12 0 0,0 0 44 0 0,-1 0-78 0 0,1 0 26 0 0,-1-1 18 0 0,1 1-101 0 0,5-6 21 0 0,0-3-30 0 0,1-2-14 0 0,1-1-16 0 0,-1-2-6 0 0,0-1-10 0 0,0-2 1 0 0,0 1-20 0 0,0-1-13 0 0,0 1 3 0 0,1 0-3 0 0,-1 0-9 0 0,1 2 2 0 0,0 0 18 0 0,1 1-25 0 0,-1 2 37 0 0,0 0-11 0 0,0 1 4 0 0,0 2 19 0 0,-1 0-6 0 0,-1 1 12 0 0,0 2-2 0 0,-1 0 10 0 0,-1 1 7 0 0,-1 2-1 0 0,-2 1-8 0 0,0 0 2 0 0,-1 1-10 0 0,0 0-54 0 0,0 0 24 0 0,0 1-19 0 0,0-1-53 0 0,0 0-22 0 0,-3 3-966 0 0,-1 1 744 0 0,-2 2 162 0 0,-1 2-61 0 0,0 2 5 0 0,-1 2 172 0 0,1 2-33 0 0,-1 1 38 0 0,1 1 16 0 0,0 1-2 0 0,2 1-17 0 0,1-1-4 0 0,0 1-9 0 0,2-1-17 0 0,2-1 4 0 0,0-1-22 0 0,2 0-4 0 0,1-1 10 0 0,2-1 14 0 0,0-1 25 0 0,2-2-16 0 0,0-1 36 0 0,2-1 18 0 0,0-3 5 0 0,1-1 20 0 0,1-1 15 0 0,2-3-21 0 0,1-1 17 0 0,1-2-5 0 0,1-1-18 0 0,1-2 24 0 0,0-1 2 0 0,2-2-19 0 0,0-1 25 0 0,0-1 2 0 0,-1-2 18 0 0,1 0-22 0 0,-2-2 26 0 0,0 0-17 0 0,-1-1 15 0 0,-1 1 5 0 0,-2-1-1 0 0,-1 1 29 0 0,-1 1-8 0 0,-2 0 4 0 0,-1 2 37 0 0,-2 2-66 0 0,0 1 12 0 0,-1 1 13 0 0,0 1-72 0 0,-1 2-16 0 0,1 1-18 0 0,0 1-18 0 0,0 1-44 0 0,0 1-36 0 0,0 0 7 0 0,1 2-7 0 0,0 1-38 0 0,0 2 21 0 0,1 1 1 0 0,0 1-11 0 0,1 1 23 0 0,0 2 12 0 0,0 2-2 0 0,1 1 11 0 0,0 1 7 0 0,0 1 8 0 0,-1 0 8 0 0,0 2-20 0 0,-1 0 25 0 0,-1 0-91 0 0,-2 0 16 0 0,-1 0 10 0 0,-1 0-100 0 0,-2 0 104 0 0,-1 0-53 0 0,-1-1-13 0 0,-2-1 81 0 0,-2 1-16 0 0,-2-1 45 0 0,-1 0 18 0 0,-3 0-2 0 0,-2-1 60 0 0,-3 0-16 0 0,-3 0 8 0 0,-2-2 56 0 0,-2-1 12 0 0,-2 0 38 0 0,1-2 2 0 0,1-1 49 0 0,2-1 156 0 0,3-2-22 0 0,6-1 9 0 0,4-1 183 0 0,3-1-323 0 0,4-1 0 0 0,3 0 47 0 0,3-1-377 0 0,4 0 108 0 0,3 0-97 0 0,4-1-80 0 0,4 1 39 0 0,2-2 38 0 0,3 2 51 0 0,1-1 55 0 0,2 0 47 0 0,-1 1-26 0 0,0 0 14 0 0,-2 1-22 0 0,-1 0-13 0 0,-1-1-306 0 0,-1 2-735 0 0,-3-1-370 0 0,-2 2-742 0 0,-2-1 229 0 0,-4 1-1378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1:43.02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220995.07813"/>
      <inkml:brushProperty name="anchorY" value="-175735.64063"/>
      <inkml:brushProperty name="scaleFactor" value="0.5"/>
    </inkml:brush>
  </inkml:definitions>
  <inkml:trace contextRef="#ctx0" brushRef="#br0">47 16 11490 0 0,'0'-2'3584'0'0,"0"1"-2725"0"0,0 0 34 0 0,0-1-133 0 0,0 1-61 0 0,0-1-35 0 0,0 1-47 0 0,0-1-135 0 0,0 1-199 0 0,0 0-56 0 0,0 0 14 0 0,0 1-318 0 0,-3 2-741 0 0,-2 3 740 0 0,0 1-70 0 0,-1 3 17 0 0,0 1 228 0 0,0 2-9 0 0,1 2 44 0 0,1 0 10 0 0,1 0 38 0 0,1 2 0 0 0,1-1-7 0 0,0-1 4 0 0,1 1-1 0 0,1-2-37 0 0,0-1-8 0 0,0 0 0 0 0,1-1-59 0 0,1-2-50 0 0,1 0 21 0 0,2-2 6 0 0,0-2-59 0 0,1 0 64 0 0,0-2-20 0 0,2-1-13 0 0,1-1 80 0 0,1 0-42 0 0,0-2 16 0 0,2-2 15 0 0,1 0-51 0 0,1-2 25 0 0,0-1-9 0 0,0-1 10 0 0,-1-2-2 0 0,0-1-9 0 0,-2-1 13 0 0,-1-1-4 0 0,-2-1 1 0 0,-1 0 0 0 0,-2 0-28 0 0,-2 1 17 0 0,-2 0-25 0 0,0 1-2 0 0,-2 1 8 0 0,0 1-3 0 0,-2 1-8 0 0,1 1 11 0 0,-1 1-3 0 0,0 2-8 0 0,1 2 2 0 0,0 0-48 0 0,0 2-14 0 0,1 0-8 0 0,0 0-67 0 0,0 0-21 0 0,0 0 31 0 0,0 1-14 0 0,0-1 4 0 0,0 0 102 0 0,2 4-47 0 0,1 3 29 0 0,1 1 88 0 0,1 2-44 0 0,2 2 9 0 0,1 1 10 0 0,2 1-42 0 0,1 0-6 0 0,1 1-19 0 0,2 1-25 0 0,1 0-14 0 0,1 0-549 0 0,0 0-1965 0 0,2 0 2217 0 0,-1-1 298 0 0,0-1-1115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7:49.76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4777.1875"/>
      <inkml:brushProperty name="anchorY" value="-284762.21875"/>
      <inkml:brushProperty name="scaleFactor" value="0.5"/>
    </inkml:brush>
  </inkml:definitions>
  <inkml:trace contextRef="#ctx0" brushRef="#br0">699 3681 4257 0 0,'0'0'5013'0'0,"1"0"-5596"0"0,5-1 482 0 0,3 0 15 0 0,1 0-24 0 0,2 0 18 0 0,1 1 80 0 0,1 0-80 0 0,0 0 18 0 0,1 0-14 0 0,1 0-54 0 0,1 0-24 0 0,2 0-15 0 0,0 2 9 0 0,2-1-61 0 0,2 1 63 0 0,3 1-2 0 0,1-1-27 0 0,3 2 58 0 0,2 0-102 0 0,2 0 69 0 0,3 1 14 0 0,3 0-90 0 0,1 1 133 0 0,3 1-51 0 0,3 0 8 0 0,2 0 122 0 0,2 1-7 0 0,2 0 37 0 0,1 1 5 0 0,3-1 30 0 0,0 1 30 0 0,2 0-15 0 0,0 0-12 0 0,1 0 42 0 0,-1 0-41 0 0,2 1 13 0 0,0 0 5 0 0,0-1-49 0 0,1 2 6 0 0,1 0 14 0 0,0 1-16 0 0,1 0 5 0 0,1 1-10 0 0,1 1-7 0 0,0 0 1 0 0,1 0-20 0 0,1 1 25 0 0,1 0-9 0 0,2 1-6 0 0,2 0 11 0 0,2 0 16 0 0,1 1 4 0 0,1-1 20 0 0,2 0 5 0 0,2-1 37 0 0,0-1 0 0 0,2-1-7 0 0,-1 0 32 0 0,1-2-27 0 0,0-1 18 0 0,-2-2 22 0 0,0 0-43 0 0,-2-1 126 0 0,-2-1-55 0 0,-1 0 30 0 0,-1-1 97 0 0,-2-1 19 0 0,-1 0-8 0 0,-1-1 19 0 0,-1 0 14 0 0,-1 0-106 0 0,-2-2 60 0 0,-2 1-23 0 0,-1-1-108 0 0,-1-1 51 0 0,-1 1-41 0 0,-1-1 9 0 0,0-1 6 0 0,-1 1-30 0 0,0-1-10 0 0,0-1 11 0 0,-1 1-52 0 0,0-1 15 0 0,0 0-7 0 0,-1 0-28 0 0,0 0 8 0 0,-1 0-22 0 0,0 0 4 0 0,-1-1 8 0 0,1 0-32 0 0,-1-1 10 0 0,1 0 6 0 0,1 0-4 0 0,-1 0 12 0 0,1-1-22 0 0,1-1 25 0 0,0 0-8 0 0,1 0 3 0 0,1-1 10 0 0,-1-1-4 0 0,0-1-16 0 0,0 0 23 0 0,0 0-17 0 0,-1-2 5 0 0,0 1 9 0 0,0-2-22 0 0,-1 1 6 0 0,0-1-2 0 0,-1 0 10 0 0,-1 1-4 0 0,0-1 21 0 0,-1-1-24 0 0,-1 1 17 0 0,0-1 13 0 0,-1 1 6 0 0,0-1-10 0 0,-1 0-5 0 0,0 0 11 0 0,0-1-4 0 0,-1 0 1 0 0,1-2 18 0 0,-2 0-23 0 0,0-2 36 0 0,-2-1-2 0 0,0 0 2 0 0,-1-2 29 0 0,-1 0 10 0 0,0 0 9 0 0,-1-1 0 0 0,-1-1 29 0 0,-1 0-27 0 0,-1 0 29 0 0,-2 0 0 0 0,-2 0-18 0 0,-2 0 44 0 0,-2 0-32 0 0,-1 0 2 0 0,-2 1 18 0 0,-2-1-35 0 0,-1 1 21 0 0,-1-1 2 0 0,-1 1-39 0 0,-2 0 22 0 0,0-1 10 0 0,-2 0-4 0 0,-2-1 13 0 0,0-1 34 0 0,-1 0-28 0 0,-1-2 1 0 0,0-1 29 0 0,-1-1-66 0 0,1 0 38 0 0,-1-1-3 0 0,0 0-56 0 0,1 0 35 0 0,-2 1-3 0 0,0 1 0 0 0,-1 0 29 0 0,-2 2-8 0 0,-2 0-5 0 0,-1 0 21 0 0,-1 0-16 0 0,-2 0-4 0 0,0 0-17 0 0,0-2 13 0 0,-1 1-24 0 0,1-2 6 0 0,-1 0 8 0 0,-1-1-22 0 0,0 1 6 0 0,-1-2-20 0 0,-1 1-14 0 0,-1-1 12 0 0,-2 0-43 0 0,-1 0-25 0 0,0 0 24 0 0,-1-1-20 0 0,0 1-13 0 0,1-1 22 0 0,-1 0-26 0 0,0-1 8 0 0,0 0 15 0 0,0 0-32 0 0,-1 0-9 0 0,0-1 2 0 0,0-1-41 0 0,-1-2 12 0 0,0 0 12 0 0,0 0-14 0 0,1 0 15 0 0,-1 1 14 0 0,0 0-13 0 0,-1 2 34 0 0,-1 1-20 0 0,-1 2 26 0 0,-1 1-6 0 0,-1 2-8 0 0,0 0 22 0 0,-2 0-53 0 0,-1 1 34 0 0,-1 0-11 0 0,0-1-36 0 0,-1 0-7 0 0,-1 0-10 0 0,0-1 1 0 0,-1 0-30 0 0,0 0 17 0 0,-1 0-16 0 0,-1 1-14 0 0,0 1 13 0 0,-1 0-24 0 0,0 2 16 0 0,-1 1-15 0 0,0 1-5 0 0,0 2 2 0 0,-1 0 7 0 0,-1 1 7 0 0,0 1-1 0 0,-2 0 19 0 0,0 0-4 0 0,0-1 11 0 0,1 1 26 0 0,-1 0 2 0 0,0 0 11 0 0,1 0-11 0 0,1 0 42 0 0,-1-1-22 0 0,0 0 9 0 0,0 0 7 0 0,-1-2-12 0 0,-2-1-5 0 0,0-1-17 0 0,-2-2 13 0 0,-2 1-24 0 0,0-2-21 0 0,-3 1-14 0 0,-1 1 11 0 0,-2 0-52 0 0,-1 1 24 0 0,-1 1-19 0 0,-2 1-5 0 0,0 1 11 0 0,0 1-61 0 0,-2 0 18 0 0,0 1 11 0 0,-1 1-52 0 0,-1-1 25 0 0,-1 0-28 0 0,-2 1-3 0 0,-3-1 28 0 0,-1 1 29 0 0,-2 1-8 0 0,-1 0 6 0 0,0 0 56 0 0,0 1-7 0 0,0 0 43 0 0,0 1-28 0 0,1 0 48 0 0,-1 0-4 0 0,0 0 3 0 0,-1 0 1 0 0,-2 0 0 0 0,-2 0 0 0 0,-1 0 0 0 0,-3 0 0 0 0,-1 0 0 0 0,-1 0-28 0 0,-1 0 55 0 0,-1 0-9 0 0,0 1 5 0 0,-2 0-8 0 0,1 0 11 0 0,-1 0-3 0 0,0 1 10 0 0,0 0-2 0 0,-1 1-18 0 0,0 0-13 0 0,1 0 22 0 0,-1 0-9 0 0,1 1 13 0 0,-1 0-23 0 0,1 1 18 0 0,0 0-7 0 0,1 0 2 0 0,0 1 10 0 0,0 0-22 0 0,0 0 6 0 0,0 1-2 0 0,0 0 0 0 0,-1 1 0 0 0,0 0-9 0 0,-1 1 2 0 0,-1 1-1 0 0,0 1 0 0 0,0 1-9 0 0,0 1 2 0 0,-1 1-1 0 0,0 0-9 0 0,-1 1 12 0 0,0 0-5 0 0,-1 2-7 0 0,0 0 21 0 0,0 2-7 0 0,0 0-6 0 0,1 1-7 0 0,0 0 1 0 0,2 1-48 0 0,1 1 14 0 0,1-1-7 0 0,1 1-47 0 0,1 1 14 0 0,0-1-16 0 0,2 1 11 0 0,0 0-12 0 0,1 0 12 0 0,1 1 34 0 0,0-1-28 0 0,2 0 67 0 0,2 1-19 0 0,0-1 8 0 0,1 1 0 0 0,1 0 19 0 0,1 0 13 0 0,1 1-40 0 0,0 0-6 0 0,0 1 1 0 0,2 2-78 0 0,0-1 50 0 0,2 3-10 0 0,1 0-82 0 0,2 1 6 0 0,1 1-6 0 0,2 1 15 0 0,1 1-14 0 0,0 0 71 0 0,1 1-48 0 0,0 0-2 0 0,-1 1 86 0 0,1-1 10 0 0,0 1-8 0 0,-1-1 9 0 0,0 1 26 0 0,1-1-27 0 0,1 0 28 0 0,1 0-7 0 0,2-1-26 0 0,0 0 8 0 0,3 0-42 0 0,1-1 30 0 0,2-1-48 0 0,2 0 41 0 0,0 0-22 0 0,0 1-12 0 0,1 0 13 0 0,0 2-24 0 0,0 0 34 0 0,0 3-10 0 0,-1 1-24 0 0,0 1-1 0 0,0 2-2 0 0,0 1 9 0 0,1 1-22 0 0,-1 1 16 0 0,1-1-25 0 0,1 1-1 0 0,0-1-10 0 0,2-1 10 0 0,1 0 16 0 0,1-1-5 0 0,1 0 3 0 0,0 0 65 0 0,1-1-9 0 0,0 0 26 0 0,1 0 42 0 0,0 1-2 0 0,0 1 14 0 0,1 1-1 0 0,0 2 1 0 0,2 1-19 0 0,0 0 6 0 0,1 2 6 0 0,2 0-11 0 0,0 0 3 0 0,0 0-10 0 0,1 0 2 0 0,0-1 8 0 0,0 1-11 0 0,0-1 12 0 0,1 1-12 0 0,0 0 12 0 0,0 2-31 0 0,0 1 18 0 0,1 2-6 0 0,0 3-18 0 0,1 1-3 0 0,-1 2-10 0 0,2 1 1 0 0,0 1-20 0 0,2 0 15 0 0,0-1 4 0 0,2-1 18 0 0,0-3-5 0 0,2-1 40 0 0,1-4-10 0 0,0 0 14 0 0,2-3 45 0 0,0 0-41 0 0,1 0 24 0 0,0 0-15 0 0,2-1-6 0 0,1 2-8 0 0,1-1-8 0 0,1 0 1 0 0,1-1-20 0 0,1 1 15 0 0,1-1-14 0 0,0-1 3 0 0,1 0 8 0 0,0 0-11 0 0,1 0-6 0 0,1 1 10 0 0,0 1-22 0 0,2 1-12 0 0,0 1-6 0 0,2 3-10 0 0,1 0-18 0 0,1 2-42 0 0,3 0 1 0 0,1 0-3 0 0,1-1-40 0 0,3-1 49 0 0,1-2 2 0 0,2-3-18 0 0,2-2 64 0 0,0-3 18 0 0,1-2 7 0 0,1-2 21 0 0,-1-3 15 0 0,0-1 7 0 0,-2-3 0 0 0,1 0 10 0 0,-2-2 7 0 0,0-1-1 0 0,0-1 10 0 0,0-1 7 0 0,-1 0 8 0 0,2 0 17 0 0,-1-1-13 0 0,1 0 6 0 0,0 0 16 0 0,0 0-23 0 0,0 0 17 0 0,0 0-15 0 0,-1 0-14 0 0,1 0 22 0 0,-1 0 11 0 0,0-1-12 0 0,0-2 43 0 0,-1 0 34 0 0,-1 0-17 0 0,-1-2 19 0 0,-2-2 43 0 0,-2 0-22 0 0,-1-2 28 0 0,-2 0-7 0 0,-1-1 3 0 0,-3 0 56 0 0,0-2 3 0 0,-2 1 2 0 0,-1-1 69 0 0,-1 1-10 0 0,-2-1 6 0 0,-1 0 2 0 0,0 0 0 0 0,-1 1-55 0 0,-1-1 15 0 0,0 1-27 0 0,0 0-50 0 0,0-1-15 0 0,0 1 0 0 0,-1-1-4 0 0,0 0-28 0 0,0 0-11 0 0,-2 0-17 0 0,0 0 3 0 0,0 0-40 0 0,-1 0 81 0 0,1 0-83 0 0,-1 0-10 0 0,0 0 11 0 0,1 0 16 0 0,0 0-5 0 0,0 0 22 0 0,1 0 13 0 0,-1 0 6 0 0,0 0 1 0 0,1 0 29 0 0,-1 0 2 0 0,0 0-28 0 0,0 0 29 0 0,-1 0-28 0 0,1 0 7 0 0,-1 0-20 0 0,1 0 122 0 0,-1 0-144 0 0,0 0 12 0 0,1 0-15 0 0,-1 0-24 0 0,0 0-21 0 0,1 0 14 0 0,-1 0-7 0 0,1 0-27 0 0,0 0 8 0 0,-1 0-23 0 0,1 0 6 0 0,-1 0 6 0 0,0 0 127 0 0,1 0-112 0 0,-1 0-11 0 0,1 0 14 0 0,-1 0-4 0 0,1 0 1 0 0,-1 1 9 0 0,0-1-12 0 0,0 0-5 0 0,1 1 20 0 0,-1-1-16 0 0,0 1 15 0 0,-1-1-4 0 0,1 0 1 0 0,0 0 88 0 0,0 0-123 0 0,0 0-4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0.2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6385.1875"/>
      <inkml:brushProperty name="anchorY" value="-285917.53125"/>
      <inkml:brushProperty name="scaleFactor" value="0.5"/>
    </inkml:brush>
  </inkml:definitions>
  <inkml:trace contextRef="#ctx0" brushRef="#br0">747 453 12835 0 0,'0'0'0'0'0,"0"-3"1696"0"0,-1-4-1951 0 0,1-4 1426 0 0,-1-3 1565 0 0,-1-3-2920 0 0,0-3 792 0 0,0-2-375 0 0,0-2 4 0 0,-1-2 42 0 0,1-1-127 0 0,-1 0 3 0 0,0-2-52 0 0,0 1-21 0 0,0 0-44 0 0,-2 1 8 0 0,1 2-6 0 0,-1 2 10 0 0,0 2-22 0 0,-1 3-3 0 0,0 2-37 0 0,-2 4-28 0 0,0 1-32 0 0,-3 3-228 0 0,-1 3 33 0 0,-2 2-53 0 0,-4 2-257 0 0,-3 5-70 0 0,-5 3 12 0 0,-4 5-32 0 0,-5 7-98 0 0,-5 7 261 0 0,-5 7-63 0 0,-4 8-28 0 0,-3 6 318 0 0,0 7-10 0 0,0 4 0 0 0,3 3 46 0 0,4 2 26 0 0,6 2-128 0 0,7-1 3 0 0,7 0 59 0 0,8-2-202 0 0,9-1-61 0 0,7-2-75 0 0,10-3 35 0 0,7-2-169 0 0,7-4 176 0 0,8-5-113 0 0,5-3-23 0 0,5-5 131 0 0,5-4 22 0 0,2-4 101 0 0,3-5-11 0 0,3-4 78 0 0,1-5 198 0 0,2-3 264 0 0,1-5 44 0 0,2-4 379 0 0,2-5-117 0 0,1-4 480 0 0,-12-1-8123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0.5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7414.875"/>
      <inkml:brushProperty name="anchorY" value="-287692.53125"/>
      <inkml:brushProperty name="scaleFactor" value="0.5"/>
    </inkml:brush>
  </inkml:definitions>
  <inkml:trace contextRef="#ctx0" brushRef="#br0">1 17 1312 0 0,'0'0'0'0'0,"1"-1"88"0"0,1-2-102 0 0,4-3 981 0 0,-1-1-3824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0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8954 0 0,'28'124'-789'0'0,"20"80"-903"0"0,-16-120 1927 0 0,26 37-24 0 0,-52-108-270 0 0,-3-2-1029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0.85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8445.3125"/>
      <inkml:brushProperty name="anchorY" value="-288691.96875"/>
      <inkml:brushProperty name="scaleFactor" value="0.5"/>
    </inkml:brush>
  </inkml:definitions>
  <inkml:trace contextRef="#ctx0" brushRef="#br0">0 576 8 0 0,'0'0'0'0'0,"0"4"0"0"0,1 6 0 0 0,0 3 0 0 0,0 2 0 0 0,1 1 0 0 0,0 0 0 0 0,1-1 0 0 0,1-1 0 0 0,0-3 252 0 0,1-3 3 0 0,1-2 173 0 0,1-4 40 0 0,1-3-391 0 0,0-5 413 0 0,2-6-597 0 0,5-32 975 0 0,-1 6 191 0 0,-2-7-1256 0 0,-2-3 66 0 0,-3 0 243 0 0,-2 0-132 0 0,-2 2 1667 0 0,-2 2-771 0 0,-1 3 31 0 0,-1 3 1728 0 0,-1 4-869 0 0,-1 4 527 0 0,-1 4-57 0 0,0 4-612 0 0,-1 2-449 0 0,1 3 46 0 0,0 3 24 0 0,0 2-857 0 0,1 2 166 0 0,0 1-244 0 0,1 2 41 0 0,1 2-164 0 0,0 2-71 0 0,1 1-44 0 0,0 1-19 0 0,0 0-123 0 0,0 0-62 0 0,0 0-28 0 0,0 0-50 0 0,0 0-94 0 0,0 0-304 0 0,0 0-276 0 0,1-1-319 0 0,4-4-467 0 0,2-3 134 0 0,3-2-767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1.54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9580.78125"/>
      <inkml:brushProperty name="anchorY" value="-289121.40625"/>
      <inkml:brushProperty name="scaleFactor" value="0.5"/>
    </inkml:brush>
  </inkml:definitions>
  <inkml:trace contextRef="#ctx0" brushRef="#br0">25 93 12395 0 0,'0'0'0'0'0,"-1"-2"864"0"0,0-4 168 0 0,-2-2-729 0 0,0-2 1983 0 0,0-1-1732 0 0,0 0 315 0 0,0 0-135 0 0,0 1 15 0 0,1 1-355 0 0,1 3-420 0 0,0 2-282 0 0,1 1-31 0 0,0 2-745 0 0,3 2-646 0 0,2 3 667 0 0,2 3 109 0 0,2 3 316 0 0,1 5 66 0 0,2 4 247 0 0,1 5 253 0 0,0 6-32 0 0,-1 6 84 0 0,0 7 8 0 0,-2 5 30 0 0,-2 5 3 0 0,-2 5 2 0 0,-1 3 10 0 0,-2 4-2 0 0,-2 2 1 0 0,0 3 9 0 0,-1 0-2 0 0,-1-1 1 0 0,0 0-28 0 0,0-3 27 0 0,1-3-10 0 0,-1-4-6 0 0,1-6 30 0 0,1-5-18 0 0,0-6-3 0 0,2-6 38 0 0,-1-5 64 0 0,1-5-8 0 0,0-4 28 0 0,0-4 60 0 0,0-4 22 0 0,0-2 18 0 0,-2-5 18 0 0,1-2 25 0 0,-2-3-294 0 0,1-1-166 0 0,3-4-2633 0 0,2-1 907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1.81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0740.09375"/>
      <inkml:brushProperty name="anchorY" value="-291358.8125"/>
      <inkml:brushProperty name="scaleFactor" value="0.5"/>
    </inkml:brush>
  </inkml:definitions>
  <inkml:trace contextRef="#ctx0" brushRef="#br0">22 0 15515 0 0,'0'0'2938'0'0,"0"0"-3147"0"0,-2 2-757 0 0,1-1 542 0 0,-3 7-404 0 0,1 2 480 0 0,-1 2-224 0 0,2 0 60 0 0,0 1 422 0 0,0 0-48 0 0,1-1 67 0 0,1 0 3 0 0,0 0 79 0 0,0-1 15 0 0,0 0 38 0 0,0-2-5 0 0,0-1 42 0 0,1-1 102 0 0,-1-2 85 0 0,0-2 12 0 0,1 0 1139 0 0,-1-6-1271 0 0,0-4 50 0 0,1-5-377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1.95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49705.875"/>
      <inkml:brushProperty name="anchorY" value="-290473.46875"/>
      <inkml:brushProperty name="scaleFactor" value="0.5"/>
    </inkml:brush>
  </inkml:definitions>
  <inkml:trace contextRef="#ctx0" brushRef="#br0">29 36 15403 0 0,'-1'-2'1857'0'0,"-2"-2"-570"0"0,-1-1 153 0 0,0-1-162 0 0,-1 0-977 0 0,1 1-34 0 0,0 1-186 0 0,2 2-1201 0 0,1 1 462 0 0,1 9-3713 0 0,2 0 3048 0 0,2 3 1161 0 0,0 3-140 0 0,2 2 179 0 0,2 2-320 0 0,0 2 274 0 0,2 1-86 0 0,0 2-221 0 0,-2-4-14053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2.5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0753.75"/>
      <inkml:brushProperty name="anchorY" value="-291612.40625"/>
      <inkml:brushProperty name="scaleFactor" value="0.5"/>
    </inkml:brush>
  </inkml:definitions>
  <inkml:trace contextRef="#ctx0" brushRef="#br0">35 93 6665 0 0,'0'0'5106'0'0,"0"2"-6297"0"0,-3 5 393 0 0,0 2 383 0 0,0 3-97 0 0,0 0 125 0 0,-1 2 442 0 0,1 0-92 0 0,0 1 85 0 0,1 0 15 0 0,-1 0 26 0 0,1-2 32 0 0,0 0 13 0 0,0-2 27 0 0,1 0 42 0 0,1-3 391 0 0,1 8 11616 0 0,-1-17-11566 0 0,1-5-212 0 0,0-3-56 0 0,2-3-75 0 0,0-3-390 0 0,1-3 114 0 0,1-1-123 0 0,0-2 28 0 0,2-1-11 0 0,0-1 1 0 0,0 1 0 0 0,1 0-28 0 0,-1 2-1 0 0,1 2-217 0 0,-1 2-51 0 0,-1 4-37 0 0,0 2-284 0 0,-1 3 139 0 0,0 3-77 0 0,1 2-61 0 0,-1 2 57 0 0,0 3 119 0 0,1 1 39 0 0,0 3 140 0 0,0 2 72 0 0,-1 3 57 0 0,1 2 14 0 0,1 2 23 0 0,-1 3 63 0 0,1 1 49 0 0,-1 1 0 0 0,1 1 16 0 0,-1-1 54 0 0,1 0 5 0 0,-1-2 31 0 0,0-1 3 0 0,0-3 20 0 0,-1-3 127 0 0,0-1-25 0 0,-1-3 25 0 0,3 0 4204 0 0,-4-13-3594 0 0,2-2-275 0 0,0-3-93 0 0,2-2-116 0 0,-1-2-71 0 0,1-2-182 0 0,1-2 23 0 0,-1-2-40 0 0,0 1-6 0 0,-1-1-20 0 0,1 0-23 0 0,-1 2-14 0 0,0 1-7 0 0,0 2-29 0 0,-1 3-86 0 0,0 2-25 0 0,-2 3 1 0 0,0 3-128 0 0,-2 2-31 0 0,0 1 38 0 0,3 3-47 0 0,-1 3-25 0 0,2 3 166 0 0,0 2-50 0 0,1 2 22 0 0,1 2 168 0 0,1 2-30 0 0,0 2 38 0 0,2 1 7 0 0,1 0 18 0 0,2 1-13 0 0,1-1 24 0 0,2 0-7 0 0,1-1 13 0 0,2-1-41 0 0,1-1-100 0 0,3-2-122 0 0,2-1-58 0 0,3-3-3806 0 0,4-2 4942 0 0,3-4-2648 0 0,3-3 2191 0 0,-23-1-8838 0 0,1 0-1081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3.01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2444.34375"/>
      <inkml:brushProperty name="anchorY" value="-292850.90625"/>
      <inkml:brushProperty name="scaleFactor" value="0.5"/>
    </inkml:brush>
  </inkml:definitions>
  <inkml:trace contextRef="#ctx0" brushRef="#br0">7 1 14987 0 0,'0'0'0'0'0,"-1"6"-4519"0"0,-1 3 2906 0 0,1 4 472 0 0,-1 5 174 0 0,2 5 439 0 0,0 6 338 0 0,0 5-44 0 0,2 5 112 0 0,0 6 52 0 0,1 3-12 0 0,1 2 66 0 0,-1 2-35 0 0,1 0-5 0 0,0 0 68 0 0,0-2-21 0 0,0 0 75 0 0,-1-1-1 0 0,-1 0 23 0 0,0-2 249 0 0,-1-2-69 0 0,0-2 27 0 0,-1-3 245 0 0,0-5-52 0 0,0-4 450 0 0,0-5-53 0 0,-1-5 248 0 0,0-5 547 0 0,0-6-178 0 0,-1 0 5363 0 0,3-13-5310 0 0,1-2-768 0 0,2-4-254 0 0,1-3-138 0 0,2-4-94 0 0,2-3-497 0 0,2-4 38 0 0,2-2-92 0 0,2-3-46 0 0,2-1-49 0 0,0-1 46 0 0,2 1-56 0 0,0 2-2 0 0,0 1 37 0 0,1 4-32 0 0,0 3 29 0 0,0 4-17 0 0,1 3-13 0 0,0 4 31 0 0,0 3 0 0 0,1 3 0 0 0,0 3 39 0 0,-1 4-10 0 0,1 1 33 0 0,0 4 11 0 0,-2 1 7 0 0,0 3 66 0 0,-1 1 1 0 0,-2 2-5 0 0,-2 1 90 0 0,-2 1 30 0 0,-2 1 14 0 0,-2-1-6 0 0,-4 0 71 0 0,-1-1 92 0 0,-3-1 14 0 0,-3-1-4 0 0,-3-1 130 0 0,-3-1-64 0 0,-4-1 34 0 0,-4-1 3 0 0,-4 0-38 0 0,-5-1-82 0 0,-3 0-7 0 0,-4 0-322 0 0,-4 0-45 0 0,-3 0 12 0 0,-4-2-287 0 0,26-5-8871 0 0,-1 0-1452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3.65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3711.125"/>
      <inkml:brushProperty name="anchorY" value="-294857.9375"/>
      <inkml:brushProperty name="scaleFactor" value="0.5"/>
    </inkml:brush>
  </inkml:definitions>
  <inkml:trace contextRef="#ctx0" brushRef="#br0">1 0 21221 0 0,'0'0'88'0'0,"12"22"-11159"0"0,-5-7 10952 0 0,1 7-346 0 0,1 6 293 0 0,1 6 61 0 0,0 7 203 0 0,0 5-12 0 0,0 6 0 0 0,0 3-8 0 0,-2 3 12 0 0,-1 1-61 0 0,-1 1 36 0 0,-2 1-5 0 0,0-2-64 0 0,-2 0 56 0 0,-1-2 9 0 0,0-2 16 0 0,-1-2 64 0 0,-1-4 49 0 0,0-5 102 0 0,0-5-59 0 0,-1-6 166 0 0,0-7 674 0 0,1-4-8 0 0,-1-7-23 0 0,1-5 813 0 0,0-1 4531 0 0,2-14-5483 0 0,1-3-54 0 0,2-3-48 0 0,1-4-800 0 0,3-3 89 0 0,2-4-223 0 0,2-5-32 0 0,4-4-154 0 0,2-3 62 0 0,3-2-10 0 0,2-2-30 0 0,1 2 48 0 0,1 1 14 0 0,0 3 6 0 0,1 5 11 0 0,-2 5 27 0 0,-2 5-119 0 0,-1 6 8 0 0,-1 4 1 0 0,-1 5-118 0 0,-2 4 88 0 0,0 4-40 0 0,-2 4-18 0 0,1 5 82 0 0,-2 3 68 0 0,0 4 30 0 0,0 3 9 0 0,-2 4 117 0 0,0 2 25 0 0,-1 2 19 0 0,-1 1 21 0 0,0-1 53 0 0,0-1 24 0 0,-1-1 26 0 0,0-3-12 0 0,-1-2 53 0 0,1-4-267 0 0,0-2-742 0 0,-1-3-484 0 0,1-3-659 0 0,-1-2 206 0 0,1-4-1467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3.8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5417.34375"/>
      <inkml:brushProperty name="anchorY" value="-296996.1875"/>
      <inkml:brushProperty name="scaleFactor" value="0.5"/>
    </inkml:brush>
  </inkml:definitions>
  <inkml:trace contextRef="#ctx0" brushRef="#br0">12 1 8002 0 0,'0'0'0'0'0,"0"1"576"0"0,-1 3-1214 0 0,0 4 693 0 0,0 2-244 0 0,-1 3-641 0 0,0 4 162 0 0,0 2 651 0 0,1 2-170 0 0,0 1 120 0 0,2 2 9 0 0,1 0 28 0 0,1-1-15 0 0,2-1 34 0 0,0-1 150 0 0,1-3 33 0 0,-1-3 20 0 0,1-2 211 0 0,0-3 942 0 0,-2-2-87 0 0,1-4-8 0 0,-1-2 1070 0 0,-1-3-1136 0 0,0-2 327 0 0,1-4 234 0 0,-1-4-1197 0 0,0-5-517 0 0,0-4-998 0 0,1-6 700 0 0,0-5 286 0 0,2-5-954 0 0,-4 21-7559 0 0,1-1-1391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3.99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6512.46875"/>
      <inkml:brushProperty name="anchorY" value="-298129.84375"/>
      <inkml:brushProperty name="scaleFactor" value="0.5"/>
    </inkml:brush>
  </inkml:definitions>
  <inkml:trace contextRef="#ctx0" brushRef="#br0">32 40 17932 0 0,'0'0'0'0'0,"-1"-2"1248"0"0,-3-2-448 0 0,0-2-684 0 0,-1 0 2689 0 0,-1-1-3096 0 0,2 2 661 0 0,0 0-365 0 0,2 2-56 0 0,0 2-464 0 0,5 14-6055 0 0,0-4 6220 0 0,1 1 110 0 0,3 0-74 0 0,0-1-8 0 0,3-1 17 0 0,1-2-150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4.2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7552.03125"/>
      <inkml:brushProperty name="anchorY" value="-299177.46875"/>
      <inkml:brushProperty name="scaleFactor" value="0.5"/>
    </inkml:brush>
  </inkml:definitions>
  <inkml:trace contextRef="#ctx0" brushRef="#br0">58 1 18564 0 0,'0'0'0'0'0,"1"13"-9031"0"0,0-2 8128 0 0,0 4-435 0 0,0 5 195 0 0,-1 4 1285 0 0,0 6-349 0 0,0 6 208 0 0,-1 7 14 0 0,-1 6 17 0 0,1 5-40 0 0,-1 4 13 0 0,0 3-5 0 0,0 0-18 0 0,-1 1 23 0 0,0-2-8 0 0,-1-2-6 0 0,1-2 30 0 0,-1-2 29 0 0,1-2 30 0 0,0-3-6 0 0,0-2 44 0 0,0-3 44 0 0,0-4 74 0 0,0-3-15 0 0,0-6 113 0 0,0-4 168 0 0,1-5-33 0 0,-1-4 63 0 0,1-5 196 0 0,1-4 815 0 0,-1 0 4941 0 0,3-13-5122 0 0,2-3-1285 0 0,2-4-3427 0 0,1-7 4381 0 0,2-7-2551 0 0,1-6 1849 0 0,-5 17-8843 0 0,0 0-1136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1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3 164 11490 0 0,'-1'-6'40'0'0,"0"0"0"0"0,1 1 0 0 0,-1-1 0 0 0,1 0 0 0 0,1 0 0 0 0,-1 1 0 0 0,1-1 0 0 0,0 0 0 0 0,0 1 0 0 0,0-1 0 0 0,1 1 0 0 0,0-1 0 0 0,0 1 0 0 0,0 0 0 0 0,1-1 0 0 0,0 1 0 0 0,0 1 0 0 0,4-7-1 0 0,-2 6-147 0 0,1 0 0 0 0,-1 0 0 0 0,1 1 0 0 0,0 0 0 0 0,0 0 0 0 0,0 0 0 0 0,1 0 0 0 0,-1 1 0 0 0,1 0 0 0 0,0 1 0 0 0,0 0 0 0 0,0 0 0 0 0,0 0 0 0 0,9-1 0 0 0,-7 2-57 0 0,-1 0 1 0 0,1 1-1 0 0,-1 0 1 0 0,1 1-1 0 0,0-1 1 0 0,-1 2-1 0 0,1-1 0 0 0,-1 1 1 0 0,0 0-1 0 0,0 1 1 0 0,1 0-1 0 0,9 5 1 0 0,-15-6 160 0 0,0-1 1 0 0,-1 1-1 0 0,1 0 1 0 0,0 0-1 0 0,-1 0 1 0 0,0 0-1 0 0,1 0 1 0 0,-1 0-1 0 0,0 0 1 0 0,0 1-1 0 0,0-1 1 0 0,0 1-1 0 0,-1 0 1 0 0,1-1-1 0 0,-1 1 1 0 0,0 0-1 0 0,1 0 1 0 0,-1 0-1 0 0,-1 0 1 0 0,1 0-1 0 0,0 0 1 0 0,-1 0-1 0 0,1 0 1 0 0,-1 1-1 0 0,0-1 1 0 0,0 0-1 0 0,0 0 1 0 0,-1 0-1 0 0,1 0 1 0 0,-1 0-1 0 0,1 0 1 0 0,-1 1-1 0 0,0-2 1 0 0,0 1-1 0 0,-1 0 1 0 0,-1 3-1 0 0,-3 6 153 0 0,0-1-1 0 0,-1 0 1 0 0,0-1-1 0 0,-1 0 1 0 0,0 0-1 0 0,-1 0 1 0 0,0-1-1 0 0,-16 12 0 0 0,19-15-77 0 0,-1-1 0 0 0,0-1 0 0 0,0 1 0 0 0,0-1 0 0 0,-1 0 0 0 0,1-1 0 0 0,-1 0 0 0 0,0 0 0 0 0,0 0 0 0 0,0-1 0 0 0,0-1 0 0 0,0 1 0 0 0,-1-1 0 0 0,-8 0 0 0 0,15-1-196 0 0,1 0-1 0 0,-1-1 1 0 0,0 1 0 0 0,0 0 0 0 0,1-1-1 0 0,-1 1 1 0 0,0-1 0 0 0,1 1-1 0 0,-1-1 1 0 0,0 0 0 0 0,1 0 0 0 0,-1 0-1 0 0,1 0 1 0 0,-1 0 0 0 0,1 0-1 0 0,0 0 1 0 0,0 0 0 0 0,-1-1 0 0 0,1 1-1 0 0,0-1 1 0 0,0 1 0 0 0,0 0-1 0 0,0-1 1 0 0,0 0 0 0 0,1 1 0 0 0,-1-1-1 0 0,0 1 1 0 0,1-1 0 0 0,-1 0 0 0 0,1 0-1 0 0,0 1 1 0 0,-1-1 0 0 0,1-3-1 0 0,-2-12-1790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4.5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6518.96875"/>
      <inkml:brushProperty name="anchorY" value="-299200.625"/>
      <inkml:brushProperty name="scaleFactor" value="0.5"/>
    </inkml:brush>
  </inkml:definitions>
  <inkml:trace contextRef="#ctx0" brushRef="#br0">36 0 8 0 0,'0'0'0'0'0,"-1"11"0"0"0,0 17 0 0 0,-2 11 0 0 0,0 10 0 0 0,-1 7 0 0 0,0 4 0 0 0,0 0 0 0 0,0-1 0 0 0,1-2 0 0 0,0-4 9 0 0,1-3 7 0 0,0-6 279 0 0,1-5-32 0 0,0-6 26 0 0,1-4 306 0 0,0-3-991 0 0,1-4 796 0 0,0-3-103 0 0,1-4-359 0 0,0-4-1948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5.41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5472.71875"/>
      <inkml:brushProperty name="anchorY" value="-298944.59375"/>
      <inkml:brushProperty name="scaleFactor" value="0.5"/>
    </inkml:brush>
  </inkml:definitions>
  <inkml:trace contextRef="#ctx0" brushRef="#br0">0 312 6593 0 0,'1'0'14673'0'0,"-1"-1"-14923"0"0,5-4 1269 0 0,1-2-756 0 0,2-1-24 0 0,2-3-96 0 0,1 0-33 0 0,3-2-102 0 0,0-1 4 0 0,3-1-9 0 0,2-2 6 0 0,2-1-21 0 0,2 0 7 0 0,2-1-3 0 0,2-1-9 0 0,1 1 21 0 0,1-1-16 0 0,-1 2 14 0 0,-1 1-12 0 0,-1 1-6 0 0,-3 3-36 0 0,-2 1-19 0 0,-3 4 3 0 0,-4 1-60 0 0,-2 4-59 0 0,-2 1 14 0 0,-2 4-11 0 0,-2 3-66 0 0,0 2 57 0 0,-1 2-20 0 0,0 4 14 0 0,0 1 53 0 0,0 2 89 0 0,-1 2-50 0 0,2 0 23 0 0,-1 2 80 0 0,1-1-14 0 0,0 0 18 0 0,1-1-2 0 0,1-2 2 0 0,1-1 0 0 0,0-1 19 0 0,1-3 4 0 0,-1-1-1 0 0,1-1 21 0 0,0-3 13 0 0,1-1 7 0 0,0-2 37 0 0,0 0 149 0 0,1-3-30 0 0,1 0 1 0 0,2-3 165 0 0,0-1-169 0 0,3-3 67 0 0,1-1 36 0 0,1-1-174 0 0,2-3-30 0 0,0-1-27 0 0,2-1-32 0 0,-1 0-61 0 0,1-1-23 0 0,-2 1-64 0 0,-1 0-80 0 0,-2 1-39 0 0,-1 1-1566 0 0,-3 2-1062 0 0,-2 2 1839 0 0,-4 1 1045 0 0,-2 3-1958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5.80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7451.34375"/>
      <inkml:brushProperty name="anchorY" value="-299735.65625"/>
      <inkml:brushProperty name="scaleFactor" value="0.5"/>
    </inkml:brush>
  </inkml:definitions>
  <inkml:trace contextRef="#ctx0" brushRef="#br0">0 280 4553 0 0,'0'0'9191'0'0,"5"-3"-7833"0"0,1-3 101 0 0,3-2-658 0 0,2-1 96 0 0,3-1-223 0 0,1-2-75 0 0,1-1-75 0 0,2-2-122 0 0,1 0 15 0 0,-1-1 41 0 0,1 0-205 0 0,-1-1-13 0 0,0 1-99 0 0,-1-1 26 0 0,0 1-128 0 0,-1 1 5 0 0,-1 1-27 0 0,0 1 2 0 0,-1 1-41 0 0,1 3-35 0 0,-1 0 36 0 0,1 3-43 0 0,-1 1-16 0 0,0 1-71 0 0,-1 2 8 0 0,0 0-7 0 0,0 3-68 0 0,-1 1 76 0 0,-1 1-27 0 0,0 2-19 0 0,-1 2 92 0 0,1 0 19 0 0,-1 2 26 0 0,1 1 18 0 0,2 1 36 0 0,0 0 1 0 0,2 1 12 0 0,1 0-2 0 0,1-1 2 0 0,2 0 0 0 0,2-2 0 0 0,1-1 0 0 0,0 0 0 0 0,3-2-18 0 0,0 0-5 0 0,2-3-9 0 0,1 0-8 0 0,1-2-55 0 0,1-2-750 0 0,3-3-938 0 0,2-3-286 0 0,2-4 56 0 0,1-4-1532 0 0,-7 2-8091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6.17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9430.40625"/>
      <inkml:brushProperty name="anchorY" value="-300576.125"/>
      <inkml:brushProperty name="scaleFactor" value="0.5"/>
    </inkml:brush>
  </inkml:definitions>
  <inkml:trace contextRef="#ctx0" brushRef="#br0">0 43 11859 0 0,'1'-1'1688'0'0,"1"-3"-1932"0"0,0-1 1709 0 0,1-1 235 0 0,0 0-786 0 0,1-1-133 0 0,0 2-756 0 0,-1 1 140 0 0,0 1-22 0 0,-2 2-886 0 0,2 3 472 0 0,0 4-267 0 0,0 5-77 0 0,-1 6 333 0 0,-1 5 81 0 0,0 6 56 0 0,-1 5 73 0 0,0 6 168 0 0,-1 4-51 0 0,-1 3 38 0 0,0 2-5 0 0,-2 0-26 0 0,1 1-1 0 0,0-1-11 0 0,0 1 20 0 0,1-1-35 0 0,0-2 39 0 0,0 0-2 0 0,1-3 0 0 0,1-2 31 0 0,0-4 9 0 0,1-4 0 0 0,1-5-17 0 0,0-5 6 0 0,-1-5-1861 0 0,2-5 2239 0 0,0-6-1107 0 0,2-4 755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6.78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0481.15625"/>
      <inkml:brushProperty name="anchorY" value="-302426.34375"/>
      <inkml:brushProperty name="scaleFactor" value="0.5"/>
    </inkml:brush>
  </inkml:definitions>
  <inkml:trace contextRef="#ctx0" brushRef="#br0">25 209 17556 0 0,'0'0'3234'0'0,"1"-1"-3493"0"0,-1 1 6 0 0,1-1 1 0 0,0 0-429 0 0,1-1 273 0 0,-1 1-138 0 0,1-1-72 0 0,-1 1 193 0 0,1-1-801 0 0,-1 1 235 0 0,1-1 128 0 0,1-1-1346 0 0,-1 2 1219 0 0,-1-1-144 0 0,0 1 1146 0 0,1-1-144 0 0,-1 1 394 0 0,1-1 83 0 0,-1 1 209 0 0,1-1 63 0 0,0 1 57 0 0,1-1 7 0 0,-1 1 109 0 0,1-1-20 0 0,9-7 13 0 0,-1-1 39 0 0,0 1-39 0 0,-2 2-34 0 0,-3 1 10 0 0,-1 1 12 0 0,-2 2-80 0 0,-1 1 42 0 0,5-9-71 0 0,0 0 8 0 0,-1 1-42 0 0,-1 1-158 0 0,-1 2 14 0 0,-1 2 12 0 0,-1 1-236 0 0,3-8 50 0 0,0 1-65 0 0,-1 0-1 0 0,-1 2-40 0 0,0 2-9 0 0,-2 3-19 0 0,0 0-16 0 0,-1 2-44 0 0,0 1-195 0 0,0 0-125 0 0,0 0-7 0 0,-1-1-325 0 0,-1 1-1683 0 0,-3 5 1190 0 0,-1 3 583 0 0,-3 6-194 0 0,-2 5 73 0 0,-1 5 569 0 0,-3 5-154 0 0,-2 4 116 0 0,0 4 18 0 0,0 3-11 0 0,1 1 25 0 0,1-1-16 0 0,3 0-4 0 0,2-1 11 0 0,2-2-14 0 0,4-2-14 0 0,3-3 22 0 0,3-2-45 0 0,4-3-108 0 0,2-2 66 0 0,4-4 20 0 0,2-3-112 0 0,3-3 420 0 0,1-4-88 0 0,3-3-86 0 0,2-3 501 0 0,1-4-244 0 0,2-4 186 0 0,2-3 44 0 0,0-4-151 0 0,0-3 61 0 0,1-3-116 0 0,-2-2 66 0 0,-1-3-52 0 0,-3-1-34 0 0,-2-3-18 0 0,-4-1-8 0 0,-2-2-67 0 0,-4-2-76 0 0,-3-2 17 0 0,-3-1-3 0 0,-3-1-116 0 0,-3-1 6 0 0,-2 1-54 0 0,-3 1-29 0 0,-1 2-42 0 0,-3 2-170 0 0,0 3-68 0 0,-2 4-58 0 0,0 4-241 0 0,-1 4-229 0 0,-1 4 142 0 0,0 3-190 0 0,0 4-194 0 0,0 3 42 0 0,0 2 5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7.30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1756.90625"/>
      <inkml:brushProperty name="anchorY" value="-303238.125"/>
      <inkml:brushProperty name="scaleFactor" value="0.5"/>
    </inkml:brush>
  </inkml:definitions>
  <inkml:trace contextRef="#ctx0" brushRef="#br0">99 83 17300 0 0,'0'0'6492'0'0,"0"-1"-5985"0"0,0 0-461 0 0,1 0 22 0 0,3-4 35 0 0,2-2-525 0 0,2 0 362 0 0,3 0-222 0 0,3 0-57 0 0,1 0 299 0 0,2 1-105 0 0,3 0 117 0 0,1 0-14 0 0,3 1 9 0 0,0 0 1 0 0,2 1 0 0 0,-1 1-9 0 0,0 0 11 0 0,-2 2-12 0 0,-1 1-16 0 0,-2 1 5 0 0,-2 0-12 0 0,-2 3-45 0 0,-3 0 13 0 0,-2 1-17 0 0,-2 1-43 0 0,-1 2-82 0 0,-3 0 11 0 0,-2 3 8 0 0,-1 0-100 0 0,-3 4 123 0 0,-2 2-41 0 0,-4 3-14 0 0,-2 3 120 0 0,-4 3 2 0 0,-3 3 60 0 0,-5 2-10 0 0,-2 3 64 0 0,-4 0 22 0 0,-2 1 6 0 0,-1 0 2 0 0,-1 0 49 0 0,2-2-32 0 0,2-2 2 0 0,3-2 19 0 0,3-1-53 0 0,5-3 6 0 0,3-1-13 0 0,4-3 11 0 0,3-1-33 0 0,3-2-158 0 0,4-2 7 0 0,3 0 33 0 0,2-3-206 0 0,4-1 285 0 0,3-2-35 0 0,4-2-115 0 0,2-3 335 0 0,4-3-73 0 0,2-2 117 0 0,2-3 74 0 0,2-2 3 0 0,1-4 130 0 0,-1-1-23 0 0,-1-2 24 0 0,-1-2 139 0 0,-4-1 175 0 0,-2-2-31 0 0,-4-1 28 0 0,-4-1 207 0 0,-5 0-274 0 0,-4-2 34 0 0,-5-1 33 0 0,-4 0-320 0 0,-6-1-123 0 0,-4 1-56 0 0,-6 0-37 0 0,-3 2-237 0 0,-4 1-30 0 0,-3 2-16 0 0,-3 1-10 0 0,-2 3-68 0 0,0 2 38 0 0,-1 1-5 0 0,1 3-28 0 0,2 2 55 0 0,1 1-101 0 0,3 3-249 0 0,3 1-240 0 0,3 2-185 0 0,2 3 50 0 0,2 2-536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7.8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0627.59375"/>
      <inkml:brushProperty name="anchorY" value="-302468.59375"/>
      <inkml:brushProperty name="scaleFactor" value="0.5"/>
    </inkml:brush>
  </inkml:definitions>
  <inkml:trace contextRef="#ctx0" brushRef="#br0">123 0 21765 0 0,'0'0'919'0'0,"-3"6"-5640"0"0,0 3 3990 0 0,0 3 208 0 0,0 4 141 0 0,-1 4 220 0 0,1 3 184 0 0,0 5 45 0 0,-1 4 29 0 0,0 3-4 0 0,0 4 71 0 0,-1 2-76 0 0,0 2 43 0 0,-1 1 16 0 0,0 0-72 0 0,1 0 42 0 0,-2-2-5 0 0,1-1-19 0 0,0-2 35 0 0,0-1-2 0 0,0-2 20 0 0,0-1 6 0 0,1-2 0 0 0,0-2-8 0 0,1-3 21 0 0,1-2-16 0 0,0-3-14 0 0,1-4 89 0 0,1-3-27 0 0,0-4-25 0 0,1-4 85 0 0,0-3-1194 0 0,0-3 1278 0 0,1-5-517 0 0,0-5 204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8.26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9493.34375"/>
      <inkml:brushProperty name="anchorY" value="-302302.4375"/>
      <inkml:brushProperty name="scaleFactor" value="0.5"/>
    </inkml:brush>
  </inkml:definitions>
  <inkml:trace contextRef="#ctx0" brushRef="#br0">447 0 17764 0 0,'0'0'0'0'0,"0"3"-1869"0"0,0 0 953 0 0,0 1 553 0 0,0 1-285 0 0,-1 3 22 0 0,0 1 660 0 0,-1 2-115 0 0,-1 3 218 0 0,-2 1-58 0 0,-2 2 150 0 0,-2 1 9 0 0,-2 2 40 0 0,-1-1 6 0 0,-2 1 59 0 0,-2-1 4 0 0,-2-1 2 0 0,-1 0 3 0 0,-3-1 19 0 0,-1 1-89 0 0,-2-2 35 0 0,-2-1-14 0 0,0-1-93 0 0,0-2 18 0 0,0 0-1 0 0,1-3-23 0 0,1-1 7 0 0,3-2-3 0 0,2-2 37 0 0,3-1 9 0 0,3-1 8 0 0,3-1 225 0 0,3-1-128 0 0,4 1 13 0 0,1-2 197 0 0,2 1-705 0 0,1 0 82 0 0,1 0 75 0 0,0 0-1169 0 0,0-1 564 0 0,6 1-128 0 0,2-1 302 0 0,3 2 97 0 0,2 0 121 0 0,1 2 72 0 0,2 0 164 0 0,1 3-27 0 0,1 1 12 0 0,2 1 33 0 0,2 2-29 0 0,1 1 10 0 0,2 1-3 0 0,2 1-10 0 0,1 1 4 0 0,1 1-30 0 0,2 1 17 0 0,-1 0 3 0 0,0 0-29 0 0,0-1 27 0 0,-2 0-27 0 0,-1-1-2 0 0,-2-2 10 0 0,-2-1-4 0 0,-3-3-18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8.8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0625.9375"/>
      <inkml:brushProperty name="anchorY" value="-303906.3125"/>
      <inkml:brushProperty name="scaleFactor" value="0.5"/>
    </inkml:brush>
  </inkml:definitions>
  <inkml:trace contextRef="#ctx0" brushRef="#br0">332 0 16756 0 0,'-1'0'9247'0'0,"0"0"-8972"0"0,0 0-231 0 0,-1 0-83 0 0,1 0 3 0 0,0 0-395 0 0,0 0 108 0 0,0 0-90 0 0,-2 3-491 0 0,1 4 584 0 0,-1 2 40 0 0,2 5 16 0 0,0 3 164 0 0,1 4-15 0 0,2 3 52 0 0,0 4 3 0 0,2 2 40 0 0,2 3 10 0 0,0 1-10 0 0,2 1 5 0 0,1 0 18 0 0,1 2-6 0 0,1 0 3 0 0,1 1-9 0 0,0 0 11 0 0,0 1-3 0 0,0 1 1 0 0,0-1 9 0 0,-1 0 7 0 0,-1-2 27 0 0,-2-2 2 0 0,-2-2-17 0 0,-1-3 54 0 0,-2-4-36 0 0,-3-4 13 0 0,-2-3 25 0 0,-2-4-45 0 0,-3-3-5 0 0,-2-2-8 0 0,-2-2 18 0 0,-3-2-35 0 0,-1-1 39 0 0,-1-3-31 0 0,-3 0-9 0 0,-1-2 40 0 0,-3-2-60 0 0,-1-1 19 0 0,-2-2-7 0 0,-2-2-37 0 0,-1 0-18 0 0,-1-2 3 0 0,0-1 5 0 0,0 0-21 0 0,1-1-68 0 0,2-1-420 0 0,2-1-436 0 0,3-1-232 0 0,4-2 70 0 0,2-1-874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09.14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59267.5625"/>
      <inkml:brushProperty name="anchorY" value="-303597.46875"/>
      <inkml:brushProperty name="scaleFactor" value="0.5"/>
    </inkml:brush>
  </inkml:definitions>
  <inkml:trace contextRef="#ctx0" brushRef="#br0">0 13 19204 0 0,'0'0'3162'0'0,"0"1"-3855"0"0,2 2 298 0 0,2 1-149 0 0,5 0 376 0 0,5 1-86 0 0,8 0 5 0 0,7 0 425 0 0,9-1-169 0 0,8 0 230 0 0,9-1 350 0 0,8-1-326 0 0,8 0 50 0 0,6-1-68 0 0,6-2-266 0 0,4-2 51 0 0,2-1-127 0 0,4-1-1226 0 0,1-3 250 0 0,1-2-105 0 0,-3-3-970 0 0,-55 8-6404 0 0,-1-1-1317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1.5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93 11931 0 0,'0'0'645'0'0,"23"22"-1134"0"0,11-2 573 0 0,-31-20-63 0 0,0 1 0 0 0,1-1 0 0 0,-1 0 1 0 0,0 0-1 0 0,0 0 0 0 0,0 0 1 0 0,0-1-1 0 0,0 1 0 0 0,0-1 1 0 0,0 0-1 0 0,0 0 0 0 0,0 0 0 0 0,0 0 1 0 0,0 0-1 0 0,-1-1 0 0 0,1 1 1 0 0,0-1-1 0 0,-1 0 0 0 0,3-2 0 0 0,1 0 26 0 0,-1 2-17 0 0,54-38 321 0 0,-56 38-337 0 0,0 0-1 0 0,0 0 1 0 0,-1-1 0 0 0,1 1 0 0 0,-1-1-1 0 0,0 0 1 0 0,0 1 0 0 0,0-1-1 0 0,0 0 1 0 0,0 0 0 0 0,-1 0 0 0 0,1-1-1 0 0,-1 1 1 0 0,0 0 0 0 0,0 0-1 0 0,0-1 1 0 0,0-4 0 0 0,-1 7-27 0 0,0 0 0 0 0,0 1 0 0 0,0-1-1 0 0,0 1 1 0 0,0-1 0 0 0,0 0 0 0 0,0 1 0 0 0,0-1 0 0 0,-1 1 0 0 0,1-1 0 0 0,0 1 0 0 0,0-1 0 0 0,-1 0-1 0 0,1 1 1 0 0,0-1 0 0 0,-1 1 0 0 0,1-1 0 0 0,0 1 0 0 0,-1 0 0 0 0,1-1 0 0 0,-1 1 0 0 0,1-1 0 0 0,-1 1 0 0 0,1 0-1 0 0,-1-1 1 0 0,1 1 0 0 0,-1 0 0 0 0,1-1 0 0 0,-2 1 0 0 0,-22 0-445 0 0,-21 14-294 0 0,31-8 686 0 0,0 1 1 0 0,0 0-1 0 0,1 0 1 0 0,0 2-1 0 0,0-1 1 0 0,1 2-1 0 0,0 0 1 0 0,1 0-1 0 0,-17 20 1 0 0,27-29 60 0 0,0 0 0 0 0,1 0 0 0 0,-1 0 0 0 0,0 1 0 0 0,0-1 1 0 0,1 0-1 0 0,-1 1 0 0 0,1-1 0 0 0,-1 1 0 0 0,1-1 0 0 0,0 1 0 0 0,0-1 0 0 0,-1 0 0 0 0,1 1 0 0 0,0-1 0 0 0,0 1 0 0 0,0-1 1 0 0,1 1-1 0 0,-1-1 0 0 0,0 1 0 0 0,0-1 0 0 0,1 1 0 0 0,0 1 0 0 0,1 0 2 0 0,-1 0 0 0 0,1-1 0 0 0,0 1 0 0 0,0-1 0 0 0,0 1 1 0 0,0-1-1 0 0,1 0 0 0 0,-1 0 0 0 0,1 0 0 0 0,3 3 0 0 0,5 1 26 0 0,0 0 0 0 0,1-1 0 0 0,0 0 0 0 0,15 5 0 0 0,-14-7-92 0 0,1 0 0 0 0,-1 0 0 0 0,22 0 0 0 0,-8-1-119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1.76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1419.21875"/>
      <inkml:brushProperty name="anchorY" value="-304601.375"/>
      <inkml:brushProperty name="scaleFactor" value="0.5"/>
    </inkml:brush>
  </inkml:definitions>
  <inkml:trace contextRef="#ctx0" brushRef="#br0">195 446 4385 0 0,'0'0'0'0'0,"0"5"2032"0"0,-1 9-765 0 0,1 6 98 0 0,-1 7 578 0 0,0 4-2006 0 0,1 6 468 0 0,1 4 45 0 0,1 2-105 0 0,0 2 134 0 0,0 1 46 0 0,2 0-44 0 0,0-1-55 0 0,1-1-86 0 0,0-3 56 0 0,2-2-146 0 0,0-4 67 0 0,-1-4-62 0 0,1-4 5 0 0,0-4 25 0 0,-1-3 38 0 0,-1-5 37 0 0,-1-3 22 0 0,-1-5 44 0 0,-2-2 291 0 0,0-2 1436 0 0,-1-4-1734 0 0,0 0 132 0 0,-3-4 41 0 0,-2-2-524 0 0,-1-5-32 0 0,-1-5-157 0 0,-1-5-25 0 0,0-5-223 0 0,-2-5 196 0 0,-1-7-81 0 0,0-4-14 0 0,0-3 168 0 0,-1-4 5 0 0,0-3 91 0 0,0 1-6 0 0,0-1 74 0 0,-1 2 122 0 0,1 1-20 0 0,-1 4 26 0 0,0 2 111 0 0,0 3 34 0 0,0 3 54 0 0,1 5-16 0 0,1 2 75 0 0,0 5-122 0 0,2 3 30 0 0,1 3 15 0 0,2 4-139 0 0,2 3-100 0 0,1 2-43 0 0,2 3-30 0 0,0 1-150 0 0,3 2-55 0 0,1 0-13 0 0,1 1-37 0 0,2 0-87 0 0,2 1 134 0 0,3-1-36 0 0,4 1 5 0 0,4 0 106 0 0,4-1 34 0 0,6-1-22 0 0,6 0 71 0 0,6-1 18 0 0,6-1-11 0 0,6-2-2 0 0,6 0 20 0 0,5-1-35 0 0,3-1 11 0 0,4 0-4 0 0,0-1 0 0 0,1 0-9 0 0,-1 0 2 0 0,-3 0-1 0 0,-2 1 0 0 0,-5-1-19 0 0,-4 2-59 0 0,-4 0-50 0 0,-4 1-206 0 0,-5 0-59 0 0,-5 2 10 0 0,-6 2-261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1.97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3504.9375"/>
      <inkml:brushProperty name="anchorY" value="-305168.09375"/>
      <inkml:brushProperty name="scaleFactor" value="0.5"/>
    </inkml:brush>
  </inkml:definitions>
  <inkml:trace contextRef="#ctx0" brushRef="#br0">1 122 21325 0 0,'0'0'0'0'0,"1"1"-961"0"0,2-1-46 0 0,3 1 5 0 0,2-1 788 0 0,4 1-451 0 0,4 0-103 0 0,5-1 990 0 0,4-1-346 0 0,7 0 332 0 0,4-2 35 0 0,6-2-84 0 0,4-1-1 0 0,2-2-47 0 0,3-2 26 0 0,0-1-67 0 0,0 0-38 0 0,-2-1-1 0 0,-1-1-202 0 0,-1 1-20 0 0,-2-1 3 0 0,0 2-172 0 0,-27 7-8848 0 0,-1-1-1417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2.37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5239.40625"/>
      <inkml:brushProperty name="anchorY" value="-306062.125"/>
      <inkml:brushProperty name="scaleFactor" value="0.5"/>
    </inkml:brush>
  </inkml:definitions>
  <inkml:trace contextRef="#ctx0" brushRef="#br0">248 10 17948 0 0,'0'0'3682'0'0,"-1"0"-3618"0"0,0 0 451 0 0,0 0-162 0 0,0 0 41 0 0,-1 0-148 0 0,-8 2-95 0 0,-3 1-44 0 0,-2 3-21 0 0,-1 1-143 0 0,-1 3 18 0 0,-1 1-33 0 0,0 4 12 0 0,0 2-5 0 0,-1 2 29 0 0,2 2-8 0 0,0 1 13 0 0,1 2 26 0 0,2 0-16 0 0,2 1-13 0 0,3-1-32 0 0,2-1-12 0 0,3-1-223 0 0,3-1 70 0 0,2-2-25 0 0,4-1-216 0 0,3-1 91 0 0,3-2-105 0 0,3-2-5 0 0,2-2 46 0 0,3-2 132 0 0,1-3 19 0 0,3-1-3 0 0,0-4 187 0 0,2-4 145 0 0,-1-2 16 0 0,1-3 51 0 0,0-4 184 0 0,-2-3-86 0 0,0-2 65 0 0,-2-3 25 0 0,-2-1-82 0 0,-2-3 54 0 0,-2-1-8 0 0,-3-1-9 0 0,-3 0 33 0 0,-2-1-29 0 0,-4 0-9 0 0,-2 1 3 0 0,-3 2-31 0 0,-3 1-170 0 0,-3 3-36 0 0,-1 1-40 0 0,-2 4-234 0 0,0 2-554 0 0,-2 3-288 0 0,0 3-301 0 0,-1 2-805 0 0,0 4 238 0 0,1 2-908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2.77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6273.125"/>
      <inkml:brushProperty name="anchorY" value="-307072.59375"/>
      <inkml:brushProperty name="scaleFactor" value="0.5"/>
    </inkml:brush>
  </inkml:definitions>
  <inkml:trace contextRef="#ctx0" brushRef="#br0">287 14 17748 0 0,'0'0'7467'0'0,"-1"-1"-6892"0"0,0-1 155 0 0,0 1-51 0 0,0 0-606 0 0,-1 0 42 0 0,-7-1-132 0 0,-3 0-23 0 0,-2 2-154 0 0,-1 2 12 0 0,-1 3-5 0 0,0 3-44 0 0,-1 3 22 0 0,-2 3 66 0 0,1 4-1 0 0,-1 2 6 0 0,0 3 95 0 0,0 1-17 0 0,1 2 1 0 0,2 0 32 0 0,1-1-18 0 0,2-1-50 0 0,2 0-31 0 0,3-2-5 0 0,3-2-88 0 0,3-1-257 0 0,4-3 68 0 0,5-1-49 0 0,4-1-259 0 0,4-2 166 0 0,4-2-45 0 0,3-3-47 0 0,4-2 195 0 0,3-4 137 0 0,2-2-2 0 0,2-3 67 0 0,1-5 205 0 0,0-2-17 0 0,-1-4 38 0 0,-1-2 28 0 0,-3-2 42 0 0,-2-2 158 0 0,-3 0 15 0 0,-3-1 8 0 0,-5 0 204 0 0,-3 0 122 0 0,-3 0 5 0 0,-5 1 17 0 0,-2 1 163 0 0,-4 0-261 0 0,-4 2 48 0 0,-2 0-2 0 0,-3 2-272 0 0,-2 1-128 0 0,-3 1-91 0 0,-1 2-34 0 0,-1 2-258 0 0,-2 1-73 0 0,0 2-173 0 0,-1 2-138 0 0,-1 2-210 0 0,1 3-3235 0 0,-1 1 4591 0 0,0 3-2605 0 0,2 1 2517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3.36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5187.53125"/>
      <inkml:brushProperty name="anchorY" value="-306058.40625"/>
      <inkml:brushProperty name="scaleFactor" value="0.5"/>
    </inkml:brush>
  </inkml:definitions>
  <inkml:trace contextRef="#ctx0" brushRef="#br0">446 17 16924 0 0,'0'0'0'0'0,"-1"0"352"0"0,-2-1 130 0 0,-1-1-45 0 0,-2-1 160 0 0,0 1-144 0 0,0-1 41 0 0,2 1 137 0 0,0 0-353 0 0,2 1-20 0 0,1 1-35 0 0,0 0-385 0 0,0 0-46 0 0,-1 4 8 0 0,-1 3-45 0 0,0 4-114 0 0,1 3 303 0 0,0 4-76 0 0,2 5 80 0 0,1 5 269 0 0,1 5-35 0 0,2 5 28 0 0,0 4 16 0 0,2 3-4 0 0,0 3-54 0 0,1 2 17 0 0,0 1-19 0 0,0-2-62 0 0,0 0-10 0 0,0-2-12 0 0,0-1 0 0 0,0-2-21 0 0,0-3 6 0 0,0-3-31 0 0,-2-3 26 0 0,0-4-18 0 0,-1-3 80 0 0,-2-5 15 0 0,0-3 0 0 0,-1-5 89 0 0,-1-3 88 0 0,1-5 17 0 0,-1-2 6 0 0,-1-2 752 0 0,-2-6-736 0 0,-1-3-175 0 0,-2-2-80 0 0,-1-3-14 0 0,-1-2-28 0 0,-2-3-112 0 0,-1-1 77 0 0,0-1-48 0 0,-3-1 2 0 0,-1 1 56 0 0,-1 1-35 0 0,-2 2 12 0 0,-2 2 17 0 0,-2 4-43 0 0,-1 3 13 0 0,-3 4 5 0 0,-1 2-13 0 0,-1 4 14 0 0,0 3 51 0 0,0 3-14 0 0,1 2-10 0 0,1 2 60 0 0,3 1-27 0 0,2 2 29 0 0,2 1-16 0 0,3 1-4 0 0,3 0-17 0 0,1 1-6 0 0,3 0 1 0 0,3 0-21 0 0,3 0-144 0 0,3 0 13 0 0,4-1-14 0 0,5 0-154 0 0,5 0-97 0 0,5-2-18 0 0,7 0-28 0 0,5-3-104 0 0,8-1-9 0 0,5-4-379 0 0,7-3-738 0 0,5-5-28 0 0,5-5 7 0 0,3-6-937 0 0,-12-1-14252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4.00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6226.8125"/>
      <inkml:brushProperty name="anchorY" value="-308116.46875"/>
      <inkml:brushProperty name="scaleFactor" value="0.5"/>
    </inkml:brush>
  </inkml:definitions>
  <inkml:trace contextRef="#ctx0" brushRef="#br0">100 0 19980 0 0,'0'0'2191'0'0,"3"3"-3410"0"0,2 3 938 0 0,0 3-30 0 0,2 4 374 0 0,0 4-48 0 0,0 5 134 0 0,0 5 8 0 0,1 4 63 0 0,0 5 63 0 0,-1 3-32 0 0,-1 2-3 0 0,-1 2 59 0 0,-1 1-103 0 0,-1 0 50 0 0,-1-1-25 0 0,-1-1-99 0 0,-1-2 10 0 0,-2-1-18 0 0,0-3-10 0 0,-1-3-27 0 0,0-2 35 0 0,0-3-12 0 0,0-3 69 0 0,-1-4 10 0 0,1-3 235 0 0,0-4-64 0 0,0-4-3 0 0,2-3 253 0 0,0-4-242 0 0,0-1 423 0 0,1-3-662 0 0,2-4-193 0 0,1-3 30 0 0,2-4-44 0 0,3-3-288 0 0,2-3 222 0 0,2-3-110 0 0,3-4 18 0 0,3-2 167 0 0,2-1-58 0 0,3-1 54 0 0,3 1 1 0 0,0 1 0 0 0,2 2 2 0 0,1 4 10 0 0,0 4 6 0 0,0 3-2 0 0,-2 5 2 0 0,-1 4 19 0 0,-1 3-15 0 0,-2 4 33 0 0,-2 3-18 0 0,-2 3 16 0 0,-3 4-5 0 0,-2 2 12 0 0,-1 2 24 0 0,-4 3-15 0 0,-2 1 16 0 0,-2 1 33 0 0,-4 1 140 0 0,-3 0-10 0 0,-3 2 14 0 0,-4-1 163 0 0,-5 1-92 0 0,-3 0 45 0 0,-4 1 28 0 0,-5-2-75 0 0,-4 0-50 0 0,-4 0-16 0 0,-3-3-31 0 0,-2 0-71 0 0,-2-3-38 0 0,-1-2-14 0 0,-1-3-2 0 0,1-1-50 0 0,0-3-5 0 0,3-3-29 0 0,3-1-32 0 0,3-2-13 0 0,4-2-671 0 0,5-2-297 0 0,6-1 99 0 0,5-3-1009 0 0,7-2-2156 0 0,7-3 4091 0 0,6-4-2998 0 0,7-2 3661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4.42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5147.5625"/>
      <inkml:brushProperty name="anchorY" value="-307917.40625"/>
      <inkml:brushProperty name="scaleFactor" value="0.5"/>
    </inkml:brush>
  </inkml:definitions>
  <inkml:trace contextRef="#ctx0" brushRef="#br0">19 0 21109 0 0,'0'0'3752'0'0,"0"0"-3669"0"0,-1 0 249 0 0,0 0-83 0 0,0 0 24 0 0,0 0-288 0 0,1 1 11 0 0,-4 3-64 0 0,1 2-35 0 0,0 3-61 0 0,0 3 125 0 0,2 3-41 0 0,0 3 35 0 0,1 3 97 0 0,1 4 1 0 0,0 2 7 0 0,-1 3-5 0 0,1 2 12 0 0,0 0-23 0 0,0 1 6 0 0,1-1-2 0 0,-1-2-28 0 0,2-4 9 0 0,0-2-24 0 0,1-4 6 0 0,1-4-13 0 0,1-3-258 0 0,1-4 36 0 0,1-4 20 0 0,2-3-271 0 0,1-4 229 0 0,2-4-89 0 0,2-4-69 0 0,1-5 249 0 0,2-5 16 0 0,2-4 53 0 0,0-4 36 0 0,1-4 72 0 0,-1-1-26 0 0,0-2 50 0 0,-2 1-20 0 0,-1 1 7 0 0,-2 4 167 0 0,-2 2-29 0 0,-2 5 9 0 0,-3 3 183 0 0,-1 5-62 0 0,-3 4 38 0 0,-1 4 33 0 0,-2 3-47 0 0,0 2-5 0 0,-1 1-170 0 0,-1 1-202 0 0,1 0 56 0 0,1 3-56 0 0,1 3-11 0 0,0 3 11 0 0,0 2 32 0 0,0 3 0 0 0,1 1 12 0 0,0 2 27 0 0,0 2-26 0 0,0 1 10 0 0,1 1-13 0 0,1 0-34 0 0,1 0-93 0 0,0-1-126 0 0,2 0-84 0 0,1-1-185 0 0,1-2-2294 0 0,1-2-154 0 0,1-4 1321 0 0,0-3 1821 0 0,-1-5-2752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4.76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6593.71875"/>
      <inkml:brushProperty name="anchorY" value="-309286.40625"/>
      <inkml:brushProperty name="scaleFactor" value="0.5"/>
    </inkml:brush>
  </inkml:definitions>
  <inkml:trace contextRef="#ctx0" brushRef="#br0">14 72 20060 0 0,'-1'0'528'0'0,"0"0"75"0"0,-2 0-21 0 0,1 0-84 0 0,0 0-121 0 0,0 0 112 0 0,1 0-204 0 0,1 0-119 0 0,-1 1-10 0 0,1 5-52 0 0,0 3-144 0 0,1 2 74 0 0,0 3 16 0 0,0 1-37 0 0,1 3 108 0 0,0 2-11 0 0,1 2 7 0 0,1 2-6 0 0,-1 0 21 0 0,1 2-35 0 0,0 0 11 0 0,1 0-13 0 0,-1-2-26 0 0,0-1 26 0 0,0-2-19 0 0,-1-3 5 0 0,-1-2 18 0 0,-1-4 78 0 0,0-2 17 0 0,0-3 1 0 0,-1-3 107 0 0,1-1 46 0 0,-1-2-53 0 0,-1-4 24 0 0,0-3 30 0 0,-1-3-206 0 0,1-3 52 0 0,-1-4-7 0 0,2-3-231 0 0,-1-3 76 0 0,2-3-53 0 0,0-2-12 0 0,2-3 22 0 0,1-1-28 0 0,2 0 28 0 0,1 0-28 0 0,2 2 0 0 0,0 1-57 0 0,2 2-22 0 0,1 4-7 0 0,0 2-78 0 0,1 3-73 0 0,0 2-2 0 0,1 4 10 0 0,0 2-110 0 0,1 2 50 0 0,2 3-122 0 0,0 2-99 0 0,1 2-15 0 0,2 2-2146 0 0,0 3-262 0 0,1 3 1399 0 0,-1 3 1718 0 0,0 1-2621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5.43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7953.125"/>
      <inkml:brushProperty name="anchorY" value="-310280.34375"/>
      <inkml:brushProperty name="scaleFactor" value="0.5"/>
    </inkml:brush>
  </inkml:definitions>
  <inkml:trace contextRef="#ctx0" brushRef="#br0">30 141 20644 0 0,'0'0'785'0'0,"-1"0"-169"0"0,-1 0 57 0 0,1 0 105 0 0,0 0-625 0 0,1 0 131 0 0,0 0-12 0 0,-1 0-276 0 0,1 0 118 0 0,-2 6-57 0 0,-1 3-234 0 0,0 2 198 0 0,1 3-81 0 0,1 2 12 0 0,-1 2 160 0 0,1 1-28 0 0,1 3 8 0 0,-1 0 15 0 0,1 2-23 0 0,-1 0 6 0 0,0 0-20 0 0,0-1 23 0 0,0 0-45 0 0,1-3 23 0 0,-1-2-18 0 0,0-2 14 0 0,1-2-5 0 0,-1-3 96 0 0,1-3-9 0 0,-1-2 18 0 0,1-3 102 0 0,0-2 255 0 0,-1-1-262 0 0,2-3-16 0 0,-1-3-220 0 0,1-3 71 0 0,0-4-34 0 0,1-2-242 0 0,2-5 88 0 0,0-3-67 0 0,1-3 0 0 0,2-3 46 0 0,1-3-5 0 0,2 0-6 0 0,1-2 14 0 0,1 1 14 0 0,1 1 15 0 0,-1 2 7 0 0,2 2-19 0 0,-1 3 25 0 0,1 4-26 0 0,-2 2 17 0 0,0 5-15 0 0,-1 2-24 0 0,0 3 7 0 0,-1 3-32 0 0,-1 2 8 0 0,-1 2-22 0 0,0 2-14 0 0,0 3 21 0 0,-2 1 2 0 0,1 2-10 0 0,0 1 51 0 0,-1 2 4 0 0,0 2 10 0 0,1 1 66 0 0,0 3 11 0 0,-1 0 10 0 0,1 2-7 0 0,1 1 22 0 0,0 1 12 0 0,0 0-3 0 0,1 0 12 0 0,1 1-11 0 0,0-1 40 0 0,1 0-20 0 0,1-2 7 0 0,1-1 27 0 0,1-1-17 0 0,0-2 16 0 0,2-3-5 0 0,0-1 2 0 0,2-3-28 0 0,1-3 8 0 0,1-3-4 0 0,2-3-37 0 0,2-3 38 0 0,1-3-31 0 0,1-3-1 0 0,1-2 10 0 0,0-2 5 0 0,-1-2-11 0 0,-1-1 23 0 0,-2-1-25 0 0,-1 0 26 0 0,-3 0 11 0 0,-1 0-12 0 0,-3 0 24 0 0,-2 1 87 0 0,-2 1 31 0 0,-2 0 8 0 0,-3 2 117 0 0,-1 1 25 0 0,-3 1 0 0 0,-2 3 8 0 0,-1 1 46 0 0,-3 2-301 0 0,-1 2 41 0 0,-2 2-18 0 0,-2 3-308 0 0,-1 2 105 0 0,-2 3-57 0 0,-1 3-69 0 0,-2 2 85 0 0,-1 3 55 0 0,0 1 13 0 0,-1 3 32 0 0,-1 2 61 0 0,2 1 4 0 0,0 2 5 0 0,3 1 20 0 0,1 1-4 0 0,3 1 11 0 0,2 1-12 0 0,3-1 5 0 0,4 2-2 0 0,3-1-28 0 0,4-1-2 0 0,4 0-10 0 0,4-1-26 0 0,4-2-106 0 0,4-1 18 0 0,4-4-12 0 0,5-2-96 0 0,3-5-19 0 0,3-3-66 0 0,4-4-118 0 0,4-6-29 0 0,2-4-2746 0 0,3-5 383 0 0,2-5 1093 0 0,2-4 1885 0 0,1-4-2739 0 0,-33 16-5417 0 0,0-1-1454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5.89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0156.6875"/>
      <inkml:brushProperty name="anchorY" value="-311491.25"/>
      <inkml:brushProperty name="scaleFactor" value="0.5"/>
    </inkml:brush>
  </inkml:definitions>
  <inkml:trace contextRef="#ctx0" brushRef="#br0">327 0 18124 0 0,'0'0'3123'0'0,"-2"5"-3552"0"0,-1 2 676 0 0,0 5-143 0 0,1 3 92 0 0,1 4 17 0 0,0 5 90 0 0,3 4-47 0 0,0 6-8 0 0,2 4 79 0 0,0 6-91 0 0,2 4 38 0 0,-1 3 8 0 0,1 4-98 0 0,-1 1-27 0 0,0 2-6 0 0,-1 0-15 0 0,-1-1-55 0 0,-1-2 6 0 0,-1-1-24 0 0,0-3-6 0 0,-1-2-9 0 0,0-3-8 0 0,-1-4-8 0 0,1-3 1 0 0,-1-3-1 0 0,0-6 28 0 0,0-4-8 0 0,1-5 14 0 0,-1-5 24 0 0,1-6-62 0 0,0-3-8 0 0,0-4-9 0 0,1-6-58 0 0,0-4-31 0 0,-1-5 32 0 0,2-4-42 0 0,-1-5-16 0 0,-1-2 79 0 0,1-4 2 0 0,-1-3 31 0 0,-1 0 71 0 0,0-2 94 0 0,-1 2 35 0 0,-2 1-9 0 0,0 1 141 0 0,-2 3-85 0 0,-1 3 32 0 0,-1 3 39 0 0,-2 4-87 0 0,-2 2-38 0 0,-1 4-19 0 0,-2 2-30 0 0,-2 4-62 0 0,-2 2 35 0 0,-1 4-16 0 0,-1 2-16 0 0,0 3 34 0 0,-1 2-48 0 0,2 2-5 0 0,-1 2 29 0 0,2 3-67 0 0,1 1 39 0 0,2 2-42 0 0,0 2 2 0 0,3 2 7 0 0,1 2-50 0 0,2 1 24 0 0,3 2-9 0 0,1 0-27 0 0,2 2-67 0 0,3-1 9 0 0,3 0-28 0 0,4-1-42 0 0,3-3-232 0 0,4-1-367 0 0,5-4-257 0 0,5-3-420 0 0,5-4-3355 0 0,5-5 5193 0 0,3-7-3281 0 0,3-6 3457 0 0,-22 2-10265 0 0,-1-1-1094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7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261 352 12155 0 0,'-1'-1'185'0'0,"1"0"0"0"0,-1-1 0 0 0,1 1 0 0 0,-1 0 0 0 0,1 0 0 0 0,-1 0 0 0 0,1-1 0 0 0,0 1 0 0 0,-1 0 0 0 0,1 0-1 0 0,0-1 1 0 0,0 1 0 0 0,0 0 0 0 0,0-1 0 0 0,0 1 0 0 0,0 0 0 0 0,0 0 0 0 0,1-1 0 0 0,0-1 0 0 0,9-31 691 0 0,-4 19-545 0 0,-2-3-60 0 0,0-1-1 0 0,-1 0 1 0 0,0 0 0 0 0,-2-36 0 0 0,-1 47-177 0 0,0 0 0 0 0,-1 0 1 0 0,0 1-1 0 0,0-1 0 0 0,-1 0 1 0 0,0 1-1 0 0,0-1 0 0 0,-1 1 1 0 0,0 0-1 0 0,0-1 0 0 0,-1 2 1 0 0,0-1-1 0 0,0 0 0 0 0,-8-10 1 0 0,9 15-111 0 0,1 0 0 0 0,0 0 0 0 0,0-1 1 0 0,-1 2-1 0 0,0-1 0 0 0,1 0 0 0 0,-1 0 1 0 0,0 1-1 0 0,0-1 0 0 0,1 1 0 0 0,-1 0 1 0 0,0 0-1 0 0,0 0 0 0 0,-1 1 0 0 0,1-1 1 0 0,0 1-1 0 0,0-1 0 0 0,0 1 1 0 0,-4 0-1 0 0,3 1-52 0 0,-1 0 0 0 0,1 0 0 0 0,0 0 0 0 0,0 1 0 0 0,0 0 1 0 0,0-1-1 0 0,1 1 0 0 0,-1 1 0 0 0,0-1 0 0 0,1 0 0 0 0,-1 1 0 0 0,-4 5 0 0 0,-2 3-131 0 0,0 0 1 0 0,1 1-1 0 0,0 1 0 0 0,0-1 0 0 0,2 1 0 0 0,-12 26 0 0 0,8-14 122 0 0,1 1 0 0 0,1 0 0 0 0,1 0 0 0 0,2 1 0 0 0,0 0 0 0 0,2 0 0 0 0,1 0 0 0 0,1 54 1 0 0,3-76 90 0 0,-1-1-1 0 0,1 1 1 0 0,0-1 0 0 0,0 1 0 0 0,0-1 0 0 0,1 0 0 0 0,-1 1 0 0 0,1-1 0 0 0,0 0 0 0 0,0 0 0 0 0,1 0 0 0 0,-1-1 0 0 0,1 1 0 0 0,0 0 0 0 0,0-1 0 0 0,5 4 0 0 0,-6-5 24 0 0,0-1 0 0 0,1 1 0 0 0,-1-1 0 0 0,0 0 0 0 0,1 0 0 0 0,-1 0 0 0 0,1 0 0 0 0,0-1 0 0 0,-1 1-1 0 0,1-1 1 0 0,-1 1 0 0 0,1-1 0 0 0,0 0 0 0 0,-1 0 0 0 0,1 0 0 0 0,0 0 0 0 0,-1-1 0 0 0,1 1 0 0 0,0-1 0 0 0,-1 1 0 0 0,1-1 0 0 0,-1 0 0 0 0,1 0-1 0 0,-1 0 1 0 0,1-1 0 0 0,-1 1 0 0 0,0 0 0 0 0,3-3 0 0 0,5-4 121 0 0,0 0 0 0 0,0-1 0 0 0,-1 0 0 0 0,-1 0-1 0 0,14-19 1 0 0,32-55 180 0 0,18-42-323 0 0,-71 122-50 0 0,0 1 0 0 0,0 0 0 0 0,1 0 0 0 0,-1 0 0 0 0,1 0 1 0 0,0 1-1 0 0,-1-1 0 0 0,1 0 0 0 0,0 1 0 0 0,0-1 0 0 0,0 1 0 0 0,5-3 0 0 0,-7 4 12 0 0,1 0 1 0 0,0 0 0 0 0,0 0-1 0 0,0 0 1 0 0,0 0 0 0 0,0 0 0 0 0,-1 0-1 0 0,1 0 1 0 0,0 0 0 0 0,0 1-1 0 0,0-1 1 0 0,-1 0 0 0 0,1 1 0 0 0,0-1-1 0 0,0 0 1 0 0,-1 1 0 0 0,1-1-1 0 0,0 1 1 0 0,-1-1 0 0 0,1 1-1 0 0,0-1 1 0 0,-1 1 0 0 0,1-1 0 0 0,-1 1-1 0 0,1 0 1 0 0,-1-1 0 0 0,1 1-1 0 0,-1 0 1 0 0,1 0 0 0 0,-1-1 0 0 0,0 1-1 0 0,1 0 1 0 0,-1 0 0 0 0,0-1-1 0 0,0 1 1 0 0,1 0 0 0 0,-1 0-1 0 0,0 1 1 0 0,6 23-172 0 0,-2 1 0 0 0,0 0-1 0 0,-1 0 1 0 0,-2 0 0 0 0,-3 45 0 0 0,1-13-157 0 0,-11 391 305 0 0,2-316 469 0 0,-39 180-1 0 0,44-291-288 0 0,-14 41 1 0 0,16-57 24 0 0,0 1 0 0 0,0-1 0 0 0,0 0 0 0 0,-1 0 1 0 0,1 0-1 0 0,-2 0 0 0 0,1-1 0 0 0,0 1 0 0 0,-1-1 1 0 0,-9 7-1 0 0,13-11-57 0 0,0 0 0 0 0,-1 0 0 0 0,1 0 0 0 0,-1 0 0 0 0,1-1 0 0 0,-1 1 0 0 0,0 0 0 0 0,1-1 0 0 0,-1 1 0 0 0,0-1 0 0 0,1 1 0 0 0,-1-1 0 0 0,0 0 0 0 0,0 0 0 0 0,1 0 0 0 0,-1 0 0 0 0,0 0 0 0 0,0 0-1 0 0,1 0 1 0 0,-1-1 0 0 0,0 1 0 0 0,-2-2 0 0 0,0 1 32 0 0,1-1 0 0 0,0 0 0 0 0,1 0 0 0 0,-1 0 0 0 0,0 0-1 0 0,0-1 1 0 0,1 1 0 0 0,0-1 0 0 0,-1 1 0 0 0,-2-6-1 0 0,-2-4 43 0 0,0 0-1 0 0,1 1 1 0 0,1-2-1 0 0,0 1 1 0 0,-3-14-1 0 0,-2-18-103 0 0,2 0-1 0 0,2-1 1 0 0,2 1-1 0 0,2-1 0 0 0,5-58 1 0 0,37-225-267 0 0,-34 288 173 0 0,-4 22-271 0 0,2-8 296 0 0,0 1 1 0 0,12-37 0 0 0,-13 54-377 0 0,1 0 0 0 0,0 0 0 0 0,0 0 0 0 0,7-10 0 0 0,-8 13-309 0 0,1 1 0 0 0,0 0 1 0 0,0-1-1 0 0,0 1 0 0 0,1 1 0 0 0,-1-1 1 0 0,9-4-1 0 0,2 1 189 0 0,5 5-718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1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25 12035 0 0,'21'17'-2901'0'0,"7"5"2844"0"0,-19-15 65 0 0,0 1 1 0 0,-1 0-1 0 0,0 1 1 0 0,0 0-1 0 0,0 0 1 0 0,-2 1-1 0 0,7 11 1 0 0,0-2 1755 0 0,-34-25-133 0 0,8-2-1387 0 0,1 0-1 0 0,-1-1 1 0 0,1 0 0 0 0,1-1-1 0 0,0-1 1 0 0,0 0-1 0 0,1 0 1 0 0,-10-15 0 0 0,17 22-163 0 0,2 4-79 0 0,0-1 0 0 0,0 0 1 0 0,1 0-1 0 0,-1 1 0 0 0,0-1 1 0 0,1 0-1 0 0,-1 0 0 0 0,1 0 1 0 0,-1 0-1 0 0,1 0 0 0 0,-1 0 0 0 0,1 0 1 0 0,0 0-1 0 0,-1 0 0 0 0,1 0 1 0 0,0 0-1 0 0,0 0 0 0 0,0 0 1 0 0,0 0-1 0 0,0-1 0 0 0,0 1 0 0 0,0 0 1 0 0,0 0-1 0 0,0 0 0 0 0,0 0 1 0 0,1 0-1 0 0,-1 0 0 0 0,1-1 1 0 0,0 1-22 0 0,0-1 1 0 0,1 1 0 0 0,-1 0 0 0 0,1-1-1 0 0,-1 1 1 0 0,1 0 0 0 0,-1 0 0 0 0,1 0-1 0 0,0 1 1 0 0,0-1 0 0 0,-1 0 0 0 0,1 0-1 0 0,0 1 1 0 0,3-1 0 0 0,8-1-382 0 0,1 0 1 0 0,1 0-1 0 0,15 2 1 0 0,-27 0 259 0 0,84 5-4138 0 0,-53-1 2168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6.58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69053.46875"/>
      <inkml:brushProperty name="anchorY" value="-311656.96875"/>
      <inkml:brushProperty name="scaleFactor" value="0.5"/>
    </inkml:brush>
  </inkml:definitions>
  <inkml:trace contextRef="#ctx0" brushRef="#br0">1 42 14611 0 0,'0'0'6579'0'0,"0"1"-6522"0"0,0 3 33 0 0,0 2-405 0 0,0 4 308 0 0,0 3-145 0 0,1 4-9 0 0,-2 3 213 0 0,1 4 0 0 0,0 3 66 0 0,0 3 22 0 0,0 1 57 0 0,1 1-51 0 0,0 0 20 0 0,1-1 12 0 0,0-2-51 0 0,2-2-12 0 0,1-4-18 0 0,0-2 2 0 0,1-4-31 0 0,0-3-48 0 0,1-2-16 0 0,0-4 0 0 0,1-2-70 0 0,0-3-74 0 0,0-2 8 0 0,1-2-10 0 0,-1-1-96 0 0,1-3 102 0 0,-1-2-6 0 0,2-2-26 0 0,-1-1 124 0 0,0-2 1 0 0,1-1 33 0 0,0 0-20 0 0,0-1 74 0 0,0 2-40 0 0,-1 1 5 0 0,0 3 10 0 0,-2 1-33 0 0,0 2-46 0 0,0 2 22 0 0,-1 3-12 0 0,0 3-44 0 0,0 1 87 0 0,1 3-56 0 0,1 1 29 0 0,2 3 39 0 0,0 1 35 0 0,2 1 21 0 0,1 1 18 0 0,2 0 26 0 0,2 1 89 0 0,1-1 14 0 0,2 0 3 0 0,1-1 107 0 0,1-1 56 0 0,2-2 9 0 0,0-1 25 0 0,2-2 62 0 0,-1-2 13 0 0,0-3 1 0 0,0-1 23 0 0,-1-4 4 0 0,0-2-38 0 0,-2-2-6 0 0,-2-3 9 0 0,-1-2-52 0 0,-3-3-97 0 0,0-2-3 0 0,-3-2-8 0 0,-2-3-125 0 0,-2-1-50 0 0,-2-2-12 0 0,-2-1-24 0 0,-1-1-83 0 0,-2-2-15 0 0,-1 0-48 0 0,-2-1-30 0 0,0-1-52 0 0,-2 1-288 0 0,0 1-34 0 0,-2 0-76 0 0,1 2-353 0 0,-1 3-1317 0 0,-1 2-1123 0 0,1 4 1769 0 0,-2 2 1691 0 0,1 5-2531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7.4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0762.375"/>
      <inkml:brushProperty name="anchorY" value="-312623.15625"/>
      <inkml:brushProperty name="scaleFactor" value="0.5"/>
    </inkml:brush>
  </inkml:definitions>
  <inkml:trace contextRef="#ctx0" brushRef="#br0">274 156 19612 0 0,'0'-1'1376'0'0,"0"-2"-419"0"0,0-1-581 0 0,-1-1 1456 0 0,-2 0-1157 0 0,0 0-19 0 0,0-1 36 0 0,-2 1 3 0 0,-1 1-539 0 0,-1 1 19 0 0,0 1-129 0 0,-2 1-1 0 0,-1 2-180 0 0,-1 2 28 0 0,-2 2 0 0 0,-2 3-17 0 0,-1 3 6 0 0,0 2 44 0 0,-2 2 6 0 0,-1 3 11 0 0,1 2 46 0 0,1 2-11 0 0,0 2-4 0 0,1 0 22 0 0,3 1-25 0 0,2 1 17 0 0,2-1-15 0 0,3 0-14 0 0,3-1 13 0 0,1-1-52 0 0,4-1 15 0 0,2-2-17 0 0,4-1-43 0 0,2-3-72 0 0,3-3 7 0 0,3-3 1 0 0,2-3-70 0 0,2-3 30 0 0,3-4 6 0 0,3-4-22 0 0,2-4 82 0 0,1-4 41 0 0,2-3 12 0 0,0-4-25 0 0,1-3 114 0 0,-1-1-62 0 0,-2-3 14 0 0,-1 0-2 0 0,-3-2-38 0 0,-4 0-9 0 0,-2 0 48 0 0,-4 1-17 0 0,-3 1 16 0 0,-5 2 91 0 0,-2 2 22 0 0,-2 3 18 0 0,-4 4 132 0 0,-1 3-16 0 0,-1 3 22 0 0,-2 2-8 0 0,1 3 31 0 0,-1 2-83 0 0,1 2-4 0 0,0 1-2 0 0,2 1-88 0 0,-1 3 15 0 0,2 0-28 0 0,1 2-6 0 0,0 1-9 0 0,2 2 57 0 0,1 0-17 0 0,0 2 18 0 0,2-1 43 0 0,0 1-12 0 0,2-1 17 0 0,0-1 6 0 0,1-1-11 0 0,1-2 23 0 0,0-2-16 0 0,1-1 6 0 0,1-3 7 0 0,1-1-21 0 0,1-3-3 0 0,2-2 1 0 0,0-2-30 0 0,2-3-30 0 0,2-1-2 0 0,1-3-12 0 0,1-1-36 0 0,1-2 0 0 0,1-1-2 0 0,0-1-12 0 0,1 0-6 0 0,0 1 11 0 0,-1-1-14 0 0,0 3 5 0 0,-1 1 16 0 0,-1 1-14 0 0,-2 2 15 0 0,-2 3-4 0 0,-2 2 1 0 0,-1 1 0 0 0,-3 3 0 0 0,0 1 0 0 0,-2 3 0 0 0,-1 1 0 0 0,-1 3-10 0 0,0 2 13 0 0,-1 2-4 0 0,0 3 10 0 0,1 2-2 0 0,0 3 1 0 0,2 3 0 0 0,1 2 0 0 0,1 2 9 0 0,1 3-12 0 0,1 2 14 0 0,0 1-4 0 0,1 1 10 0 0,-1 1-12 0 0,0 0 14 0 0,-1-1-14 0 0,0-1 14 0 0,-3-2-4 0 0,0-3-9 0 0,-3-1 4 0 0,-1-3 7 0 0,-3-2-2 0 0,-1-3 1 0 0,-4-3 9 0 0,-1-3-2 0 0,-4-2-9 0 0,-1-2 22 0 0,-4-3-16 0 0,-2-2 6 0 0,-2-2-12 0 0,-2-2 4 0 0,-2-2-12 0 0,-2-2-6 0 0,-1-1 11 0 0,0-1-14 0 0,-1-1 24 0 0,0 0 1 0 0,1 0 1 0 0,1 1 38 0 0,1 0 9 0 0,3 1 18 0 0,2 0-12 0 0,4 2 42 0 0,4 1-104 0 0,3 2 12 0 0,3 2 21 0 0,1 0-114 0 0,6-1 43 0 0,3-1-36 0 0,5 1-21 0 0,4 0 33 0 0,3 0 16 0 0,5 0-4 0 0,3 1 4 0 0,5 0 19 0 0,4 0-25 0 0,3 0 0 0 0,3 1 8 0 0,3 0-31 0 0,3 0-56 0 0,2 0-14 0 0,3 0-85 0 0,1-1-36 0 0,2 0-2461 0 0,0 0-134 0 0,1 0 622 0 0,-34 0-8054 0 0,-1 1-1271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8.06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3034.53125"/>
      <inkml:brushProperty name="anchorY" value="-313896.875"/>
      <inkml:brushProperty name="scaleFactor" value="0.5"/>
    </inkml:brush>
  </inkml:definitions>
  <inkml:trace contextRef="#ctx0" brushRef="#br0">0 111 15643 0 0,'0'0'7287'0'0,"0"0"-7356"0"0,1 0 106 0 0,5-2-70 0 0,3-2-15 0 0,1 0 60 0 0,3-2-20 0 0,1 0 8 0 0,2-2 19 0 0,0 0-6 0 0,1 0-6 0 0,1 0 11 0 0,-1-1 6 0 0,1 1-1 0 0,-1 1-8 0 0,-1 0 11 0 0,-1 2-22 0 0,-2 1 16 0 0,-1 0-24 0 0,-1 2 7 0 0,-2 0-3 0 0,0 2-9 0 0,-1 1-7 0 0,-1 1 1 0 0,0 2 8 0 0,-1 2-2 0 0,1 1 10 0 0,0 2-2 0 0,0 1 1 0 0,2 2 19 0 0,-1 1-6 0 0,2 1 22 0 0,1 1-15 0 0,0-1 5 0 0,2 1 36 0 0,1-2 9 0 0,1-1 8 0 0,1-1 29 0 0,0-3 68 0 0,2-1-27 0 0,0-3 32 0 0,1-1 49 0 0,1-3-41 0 0,1-2 7 0 0,0-3 8 0 0,1-1-51 0 0,1-3-42 0 0,-1-2 1 0 0,1-2-6 0 0,0-1-66 0 0,-1-1 0 0 0,0 0-23 0 0,-2 0 2 0 0,-2 0-11 0 0,-1 1-44 0 0,-2 1-73 0 0,-3 1-66 0 0,-3 1-72 0 0,-2 3-1033 0 0,-2 1-293 0 0,-3 3-282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8.42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4843.21875"/>
      <inkml:brushProperty name="anchorY" value="-314798.375"/>
      <inkml:brushProperty name="scaleFactor" value="0.5"/>
    </inkml:brush>
  </inkml:definitions>
  <inkml:trace contextRef="#ctx0" brushRef="#br0">0 146 13259 0 0,'1'0'2970'0'0,"-1"0"-2482"0"0,1 0-28 0 0,5-4 7 0 0,2-1-35 0 0,1-2 65 0 0,1-1-18 0 0,1 0 93 0 0,0 0-117 0 0,0-1 48 0 0,1 0 40 0 0,1 0-174 0 0,0 0 35 0 0,0 0-8 0 0,1 1-192 0 0,1-1 55 0 0,-1 1-83 0 0,1 0 7 0 0,-1 2-34 0 0,0 0-58 0 0,-1 1-5 0 0,-1 1 6 0 0,1 1-89 0 0,-2 1-12 0 0,1 1-11 0 0,0 1-12 0 0,-1 0-27 0 0,0 2 26 0 0,1 0-1 0 0,-1 1-8 0 0,1 2 40 0 0,0 0 8 0 0,0 2 27 0 0,1 1 4 0 0,0 1 39 0 0,-1 1 47 0 0,1 1-30 0 0,-1 0 23 0 0,0 1 32 0 0,-1-1-37 0 0,0-1 41 0 0,0 0-12 0 0,0-1-24 0 0,0-1 18 0 0,0-2-26 0 0,1-1 16 0 0,0-1-15 0 0,1-1-42 0 0,0-2-7 0 0,1-1 8 0 0,0-2-71 0 0,1-2-17 0 0,0-1-73 0 0,0-1-59 0 0,1-3-64 0 0,2 0-1735 0 0,0-2-1090 0 0,3 0 1975 0 0,1-2 1098 0 0,2-1-2080 0 0,-13 8-6745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9.14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6621.46875"/>
      <inkml:brushProperty name="anchorY" value="-315724.71875"/>
      <inkml:brushProperty name="scaleFactor" value="0.5"/>
    </inkml:brush>
  </inkml:definitions>
  <inkml:trace contextRef="#ctx0" brushRef="#br0">144 261 13419 0 0,'0'-2'2648'0'0,"-1"-2"-933"0"0,2-1 258 0 0,-1-2-47 0 0,0 0-1576 0 0,1-2 204 0 0,1-1-169 0 0,2 0-170 0 0,0-1 18 0 0,3 0 14 0 0,1 0-198 0 0,2-2 49 0 0,3 1-44 0 0,3-2-23 0 0,1 0 5 0 0,3 0-13 0 0,3-1 11 0 0,1 0 6 0 0,2 0-20 0 0,2 0 26 0 0,0 2-18 0 0,1 2-4 0 0,0 2 20 0 0,-2 2 3 0 0,-1 3-10 0 0,-2 2-5 0 0,-3 2 1 0 0,-3 3-38 0 0,-2 4 29 0 0,-3 2 8 0 0,-3 3-40 0 0,-2 2 32 0 0,-3 3 8 0 0,-3 2 7 0 0,-4 4 55 0 0,-2 1 14 0 0,-4 2 0 0 0,-4 1-5 0 0,-3 2 49 0 0,-3 0-43 0 0,-3 1 34 0 0,-2-1-19 0 0,-2 0-13 0 0,0-1-6 0 0,-1-2-18 0 0,0 0 4 0 0,0-3-22 0 0,1-1-4 0 0,0-3 1 0 0,1-1 7 0 0,2-3-21 0 0,2-3 53 0 0,2-1-34 0 0,4-3 12 0 0,4-2 25 0 0,3-2-176 0 0,4-2-70 0 0,1-2 12 0 0,4 0-700 0 0,4-1 415 0 0,2-1-43 0 0,4 0-95 0 0,4-2 252 0 0,5 1-60 0 0,4 0 54 0 0,4 1 256 0 0,4 0-42 0 0,5 2 57 0 0,3 2-13 0 0,2 3 43 0 0,3 3 8 0 0,1 3 27 0 0,-1 3 4 0 0,0 4 21 0 0,-4 2 51 0 0,-2 3-4 0 0,-5 1 15 0 0,-4 2 36 0 0,-6 0 94 0 0,-5-1 22 0 0,-5 0 1 0 0,-6-1 110 0 0,-6 0 17 0 0,-6-3 1 0 0,-6 0 45 0 0,-6-1 7 0 0,-6-1-37 0 0,-5-1 4 0 0,-5-2-11 0 0,-4 0-56 0 0,-5-2-78 0 0,-3-1 9 0 0,-3-2-11 0 0,-2-2-104 0 0,-2-2-26 0 0,-2-2-36 0 0,0-2 12 0 0,-1-2-74 0 0,1-2-17 0 0,3-1-8 0 0,2-3-21 0 0,4 0-25 0 0,4-1-199 0 0,5-1-123 0 0,5 0-35 0 0,4 0-298 0 0,7 0-962 0 0,5-1-1398 0 0,6 2 670 0 0,7-1-2277 0 0,8 1 698 0 0,8 1-1733 0 0,0 1-818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9.46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5502.34375"/>
      <inkml:brushProperty name="anchorY" value="-315363.34375"/>
      <inkml:brushProperty name="scaleFactor" value="0.5"/>
    </inkml:brush>
  </inkml:definitions>
  <inkml:trace contextRef="#ctx0" brushRef="#br0">0 0 22197 0 0,'0'0'2606'0'0,"0"1"-2462"0"0,3 3-94 0 0,0 2 50 0 0,2 5-49 0 0,3 3-12 0 0,2 4 50 0 0,2 6 87 0 0,2 4 5 0 0,2 5 17 0 0,2 3 113 0 0,2 2-59 0 0,2 3 14 0 0,1 1 9 0 0,1 1-60 0 0,2-2-76 0 0,0-1 9 0 0,0-3-11 0 0,1-2-113 0 0,-2-2 23 0 0,0-5-42 0 0,-2-3-2 0 0,-3-5-11 0 0,-2-3-64 0 0,-2-4-48 0 0,-4-4-66 0 0,-2-3-81 0 0,-2-3-693 0 0,-3-3-249 0 0,-1-4-472 0 0,-1-2-891 0 0,-2-3 281 0 0,-1-2-1169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19.73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6971.34375"/>
      <inkml:brushProperty name="anchorY" value="-316984.59375"/>
      <inkml:brushProperty name="scaleFactor" value="0.5"/>
    </inkml:brush>
  </inkml:definitions>
  <inkml:trace contextRef="#ctx0" brushRef="#br0">623 7 13947 0 0,'6'-6'9425'0'0,"-8"8"-8832"0"0,-3 2-71 0 0,-3 2-433 0 0,-4 4 219 0 0,-4 3-156 0 0,-6 4 5 0 0,-4 3 102 0 0,-5 3-80 0 0,-4 3 18 0 0,-3 3 25 0 0,-2 2-94 0 0,-1 1-28 0 0,0 0-24 0 0,1-1 18 0 0,1 0-92 0 0,3-2-2 0 0,2-1-32 0 0,3-2-24 0 0,3-2-24 0 0,3-1-697 0 0,3-3-746 0 0,3 0-652 0 0,3-2-1113 0 0,4-2 350 0 0,2-2-1982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20.96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5327.09375"/>
      <inkml:brushProperty name="anchorY" value="-316498.625"/>
      <inkml:brushProperty name="scaleFactor" value="0.5"/>
    </inkml:brush>
  </inkml:definitions>
  <inkml:trace contextRef="#ctx0" brushRef="#br0">606 2011 12899 0 0,'0'0'8077'0'0,"1"0"-7639"0"0,0 0-55 0 0,0 0-7 0 0,0 0-214 0 0,1 0 172 0 0,-1 0-90 0 0,9 0-4 0 0,1-1 79 0 0,4-1-63 0 0,1-2 40 0 0,1-3 45 0 0,2-2-106 0 0,1-2 16 0 0,1-2-37 0 0,2-2 25 0 0,2-3-38 0 0,0-1-7 0 0,1-2-9 0 0,1-1-9 0 0,1-2-8 0 0,-1-1 2 0 0,0-1 26 0 0,0-2-18 0 0,-1 0 17 0 0,-1-1 24 0 0,-2-2-16 0 0,-3-1 25 0 0,-1-1 12 0 0,-3-2-3 0 0,-2-2-16 0 0,-3-1-13 0 0,-2-2-6 0 0,-3 0-47 0 0,-2-1 2 0 0,-2-1 15 0 0,-1 1-81 0 0,-2-1 23 0 0,-2 1-10 0 0,-1 0 0 0 0,-2 1-9 0 0,-1 1 12 0 0,-3 0-14 0 0,-2 0 4 0 0,-2 0-10 0 0,-2 0-26 0 0,-3 0-11 0 0,-3 0 10 0 0,-2 0-52 0 0,-3-1-4 0 0,-2 0-2 0 0,-1 1-20 0 0,-2 0-14 0 0,-1 0 12 0 0,-2 1-6 0 0,-1 0 2 0 0,-2 1 10 0 0,-1 0 6 0 0,-1 1-2 0 0,-2 1 12 0 0,-1 1-13 0 0,0 2 32 0 0,0 2 1 0 0,0 2-9 0 0,3 2 32 0 0,1 2 10 0 0,4 4 8 0 0,4 2 9 0 0,3 2 8 0 0,4 3 17 0 0,4 2-13 0 0,4 2-4 0 0,3 1 11 0 0,3 3-42 0 0,3 1 3 0 0,3 1-2 0 0,2 2-49 0 0,1 0 4 0 0,1 1-13 0 0,1 1-8 0 0,-1-1 2 0 0,1 0-2 0 0,-1 1 0 0 0,0-1 9 0 0,1 0 180 0 0,-2 0-138 0 0,1 0-14 0 0,-1 0 23 0 0,0 0-25 0 0,0 0-2 0 0,1 0 10 0 0,-1 0-4 0 0,1 0-9 0 0,-1 0 13 0 0,0 0-4 0 0,1 0-9 0 0,-1 0 13 0 0,1 0-23 0 0,0 0 16 0 0,0 0-15 0 0,0 0-5 0 0,-3 5-1172 0 0,-1 2 953 0 0,0 4-26 0 0,-1 3 132 0 0,0 3 6 0 0,1 4 42 0 0,-2 3-14 0 0,0 4 83 0 0,-1 2-32 0 0,-2 1 32 0 0,0 0-7 0 0,-3 1 22 0 0,0-1-15 0 0,0-1 5 0 0,-1-3 9 0 0,1-1-4 0 0,0-4 2 0 0,1-1 10 0 0,1-4 6 0 0,1-2-2 0 0,2-3 77 0 0,1-2-22 0 0,2-4 21 0 0,1-2 62 0 0,2-2 38 0 0,0-1 177 0 0,1-2-161 0 0,1-4-197 0 0,1-3 76 0 0,1-4-3 0 0,1-3-193 0 0,1-4 104 0 0,2-4-86 0 0,1-3 1 0 0,2-4 64 0 0,0-3-21 0 0,1-2 27 0 0,0-2-4 0 0,1-1 11 0 0,0 1-2 0 0,0 1-9 0 0,-2 1 13 0 0,1 3-4 0 0,-2 3 1 0 0,-1 3 9 0 0,-1 4-12 0 0,-1 2 14 0 0,0 4-42 0 0,-2 3 3 0 0,-1 2-2 0 0,1 3-49 0 0,0 1-14 0 0,1 1-9 0 0,1 2 9 0 0,1 0-42 0 0,2 1 40 0 0,1 0 6 0 0,2 1-20 0 0,2 0 45 0 0,1 1 5 0 0,2 1 10 0 0,1 1-1 0 0,2 1 21 0 0,1 2-6 0 0,2 1 13 0 0,3 1-13 0 0,5 2 14 0 0,6 0-5 0 0,7 1-7 0 0,10-1 2 0 0,12 0-10 0 0,15-3-44 0 0,15-2-194 0 0,18-3-303 0 0,19-2-95 0 0,18-4-3961 0 0,-87 4-7464 0 0,2-1-2198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41.8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7057.5"/>
      <inkml:brushProperty name="anchorY" value="-315557.28125"/>
      <inkml:brushProperty name="scaleFactor" value="0.5"/>
    </inkml:brush>
  </inkml:definitions>
  <inkml:trace contextRef="#ctx0" brushRef="#br0">8 223 3297 0 0,'-6'-1'17059'0'0,"6"0"-16467"0"0,0 0 19 0 0,-1-1-191 0 0,1 1-105 0 0,0-1-27 0 0,0 1-37 0 0,0-6-186 0 0,2-2-53 0 0,3-2-44 0 0,2 0 8 0 0,3-1-140 0 0,2 0 20 0 0,4-1-41 0 0,2 0-5 0 0,2 0-19 0 0,3 0-6 0 0,1 0-9 0 0,2 0 2 0 0,1 1-21 0 0,1 1-13 0 0,1 0-7 0 0,0 1-18 0 0,1 1-15 0 0,-1 2-91 0 0,-2 1-4 0 0,0 2-33 0 0,-2 1-89 0 0,-1 3-53 0 0,-4 2 121 0 0,-2 3-53 0 0,-2 1 38 0 0,-4 4 255 0 0,-3 1-45 0 0,-2 2 12 0 0,-4 2 335 0 0,-2 1-58 0 0,-4 1 45 0 0,-3 2 21 0 0,-2 0 34 0 0,-3 2 19 0 0,-3 0-20 0 0,-2 1 27 0 0,-1 1 2 0 0,-2 1-19 0 0,-2 0-3 0 0,0 0 10 0 0,0 0-32 0 0,-1 0-19 0 0,-1-1 13 0 0,1-1-6 0 0,0-2-18 0 0,1-3 15 0 0,1-1 4 0 0,3-3-1 0 0,1-2 20 0 0,2-3 78 0 0,2-2 7 0 0,3-2-15 0 0,2-1 113 0 0,2-2-61 0 0,2 0-14 0 0,1-1 6 0 0,2 0-61 0 0,0-1-142 0 0,3-4 18 0 0,3-2-8 0 0,2-2-183 0 0,4-1 80 0 0,2-1-51 0 0,3 1-10 0 0,1 0 40 0 0,2 0-42 0 0,2 3 5 0 0,0 1-11 0 0,0 3-27 0 0,0 2-2 0 0,-1 3 17 0 0,0 3-16 0 0,-1 3 14 0 0,-1 3 44 0 0,0 2-4 0 0,-1 2 5 0 0,-2 2 48 0 0,0 1-5 0 0,-2 3 24 0 0,-2 0-14 0 0,-2 1 33 0 0,-2 0 10 0 0,-3 1 7 0 0,-3-1 20 0 0,-2 0 32 0 0,-4 0 68 0 0,-2-1 2 0 0,-3 0 24 0 0,-3-1 81 0 0,-4-1 63 0 0,-1-1-2 0 0,-4 0-1 0 0,-2-1 70 0 0,-2-1-105 0 0,-2-1 34 0 0,-1-1-2 0 0,-2-1-125 0 0,0-1 9 0 0,0-1-29 0 0,1-3 11 0 0,1-1-52 0 0,1-3 24 0 0,3-2-37 0 0,1-2 9 0 0,3-3-23 0 0,3-2-648 0 0,2-4-777 0 0,3-1-99 0 0,3-3-1252 0 0,3-1 385 0 0,4-2-1548 0 0,1 3-7424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42.53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8114.28125"/>
      <inkml:brushProperty name="anchorY" value="-317163.625"/>
      <inkml:brushProperty name="scaleFactor" value="0.5"/>
    </inkml:brush>
  </inkml:definitions>
  <inkml:trace contextRef="#ctx0" brushRef="#br0">40 260 14443 0 0,'0'-1'1184'0'0,"-1"-2"-18"0"0,1-1 5 0 0,-1 0-330 0 0,0-2-102 0 0,0-1 159 0 0,2 0-538 0 0,0-2 5 0 0,1 0-154 0 0,2-1-59 0 0,2 0-165 0 0,1-2-10 0 0,3 1-29 0 0,2-2-1 0 0,2 0-69 0 0,2-1 29 0 0,4 0-22 0 0,2 0 4 0 0,2 0 9 0 0,2 0-22 0 0,2 1 6 0 0,1 1-2 0 0,1 1-28 0 0,-1 1-94 0 0,-1 1-32 0 0,0 2-26 0 0,-3 2-131 0 0,-1 2 146 0 0,-1 3-51 0 0,-1 2-31 0 0,-2 3 116 0 0,-2 3 49 0 0,-1 4 55 0 0,-3 2 78 0 0,-2 4 50 0 0,-3 4 12 0 0,-3 3 33 0 0,-3 5-16 0 0,-4 3 54 0 0,-3 5-5 0 0,-5 2 4 0 0,-2 3 1 0 0,-3 2 18 0 0,-4 0 14 0 0,-1-1-2 0 0,-2-1 2 0 0,-2-3 19 0 0,-1-4 50 0 0,-2-2 6 0 0,-1-5 2 0 0,-1-3 68 0 0,-1-2 38 0 0,-1-4 12 0 0,-1-2 2 0 0,0-3 59 0 0,1-2-34 0 0,1-2 40 0 0,2-2 9 0 0,1-3-39 0 0,3-2 116 0 0,3-2-25 0 0,3-2 3 0 0,3-1 106 0 0,2-3-134 0 0,3-2-2 0 0,2-3 18 0 0,3-1-153 0 0,2-2-134 0 0,3-3-26 0 0,2-1-27 0 0,3-2-200 0 0,3-1 54 0 0,3 0-56 0 0,2-2-10 0 0,3 0 10 0 0,1 1-15 0 0,3 1 4 0 0,1 2 18 0 0,1 1-15 0 0,0 3 33 0 0,1 3 0 0 0,1 2 2 0 0,-1 3 29 0 0,-1 2 1 0 0,0 2 21 0 0,-1 3-14 0 0,0 1 24 0 0,-2 2 2 0 0,-1 2 1 0 0,0 1 1 0 0,-1 1 19 0 0,-1 1 3 0 0,0 0 1 0 0,0 1 1 0 0,-1 0 9 0 0,0 1-39 0 0,0-1-166 0 0,0-1-151 0 0,-1 1-119 0 0,-1-1-3896 0 0,0-1 5176 0 0,-1 1-2827 0 0,0-1 2429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2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25 11450 0 0,'-9'-4'29'0'0,"1"0"-1"0"0,-1 0 0 0 0,0 1 0 0 0,0 1 1 0 0,0 0-1 0 0,0 0 0 0 0,0 0 0 0 0,-1 1 1 0 0,1 1-1 0 0,0 0 0 0 0,-1 0 0 0 0,-16 3 1 0 0,12 0-60 0 0,1 0 0 0 0,-1 1 0 0 0,1 1 0 0 0,0 1 0 0 0,1-1 0 0 0,-1 2 0 0 0,1 0-1 0 0,-11 9 1 0 0,21-16 27 0 0,0 1 0 0 0,1 0-1 0 0,-1 0 1 0 0,1 1 0 0 0,-1-1-1 0 0,1 0 1 0 0,-1 0 0 0 0,1 1-1 0 0,0-1 1 0 0,0 1 0 0 0,0-1-1 0 0,0 1 1 0 0,0-1 0 0 0,0 1-1 0 0,0 0 1 0 0,0 0 0 0 0,0 2-1 0 0,1-3 0 0 0,1 0 0 0 0,-1 0 0 0 0,1 0 0 0 0,-1 0 0 0 0,1 0 0 0 0,0 0 0 0 0,-1-1 0 0 0,1 1 0 0 0,0 0 0 0 0,0 0-1 0 0,0-1 1 0 0,0 1 0 0 0,0 0 0 0 0,0-1 0 0 0,0 1 0 0 0,0-1 0 0 0,0 1 0 0 0,0-1 0 0 0,0 1 0 0 0,0-1 0 0 0,0 0-1 0 0,0 1 1 0 0,0-1 0 0 0,0 0 0 0 0,0 0 0 0 0,0 0 0 0 0,1 0 0 0 0,-1 0 0 0 0,2-1 0 0 0,94 5 43 0 0,-78-5-96 0 0,1 1 0 0 0,-1 1 0 0 0,0 1 0 0 0,1 0 0 0 0,-1 1 1 0 0,0 1-1 0 0,-1 1 0 0 0,30 12 0 0 0,-47-17 56 0 0,0 0-1 0 0,0 1 1 0 0,0-1 0 0 0,0 1-1 0 0,0-1 1 0 0,1 1 0 0 0,-1 0-1 0 0,0-1 1 0 0,0 1-1 0 0,-1 0 1 0 0,1-1 0 0 0,0 1-1 0 0,0 0 1 0 0,0 0 0 0 0,0 0-1 0 0,-1 0 1 0 0,1 0 0 0 0,0 0-1 0 0,-1 0 1 0 0,1 0 0 0 0,-1 0-1 0 0,1 0 1 0 0,-1 1 0 0 0,0-1-1 0 0,1 0 1 0 0,-1 2-1 0 0,-1-2 43 0 0,1 1 0 0 0,-1-1 0 0 0,1 0 0 0 0,-1 1 0 0 0,0-1 0 0 0,0 0 0 0 0,0 1-1 0 0,0-1 1 0 0,0 0 0 0 0,0 0 0 0 0,0 0 0 0 0,0 0 0 0 0,-1 0 0 0 0,1 0-1 0 0,0 0 1 0 0,-1-1 0 0 0,-1 2 0 0 0,-8 3 340 0 0,-1 1 0 0 0,0-2 0 0 0,-20 6 0 0 0,-6 0-232 0 0,0-1 1 0 0,0-2-1 0 0,-1-2 1 0 0,-66 0 0 0 0,104-4-241 0 0,1-1 0 0 0,-1 0 0 0 0,1 0 0 0 0,0 0 0 0 0,-1 0-1 0 0,1 1 1 0 0,-1-1 0 0 0,1 0 0 0 0,-1 0 0 0 0,1 0 0 0 0,-1 0 0 0 0,1 0 0 0 0,-1 0 0 0 0,1-1 0 0 0,-1 1 0 0 0,1 0 0 0 0,-1 0 0 0 0,1 0 0 0 0,-1 0 0 0 0,1 0 0 0 0,-1-1 0 0 0,1 1 0 0 0,0 0 0 0 0,-1 0 0 0 0,1-1 0 0 0,-1 1 0 0 0,1 0 0 0 0,0-1 0 0 0,-1 1 0 0 0,1 0 0 0 0,0-1 0 0 0,-1 1 0 0 0,1-1 0 0 0,0 1 0 0 0,0-1 0 0 0,0 1 0 0 0,-1 0 0 0 0,1-1 0 0 0,0 1 0 0 0,0-1 0 0 0,0 1 0 0 0,0-1 0 0 0,0 1 0 0 0,0-1 0 0 0,0 1 0 0 0,0-1 0 0 0,0 1 0 0 0,0-1 0 0 0,0 1 0 0 0,0-1 0 0 0,0 1 0 0 0,0-1 0 0 0,0 1 0 0 0,0-1 0 0 0,1 0 0 0 0,4-5-2112 0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42.84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9692.34375"/>
      <inkml:brushProperty name="anchorY" value="-318556.5"/>
      <inkml:brushProperty name="scaleFactor" value="0.5"/>
    </inkml:brush>
  </inkml:definitions>
  <inkml:trace contextRef="#ctx0" brushRef="#br0">171 0 17964 0 0,'0'0'1077'0'0,"0"1"-1675"0"0,-2 5 312 0 0,-2 3 321 0 0,-1 3-47 0 0,-3 1 47 0 0,-3 3 2 0 0,-1 1 68 0 0,-2 2-27 0 0,-1 2 30 0 0,-1 1-16 0 0,1 0 14 0 0,-1 2-3 0 0,2-1 20 0 0,1 0-15 0 0,3 0 24 0 0,3-3 12 0 0,1 0 7 0 0,3-3 9 0 0,3-2 26 0 0,3-2 32 0 0,2-3-17 0 0,3-2-1 0 0,4-1 39 0 0,2-4-87 0 0,4-1 8 0 0,4-3 23 0 0,2-2-114 0 0,3-2-13 0 0,2-2-20 0 0,3-3-11 0 0,1-2-46 0 0,2-1-100 0 0,1-1-246 0 0,-1-1-163 0 0,0-1-216 0 0,0 0 55 0 0,-1-1-460 0 0,-21 10-8396 0 0,0 1-1454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43.04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1000.09375"/>
      <inkml:brushProperty name="anchorY" value="-319795.90625"/>
      <inkml:brushProperty name="scaleFactor" value="0.5"/>
    </inkml:brush>
  </inkml:definitions>
  <inkml:trace contextRef="#ctx0" brushRef="#br0">410 1 10498 0 0,'0'0'0'0'0,"-2"2"976"0"0,-4 3-1110 0 0,-3 4 905 0 0,-2 2-225 0 0,-3 4-570 0 0,-3 3 1053 0 0,-1 3-551 0 0,-3 5 204 0 0,0 2-74 0 0,-2 5-248 0 0,0 2-99 0 0,0 3 2 0 0,-1 1 7 0 0,1 2-197 0 0,0-1 39 0 0,1-1-59 0 0,0-2-19 0 0,1-2-8 0 0,2-1 0 0 0,1-3-21 0 0,2-3-69 0 0,2-1-9 0 0,3-2-3 0 0,3-3-70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43.5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9569.78125"/>
      <inkml:brushProperty name="anchorY" value="-319435.9375"/>
      <inkml:brushProperty name="scaleFactor" value="0.5"/>
    </inkml:brush>
  </inkml:definitions>
  <inkml:trace contextRef="#ctx0" brushRef="#br0">94 217 4385 0 0,'0'0'0'0'0,"2"-3"1008"0"0,3-5-1148 0 0,1-3 1925 0 0,2-4-369 0 0,1-2-199 0 0,1-2 941 0 0,-1-1-794 0 0,0 0 393 0 0,-2 1-9 0 0,-1 0-636 0 0,0 2-2 0 0,-3 2-267 0 0,0 2 29 0 0,-2 4-320 0 0,0 3-525 0 0,-1 3 29 0 0,0 1-11 0 0,-1 4-882 0 0,1 4 403 0 0,-1 4-88 0 0,0 4 317 0 0,-2 5 12 0 0,0 4 130 0 0,-1 4-46 0 0,-2 4 184 0 0,-1 4-41 0 0,-2 4 40 0 0,0 4-14 0 0,0 3 24 0 0,-1 3-7 0 0,0 2-25 0 0,0 1 36 0 0,0 0-30 0 0,0 0 18 0 0,1-2-24 0 0,-1-3 6 0 0,1-4-2 0 0,1-3 10 0 0,0-4-4 0 0,0-4 12 0 0,2-3 6 0 0,0-5-2 0 0,1-3 12 0 0,2-4 24 0 0,1-3 4 0 0,1-5-74 0 0,0-3-192 0 0,1-3-71 0 0,2-2-182 0 0,7-10-2673 0 0,-1 0 1259 0 0,2-2 2183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43.93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8497.5"/>
      <inkml:brushProperty name="anchorY" value="-319087.0625"/>
      <inkml:brushProperty name="scaleFactor" value="0.5"/>
    </inkml:brush>
  </inkml:definitions>
  <inkml:trace contextRef="#ctx0" brushRef="#br0">574 0 13419 0 0,'0'0'1894'0'0,"0"0"-1957"0"0,0 1 138 0 0,0 0 90 0 0,2 5 4 0 0,-1 3-30 0 0,-1 2-10 0 0,-2 2 69 0 0,-1 1 23 0 0,-3 2 25 0 0,-3 2 7 0 0,-4 2 48 0 0,-3 3-30 0 0,-3 2-16 0 0,-4 3 24 0 0,-3 1-57 0 0,-3 3-58 0 0,-2 0-22 0 0,-3 0 8 0 0,0-1-110 0 0,-2-2 31 0 0,0-1-34 0 0,0-3 25 0 0,1-3-28 0 0,1-2 37 0 0,3-3 26 0 0,2-2-6 0 0,4-3 42 0 0,4-2 55 0 0,4-3 15 0 0,4-2 1 0 0,4-1 79 0 0,4-2-124 0 0,2-2-17 0 0,2 0 40 0 0,1 0-150 0 0,5-2 14 0 0,3 0-47 0 0,4-1-31 0 0,2-1-32 0 0,4 1 15 0 0,1 0 10 0 0,2 0-4 0 0,3 2 13 0 0,0 0-13 0 0,1 1 14 0 0,0 2-5 0 0,-1 1 2 0 0,0 2-9 0 0,0 1 21 0 0,-1 1-16 0 0,1 1 24 0 0,-1 2 3 0 0,0 0-1 0 0,0 1-7 0 0,0 1 21 0 0,0 0-763 0 0,-1-1-1032 0 0,0 0 1416 0 0,0-1 347 0 0,-2-2-928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44.3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7439.4375"/>
      <inkml:brushProperty name="anchorY" value="-318718.6875"/>
      <inkml:brushProperty name="scaleFactor" value="0.5"/>
    </inkml:brush>
  </inkml:definitions>
  <inkml:trace contextRef="#ctx0" brushRef="#br0">513 6 14003 0 0,'-1'0'1296'0'0,"0"-2"-121"0"0,-2 1 35 0 0,0 0-223 0 0,-1 0-269 0 0,0 0 121 0 0,-1 2-361 0 0,-1 2-75 0 0,1 2-70 0 0,0 2-68 0 0,0 4-150 0 0,1 2-11 0 0,0 3-19 0 0,1 3-13 0 0,1 3-45 0 0,1 5 40 0 0,2 3-25 0 0,1 5 17 0 0,3 4 5 0 0,1 3-29 0 0,2 3 27 0 0,2 2-18 0 0,1 0-13 0 0,1 0-6 0 0,1-2 1 0 0,0-3-2 0 0,0-3-10 0 0,0-5-5 0 0,-1-4 9 0 0,-1-3-3 0 0,-2-3 1 0 0,-2-4-9 0 0,-2-2 21 0 0,-2-2-16 0 0,-3-1 14 0 0,-1-3 6 0 0,-4-1-10 0 0,-2-2 3 0 0,-4-1 8 0 0,-3-2 7 0 0,-3-1-10 0 0,-3 0 3 0 0,-4-2-10 0 0,-3-1 2 0 0,-2-1-10 0 0,-2-1 11 0 0,-1 0-22 0 0,0-3 7 0 0,-2 0 6 0 0,1-1-21 0 0,1-1 16 0 0,-1 0-5 0 0,1-1 1 0 0,1-1 0 0 0,1-1-9 0 0,1 0-7 0 0,4-1-36 0 0,2-1 0 0 0,4 0-50 0 0,3 0-734 0 0,4-1-400 0 0,5-1-522 0 0,2 0-1001 0 0,5 0 318 0 0,3 0-1506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44.64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5917.34375"/>
      <inkml:brushProperty name="anchorY" value="-318369.34375"/>
      <inkml:brushProperty name="scaleFactor" value="0.5"/>
    </inkml:brush>
  </inkml:definitions>
  <inkml:trace contextRef="#ctx0" brushRef="#br0">3 39 16404 0 0,'0'1'784'0'0,"-2"0"-9"0"0,1 0 2 0 0,1 2 65 0 0,2 0-253 0 0,2 1 104 0 0,5 1-31 0 0,5 0-139 0 0,4 0-6 0 0,8 0-6 0 0,5-1-194 0 0,8-1-30 0 0,7-1-50 0 0,8-2-7 0 0,5-2-98 0 0,6 0-21 0 0,4-2-38 0 0,3-1-14 0 0,3-1-38 0 0,1 0-29 0 0,-1-1 5 0 0,-1 0-5 0 0,-3 1-37 0 0,-3-1-354 0 0,-3 1-862 0 0,-4 1-1141 0 0,-5 0-644 0 0,-5 1 182 0 0,-6-1-2131 0 0,-11 1-5367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52.20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9482"/>
      <inkml:brushProperty name="anchorY" value="-322332.34375"/>
      <inkml:brushProperty name="scaleFactor" value="0.5"/>
    </inkml:brush>
  </inkml:definitions>
  <inkml:trace contextRef="#ctx0" brushRef="#br0">153 312 11634 0 0,'0'0'0'0'0,"0"-3"793"0"0,0-5-244 0 0,0-4 70 0 0,3-4-100 0 0,0-3-234 0 0,2-3 35 0 0,3-1-84 0 0,1-1 180 0 0,3-1-102 0 0,1 0 27 0 0,1 2 155 0 0,0 1-168 0 0,2 2 58 0 0,-2 2-18 0 0,1 3-159 0 0,-1 2-104 0 0,1 3-7 0 0,-2 3-5 0 0,0 3-155 0 0,-1 1-191 0 0,-1 4 28 0 0,-1 3-19 0 0,-2 4-201 0 0,-2 5 299 0 0,-3 5-124 0 0,-3 8-52 0 0,-5 8 313 0 0,-4 9-69 0 0,-6 9 81 0 0,-6 11 56 0 0,-6 10-13 0 0,-6 10 20 0 0,-3 9-32 0 0,-3 7 29 0 0,-2 5-28 0 0,2 2-20 0 0,2 2-5 0 0,6-1 9 0 0,6-3-32 0 0,8-5 18 0 0,8-6-6 0 0,11-8 1 0 0,9-7 28 0 0,10-7-46 0 0,-15-56 20 0 0,1 0 1 0 0,12 17-1 0 0,-10-19 1 0 0,0 0-1 0 0,16 16 1 0 0,-13-17-4 0 0,1 0 0 0 0,16 11 0 0 0,-11-11-7 0 0,31 16-1 0 0,29 4-4 0 0,-45-20-8863 0 0,1-1-1364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51.41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78189.46875"/>
      <inkml:brushProperty name="anchorY" value="-319346.34375"/>
      <inkml:brushProperty name="scaleFactor" value="0.5"/>
    </inkml:brush>
  </inkml:definitions>
  <inkml:trace contextRef="#ctx0" brushRef="#br0">8 0 5585 0 0,'-1'1'2569'0'0,"0"0"-1420"0"0,0 2 173 0 0,-1 2 489 0 0,0 1-3946 0 0,1 3 1576 0 0,2 3-1055 0 0,2 3 1025 0 0,2 4-254 0 0,5 5-4 0 0,4 4 1029 0 0,4 6-337 0 0,5 4 283 0 0,4 7 69 0 0,4 5-78 0 0,4 6 221 0 0,1 6-119 0 0,3 5-31 0 0,0 4 190 0 0,0 4-229 0 0,-1 2 119 0 0,-1 1 38 0 0,-2 2-238 0 0,-2-2 64 0 0,-3-1-56 0 0,-4-1-4 0 0,-4-3 0 0 0,-4-3 63 0 0,-6-2-18 0 0,-5-3 0 0 0,-6-3 67 0 0,-6-2 28 0 0,-6-2 32 0 0,-5-3 25 0 0,-5-1 35 0 0,-4-1 48 0 0,-5-3 18 0 0,-2-2 0 0 0,-5-2 70 0 0,-2-1-19 0 0,-4-2 9 0 0,8-10-15206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53.15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0720.375"/>
      <inkml:brushProperty name="anchorY" value="-324858.59375"/>
      <inkml:brushProperty name="scaleFactor" value="0.5"/>
    </inkml:brush>
  </inkml:definitions>
  <inkml:trace contextRef="#ctx0" brushRef="#br0">511 182 8586 0 0,'0'0'0'0'0,"1"-3"1136"0"0,2-3-1307 0 0,1-2 1056 0 0,0-3 980 0 0,2-3-1570 0 0,0 0 401 0 0,1-1 78 0 0,0 0-85 0 0,-1 1 78 0 0,1 0 183 0 0,-1 1-302 0 0,0 2 34 0 0,-1 1-16 0 0,-1 0-337 0 0,0 3-74 0 0,0 0-130 0 0,-1 3-23 0 0,-1 1-224 0 0,-1 1-186 0 0,-1 2 76 0 0,0 5-785 0 0,-1 4 683 0 0,-1 4 41 0 0,-3 4 210 0 0,-3 5-13 0 0,-3 6 55 0 0,-5 6 5 0 0,-3 8 49 0 0,-5 7 7 0 0,-3 9 2 0 0,-4 8 11 0 0,-4 7 7 0 0,-2 9-1 0 0,-2 7-9 0 0,-1 7 4 0 0,0 6-12 0 0,0 4 4 0 0,2 3-12 0 0,1 2 22 0 0,3 3-25 0 0,4 0 26 0 0,5-1-26 0 0,4-1 8 0 0,4-2 6 0 0,6-1-12 0 0,4-1 14 0 0,5-2-23 0 0,5-2 7 0 0,5-1 6 0 0,5-3 7 0 0,6 0-1 0 0,4-1 10 0 0,6-3 16 0 0,3-3-3 0 0,5-2 2 0 0,2-3 9 0 0,3-3-21 0 0,2-4 7 0 0,2-4 6 0 0,1-4-49 0 0,0-3 33 0 0,2-5-21 0 0,1-3 15 0 0,0-4-4 0 0,-1-5 29 0 0,0-4 1 0 0,-3-4 2 0 0,-1-5 38 0 0,-4-4-10 0 0,-4-4 14 0 0,-5-5-2 0 0,-4-3 10 0 0,-5-3-2 0 0,-5-3-8 0 0,-4-3 11 0 0,-4-3-12 0 0,-3-2 3 0 0,-2-4 8 0 0,-3-1-58 0 0,-1-3 26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55.0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2208.0625"/>
      <inkml:brushProperty name="anchorY" value="-329530.59375"/>
      <inkml:brushProperty name="scaleFactor" value="0.5"/>
    </inkml:brush>
  </inkml:definitions>
  <inkml:trace contextRef="#ctx0" brushRef="#br0">14 58 10506 0 0,'0'-1'1681'0'0,"-1"-3"-1933"0"0,0-1 1849 0 0,-1-2 866 0 0,0 0-2020 0 0,0-1 751 0 0,0 1-579 0 0,1 1-9 0 0,0 0-24 0 0,0 3-451 0 0,0 1-689 0 0,1 0 329 0 0,0 2-59 0 0,2 3-698 0 0,1 2 763 0 0,1 4-386 0 0,1 4-43 0 0,1 5 782 0 0,1 5-238 0 0,0 6 136 0 0,1 6-8 0 0,-2 6 14 0 0,0 5 15 0 0,-1 4-4 0 0,-2 4 3 0 0,-1 1 10 0 0,-1 3-32 0 0,-2 0 29 0 0,-1 1 0 0 0,0 0-28 0 0,-1 0 55 0 0,0-1-16 0 0,0-3 6 0 0,1-2 65 0 0,1-5-46 0 0,0-4 35 0 0,2-6 10 0 0,0-5-21 0 0,1-7 26 0 0,1-5-7 0 0,-1-4-17 0 0,0-5 34 0 0,1-4 101 0 0,-1-2-65 0 0,-1-3-67 0 0,0-2 96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2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16 11210 0 0,'-5'-2'36'0'0,"0"1"-1"0"0,0 0 1 0 0,0 0-1 0 0,0 0 1 0 0,0 1-1 0 0,0 0 1 0 0,0 0-1 0 0,0 0 1 0 0,0 0-1 0 0,0 1 1 0 0,0 0-1 0 0,0 0 1 0 0,0 0-1 0 0,1 1 1 0 0,-1-1-1 0 0,0 1 1 0 0,-6 4-1 0 0,3-2-75 0 0,1-1-1 0 0,0 2 1 0 0,0-1-1 0 0,0 1 0 0 0,0 0 1 0 0,1 0-1 0 0,0 1 0 0 0,0 0 1 0 0,1 0-1 0 0,-7 7 0 0 0,11-11 33 0 0,1-1 0 0 0,-1 1 0 0 0,0-1-1 0 0,0 1 1 0 0,0-1 0 0 0,1 1-1 0 0,-1-1 1 0 0,1 1 0 0 0,-1 0-1 0 0,1-1 1 0 0,0 1 0 0 0,0 0-1 0 0,0 0 1 0 0,0-1 0 0 0,0 1 0 0 0,0 0-1 0 0,0-1 1 0 0,0 1 0 0 0,0 0-1 0 0,1-1 1 0 0,-1 1 0 0 0,1 0-1 0 0,0-1 1 0 0,-1 1 0 0 0,1-1-1 0 0,1 2 1 0 0,0 0 4 0 0,1 0-1 0 0,0 0 1 0 0,0 0 0 0 0,0 0-1 0 0,0-1 1 0 0,1 1 0 0 0,-1-1-1 0 0,0 0 1 0 0,1 0 0 0 0,6 3-1 0 0,4 0 53 0 0,0-1-1 0 0,-1 0 1 0 0,2-1 0 0 0,-1 0-1 0 0,20 1 1 0 0,-22-4 60 0 0,-1-1 0 0 0,1 0 1 0 0,-1-1-1 0 0,1 0 0 0 0,-1-1 1 0 0,0 0-1 0 0,21-10 1 0 0,-29 12-65 0 0,0 0 1 0 0,1 0 0 0 0,-1-1 0 0 0,0 1 0 0 0,0-1 0 0 0,0 0 0 0 0,0 0 0 0 0,-1 0-1 0 0,1 0 1 0 0,-1 0 0 0 0,1-1 0 0 0,-1 1 0 0 0,0-1 0 0 0,1 0 0 0 0,-1 0-1 0 0,-1 1 1 0 0,1-1 0 0 0,0 0 0 0 0,-1-1 0 0 0,0 1 0 0 0,1 0 0 0 0,-1 0 0 0 0,0-1-1 0 0,-1 1 1 0 0,1 0 0 0 0,-1-1 0 0 0,1 1 0 0 0,-1-1 0 0 0,0 1 0 0 0,-1-7 0 0 0,0 6-22 0 0,0 1 0 0 0,0 0 0 0 0,0 0 1 0 0,-1 0-1 0 0,1 0 0 0 0,-1 0 0 0 0,0 0 1 0 0,0 0-1 0 0,0 0 0 0 0,0 1 0 0 0,-1-1 1 0 0,1 1-1 0 0,0-1 0 0 0,-1 1 1 0 0,0 0-1 0 0,-4-2 0 0 0,1 0-16 0 0,0 1 0 0 0,-1 0 0 0 0,0 0 0 0 0,1 1 0 0 0,-1 0 0 0 0,0 0 0 0 0,-12-1 0 0 0,7 2-50 0 0,0 0 0 0 0,-1 1 0 0 0,1 0 0 0 0,-1 1 0 0 0,1 0 0 0 0,0 1 0 0 0,0 0 0 0 0,-22 8 0 0 0,33-10-32 0 0,0 1 1 0 0,-1-1-1 0 0,1 1 1 0 0,0 0 0 0 0,-1-1-1 0 0,1 1 1 0 0,0 0-1 0 0,0 0 1 0 0,0 0-1 0 0,-1 0 1 0 0,1 0 0 0 0,0 0-1 0 0,0 0 1 0 0,0 0-1 0 0,1 0 1 0 0,-1 0-1 0 0,0 1 1 0 0,0-1 0 0 0,1 0-1 0 0,-2 3 1 0 0,2-3-8 0 0,0 0 0 0 0,1 0 0 0 0,-1 0 0 0 0,0 0 0 0 0,0 0 0 0 0,1 0 0 0 0,-1 0 0 0 0,1 0 0 0 0,-1 0 0 0 0,1 0 0 0 0,-1 0 0 0 0,1 0-1 0 0,-1 0 1 0 0,1 0 0 0 0,0 0 0 0 0,0-1 0 0 0,-1 1 0 0 0,1 0 0 0 0,0 0 0 0 0,0-1 0 0 0,0 1 0 0 0,0-1 0 0 0,0 1 0 0 0,0-1 0 0 0,0 1 0 0 0,0-1 0 0 0,0 0 0 0 0,0 1 0 0 0,1-1 0 0 0,15 5-630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55.65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3275.1875"/>
      <inkml:brushProperty name="anchorY" value="-331583.71875"/>
      <inkml:brushProperty name="scaleFactor" value="0.5"/>
    </inkml:brush>
  </inkml:definitions>
  <inkml:trace contextRef="#ctx0" brushRef="#br0">13 1 13043 0 0,'-1'0'1920'0'0,"1"0"-1446"0"0,-1 0-634 0 0,0 0 156 0 0,-1 0-351 0 0,1 0 147 0 0,-2 2-59 0 0,1 2-120 0 0,0 4 94 0 0,3 3 40 0 0,0 3 145 0 0,1 5 68 0 0,2 3 30 0 0,1 5 61 0 0,-1 5-39 0 0,1 3 7 0 0,0 5 35 0 0,-1 3-30 0 0,0 3 39 0 0,-1 2 17 0 0,-2 0-32 0 0,0 0 105 0 0,-1-1-2 0 0,-1-3-14 0 0,0-2 103 0 0,0-3-85 0 0,-1-2 29 0 0,1-4 20 0 0,0-1-82 0 0,1-2 6 0 0,-1-3-24 0 0,1-1-7 0 0,0-2 0 0 0,0-2 18 0 0,-1-2-6 0 0,1-2 3 0 0,0-4 38 0 0,0-2 72 0 0,0-4-36 0 0,0-3-77 0 0,0-2 81 0 0,3-5-1429 0 0,1-5 680 0 0,1-3 658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56.08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4326.53125"/>
      <inkml:brushProperty name="anchorY" value="-333501.28125"/>
      <inkml:brushProperty name="scaleFactor" value="0.5"/>
    </inkml:brush>
  </inkml:definitions>
  <inkml:trace contextRef="#ctx0" brushRef="#br0">479 0 12571 0 0,'0'0'5003'0'0,"1"4"-5800"0"0,-1 2 616 0 0,-1 3 194 0 0,-3 3-30 0 0,-1 3 39 0 0,-2 2 18 0 0,-4 3 16 0 0,-2 2-2 0 0,-2 2 20 0 0,-3 0-4 0 0,-2 1 2 0 0,-3 0-10 0 0,-1-1 4 0 0,-1 0-12 0 0,-2-1 13 0 0,0-1-23 0 0,-1-1 7 0 0,0-1-13 0 0,1-2 4 0 0,0-2 16 0 0,0-1 24 0 0,3-2-6 0 0,1-2 41 0 0,2-2 158 0 0,3-2-43 0 0,3-3 15 0 0,5-1 151 0 0,3-1-258 0 0,3-2 102 0 0,4-2 19 0 0,4-1-255 0 0,5-3 95 0 0,3 0-114 0 0,5-1-23 0 0,2-1 2 0 0,3 0-24 0 0,1 0 4 0 0,2 2 7 0 0,0 0-39 0 0,1 2 20 0 0,-1 2 2 0 0,-1 2-1 0 0,0 1 20 0 0,-2 2 3 0 0,-1 2 10 0 0,-2 1-10 0 0,-1 3 12 0 0,-2 0 16 0 0,0 3-5 0 0,-3 0-6 0 0,0 2 21 0 0,-2 1-7 0 0,0 1 12 0 0,-1 0-2 0 0,-1 1 1 0 0,-1 0 0 0 0,0-1 0 0 0,0 1 0 0 0,0-1-9 0 0,-1 0-7 0 0,0 0-270 0 0,0-2-259 0 0,0-1-130 0 0,0-1 34 0 0,1-3-493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56.45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5380.34375"/>
      <inkml:brushProperty name="anchorY" value="-335174.34375"/>
      <inkml:brushProperty name="scaleFactor" value="0.5"/>
    </inkml:brush>
  </inkml:definitions>
  <inkml:trace contextRef="#ctx0" brushRef="#br0">306 137 15419 0 0,'0'0'0'0'0,"1"-2"720"0"0,2-5 775 0 0,1-3-1024 0 0,1-1 191 0 0,0-2-73 0 0,0 0-86 0 0,0 0-112 0 0,0 1-1 0 0,-2 2 9 0 0,0 0-196 0 0,-1 1 9 0 0,-2 2-41 0 0,0 1 19 0 0,-1 1-74 0 0,-2 1-146 0 0,-1 1 19 0 0,-2 2 10 0 0,-1 1-179 0 0,-1 1 136 0 0,-3 3-67 0 0,-2 2-38 0 0,-2 2 125 0 0,-2 4-40 0 0,-1 2 53 0 0,-3 3-20 0 0,-2 3 9 0 0,-2 3 7 0 0,1 2-12 0 0,-1 2 14 0 0,2 1-14 0 0,1 1 23 0 0,1 0-6 0 0,4-1 2 0 0,2 0 9 0 0,4-1-2 0 0,3-2 19 0 0,2-3-14 0 0,4 0 15 0 0,2-4-14 0 0,3-1-5 0 0,2-2 2 0 0,3-3-21 0 0,3-1-88 0 0,2-3 15 0 0,3-1-39 0 0,3-3-86 0 0,3-1-566 0 0,2-2-396 0 0,3-1-449 0 0,3-2-817 0 0,0-2 264 0 0,2 0-1281 0 0,-7 0-6461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57.18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4324.34375"/>
      <inkml:brushProperty name="anchorY" value="-334499.09375"/>
      <inkml:brushProperty name="scaleFactor" value="0.5"/>
    </inkml:brush>
  </inkml:definitions>
  <inkml:trace contextRef="#ctx0" brushRef="#br0">360 568 9930 0 0,'0'-1'2921'0'0,"-2"-1"-962"0"0,0-2 256 0 0,-1-1-48 0 0,0 0-1707 0 0,0 0 259 0 0,-1 1-220 0 0,0 0-272 0 0,-1 1-1 0 0,0 1 30 0 0,0 2-312 0 0,-1 0 108 0 0,-2 3-74 0 0,0 1-74 0 0,-2 1 85 0 0,-1 3-40 0 0,-2 1 59 0 0,-2 3-5 0 0,-2 1 4 0 0,-1 2 10 0 0,-1 2-2 0 0,-2 1-9 0 0,-1 2 22 0 0,-1 0-25 0 0,1 0 26 0 0,0 1-17 0 0,1-1-4 0 0,3-1 2 0 0,2-1 16 0 0,2 0-14 0 0,4-3 15 0 0,4-1 14 0 0,3-2-13 0 0,3-2 6 0 0,4-2 16 0 0,3-2-14 0 0,3-2 24 0 0,3-3-34 0 0,3-2 19 0 0,2-2 3 0 0,2-3-1 0 0,1-2-9 0 0,1-1 22 0 0,0-2-44 0 0,0-1 14 0 0,0-1 12 0 0,-1 0-51 0 0,-1 0 25 0 0,-2 0-9 0 0,-2 1-9 0 0,-2 1 13 0 0,-2 1-4 0 0,-2 1-9 0 0,-2 1 4 0 0,-3 1-2 0 0,-2 2-38 0 0,-1 1-16 0 0,-1 2-26 0 0,-1 2-52 0 0,-1-1-7 0 0,1 1 7 0 0,-1 1-15 0 0,0-1-14 0 0,0 0 60 0 0,-5 4-10 0 0,0 1 43 0 0,-1 3 46 0 0,0 1-19 0 0,1 1 29 0 0,2 2 3 0 0,0 1 9 0 0,3 1 8 0 0,1 0 17 0 0,1 1-22 0 0,3 0 64 0 0,2 0 9 0 0,3-1 18 0 0,2 0 0 0 0,3-1 39 0 0,2-2-1 0 0,4-1 3 0 0,2-3 19 0 0,2-1-14 0 0,3-3-4 0 0,2-3 2 0 0,3-2-2 0 0,1-4-10 0 0,2-2-5 0 0,2-3 19 0 0,2-2-16 0 0,-1-3 14 0 0,-1-1 25 0 0,-1-2-7 0 0,-2-2 4 0 0,-2 0 28 0 0,-4-2-45 0 0,-2-2 14 0 0,-3-2-5 0 0,-2-3-37 0 0,-1-2-36 0 0,-2-3-21 0 0,-1-5 2 0 0,-2-2-60 0 0,-2-4 7 0 0,0-2-24 0 0,-3 0 3 0 0,-1-1-30 0 0,-3 1 8 0 0,-1 3-4 0 0,-4 4-9 0 0,-2 2-7 0 0,-4 6-64 0 0,-3 3-11 0 0,-3 5 18 0 0,-2 4-103 0 0,-2 4 66 0 0,-2 4-42 0 0,-2 5 2 0 0,-1 3 27 0 0,-1 5 0 0 0,0 3 49 0 0,-1 6-32 0 0,1 3 41 0 0,0 5 26 0 0,0 4 3 0 0,2 4 3 0 0,1 5 38 0 0,1 5 18 0 0,3 4 15 0 0,2 4 0 0 0,2 3 20 0 0,4 4 24 0 0,2 2-6 0 0,4 0 22 0 0,4-1 5 0 0,4-1 28 0 0,3-4 2 0 0,4-4 2 0 0,3-4 38 0 0,4-5 9 0 0,2-4-1 0 0,2-3 3 0 0,3-4 0 0 0,2-3-19 0 0,2-3 6 0 0,2-2-12 0 0,2-4-26 0 0,0-2-49 0 0,2-2 3 0 0,-1-2-15 0 0,-1-1-36 0 0,-1-2-66 0 0,-3 0-39 0 0,-1-1-51 0 0,-2-1-85 0 0,-3 1-2400 0 0,-2 0 3152 0 0,-4 0-1697 0 0,-4-1 1416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57.70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86364.65625"/>
      <inkml:brushProperty name="anchorY" value="-335799.25"/>
      <inkml:brushProperty name="scaleFactor" value="0.5"/>
    </inkml:brush>
  </inkml:definitions>
  <inkml:trace contextRef="#ctx0" brushRef="#br0">101 238 8842 0 0,'0'0'0'0'0,"-5"1"2032"0"0,-6 0-597 0 0,-3 1 162 0 0,-3 1-112 0 0,0 1-926 0 0,1 1-8 0 0,4-1-178 0 0,5 1-3 0 0,6 1 66 0 0,10-2-24 0 0,10 0-35 0 0,12-1 182 0 0,13-3 20 0 0,15-1 49 0 0,15-3 137 0 0,16-2-210 0 0,14-3 43 0 0,15-3 1 0 0,12-2-243 0 0,12-2-24 0 0,11 0-82 0 0,8-2 28 0 0,8 0-166 0 0,6 1-1 0 0,4 0-27 0 0,2 2-2 0 0,0 0-58 0 0,-1 3-21 0 0,-4 1 12 0 0,-5 1-18 0 0,-8 1-33 0 0,-9 2 0 0 0,-10 0-3 0 0,-12 1-19 0 0,-12 0 4 0 0,-13 0-77 0 0,-13 1-90 0 0,-13 0-63 0 0,-13 0-123 0 0,-13 1-1757 0 0,-11 0 2460 0 0,-11 1-1424 0 0,-12 1 1350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8:59.79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1081.96875"/>
      <inkml:brushProperty name="anchorY" value="-336576.09375"/>
      <inkml:brushProperty name="scaleFactor" value="0.5"/>
    </inkml:brush>
  </inkml:definitions>
  <inkml:trace contextRef="#ctx0" brushRef="#br0">205 77 8282 0 0,'0'-2'4727'0'0,"0"1"-4679"0"0,0 0 1037 0 0,0-1-423 0 0,0 0 41 0 0,0 0-15 0 0,2-10-205 0 0,0 1 40 0 0,1 0 41 0 0,-1 2-310 0 0,0 3 35 0 0,-1 1-62 0 0,1 2-7 0 0,-1 1-68 0 0,0 0-114 0 0,1 1-36 0 0,-1 0-10 0 0,1 0-166 0 0,-1 0 73 0 0,1 0-59 0 0,-1 0-25 0 0,3 2 34 0 0,-1 3 52 0 0,-1 3 23 0 0,-2 4 46 0 0,-4 3 38 0 0,-2 4 12 0 0,-3 3 10 0 0,-2 1-8 0 0,-3 3 3 0 0,-1 1 8 0 0,-1 0-2 0 0,-1 0-8 0 0,-1-1 2 0 0,1 0-1 0 0,0-2 19 0 0,1-1-15 0 0,1-1 14 0 0,2-2-3 0 0,1-1 20 0 0,1-2-6 0 0,3-2 22 0 0,1-2 13 0 0,1-1 16 0 0,3-3-3 0 0,0-1 31 0 0,3-2 95 0 0,1-1 21 0 0,1-2-8 0 0,3-1 121 0 0,2-1-61 0 0,2-2 15 0 0,3-1 8 0 0,2-1-51 0 0,2-1-97 0 0,3-2-13 0 0,2 0-23 0 0,0-1-131 0 0,2 0 7 0 0,1-1-21 0 0,0 2-28 0 0,-1 0-32 0 0,-2 1-58 0 0,0 1-80 0 0,-2 1-76 0 0,-1 1-99 0 0,-2 0-2100 0 0,-1 1 2858 0 0,0 2-1595 0 0,0 0 1450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00.11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2267.78125"/>
      <inkml:brushProperty name="anchorY" value="-337859.75"/>
      <inkml:brushProperty name="scaleFactor" value="0.5"/>
    </inkml:brush>
  </inkml:definitions>
  <inkml:trace contextRef="#ctx0" brushRef="#br0">462 9 9298 0 0,'-1'-6'7560'0'0,"1"5"-7148"0"0,0 1-10 0 0,0-1-181 0 0,0 1-237 0 0,-3 1 56 0 0,-1 4-24 0 0,-3 3-244 0 0,0 5 220 0 0,-3 4-124 0 0,-2 7 100 0 0,-2 4 105 0 0,-3 5 1 0 0,-3 5 19 0 0,-3 4 20 0 0,-1 2 16 0 0,-3 2-13 0 0,-1 3 14 0 0,0 1-12 0 0,-1 1 12 0 0,2 2-59 0 0,0 0 26 0 0,3 0-10 0 0,1 0-46 0 0,3-2 14 0 0,2-3-16 0 0,2-3 2 0 0,2-5-10 0 0,2-5 21 0 0,3-5-16 0 0,1-5 5 0 0,3-5-1 0 0,1-6-299 0 0,3-4-297 0 0,2-4-213 0 0,3-4-489 0 0,3-4 145 0 0,2-2-766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00.80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0818.59375"/>
      <inkml:brushProperty name="anchorY" value="-337812.0625"/>
      <inkml:brushProperty name="scaleFactor" value="0.5"/>
    </inkml:brush>
  </inkml:definitions>
  <inkml:trace contextRef="#ctx0" brushRef="#br0">303 44 12187 0 0,'0'0'0'0'0,"1"-2"712"0"0,0-2 93 0 0,0-1-26 0 0,1-1-136 0 0,1-1-23 0 0,-1 0 82 0 0,0 2-268 0 0,0 1-462 0 0,-1 2-93 0 0,-1 0 68 0 0,2 4-825 0 0,-2 3 443 0 0,-1 4-89 0 0,-1 5 475 0 0,-2 4-103 0 0,-2 5 292 0 0,-2 6-7 0 0,-3 4 94 0 0,-1 4 33 0 0,-3 3-3 0 0,-1 2 17 0 0,-2 1 43 0 0,-1-1-105 0 0,0-1 15 0 0,0-2-18 0 0,0-1-93 0 0,1-2 7 0 0,1-2-36 0 0,1 0-5 0 0,2-2-19 0 0,0-1 4 0 0,2-2-13 0 0,1-1 13 0 0,1-2-14 0 0,1-3-5 0 0,2-3-8 0 0,0-3 11 0 0,2-3-32 0 0,0-3-645 0 0,2-4-703 0 0,2-3 1018 0 0,0-2 291 0 0,1-4-730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06.29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0530.09375"/>
      <inkml:brushProperty name="anchorY" value="-338563.96875"/>
      <inkml:brushProperty name="scaleFactor" value="0.5"/>
    </inkml:brush>
  </inkml:definitions>
  <inkml:trace contextRef="#ctx0" brushRef="#br0">0 292 6065 0 0,'0'0'0'0'0,"1"-2"688"0"0,1-4-784 0 0,2-1 542 0 0,0-2 571 0 0,3-2-1211 0 0,0-1 452 0 0,1 1-132 0 0,1 0 119 0 0,0 0-11 0 0,0 1 76 0 0,0 1 190 0 0,-1 0-2 0 0,0 2 34 0 0,0-1 235 0 0,-1 2 113 0 0,0 0 1 0 0,0-1 2 0 0,0 1 158 0 0,0-1-103 0 0,0 0 11 0 0,0-1 46 0 0,1 1-167 0 0,0-1-166 0 0,1-1-15 0 0,1 1-15 0 0,1-1-297 0 0,1 0-57 0 0,2 0-49 0 0,1-1-6 0 0,3 1-194 0 0,1 0 26 0 0,1 1-57 0 0,1 0 17 0 0,1 2-46 0 0,-1 0-6 0 0,0 3-28 0 0,-2 0-5 0 0,-3 2-10 0 0,-1 2-36 0 0,-2 2 10 0 0,-2 1-25 0 0,-2 2-13 0 0,-2 1-7 0 0,-1 0 10 0 0,-2 2 5 0 0,-1 2 17 0 0,-2 0 127 0 0,-2 2-25 0 0,-1 1 15 0 0,-2 1 142 0 0,-2 2-2 0 0,-3 1 55 0 0,-2 2 11 0 0,-3 2 39 0 0,-1 2-8 0 0,-4 0 5 0 0,-1 3 9 0 0,-3 0-2 0 0,-2 1-27 0 0,-1 0-11 0 0,0-1 11 0 0,-1 0-61 0 0,1 0-20 0 0,2-2-17 0 0,1 0 10 0 0,4-2-70 0 0,2-2 28 0 0,3-2-39 0 0,3-1 9 0 0,4-2-4 0 0,2-1-19 0 0,3-3-13 0 0,3-1 3 0 0,2-2-31 0 0,3-2-76 0 0,1-1 1 0 0,3-2 3 0 0,2-2-108 0 0,2-2 115 0 0,1-1-20 0 0,1-2-31 0 0,1-3 125 0 0,0-1 0 0 0,0-3 43 0 0,-1-2 14 0 0,0-2 46 0 0,-2-2 17 0 0,0-2 18 0 0,-3-1 7 0 0,-2-3 29 0 0,-2 0 3 0 0,-2-2 0 0 0,-2 0 2 0 0,-4 0 0 0 0,-2 0 0 0 0,-3 2-9 0 0,-3 0-26 0 0,-3 2-11 0 0,-1 2-112 0 0,-3 2 12 0 0,-2 2 26 0 0,0 3-135 0 0,-1 2 12 0 0,0 2-55 0 0,1 3-10 0 0,1 1-11 0 0,1 2-149 0 0,2 0-61 0 0,3 2-40 0 0,1 0-196 0 0,3 0-987 0 0,3 2-293 0 0,1 0-314 0 0,8 5-4380 0 0,2-4 2165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07.43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1659.84375"/>
      <inkml:brushProperty name="anchorY" value="-339549.15625"/>
      <inkml:brushProperty name="scaleFactor" value="0.5"/>
    </inkml:brush>
  </inkml:definitions>
  <inkml:trace contextRef="#ctx0" brushRef="#br0">395 63 13147 0 0,'0'-1'896'0'0,"-2"-2"644"0"0,0 0-1332 0 0,-1-2 4099 0 0,0-1-4259 0 0,-1-1 1152 0 0,-1 1-393 0 0,0 0 48 0 0,0 0-343 0 0,0 0-20 0 0,0 1-123 0 0,0 1 15 0 0,-1 2-165 0 0,1 0-51 0 0,-2 1-41 0 0,0 2-1 0 0,-2 1-108 0 0,-1 2-9 0 0,-3 1-13 0 0,-1 3-3 0 0,-3 3-47 0 0,-2 2 31 0 0,-2 3-21 0 0,-1 3 5 0 0,-1 3 18 0 0,-1 1-34 0 0,1 2 2 0 0,1 2-11 0 0,0 1-17 0 0,2-1-25 0 0,2 2 16 0 0,2-2-8 0 0,3 1-7 0 0,3 0 30 0 0,3 0 19 0 0,5-1-22 0 0,4-1 64 0 0,5 1-74 0 0,5-2 43 0 0,5-2 5 0 0,5-1-50 0 0,4-3-20 0 0,5-4-25 0 0,4-3 31 0 0,2-5-31 0 0,4-4 94 0 0,1-6-27 0 0,1-4-35 0 0,0-4 145 0 0,0-5 30 0 0,-2-3 34 0 0,-2-2 1 0 0,-3-4 80 0 0,-4-1 53 0 0,-4-2 8 0 0,-4-1 15 0 0,-5-1 55 0 0,-5 0-14 0 0,-5-1-1 0 0,-5-1 12 0 0,-4 1-23 0 0,-3 0-59 0 0,-4 2-30 0 0,-3 0 22 0 0,-2 2-105 0 0,-2 3-82 0 0,-1 2-10 0 0,-2 3-18 0 0,-1 3-112 0 0,0 4-64 0 0,0 2-16 0 0,0 4-34 0 0,1 2-62 0 0,1 1-190 0 0,1 3-25 0 0,2 2-74 0 0,2 1-216 0 0,2 2-1149 0 0,2 2-613 0 0,2 2 130 0 0,3 2-1786 0 0,1 0 559 0 0,3 2-1519 0 0,0-2 1399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2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37 104 11602 0 0,'0'0'51'0'0,"0"21"-1805"0"0,0-9 1829 0 0,-1 5-102 0 0,1 4 2833 0 0,-4-16 155 0 0,-4-10-2020 0 0,-8-13-1428 0 0,14 16 781 0 0,1 0-290 0 0,0-1 0 0 0,0 0-1 0 0,1 1 1 0 0,-1-1 0 0 0,0 0-1 0 0,1 0 1 0 0,0 0 0 0 0,0 1-1 0 0,0-1 1 0 0,0 0 0 0 0,0 0-1 0 0,0 0 1 0 0,1 1 0 0 0,-1-1-1 0 0,1 0 1 0 0,0 0 0 0 0,0 1-1 0 0,0-1 1 0 0,2-3 0 0 0,27-43-191 0 0,-27 45 150 0 0,0 1-1 0 0,0-1 1 0 0,0 1 0 0 0,0-1 0 0 0,1 1 0 0 0,-1 0-1 0 0,1 0 1 0 0,0 1 0 0 0,0-1 0 0 0,0 1-1 0 0,0 0 1 0 0,0 0 0 0 0,1 0 0 0 0,-1 0 0 0 0,1 1-1 0 0,-1 0 1 0 0,1 0 0 0 0,-1 0 0 0 0,1 0 0 0 0,0 1-1 0 0,8 0 1 0 0,-9 1 6 0 0,1 0 1 0 0,0 1-1 0 0,-1-1 1 0 0,1 1-1 0 0,-1 1 0 0 0,1-1 1 0 0,-1 0-1 0 0,0 1 1 0 0,0 0-1 0 0,0 0 0 0 0,-1 0 1 0 0,1 1-1 0 0,-1-1 0 0 0,1 1 1 0 0,-1 0-1 0 0,0 0 1 0 0,-1 0-1 0 0,1 0 0 0 0,-1 0 1 0 0,4 7-1 0 0,35 102 165 0 0,-40-112-292 0 0,0 0-1 0 0,0 0 1 0 0,0 0 0 0 0,0 0 0 0 0,0 0 0 0 0,0 0 0 0 0,0 0 0 0 0,0 0 0 0 0,0 0 0 0 0,0 0 0 0 0,0 0 0 0 0,1-1 0 0 0,-1 1 0 0 0,0 0 0 0 0,1-1 0 0 0,-1 1 0 0 0,0-1 0 0 0,1 0 0 0 0,-1 1 0 0 0,1-1 0 0 0,2 0 0 0 0,0 0 56 0 0</inkml:trace>
  <inkml:trace contextRef="#ctx0" brushRef="#br0" timeOffset="1">548 78 15403 0 0,'0'0'-192'0'0,"3"0"-2360"0"0,-1 0 1880 0 0,31-3-353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07.79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2686.625"/>
      <inkml:brushProperty name="anchorY" value="-340580.375"/>
      <inkml:brushProperty name="scaleFactor" value="0.5"/>
    </inkml:brush>
  </inkml:definitions>
  <inkml:trace contextRef="#ctx0" brushRef="#br0">319 43 19924 0 0,'0'0'0'0'0,"-3"-2"1721"0"0,-2-2-1952 0 0,-2-1 1183 0 0,-3-1-242 0 0,0 0-262 0 0,-1 0 291 0 0,0 1-335 0 0,1 1 132 0 0,0 1-27 0 0,3 2-307 0 0,0 0-125 0 0,2 2-1 0 0,2 2-7 0 0,0 1-203 0 0,2 3 151 0 0,0 2-101 0 0,1 3-1 0 0,0 2 131 0 0,2 4-50 0 0,0 3 40 0 0,2 3 3 0 0,1 2-19 0 0,2 2-3 0 0,2 1 19 0 0,1 2-25 0 0,1 0 8 0 0,1 0-3 0 0,2 0-10 0 0,-1-1 13 0 0,1-1-4 0 0,-2-1 10 0 0,0-1-21 0 0,-3-2 25 0 0,0-2-7 0 0,-3-2 20 0 0,-1-3-4 0 0,-3-1 11 0 0,-2-3 7 0 0,-3-1 45 0 0,-3-2-2 0 0,-2-1-15 0 0,-3-1 53 0 0,-3-2-53 0 0,-2-1 36 0 0,-3-1-10 0 0,-1-1-26 0 0,-2-1-20 0 0,0-2-15 0 0,-2-1 11 0 0,0-2-42 0 0,1-2-110 0 0,-1 0-83 0 0,1-3-41 0 0,1 0-187 0 0,1-2-720 0 0,2 0-219 0 0,1-1-477 0 0,3 0-919 0 0,4-1 282 0 0,3 0-1105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08.03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1347.75"/>
      <inkml:brushProperty name="anchorY" value="-340050.21875"/>
      <inkml:brushProperty name="scaleFactor" value="0.5"/>
    </inkml:brush>
  </inkml:definitions>
  <inkml:trace contextRef="#ctx0" brushRef="#br0">1 0 20868 0 0,'0'0'2082'0'0,"2"1"-1983"0"0,4 1 118 0 0,4 1-66 0 0,3 0-63 0 0,6 2 151 0 0,4 0-87 0 0,5 1 38 0 0,5-1 31 0 0,3 0-85 0 0,5 0-39 0 0,1-2-20 0 0,2-1-1 0 0,1-1-88 0 0,0-2-4 0 0,-1-1-22 0 0,-1-2-18 0 0,-3-1-26 0 0,-2-1-1310 0 0,-1 0-1775 0 0,-3-1 2432 0 0,-2 1 697 0 0,-2 1-1694 0 0,-23 3-4376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09.91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3071.375"/>
      <inkml:brushProperty name="anchorY" value="-341065.53125"/>
      <inkml:brushProperty name="scaleFactor" value="0.5"/>
    </inkml:brush>
  </inkml:definitions>
  <inkml:trace contextRef="#ctx0" brushRef="#br0">347 3 11306 0 0,'0'-2'8143'0'0,"0"1"-7908"0"0,-3 3-40 0 0,-1 2-44 0 0,0 5-10 0 0,-1 4-97 0 0,-1 6 109 0 0,-1 5-9 0 0,-1 7 4 0 0,-1 7 116 0 0,-2 7 90 0 0,-2 7-38 0 0,-2 5-5 0 0,-2 5 117 0 0,-2 4-214 0 0,0 3 77 0 0,-2 1 0 0 0,0 1-222 0 0,1-2 47 0 0,0-2-53 0 0,2-2-4 0 0,1-4-30 0 0,2-4-30 0 0,1-5 6 0 0,2-4-24 0 0,1-6-31 0 0,2-4-170 0 0,2-6-151 0 0,0-4-72 0 0,2-4-278 0 0,1-5-2101 0 0,1-4 3118 0 0,1-5-1903 0 0,1-3 1927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10.28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1707.53125"/>
      <inkml:brushProperty name="anchorY" value="-341315.59375"/>
      <inkml:brushProperty name="scaleFactor" value="0.5"/>
    </inkml:brush>
  </inkml:definitions>
  <inkml:trace contextRef="#ctx0" brushRef="#br0">1 1 14683 0 0,'0'0'7847'0'0,"1"2"-7859"0"0,2 3 1 0 0,2 3-31 0 0,1 3 108 0 0,1 3 24 0 0,2 3-2 0 0,0 4 148 0 0,0 3-21 0 0,-1 4 23 0 0,0 3 10 0 0,-1 3-1 0 0,0 2-46 0 0,-2 2-14 0 0,-1-1 1 0 0,1 0-78 0 0,-1-1 30 0 0,1-2-23 0 0,0-2 4 0 0,0-3 9 0 0,1-3-13 0 0,0-3 4 0 0,0-3 9 0 0,0-2-13 0 0,0-4 42 0 0,0-3-22 0 0,0-4-19 0 0,1-2 34 0 0,0-4-50 0 0,2-3 16 0 0,2-5 12 0 0,1-3-60 0 0,2-6-1 0 0,3-4-30 0 0,2-4 14 0 0,2-4-34 0 0,1-3-19 0 0,1-2-34 0 0,0-1-2 0 0,0-1-40 0 0,-2 0-46 0 0,0 2-9 0 0,-2 1-86 0 0,-2 3-26 0 0,-2 2-1175 0 0,-1 2-753 0 0,-2 4-213 0 0,-2 3-1791 0 0,-2 3 549 0 0,-2 5-2042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10.79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3231.53125"/>
      <inkml:brushProperty name="anchorY" value="-342439.34375"/>
      <inkml:brushProperty name="scaleFactor" value="0.5"/>
    </inkml:brush>
  </inkml:definitions>
  <inkml:trace contextRef="#ctx0" brushRef="#br0">196 14 17172 0 0,'0'-1'3224'0'0,"0"0"-2697"0"0,0 0 184 0 0,1-1-275 0 0,0 1 160 0 0,0-1-10 0 0,0 1-253 0 0,0-1 4 0 0,0 1-70 0 0,0 0 33 0 0,-1 0-109 0 0,1 3 30 0 0,-2 3-41 0 0,-1 3-29 0 0,-3 4 6 0 0,-2 3-5 0 0,-3 3-9 0 0,-3 2 3 0 0,-2 3-21 0 0,-1 2 6 0 0,-1 1-3 0 0,-1 0 9 0 0,0 1-21 0 0,1 0-3 0 0,1-2-9 0 0,2-1 11 0 0,1-2-32 0 0,4-2-47 0 0,2-2-16 0 0,3-3-10 0 0,3-3-56 0 0,2-1-33 0 0,3-2 6 0 0,3-1-26 0 0,2-2-22 0 0,2-2 42 0 0,3-1-24 0 0,3-2 9 0 0,1-2 35 0 0,3-2-10 0 0,1-2 23 0 0,2-2-4 0 0,1-1 20 0 0,-1-2-42 0 0,2-2-80 0 0,0 0-63 0 0,-1 0-73 0 0,-1-1-1080 0 0,0 0-270 0 0,0 0-385 0 0,0 1-1388 0 0,0 1 433 0 0,-1 0-1450 0 0,-4 3-5892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11.03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4488.375"/>
      <inkml:brushProperty name="anchorY" value="-343702.53125"/>
      <inkml:brushProperty name="scaleFactor" value="0.5"/>
    </inkml:brush>
  </inkml:definitions>
  <inkml:trace contextRef="#ctx0" brushRef="#br0">345 0 18380 0 0,'-1'1'1664'0'0,"-2"0"-485"0"0,-2 1 129 0 0,0 3-47 0 0,-2 1-792 0 0,-2 5 41 0 0,-1 4-78 0 0,-2 4-78 0 0,-1 6 15 0 0,-3 5-47 0 0,-2 5-63 0 0,-2 5-40 0 0,-1 4-14 0 0,-2 3-2 0 0,0 3-78 0 0,1 0-34 0 0,0 0-23 0 0,2 0 9 0 0,2-2-81 0 0,2-1 14 0 0,3-4-18 0 0,2-2 1 0 0,2-5-38 0 0,1-3-9 0 0,2-4-27 0 0,1-4-23 0 0,2-3-43 0 0,0-4-476 0 0,2-3-54 0 0,0-2-82 0 0,2-4-577 0 0,1-2-2610 0 0,3-4 4171 0 0,4-3-2700 0 0,2-3 2980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11.20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3167.84375"/>
      <inkml:brushProperty name="anchorY" value="-343549.875"/>
      <inkml:brushProperty name="scaleFactor" value="0.5"/>
    </inkml:brush>
  </inkml:definitions>
  <inkml:trace contextRef="#ctx0" brushRef="#br0">92 0 21149 0 0,'0'0'0'0'0,"-3"2"1760"0"0,-2 3-1997 0 0,-3 2 971 0 0,-1 3-72 0 0,-1 2-401 0 0,-1 2 67 0 0,1 2-214 0 0,1 1 59 0 0,1 0-13 0 0,1 1-217 0 0,2-1 17 0 0,2-2-92 0 0,1 0-88 0 0,1-3-56 0 0,1-1-2141 0 0,0-2 2844 0 0,1-2-1545 0 0,-1-3 1332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11.74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2062.84375"/>
      <inkml:brushProperty name="anchorY" value="-342744.09375"/>
      <inkml:brushProperty name="scaleFactor" value="0.5"/>
    </inkml:brush>
  </inkml:definitions>
  <inkml:trace contextRef="#ctx0" brushRef="#br0">284 13 14011 0 0,'0'-2'5989'0'0,"0"1"-5286"0"0,0 0-40 0 0,0 0-84 0 0,0-1 41 0 0,0 0-263 0 0,0 1-15 0 0,0 0-46 0 0,0 0 6 0 0,-2 1-128 0 0,0 4 101 0 0,-1 5-46 0 0,-1 4 12 0 0,-2 6 65 0 0,-1 5 46 0 0,-3 6 0 0 0,-1 4 7 0 0,-2 5 57 0 0,-2 3-128 0 0,-2 2 21 0 0,-1 2-1 0 0,-2 1-154 0 0,1 0-22 0 0,0 0-40 0 0,0-1-18 0 0,1 0-74 0 0,2-1 10 0 0,1-3-9 0 0,2-2-29 0 0,2-3-1 0 0,2-4-95 0 0,2-5-78 0 0,2-5 8 0 0,2-5-153 0 0,2-5-372 0 0,2-5-89 0 0,3-5-71 0 0,1-4-521 0 0,3-4-2608 0 0,2-5 4193 0 0,2-6-2618 0 0,2-5 2921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12.25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0829"/>
      <inkml:brushProperty name="anchorY" value="-342470.0625"/>
      <inkml:brushProperty name="scaleFactor" value="0.5"/>
    </inkml:brush>
  </inkml:definitions>
  <inkml:trace contextRef="#ctx0" brushRef="#br0">23 117 19300 0 0,'0'0'2507'0'0,"0"0"-2332"0"0,0-1-14 0 0,0 0-181 0 0,3-4 48 0 0,2-2-12 0 0,4-1-189 0 0,3-1 121 0 0,4 0-36 0 0,3 0-21 0 0,2-1 111 0 0,3 1-14 0 0,2 0 38 0 0,2 0 12 0 0,0 0 18 0 0,0 2 35 0 0,0 1-27 0 0,0 2 29 0 0,-2 1 2 0 0,-1 2 18 0 0,-2 1 25 0 0,-1 2-16 0 0,-2 1 27 0 0,-2 2 20 0 0,-2 2-14 0 0,-3 0 25 0 0,-2 2 2 0 0,-3 1 38 0 0,-2 0-9 0 0,-2 2 5 0 0,-3 2 19 0 0,-3 0-6 0 0,-3 3 13 0 0,-3 1 6 0 0,-4 2-20 0 0,-4 1-22 0 0,-3 3-3 0 0,-4 1-1 0 0,-3 3-40 0 0,-1 0-7 0 0,-3 3-19 0 0,-2 0-7 0 0,0 2-18 0 0,-1 1 13 0 0,1 0-15 0 0,0 0-5 0 0,2-1-17 0 0,2-1-24 0 0,2-1-5 0 0,4-2 18 0 0,3-1-62 0 0,4-2-29 0 0,4-1-13 0 0,4-3 8 0 0,4-1-61 0 0,3-4 26 0 0,5-1-57 0 0,3-2 33 0 0,4-3-21 0 0,2-3 24 0 0,3-3 3 0 0,2-2-10 0 0,1-2 42 0 0,2-4-3 0 0,0-2 49 0 0,0-2-30 0 0,-2-3 40 0 0,-1-2 26 0 0,-2-2 12 0 0,-1-1-9 0 0,-4-1 43 0 0,-2-2 6 0 0,-2 0-9 0 0,-4-1 6 0 0,-2-1 7 0 0,-2-1-30 0 0,-2 0-1 0 0,-3 0-10 0 0,-3-2-26 0 0,-2 1-60 0 0,-1 1 6 0 0,-3 0-25 0 0,-1 1-62 0 0,-2 0-105 0 0,-1 2-21 0 0,-1 2-14 0 0,0 1-125 0 0,1 2-200 0 0,0 1-184 0 0,0 3-107 0 0,3 1-329 0 0,2 3 94 0 0,3 2-417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13.09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1854.34375"/>
      <inkml:brushProperty name="anchorY" value="-343715.8125"/>
      <inkml:brushProperty name="scaleFactor" value="0.5"/>
    </inkml:brush>
  </inkml:definitions>
  <inkml:trace contextRef="#ctx0" brushRef="#br0">36 15 20908 0 0,'-2'-1'1649'0'0,"-1"-1"-1868"0"0,-1-1 814 0 0,-1 1-95 0 0,1 0-312 0 0,0 0 107 0 0,2 1-169 0 0,0 0 47 0 0,2 1 15 0 0,-1 0-196 0 0,0 4 49 0 0,0 3-5 0 0,1 5-16 0 0,1 3 24 0 0,1 4 161 0 0,0 6-54 0 0,0 3 17 0 0,1 6 169 0 0,-1 3-170 0 0,-1 4 68 0 0,-1 3 8 0 0,-2 3-166 0 0,0 2 22 0 0,0 0-43 0 0,-1 0-15 0 0,0-1-36 0 0,0-2 18 0 0,0-4-18 0 0,2-4-5 0 0,0-3-8 0 0,1-7-92 0 0,1-4-68 0 0,1-4-24 0 0,1-5-161 0 0,0-4-399 0 0,2-3-85 0 0,0-5-129 0 0,2-3-535 0 0,1-4-2560 0 0,3-6 4195 0 0,2-5-2647 0 0,2-6 3008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3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6457 0 0,'0'0'1457'0'0,"3"22"-3887"0"0,11 153 2087 0 0,18 117 871 0 0,-32-289-449 0 0,1 1 0 0 0,-1-1 1 0 0,1 0-1 0 0,0 0 0 0 0,0 0 0 0 0,0 1 0 0 0,0-1 0 0 0,0 0 0 0 0,1 0 0 0 0,-1 0 1 0 0,1-1-1 0 0,0 1 0 0 0,0 0 0 0 0,0-1 0 0 0,0 1 0 0 0,1-1 0 0 0,2 3 1 0 0,2-2 316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13.45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2920.21875"/>
      <inkml:brushProperty name="anchorY" value="-345427.71875"/>
      <inkml:brushProperty name="scaleFactor" value="0.5"/>
    </inkml:brush>
  </inkml:definitions>
  <inkml:trace contextRef="#ctx0" brushRef="#br0">306 3 14123 0 0,'0'-3'10101'0'0,"-2"6"-9897"0"0,-1 1-31 0 0,-2 3-2 0 0,-2 3-20 0 0,-3 2 3 0 0,-2 2-30 0 0,-2 1-29 0 0,-3 2-12 0 0,-1 1 9 0 0,-2 1-62 0 0,-1-1 37 0 0,0 0-42 0 0,0-1 11 0 0,0-1 6 0 0,1-1-13 0 0,1-2 14 0 0,1-2 5 0 0,3-1-20 0 0,2-2-3 0 0,2-1 1 0 0,3-3-12 0 0,3-1-6 0 0,2-1-54 0 0,2-1 4 0 0,1-1 5 0 0,0 0-61 0 0,1-1 46 0 0,0 1-25 0 0,4 1-12 0 0,2 0 41 0 0,2 1-14 0 0,2-1 25 0 0,2 1-15 0 0,1 0 5 0 0,0 0 18 0 0,2 1-15 0 0,0 1 15 0 0,2 2 5 0 0,0 1 8 0 0,1 2-2 0 0,0 3 2 0 0,1 1 10 0 0,1 1 6 0 0,0 3-11 0 0,1 0 4 0 0,0 1 9 0 0,0-1-41 0 0,0 1 3 0 0,0-2-3 0 0,0-1-57 0 0,0-1-450 0 0,0-2-259 0 0,0-3-190 0 0,2-2-650 0 0,0-4 202 0 0,2-3-855 0 0,-15 0-6806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13.85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4168.28125"/>
      <inkml:brushProperty name="anchorY" value="-346942.3125"/>
      <inkml:brushProperty name="scaleFactor" value="0.5"/>
    </inkml:brush>
  </inkml:definitions>
  <inkml:trace contextRef="#ctx0" brushRef="#br0">313 7 20956 0 0,'-1'0'1473'0'0,"-1"-2"-1037"0"0,-1 0 1982 0 0,2 1-2713 0 0,0 1 742 0 0,0-1-329 0 0,1 1 52 0 0,0 0-126 0 0,0 5-3 0 0,1 2-41 0 0,1 3-4 0 0,0 3-49 0 0,1 4 49 0 0,0 2-8 0 0,2 3 12 0 0,0 2 45 0 0,2 3-30 0 0,0 1 21 0 0,0 1-15 0 0,2 0-14 0 0,-1 1 13 0 0,1-1-15 0 0,0 0 14 0 0,-2-1-14 0 0,0 0 23 0 0,0 0-6 0 0,-2-1-8 0 0,1-1 22 0 0,-2 0-16 0 0,0-2 6 0 0,-1 0 7 0 0,-1-1-21 0 0,0-2 25 0 0,0-2-7 0 0,-1-2 2 0 0,0-1 18 0 0,-1-3 33 0 0,1-3-18 0 0,-1-1 18 0 0,0-3 24 0 0,-1-3 11 0 0,1-1 0 0 0,-1-1 2 0 0,-4 0-10 0 0,-4-2-24 0 0,-2 0 15 0 0,-2-1-15 0 0,-2-1-34 0 0,-2 0-28 0 0,-2-2 5 0 0,-3-1-14 0 0,-2 0-17 0 0,-2-2-23 0 0,0-1-42 0 0,-2-1 10 0 0,1 0-54 0 0,0-2-164 0 0,1 0-49 0 0,2 0-17 0 0,1-1-251 0 0,2 0-419 0 0,2 0-223 0 0,2 1-302 0 0,4-1-588 0 0,2 1 162 0 0,3-1-724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14.11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2833.96875"/>
      <inkml:brushProperty name="anchorY" value="-346390.84375"/>
      <inkml:brushProperty name="scaleFactor" value="0.5"/>
    </inkml:brush>
  </inkml:definitions>
  <inkml:trace contextRef="#ctx0" brushRef="#br0">1 0 22069 0 0,'0'0'353'0'0,"1"3"-135"0"0,4 2-130 0 0,3 2-2 0 0,4 2 178 0 0,7 1 64 0 0,4 1-28 0 0,8 1 60 0 0,7 0 90 0 0,4 1-221 0 0,6-1 53 0 0,3-1-14 0 0,2-2-220 0 0,1-1 25 0 0,0-2-48 0 0,-1-3-15 0 0,-2-1-9 0 0,-3-3-121 0 0,-3-1-116 0 0,-3-2-68 0 0,-5-2-181 0 0,-4-1-1287 0 0,-5 0-515 0 0,-4-1 1132 0 0,-5 0 1269 0 0,-5 1-1995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14.86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4692.15625"/>
      <inkml:brushProperty name="anchorY" value="-347483.09375"/>
      <inkml:brushProperty name="scaleFactor" value="0.5"/>
    </inkml:brush>
  </inkml:definitions>
  <inkml:trace contextRef="#ctx0" brushRef="#br0">0 1 9498 0 0,'0'0'0'0'0,"2"2"656"0"0,5 3 448 0 0,3 3-716 0 0,3 4 1558 0 0,5 3-976 0 0,2 3 177 0 0,4 5-28 0 0,3 3 70 0 0,3 5-222 0 0,4 4 4 0 0,1 6-159 0 0,3 4-50 0 0,1 6-92 0 0,2 4-180 0 0,1 5 23 0 0,0 5-50 0 0,1 5-238 0 0,0 3 19 0 0,1 5-49 0 0,0 4 1 0 0,-1 2-69 0 0,-1 4-47 0 0,0 3 9 0 0,-1 3-18 0 0,-2 2-44 0 0,-2 1 21 0 0,-3 2-10 0 0,-3 1 2 0 0,-4 1 19 0 0,-5 1 32 0 0,-4 1 19 0 0,-5 0-11 0 0,-5 1 62 0 0,-5 0 40 0 0,-5 1-19 0 0,-6-1 2 0 0,-5 0 39 0 0,-4-1-78 0 0,-5-3 15 0 0,-2-1 12 0 0,-5-2-109 0 0,-2-3 4 0 0,-4-3-26 0 0,-2-2 11 0 0,-3-3-43 0 0,-2-3-15 0 0,-1-3-17 0 0,-3-4-8 0 0,-1-2-46 0 0,0-2-44 0 0,0-2-169 0 0,1-3-68 0 0,1-1-163 0 0,1-1-3981 0 0,1-1 5305 0 0,2-2-2907 0 0,2-2 2518 0 0,23-36-11487 0 0,1-1-1442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25.97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5885.03125"/>
      <inkml:brushProperty name="anchorY" value="-352618.28125"/>
      <inkml:brushProperty name="scaleFactor" value="0.5"/>
    </inkml:brush>
  </inkml:definitions>
  <inkml:trace contextRef="#ctx0" brushRef="#br0">0 249 10402 0 0,'0'-1'11920'0'0,"0"1"-11613"0"0,0-1-80 0 0,4-6-10 0 0,2 0 23 0 0,1-3-152 0 0,2 0 16 0 0,1-1-40 0 0,1-1 13 0 0,2 0-62 0 0,1-2 26 0 0,1 0-29 0 0,1-1-2 0 0,0 0-10 0 0,0-1-8 0 0,0 0-18 0 0,0 1 14 0 0,0 0-42 0 0,-1 3-17 0 0,-2 0-16 0 0,1 3-17 0 0,-3 1-34 0 0,0 2-86 0 0,-1 2 2 0 0,-1 2-17 0 0,-1 1-93 0 0,-1 2 35 0 0,0 1-26 0 0,-1 3-14 0 0,0 0 31 0 0,0 2 56 0 0,0 2 22 0 0,0 1-11 0 0,1 2 102 0 0,1 1 27 0 0,0 1 45 0 0,2 1-6 0 0,0 1 82 0 0,0-1 25 0 0,2 0-3 0 0,0 0 35 0 0,2-1 20 0 0,0-1 80 0 0,1-2-20 0 0,1-1 3 0 0,2-1 96 0 0,0-1-10 0 0,0-3 37 0 0,1 0 3 0 0,1-3 20 0 0,0-2-3 0 0,1-1-17 0 0,-2-3 15 0 0,2-2-33 0 0,-1-1-84 0 0,0-3 22 0 0,-1-2-22 0 0,0-1-91 0 0,-1-1-12 0 0,0-2-31 0 0,-1-1 3 0 0,-1 0-41 0 0,-1 0-27 0 0,-2 1-60 0 0,-1 0-34 0 0,-2 2-70 0 0,-2 0-723 0 0,-1 3-154 0 0,-2 0-275 0 0,-2 3-898 0 0,-1 2 291 0 0,-1 2-991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26.46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7754.625"/>
      <inkml:brushProperty name="anchorY" value="-353383.875"/>
      <inkml:brushProperty name="scaleFactor" value="0.5"/>
    </inkml:brush>
  </inkml:definitions>
  <inkml:trace contextRef="#ctx0" brushRef="#br0">1 291 12379 0 0,'0'-3'6088'0'0,"0"1"-5487"0"0,0 0-22 0 0,1-8-135 0 0,2-3 36 0 0,1-1-303 0 0,2-1 22 0 0,1 0-59 0 0,3 1-17 0 0,0 0-75 0 0,3 0 37 0 0,1 0-34 0 0,1 0-2 0 0,1 0 19 0 0,2 0-25 0 0,0 1 8 0 0,1 0-3 0 0,0 0-38 0 0,-1 1 2 0 0,1 1-21 0 0,-2 1-6 0 0,0 2-27 0 0,-2 1-69 0 0,-2 1-20 0 0,-1 2 10 0 0,-1 1-102 0 0,-2 3-37 0 0,-1 0 5 0 0,-1 2 1 0 0,0 2-69 0 0,-2 1 151 0 0,0 2-28 0 0,-1 0-6 0 0,-1 2 168 0 0,1 1-2 0 0,-2 1 37 0 0,1 0 8 0 0,0 0 67 0 0,0 1 20 0 0,0-1 18 0 0,2 0 18 0 0,0-1 35 0 0,0-2 103 0 0,1 0 2 0 0,1-2-1 0 0,1-1 109 0 0,1-1-68 0 0,1-2 35 0 0,1-1 20 0 0,1-1-82 0 0,2-2-30 0 0,2-1-32 0 0,0-2 2 0 0,3-2-89 0 0,0 0-13 0 0,0-2-30 0 0,1-1 3 0 0,1-1-51 0 0,-2 0 5 0 0,1-1-14 0 0,-2 1-18 0 0,0-1 5 0 0,-2 1-31 0 0,-1-1-57 0 0,-2 2-61 0 0,-1 0-52 0 0,-3 0-1636 0 0,-1 2-1295 0 0,-2 2 2116 0 0,-3 2 1022 0 0,-1 1-2043 0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27.08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9514.09375"/>
      <inkml:brushProperty name="anchorY" value="-354108.5625"/>
      <inkml:brushProperty name="scaleFactor" value="0.5"/>
    </inkml:brush>
  </inkml:definitions>
  <inkml:trace contextRef="#ctx0" brushRef="#br0">0 72 14043 0 0,'0'-1'6477'0'0,"0"1"-6059"0"0,0-1 38 0 0,0 1-227 0 0,0-1-113 0 0,0 1-16 0 0,0 0-14 0 0,1 0-193 0 0,4-2 128 0 0,3-1-57 0 0,3 1-5 0 0,3 0 97 0 0,2 0-20 0 0,4 1 29 0 0,2 0 6 0 0,4 0 9 0 0,2-1-1 0 0,4 0-9 0 0,2-1 4 0 0,3-1-2 0 0,2-1-19 0 0,0 0-13 0 0,1 0 21 0 0,1-1-45 0 0,-1 1 23 0 0,-2 0-46 0 0,-1 1 31 0 0,-3 0-29 0 0,-2 1-2 0 0,-3 2-18 0 0,-3 0-6 0 0,-4 2-9 0 0,-3 0-64 0 0,-3 2 27 0 0,-4 0-40 0 0,-3 1-57 0 0,-3 1 34 0 0,-2 2-5 0 0,-3 1-10 0 0,-3 1 14 0 0,-4 3 61 0 0,-1 2-17 0 0,-4 4 55 0 0,-3 3 16 0 0,-3 3-12 0 0,-2 5 26 0 0,-2 3-6 0 0,-2 4 2 0 0,-1 1-10 0 0,-1 3 22 0 0,-1 1-6 0 0,0-1 11 0 0,0 0-12 0 0,0-3 4 0 0,0-3 9 0 0,1-2-4 0 0,2-3 2 0 0,1-3-18 0 0,2-3-61 0 0,3-2-2 0 0,2-3-1461 0 0,3-3-968 0 0,2-2 1709 0 0,3-3 814 0 0,0-1-1643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27.39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00807.0625"/>
      <inkml:brushProperty name="anchorY" value="-355749.90625"/>
      <inkml:brushProperty name="scaleFactor" value="0.5"/>
    </inkml:brush>
  </inkml:definitions>
  <inkml:trace contextRef="#ctx0" brushRef="#br0">164 1 16428 0 0,'0'0'2237'0'0,"0"4"-2714"0"0,-1 3 253 0 0,-1 3 81 0 0,-2 4 48 0 0,-2 3 73 0 0,-2 3-33 0 0,-2 3 111 0 0,-1 2-57 0 0,-2 2 39 0 0,-1 2 1 0 0,0 1-38 0 0,0 1 3 0 0,1 0-30 0 0,2 1-13 0 0,1 0-26 0 0,1 0-2843 0 0,1 0 3565 0 0,2-1-1830 0 0,1-1 1397 0 0,3-18-8109 0 0,0-1-1078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28.00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9628.25"/>
      <inkml:brushProperty name="anchorY" value="-355214.625"/>
      <inkml:brushProperty name="scaleFactor" value="0.5"/>
    </inkml:brush>
  </inkml:definitions>
  <inkml:trace contextRef="#ctx0" brushRef="#br0">299 56 8042 0 0,'1'-1'1832'0'0,"3"-1"-186"0"0,0-1 43 0 0,2 0-116 0 0,0-2-274 0 0,1 1-31 0 0,-1-2-153 0 0,1 1-264 0 0,-1 0 25 0 0,-1 0-21 0 0,0 0-354 0 0,0 1 45 0 0,-1 1-100 0 0,-2 1 3 0 0,0 0-92 0 0,-1 1 254 0 0,-1 1-629 0 0,0 1-40 0 0,-1-1-10 0 0,-3 1-39 0 0,-2 2-114 0 0,-3 1 123 0 0,-2 1-34 0 0,-2 2 39 0 0,-1 0 68 0 0,-1 2 10 0 0,-2 2 3 0 0,0 0 4 0 0,-1 1 9 0 0,-1 1-2 0 0,1 0 1 0 0,-1 0 0 0 0,0 1 0 0 0,1-1 0 0 0,1 1-9 0 0,0-1 11 0 0,2-1-12 0 0,2 0 3 0 0,2 0-29 0 0,2-2-1 0 0,2-1-21 0 0,3-2 14 0 0,3-1-33 0 0,3-1 9 0 0,2-1-23 0 0,4-2 62 0 0,3-1-47 0 0,3-1 53 0 0,3 1-5 0 0,4-2-44 0 0,1 1 89 0 0,3 1-46 0 0,2 1 6 0 0,2 2 10 0 0,0 0 14 0 0,0 3-3 0 0,1 0 20 0 0,-2 2-4 0 0,0 2-8 0 0,-4 0 4 0 0,-1 2-12 0 0,-5-1 32 0 0,-3 2-10 0 0,-4 0 13 0 0,-3 1 26 0 0,-5 0 12 0 0,-3 0 26 0 0,-5 0-5 0 0,-3 0 23 0 0,-5 0-6 0 0,-3 0-16 0 0,-3 0 15 0 0,-2 0-24 0 0,-3-1-21 0 0,-2 0-23 0 0,0-1 13 0 0,-1 0-53 0 0,-1 0 6 0 0,0-2-5 0 0,0 0-1 0 0,1-1-9 0 0,-1-2-7 0 0,1-1-102 0 0,1-3-148 0 0,2-1-30 0 0,2-3-1809 0 0,3-3-745 0 0,2-1 1641 0 0,3-3 1294 0 0,4-2-2278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28.18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8307.21875"/>
      <inkml:brushProperty name="anchorY" value="-354720.28125"/>
      <inkml:brushProperty name="scaleFactor" value="0.5"/>
    </inkml:brush>
  </inkml:definitions>
  <inkml:trace contextRef="#ctx0" brushRef="#br0">1 98 20332 0 0,'0'0'1954'0'0,"0"0"-1498"0"0,7-2-149 0 0,2-2-14 0 0,3 0-182 0 0,4 0-80 0 0,3-1-18 0 0,4 0-9 0 0,3-1-135 0 0,4 0 75 0 0,3 0-29 0 0,3-1-23 0 0,1 0 64 0 0,2-1-328 0 0,0 1-520 0 0,0 0-447 0 0,-2 0-586 0 0,-3 1 173 0 0,-2 2-1234 0 0,-8 1-12683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3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 56 7394 0 0,'0'-1'43'0'0,"0"0"0"0"0,0 0 0 0 0,0 0 0 0 0,0-1 1 0 0,0 1-1 0 0,0 0 0 0 0,0 0 0 0 0,0 0 0 0 0,0 0 0 0 0,-1 0 1 0 0,1 0-1 0 0,0 0 0 0 0,-1 0 0 0 0,1 0 0 0 0,-1 0 1 0 0,1 0-1 0 0,-1 0 0 0 0,0 0 0 0 0,1 0 0 0 0,-1 0 0 0 0,0 0 1 0 0,1 1-1 0 0,-1-1 0 0 0,0 0 0 0 0,0 0 0 0 0,0 1 1 0 0,0-1-1 0 0,0 1 0 0 0,0-1 0 0 0,-1 0 0 0 0,0 1-50 0 0,1 0-1 0 0,-1 0 0 0 0,1 1 0 0 0,-1-1 1 0 0,1 0-1 0 0,-1 1 0 0 0,1-1 0 0 0,0 0 1 0 0,-1 1-1 0 0,1 0 0 0 0,0-1 1 0 0,-1 1-1 0 0,1 0 0 0 0,0 0 0 0 0,0 0 1 0 0,0 0-1 0 0,0 0 0 0 0,0 0 1 0 0,0 0-1 0 0,0 0 0 0 0,0 0 0 0 0,0 0 1 0 0,0 1-1 0 0,0 1 0 0 0,-1-1 3 0 0,0 1-1 0 0,0-1 1 0 0,1 1-1 0 0,-1-1 1 0 0,1 1 0 0 0,0 0-1 0 0,0-1 1 0 0,0 1-1 0 0,0 0 1 0 0,0 0-1 0 0,1 0 1 0 0,-1 0-1 0 0,1 0 1 0 0,0-1 0 0 0,0 1-1 0 0,0 0 1 0 0,0 0-1 0 0,0 0 1 0 0,1 0-1 0 0,-1 0 1 0 0,1 0 0 0 0,0 0-1 0 0,0 0 1 0 0,0-1-1 0 0,0 1 1 0 0,0 0-1 0 0,2 2 1 0 0,1-1 18 0 0,-1-1-1 0 0,1 0 1 0 0,-1 0 0 0 0,1 0 0 0 0,0 0-1 0 0,0 0 1 0 0,0-1 0 0 0,0 0-1 0 0,1 0 1 0 0,-1 0 0 0 0,1-1 0 0 0,-1 1-1 0 0,1-1 1 0 0,0 0 0 0 0,-1 0-1 0 0,8 0 1 0 0,1 0 108 0 0,1 0 0 0 0,0-1 0 0 0,-1-1-1 0 0,1 0 1 0 0,23-6 0 0 0,-32 7-51 0 0,0-2-1 0 0,0 1 1 0 0,-1 0 0 0 0,1-1 0 0 0,0 0 0 0 0,-1 0-1 0 0,1-1 1 0 0,-1 1 0 0 0,0-1 0 0 0,0 0 0 0 0,0 0-1 0 0,0 0 1 0 0,0 0 0 0 0,-1-1 0 0 0,1 0-1 0 0,-1 0 1 0 0,0 0 0 0 0,0 0 0 0 0,2-4 0 0 0,-5 6-55 0 0,1 1 1 0 0,-1 0 0 0 0,1-1-1 0 0,-1 1 1 0 0,0 0 0 0 0,1-1-1 0 0,-1 1 1 0 0,0-1 0 0 0,0 1-1 0 0,0 0 1 0 0,0-1-1 0 0,0 1 1 0 0,0-1 0 0 0,-1 1-1 0 0,1 0 1 0 0,0-1 0 0 0,-1 1-1 0 0,1 0 1 0 0,-1-1 0 0 0,0 1-1 0 0,1 0 1 0 0,-2-2 0 0 0,-1 0-15 0 0,1 0 1 0 0,-1 0-1 0 0,0 1 0 0 0,1-1 1 0 0,-1 1-1 0 0,0 0 1 0 0,-1 0-1 0 0,-4-3 1 0 0,-7-1-61 0 0,1 0 1 0 0,-1 1 0 0 0,-17-4 0 0 0,28 8 22 0 0,-7-2-64 0 0,0 0 0 0 0,0 0 0 0 0,-1 1 0 0 0,1 1 0 0 0,-1 0 1 0 0,1 0-1 0 0,-1 1 0 0 0,0 1 0 0 0,-11 1 0 0 0,23-2 49 0 0,-1 1 1 0 0,0-1-1 0 0,1 0 1 0 0,-1 0-1 0 0,1 1 1 0 0,-1-1-1 0 0,1 0 1 0 0,-1 1-1 0 0,1-1 1 0 0,0 0-1 0 0,-1 1 1 0 0,1-1-1 0 0,-1 1 1 0 0,1-1-1 0 0,0 1 1 0 0,-1-1-1 0 0,1 1 1 0 0,0-1-1 0 0,0 1 1 0 0,-1-1-1 0 0,1 1 1 0 0,0-1-1 0 0,0 1 1 0 0,0 0-1 0 0,0-1 1 0 0,0 1-1 0 0,-1-1 1 0 0,1 1-1 0 0,0 0 1 0 0,0-1-1 0 0,1 1 1 0 0,-1-1-1 0 0,0 1 1 0 0,0-1-1 0 0,0 1 1 0 0,0 0-1 0 0,0-1 1 0 0,1 1-1 0 0,-1-1 1 0 0,0 1-1 0 0,0-1 1 0 0,1 1-1 0 0,-1-1 1 0 0,1 1-1 0 0,6 7-47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28.8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9815.84375"/>
      <inkml:brushProperty name="anchorY" value="-355638"/>
      <inkml:brushProperty name="scaleFactor" value="0.5"/>
    </inkml:brush>
  </inkml:definitions>
  <inkml:trace contextRef="#ctx0" brushRef="#br0">53 7 14123 0 0,'-4'-4'5322'0'0,"3"3"-5918"0"0,0 0 826 0 0,1 1-317 0 0,0 0-33 0 0,-1 4-603 0 0,0 3 360 0 0,1 4-89 0 0,0 4 454 0 0,1 4-86 0 0,0 5 72 0 0,0 3 9 0 0,0 4 58 0 0,-1 4 13 0 0,0 3 0 0 0,-1 4 22 0 0,-1 2 5 0 0,0 2 65 0 0,-1 2 2 0 0,-1 0-6 0 0,0 0 70 0 0,0-1-75 0 0,0-2 34 0 0,0-3 18 0 0,0-3-72 0 0,1-4-15 0 0,0-4-8 0 0,0-4-12 0 0,1-4-18 0 0,0-2-4 0 0,0-5-10 0 0,1-2 1 0 0,1-3-1 0 0,-1-4 19 0 0,1-3-62 0 0,0-2-18 0 0,1-1-35 0 0,3-4-2205 0 0,1-2 366 0 0,2-3-1211 0 0,2-2 386 0 0,0-2-1625 0 0,-2 2-1467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29.288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8789.15625"/>
      <inkml:brushProperty name="anchorY" value="-355419.5625"/>
      <inkml:brushProperty name="scaleFactor" value="0.5"/>
    </inkml:brush>
  </inkml:definitions>
  <inkml:trace contextRef="#ctx0" brushRef="#br0">353 1 13699 0 0,'0'0'3886'0'0,"0"0"-3815"0"0,0 1 9 0 0,0-1-22 0 0,0 7-10 0 0,-1 2-8 0 0,-1 2 30 0 0,-3 1-29 0 0,-1 2 57 0 0,-3 0-17 0 0,-1 2 16 0 0,-3 1 35 0 0,-1 1-28 0 0,-1 0 2 0 0,-1 2-1 0 0,-2 0-20 0 0,-1 1-31 0 0,-2-1-2 0 0,0 1-3 0 0,-2-1-38 0 0,-1-1 29 0 0,1-1-2 0 0,1-1 10 0 0,1-2 18 0 0,2-3 88 0 0,3-2 24 0 0,3-3 18 0 0,3-2 104 0 0,4-2 85 0 0,3-2-26 0 0,1 0 479 0 0,2-2-626 0 0,1 0 94 0 0,2-3-27 0 0,3 0-252 0 0,2-2 73 0 0,3 1-92 0 0,2 0-3 0 0,2 1-2 0 0,1 1-13 0 0,1 2-6 0 0,0 1 11 0 0,1 1-14 0 0,0 2 5 0 0,-1 1-2 0 0,0 2 0 0 0,0 2 9 0 0,-1 0-2 0 0,-1 1 10 0 0,-1 1-12 0 0,-1 1 14 0 0,-1 0-14 0 0,-1 0 5 0 0,-1 1 7 0 0,-2-1-21 0 0,1 1 16 0 0,-1-2-15 0 0,0 1-5 0 0,0-1-8 0 0,0-1-17 0 0,-1-1-15 0 0,1 0-7 0 0,-1-1-46 0 0,1-1-772 0 0,0-1-316 0 0,0 0-500 0 0,2-1-959 0 0,1 0 285 0 0,2-1-1418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29.56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9878.96875"/>
      <inkml:brushProperty name="anchorY" value="-356977.75"/>
      <inkml:brushProperty name="scaleFactor" value="0.5"/>
    </inkml:brush>
  </inkml:definitions>
  <inkml:trace contextRef="#ctx0" brushRef="#br0">261 60 16916 0 0,'0'0'0'0'0,"0"-2"1176"0"0,0-1-476 0 0,0-2-452 0 0,0-2 1977 0 0,0 0-2059 0 0,0 0 633 0 0,0 1-435 0 0,-1 0 63 0 0,0 0-119 0 0,-2 2-293 0 0,0 1-25 0 0,-2 1-15 0 0,-2 0-370 0 0,-1 3 214 0 0,-1 1-102 0 0,-3 3-44 0 0,-2 2 166 0 0,-1 2 22 0 0,-3 3 47 0 0,-1 3 26 0 0,0 2 72 0 0,-1 2-16 0 0,1 2 10 0 0,0 2 0 0 0,2 0 0 0 0,2 1 9 0 0,3-1 7 0 0,2 0-11 0 0,3-2 23 0 0,2-2-16 0 0,3-1 6 0 0,3-2 16 0 0,2-1-14 0 0,3-2 24 0 0,2-2-6 0 0,3-1-8 0 0,2-2 22 0 0,2-1-137 0 0,3-2-250 0 0,1-2-85 0 0,3-2-316 0 0,3-1 97 0 0,1-1-473 0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30.299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8791.75"/>
      <inkml:brushProperty name="anchorY" value="-356269.90625"/>
      <inkml:brushProperty name="scaleFactor" value="0.5"/>
    </inkml:brush>
  </inkml:definitions>
  <inkml:trace contextRef="#ctx0" brushRef="#br0">295 566 14675 0 0,'0'0'7532'0'0,"-3"5"-7978"0"0,-4 2 283 0 0,-2 1 206 0 0,-3 3-17 0 0,-2 1 16 0 0,-3 1 24 0 0,-3 1 5 0 0,-1 2 0 0 0,-2 0-9 0 0,0 1 4 0 0,0 0-30 0 0,0 0-2 0 0,2-1 9 0 0,2 0-4 0 0,2-1-18 0 0,3-1 43 0 0,3-1-32 0 0,3-1 11 0 0,3-1 15 0 0,2-3-14 0 0,2 0 62 0 0,3-3-9 0 0,2 0-3 0 0,3-3 22 0 0,2 0-7 0 0,4-3 12 0 0,3-1 7 0 0,3-2-29 0 0,2-2-38 0 0,3-1 1 0 0,2-2-52 0 0,1-1-6 0 0,-1-1-29 0 0,0-1 5 0 0,-1 0-51 0 0,-2 0 14 0 0,-3-2 12 0 0,-1 1-15 0 0,-4 0-4 0 0,-1 0-8 0 0,-3 0 10 0 0,-3 2-12 0 0,-1 1-6 0 0,-3 2-64 0 0,-2 3-11 0 0,-1 2 17 0 0,0 1-92 0 0,-2 2 119 0 0,-3 2-38 0 0,-2 1 3 0 0,-2 2 97 0 0,1 2 0 0 0,-1 2 42 0 0,1 1 3 0 0,0 0 40 0 0,1 2 28 0 0,2-1-5 0 0,0 2 14 0 0,2-1 26 0 0,1 1 30 0 0,2-1 12 0 0,1-1 19 0 0,2 1 35 0 0,3-2 76 0 0,2-1-19 0 0,1-1 3 0 0,3-1 77 0 0,2-2-60 0 0,3-1 21 0 0,1-2-5 0 0,3-1-65 0 0,1-3-56 0 0,2-1 2 0 0,0-2-17 0 0,1-2-83 0 0,0-1 14 0 0,0-3-28 0 0,0-1 3 0 0,-1-2-20 0 0,-1-1 4 0 0,-1-3-11 0 0,-1-3 2 0 0,0-3-10 0 0,0-2-16 0 0,-1-4-6 0 0,-1-3 0 0 0,-1-3-19 0 0,0-2-89 0 0,-3-3-4 0 0,0-1-14 0 0,-3-1-86 0 0,0 0-5 0 0,-3 0 15 0 0,-2 1-38 0 0,-2 1 2 0 0,-2 1 63 0 0,-2 3-10 0 0,-3 3 26 0 0,-3 3 60 0 0,-2 4-71 0 0,-2 3-12 0 0,-2 5 21 0 0,-2 4-86 0 0,0 5-59 0 0,0 4 50 0 0,-2 5-32 0 0,0 4-38 0 0,-2 5 170 0 0,0 5-51 0 0,0 5 3 0 0,-2 5 192 0 0,0 5-9 0 0,0 4 42 0 0,1 3 26 0 0,1 5 24 0 0,1 2 24 0 0,2 2 14 0 0,3 3 18 0 0,2 1 7 0 0,3 0 37 0 0,2 0 0 0 0,3-2 12 0 0,3-1 27 0 0,3-4 40 0 0,2-4-10 0 0,2-4 7 0 0,3-6 47 0 0,1-3-23 0 0,3-5 0 0 0,2-3 1 0 0,2-4-19 0 0,2-3-89 0 0,1-2 6 0 0,2-3-9 0 0,1-2-104 0 0,-1-1-56 0 0,1-2-64 0 0,-3 0-66 0 0,0-1-111 0 0,-2 0-1245 0 0,-3-1-1345 0 0,-2 1 769 0 0,-3 1-2560 0 0,-5 2 822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30.894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00540.15625"/>
      <inkml:brushProperty name="anchorY" value="-357512.875"/>
      <inkml:brushProperty name="scaleFactor" value="0.5"/>
    </inkml:brush>
  </inkml:definitions>
  <inkml:trace contextRef="#ctx0" brushRef="#br0">319 57 5625 0 0,'0'-2'3321'0'0,"1"-4"-981"0"0,0-2 104 0 0,1 0 638 0 0,1-1-3202 0 0,-1 0 802 0 0,1 2-315 0 0,-1 3-526 0 0,-1 1 167 0 0,2 3-28 0 0,0 4-514 0 0,1 5 467 0 0,-2 4-200 0 0,0 6-9 0 0,-3 5 396 0 0,-1 6 31 0 0,-3 6 96 0 0,-3 5-13 0 0,-4 6 174 0 0,-3 6-140 0 0,-3 4 41 0 0,-4 5 35 0 0,-2 3-146 0 0,-1 2-39 0 0,-2 1-23 0 0,0 0-23 0 0,1-3-82 0 0,1-3 12 0 0,2-5-10 0 0,2-6-10 0 0,3-6-7 0 0,3-7 10 0 0,3-7-12 0 0,3-7 3 0 0,3-5-10 0 0,2-6-465 0 0,2-6-222 0 0,1-5-124 0 0,3-6-668 0 0,0-4 213 0 0,3-5-790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31.296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9218.4375"/>
      <inkml:brushProperty name="anchorY" value="-357481.09375"/>
      <inkml:brushProperty name="scaleFactor" value="0.5"/>
    </inkml:brush>
  </inkml:definitions>
  <inkml:trace contextRef="#ctx0" brushRef="#br0">394 1 13651 0 0,'0'0'6305'0'0,"0"0"-6347"0"0,-1 0 42 0 0,-4 1 2 0 0,-2 3-270 0 0,-2 2 222 0 0,-2 4-127 0 0,-2 3-29 0 0,-2 3 188 0 0,-2 4-50 0 0,-2 3 70 0 0,-3 3-13 0 0,-1 0 26 0 0,-3 2 22 0 0,0-1 14 0 0,-1 0 26 0 0,0-2 23 0 0,1-2 127 0 0,2-2-62 0 0,2-3 27 0 0,2-2 99 0 0,4-3-76 0 0,2-2 46 0 0,4-3 26 0 0,3-2-83 0 0,2-2 185 0 0,3-2-167 0 0,2-3 16 0 0,4-1 89 0 0,2-3-237 0 0,4-4 90 0 0,4-2 12 0 0,3-4-282 0 0,4-3 94 0 0,2-3-41 0 0,3-4 10 0 0,2-3 17 0 0,0-1-5 0 0,0-2 12 0 0,0 0 7 0 0,-3 1 18 0 0,-2 2-33 0 0,-3 3-17 0 0,-4 4-5 0 0,-2 4-39 0 0,-3 5-122 0 0,-2 4 33 0 0,-1 4-19 0 0,-3 5-122 0 0,0 6 157 0 0,0 4-43 0 0,0 5-13 0 0,0 6 149 0 0,1 4 12 0 0,0 5 22 0 0,2 4 13 0 0,1 2 46 0 0,2 2-49 0 0,1 0 18 0 0,2-1-6 0 0,2-1-28 0 0,1-3-86 0 0,1-1-714 0 0,1-3-1082 0 0,0-3-272 0 0,-1-2 63 0 0,-1-4-1624 0 0,-4-5-7963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31.957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00427.65625"/>
      <inkml:brushProperty name="anchorY" value="-359025.875"/>
      <inkml:brushProperty name="scaleFactor" value="0.5"/>
    </inkml:brush>
  </inkml:definitions>
  <inkml:trace contextRef="#ctx0" brushRef="#br0">477 76 6073 0 0,'2'-2'3833'0'0,"1"-4"-1092"0"0,2-1 115 0 0,2-1 741 0 0,0-1-3461 0 0,-1-1 892 0 0,1 0-276 0 0,-2 2-265 0 0,-1 2-71 0 0,-1 1 32 0 0,-2 3-353 0 0,0 0-166 0 0,-1 2 47 0 0,-4 2-52 0 0,-2 2-246 0 0,-3 3 200 0 0,-2 1-54 0 0,-4 2-14 0 0,-1 3 206 0 0,-4 2-51 0 0,-3 1 26 0 0,-3 2 1 0 0,-2 2 9 0 0,-3 0 16 0 0,-1 1-13 0 0,-1 0 6 0 0,1 1 7 0 0,0-1-12 0 0,2 0 14 0 0,4-2-4 0 0,2-1 1 0 0,5-2-19 0 0,3-2-32 0 0,4-2 18 0 0,4-1-46 0 0,3-3 22 0 0,4-1 1 0 0,3-2-29 0 0,2-2 18 0 0,4-1 12 0 0,2-1 25 0 0,2-1-6 0 0,2-1 22 0 0,2-2-4 0 0,0 0 20 0 0,1-1-14 0 0,0 0 15 0 0,-1 0-23 0 0,-1 1-12 0 0,-2 0 12 0 0,-3 2-52 0 0,-3-1-4 0 0,-2 2 17 0 0,-2 0-17 0 0,-4 3-4 0 0,-3 3 39 0 0,-3 3-3 0 0,-4 3 2 0 0,-2 3 49 0 0,-4 3-4 0 0,-2 3 3 0 0,-1 5 2 0 0,-2 2 10 0 0,1 2-13 0 0,-1 2-5 0 0,2 0 11 0 0,2 0-23 0 0,2-1 16 0 0,2-1-15 0 0,4-2-5 0 0,1-2 11 0 0,4-2-33 0 0,1-2-8 0 0,3-2 19 0 0,3-2-54 0 0,2-2 34 0 0,3-2-49 0 0,4-2-33 0 0,2-2 17 0 0,4-3-887 0 0,4-3-1130 0 0,4-2 1577 0 0,4-3 522 0 0,4-2-1209 0 0,-19 2-7184 0 0,0-1-1400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32.355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9123.84375"/>
      <inkml:brushProperty name="anchorY" value="-358783.21875"/>
      <inkml:brushProperty name="scaleFactor" value="0.5"/>
    </inkml:brush>
  </inkml:definitions>
  <inkml:trace contextRef="#ctx0" brushRef="#br0">299 20 18188 0 0,'0'0'0'0'0,"-2"-2"1680"0"0,0-1-1437 0 0,0-1 971 0 0,0 0-842 0 0,0 1-111 0 0,1 1-245 0 0,0 1-35 0 0,0 0 74 0 0,0 1-391 0 0,-6 2 227 0 0,-1 1-121 0 0,-3 2-47 0 0,-1 2 155 0 0,-1 2-31 0 0,-2 2 108 0 0,-1 2 13 0 0,0 1 30 0 0,-1 1-2 0 0,-1 1 4 0 0,0 0 0 0 0,0 1 19 0 0,2-2-24 0 0,1 0 7 0 0,1-1-20 0 0,3-1-5 0 0,2-1-121 0 0,3-2-4 0 0,1-1-16 0 0,3-1-124 0 0,3-2-88 0 0,3 0 45 0 0,3-2-25 0 0,3 0-61 0 0,4-2 205 0 0,2-1-44 0 0,4 0-7 0 0,1-1 253 0 0,1 0-82 0 0,1 0 94 0 0,-1 0-18 0 0,-2 0 17 0 0,-1 1-2 0 0,-3 1 29 0 0,-2 1-36 0 0,-3 1 21 0 0,-2 3-25 0 0,-3 1 53 0 0,-2 2 13 0 0,-3 3 7 0 0,-4 1 133 0 0,-1 2-65 0 0,-4 2 18 0 0,-3 1 147 0 0,-1 1-127 0 0,-3 1 17 0 0,-1 0 5 0 0,-2 0-127 0 0,-1-1 26 0 0,-1 0-43 0 0,0-2-2 0 0,-1-1-30 0 0,0-2 7 0 0,1-2-13 0 0,0-1-45 0 0,2-3 4 0 0,2-1-2721 0 0,1-2 3388 0 0,4-1-1723 0 0,2-3 1298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32.61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7803.78125"/>
      <inkml:brushProperty name="anchorY" value="-358338.34375"/>
      <inkml:brushProperty name="scaleFactor" value="0.5"/>
    </inkml:brush>
  </inkml:definitions>
  <inkml:trace contextRef="#ctx0" brushRef="#br0">220 0 11979 0 0,'0'0'0'0'0,"-3"4"784"0"0,-5 9-233 0 0,-3 7 66 0 0,-4 8 126 0 0,-2 7-550 0 0,-1 6 139 0 0,-1 7 30 0 0,0 4-134 0 0,1 4 61 0 0,2 2-1 0 0,1 2-133 0 0,3 1 49 0 0,3 0-59 0 0,1 0 3 0 0,3-1-21 0 0,1-1-24 0 0,2-4 5 0 0,0-3 5 0 0,1-5-40 0 0,-1-6 41 0 0,1-6-33 0 0,0-6 19 0 0,0-6 23 0 0,-1-6 68 0 0,0-4-27 0 0,1-5-71 0 0,0-3 98 0 0,0-3-1397 0 0,-1-5-1435 0 0,0-4 2615 0 0,1-3-1309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33.02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6567.84375"/>
      <inkml:brushProperty name="anchorY" value="-358336.625"/>
      <inkml:brushProperty name="scaleFactor" value="0.5"/>
    </inkml:brush>
  </inkml:definitions>
  <inkml:trace contextRef="#ctx0" brushRef="#br0">1 222 18764 0 0,'0'0'940'0'0,"3"2"-852"0"0,3 0-32 0 0,2 0 12 0 0,3 0 34 0 0,3 0-40 0 0,2-1-4 0 0,3-1 10 0 0,1 0-43 0 0,1-2-25 0 0,2 0-60 0 0,1-1 4 0 0,0-2-81 0 0,0 1-205 0 0,1-1 110 0 0,-1 0-39 0 0,-1 0-171 0 0,-2 1 303 0 0,-1 0-153 0 0,-3 1 15 0 0,-2 1 282 0 0,-2 1-132 0 0,-3 0 91 0 0,-1 2 1 0 0,-4 0-65 0 0,-1 2 31 0 0,-2 1 16 0 0,-1 2 11 0 0,-2 1 18 0 0,-1 2 100 0 0,-1 2-17 0 0,-1 1-7 0 0,0 2 128 0 0,0 1-56 0 0,0 2 23 0 0,1-1 6 0 0,0 1-30 0 0,0-1 0 0 0,0 0-2 0 0,1-3 8 0 0,0 0-11 0 0,1-3 31 0 0,-1-2 28 0 0,1-2 3 0 0,0-2 59 0 0,0-1 1039 0 0,0-7-1101 0 0,0-3 55 0 0,0-3-13 0 0,1-3-210 0 0,0-2 14 0 0,1-3-100 0 0,1-3-2 0 0,1-1-81 0 0,1-3-56 0 0,0-1-18 0 0,0 0-2 0 0,1-1-69 0 0,0 0 93 0 0,1 1-3 0 0,-1 0-15 0 0,1 2 111 0 0,-2 3-32 0 0,1 2 34 0 0,-2 3-6 0 0,1 2 3 0 0,-2 4-215 0 0,-1 4 34 0 0,0 2 5 0 0,0 3-227 0 0,-1 0 224 0 0,0 5-402 0 0,2 1-267 0 0,-1 3 81 0 0,0 2-51 0 0,0 1-373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4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59 8218 0 0,'1'-2'101'0'0,"-1"0"0"0"0,1 0 0 0 0,0 0 0 0 0,-1 0 0 0 0,0-1 0 0 0,1 1 0 0 0,-1 0 0 0 0,0 0 1 0 0,0-1-1 0 0,0 1 0 0 0,-1 0 0 0 0,1 0 0 0 0,0-1 0 0 0,-1 1 0 0 0,1 0 0 0 0,-1 0 0 0 0,0 0 0 0 0,0 0 0 0 0,0 0 0 0 0,0 0 1 0 0,0 0-1 0 0,0 0 0 0 0,-1 0 0 0 0,-1-1 0 0 0,1 2-84 0 0,-1 0-1 0 0,1 0 1 0 0,-1 0 0 0 0,0 1 0 0 0,1 0 0 0 0,-1-1-1 0 0,0 1 1 0 0,0 0 0 0 0,1 0 0 0 0,-1 1-1 0 0,0-1 1 0 0,0 0 0 0 0,1 1 0 0 0,-1 0-1 0 0,0-1 1 0 0,1 1 0 0 0,-1 0 0 0 0,1 1 0 0 0,-1-1-1 0 0,-2 2 1 0 0,-7 3-28 0 0,1 0-1 0 0,0 1 1 0 0,0 1 0 0 0,0 0-1 0 0,1 0 1 0 0,0 1 0 0 0,0 0-1 0 0,1 1 1 0 0,0-1 0 0 0,1 2-1 0 0,0 0 1 0 0,1 0 0 0 0,0 0-1 0 0,1 1 1 0 0,0 0 0 0 0,1 0-1 0 0,0 0 1 0 0,1 1 0 0 0,0-1-1 0 0,1 1 1 0 0,1 0 0 0 0,0 0-1 0 0,0 0 1 0 0,2 1 0 0 0,-1-1-1 0 0,2 0 1 0 0,0 0 0 0 0,0 1-1 0 0,1-1 1 0 0,1 0 0 0 0,0-1-1 0 0,1 1 1 0 0,0 0 0 0 0,1-1-1 0 0,0 0 1 0 0,1 0 0 0 0,12 17-1 0 0,-12-21 48 0 0,1 0 0 0 0,0-1 0 0 0,0 0 0 0 0,1 0 0 0 0,-1-1 0 0 0,2 0 0 0 0,-1-1 0 0 0,0 1 0 0 0,1-1 0 0 0,0-1 0 0 0,0 0-1 0 0,1 0 1 0 0,-1-1 0 0 0,1 0 0 0 0,19 3 0 0 0,-10-4-55 0 0,1 0 1 0 0,0-1-1 0 0,-1-1 0 0 0,1 0 0 0 0,0-2 0 0 0,-1 0 0 0 0,24-6 0 0 0,-15 0-285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33.571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8011.40625"/>
      <inkml:brushProperty name="anchorY" value="-359178.96875"/>
      <inkml:brushProperty name="scaleFactor" value="0.5"/>
    </inkml:brush>
  </inkml:definitions>
  <inkml:trace contextRef="#ctx0" brushRef="#br0">25 38 5089 0 0,'0'0'0'0'0,"1"1"344"0"0,2 0 822 0 0,-1 0-954 0 0,2 2 1882 0 0,-1 0-1333 0 0,0 2 298 0 0,0 1-144 0 0,-1 1-38 0 0,0 2-139 0 0,-1 1 53 0 0,0 2 12 0 0,-2 2-55 0 0,0 1 75 0 0,-1 2-163 0 0,-1 0 38 0 0,0 1-16 0 0,-1 1-151 0 0,-1-1-79 0 0,0 0-80 0 0,0-1 19 0 0,1-2-166 0 0,0-1 54 0 0,0-1-71 0 0,1-3 5 0 0,1-2-13 0 0,0-3 95 0 0,1-2 0 0 0,0-2 740 0 0,2-1-694 0 0,0-5 35 0 0,1-2-77 0 0,2-4-118 0 0,1-2 3 0 0,3-2-2 0 0,2-3-194 0 0,2-3 54 0 0,2-1-44 0 0,1-1 4 0 0,1-2-20 0 0,1 1 14 0 0,0 1-34 0 0,-1 1 10 0 0,0 2-13 0 0,-2 2-44 0 0,-1 3-17 0 0,-2 4 2 0 0,-2 2-88 0 0,-1 4 5 0 0,-2 2 22 0 0,-1 2-30 0 0,0 3 10 0 0,-2 3 72 0 0,0 2-3 0 0,-1 1 5 0 0,0 3 96 0 0,-1 2-7 0 0,0 1 16 0 0,0 1 10 0 0,-1 1 18 0 0,0 1-5 0 0,0-1 12 0 0,0 1 17 0 0,0-2-5 0 0,0-1-6 0 0,0-1 30 0 0,1-3-9 0 0,0-1 23 0 0,0-3 78 0 0,-1-2-2 0 0,1-2-41 0 0,-1-1 120 0 0,0 0-112 0 0,5-5 37 0 0,1-2 8 0 0,2-2-90 0 0,1-3-10 0 0,2-2-20 0 0,0-1-19 0 0,1-1-26 0 0,1-1-3 0 0,0-1 8 0 0,-1 1-14 0 0,0 0-5 0 0,0 0 1 0 0,-2 1-10 0 0,0 2 2 0 0,-2 1-1 0 0,-1 2-37 0 0,-2 2-18 0 0,-1 2 13 0 0,-2 2-54 0 0,-1 2 24 0 0,0 1-10 0 0,-1 1-7 0 0,-1 0 21 0 0,1 1 30 0 0,1 5 12 0 0,-1 1 8 0 0,-1 3 29 0 0,1 2 2 0 0,-2 2 11 0 0,-1 0 8 0 0,1 2-1 0 0,-1 0 1 0 0,0 1-9 0 0,1-1 11 0 0,0-1-12 0 0,1-1-16 0 0,0-1-4 0 0,1-2-1 0 0,1-1-29 0 0,2-2-11 0 0,0-3-73 0 0,3-1-46 0 0,0-2-58 0 0,3-2-654 0 0,2-3 3 0 0,2-2-90 0 0,1-2-788 0 0,3-4-1614 0 0,1-1 3203 0 0,3-1-2301 0 0,1-2 2976 0 0,-3 3-15869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34.222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399559.5625"/>
      <inkml:brushProperty name="anchorY" value="-360289.59375"/>
      <inkml:brushProperty name="scaleFactor" value="0.5"/>
    </inkml:brush>
  </inkml:definitions>
  <inkml:trace contextRef="#ctx0" brushRef="#br0">197 958 2713 0 0,'1'-2'3184'0'0,"1"-2"-456"0"0,1 0 129 0 0,0-2-699 0 0,0 2-313 0 0,-1 0 106 0 0,-1 1-992 0 0,1 0 1014 0 0,-6 4-1929 0 0,-1 2 304 0 0,-4 2-232 0 0,-2 3-22 0 0,-4 2 163 0 0,-1 2-121 0 0,-3 3 42 0 0,0 0 18 0 0,-1 2-102 0 0,0 1 13 0 0,2 0 1 0 0,3 0-5 0 0,2-1-27 0 0,3-1 26 0 0,2-2 1 0 0,3-1 9 0 0,1-3 8 0 0,3-1 92 0 0,0-3 3 0 0,1-2-14 0 0,0-2 103 0 0,3-2-104 0 0,3-1 26 0 0,3-3 29 0 0,1-1-115 0 0,2-3-40 0 0,3-2-40 0 0,1-2-35 0 0,1-1-52 0 0,2-1-101 0 0,-1-1-4 0 0,0-1 2 0 0,-1 1-111 0 0,-1-1 107 0 0,-2 1-28 0 0,-1 0-38 0 0,-2 0 118 0 0,-2 1 19 0 0,-2 1 8 0 0,-2 1 15 0 0,-1 3 36 0 0,-2 1-168 0 0,0 3 23 0 0,-2 2 41 0 0,0 2-216 0 0,0 1 213 0 0,-3 3-89 0 0,-2 2-11 0 0,0 2 177 0 0,-2 3-26 0 0,0 2 90 0 0,0 2 2 0 0,0 1 52 0 0,1 1 46 0 0,1 1-10 0 0,0 0 17 0 0,2 1 54 0 0,2-2 22 0 0,0 0 26 0 0,3-1 16 0 0,1-1 45 0 0,2-2 45 0 0,2-2 1 0 0,1-2-14 0 0,2-3 72 0 0,2-1-134 0 0,1-3 24 0 0,2-3 7 0 0,1-3-157 0 0,2-2-10 0 0,2-3-34 0 0,1-2 0 0 0,1-3-70 0 0,1-2 10 0 0,0-1-16 0 0,0-2 11 0 0,1-2-23 0 0,-2-1 7 0 0,0-2-13 0 0,-1-2-6 0 0,0-3-17 0 0,-1-3-118 0 0,0-4-5 0 0,1-6-6 0 0,0-3-146 0 0,0-5-45 0 0,1-3 15 0 0,0-4-34 0 0,-1-1-40 0 0,-1-2 216 0 0,-1 1-66 0 0,-3 0 30 0 0,-2 2 224 0 0,-4 3 20 0 0,-2 3 27 0 0,-5 5 15 0 0,-3 6 57 0 0,-4 6-230 0 0,-3 7 70 0 0,-3 7 6 0 0,-2 7-243 0 0,-3 7 155 0 0,-1 6-85 0 0,-3 7-36 0 0,-1 7 133 0 0,-1 6 5 0 0,-1 6 40 0 0,0 7 6 0 0,0 4 59 0 0,1 5-6 0 0,0 5 53 0 0,2 3-13 0 0,1 5 35 0 0,2 3 48 0 0,1 2-3 0 0,3 2-13 0 0,3 2 72 0 0,1 0-49 0 0,4-2 8 0 0,2-2 17 0 0,2-3-54 0 0,3-6-2 0 0,1-5-1 0 0,1-5-3 0 0,1-5-28 0 0,1-5 8 0 0,-1-4-13 0 0,1-4 21 0 0,-1-4-25 0 0,-1-3 26 0 0,0-4 2 0 0,0-2-10 0 0,0-3 32 0 0,0-2-46 0 0,0-3-70 0 0,0-2-27 0 0,1-3-102 0 0,1-2-659 0 0,0-3-119 0 0,1-1-133 0 0,0-3-866 0 0,0 0 255 0 0,1-3-691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34.383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00973.71875"/>
      <inkml:brushProperty name="anchorY" value="-361376.59375"/>
      <inkml:brushProperty name="scaleFactor" value="0.5"/>
    </inkml:brush>
  </inkml:definitions>
  <inkml:trace contextRef="#ctx0" brushRef="#br0">13 47 15803 0 0,'-1'0'1145'0'0,"-2"0"-207"0"0,1 1 60 0 0,-1 0 138 0 0,1 0-440 0 0,1 1-3 0 0,2 0 179 0 0,4 1-272 0 0,3 1 47 0 0,6-1 29 0 0,6 0-261 0 0,5 0-93 0 0,5-1-88 0 0,6-1-5 0 0,5-2-208 0 0,5-2-19 0 0,4-2-250 0 0,3-3-483 0 0,2-3-85 0 0,0-2 9 0 0,-2-4-607 0 0,-31 10-10091 0 0,-2 0-1761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5T16:09:39.690"/>
    </inkml:context>
    <inkml:brush xml:id="br0">
      <inkml:brushProperty name="width" value="0.05" units="cm"/>
      <inkml:brushProperty name="height" value="0.05" units="cm"/>
      <inkml:brushProperty name="color" value="#0B868D"/>
      <inkml:brushProperty name="inkEffects" value="ocean"/>
      <inkml:brushProperty name="anchorX" value="-402511.5625"/>
      <inkml:brushProperty name="anchorY" value="-362346.21875"/>
      <inkml:brushProperty name="scaleFactor" value="0.5"/>
    </inkml:brush>
  </inkml:definitions>
  <inkml:trace contextRef="#ctx0" brushRef="#br0">0 239 8730 0 0,'0'0'6497'0'0,"4"0"-5971"0"0,2 0 58 0 0,3-1 52 0 0,2 1-208 0 0,3 0-31 0 0,2 0-55 0 0,1 0-26 0 0,3 1-103 0 0,1-1 7 0 0,2 0-28 0 0,2-1 12 0 0,1-1-33 0 0,2-1-19 0 0,1 0 14 0 0,0-2-17 0 0,-1-1-14 0 0,1-1 22 0 0,-1-1-17 0 0,-2-1 15 0 0,-1-1 14 0 0,-3 1 24 0 0,-1-2 14 0 0,-4 0-1 0 0,-2 0 30 0 0,-3-1-27 0 0,-3-1 0 0 0,-3 1 1 0 0,-3-2-30 0 0,-3 1-95 0 0,-2-1-12 0 0,-3 0-22 0 0,-3 1-112 0 0,-2 1-205 0 0,-2 2-23 0 0,-3 2-3 0 0,-2 2-275 0 0,-2 4 95 0 0,-2 3-5 0 0,-3 4-27 0 0,-3 4 75 0 0,-2 4 195 0 0,-2 4-16 0 0,-2 2 40 0 0,0 4 242 0 0,0 2-39 0 0,1 1 46 0 0,0 0-11 0 0,4 1 33 0 0,2-1-9 0 0,3-1 23 0 0,3 0 13 0 0,5-1-3 0 0,3-1 78 0 0,5 0-22 0 0,4 0 11 0 0,6-1 75 0 0,5 1-22 0 0,5 0-7 0 0,6 1 23 0 0,4-2-45 0 0,6 0-15 0 0,4-1-15 0 0,4-2 19 0 0,4-2-82 0 0,2-1-14 0 0,3-3 1 0 0,2-1-16 0 0,1-2-34 0 0,-1-1-700 0 0,1 1-2473 0 0,-2 1 2753 0 0,0 0 310 0 0,-2 0-1321 0 0,-27-6-6836 0 0,0-1-1393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5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 4969 0 0,'0'0'2391'0'0,"11"14"-348"0"0,37 63-2859 0 0,15 42 633 0 0,0 2 142 0 0,90 136-201 0 0,96 178 16 0 0,-207-352 235 0 0,-5 2 0 0 0,-3 2 0 0 0,31 123 0 0 0,-59-184 26 0 0,-1-1-1 0 0,-1 1 1 0 0,-1 0 0 0 0,-1 0-1 0 0,-2 0 1 0 0,0 1 0 0 0,-2-1-1 0 0,-1 0 1 0 0,-1-1 0 0 0,-1 1-1 0 0,-2-1 1 0 0,0 1 0 0 0,-2-2-1 0 0,0 1 1 0 0,-2-2 0 0 0,-1 1-1 0 0,0-1 1 0 0,-26 34 0 0 0,3-12 75 0 0,-2 0 0 0 0,-2-3 1 0 0,-1-1-1 0 0,-59 45 0 0 0,-198 127 702 0 0,70-54-525 0 0,140-94-293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38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7898 0 0,'0'0'448'0'0,"1"0"-744"0"0,18 0 16 0 0,-16 6 280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42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0 616 1312 0 0,'0'0'576'0'0,"12"-32"523"0"0,8 0-1116 0 0,-13 22 5 0 0,0 0-1 0 0,1 1 1 0 0,0-1 0 0 0,13-9-1 0 0,6-10-14 0 0,-8 8 21 0 0,1 0 1 0 0,0 1 0 0 0,2 1 0 0 0,0 1 0 0 0,1 1-1 0 0,1 1 1 0 0,33-17 0 0 0,-25 17-23 0 0,1 2 0 0 0,1 1 0 0 0,34-7 0 0 0,68-20-130 0 0,-70 20-28 0 0,0 2 0 0 0,126-17 0 0 0,-108 28 90 0 0,354-41 444 0 0,-141 10-577 0 0,152 7 34 0 0,-280 32-14 0 0,251 32 0 0 0,-14 0 363 0 0,-324-26-368 0 0,-1 3 0 0 0,87 23 0 0 0,-156-31 276 0 0,17 3 501 0 0,46 1 0 0 0,-58-6-408 0 0,1 0 0 0 0,-1 2 0 0 0,0 0 0 0 0,0 1 0 0 0,0 1 0 0 0,0 0 0 0 0,25 11 0 0 0,-41-15-98 0 0,28 2 3705 0 0,-28-1-3925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7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26 189 11859 0 0,'-4'-11'1343'0'0,"-1"0"1942"0"0,5 11-3265 0 0,0 0 0 0 0,-1 0 1 0 0,1 0-1 0 0,0 0 1 0 0,0 0-1 0 0,-1 0 0 0 0,1 0 1 0 0,0 0-1 0 0,0 0 0 0 0,0 0 1 0 0,-1 0-1 0 0,1 0 0 0 0,0 0 1 0 0,0 1-1 0 0,0-1 1 0 0,-1 0-1 0 0,1 0 0 0 0,0 0 1 0 0,0 0-1 0 0,0 1 0 0 0,0-1 1 0 0,-1 0-1 0 0,1 0 0 0 0,0 0 1 0 0,0 1-1 0 0,0-1 1 0 0,0 0-1 0 0,0 0 0 0 0,0 0 1 0 0,0 1-1 0 0,0-1 0 0 0,0 0 1 0 0,0 0-1 0 0,0 1 0 0 0,0-1 1 0 0,0 0-1 0 0,0 0 1 0 0,0 0-1 0 0,0 1 0 0 0,0-1 1 0 0,0 0-1 0 0,0 0 0 0 0,0 1 1 0 0,0-1-1 0 0,0 0 0 0 0,0 1 1 0 0,-2 18-514 0 0,0 1 1 0 0,1 27-1 0 0,-1 5 549 0 0,-3 59 4468 0 0,6-148-2552 0 0,6-3-1813 0 0,1 0 0 0 0,2 0 0 0 0,2 1 0 0 0,2 1 0 0 0,21-42 0 0 0,-29 68-190 0 0,0-1 0 0 0,2 1 0 0 0,-1 1 1 0 0,1-1-1 0 0,15-14 0 0 0,-21 23-13 0 0,1 1 0 0 0,0 0 0 0 0,-1 0 0 0 0,1 0 0 0 0,0 0 0 0 0,0 0 0 0 0,0 1 0 0 0,0-1 0 0 0,0 1 0 0 0,0 0 0 0 0,0-1 0 0 0,5 1 0 0 0,-6 0-37 0 0,1 1 1 0 0,-1 0-1 0 0,0 1 1 0 0,0-1-1 0 0,0 0 1 0 0,1 1-1 0 0,-1-1 1 0 0,0 1-1 0 0,0 0 1 0 0,0-1-1 0 0,0 1 1 0 0,0 0-1 0 0,0 0 1 0 0,0 1 0 0 0,0-1-1 0 0,0 0 1 0 0,-1 1-1 0 0,1-1 1 0 0,0 1-1 0 0,2 2 0 0 0,2 3-1650 0 0,0 1 0 0 0,0-1 0 0 0,0 1 0 0 0,-1 0 0 0 0,5 11 0 0 0,-3-1-2554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46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1 368 10122 0 0,'60'-10'326'0'0,"-19"1"-424"0"0,713-115 586 0 0,282-35-213 0 0,-888 142-243 0 0,69-6 36 0 0,-72 11 87 0 0,-166 5 324 0 0,-24 0-1732 0 0,34 7 717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46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35 7978 0 0,'-15'-11'704'0'0,"-2"-4"330"0"0,18 14-1037 0 0,0 0-1 0 0,0 1 1 0 0,0-1 0 0 0,0 0-1 0 0,0 1 1 0 0,0-1 0 0 0,1 1-1 0 0,-1-1 1 0 0,0 1 0 0 0,0-1-1 0 0,1 1 1 0 0,-1 0 0 0 0,0 0-1 0 0,0-1 1 0 0,1 1 0 0 0,-1 0-1 0 0,0 0 1 0 0,0 1 0 0 0,1-1-1 0 0,1 0 1 0 0,74-1-31 0 0,-1 2 0 0 0,1 4-1 0 0,-1 4 1 0 0,0 2 0 0 0,91 27 0 0 0,-153-34 25 0 0,-1 0 0 0 0,0 1-1 0 0,-1 0 1 0 0,1 1 0 0 0,11 7 0 0 0,-22-12 9 0 0,0 0 1 0 0,-1 0-1 0 0,1 0 0 0 0,0 1 0 0 0,-1-1 0 0 0,1 0 1 0 0,-1 1-1 0 0,1-1 0 0 0,-1 1 0 0 0,0-1 0 0 0,0 1 1 0 0,1 0-1 0 0,-1-1 0 0 0,0 1 0 0 0,-1 0 0 0 0,1 0 1 0 0,0 0-1 0 0,0 0 0 0 0,-1 0 0 0 0,1-1 1 0 0,-1 1-1 0 0,0 0 0 0 0,1 0 0 0 0,-1 0 0 0 0,0 1 1 0 0,0-1-1 0 0,-1 0 0 0 0,1 0 0 0 0,0 0 0 0 0,0 0 1 0 0,-1 0-1 0 0,0-1 0 0 0,1 1 0 0 0,-1 0 0 0 0,0 0 1 0 0,0 0-1 0 0,0 0 0 0 0,0-1 0 0 0,0 1 1 0 0,0 0-1 0 0,0-1 0 0 0,-1 1 0 0 0,-1 1 0 0 0,-9 10 70 0 0,-1-2 0 0 0,0 0-1 0 0,0 0 1 0 0,-1-1-1 0 0,0-1 1 0 0,0-1 0 0 0,-1 0-1 0 0,-18 7 1 0 0,-13 3-475 0 0,-73 19 1 0 0,103-34 246 0 0,1-1 121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47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22 187 2953 0 0,'-2'-1'163'0'0,"0"-1"0"0"0,0 0 0 0 0,1 0 0 0 0,-1 0 0 0 0,0 0 0 0 0,1 0 0 0 0,0 0 0 0 0,-1 0 0 0 0,1 0 0 0 0,0 0 0 0 0,0-1 0 0 0,0 1 0 0 0,1-1 0 0 0,-1 1 0 0 0,0 0 0 0 0,1-1 0 0 0,-1-4 1 0 0,2 3-52 0 0,0 0 0 0 0,0 0 0 0 0,0 1 0 0 0,0-1 0 0 0,1 0 0 0 0,0 1 0 0 0,-1-1 0 0 0,1 1 0 0 0,0-1 0 0 0,1 1 0 0 0,2-4 0 0 0,3-1-89 0 0,-1-1-1 0 0,2 1 1 0 0,-1 1 0 0 0,1 0-1 0 0,1 0 1 0 0,-1 0-1 0 0,1 2 1 0 0,0-1-1 0 0,0 1 1 0 0,1 0 0 0 0,-1 1-1 0 0,1 1 1 0 0,0-1-1 0 0,0 2 1 0 0,21-3 0 0 0,-17 2-73 0 0,0 2 0 0 0,0 0 0 0 0,1 1 0 0 0,-1 1 0 0 0,0 0 0 0 0,0 1 0 0 0,0 0 0 0 0,0 1 0 0 0,0 1 0 0 0,0 1 0 0 0,19 8-1 0 0,-30-12 23 0 0,0 1 0 0 0,0 1 0 0 0,-1-1 0 0 0,1 0 0 0 0,0 1 0 0 0,-1 0 0 0 0,0 0 0 0 0,1 0-1 0 0,-1 0 1 0 0,-1 1 0 0 0,1-1 0 0 0,0 1 0 0 0,-1-1 0 0 0,0 1 0 0 0,1 0 0 0 0,-2 0-1 0 0,1 0 1 0 0,0 0 0 0 0,-1 1 0 0 0,0-1 0 0 0,0 0 0 0 0,0 1 0 0 0,0-1 0 0 0,-1 0 0 0 0,1 1-1 0 0,-1-1 1 0 0,-1 1 0 0 0,1-1 0 0 0,0 0 0 0 0,-1 1 0 0 0,0-1 0 0 0,0 1 0 0 0,0-1-1 0 0,-1 0 1 0 0,0 0 0 0 0,1 0 0 0 0,-4 4 0 0 0,0 4 87 0 0,-2 0-1 0 0,0-1 1 0 0,0 0 0 0 0,-1 0 0 0 0,0-1-1 0 0,-1 0 1 0 0,0 0 0 0 0,0-1-1 0 0,-1 0 1 0 0,0-1 0 0 0,-16 10-1 0 0,-18 2 299 0 0,-7 4 279 0 0,50-23-270 0 0,5-2-344 0 0,0 0-1 0 0,1 0 0 0 0,-1 0 0 0 0,1 0 0 0 0,-1 1 0 0 0,1 0 1 0 0,-1 0-1 0 0,1 0 0 0 0,5 1 0 0 0,1 0-22 0 0,12 0-49 0 0,0 1 0 0 0,0 0 0 0 0,-1 2 0 0 0,39 12 0 0 0,-47-12-17 0 0,-2 0 0 0 0,1 1 1 0 0,0 1-1 0 0,-1 0 0 0 0,0 0 0 0 0,-1 2 1 0 0,1-1-1 0 0,-1 1 0 0 0,13 13 1 0 0,-23-20 57 0 0,0 0 1 0 0,0 1 0 0 0,0-1 0 0 0,0 0 0 0 0,0 0-1 0 0,0 0 1 0 0,0 0 0 0 0,0 1 0 0 0,-1-1 0 0 0,1 0 0 0 0,0 1-1 0 0,-1-1 1 0 0,1 1 0 0 0,-1-1 0 0 0,1 1 0 0 0,-1-1-1 0 0,0 1 1 0 0,0-1 0 0 0,0 1 0 0 0,0-1 0 0 0,0 1-1 0 0,0-1 1 0 0,0 1 0 0 0,0-1 0 0 0,-1 1 0 0 0,1 1 0 0 0,-2-1 32 0 0,1 0 1 0 0,-1 1-1 0 0,0-1 1 0 0,1 0-1 0 0,-1 0 1 0 0,0 0-1 0 0,0-1 1 0 0,0 1-1 0 0,-1 0 1 0 0,1-1 0 0 0,0 1-1 0 0,-1-1 1 0 0,-3 2-1 0 0,-10 3 293 0 0,0 0 0 0 0,0-1 0 0 0,-26 4 0 0 0,38-8-242 0 0,-26 5-18 0 0,1-2 1 0 0,-1-1-1 0 0,0-1 0 0 0,0-2 0 0 0,0-1 0 0 0,0-1 1 0 0,1-1-1 0 0,-31-9 0 0 0,50 9-620 0 0,4 0-214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47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75 7914 0 0,'-3'-5'15'0'0,"0"0"1"0"0,0 1-1 0 0,-1-1 0 0 0,1 1 1 0 0,-1 0-1 0 0,0 0 1 0 0,0 0-1 0 0,0 0 0 0 0,-1 1 1 0 0,1 0-1 0 0,-1-1 1 0 0,0 2-1 0 0,0-1 0 0 0,0 1 1 0 0,0-1-1 0 0,-1 2 1 0 0,1-1-1 0 0,0 0 1 0 0,-1 1-1 0 0,-9-1 0 0 0,-6-1 31 0 0,1 0-1 0 0,0 2 0 0 0,0 0 0 0 0,-31 4 0 0 0,46-3-37 0 0,-1 1 0 0 0,1 0-1 0 0,0 0 1 0 0,-1 1 0 0 0,1 0 0 0 0,0 0-1 0 0,0 0 1 0 0,0 1 0 0 0,0-1 0 0 0,0 1-1 0 0,0 0 1 0 0,1 1 0 0 0,0-1 0 0 0,-1 1-1 0 0,1 0 1 0 0,1 0 0 0 0,-1 0 0 0 0,1 0-1 0 0,-1 1 1 0 0,1-1 0 0 0,0 1 0 0 0,1 0-1 0 0,-1 0 1 0 0,1 0 0 0 0,0 0 0 0 0,0 1-1 0 0,1-1 1 0 0,-1 0 0 0 0,1 1 0 0 0,1-1-1 0 0,-1 1 1 0 0,1 10 0 0 0,-1-8-13 0 0,1 1 0 0 0,1-1 0 0 0,-1 0 0 0 0,2 1 0 0 0,-1-1 1 0 0,1 0-1 0 0,0 0 0 0 0,1 0 0 0 0,-1 0 0 0 0,2 0 0 0 0,-1 0 0 0 0,1-1 0 0 0,0 1 0 0 0,1-1 0 0 0,0 0 1 0 0,0-1-1 0 0,0 1 0 0 0,1-1 0 0 0,0 0 0 0 0,0 0 0 0 0,10 6 0 0 0,-1-4 65 0 0,0-1-1 0 0,1 0 1 0 0,-1-1-1 0 0,2-1 1 0 0,-1 0 0 0 0,0-1-1 0 0,1-1 1 0 0,0-1-1 0 0,0 0 1 0 0,0-1-1 0 0,0-1 1 0 0,0 0 0 0 0,-1-1-1 0 0,1-1 1 0 0,0-1-1 0 0,0-1 1 0 0,25-8-1 0 0,-38 11-33 0 0,0 0 0 0 0,0-1-1 0 0,-1 1 1 0 0,1-1 0 0 0,-1 0-1 0 0,1 0 1 0 0,-1 0 0 0 0,0 0-1 0 0,0 0 1 0 0,0-1-1 0 0,0 1 1 0 0,0-1 0 0 0,-1 0-1 0 0,1 0 1 0 0,-1 0 0 0 0,0 0-1 0 0,0-1 1 0 0,0 1 0 0 0,0-1-1 0 0,0 1 1 0 0,-1-1 0 0 0,1 1-1 0 0,-1-1 1 0 0,0 0-1 0 0,-1 0 1 0 0,1 0 0 0 0,0 1-1 0 0,-1-1 1 0 0,0 0 0 0 0,0 0-1 0 0,0 0 1 0 0,0 0 0 0 0,-1 0-1 0 0,0 0 1 0 0,0 1 0 0 0,0-1-1 0 0,0 0 1 0 0,0 0 0 0 0,-3-3-1 0 0,-1-4-34 0 0,-1 0 0 0 0,0 1 0 0 0,0 0 1 0 0,-1 0-1 0 0,-1 1 0 0 0,0 0 0 0 0,0 0 0 0 0,-1 0 0 0 0,0 1 0 0 0,0 1 0 0 0,-18-11 0 0 0,8 6-45 0 0,-1 2 0 0 0,-29-11 0 0 0,43 18 22 0 0,-1 1 0 0 0,0 0 0 0 0,1 0 0 0 0,-1 1 0 0 0,0 0 0 0 0,0 0 1 0 0,0 0-1 0 0,0 1 0 0 0,0 0 0 0 0,0 1 0 0 0,-12 1 0 0 0,18-2 10 0 0,1 0-1 0 0,-1 0 1 0 0,1 0 0 0 0,0 0 0 0 0,-1 0 0 0 0,1 0-1 0 0,-1 0 1 0 0,1 0 0 0 0,0 0 0 0 0,-1 0 0 0 0,1 0-1 0 0,0 0 1 0 0,-1 0 0 0 0,1 0 0 0 0,-1 0 0 0 0,1 1-1 0 0,0-1 1 0 0,-1 0 0 0 0,1 0 0 0 0,0 0 0 0 0,-1 0-1 0 0,1 1 1 0 0,0-1 0 0 0,0 0 0 0 0,-1 1 0 0 0,1-1-1 0 0,0 0 1 0 0,0 0 0 0 0,-1 1 0 0 0,1-1 0 0 0,0 0-1 0 0,0 1 1 0 0,0-1 0 0 0,0 0 0 0 0,-1 1 0 0 0,1-1-1 0 0,0 1 1 0 0,0-1 0 0 0,0 0 0 0 0,0 1 0 0 0,0-1-1 0 0,0 0 1 0 0,0 1 0 0 0,0-1 0 0 0,0 1 0 0 0,0-1-1 0 0,0 0 1 0 0,0 1 0 0 0,0-1 0 0 0,0 0 0 0 0,1 1-1 0 0,-1-1 1 0 0,0 0 0 0 0,0 1 0 0 0,0-1 0 0 0,0 0-1 0 0,1 1 1 0 0,-1-1 0 0 0,0 0 0 0 0,0 1 0 0 0,1-1-1 0 0,-1 0 1 0 0,0 0 0 0 0,1 1 0 0 0,-1-1 0 0 0,24 13-774 0 0,-3-7 714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48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79 8578 0 0,'-2'-4'136'0'0,"0"1"-1"0"0,-1 0 1 0 0,1 0 0 0 0,0 0 0 0 0,-1 0 0 0 0,0 0-1 0 0,0 1 1 0 0,1-1 0 0 0,-1 1 0 0 0,-1-1-1 0 0,1 1 1 0 0,0 0 0 0 0,-1 1 0 0 0,1-1 0 0 0,-1 0-1 0 0,1 1 1 0 0,-6-1 0 0 0,2 0-84 0 0,0 1 0 0 0,0 0 0 0 0,-1 1 0 0 0,1 0 0 0 0,0 0 0 0 0,0 1 0 0 0,0-1 0 0 0,-14 5 0 0 0,9-2-82 0 0,0 1-1 0 0,1 0 0 0 0,0 0 1 0 0,0 1-1 0 0,0 1 0 0 0,0 0 1 0 0,1 0-1 0 0,0 1 0 0 0,0 1 1 0 0,-16 16-1 0 0,21-18 14 0 0,0 0 0 0 0,0 1-1 0 0,1-1 1 0 0,0 1 0 0 0,1 0 0 0 0,-1 0 0 0 0,1 0-1 0 0,1 0 1 0 0,-1 1 0 0 0,1-1 0 0 0,1 1-1 0 0,-1 0 1 0 0,1-1 0 0 0,0 1 0 0 0,1 0 0 0 0,0 0-1 0 0,1 10 1 0 0,0-12 20 0 0,1 0 0 0 0,-1-1 0 0 0,1 1 0 0 0,0-1 0 0 0,0 1 0 0 0,0-1 0 0 0,1 0 0 0 0,0 0 0 0 0,0 0 0 0 0,0 0 0 0 0,1-1 0 0 0,0 1 0 0 0,0-1 0 0 0,0 0 0 0 0,0 0 0 0 0,0 0 0 0 0,1 0 0 0 0,0-1 0 0 0,0 0-1 0 0,0 0 1 0 0,0 0 0 0 0,0-1 0 0 0,10 4 0 0 0,3-2 47 0 0,1 0 0 0 0,1-1 0 0 0,-1 0-1 0 0,0-2 1 0 0,1 0 0 0 0,-1-2 0 0 0,1 0-1 0 0,-1-1 1 0 0,0 0 0 0 0,0-2 0 0 0,0-1-1 0 0,0 0 1 0 0,-1-1 0 0 0,0-1 0 0 0,0 0-1 0 0,0-2 1 0 0,-1 0 0 0 0,0-1-1 0 0,29-24 1 0 0,-42 31-29 0 0,0-1-1 0 0,0 0 0 0 0,0 0 0 0 0,-1 0 1 0 0,1 0-1 0 0,-1-1 0 0 0,0 0 1 0 0,-1 1-1 0 0,1-1 0 0 0,-1 0 0 0 0,0 0 1 0 0,0-1-1 0 0,0 1 0 0 0,-1 0 1 0 0,0 0-1 0 0,0-1 0 0 0,0 1 1 0 0,-1-1-1 0 0,0 1 0 0 0,0-1 0 0 0,0 1 1 0 0,0-1-1 0 0,-1 1 0 0 0,0-1 1 0 0,0 1-1 0 0,-1 0 0 0 0,0 0 1 0 0,-4-10-1 0 0,2 7-44 0 0,-1 0 1 0 0,0 0 0 0 0,0 1-1 0 0,-1 0 1 0 0,0 0 0 0 0,0 0 0 0 0,-1 1-1 0 0,1 0 1 0 0,-1 0 0 0 0,-1 0-1 0 0,1 1 1 0 0,-1 0 0 0 0,0 1-1 0 0,0 0 1 0 0,-1 0 0 0 0,-14-4-1 0 0,-41-6-138 0 0,59 13-41 0 0,1 0 1 0 0,0 1-1 0 0,-1 0 0 0 0,1 0 1 0 0,0 0-1 0 0,-1 0 1 0 0,1 1-1 0 0,0 0 0 0 0,-1 0 1 0 0,1 0-1 0 0,0 0 0 0 0,-6 3 1 0 0,6 7-2764 0 0,7-5 1052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48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186 102 5297 0 0,'14'-26'1093'0'0,"-12"22"-855"0"0,1 1-1 0 0,-1-1 1 0 0,1 0 0 0 0,-1 0-1 0 0,0 0 1 0 0,-1 0 0 0 0,1-1 0 0 0,-1 1-1 0 0,0-1 1 0 0,0 1 0 0 0,0 0 0 0 0,-1-1-1 0 0,1-8 1 0 0,-2 12-213 0 0,1 1 1 0 0,-1-1-1 0 0,0 0 0 0 0,0 1 0 0 0,1-1 0 0 0,-1 0 1 0 0,0 1-1 0 0,0-1 0 0 0,0 1 0 0 0,0-1 1 0 0,0 1-1 0 0,0-1 0 0 0,0 1 0 0 0,0 0 1 0 0,0 0-1 0 0,0-1 0 0 0,0 1 0 0 0,0 0 1 0 0,0 0-1 0 0,0 0 0 0 0,0 0 0 0 0,0 0 0 0 0,0 0 1 0 0,0 0-1 0 0,0 1 0 0 0,0-1 0 0 0,0 0 1 0 0,0 0-1 0 0,0 1 0 0 0,0-1 0 0 0,0 1 1 0 0,0 0-1 0 0,-35 12-156 0 0,24-5 103 0 0,0 0 0 0 0,0 0 0 0 0,1 2 1 0 0,1-1-1 0 0,-1 1 0 0 0,2 1 0 0 0,-1-1 1 0 0,2 2-1 0 0,-1-1 0 0 0,2 1 0 0 0,-1 1 1 0 0,2-1-1 0 0,-7 16 0 0 0,10-19 17 0 0,0 0 0 0 0,0 0-1 0 0,1 0 1 0 0,0 1 0 0 0,0-1 0 0 0,1 1-1 0 0,0 0 1 0 0,1-1 0 0 0,0 1-1 0 0,1 0 1 0 0,2 11 0 0 0,-1-13 18 0 0,0-1 1 0 0,0 0-1 0 0,1 0 1 0 0,0 0-1 0 0,0-1 0 0 0,0 1 1 0 0,1-1-1 0 0,0 1 1 0 0,9 9-1 0 0,-8-11 19 0 0,1 0 0 0 0,0-1 0 0 0,1 1 0 0 0,-1-1 0 0 0,1 0 0 0 0,-1-1 0 0 0,1 1 0 0 0,0-1 0 0 0,0-1 0 0 0,1 1 1 0 0,-1-1-1 0 0,0-1 0 0 0,1 1 0 0 0,-1-1 0 0 0,1-1 0 0 0,0 1 0 0 0,-1-1 0 0 0,1 0 0 0 0,0-1 0 0 0,-1 0 0 0 0,14-4 0 0 0,-3 2 50 0 0,0-2 1 0 0,0 0-1 0 0,0-1 1 0 0,-1-1-1 0 0,0-1 1 0 0,-1 0-1 0 0,31-21 0 0 0,-40 24-36 0 0,-1 0-1 0 0,1-1 0 0 0,-1 0 0 0 0,0 0 1 0 0,0-1-1 0 0,-1 1 0 0 0,0-1 0 0 0,0 0 1 0 0,-1-1-1 0 0,0 1 0 0 0,0-1 0 0 0,-1 0 1 0 0,0 1-1 0 0,0-2 0 0 0,0 1 0 0 0,1-15 1 0 0,-3 17-39 0 0,-1 0 1 0 0,0 0 0 0 0,0 0 0 0 0,-1-1-1 0 0,0 1 1 0 0,0 0 0 0 0,0 0 0 0 0,-1 0-1 0 0,0 1 1 0 0,0-1 0 0 0,-1 0 0 0 0,1 1-1 0 0,-1-1 1 0 0,0 1 0 0 0,-1 0 0 0 0,1 0 0 0 0,-1 0-1 0 0,0 0 1 0 0,0 1 0 0 0,-1-1 0 0 0,1 1-1 0 0,-1 0 1 0 0,-9-5 0 0 0,-4-1-138 0 0,0 1 1 0 0,-1 1-1 0 0,1 1 1 0 0,-2 1 0 0 0,1 1-1 0 0,-1 0 1 0 0,1 1-1 0 0,-1 1 1 0 0,-1 2-1 0 0,1-1 1 0 0,0 2-1 0 0,0 1 1 0 0,-20 3-1 0 0,4 6-486 0 0,26-4 255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49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 7250 0 0,'-2'-18'-903'0'0,"4"19"828"0"0,-1 0 1 0 0,0-1-1 0 0,0 1 0 0 0,0 0 1 0 0,0 0-1 0 0,0 0 1 0 0,0 0-1 0 0,0 0 0 0 0,0 0 1 0 0,0 0-1 0 0,0 0 1 0 0,0 0-1 0 0,-1 1 0 0 0,1-1 1 0 0,0 0-1 0 0,-1 1 1 0 0,1-1-1 0 0,0 2 0 0 0,11 31-368 0 0,-11-30 343 0 0,30 97-76 0 0,27 141 297 0 0,-26-78 339 0 0,-31-158-441 0 0,9 37 1410 0 0,-10-45-1395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49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0 7170 0 0,'0'0'378'0'0,"-14"28"-1730"0"0,-96 59 1894 0 0,75-60-151 0 0,-64 59 0 0 0,58-43-101 0 0,40-43 143 0 0,52-6-84 0 0,-45 4-354 0 0,1 0-1 0 0,-1 1 1 0 0,1 0-1 0 0,0 1 0 0 0,0-1 1 0 0,-1 1-1 0 0,1 1 1 0 0,0-1-1 0 0,13 3 0 0 0,14 10-28 0 0,0 1-1 0 0,57 31 0 0 0,27 13-2636 0 0,-98-49 1388 0 0,2-1-418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0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77 7674 0 0,'-2'-23'357'0'0,"2"20"-308"0"0,0-1 0 0 0,0 0 0 0 0,0 0 0 0 0,-1 0-1 0 0,0 1 1 0 0,0-1 0 0 0,0 0 0 0 0,-2-6-1 0 0,2 9-36 0 0,-1 0-1 0 0,1 0 0 0 0,0 0 0 0 0,0 0 0 0 0,0 0 1 0 0,0 0-1 0 0,-1 0 0 0 0,1 0 0 0 0,0 0 1 0 0,-1 1-1 0 0,1-1 0 0 0,-1 1 0 0 0,1-1 0 0 0,-1 1 1 0 0,1-1-1 0 0,-1 1 0 0 0,1 0 0 0 0,-1 0 1 0 0,1 0-1 0 0,-1 0 0 0 0,1 0 0 0 0,-1 0 0 0 0,0 0 1 0 0,1 0-1 0 0,-1 1 0 0 0,1-1 0 0 0,-3 1 1 0 0,-2 1-9 0 0,-1 0 0 0 0,1 1 1 0 0,0 0-1 0 0,0 0 0 0 0,0 0 1 0 0,0 0-1 0 0,0 1 1 0 0,1 0-1 0 0,-1 0 0 0 0,1 1 1 0 0,0-1-1 0 0,0 1 0 0 0,1 1 1 0 0,0-1-1 0 0,0 0 0 0 0,0 1 1 0 0,0 0-1 0 0,1 0 1 0 0,0 0-1 0 0,0 0 0 0 0,1 0 1 0 0,-1 1-1 0 0,1-1 0 0 0,1 1 1 0 0,-2 10-1 0 0,1-9 6 0 0,1-1 1 0 0,0 1-1 0 0,0-1 0 0 0,1 1 1 0 0,0 0-1 0 0,0-1 0 0 0,1 1 1 0 0,0 0-1 0 0,0-1 0 0 0,1 1 0 0 0,0-1 1 0 0,0 0-1 0 0,1 0 0 0 0,0 0 1 0 0,0 0-1 0 0,0 0 0 0 0,1 0 0 0 0,0-1 1 0 0,1 1-1 0 0,-1-1 0 0 0,1-1 1 0 0,9 10-1 0 0,-6-10-31 0 0,0 1 1 0 0,0-2-1 0 0,1 1 1 0 0,14 5-1 0 0,-8-5-98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0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163 600 8802 0 0,'0'-2'37'0'0,"-1"0"-1"0"0,1 0 1 0 0,0 0 0 0 0,-1 0 0 0 0,1 1-1 0 0,-1-1 1 0 0,0 0 0 0 0,1 0-1 0 0,-1 0 1 0 0,0 0 0 0 0,0 1 0 0 0,0-1-1 0 0,0 0 1 0 0,-1 1 0 0 0,1-1 0 0 0,0 1-1 0 0,-1-1 1 0 0,1 1 0 0 0,-1 0 0 0 0,0-1-1 0 0,1 1 1 0 0,-1 0 0 0 0,0 0-1 0 0,0 0 1 0 0,1 0 0 0 0,-1 1 0 0 0,0-1-1 0 0,0 0 1 0 0,0 1 0 0 0,0 0 0 0 0,0-1-1 0 0,0 1 1 0 0,0 0 0 0 0,0 0 0 0 0,0 0-1 0 0,0 0 1 0 0,0 0 0 0 0,0 0-1 0 0,0 1 1 0 0,0-1 0 0 0,-2 1 0 0 0,-3 2-63 0 0,1-1 0 0 0,-1 1 0 0 0,1 1 0 0 0,0-1 0 0 0,0 1 0 0 0,0 0 0 0 0,1 0 0 0 0,-1 1 0 0 0,1-1 0 0 0,0 1 0 0 0,-5 7 0 0 0,7-8 18 0 0,0-1 1 0 0,1 1 0 0 0,-1 0 0 0 0,1 0-1 0 0,0-1 1 0 0,0 2 0 0 0,1-1-1 0 0,-1 0 1 0 0,1 0 0 0 0,0 0-1 0 0,0 1 1 0 0,0-1 0 0 0,0 0-1 0 0,1 1 1 0 0,0-1 0 0 0,0 1-1 0 0,0-1 1 0 0,1 0 0 0 0,-1 1-1 0 0,1-1 1 0 0,0 0 0 0 0,0 1-1 0 0,1-1 1 0 0,-1 0 0 0 0,1 0-1 0 0,0 0 1 0 0,4 7 0 0 0,-4-8 26 0 0,1 0 1 0 0,-1 0-1 0 0,1-1 1 0 0,0 1-1 0 0,-1-1 1 0 0,1 0-1 0 0,0 0 1 0 0,0 0-1 0 0,0 0 1 0 0,1 0-1 0 0,-1-1 1 0 0,0 1-1 0 0,1-1 1 0 0,-1 0-1 0 0,1 0 1 0 0,-1 0-1 0 0,1 0 0 0 0,-1-1 1 0 0,1 0-1 0 0,0 1 1 0 0,-1-1-1 0 0,1-1 1 0 0,0 1-1 0 0,-1 0 1 0 0,1-1-1 0 0,-1 0 1 0 0,1 0-1 0 0,-1 0 1 0 0,1 0-1 0 0,-1 0 1 0 0,0-1-1 0 0,1 0 1 0 0,5-3-1 0 0,-6 3-12 0 0,-1 0-1 0 0,1-1 0 0 0,0 1 0 0 0,-1-1 1 0 0,1 1-1 0 0,-1-1 0 0 0,0 0 1 0 0,0 1-1 0 0,0-1 0 0 0,0 0 1 0 0,0-1-1 0 0,-1 1 0 0 0,1 0 1 0 0,-1 0-1 0 0,0-1 0 0 0,0 1 0 0 0,0-1 1 0 0,0 1-1 0 0,-1-1 0 0 0,1 1 1 0 0,-1-1-1 0 0,0 1 0 0 0,0-1 1 0 0,0 1-1 0 0,-1-1 0 0 0,1 1 0 0 0,-1-1 1 0 0,0 1-1 0 0,0-1 0 0 0,0 1 1 0 0,0 0-1 0 0,-1-1 0 0 0,1 1 1 0 0,-1 0-1 0 0,0 0 0 0 0,0 0 1 0 0,0 0-1 0 0,0 1 0 0 0,-1-1 0 0 0,1 0 1 0 0,-1 1-1 0 0,1 0 0 0 0,-6-4 1 0 0,8 6-23 0 0,-1-1 1 0 0,1 1 0 0 0,-1-1 0 0 0,1 1 0 0 0,-1 0 0 0 0,1-1 0 0 0,-1 1 0 0 0,0 0-1 0 0,1-1 1 0 0,-1 1 0 0 0,0 0 0 0 0,1 0 0 0 0,-1-1 0 0 0,0 1 0 0 0,1 0-1 0 0,-1 0 1 0 0,0 0 0 0 0,1 0 0 0 0,-1 0 0 0 0,0 0 0 0 0,1 0 0 0 0,-1 0 0 0 0,0 0-1 0 0,1 1 1 0 0,-1-1 0 0 0,0 0 0 0 0,1 0 0 0 0,-1 1 0 0 0,0-1 0 0 0,1 0-1 0 0,-1 1 1 0 0,0 0 0 0 0,0 0-5 0 0,0 0 0 0 0,1 1 0 0 0,-1-1 1 0 0,1 1-1 0 0,-1-1 0 0 0,1 1 0 0 0,0-1 0 0 0,-1 1 0 0 0,1-1 0 0 0,0 1 0 0 0,0-1 0 0 0,0 1 0 0 0,1 2 0 0 0,0 3-7 0 0,0-1 0 0 0,0 1 0 0 0,0-1 0 0 0,1 0 0 0 0,0 0 0 0 0,5 10-1 0 0,-1-9 45 0 0,0 0-1 0 0,0-1 1 0 0,1 0-1 0 0,-1 0 0 0 0,1 0 1 0 0,0-1-1 0 0,1 0 1 0 0,0 0-1 0 0,-1-1 0 0 0,1 0 1 0 0,0-1-1 0 0,1 0 1 0 0,-1 0-1 0 0,1 0 0 0 0,-1-1 1 0 0,1 0-1 0 0,0-1 0 0 0,0 0 1 0 0,0-1-1 0 0,11 0 1 0 0,-6 0 28 0 0,0-1 0 0 0,0 0 0 0 0,0-1 0 0 0,-1-1 0 0 0,1 0 0 0 0,-1-1 1 0 0,1 0-1 0 0,-1-1 0 0 0,0 0 0 0 0,-1-1 0 0 0,0-1 0 0 0,16-10 0 0 0,-13 4 29 0 0,0 0-1 0 0,-1-1 1 0 0,0 0-1 0 0,-1-1 1 0 0,-1 0-1 0 0,0-1 1 0 0,-1-1-1 0 0,-1 0 0 0 0,13-30 1 0 0,-17 34-35 0 0,-1-1 1 0 0,0 0 0 0 0,-1 0-1 0 0,-1 0 1 0 0,0-1-1 0 0,-1 1 1 0 0,-1-1-1 0 0,0 0 1 0 0,-1 1-1 0 0,0-1 1 0 0,-1 0-1 0 0,-1 1 1 0 0,-6-23 0 0 0,-42-108 14 0 0,42 125-43 0 0,-2 0 0 0 0,0 1 0 0 0,-2 0 0 0 0,-25-33 0 0 0,35 49-17 0 0,-1 0-1 0 0,1 1 1 0 0,0-1 0 0 0,-1 1 0 0 0,1-1-1 0 0,-1 1 1 0 0,0 0 0 0 0,0 0-1 0 0,0 1 1 0 0,0-1 0 0 0,0 0 0 0 0,0 1-1 0 0,0 0 1 0 0,0 0 0 0 0,-1 0-1 0 0,1 0 1 0 0,0 0 0 0 0,-1 1 0 0 0,1-1-1 0 0,-6 1 1 0 0,5 1-10 0 0,0 0 0 0 0,0 0-1 0 0,0 0 1 0 0,0 1 0 0 0,0 0 0 0 0,0-1 0 0 0,0 1-1 0 0,1 1 1 0 0,-1-1 0 0 0,1 0 0 0 0,0 1 0 0 0,-1 0 0 0 0,1 0-1 0 0,-4 5 1 0 0,-2 3-23 0 0,0 1 0 0 0,1 0 1 0 0,0 1-1 0 0,1 0 0 0 0,0 1 0 0 0,1-1 0 0 0,1 1 1 0 0,-6 20-1 0 0,8-16 31 0 0,1 0-1 0 0,0 0 1 0 0,2 0 0 0 0,0 0 0 0 0,1 0 0 0 0,0 0 0 0 0,2 0 0 0 0,0 0-1 0 0,1 0 1 0 0,1-1 0 0 0,0 1 0 0 0,1-1 0 0 0,16 30 0 0 0,2-4 49 0 0,2-1 1 0 0,1-1-1 0 0,62 71 1 0 0,-82-104-193 0 0,0 0-1 0 0,1 0 1 0 0,0-1 0 0 0,0 0-1 0 0,1 0 1 0 0,-1 0 0 0 0,1-1 0 0 0,1-1-1 0 0,-1 0 1 0 0,1 0 0 0 0,0-1 0 0 0,0 0-1 0 0,1 0 1 0 0,-1-1 0 0 0,1-1-1 0 0,-1 0 1 0 0,1 0 0 0 0,0-1 0 0 0,0-1-1 0 0,15 0 1 0 0,1-3-454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8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39 11891 0 0,'-1'-2'313'0'0,"-1"-1"0"0"0,0 0 0 0 0,0 1 0 0 0,0-1 0 0 0,0 1 0 0 0,0-1 0 0 0,0 1 0 0 0,-1 0 1 0 0,1 0-1 0 0,-1 0 0 0 0,1 0 0 0 0,-1 1 0 0 0,0-1 0 0 0,0 1 0 0 0,0 0 0 0 0,0-1 1 0 0,0 1-1 0 0,0 1 0 0 0,0-1 0 0 0,0 0 0 0 0,0 1 0 0 0,0-1 0 0 0,-1 1 0 0 0,-3 0 0 0 0,3 1-296 0 0,-1 0-1 0 0,0 1 0 0 0,1-1 1 0 0,0 1-1 0 0,-1 0 0 0 0,1 0 0 0 0,0 0 1 0 0,0 1-1 0 0,0-1 0 0 0,1 1 1 0 0,-1 0-1 0 0,1 0 0 0 0,-1 1 0 0 0,1-1 1 0 0,-5 8-1 0 0,-12 14-97 0 0,2 1 1 0 0,-19 33-1 0 0,32-49 86 0 0,0-1-1 0 0,1 1 1 0 0,0 0 0 0 0,0 1 0 0 0,1-1 0 0 0,1 1-1 0 0,0-1 1 0 0,0 1 0 0 0,1 0 0 0 0,0 13 0 0 0,1-22 8 0 0,0 0 0 0 0,0 0 1 0 0,0 0-1 0 0,0 0 0 0 0,0 0 1 0 0,1 0-1 0 0,-1 0 0 0 0,1 0 0 0 0,0 0 1 0 0,-1 0-1 0 0,1 0 0 0 0,0 0 1 0 0,0 0-1 0 0,0-1 0 0 0,0 1 1 0 0,1 0-1 0 0,-1-1 0 0 0,0 1 1 0 0,1-1-1 0 0,-1 1 0 0 0,1-1 1 0 0,0 0-1 0 0,-1 1 0 0 0,1-1 1 0 0,0 0-1 0 0,0 0 0 0 0,-1 0 1 0 0,1 0-1 0 0,0-1 0 0 0,0 1 1 0 0,0 0-1 0 0,0-1 0 0 0,0 0 1 0 0,0 1-1 0 0,0-1 0 0 0,5 0 1 0 0,-2 0 65 0 0,1-1 0 0 0,0 0 0 0 0,-1 0 0 0 0,1 0 1 0 0,0-1-1 0 0,-1 0 0 0 0,0 0 0 0 0,1 0 1 0 0,-1 0-1 0 0,0-1 0 0 0,0 0 0 0 0,6-5 1 0 0,6-6-31 0 0,-1-2 1 0 0,0 0 0 0 0,-1-1-1 0 0,0 0 1 0 0,-2-1 0 0 0,0-1 0 0 0,-1 0-1 0 0,-1-1 1 0 0,-1 0 0 0 0,0 0 0 0 0,-2-1-1 0 0,-1-1 1 0 0,8-33 0 0 0,-16 60-1151 0 0,-3 11 1132 0 0,0 1 0 0 0,1 0 0 0 0,-2 26 0 0 0,5-37-258 0 0,0-1 1 0 0,0 1-1 0 0,1 0 1 0 0,0-1 0 0 0,0 1-1 0 0,0-1 1 0 0,4 11 0 0 0,-4-14-155 0 0,0 0 0 0 0,0 1 0 0 0,1-1-1 0 0,-1 0 1 0 0,1 0 0 0 0,-1 0 0 0 0,1 0 0 0 0,-1-1 0 0 0,1 1 0 0 0,0 0 0 0 0,0-1 0 0 0,0 1 0 0 0,0-1 0 0 0,0 0 0 0 0,0 1 0 0 0,1-1 0 0 0,-1 0 0 0 0,0 0 0 0 0,3 0 0 0 0,4 1 71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0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58 7546 0 0,'16'-47'4446'0'0,"-19"45"-4421"0"0,1 1-1 0 0,0 0 1 0 0,-1 0 0 0 0,1 0-1 0 0,-1 0 1 0 0,1 0 0 0 0,-1 0-1 0 0,1 1 1 0 0,-1-1 0 0 0,0 1-1 0 0,-2-1 1 0 0,-10 3-36 0 0,0 1 1 0 0,1 0-1 0 0,-24 9 0 0 0,34-11 8 0 0,1 0 1 0 0,0 0-1 0 0,-1 1 0 0 0,1-1 0 0 0,0 1 1 0 0,0 0-1 0 0,0 0 0 0 0,0 0 0 0 0,0 1 0 0 0,0-1 1 0 0,1 0-1 0 0,-1 1 0 0 0,1 0 0 0 0,0 0 0 0 0,0 0 1 0 0,0 0-1 0 0,0 0 0 0 0,0 0 0 0 0,0 0 0 0 0,-1 7 1 0 0,3-9 2 0 0,0 0 0 0 0,0 1-1 0 0,1-1 1 0 0,-1 0 0 0 0,0 1 0 0 0,1-1 0 0 0,-1 0 0 0 0,1 1 0 0 0,0-1 0 0 0,-1 0 0 0 0,1 0 0 0 0,0 0 0 0 0,0 1 0 0 0,0-1 0 0 0,0 0 0 0 0,0 0 0 0 0,0 0 0 0 0,0 0 0 0 0,0-1 0 0 0,0 1 0 0 0,0 0 0 0 0,0 0 0 0 0,0-1 0 0 0,1 1-1 0 0,-1-1 1 0 0,0 1 0 0 0,1-1 0 0 0,-1 1 0 0 0,0-1 0 0 0,3 0 0 0 0,50 13 0 0 0,-44-11 0 0 0,46 8-1 0 0,-18-4-19 0 0,69 21 1 0 0,-97-24-1 0 0,0 1 1 0 0,0 0 0 0 0,-1 1-1 0 0,1 0 1 0 0,-1 0 0 0 0,0 1 0 0 0,-1 0-1 0 0,1 1 1 0 0,-1 0 0 0 0,0 0 0 0 0,10 13-1 0 0,-16-18 22 0 0,0 0 0 0 0,0 1 0 0 0,0-1 0 0 0,0 0-1 0 0,-1 1 1 0 0,1-1 0 0 0,-1 1 0 0 0,0 0 0 0 0,1-1 0 0 0,-1 1 0 0 0,-1 0-1 0 0,1 0 1 0 0,0 0 0 0 0,0 0 0 0 0,-1 0 0 0 0,0 0 0 0 0,0 0 0 0 0,0 0-1 0 0,0 0 1 0 0,0 0 0 0 0,0 0 0 0 0,-1-1 0 0 0,1 1 0 0 0,-1 0 0 0 0,0 0-1 0 0,0 0 1 0 0,0 0 0 0 0,0-1 0 0 0,-1 1 0 0 0,1 0 0 0 0,-1-1 0 0 0,1 1-1 0 0,-1-1 1 0 0,0 0 0 0 0,0 1 0 0 0,0-1 0 0 0,0 0 0 0 0,-1 0 0 0 0,1-1-1 0 0,-3 3 1 0 0,-3 1 104 0 0,-1 0 0 0 0,0 0 1 0 0,0-1-1 0 0,0 0 0 0 0,-1-1 0 0 0,1 0 0 0 0,-1 0 0 0 0,0-1 0 0 0,0 0 0 0 0,-17 0 0 0 0,5-1-8 0 0,-18 1-1124 0 0,-74-7 0 0 0,103 3 594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1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9602 0 0,'17'3'-20'0'0,"0"0"-1"0"0,-1 2 1 0 0,1 0-1 0 0,-1 0 1 0 0,0 2-1 0 0,0 0 1 0 0,-1 1-1 0 0,16 10 1 0 0,-23-14 45 0 0,46 29-67 0 0,-1 2 0 0 0,-2 2-1 0 0,-1 2 1 0 0,53 55 0 0 0,-28-17-41 0 0,107 145 0 0 0,-155-184 97 0 0,-1 1-1 0 0,-2 1 1 0 0,-2 1 0 0 0,-2 2-1 0 0,-1-1 1 0 0,-3 2 0 0 0,16 64 0 0 0,-26-86-8 0 0,-2 0 1 0 0,-1 0 0 0 0,-1 1 0 0 0,0-1 0 0 0,-2 1 0 0 0,0-1 0 0 0,-2 1 0 0 0,-1-1-1 0 0,0 1 1 0 0,-2-1 0 0 0,0-1 0 0 0,-2 1 0 0 0,0-1 0 0 0,-1 0 0 0 0,-1 0 0 0 0,-1-1-1 0 0,-18 27 1 0 0,3-16-21 0 0,0 0 0 0 0,-2-1 0 0 0,-1-2-1 0 0,-2-1 1 0 0,0-1 0 0 0,-2-2 0 0 0,-1-1 0 0 0,-63 34-1 0 0,35-28-163 0 0,-1-2-1 0 0,-2-2 0 0 0,0-4 0 0 0,-92 18 1 0 0,36-15 142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1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689 1 10674 0 0,'0'0'-274'0'0,"-3"1"-571"0"0,-4 1 751 0 0,0 1-1 0 0,0 0 0 0 0,1 1 0 0 0,-1-1 1 0 0,1 1-1 0 0,0 1 0 0 0,0-1 0 0 0,-9 10 1 0 0,-49 52-17 0 0,50-51 69 0 0,-76 84-17 0 0,-136 195 1 0 0,192-241 43 0 0,2 1 1 0 0,3 1-1 0 0,2 1 0 0 0,3 1 0 0 0,2 2 1 0 0,-15 67-1 0 0,31-102 19 0 0,1 0 0 0 0,1 0 0 0 0,2 1 1 0 0,0-1-1 0 0,2 1 0 0 0,1 0 0 0 0,0-1 0 0 0,2 1 1 0 0,1-1-1 0 0,1 0 0 0 0,1 0 0 0 0,1 0 0 0 0,1-1 0 0 0,1 0 1 0 0,1 0-1 0 0,1-1 0 0 0,1-1 0 0 0,1 1 0 0 0,1-2 1 0 0,24 28-1 0 0,-15-23 28 0 0,2 0 1 0 0,1-1-1 0 0,1-2 1 0 0,0-1-1 0 0,2-1 1 0 0,1-1-1 0 0,0-2 0 0 0,63 26 1 0 0,-15-12-21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2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20 6561 0 0,'-6'-17'-400'0'0,"-2"15"51"0"0,6 3 299 0 0,0 1 1 0 0,1 0-1 0 0,-1 0 1 0 0,0 0-1 0 0,1-1 1 0 0,-1 2-1 0 0,1-1 1 0 0,-1 0 0 0 0,1 0-1 0 0,-2 4 1 0 0,-27 71-386 0 0,-41 182-2 0 0,-54 385 1 0 0,114-547 327 0 0,3 170 0 0 0,15-149 189 0 0,4-1-1 0 0,45 196 0 0 0,-20-177 238 0 0,104 255 1 0 0,22-63 171 0 0,-149-303-456 0 0,2-1 0 0 0,0 0 0 0 0,2-1 0 0 0,1-1 0 0 0,0-1 1 0 0,1 0-1 0 0,2-2 0 0 0,0 0 0 0 0,1-1 0 0 0,0-2 0 0 0,2 0 0 0 0,43 22 1 0 0,-48-29-32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4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5241 0 0,'5'-17'1041'0'0,"6"-1"-218"0"0,-11 18-828 0 0,0 0 0 0 0,1-1 0 0 0,-1 1 0 0 0,1 0 0 0 0,-1 0 0 0 0,0 0 0 0 0,1 0 0 0 0,-1-1 0 0 0,1 1 0 0 0,-1 0 0 0 0,0 0 0 0 0,1 0 0 0 0,-1 0 0 0 0,1 0 0 0 0,-1 0 0 0 0,1 0-1 0 0,-1 0 1 0 0,0 0 0 0 0,1 0 0 0 0,-1 0 0 0 0,1 1 0 0 0,-1-1 0 0 0,0 0 0 0 0,1 0 0 0 0,-1 0 0 0 0,1 0 0 0 0,-1 1 0 0 0,1-1 0 0 0,11 20-1050 0 0,-6 3 954 0 0,-1 1 0 0 0,-1-1 0 0 0,-1 1 0 0 0,-1 0 0 0 0,-1 0 0 0 0,-4 38 0 0 0,2-5 100 0 0,1-46-28 0 0,-1 27 94 0 0,2-1 1 0 0,1 1 0 0 0,2-1 0 0 0,9 38 0 0 0,-8-65-1493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4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1 213 3889 0 0,'0'-15'316'0'0,"0"-2"79"0"0,0 1-1 0 0,1 0 1 0 0,0 0-1 0 0,7-27 0 0 0,-7 38-335 0 0,1 0 0 0 0,0 1 0 0 0,0-1-1 0 0,0 1 1 0 0,0 0 0 0 0,1 0 0 0 0,0 0-1 0 0,-1 0 1 0 0,1 0 0 0 0,1 0 0 0 0,-1 1-1 0 0,1-1 1 0 0,-1 1 0 0 0,1 0-1 0 0,0 0 1 0 0,0 1 0 0 0,0-1 0 0 0,0 1-1 0 0,1 0 1 0 0,6-3 0 0 0,-2 2-122 0 0,1 1 1 0 0,-1-1-1 0 0,1 1 0 0 0,0 1 1 0 0,-1 0-1 0 0,1 1 0 0 0,0-1 1 0 0,0 2-1 0 0,0 0 0 0 0,-1 0 1 0 0,1 0-1 0 0,0 1 0 0 0,-1 1 1 0 0,1 0-1 0 0,-1 0 0 0 0,0 1 1 0 0,0 0-1 0 0,15 9 0 0 0,-18-9 22 0 0,0 0 0 0 0,0 0 1 0 0,0 1-1 0 0,-1 0 0 0 0,0 0 0 0 0,1 0 0 0 0,-2 1 0 0 0,1 0 0 0 0,-1 0 0 0 0,0 0 0 0 0,0 0 0 0 0,-1 1 0 0 0,1 0 0 0 0,-1-1 0 0 0,-1 1 0 0 0,0 0 0 0 0,0 0 0 0 0,0 1 0 0 0,-1-1 0 0 0,1 0 1 0 0,-2 0-1 0 0,1 1 0 0 0,-1-1 0 0 0,-1 1 0 0 0,-1 12 0 0 0,1-14 99 0 0,-1 0 1 0 0,0 0-1 0 0,0-1 1 0 0,-1 1-1 0 0,0-1 1 0 0,0 0 0 0 0,0 1-1 0 0,0-1 1 0 0,-1 0-1 0 0,0-1 1 0 0,0 1-1 0 0,0-1 1 0 0,0 0-1 0 0,-1 0 1 0 0,0 0-1 0 0,0 0 1 0 0,0-1 0 0 0,0 0-1 0 0,0 0 1 0 0,-7 2-1 0 0,-15 7 174 0 0,0-2 1 0 0,-57 14-1 0 0,44-14-983 0 0,32-7 591 0 0,1 2 126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5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7778 0 0,'0'-1'14'0'0,"0"0"1"0"0,0 0 0 0 0,1 0 0 0 0,-1 0 0 0 0,0 1 0 0 0,1-1-1 0 0,-1 0 1 0 0,0 0 0 0 0,1 0 0 0 0,-1 0 0 0 0,1 0 0 0 0,-1 1-1 0 0,1-1 1 0 0,0 0 0 0 0,-1 1 0 0 0,1-1 0 0 0,0 0 0 0 0,0 1-1 0 0,-1-1 1 0 0,1 1 0 0 0,0-1 0 0 0,0 1 0 0 0,0-1 0 0 0,-1 1-1 0 0,1-1 1 0 0,0 1 0 0 0,0 0 0 0 0,0 0 0 0 0,0-1 0 0 0,0 1-1 0 0,0 0 1 0 0,0 0 0 0 0,0 0 0 0 0,0 0 0 0 0,2 0 0 0 0,50-2-433 0 0,-31 1 494 0 0,27-2 1 0 0,-35 4 9 0 0,0-2 0 0 0,0 1 0 0 0,1-2 0 0 0,-1 0 0 0 0,0-1 0 0 0,-1 0 0 0 0,1-1 0 0 0,20-9 0 0 0,-33 12-67 0 0,0 1 0 0 0,0 0 0 0 0,0-1 0 0 0,1 1 0 0 0,-2-1 0 0 0,1 1 0 0 0,0-1 0 0 0,0 0 0 0 0,0 1 0 0 0,0-1 0 0 0,0 0 0 0 0,0 1 1 0 0,-1-1-1 0 0,1 0 0 0 0,0 0 0 0 0,0 0 0 0 0,-1 0 0 0 0,1 0 0 0 0,-1 0 0 0 0,1 0 0 0 0,-1 0 0 0 0,1 0 0 0 0,-1 0 0 0 0,0 0 0 0 0,0 0 0 0 0,1 0 1 0 0,-1 0-1 0 0,0 0 0 0 0,0 0 0 0 0,0 0 0 0 0,0-1 0 0 0,0 1 0 0 0,0 0 0 0 0,0 0 0 0 0,-1 0 0 0 0,1 0 0 0 0,0 0 0 0 0,-1 0 0 0 0,0-2 0 0 0,0 1-39 0 0,-1 1 0 0 0,0-1-1 0 0,0 0 1 0 0,1 1-1 0 0,-1-1 1 0 0,0 1-1 0 0,0 0 1 0 0,0 0-1 0 0,0 0 1 0 0,-1 0-1 0 0,1 0 1 0 0,0 0 0 0 0,0 1-1 0 0,-1-1 1 0 0,1 1-1 0 0,0-1 1 0 0,-5 1-1 0 0,-2 0-39 0 0,0 0 1 0 0,-1 1-1 0 0,1 0 0 0 0,0 1 0 0 0,0 0 0 0 0,0 1 0 0 0,0-1 0 0 0,1 2 0 0 0,-1-1 0 0 0,1 1 0 0 0,-1 0 1 0 0,1 1-1 0 0,1 0 0 0 0,-1 1 0 0 0,1-1 0 0 0,0 1 0 0 0,-12 13 0 0 0,15-15 48 0 0,1 0 0 0 0,1-1 0 0 0,-1 1 0 0 0,0 0 1 0 0,1 0-1 0 0,0 0 0 0 0,0 1 0 0 0,0-1 0 0 0,0 1 0 0 0,1-1 0 0 0,0 1 0 0 0,0-1 0 0 0,0 1 0 0 0,0 0 0 0 0,1-1 1 0 0,0 1-1 0 0,0 0 0 0 0,0 0 0 0 0,0-1 0 0 0,1 1 0 0 0,0 0 0 0 0,0-1 0 0 0,0 1 0 0 0,1-1 0 0 0,-1 1 0 0 0,1-1 0 0 0,0 0 1 0 0,0 1-1 0 0,1-1 0 0 0,-1 0 0 0 0,1-1 0 0 0,0 1 0 0 0,0 0 0 0 0,0-1 0 0 0,0 1 0 0 0,6 3 0 0 0,1 1 52 0 0,0 0-1 0 0,0 0 0 0 0,1-1 0 0 0,0-1 0 0 0,0 0 1 0 0,1 0-1 0 0,15 4 0 0 0,3 0-1273 0 0,55 10-1 0 0,-57-15-121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5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59 10154 0 0,'-1'0'-52'0'0,"-1"0"1"0"0,1 1-1 0 0,0-1 0 0 0,-1 1 0 0 0,1 0 0 0 0,0-1 0 0 0,0 1 1 0 0,0 0-1 0 0,-1 0 0 0 0,1-1 0 0 0,0 1 0 0 0,0 0 1 0 0,0 0-1 0 0,0 0 0 0 0,1 0 0 0 0,-1 1 0 0 0,0-1 1 0 0,0 0-1 0 0,1 0 0 0 0,-1 0 0 0 0,0 1 0 0 0,1-1 1 0 0,-1 0-1 0 0,1 3 0 0 0,-1 0-5 0 0,0 0 1 0 0,1 1-1 0 0,0-1 1 0 0,0 1-1 0 0,0-1 0 0 0,0 0 1 0 0,3 9-1 0 0,2 6 26 0 0,0-1 0 0 0,14 28 0 0 0,-19-45 25 0 0,34 68 1949 0 0,-41-105-1371 0 0,-4-49-1 0 0,8 47-506 0 0,1 30-76 0 0,1-1 0 0 0,1 0-1 0 0,0 0 1 0 0,0 0 0 0 0,0 0 0 0 0,1 0-1 0 0,5-17 1 0 0,-5 24-12 0 0,0 0 0 0 0,0 0 0 0 0,0 0 0 0 0,0 0 0 0 0,0 0 0 0 0,0 1 0 0 0,1-1 0 0 0,-1 0 0 0 0,1 1 0 0 0,0-1 0 0 0,-1 1 0 0 0,1-1 0 0 0,0 1 0 0 0,0 0 0 0 0,0 0 0 0 0,0 0 1 0 0,0 0-1 0 0,0 0 0 0 0,0 0 0 0 0,0 0 0 0 0,0 1 0 0 0,0-1 0 0 0,0 1 0 0 0,1 0 0 0 0,-1-1 0 0 0,0 1 0 0 0,0 0 0 0 0,0 0 0 0 0,1 1 0 0 0,-1-1 0 0 0,0 0 0 0 0,0 1 0 0 0,0-1 0 0 0,0 1 0 0 0,1 0 0 0 0,1 1 0 0 0,60 21-1108 0 0,-40-13 898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5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 39 7218 0 0,'-2'-3'5'0'0,"0"0"1"0"0,1 1-1 0 0,-1-1 1 0 0,0 1-1 0 0,0-1 1 0 0,0 1-1 0 0,-1 0 1 0 0,1 0-1 0 0,0 0 1 0 0,-1 0-1 0 0,0 0 1 0 0,1 1-1 0 0,-1-1 1 0 0,0 1-1 0 0,0 0 1 0 0,0-1-1 0 0,0 1 1 0 0,0 1-1 0 0,0-1 1 0 0,0 0-1 0 0,0 1 1 0 0,0-1-1 0 0,0 1 1 0 0,0 0-1 0 0,0 0 1 0 0,0 0-1 0 0,0 1 1 0 0,-1-1-1 0 0,1 1 1 0 0,0 0-1 0 0,-5 1 1 0 0,-6 2-142 0 0,-1 1 1 0 0,1 0 0 0 0,0 1 0 0 0,-20 11 0 0 0,29-14 111 0 0,0-1 1 0 0,1 1 0 0 0,-1 0 0 0 0,1 0-1 0 0,0 1 1 0 0,0-1 0 0 0,0 1 0 0 0,0 0 0 0 0,1 0-1 0 0,-1 1 1 0 0,1-1 0 0 0,0 1 0 0 0,1-1-1 0 0,-1 1 1 0 0,1 0 0 0 0,-2 5 0 0 0,4-9 30 0 0,0 0 1 0 0,0 0 0 0 0,0 0 0 0 0,0-1 0 0 0,0 1-1 0 0,1 0 1 0 0,-1 0 0 0 0,0 0 0 0 0,0 0 0 0 0,1 0-1 0 0,-1-1 1 0 0,1 1 0 0 0,-1 0 0 0 0,1 0 0 0 0,-1-1-1 0 0,1 1 1 0 0,0 0 0 0 0,-1-1 0 0 0,1 1-1 0 0,0 0 1 0 0,-1-1 0 0 0,1 1 0 0 0,0-1 0 0 0,0 1-1 0 0,-1-1 1 0 0,1 0 0 0 0,0 1 0 0 0,0-1 0 0 0,0 0-1 0 0,0 0 1 0 0,-1 1 0 0 0,1-1 0 0 0,0 0 0 0 0,2 0-1 0 0,36 5 242 0 0,-34-5-220 0 0,19 2 25 0 0,12 0 54 0 0,62 12 0 0 0,-89-13-176 0 0,-1 2 0 0 0,1-1-1 0 0,-1 1 1 0 0,0 0 0 0 0,0 0-1 0 0,0 1 1 0 0,0 0-1 0 0,0 1 1 0 0,-1 0 0 0 0,0 0-1 0 0,0 0 1 0 0,11 12 0 0 0,-17-16 57 0 0,0 1 1 0 0,0-1-1 0 0,1 0 1 0 0,-1 1-1 0 0,0-1 1 0 0,0 1 0 0 0,0 0-1 0 0,0-1 1 0 0,-1 1-1 0 0,1 0 1 0 0,0-1-1 0 0,-1 1 1 0 0,1 0-1 0 0,-1 0 1 0 0,0 0 0 0 0,0 0-1 0 0,1-1 1 0 0,-1 1-1 0 0,0 0 1 0 0,-1 0-1 0 0,1 0 1 0 0,0 0 0 0 0,0 0-1 0 0,-1-1 1 0 0,1 1-1 0 0,-2 2 1 0 0,0-1 125 0 0,0 0 0 0 0,0 0 0 0 0,0-1 0 0 0,-1 1 0 0 0,1 0 0 0 0,-1-1-1 0 0,0 0 1 0 0,1 0 0 0 0,-1 0 0 0 0,0 0 0 0 0,0 0 0 0 0,-6 2 0 0 0,-5 2 243 0 0,1-2 0 0 0,0 1 0 0 0,-1-2 0 0 0,0 0 0 0 0,-26 3 0 0 0,20-5-407 0 0,0 0 1 0 0,0-2-1 0 0,0 0 0 0 0,-1-1 0 0 0,-38-10 0 0 0,51 9 25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6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4 7114 0 0,'-15'-2'-2'0'0,"0"1"0"0"0,-1 0 1 0 0,1 1-1 0 0,-1 1 1 0 0,1 0-1 0 0,0 1 1 0 0,-1 1-1 0 0,1 0 1 0 0,0 1-1 0 0,-24 11 0 0 0,31-13 11 0 0,0 1-1 0 0,1 1 1 0 0,0-1-1 0 0,0 1 1 0 0,0 0-1 0 0,0 1 0 0 0,0 0 1 0 0,1 0-1 0 0,0 0 1 0 0,0 1-1 0 0,1-1 0 0 0,-1 2 1 0 0,1-1-1 0 0,1 0 1 0 0,-1 1-1 0 0,1 0 0 0 0,0 0 1 0 0,0 0-1 0 0,1 1 1 0 0,0-1-1 0 0,-3 16 1 0 0,5-20-11 0 0,1 1 1 0 0,0-1 0 0 0,0 0 0 0 0,0 0 0 0 0,0 0-1 0 0,1 0 1 0 0,0 0 0 0 0,-1 1 0 0 0,1-1 0 0 0,0 0 0 0 0,0 0-1 0 0,0-1 1 0 0,1 1 0 0 0,-1 0 0 0 0,1 0 0 0 0,0-1-1 0 0,2 4 1 0 0,1-1 17 0 0,-1 0 1 0 0,1-1-1 0 0,0 0 0 0 0,0 0 0 0 0,0-1 1 0 0,0 1-1 0 0,1-1 0 0 0,7 3 0 0 0,1 0 67 0 0,1-1 1 0 0,0 0-1 0 0,0-1 0 0 0,0-1 0 0 0,0-1 0 0 0,23 2 0 0 0,-21-4 95 0 0,1 0 0 0 0,0-2-1 0 0,0 0 1 0 0,20-4 0 0 0,-34 5-113 0 0,0 0-1 0 0,0 0 1 0 0,0 0 0 0 0,0 0 0 0 0,0-1 0 0 0,0 1-1 0 0,0-1 1 0 0,-1 0 0 0 0,1 0 0 0 0,-1-1-1 0 0,1 1 1 0 0,-1-1 0 0 0,0 0 0 0 0,0 1 0 0 0,0-1-1 0 0,0-1 1 0 0,0 1 0 0 0,-1 0 0 0 0,0-1-1 0 0,1 1 1 0 0,-1-1 0 0 0,-1 0 0 0 0,4-6 0 0 0,-5 6-49 0 0,0 0 1 0 0,-1 1-1 0 0,1-1 1 0 0,-1 0-1 0 0,1 0 1 0 0,-1 0-1 0 0,0 0 1 0 0,0 1-1 0 0,-1-1 1 0 0,1 0-1 0 0,-1 1 1 0 0,0-1-1 0 0,0 1 1 0 0,0 0-1 0 0,0 0 1 0 0,-1 0-1 0 0,1 0 1 0 0,-1 0-1 0 0,0 0 1 0 0,0 0-1 0 0,0 1 1 0 0,-5-4-1 0 0,-7-5-78 0 0,-1 0-1 0 0,0 0 1 0 0,-20-8-1 0 0,27 14-146 0 0,0 0-1 0 0,0 1 1 0 0,0 0-1 0 0,-1 0 1 0 0,1 1 0 0 0,-1 0-1 0 0,0 1 1 0 0,0 0 0 0 0,0 1-1 0 0,0 0 1 0 0,0 1-1 0 0,0 0 1 0 0,-20 2 0 0 0,19 0-283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8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6545 0 0,'0'-1'482'0'0,"0"-1"-1"0"0,0 1 0 0 0,0-1 0 0 0,0 1 0 0 0,0-1 0 0 0,1 1 0 0 0,-1-1 1 0 0,0 1-1 0 0,1-1 0 0 0,-1 1 0 0 0,1-1 0 0 0,-1 1 0 0 0,1-1 0 0 0,0 1 1 0 0,0 0-1 0 0,1-3 0 0 0,4 8 687 0 0,-4 15-1859 0 0,-2 15 557 0 0,-1-6 273 0 0,1 0-1 0 0,5 29 1 0 0,-5-50-15 0 0,2-1 1 0 0,-1 1-1 0 0,1-1 1 0 0,-1 1-1 0 0,2-1 1 0 0,-1 1-1 0 0,1-1 1 0 0,0 0-1 0 0,0 0 1 0 0,1-1-1 0 0,0 1 0 0 0,0-1 1 0 0,9 10-1 0 0,-12-14 7 0 0,0 0 0 0 0,0 0 0 0 0,1 0 0 0 0,-1 0 0 0 0,1 0-1 0 0,-1 0 1 0 0,1 0 0 0 0,-1-1 0 0 0,1 1 0 0 0,-1-1 0 0 0,1 1 0 0 0,0-1-1 0 0,-1 0 1 0 0,1 1 0 0 0,0-1 0 0 0,-1 0 0 0 0,1 0 0 0 0,0 0 0 0 0,-1 0-1 0 0,1-1 1 0 0,0 1 0 0 0,-1 0 0 0 0,1-1 0 0 0,0 1 0 0 0,-1-1-1 0 0,1 1 1 0 0,-1-1 0 0 0,1 0 0 0 0,-1 0 0 0 0,1 0 0 0 0,-1 1 0 0 0,0-2-1 0 0,1 1 1 0 0,-1 0 0 0 0,0 0 0 0 0,0 0 0 0 0,0 0 0 0 0,2-4 0 0 0,6-6 312 0 0,-1 0 1 0 0,0-1 0 0 0,11-23 0 0 0,-9 16-428 0 0,7-13-6 0 0,-2-1-1 0 0,-1 0 1 0 0,-2-1 0 0 0,11-45-1 0 0,-22 75-166 0 0,-1 1 0 0 0,1 0 0 0 0,0 0 0 0 0,1 0 0 0 0,-1 0 1 0 0,0 1-1 0 0,1-1 0 0 0,2-4 0 0 0,-3 7 1 0 0,-1-1 0 0 0,0 1 1 0 0,0 0-1 0 0,1 0 1 0 0,-1-1-1 0 0,0 1 0 0 0,1 0 1 0 0,-1 0-1 0 0,0 0 1 0 0,1 0-1 0 0,-1-1 0 0 0,0 1 1 0 0,1 0-1 0 0,-1 0 1 0 0,0 0-1 0 0,1 0 0 0 0,-1 0 1 0 0,0 0-1 0 0,1 0 1 0 0,-1 0-1 0 0,0 0 0 0 0,1 0 1 0 0,-1 0-1 0 0,0 0 1 0 0,1 0-1 0 0,-1 0 0 0 0,0 0 1 0 0,1 1-1 0 0,11 14-8151 0 0,-9-9 3803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6.5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62 9442 0 0,'-2'0'-67'0'0,"0"1"0"0"0,-1-1 1 0 0,1 1-1 0 0,0 0 0 0 0,0 0 0 0 0,0 0 0 0 0,0 0 1 0 0,0 1-1 0 0,0-1 0 0 0,0 0 0 0 0,0 1 0 0 0,1 0 0 0 0,-1-1 1 0 0,0 1-1 0 0,1 0 0 0 0,-1 0 0 0 0,1 0 0 0 0,0 0 1 0 0,0 0-1 0 0,0 0 0 0 0,-1 3 0 0 0,-20 48-162 0 0,20-46 235 0 0,-1 0 0 0 0,1 0 0 0 0,1 0 0 0 0,0 1 0 0 0,0-1 0 0 0,0 0 0 0 0,1 1 0 0 0,0-1 0 0 0,0 1 0 0 0,1-1 0 0 0,0 1 0 0 0,0-1 0 0 0,4 11 0 0 0,-6-38 4161 0 0,6-60-3717 0 0,-2 63-432 0 0,0 1 1 0 0,2-1-1 0 0,0 1 0 0 0,10-22 0 0 0,-13 32-43 0 0,1 2 0 0 0,0-1 0 0 0,0 0 1 0 0,0 0-1 0 0,1 1 0 0 0,-1 0 0 0 0,9-8 0 0 0,-10 11-11 0 0,0-1 1 0 0,0 1 0 0 0,0 0-1 0 0,1 0 1 0 0,-1-1 0 0 0,0 1 0 0 0,0 1-1 0 0,1-1 1 0 0,-1 0 0 0 0,1 0-1 0 0,-1 1 1 0 0,1 0 0 0 0,-1-1 0 0 0,1 1-1 0 0,-1 0 1 0 0,1 0 0 0 0,-1 0-1 0 0,4 1 1 0 0,-3 0-6 0 0,0 0-1 0 0,0 1 1 0 0,0-1-1 0 0,1 1 1 0 0,-2 0-1 0 0,1 0 1 0 0,0 0-1 0 0,0 0 1 0 0,-1 0-1 0 0,1 1 1 0 0,-1-1 0 0 0,1 1-1 0 0,-1 0 1 0 0,0-1-1 0 0,0 1 1 0 0,0 0-1 0 0,-1 0 1 0 0,1 0-1 0 0,2 7 1 0 0,3 8 10 0 0,-1 1 0 0 0,5 24 0 0 0,-7-26 17 0 0,17 79 41 0 0,-18-79-69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6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3 12043 0 0,'0'0'-8'0'0,"0"-1"-312"0"0,0-1-713 0 0,-2 2 601 0 0,1 0 440 0 0,-1 0-392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7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26 4473 0 0,'-1'-2'78'0'0,"1"1"0"0"0,-1-1 0 0 0,1 1 0 0 0,-1 0 0 0 0,0-1 0 0 0,1 1 0 0 0,-1-1 0 0 0,0 1 0 0 0,0 0 0 0 0,0 0 0 0 0,0 0 0 0 0,0-1 0 0 0,0 1 0 0 0,0 0 0 0 0,-1 0 0 0 0,1 1 0 0 0,0-1 0 0 0,-1 0 0 0 0,1 0 0 0 0,-2 0 0 0 0,-4 7-1085 0 0,7 17 177 0 0,18 63 624 0 0,44 128 0 0 0,12-20 697 0 0,-51-144-364 0 0,-11-28-102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8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72 2048 0 0,'1'-6'131'0'0,"-1"0"-1"0"0,-1 1 1 0 0,1-1-1 0 0,-1 0 1 0 0,0 1-1 0 0,0-1 1 0 0,0 1-1 0 0,-4-9 1 0 0,5 13-104 0 0,-1 0-1 0 0,1 0 1 0 0,-1 1-1 0 0,0-1 1 0 0,1 0 0 0 0,-1 0-1 0 0,0 1 1 0 0,1-1-1 0 0,-1 0 1 0 0,0 1 0 0 0,0-1-1 0 0,0 1 1 0 0,0-1 0 0 0,1 1-1 0 0,-1-1 1 0 0,0 1-1 0 0,0 0 1 0 0,0-1 0 0 0,0 1-1 0 0,0 0 1 0 0,-1-1-1 0 0,-1 2-37 0 0,1-1-1 0 0,-1 0 0 0 0,1 0 0 0 0,-1 1 1 0 0,1-1-1 0 0,-1 1 0 0 0,1 0 0 0 0,0 0 1 0 0,-1 0-1 0 0,1 0 0 0 0,0 0 0 0 0,-3 2 0 0 0,3-1-6 0 0,-1-1 1 0 0,1 1-1 0 0,-1-1 0 0 0,1 1 0 0 0,0 0 0 0 0,0 0 0 0 0,0 0 0 0 0,0 0 0 0 0,0 1 0 0 0,0-1 0 0 0,1 1 0 0 0,-1-1 0 0 0,1 1 0 0 0,-1-1 0 0 0,1 1 0 0 0,0 0 0 0 0,0-1 0 0 0,0 1 0 0 0,0 0 0 0 0,1 0 0 0 0,-1 0 0 0 0,1 0 0 0 0,0 0 0 0 0,0 0 0 0 0,0-1 0 0 0,0 1 0 0 0,0 0 0 0 0,1 0 0 0 0,-1 0 0 0 0,1 0 0 0 0,0 0 0 0 0,0-1 1 0 0,0 1-1 0 0,0 0 0 0 0,0 0 0 0 0,0-1 0 0 0,1 1 0 0 0,0-1 0 0 0,-1 0 0 0 0,1 1 0 0 0,0-1 0 0 0,0 0 0 0 0,0 0 0 0 0,0 0 0 0 0,1 0 0 0 0,-1 0 0 0 0,0-1 0 0 0,1 1 0 0 0,-1-1 0 0 0,1 1 0 0 0,0-1 0 0 0,-1 0 0 0 0,1 0 0 0 0,4 1 0 0 0,10 2 269 0 0,0 0 0 0 0,0-1 0 0 0,27 1 0 0 0,-36-4-128 0 0,0 0 1 0 0,0 0 0 0 0,0-1-1 0 0,0 0 1 0 0,0 0-1 0 0,0-1 1 0 0,0 0-1 0 0,-1 0 1 0 0,14-7-1 0 0,-20 9-109 0 0,0 0-1 0 0,-1 0 1 0 0,1-1-1 0 0,-1 1 1 0 0,1 0-1 0 0,0-1 1 0 0,-1 1-1 0 0,1 0 1 0 0,-1-1-1 0 0,1 1 1 0 0,-1-1-1 0 0,1 1 1 0 0,-1-1-1 0 0,0 1 1 0 0,1-1-1 0 0,-1 1 1 0 0,1-1-1 0 0,-1 1 1 0 0,0-1-1 0 0,0 0 1 0 0,1 1-1 0 0,-1-1 1 0 0,0 1-1 0 0,0-1 1 0 0,0 0-1 0 0,0 1 1 0 0,0-1-1 0 0,1 0 1 0 0,-1 1-1 0 0,0-1 1 0 0,-1 0-1 0 0,1 1 1 0 0,0-1 0 0 0,0 0-1 0 0,0 0 1 0 0,-20-19 22 0 0,-35-6-599 0 0,39 21 458 0 0,-1-1 81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8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391 80 2817 0 0,'1'-1'57'0'0,"0"0"0"0"0,0 0 1 0 0,0-1-1 0 0,0 1 1 0 0,0-1-1 0 0,-1 1 0 0 0,1-1 1 0 0,0 1-1 0 0,-1-1 1 0 0,1 0-1 0 0,-1 1 0 0 0,1-1 1 0 0,-1 0-1 0 0,0 1 1 0 0,0-1-1 0 0,0 0 1 0 0,0 0-1 0 0,0 1 0 0 0,0-1 1 0 0,0 0-1 0 0,0 1 1 0 0,-1-1-1 0 0,1 0 0 0 0,-1 1 1 0 0,1-1-1 0 0,-1 1 1 0 0,-1-3-1 0 0,0 2-3 0 0,0-1-1 0 0,-1 1 1 0 0,1 0 0 0 0,-1 0-1 0 0,0 0 1 0 0,0 0 0 0 0,0 1-1 0 0,1-1 1 0 0,-1 1 0 0 0,-1 0-1 0 0,1-1 1 0 0,0 1 0 0 0,-4 0-1 0 0,-10-3 103 0 0,0 2-1 0 0,-1 0 1 0 0,1 1 0 0 0,-26 1-1 0 0,27 1-120 0 0,-1 1-1 0 0,1 1 1 0 0,-1 0-1 0 0,1 1 1 0 0,1 1-1 0 0,-1 0 1 0 0,-27 14-1 0 0,37-16-50 0 0,1 0 0 0 0,-1 0 0 0 0,1 1 0 0 0,0 0 0 0 0,0 0 0 0 0,0 0 0 0 0,0 1-1 0 0,1 0 1 0 0,-1 0 0 0 0,1 0 0 0 0,1 0 0 0 0,-1 1 0 0 0,1-1 0 0 0,0 1 0 0 0,0 0-1 0 0,0 0 1 0 0,1 0 0 0 0,0 0 0 0 0,0 1 0 0 0,1-1 0 0 0,0 0 0 0 0,-1 11 0 0 0,2-3 21 0 0,0 0 0 0 0,1 0 0 0 0,0 0 0 0 0,1 0 0 0 0,1-1 1 0 0,0 1-1 0 0,1 0 0 0 0,0-1 0 0 0,1 0 0 0 0,1 0 1 0 0,0 0-1 0 0,0-1 0 0 0,1 0 0 0 0,1 0 0 0 0,0-1 0 0 0,1 0 1 0 0,0 0-1 0 0,21 18 0 0 0,-11-13 125 0 0,2-1 1 0 0,0 0-1 0 0,1-2 1 0 0,1-1-1 0 0,-1 0 1 0 0,2-2-1 0 0,0 0 1 0 0,0-2-1 0 0,38 9 1 0 0,77 5 905 0 0,-93-16-660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2:5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1 287 7298 0 0,'2'-3'151'0'0,"1"0"1"0"0,0 0 0 0 0,0 1 0 0 0,0 0 0 0 0,0 0 0 0 0,0-1 0 0 0,1 2 0 0 0,-1-1 0 0 0,1 0 0 0 0,-1 1 0 0 0,8-2 0 0 0,48-10 364 0 0,-34 8-240 0 0,712-107 2926 0 0,10 56-2743 0 0,-688 52-422 0 0,1797-66 350 0 0,-1770 71-935 0 0,153 20 1 0 0,-223-14-57 0 0,-26-2 540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0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1840 0 0,'0'0'2982'0'0,"3"-8"813"0"0,1 4-3631 0 0,0-1 1 0 0,1 1 0 0 0,-1 0 0 0 0,1 0 0 0 0,0 1 0 0 0,0-1 0 0 0,0 1-1 0 0,1 0 1 0 0,-1 0 0 0 0,1 1 0 0 0,-1 0 0 0 0,7-2 0 0 0,85-21 427 0 0,-69 19-496 0 0,40-10-192 0 0,1 2 1 0 0,0 4-1 0 0,1 3 1 0 0,111 2-1 0 0,-171 5 5 0 0,0 2 0 0 0,-1-1 0 0 0,1 1 0 0 0,-1 0 0 0 0,0 1 0 0 0,0 0 0 0 0,16 9 0 0 0,-23-11 47 0 0,1 0 0 0 0,-1 0 1 0 0,0 0-1 0 0,0 1 0 0 0,-1-1 1 0 0,1 1-1 0 0,0-1 0 0 0,0 1 0 0 0,-1 0 1 0 0,1 0-1 0 0,-1-1 0 0 0,1 1 1 0 0,-1 0-1 0 0,0 1 0 0 0,0-1 0 0 0,0 0 1 0 0,0 0-1 0 0,0 0 0 0 0,0 1 1 0 0,-1-1-1 0 0,1 0 0 0 0,-1 1 0 0 0,0-1 1 0 0,1 0-1 0 0,-1 1 0 0 0,0-1 1 0 0,-1 0-1 0 0,1 1 0 0 0,0-1 1 0 0,-1 1-1 0 0,1-1 0 0 0,-1 0 0 0 0,1 0 1 0 0,-1 1-1 0 0,0-1 0 0 0,-2 3 1 0 0,-16 28-15 0 0,-2 0 0 0 0,-1-1 0 0 0,-2-1 1 0 0,-1-2-1 0 0,-40 38 0 0 0,10-8 36 0 0,-67 57 32 0 0,0 1-84 0 0,120-115 68 0 0,0 0-1 0 0,0 0 0 0 0,0-1 0 0 0,1 1 0 0 0,-1 0 0 0 0,1 0 0 0 0,-1 1 0 0 0,1-1 0 0 0,0 0 1 0 0,0 0-1 0 0,0 1 0 0 0,0-1 0 0 0,1 1 0 0 0,-1-1 0 0 0,0 0 0 0 0,1 1 0 0 0,0-1 0 0 0,-1 1 1 0 0,1 0-1 0 0,0-1 0 0 0,1 1 0 0 0,-1 2 0 0 0,2-2 37 0 0,-1 0 0 0 0,0-1 0 0 0,1 1 0 0 0,0-1 0 0 0,-1 1 0 0 0,1-1 0 0 0,0 0 0 0 0,0 0 0 0 0,0 0 0 0 0,1 0 0 0 0,-1 0 0 0 0,0 0 0 0 0,1 0 0 0 0,-1-1 0 0 0,6 3 0 0 0,8 3 227 0 0,0-2 0 0 0,1 1 0 0 0,0-2 0 0 0,-1 0 0 0 0,22 2-1 0 0,-9-3 72 0 0,-1-1 0 0 0,29-2 0 0 0,-48 0-200 0 0,-1-1-1 0 0,1 0 1 0 0,0 0-1 0 0,-1-1 1 0 0,0 0 0 0 0,1 0-1 0 0,-1-1 1 0 0,0 0-1 0 0,0-1 1 0 0,14-8 0 0 0,-20 11-70 0 0,-1 0 0 0 0,1 0 0 0 0,-1-1 0 0 0,0 1 0 0 0,1 0 0 0 0,-1 0 0 0 0,0-1 0 0 0,0 1 0 0 0,0-1 0 0 0,0 1 0 0 0,0-1 0 0 0,0 1 0 0 0,0-1 0 0 0,-1 1 0 0 0,1-1 0 0 0,-1 0 0 0 0,1 1 0 0 0,-1-1 0 0 0,1 0 0 0 0,-1 0 0 0 0,0 1 0 0 0,0-1 0 0 0,0-2 0 0 0,-1 0 2 0 0,0 1 1 0 0,0-1 0 0 0,0 1 0 0 0,0 0 0 0 0,-1-1-1 0 0,1 1 1 0 0,-1 0 0 0 0,0 0 0 0 0,0 0-1 0 0,-4-5 1 0 0,-6-5 11 0 0,0 1 0 0 0,0 1-1 0 0,-24-17 1 0 0,35 27-71 0 0,-112-77 44 0 0,-61-48 163 0 0,147 103-219 0 0,1-1-1 0 0,1-1 0 0 0,1-1 1 0 0,-24-35-1 0 0,41 45-722 0 0,13 9-822 0 0,24 6-750 0 0,-26 1 2360 0 0,17 2-216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01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267 101 8250 0 0,'13'-33'1242'0'0,"-10"27"-996"0"0,-1 1 0 0 0,0-1 1 0 0,0 0-1 0 0,0 0 0 0 0,0 0 1 0 0,-1 0-1 0 0,1-10 0 0 0,-2 15-262 0 0,0 1 0 0 0,-1-1 0 0 0,1 0 0 0 0,0 1 0 0 0,-1-1-1 0 0,1 1 1 0 0,0-1 0 0 0,-1 1 0 0 0,1-1 0 0 0,-1 1 0 0 0,1-1 0 0 0,-1 1-1 0 0,1-1 1 0 0,-1 1 0 0 0,1-1 0 0 0,-1 1 0 0 0,0 0 0 0 0,1-1-1 0 0,-1 1 1 0 0,0 0 0 0 0,1 0 0 0 0,-1 0 0 0 0,1-1 0 0 0,-1 1-1 0 0,0 0 1 0 0,0 0 0 0 0,1 0 0 0 0,-1 0 0 0 0,0 0 0 0 0,1 0-1 0 0,-1 0 1 0 0,0 0 0 0 0,1 0 0 0 0,-1 1 0 0 0,0-1 0 0 0,1 0 0 0 0,-1 0-1 0 0,1 1 1 0 0,-1-1 0 0 0,0 0 0 0 0,0 1 0 0 0,-31 11-775 0 0,14-3 659 0 0,0 2 0 0 0,1 0 0 0 0,0 1 0 0 0,1 1 0 0 0,0 0 0 0 0,1 1 0 0 0,1 1 0 0 0,0 0 0 0 0,1 1 0 0 0,-17 25 0 0 0,24-31 114 0 0,-1 1 1 0 0,1 0 0 0 0,1 0 0 0 0,0 0 0 0 0,0 1 0 0 0,1-1 0 0 0,1 1-1 0 0,0 0 1 0 0,0 0 0 0 0,1 0 0 0 0,1 1 0 0 0,0-1 0 0 0,1 0 0 0 0,0 0 0 0 0,1 1-1 0 0,0-1 1 0 0,1 0 0 0 0,6 21 0 0 0,-6-26 38 0 0,1-1-1 0 0,0 1 0 0 0,1-1 1 0 0,-1 0-1 0 0,1 0 1 0 0,0 0-1 0 0,1 0 1 0 0,-1-1-1 0 0,1 0 1 0 0,0 0-1 0 0,0 0 1 0 0,1-1-1 0 0,0 1 0 0 0,6 3 1 0 0,-2-3 91 0 0,0 0 1 0 0,1 0-1 0 0,0-1 1 0 0,0 0-1 0 0,0-1 0 0 0,0 0 1 0 0,1-1-1 0 0,13 1 1 0 0,-7-1 74 0 0,0-2 0 0 0,0 0 1 0 0,0-1-1 0 0,0 0 1 0 0,0-2-1 0 0,-1 0 0 0 0,1-1 1 0 0,-1-1-1 0 0,0-1 1 0 0,0 0-1 0 0,17-9 1 0 0,-26 10-121 0 0,1 0 1 0 0,-1-1-1 0 0,-1 1 1 0 0,1-1-1 0 0,-1-1 1 0 0,0 1 0 0 0,0-1-1 0 0,-1-1 1 0 0,0 1-1 0 0,0-1 1 0 0,-1 0-1 0 0,0 0 1 0 0,0-1-1 0 0,-1 1 1 0 0,0-1 0 0 0,-1 0-1 0 0,0 0 1 0 0,0-1-1 0 0,-1 1 1 0 0,2-15-1 0 0,-3 13-40 0 0,-1-1 0 0 0,0 0 0 0 0,-1 1 0 0 0,-1-1 0 0 0,0 1-1 0 0,0-1 1 0 0,-1 1 0 0 0,0 0 0 0 0,-1 0 0 0 0,0 0 0 0 0,-1 1-1 0 0,0-1 1 0 0,-1 1 0 0 0,0 0 0 0 0,-1 0 0 0 0,-13-14 0 0 0,11 13-143 0 0,-1 0 0 0 0,-1 1 1 0 0,0 1-1 0 0,0 0 0 0 0,-1 1 0 0 0,0 0 1 0 0,-1 0-1 0 0,0 1 0 0 0,0 1 1 0 0,0 0-1 0 0,-1 1 0 0 0,1 1 1 0 0,-1 0-1 0 0,0 0 0 0 0,-1 2 1 0 0,1 0-1 0 0,-1 0 0 0 0,1 1 0 0 0,-19 2 1 0 0,31-1 62 0 0,0 0 0 0 0,0 0 0 0 0,0 1 0 0 0,0-1-1 0 0,0 1 1 0 0,1-1 0 0 0,-1 1 0 0 0,0 0 0 0 0,0-1 0 0 0,1 1 0 0 0,-1 0 0 0 0,0 0 0 0 0,-2 2 0 0 0,-3 5-18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01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4753 0 0,'0'13'-772'0'0,"2"1"-1"0"0,0-1 1 0 0,6 23-1 0 0,53 220 1161 0 0,-21-85 675 0 0,-16-68 237 0 0,-22-95-868 0 0,1 0-101 0 0,-2-4-1020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02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0 9338 0 0,'0'0'-613'0'0,"-5"4"-921"0"0,-24 22 940 0 0,-5 2 183 0 0,-44 49 0 0 0,68-66 463 0 0,0 1 0 0 0,1 1 1 0 0,1 0-1 0 0,0 0 0 0 0,1 1 0 0 0,0 0 1 0 0,1 0-1 0 0,-5 18 0 0 0,59-58 2409 0 0,-33 15-2368 0 0,33-21 17 0 0,-45 30-132 0 0,0 1-1 0 0,0-1 1 0 0,0 1-1 0 0,1 0 1 0 0,-1 0-1 0 0,0 0 1 0 0,0 0-1 0 0,1 0 0 0 0,-1 1 1 0 0,0 0-1 0 0,1-1 1 0 0,-1 1-1 0 0,6 1 1 0 0,-2 2-67 0 0,0 1 1 0 0,0 0-1 0 0,-1 0 0 0 0,0 1 1 0 0,0 0-1 0 0,0 0 1 0 0,0 0-1 0 0,-1 0 0 0 0,0 1 1 0 0,7 10-1 0 0,5 4 120 0 0,52 44 457 0 0,-48-46-296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7 387 6769 0 0,'0'0'2849'0'0,"0"10"-64"0"0,-6 118-1817 0 0,11-151-3378 0 0,0 11 852 0 0,-1-2-459 0 0</inkml:trace>
  <inkml:trace contextRef="#ctx0" brushRef="#br0" timeOffset="1">60 21 9994 0 0,'-1'-1'239'0'0,"0"0"-1"0"0,1 0 0 0 0,-1 0 1 0 0,0 0-1 0 0,0 0 1 0 0,0 0-1 0 0,1 0 0 0 0,-1 0 1 0 0,0 0-1 0 0,0 0 1 0 0,-1 0-1 0 0,1 1 0 0 0,-2-2 1 0 0,-6-5 2220 0 0,3 17-3179 0 0,2-4 696 0 0,0 0 0 0 0,1 1 0 0 0,0-1 0 0 0,0 1 0 0 0,0 0 0 0 0,-1 10 0 0 0,3-13-119 0 0,0-1 1 0 0,0 1-1 0 0,1 0 1 0 0,0 0-1 0 0,0 0 1 0 0,0 0-1 0 0,0 0 1 0 0,0 0-1 0 0,1 0 1 0 0,0 0-1 0 0,0 0 1 0 0,0 0-1 0 0,0 0 1 0 0,0 0-1 0 0,4 5 1 0 0,2 1-871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02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98 7066 0 0,'1'-9'254'0'0,"0"2"-101"0"0,0 1 0 0 0,-1-1 1 0 0,0 1-1 0 0,0-1 0 0 0,0 1 1 0 0,-1-1-1 0 0,-2-8 0 0 0,2 13-154 0 0,1 0-1 0 0,-1 1 1 0 0,0-1 0 0 0,-1 0-1 0 0,1 1 1 0 0,0-1-1 0 0,0 1 1 0 0,-1-1 0 0 0,1 1-1 0 0,-1-1 1 0 0,1 1-1 0 0,-1 0 1 0 0,0 0 0 0 0,1 0-1 0 0,-1 0 1 0 0,0 0 0 0 0,0 0-1 0 0,1 1 1 0 0,-1-1-1 0 0,0 0 1 0 0,0 1 0 0 0,0 0-1 0 0,0-1 1 0 0,0 1-1 0 0,0 0 1 0 0,0 0 0 0 0,0 0-1 0 0,-4 1 1 0 0,-2-1-52 0 0,0 1 0 0 0,-1-1 0 0 0,1 2 0 0 0,0-1 0 0 0,0 1 0 0 0,0 1 0 0 0,0-1 0 0 0,0 1 1 0 0,1 1-1 0 0,-1 0 0 0 0,1 0 0 0 0,0 0 0 0 0,0 1 0 0 0,0-1 0 0 0,1 2 0 0 0,0-1 0 0 0,0 1 0 0 0,0 0 0 0 0,1 0 0 0 0,-1 1 1 0 0,1-1-1 0 0,-5 12 0 0 0,6-12 76 0 0,2 0 0 0 0,-1 0 1 0 0,1 0-1 0 0,0 0 0 0 0,0 0 1 0 0,1 0-1 0 0,0 1 0 0 0,0-1 1 0 0,0 1-1 0 0,1-1 0 0 0,0 0 1 0 0,0 1-1 0 0,0-1 0 0 0,1 1 1 0 0,0-1-1 0 0,1 0 0 0 0,-1 1 1 0 0,1-1-1 0 0,0 0 0 0 0,1 0 0 0 0,-1 0 1 0 0,1-1-1 0 0,0 1 0 0 0,1 0 1 0 0,0-1-1 0 0,-1 0 0 0 0,2 0 1 0 0,-1 0-1 0 0,6 5 0 0 0,-3-4-149 0 0,0-1-1 0 0,1 0 0 0 0,-1 0 1 0 0,1-1-1 0 0,0 0 0 0 0,0 0 1 0 0,12 4-1 0 0,0-3-119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02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178 293 8994 0 0,'0'-1'-6'0'0,"0"0"-1"0"0,0 0 1 0 0,0 0 0 0 0,0 0-1 0 0,0 0 1 0 0,-1 0 0 0 0,1 0-1 0 0,0 1 1 0 0,0-1 0 0 0,-1 0-1 0 0,1 0 1 0 0,-1 0 0 0 0,1 0 0 0 0,-1 0-1 0 0,1 0 1 0 0,-1 1 0 0 0,0-1-1 0 0,1 0 1 0 0,-1 0 0 0 0,0 1-1 0 0,1-1 1 0 0,-1 1 0 0 0,0-1-1 0 0,0 0 1 0 0,0 1 0 0 0,0-1-1 0 0,0 1 1 0 0,0 0 0 0 0,1-1-1 0 0,-1 1 1 0 0,0 0 0 0 0,0 0 0 0 0,0-1-1 0 0,0 1 1 0 0,0 0 0 0 0,0 0-1 0 0,0 0 1 0 0,0 0 0 0 0,0 0-1 0 0,0 0 1 0 0,0 1 0 0 0,0-1-1 0 0,0 0 1 0 0,0 0 0 0 0,0 1-1 0 0,0-1 1 0 0,0 1 0 0 0,-1 0-1 0 0,-2 0 152 0 0,-3 1-179 0 0,-1 0 0 0 0,1 0 1 0 0,0 1-1 0 0,-1 0 1 0 0,2 1-1 0 0,-1 0 0 0 0,0 0 1 0 0,1 0-1 0 0,-1 1 1 0 0,1 0-1 0 0,0 0 0 0 0,1 0 1 0 0,0 1-1 0 0,-1 0 1 0 0,2 0-1 0 0,-1 0 1 0 0,1 0-1 0 0,0 1 0 0 0,0 0 1 0 0,1 0-1 0 0,-1 0 1 0 0,2 0-1 0 0,-1 1 0 0 0,1-1 1 0 0,0 1-1 0 0,-1 9 1 0 0,3-16 59 0 0,0 0 1 0 0,0 1-1 0 0,0-1 1 0 0,0 0-1 0 0,0 0 1 0 0,0 1-1 0 0,0-1 1 0 0,0 0-1 0 0,1 0 1 0 0,-1 1-1 0 0,0-1 1 0 0,1 0-1 0 0,-1 0 1 0 0,1 0-1 0 0,-1 0 1 0 0,1 0 0 0 0,0 0-1 0 0,0 0 1 0 0,-1 0-1 0 0,1 0 1 0 0,0 0-1 0 0,0 0 1 0 0,0 0-1 0 0,0 0 1 0 0,0 0-1 0 0,0-1 1 0 0,0 1-1 0 0,0 0 1 0 0,2 0-1 0 0,0-1 36 0 0,-1 1 0 0 0,1-1 0 0 0,0 0 1 0 0,0 0-1 0 0,0 0 0 0 0,0-1 0 0 0,-1 1 0 0 0,1-1 0 0 0,0 1 0 0 0,0-1 0 0 0,0 0 0 0 0,3-2 0 0 0,7-2-8 0 0,0-2-1 0 0,0 0 0 0 0,-1-1 1 0 0,12-9-1 0 0,-24 17-57 0 0,49-43-1279 0 0,-47 40 1222 0 0,1 1 0 0 0,0-1 1 0 0,-1 0-1 0 0,1 0 0 0 0,-1-1 0 0 0,0 1 0 0 0,0 0 0 0 0,0-1 0 0 0,-1 1 0 0 0,1-1 0 0 0,-1 0 1 0 0,0 1-1 0 0,0-1 0 0 0,1-4 0 0 0,-2 8 136 0 0,-2 7-1166 0 0,1-4 1149 0 0,0-1 1 0 0,1 1 0 0 0,-1 0-1 0 0,1 0 1 0 0,0 0-1 0 0,0-1 1 0 0,0 1-1 0 0,0 0 1 0 0,0 0 0 0 0,1 0-1 0 0,-1-1 1 0 0,1 1-1 0 0,0 0 1 0 0,0 0 0 0 0,0-1-1 0 0,0 1 1 0 0,0-1-1 0 0,0 1 1 0 0,1-1 0 0 0,-1 1-1 0 0,1-1 1 0 0,0 0-1 0 0,0 0 1 0 0,0 0 0 0 0,0 0-1 0 0,0 0 1 0 0,0 0-1 0 0,0 0 1 0 0,1-1 0 0 0,3 2-1 0 0,2 3 156 0 0,1-1-1 0 0,1 0 1 0 0,-1-1-1 0 0,1 0 1 0 0,-1 0-1 0 0,1-1 1 0 0,0 0-1 0 0,0-1 1 0 0,1 0-1 0 0,-1-1 1 0 0,0 0-1 0 0,1-1 1 0 0,-1 0-1 0 0,0 0 1 0 0,1-1-1 0 0,-1 0 1 0 0,0-1-1 0 0,0 0 1 0 0,0-1-1 0 0,0 0 1 0 0,0-1-1 0 0,0 0 1 0 0,9-5-1 0 0,-3 1-93 0 0,-1-1-1 0 0,1-1 0 0 0,-2 0 1 0 0,1-1-1 0 0,-1-1 0 0 0,-1 0 1 0 0,0-1-1 0 0,-1 0 1 0 0,0-1-1 0 0,-1 0 0 0 0,-1-1 1 0 0,14-25-1 0 0,-22 34-118 0 0,0 0-1 0 0,-1 0 1 0 0,1 0 0 0 0,-1 0-1 0 0,-1 0 1 0 0,1 0 0 0 0,-1-1-1 0 0,0 1 1 0 0,0 0 0 0 0,-1-1-1 0 0,0 1 1 0 0,0 0-1 0 0,0 0 1 0 0,-1 0 0 0 0,0 0-1 0 0,0 0 1 0 0,0 0 0 0 0,-1 1-1 0 0,0-1 1 0 0,0 1-1 0 0,0-1 1 0 0,-1 1 0 0 0,-7-7-1 0 0,7 5-61 0 0,-1 1-1 0 0,0 0 0 0 0,-1 1 1 0 0,0-1-1 0 0,0 1 0 0 0,0 0 1 0 0,0 1-1 0 0,-1-1 0 0 0,0 1 1 0 0,0 1-1 0 0,0-1 1 0 0,0 1-1 0 0,0 0 0 0 0,-1 1 1 0 0,1 0-1 0 0,-1 0 0 0 0,0 0 1 0 0,-13 0-1 0 0,19 2 11 0 0,0 0 0 0 0,-1 0 0 0 0,1 0 0 0 0,-1 0 0 0 0,1 0 0 0 0,-1 1 0 0 0,1-1-1 0 0,0 1 1 0 0,-1 0 0 0 0,1-1 0 0 0,0 1 0 0 0,0 0 0 0 0,0 0 0 0 0,0 1 0 0 0,0-1 0 0 0,0 0 0 0 0,0 1 0 0 0,0-1 0 0 0,0 1 0 0 0,0 0 0 0 0,1 0 0 0 0,-1-1-1 0 0,1 1 1 0 0,-1 0 0 0 0,1 0 0 0 0,0 0 0 0 0,0 1 0 0 0,0-1 0 0 0,0 0 0 0 0,0 0 0 0 0,0 1 0 0 0,0-1 0 0 0,1 0 0 0 0,0 1 0 0 0,-1-1 0 0 0,1 1 0 0 0,0-1-1 0 0,0 0 1 0 0,0 1 0 0 0,0-1 0 0 0,2 5 0 0 0,-1 2-75 0 0,1 0 0 0 0,1 0 0 0 0,-1 0 0 0 0,2 0 0 0 0,-1 0-1 0 0,1-1 1 0 0,0 0 0 0 0,1 0 0 0 0,10 14 0 0 0,23 18 376 0 0,1-1-1 0 0,3-3 1 0 0,0 0 0 0 0,2-3 0 0 0,2-2 0 0 0,56 29-1 0 0,-95-55-358 0 0,1 0 0 0 0,0-1-1 0 0,0 1 1 0 0,1-2-1 0 0,-1 1 1 0 0,1-1 0 0 0,0 0-1 0 0,0-1 1 0 0,0 0 0 0 0,0-1-1 0 0,0 0 1 0 0,15 0 0 0 0,-14-3-337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03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8098 0 0,'210'214'-3037'0'0,"-157"-155"3017"0"0,-2 2 1 0 0,-3 3-1 0 0,52 91 1 0 0,20 72-14 0 0,-51-74 25 0 0,-39-81 41 0 0,-4 2 0 0 0,-2 1 0 0 0,-4 1 0 0 0,-3 0 0 0 0,8 95 0 0 0,-21-126-13 0 0,-3 0 0 0 0,-1 0 0 0 0,-3 0 0 0 0,-1 0 0 0 0,-2 0 0 0 0,-2-1 0 0 0,-3 0 0 0 0,-1-1 0 0 0,-2 0 0 0 0,-29 62 0 0 0,6-34 57 0 0,-4-2 1 0 0,-2-1 0 0 0,-3-3-1 0 0,-104 113 1 0 0,104-135 236 0 0,-96 69 0 0 0,96-78 502 0 0,1 1 0 0 0,-63 64 1 0 0,104-94-790 0 0,-5 3 28 0 0,2 0 1 0 0,-1 1-1 0 0,1 0 0 0 0,1 0 0 0 0,0 1 0 0 0,-8 16 7896 0 0,13-17-9371 0 0,-3 25 885 0 0,-2-22 479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16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4513 0 0,'1'-13'6153'0'0,"5"2"-3565"0"0,21-15-2769 0 0,-22 22 758 0 0,156-102-104 0 0,-147 97-496 0 0,0 1 0 0 0,1 1 0 0 0,0 0 0 0 0,0 1 0 0 0,0 1 0 0 0,1 0-1 0 0,-1 1 1 0 0,23-2 0 0 0,-15 3-16 0 0,1 0 0 0 0,-1 2 0 0 0,0 2 0 0 0,1 0 1 0 0,27 4-1 0 0,-39-1-58 0 0,-1-1 0 0 0,1 2 0 0 0,-1-1 0 0 0,0 1 1 0 0,0 1-1 0 0,18 13 0 0 0,-15-10-44 0 0,0-1 0 0 0,29 13 0 0 0,-38-19 135 0 0,18 6-577 0 0,1 0 0 0 0,46 8 0 0 0,-65-15 492 0 0,1 0 0 0 0,-1-1 0 0 0,1 1 0 0 0,-1-1 0 0 0,1 0 0 0 0,-1-1 0 0 0,1 1 0 0 0,-1-1 0 0 0,0 0 0 0 0,1 0-1 0 0,-1-1 1 0 0,0 0 0 0 0,1 0 0 0 0,-1 0 0 0 0,0 0 0 0 0,-1-1 0 0 0,1 0 0 0 0,0 0 0 0 0,5-5 0 0 0,-3 1-40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17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8970 0 0,'0'0'-52'0'0,"13"-15"-137"0"0,0 5 306 0 0,1 0 0 0 0,1 1 1 0 0,0 1-1 0 0,28-11 0 0 0,-7 3-61 0 0,-11 3-56 0 0,0 2 1 0 0,1 1-1 0 0,0 1 0 0 0,0 1 0 0 0,28-5 0 0 0,-46 12-25 0 0,0 0-1 0 0,0 1 1 0 0,0 0-1 0 0,0 0 1 0 0,0 0-1 0 0,0 1 1 0 0,-1 0 0 0 0,1 1-1 0 0,0 0 1 0 0,0 0-1 0 0,-1 1 1 0 0,0 0-1 0 0,1 0 1 0 0,-1 0 0 0 0,0 1-1 0 0,0 0 1 0 0,-1 1-1 0 0,1-1 1 0 0,-1 1-1 0 0,0 1 1 0 0,10 10 0 0 0,16 29 182 0 0,-28-37-67 0 0,1 0-1 0 0,0 0 1 0 0,0-1 0 0 0,1 1-1 0 0,0-1 1 0 0,0 0 0 0 0,0-1-1 0 0,1 0 1 0 0,0 0 0 0 0,1 0-1 0 0,11 6 1 0 0,-15-11 25 0 0,1-1 0 0 0,0 1 0 0 0,0-1 0 0 0,0 0 0 0 0,0 0 0 0 0,0-1 0 0 0,0 1 0 0 0,0-1 0 0 0,-1 0 0 0 0,1-1 0 0 0,0 1 0 0 0,-1-1 0 0 0,1 0 0 0 0,-1 0 0 0 0,1 0 0 0 0,6-5 0 0 0,10-7 45 0 0,36-30 1 0 0,-52 40-146 0 0,30-26-274 0 0,-16 12 572 0 0,38-26 0 0 0,-51 40-739 0 0,1 0 0 0 0,1 0 0 0 0,-1 1 0 0 0,1-1 0 0 0,-1 2 0 0 0,1-1 0 0 0,0 1-1 0 0,0 0 1 0 0,15-1 0 0 0,-10 2-1096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18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88 7194 0 0,'-1'-1'51'0'0,"1"-1"1"0"0,-1 1-1 0 0,0 0 1 0 0,1-1-1 0 0,0 1 1 0 0,-1 0 0 0 0,1-1-1 0 0,0 1 1 0 0,-1-1-1 0 0,1 1 1 0 0,0 0-1 0 0,0-1 1 0 0,0 1 0 0 0,1-1-1 0 0,-1 1 1 0 0,0 0-1 0 0,0-1 1 0 0,1 1-1 0 0,-1-1 1 0 0,1 1-1 0 0,-1 0 1 0 0,1 0 0 0 0,0-1-1 0 0,-1 1 1 0 0,1 0-1 0 0,1-2 1 0 0,1 0-44 0 0,0 0 0 0 0,0 1 0 0 0,0-1 0 0 0,1 1 0 0 0,-1-1 0 0 0,1 1 0 0 0,-1 0 0 0 0,1 1 0 0 0,4-3 0 0 0,10-2-116 0 0,0 1 0 0 0,0 0 0 0 0,19-1 0 0 0,-24 4 38 0 0,-1 2 0 0 0,1-1 1 0 0,-1 2-1 0 0,0 0 1 0 0,1 0-1 0 0,-1 1 0 0 0,19 5 1 0 0,-28-6 64 0 0,0 0 1 0 0,0 1-1 0 0,0-1 1 0 0,1 1-1 0 0,-2-1 1 0 0,1 1-1 0 0,0 0 1 0 0,0 0-1 0 0,-1 0 1 0 0,1 0 0 0 0,-1 0-1 0 0,1 1 1 0 0,-1-1-1 0 0,2 4 1 0 0,-3-4 43 0 0,0 1 1 0 0,0-1 0 0 0,0 0-1 0 0,0 1 1 0 0,-1-1 0 0 0,0 1-1 0 0,1-1 1 0 0,-1 1 0 0 0,0-1-1 0 0,0 0 1 0 0,0 1 0 0 0,0-1-1 0 0,-1 1 1 0 0,1-1 0 0 0,-1 1-1 0 0,1-1 1 0 0,-1 0 0 0 0,0 1-1 0 0,0-1 1 0 0,0 0 0 0 0,0 0-1 0 0,-2 3 1 0 0,-7 9 319 0 0,-1 1 1 0 0,-1-1 0 0 0,0-1-1 0 0,0 0 1 0 0,-2-1 0 0 0,1-1-1 0 0,-2 0 1 0 0,-17 11 880 0 0,71-32-1179 0 0,-25 7-99 0 0,0 0 1 0 0,0 2-1 0 0,0 0 0 0 0,0 0 0 0 0,0 1 0 0 0,0 1 1 0 0,0 1-1 0 0,0 0 0 0 0,0 0 0 0 0,0 2 1 0 0,-1-1-1 0 0,20 10 0 0 0,-22-9 12 0 0,-1 1-1 0 0,1 0 1 0 0,-2 1-1 0 0,1 0 1 0 0,-1 1 0 0 0,1 0-1 0 0,-2 0 1 0 0,1 1-1 0 0,-1 0 1 0 0,-1 1 0 0 0,1 0-1 0 0,-1 0 1 0 0,-1 0-1 0 0,0 1 1 0 0,10 19 0 0 0,-15-26 31 0 0,0 0 0 0 0,1 1 0 0 0,-1-1 0 0 0,0 0 0 0 0,-1 0 0 0 0,1 0 0 0 0,-1 1 0 0 0,1-1 0 0 0,-1 0 0 0 0,0 1 1 0 0,0-1-1 0 0,-1 0 0 0 0,1 1 0 0 0,-1-1 0 0 0,1 0 0 0 0,-1 0 0 0 0,0 1 0 0 0,0-1 0 0 0,-3 5 0 0 0,1-3 47 0 0,0-1-1 0 0,0 0 1 0 0,-1-1-1 0 0,1 1 1 0 0,-1-1-1 0 0,0 1 1 0 0,0-1 0 0 0,0 0-1 0 0,0 0 1 0 0,-1-1-1 0 0,-8 4 1 0 0,-10 3 207 0 0,0-2 1 0 0,-1 0 0 0 0,0-1-1 0 0,-31 2 1 0 0,46-6-221 0 0,-119 11 517 0 0,110-12-879 0 0,1-1 0 0 0,0 0 0 0 0,0-2-1 0 0,0 0 1 0 0,-25-7 0 0 0,33 6 265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18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 7506 0 0,'1'0'86'0'0,"-1"-1"0"0"0,0 0 0 0 0,1 1 0 0 0,-1-1 1 0 0,1 1-1 0 0,-1-1 0 0 0,1 1 0 0 0,-1-1 0 0 0,1 1 1 0 0,-1-1-1 0 0,1 1 0 0 0,0-1 0 0 0,-1 1 0 0 0,1 0 1 0 0,0-1-1 0 0,-1 1 0 0 0,1 0 0 0 0,0 0 0 0 0,-1 0 1 0 0,1-1-1 0 0,0 1 0 0 0,0 0 0 0 0,-1 0 0 0 0,1 0 1 0 0,0 0-1 0 0,0 0 0 0 0,-1 0 0 0 0,1 0 0 0 0,0 1 1 0 0,-1-1-1 0 0,1 0 0 0 0,0 0 0 0 0,0 0 0 0 0,0 1 1 0 0,41 5 12 0 0,-33-5 181 0 0,158 7 213 0 0,-120-8-445 0 0,0 2-1 0 0,77 13 0 0 0,-120-14-51 0 0,0 0-1 0 0,-1 0 1 0 0,1 0-1 0 0,0 1 1 0 0,0-1-1 0 0,-1 1 0 0 0,1 0 1 0 0,-1 0-1 0 0,0 0 1 0 0,6 5-1 0 0,-9-7 5 0 0,1 1-1 0 0,-1-1 0 0 0,0 1 0 0 0,1-1 0 0 0,-1 1 0 0 0,1-1 0 0 0,-1 1 0 0 0,0 0 0 0 0,0-1 1 0 0,1 1-1 0 0,-1-1 0 0 0,0 1 0 0 0,0 0 0 0 0,0-1 0 0 0,0 1 0 0 0,1 0 0 0 0,-1-1 1 0 0,0 1-1 0 0,0 0 0 0 0,-1-1 0 0 0,1 1 0 0 0,0 0 0 0 0,0-1 0 0 0,0 2 0 0 0,-1 0 2 0 0,0-1 1 0 0,0 1-1 0 0,0-1 0 0 0,-1 0 0 0 0,1 1 0 0 0,0-1 0 0 0,0 0 0 0 0,-1 0 0 0 0,1 0 0 0 0,-1 0 0 0 0,1 0 0 0 0,-1 0 0 0 0,1 0 0 0 0,-3 0 0 0 0,-17 11 98 0 0,-1 0-1 0 0,1 1 0 0 0,1 1 1 0 0,-31 28-1 0 0,42-33-64 0 0,0 0 0 0 0,0 0 0 0 0,1 1 0 0 0,1 0 0 0 0,0 1 1 0 0,0 0-1 0 0,1 0 0 0 0,0 0 0 0 0,1 0 0 0 0,-8 24 0 0 0,2 25 68 0 0,7-39-779 0 0,0 0-1 0 0,-13 39 1 0 0,11-46 605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19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9378 0 0,'0'0'1224'0'0,"1"0"-2528"0"0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19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2 9770 0 0,'0'0'698'0'0,"0"0"-699"0"0,0 0 0 0 0,0 0 0 0 0,1 0 0 0 0,-1-1 0 0 0,0 1 0 0 0,0 0 0 0 0,0 0 0 0 0,0 0 0 0 0,1 0 0 0 0,-1 0 0 0 0,0 0 0 0 0,0 0 1 0 0,0 0-1 0 0,0 0 0 0 0,1 0 0 0 0,-1 0 0 0 0,0 0 0 0 0,0 0 0 0 0,0 0 0 0 0,0 0 0 0 0,1 0 0 0 0,-1 0 0 0 0,0 0 0 0 0,0 0 1 0 0,0 0-1 0 0,0 0 0 0 0,1 0 0 0 0,-1 0 0 0 0,0 1 0 0 0,0-1 0 0 0,0 0 0 0 0,0 0 0 0 0,0 0 0 0 0,0 0 0 0 0,1 0 0 0 0,-1 0 0 0 0,0 0 1 0 0,0 1-1 0 0,0-1 0 0 0,0 0 0 0 0,0 0 0 0 0,0 0 0 0 0,0 0 0 0 0,0 1 0 0 0,0-1 0 0 0,0 0 0 0 0,1 0 0 0 0,-1 0 0 0 0,0 0 0 0 0,0 1 1 0 0,0-1-1 0 0,-3 5 99 0 0,0 0 0 0 0,0 0 0 0 0,0 0 0 0 0,0-1 0 0 0,-1 1 1 0 0,0-1-1 0 0,0 0 0 0 0,0 0 0 0 0,0 0 0 0 0,-1-1 0 0 0,-5 4 1 0 0,-63 38 765 0 0,54-34-721 0 0,-10 4-6 0 0,17-8 415 0 0,43-9-403 0 0,-15 1-183 0 0,0 0 1 0 0,1 1 0 0 0,-1 0-1 0 0,0 1 1 0 0,0 1-1 0 0,0 1 1 0 0,26 8-1 0 0,-37-10 22 0 0,1 1 0 0 0,-1 0-1 0 0,0 0 1 0 0,1 0 0 0 0,-1 1 0 0 0,0 0-1 0 0,0 0 1 0 0,-1 0 0 0 0,1 0-1 0 0,-1 1 1 0 0,1 0 0 0 0,-1 0 0 0 0,0 0-1 0 0,-1 1 1 0 0,1-1 0 0 0,-1 1-1 0 0,0 0 1 0 0,0 0 0 0 0,0 0 0 0 0,0 0-1 0 0,-1 0 1 0 0,0 1 0 0 0,0-1-1 0 0,1 10 1 0 0,-2-11 14 0 0,-1-1 0 0 0,0 0 0 0 0,0 0 0 0 0,-1 0 0 0 0,1 0 1 0 0,0 0-1 0 0,-1 0 0 0 0,0 0 0 0 0,0 0 0 0 0,0 0 0 0 0,0 0 0 0 0,0 0 0 0 0,-1 0 0 0 0,1-1 0 0 0,-1 1 0 0 0,-3 4 0 0 0,1-2 20 0 0,-1 0 0 0 0,0-1-1 0 0,0 1 1 0 0,0-1-1 0 0,-1 0 1 0 0,1 0 0 0 0,-10 4-1 0 0,1-2 37 0 0,0 0 0 0 0,-1-1 0 0 0,1 0 1 0 0,-1-1-1 0 0,0-1 0 0 0,-18 3 0 0 0,21-5-5 0 0,1-1 0 0 0,0 1 0 0 0,-23-4 0 0 0,31 3-138 0 0,0-1 1 0 0,-1 0 0 0 0,1 0-1 0 0,0 0 1 0 0,0 0-1 0 0,0 0 1 0 0,0-1-1 0 0,0 1 1 0 0,0-1 0 0 0,1 0-1 0 0,-1 0 1 0 0,0 0-1 0 0,1 0 1 0 0,-1 0-1 0 0,1-1 1 0 0,0 1-1 0 0,0-1 1 0 0,-2-3 0 0 0,-1-4 28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19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12339 0 0,'4'-4'122'0'0,"0"0"0"0"0,0 1 0 0 0,0-1 0 0 0,1 1 0 0 0,0 0 0 0 0,-1 0 0 0 0,1 0 0 0 0,0 0 0 0 0,0 1 0 0 0,1 0 0 0 0,-1 0 0 0 0,0 0 0 0 0,7 0 0 0 0,80-12-228 0 0,-64 11 264 0 0,153-9-2777 0 0,-154 11 1581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39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14083 0 0,'0'0'1311'0'0,"0"3"-2043"0"0,-3 60 708 0 0,-16 91 0 0 0,-2 0 1213 0 0,14-27-602 0 0,-15 115 603 0 0,5-328-6930 0 0,9 43 5862 0 0,-6-14-8868 0 0,5 38 9550 0 0,-3-2 4482 0 0,3 12 1132 0 0,19 5-5090 0 0,-5 3-1447 0 0,0 0 1 0 0,0 0-1 0 0,0 0 1 0 0,0 0-1 0 0,0 1 1 0 0,0 0-1 0 0,0 0 1 0 0,0 1-1 0 0,0-1 1 0 0,0 1-1 0 0,0 0 1 0 0,0 0-1 0 0,6 3 1 0 0,32 6-4758 0 0,-31-10 4665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20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39 7610 0 0,'0'-1'119'0'0,"0"0"1"0"0,0 0-1 0 0,1 1 1 0 0,-1-1-1 0 0,0 0 1 0 0,0 0-1 0 0,0 0 1 0 0,0 1 0 0 0,0-1-1 0 0,0 0 1 0 0,0 0-1 0 0,0 0 1 0 0,0 0-1 0 0,0 1 1 0 0,0-1-1 0 0,0 0 1 0 0,-1 0-1 0 0,1 0 1 0 0,0 1 0 0 0,-1-1-1 0 0,1 0 1 0 0,-1 0-1 0 0,1 1 1 0 0,-1-1-1 0 0,1 0 1 0 0,-1 1-1 0 0,1-1 1 0 0,-1 0-1 0 0,1 1 1 0 0,-1-1-1 0 0,0 1 1 0 0,-1-1 0 0 0,0 0-32 0 0,-1 0 1 0 0,1 1-1 0 0,-1-1 1 0 0,1 1-1 0 0,-1 0 1 0 0,1-1 0 0 0,-1 1-1 0 0,1 1 1 0 0,-1-1-1 0 0,-4 1 1 0 0,-5 1-105 0 0,1 1 0 0 0,-1 1 0 0 0,-17 7 0 0 0,22-7 9 0 0,0 0 0 0 0,1 1-1 0 0,-1 0 1 0 0,1 0 0 0 0,0 0 0 0 0,1 0-1 0 0,-1 1 1 0 0,1 0 0 0 0,0 0-1 0 0,1 1 1 0 0,-8 12 0 0 0,11-17 15 0 0,0 0 1 0 0,0 0-1 0 0,0 0 1 0 0,0 0-1 0 0,1 0 1 0 0,-1 1-1 0 0,1-1 1 0 0,-1 0 0 0 0,1 1-1 0 0,0-1 1 0 0,0 0-1 0 0,0 1 1 0 0,0-1-1 0 0,0 0 1 0 0,0 1-1 0 0,1-1 1 0 0,-1 0-1 0 0,1 0 1 0 0,0 1-1 0 0,-1-1 1 0 0,1 0 0 0 0,0 0-1 0 0,0 0 1 0 0,0 0-1 0 0,1 0 1 0 0,-1 0-1 0 0,0 0 1 0 0,1 0-1 0 0,0-1 1 0 0,-1 1-1 0 0,1-1 1 0 0,0 1-1 0 0,-1-1 1 0 0,1 1 0 0 0,0-1-1 0 0,0 0 1 0 0,0 0-1 0 0,1 0 1 0 0,-1 0-1 0 0,0 0 1 0 0,0 0-1 0 0,0-1 1 0 0,4 1-1 0 0,6 2 81 0 0,0 0 0 0 0,-1-1-1 0 0,1 0 1 0 0,0-1 0 0 0,0-1-1 0 0,0 0 1 0 0,0 0 0 0 0,17-4-1 0 0,-22 4-40 0 0,0-2 0 0 0,0 1-1 0 0,0-1 1 0 0,0 0 0 0 0,0 0-1 0 0,0-1 1 0 0,-1 0-1 0 0,0 0 1 0 0,1-1 0 0 0,-1 1-1 0 0,0-2 1 0 0,0 1 0 0 0,-1 0-1 0 0,1-1 1 0 0,5-7 0 0 0,-9 10-41 0 0,-1 0 0 0 0,0 0 1 0 0,1-1-1 0 0,-1 1 0 0 0,0 0 1 0 0,0 0-1 0 0,-1-1 0 0 0,1 1 1 0 0,0 0-1 0 0,-1-1 1 0 0,1 1-1 0 0,-1-1 0 0 0,0 1 1 0 0,0 0-1 0 0,0-1 0 0 0,0 1 1 0 0,0-1-1 0 0,-1 1 0 0 0,1-1 1 0 0,-1 1-1 0 0,1 0 0 0 0,-2-3 1 0 0,0 0 34 0 0,0 0 1 0 0,-1 1-1 0 0,0 0 1 0 0,0 0-1 0 0,0 0 0 0 0,0 0 1 0 0,-1 0-1 0 0,1 0 1 0 0,-1 1-1 0 0,-7-5 1 0 0,5 3-198 0 0,-1 0 0 0 0,0 1 1 0 0,-1 0-1 0 0,1 1 0 0 0,-1-1 0 0 0,-11-2 1 0 0,15 5-191 0 0,0 0 0 0 0,0 0 0 0 0,0 0 1 0 0,-1 1-1 0 0,1-1 0 0 0,0 1 0 0 0,0 0 0 0 0,0 1 1 0 0,0-1-1 0 0,-1 1 0 0 0,1-1 0 0 0,-4 3 1 0 0,-6 3-1591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20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290 114 7570 0 0,'5'-8'375'0'0,"1"1"1"0"0,0-1 0 0 0,0 1 0 0 0,11-9-1 0 0,-12 12-32 0 0,1-1 0 0 0,-1 0 0 0 0,-1-1-1 0 0,1 1 1 0 0,-1-1 0 0 0,0 0 0 0 0,7-12 0 0 0,-11 18-327 0 0,0 0 0 0 0,0 0 0 0 0,0-1 1 0 0,0 1-1 0 0,1 0 0 0 0,-1-1 0 0 0,0 1 0 0 0,0 0 1 0 0,0-1-1 0 0,0 1 0 0 0,0-1 0 0 0,0 1 1 0 0,0 0-1 0 0,0-1 0 0 0,0 1 0 0 0,0 0 0 0 0,0-1 1 0 0,0 1-1 0 0,0 0 0 0 0,-1-1 0 0 0,1 1 1 0 0,0 0-1 0 0,0-1 0 0 0,0 1 0 0 0,0 0 0 0 0,0-1 1 0 0,-1 1-1 0 0,1 0 0 0 0,0 0 0 0 0,0-1 1 0 0,-1 1-1 0 0,1 0 0 0 0,0 0 0 0 0,0-1 0 0 0,-1 1 1 0 0,1 0-1 0 0,0 0 0 0 0,-1 0 0 0 0,0-1 1 0 0,-19 1-37 0 0,-27 12-455 0 0,43-11 497 0 0,-15 5-52 0 0,-1 1 0 0 0,1 1-1 0 0,0 1 1 0 0,1 0 0 0 0,0 2 0 0 0,0 0 0 0 0,1 1 0 0 0,1 1 0 0 0,0 0 0 0 0,-23 26 0 0 0,30-29 38 0 0,1 1 1 0 0,0 0-1 0 0,1 0 1 0 0,0 1-1 0 0,1 0 1 0 0,0 0-1 0 0,0 0 0 0 0,2 1 1 0 0,0 0-1 0 0,0 0 1 0 0,1 0-1 0 0,1 0 1 0 0,0 1-1 0 0,1-1 1 0 0,0 1-1 0 0,1-1 0 0 0,2 20 1 0 0,-1-27 17 0 0,0 0 0 0 0,0 0 1 0 0,0 0-1 0 0,1-1 0 0 0,0 1 0 0 0,0-1 1 0 0,0 1-1 0 0,1-1 0 0 0,0 0 0 0 0,0 0 1 0 0,0 0-1 0 0,1 0 0 0 0,-1 0 0 0 0,9 7 1 0 0,-5-7 32 0 0,0 0 0 0 0,0 0 1 0 0,0 0-1 0 0,1-1 1 0 0,0 0-1 0 0,0 0 0 0 0,0-1 1 0 0,0 0-1 0 0,9 2 1 0 0,16 1 6 0 0,0-1 1 0 0,1-2-1 0 0,-1-1 1 0 0,39-3-1 0 0,-51 1-204 0 0,117-5-1822 0 0,-98 5 928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26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56 6761 0 0,'-4'-10'402'0'0,"-14"-35"1526"0"0,17 44-1904 0 0,-1 8-170 0 0,1 0 247 0 0,0 0 0 0 0,0 0 0 0 0,0 0 0 0 0,1-1 0 0 0,0 1 0 0 0,0 0-1 0 0,1 0 1 0 0,0 0 0 0 0,3 11 0 0 0,1 16 283 0 0,7 398 1114 0 0,-12-429-1435 0 0,0-1 0 0 0,1 0 0 0 0,-1 1 0 0 0,0-1 0 0 0,1 1 1 0 0,0-1-1 0 0,-1 0 0 0 0,1 0 0 0 0,0 1 0 0 0,0-1 0 0 0,0 0 0 0 0,1 0 0 0 0,-1 0 0 0 0,0 0 1 0 0,1 0-1 0 0,-1 0 0 0 0,1 0 0 0 0,0-1 0 0 0,0 1 0 0 0,0-1 0 0 0,-1 1 0 0 0,2-1 1 0 0,-1 1-1 0 0,0-1 0 0 0,0 0 0 0 0,0 0 0 0 0,0 0 0 0 0,1 0 0 0 0,-1-1 0 0 0,0 1 0 0 0,4 0 1 0 0,7 0-123 0 0,-1 0 1 0 0,1 0-1 0 0,0-2 1 0 0,24-2 0 0 0,-29 2-82 0 0,31-5-1846 0 0,-28 4 982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27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95 9122 0 0,'-1'-1'44'0'0,"0"1"0"0"0,0-1 0 0 0,0 0 0 0 0,0 0 1 0 0,0 0-1 0 0,0 0 0 0 0,0 0 0 0 0,0 0 0 0 0,1 0 0 0 0,-1 0 0 0 0,0 0 0 0 0,1 0 1 0 0,-1 0-1 0 0,1 0 0 0 0,-1 0 0 0 0,1-1 0 0 0,0 1 0 0 0,-1 0 0 0 0,1 0 0 0 0,0 0 1 0 0,0-1-1 0 0,0 1 0 0 0,0 0 0 0 0,0 0 0 0 0,0-1 0 0 0,0 1 0 0 0,1 0 1 0 0,-1 0-1 0 0,0-1 0 0 0,1 1 0 0 0,-1 0 0 0 0,1 0 0 0 0,0-2 0 0 0,3 0 0 0 0,0 0-1 0 0,0 1 1 0 0,0-1 0 0 0,0 1-1 0 0,1 0 1 0 0,-1 0-1 0 0,1 0 1 0 0,5-1-1 0 0,5-3-221 0 0,0 0 1 0 0,0 1-1 0 0,1 0 0 0 0,0 2 0 0 0,0 0 0 0 0,0 0 0 0 0,1 2 1 0 0,-1 0-1 0 0,0 0 0 0 0,31 5 0 0 0,-32-1-750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27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1 113 8714 0 0,'0'0'64'0'0,"0"0"-1"0"0,0 0 1 0 0,0 0-1 0 0,0-1 1 0 0,0 1 0 0 0,0 0-1 0 0,0 0 1 0 0,0 0 0 0 0,0-1-1 0 0,0 1 1 0 0,0 0 0 0 0,0 0-1 0 0,0 0 1 0 0,0-1 0 0 0,0 1-1 0 0,0 0 1 0 0,0 0 0 0 0,0 0-1 0 0,0 0 1 0 0,0-1 0 0 0,0 1-1 0 0,0 0 1 0 0,0 0 0 0 0,0 0-1 0 0,0-1 1 0 0,1 1 0 0 0,-1 0-1 0 0,0 0 1 0 0,0 0-1 0 0,0 0 1 0 0,0 0 0 0 0,0-1-1 0 0,1 1 1 0 0,-1 0 0 0 0,0 0-1 0 0,0 0 1 0 0,0 0 0 0 0,0 0-1 0 0,1 0 1 0 0,-1 0 0 0 0,0 0-1 0 0,0 0 1 0 0,0-1 0 0 0,0 1-1 0 0,1 0 1 0 0,-1 0 0 0 0,0 0-1 0 0,20-3 941 0 0,31 4-1377 0 0,-35-1 736 0 0,0 0-302 0 0,1-1 0 0 0,-1-1 0 0 0,25-6 0 0 0,-37 7-94 0 0,1 0-1 0 0,-1 0 0 0 0,0 0 1 0 0,1-1-1 0 0,-1 0 1 0 0,0 0-1 0 0,0 0 1 0 0,0 0-1 0 0,0 0 0 0 0,0-1 1 0 0,-1 0-1 0 0,1 0 1 0 0,-1 0-1 0 0,1 0 0 0 0,-1 0 1 0 0,0-1-1 0 0,3-5 1 0 0,-6 8 11 0 0,1 0 0 0 0,-1 0 1 0 0,1 0-1 0 0,-1-1 0 0 0,0 1 0 0 0,0 0 1 0 0,0 0-1 0 0,0-1 0 0 0,0 1 1 0 0,0 0-1 0 0,0 0 0 0 0,0-1 1 0 0,0 1-1 0 0,-1 0 0 0 0,1 0 0 0 0,0 0 1 0 0,-1-1-1 0 0,1 1 0 0 0,-1 0 1 0 0,1 0-1 0 0,-1 0 0 0 0,0 0 1 0 0,1 0-1 0 0,-1 0 0 0 0,0 0 1 0 0,0 0-1 0 0,0 0 0 0 0,0 0 0 0 0,0 1 1 0 0,0-1-1 0 0,0 0 0 0 0,0 0 1 0 0,0 1-1 0 0,0-1 0 0 0,0 1 1 0 0,0-1-1 0 0,0 1 0 0 0,-1-1 0 0 0,1 1 1 0 0,0 0-1 0 0,0 0 0 0 0,-1-1 1 0 0,-1 1-1 0 0,-4-1 16 0 0,-1-1-1 0 0,0 1 1 0 0,0 0 0 0 0,0 1 0 0 0,-11 0-1 0 0,9 2 51 0 0,0 0 0 0 0,0 0-1 0 0,0 1 1 0 0,1 1-1 0 0,0-1 1 0 0,-1 2-1 0 0,1-1 1 0 0,0 1-1 0 0,-8 7 1 0 0,13-10-16 0 0,-1 1-1 0 0,1 0 1 0 0,0 1 0 0 0,0-1-1 0 0,0 1 1 0 0,1-1-1 0 0,-1 1 1 0 0,1 0 0 0 0,0 1-1 0 0,0-1 1 0 0,0 0 0 0 0,0 1-1 0 0,1 0 1 0 0,0-1-1 0 0,0 1 1 0 0,0 0 0 0 0,1 0-1 0 0,0 0 1 0 0,-1 7 0 0 0,2-8-28 0 0,1 0 1 0 0,0 1-1 0 0,1-1 1 0 0,-1 0-1 0 0,1 0 1 0 0,-1 0-1 0 0,1 0 1 0 0,1 0-1 0 0,-1 0 1 0 0,0 0-1 0 0,1-1 1 0 0,0 1-1 0 0,0-1 1 0 0,0 0-1 0 0,0 0 1 0 0,1 0-1 0 0,-1 0 1 0 0,7 3-1 0 0,8 7-647 0 0,2-1 0 0 0,22 11 0 0 0,-41-23 588 0 0,48 22-834 0 0,-26-11 812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28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84 8706 0 0,'-4'-6'392'0'0,"2"3"-195"0"0,1 0 0 0 0,-1 0 0 0 0,0 0 0 0 0,0 1 0 0 0,-1-1 0 0 0,1 1 0 0 0,0 0 0 0 0,-1-1 0 0 0,1 1 0 0 0,-1 0 0 0 0,-4-2 0 0 0,6 4-269 0 0,0 5-2 0 0,0 11 119 0 0,2 0 0 0 0,-1 0 0 0 0,2 1 1 0 0,0-1-1 0 0,1 0 0 0 0,0-1 0 0 0,2 1 1 0 0,0 0-1 0 0,0-1 0 0 0,1 0 0 0 0,9 15 1 0 0,-14-29-11 0 0,0 1 0 0 0,0-1 1 0 0,0 1-1 0 0,-1-1 0 0 0,1 1 1 0 0,1-1-1 0 0,-1 1 1 0 0,0-1-1 0 0,0 0 0 0 0,0 0 1 0 0,1 1-1 0 0,-1-1 1 0 0,1 0-1 0 0,1 1 0 0 0,-3-2-11 0 0,1-1-1 0 0,-1 1 1 0 0,1 0-1 0 0,-1 0 1 0 0,1 0-1 0 0,-1 0 1 0 0,0-1-1 0 0,1 1 1 0 0,-1 0-1 0 0,0 0 1 0 0,1-1-1 0 0,-1 1 1 0 0,1 0-1 0 0,-1 0 1 0 0,0-1-1 0 0,0 1 1 0 0,1 0-1 0 0,-1-1 1 0 0,0 1-1 0 0,0-1 1 0 0,1 1-1 0 0,-1 0 1 0 0,0-1-1 0 0,0 1 1 0 0,0-1-1 0 0,0 1 1 0 0,1-1-1 0 0,-1 1 1 0 0,0 0-1 0 0,0-1 1 0 0,0 1-1 0 0,0-2 1 0 0,2-57 885 0 0,-2 45-1123 0 0,-1-15 218 0 0,2 0 0 0 0,1-1 0 0 0,8-40 0 0 0,-10 68-14 0 0,1 0-1 0 0,-1 1 1 0 0,0-1-1 0 0,1 1 0 0 0,-1-1 1 0 0,1 1-1 0 0,0-1 1 0 0,-1 1-1 0 0,1 0 0 0 0,0-1 1 0 0,0 1-1 0 0,0 0 1 0 0,0-1-1 0 0,0 1 0 0 0,0 0 1 0 0,0 0-1 0 0,0 0 1 0 0,0 0-1 0 0,1 0 1 0 0,-1 0-1 0 0,0 0 0 0 0,1 0 1 0 0,-1 1-1 0 0,4-2 1 0 0,-3 2-14 0 0,0 0 1 0 0,1 0-1 0 0,-1 0 1 0 0,1 0-1 0 0,-1 1 1 0 0,0-1 0 0 0,1 1-1 0 0,-1-1 1 0 0,0 1-1 0 0,0 0 1 0 0,1 0-1 0 0,-1 0 1 0 0,0 0 0 0 0,3 3-1 0 0,4 2-38 0 0,0 0 0 0 0,-1 1 0 0 0,0 1 0 0 0,0-1 1 0 0,-1 1-1 0 0,7 10 0 0 0,-6-5 73 0 0,-1 0 1 0 0,-1 1 0 0 0,0 0-1 0 0,-1 0 1 0 0,6 26 0 0 0,3 6 1466 0 0,-10-73-1253 0 0,-1 13-238 0 0,0 1-1 0 0,1-1 0 0 0,1 1 0 0 0,0-1 0 0 0,1 1 0 0 0,0 1 0 0 0,1-1 0 0 0,0 1 0 0 0,1 0 1 0 0,0 1-1 0 0,13-13 0 0 0,-20 23 0 0 0,1 0 0 0 0,-1 1 0 0 0,1-1 0 0 0,0 0 1 0 0,-1 1-1 0 0,1-1 0 0 0,0 1 0 0 0,-1 0 0 0 0,1 0 0 0 0,0-1 1 0 0,-1 1-1 0 0,1 0 0 0 0,0 0 0 0 0,0 1 0 0 0,-1-1 0 0 0,1 0 1 0 0,0 1-1 0 0,0-1 0 0 0,-1 1 0 0 0,1-1 0 0 0,-1 1 0 0 0,1 0 1 0 0,0-1-1 0 0,-1 1 0 0 0,0 0 0 0 0,1 0 0 0 0,-1 0 0 0 0,1 1 1 0 0,-1-1-1 0 0,0 0 0 0 0,0 0 0 0 0,0 1 0 0 0,0-1 0 0 0,2 2 0 0 0,39 53-169 0 0,-41-53 176 0 0,6 7 10 0 0,-6-6 14 0 0,1 0-1 0 0,0-1 1 0 0,0 1 0 0 0,1-1 0 0 0,-1 1 0 0 0,1-1-1 0 0,-1 0 1 0 0,1 0 0 0 0,0 0 0 0 0,1 0 0 0 0,-1-1 0 0 0,5 4-1 0 0,-2-9 37 0 0,0 1-1 0 0,-1-1 1 0 0,1-1 0 0 0,0 1-1 0 0,-1-1 1 0 0,0 0-1 0 0,0 0 1 0 0,0 0-1 0 0,5-7 1 0 0,-6 7-61 0 0,0 0-1 0 0,0 0 1 0 0,0 0 0 0 0,1 0 0 0 0,-1 1 0 0 0,1 0-1 0 0,0 0 1 0 0,0 0 0 0 0,0 0 0 0 0,0 1-1 0 0,9-3 1 0 0,-13 5-5 0 0,1 0 0 0 0,-1 1 0 0 0,1-1-1 0 0,-1 0 1 0 0,0 1 0 0 0,1-1 0 0 0,-1 1 0 0 0,0-1 0 0 0,0 1-1 0 0,1 0 1 0 0,-1 0 0 0 0,0-1 0 0 0,0 1 0 0 0,0 0 0 0 0,0 0-1 0 0,0 0 1 0 0,0 0 0 0 0,0 0 0 0 0,0 0 0 0 0,-1 1-1 0 0,1-1 1 0 0,0 0 0 0 0,0 0 0 0 0,-1 1 0 0 0,1-1 0 0 0,-1 0-1 0 0,1 2 1 0 0,14 45-4 0 0,-11-34 66 0 0,1 4-298 0 0,1-1 0 0 0,1 1 0 0 0,0-1 0 0 0,12 19 0 0 0,-9-22-365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28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31 4273 0 0,'-3'-3'171'0'0,"0"-1"0"0"0,0 1 0 0 0,-1 0 0 0 0,1 1-1 0 0,-1-1 1 0 0,0 1 0 0 0,0 0 0 0 0,0 0 0 0 0,0 0 0 0 0,-6-2 0 0 0,10 4-119 0 0,-1 0 1 0 0,0 0 0 0 0,1 0-1 0 0,-1 0 1 0 0,0 0-1 0 0,0 0 1 0 0,1 0 0 0 0,-1 0-1 0 0,0 0 1 0 0,1 0-1 0 0,-1 0 1 0 0,0 0-1 0 0,1 1 1 0 0,-1-1 0 0 0,0 0-1 0 0,1 0 1 0 0,-1 1-1 0 0,1-1 1 0 0,-1 1 0 0 0,0-1-1 0 0,1 0 1 0 0,-1 1-1 0 0,1-1 1 0 0,-1 1-1 0 0,0 0 1 0 0,0 1 46 0 0,0 0 0 0 0,0 1-1 0 0,1-1 1 0 0,-1 0 0 0 0,1 0 0 0 0,-1 0 0 0 0,1 0-1 0 0,0 1 1 0 0,-1-1 0 0 0,1 0 0 0 0,0 0 0 0 0,1 4 0 0 0,3 16 230 0 0,0-1 1 0 0,2 0 0 0 0,0 0-1 0 0,1 0 1 0 0,2 0 0 0 0,15 28 0 0 0,16 43-289 0 0,-24-38-69 0 0,-3 1-1 0 0,-2 0 0 0 0,-2 1 1 0 0,-3 0-1 0 0,-1 95 0 0 0,-5-150-404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29.1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92 10330 0 0,'-1'-5'105'0'0,"1"0"0"0"0,0 1 0 0 0,0-1 0 0 0,1 0-1 0 0,0 0 1 0 0,0 0 0 0 0,0 0 0 0 0,0 0 0 0 0,1 1 0 0 0,-1-1 0 0 0,1 1-1 0 0,0-1 1 0 0,5-6 0 0 0,-5 9-125 0 0,1 0 0 0 0,-1 0 0 0 0,1 0 0 0 0,-1 1 0 0 0,1-1 0 0 0,-1 1 1 0 0,1 0-1 0 0,0 0 0 0 0,0 0 0 0 0,-1 0 0 0 0,1 0 0 0 0,0 1 0 0 0,0-1 0 0 0,0 1 0 0 0,0 0 0 0 0,0-1 0 0 0,0 2 0 0 0,0-1 0 0 0,0 0 0 0 0,0 0 0 0 0,0 1 1 0 0,-1 0-1 0 0,1-1 0 0 0,4 3 0 0 0,3 1 8 0 0,0 0 0 0 0,-1 0 0 0 0,1 1 0 0 0,-1 0 0 0 0,0 1-1 0 0,0 0 1 0 0,-1 0 0 0 0,0 1 0 0 0,0 0 0 0 0,0 0 0 0 0,-1 1 0 0 0,0 0 0 0 0,-1 1 0 0 0,7 10 0 0 0,-8-13 38 0 0,-1 1 0 0 0,0 0 0 0 0,0 0 0 0 0,-1 0 0 0 0,1 1 0 0 0,-1-1 1 0 0,-1 1-1 0 0,0 0 0 0 0,0 0 0 0 0,0 0 0 0 0,-1 0 0 0 0,0 0 0 0 0,-1 0 0 0 0,0 0 0 0 0,0 0 0 0 0,-1 0 0 0 0,0 0 0 0 0,-3 16 0 0 0,0-18 52 0 0,1-1 0 0 0,0 0-1 0 0,-1 0 1 0 0,0 0-1 0 0,0 0 1 0 0,-1 0-1 0 0,0-1 1 0 0,1 0-1 0 0,-1 0 1 0 0,0 0-1 0 0,-1-1 1 0 0,1 1 0 0 0,-1-1-1 0 0,0 0 1 0 0,1-1-1 0 0,-1 0 1 0 0,0 0-1 0 0,-1 0 1 0 0,1 0-1 0 0,-13 0 1 0 0,-5 2-5 0 0,0-1-1 0 0,-1-1 1 0 0,0-2 0 0 0,-26-2 0 0 0,48 2-203 0 0,-1 0-220 0 0,0 0-1 0 0,0-1 1 0 0,0 1 0 0 0,0-1 0 0 0,0 0-1 0 0,0 0 1 0 0,0 0 0 0 0,0 0 0 0 0,0-1-1 0 0,0 1 1 0 0,-5-4 0 0 0,7-1-1578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29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0 110 7890 0 0,'1'-6'172'0'0,"0"1"0"0"0,0 0 0 0 0,0 0 0 0 0,0 0 0 0 0,1 0 0 0 0,0 0 0 0 0,0 0 0 0 0,0 0 0 0 0,1 1 0 0 0,0-1 0 0 0,0 1 0 0 0,0 0 0 0 0,0-1 0 0 0,1 1 0 0 0,-1 1 0 0 0,1-1 0 0 0,0 1 0 0 0,0-1 0 0 0,0 1 0 0 0,1 0 0 0 0,-1 0 0 0 0,1 1-1 0 0,0 0 1 0 0,-1-1 0 0 0,1 2 0 0 0,0-1 0 0 0,0 0 0 0 0,0 1 0 0 0,7-1 0 0 0,-10 3-149 0 0,-1-1-1 0 0,1 1 0 0 0,-1 0 1 0 0,0 0-1 0 0,1-1 0 0 0,-1 1 1 0 0,0 0-1 0 0,0 0 0 0 0,1 0 1 0 0,-1 1-1 0 0,0-1 0 0 0,0 0 0 0 0,0 0 1 0 0,0 0-1 0 0,-1 1 0 0 0,1-1 1 0 0,0 1-1 0 0,-1-1 0 0 0,1 0 1 0 0,0 1-1 0 0,-1-1 0 0 0,0 1 0 0 0,1 0 1 0 0,-1-1-1 0 0,0 1 0 0 0,0-1 1 0 0,0 3-1 0 0,3 49 15 0 0,-3-46 0 0 0,-4 52-65 0 0,1 24 159 0 0,11-34-3656 0 0,-6-45 2841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29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9970 0 0,'0'0'568'0'0,"3"17"-2824"0"0,3-10 2056 0 0,2 2-272 0 0,1 2 472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0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61 712 2689 0 0,'0'2'10030'0'0,"-8"12"-5200"0"0,-25 45-4731 0 0,30-53-49 0 0,0 0-1 0 0,0 0 1 0 0,1 1 0 0 0,-1-1 0 0 0,1 1 0 0 0,1 0 0 0 0,-2 7 0 0 0,3-14-35 0 0,0 1 0 0 0,0 0 0 0 0,0-1 0 0 0,0 1 0 0 0,0-1 0 0 0,0 1 1 0 0,0-1-1 0 0,1 1 0 0 0,-1 0 0 0 0,0-1 0 0 0,0 1 0 0 0,0-1 0 0 0,0 1 1 0 0,1-1-1 0 0,-1 1 0 0 0,0-1 0 0 0,1 1 0 0 0,-1-1 0 0 0,0 1 0 0 0,1-1 1 0 0,-1 0-1 0 0,0 1 0 0 0,1-1 0 0 0,-1 1 0 0 0,1-1 0 0 0,-1 0 0 0 0,1 0 1 0 0,-1 1-1 0 0,1-1 0 0 0,0 1 0 0 0,20-4 362 0 0,17-17 43 0 0,-25 10-420 0 0,0 0 0 0 0,0-1-1 0 0,-1-1 1 0 0,0 0-1 0 0,-1-1 1 0 0,-1 0 0 0 0,0 0-1 0 0,-1-1 1 0 0,15-28-1 0 0,-27 48-63 0 0,0 1-1 0 0,1-1 1 0 0,0 0-1 0 0,1 1 1 0 0,-1-1-1 0 0,1 1 1 0 0,0-1-1 0 0,1 1 1 0 0,0 0-1 0 0,0-1 0 0 0,0 1 1 0 0,1 0-1 0 0,0-1 1 0 0,0 1-1 0 0,0-1 1 0 0,1 1-1 0 0,0-1 1 0 0,1 0-1 0 0,3 8 1 0 0,-4-10 113 0 0,1 0 1 0 0,0-1-1 0 0,-1 1 1 0 0,1-1-1 0 0,0 1 1 0 0,1-1-1 0 0,-1 0 1 0 0,1 0-1 0 0,-1-1 1 0 0,1 1 0 0 0,0-1-1 0 0,0 0 1 0 0,0 0-1 0 0,0 0 1 0 0,0 0-1 0 0,1-1 1 0 0,4 2-1 0 0,-3-2 38 0 0,0-1 0 0 0,-1 0 0 0 0,1 0 0 0 0,0 0 0 0 0,0 0 0 0 0,0-1 0 0 0,0 0 0 0 0,0 0 0 0 0,-1-1 0 0 0,1 0 0 0 0,9-4 0 0 0,-3 0 21 0 0,0 0 0 0 0,-1-1 0 0 0,1-1-1 0 0,-1 0 1 0 0,-1 0 0 0 0,0-1 0 0 0,0 0 0 0 0,-1-1 0 0 0,0 0 0 0 0,14-21 0 0 0,-7 2-42 0 0,-2-1 0 0 0,-1 0 0 0 0,-1-1 0 0 0,-1 0 0 0 0,-2-1 0 0 0,6-33 0 0 0,19-200-1138 0 0,-29 223 773 0 0,3-51-341 0 0,-8 82 583 0 0,0 0-1 0 0,-1 1 1 0 0,0-1 0 0 0,0 0-1 0 0,-1 1 1 0 0,-4-12 0 0 0,6 21 43 0 0,0 0-1 0 0,0 0 1 0 0,-1 1 0 0 0,1-1 0 0 0,0 0 0 0 0,0 0-1 0 0,-1 1 1 0 0,1-1 0 0 0,0 0 0 0 0,-1 1 0 0 0,1-1 0 0 0,-1 0-1 0 0,1 1 1 0 0,-1-1 0 0 0,1 0 0 0 0,-1 1 0 0 0,1-1-1 0 0,-1 1 1 0 0,0-1 0 0 0,1 1 0 0 0,-1 0 0 0 0,0-1-1 0 0,1 1 1 0 0,-1 0 0 0 0,0-1 0 0 0,1 1 0 0 0,-1 0 0 0 0,0 0-1 0 0,0-1 1 0 0,-1 1 0 0 0,1 1-26 0 0,-1-1 0 0 0,1 1-1 0 0,-1-1 1 0 0,1 1 0 0 0,0 0 0 0 0,-1 0 0 0 0,1 0 0 0 0,0 0-1 0 0,0 0 1 0 0,0 0 0 0 0,0 0 0 0 0,-1 0 0 0 0,1 0-1 0 0,-1 2 1 0 0,-4 6-173 0 0,0 0 0 0 0,0 1 0 0 0,-4 11 0 0 0,-9 23 274 0 0,3 1 1 0 0,1 0 0 0 0,2 1-1 0 0,3 0 1 0 0,1 1 0 0 0,2 0-1 0 0,3 1 1 0 0,1-1 0 0 0,3 1-1 0 0,2-1 1 0 0,12 78 0 0 0,-13-120-136 0 0,14 55 478 0 0,-14-57-468 0 0,0-1-1 0 0,0 1 1 0 0,0-1-1 0 0,0 1 1 0 0,0 0-1 0 0,0-1 1 0 0,1 0-1 0 0,-1 1 1 0 0,1-1-1 0 0,0 0 1 0 0,0 0-1 0 0,0 0 1 0 0,0 0-1 0 0,0 0 1 0 0,0 0-1 0 0,0-1 1 0 0,1 1-1 0 0,3 1 1 0 0,-6-3-114 0 0,1 0-1 0 0,-1 1 1 0 0,1-1-1 0 0,-1 0 1 0 0,1 0-1 0 0,-1 0 1 0 0,1 0 0 0 0,-1 0-1 0 0,1 0 1 0 0,-1 0-1 0 0,1 0 1 0 0,-1 0 0 0 0,1 0-1 0 0,-1 0 1 0 0,1-1-1 0 0,-1 1 1 0 0,1 0-1 0 0,-1 0 1 0 0,1 0 0 0 0,-1-1-1 0 0,1 1 1 0 0,-1 0-1 0 0,1 0 1 0 0,-1-1 0 0 0,0 1-1 0 0,1-1 1 0 0,0 0-1 0 0,2-7-2404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0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73 5801 0 0,'-1'11'1164'0'0,"0"0"-1"0"0,0 0 0 0 0,-1 0 1 0 0,-5 16-1 0 0,-2-1-113 0 0,-24 49 1335 0 0,32-93-1777 0 0,0 16-594 0 0,1 0 0 0 0,-1 0 0 0 0,1 1 0 0 0,0-1 0 0 0,0 0 0 0 0,0 0-1 0 0,0 0 1 0 0,0 0 0 0 0,0 0 0 0 0,0 0 0 0 0,0 0 0 0 0,1 1 0 0 0,0-4-1 0 0,5-10-35 0 0,1-1-1 0 0,1 1 1 0 0,0 0-1 0 0,1 1 1 0 0,1 0-1 0 0,20-23 1 0 0,-26 32-10 0 0,1 1 0 0 0,-1 0 0 0 0,1 0 0 0 0,0 0 0 0 0,0 0 0 0 0,1 1 0 0 0,-1 0 0 0 0,1 0 0 0 0,10-4 0 0 0,-13 6 4 0 0,0 1-1 0 0,0-1 1 0 0,0 1-1 0 0,1 0 1 0 0,-1-1-1 0 0,0 1 1 0 0,0 1-1 0 0,0-1 1 0 0,0 0 0 0 0,0 1-1 0 0,0 0 1 0 0,0-1-1 0 0,0 1 1 0 0,0 0-1 0 0,0 1 1 0 0,0-1-1 0 0,0 0 1 0 0,0 1-1 0 0,-1 0 1 0 0,4 2-1 0 0,1 3-15 0 0,-1 0 0 0 0,0 0-1 0 0,0 0 1 0 0,-1 1-1 0 0,0 0 1 0 0,0 0-1 0 0,-1 0 1 0 0,0 0 0 0 0,5 17-1 0 0,-4-12 31 0 0,0-1-1 0 0,1 0 1 0 0,0-1 0 0 0,9 13-1 0 0,29 28-1913 0 0,-32-40 1867 0 0</inkml:trace>
  <inkml:trace contextRef="#ctx0" brushRef="#br0" timeOffset="1">637 24 11867 0 0,'-3'-2'46'0'0,"1"-1"1"0"0,-1 1 0 0 0,0 0-1 0 0,0 0 1 0 0,0 0 0 0 0,-1 0-1 0 0,1 1 1 0 0,0-1 0 0 0,-1 1 0 0 0,1 0-1 0 0,-1 0 1 0 0,1 0 0 0 0,-1 1-1 0 0,1-1 1 0 0,-1 1 0 0 0,0 0 0 0 0,1 0-1 0 0,-1 0 1 0 0,1 0 0 0 0,-1 0-1 0 0,0 1 1 0 0,1 0 0 0 0,-1 0-1 0 0,1 0 1 0 0,-1 0 0 0 0,1 0 0 0 0,0 1-1 0 0,0 0 1 0 0,-1-1 0 0 0,1 1-1 0 0,0 0 1 0 0,0 0 0 0 0,1 1-1 0 0,-1-1 1 0 0,0 1 0 0 0,1-1 0 0 0,-5 7-1 0 0,2-2-80 0 0,-1 1-1 0 0,2-1 0 0 0,-1 1 0 0 0,1 1 1 0 0,0-1-1 0 0,0 1 0 0 0,1-1 0 0 0,0 1 1 0 0,1 0-1 0 0,0 0 0 0 0,0 0 0 0 0,1 0 1 0 0,0 1-1 0 0,1 11 0 0 0,0-14 12 0 0,2 0 0 0 0,-1 0 1 0 0,1 0-1 0 0,0 0 0 0 0,0 0 0 0 0,1 0 0 0 0,0 0 0 0 0,0-1 0 0 0,0 1 0 0 0,1-1 1 0 0,0 0-1 0 0,0 0 0 0 0,1 0 0 0 0,0-1 0 0 0,0 0 0 0 0,11 9 0 0 0,-4-4-365 0 0,1-1 0 0 0,0-1-1 0 0,0-1 1 0 0,1 1 0 0 0,0-2-1 0 0,30 10 1 0 0,-17-9-815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0.6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98 11666 0 0,'-11'-11'1302'0'0,"6"12"-540"0"0,5 29-342 0 0,17 45-358 0 0,28 50 1803 0 0,-45-132-1704 0 0,1-1 1 0 0,-1 1-1 0 0,0-1 0 0 0,-1 1 1 0 0,0-1-1 0 0,-3-13 0 0 0,-2-23-87 0 0,6 27-78 0 0,0 0 1 0 0,1 0-1 0 0,1 0 1 0 0,0 0 0 0 0,9-28-1 0 0,-10 42-18 0 0,0 0-1 0 0,0 1 1 0 0,0-1-1 0 0,0 0 1 0 0,0 1-1 0 0,1-1 1 0 0,-1 1-1 0 0,1-1 1 0 0,0 1-1 0 0,0 0 1 0 0,0 0-1 0 0,0 0 1 0 0,0 0-1 0 0,0 0 1 0 0,1 0-1 0 0,-1 1 1 0 0,1-1-1 0 0,-1 1 1 0 0,1-1-1 0 0,-1 1 1 0 0,1 0-1 0 0,0 0 1 0 0,0 0-1 0 0,0 1 1 0 0,-1-1-1 0 0,1 0 1 0 0,0 1-1 0 0,0 0 1 0 0,0 0-1 0 0,0 0 1 0 0,0 0-1 0 0,0 0 1 0 0,0 1-1 0 0,-1-1 1 0 0,1 1-1 0 0,0 0 1 0 0,0 0-1 0 0,0 0 1 0 0,-1 0-1 0 0,1 0 1 0 0,4 3-1 0 0,78 43-267 0 0,-70-37 320 0 0,0 0 1 0 0,1-2 0 0 0,0 0-1 0 0,31 11 1 0 0,-41-17-6 0 0,1-1 0 0 0,-1 0 0 0 0,1 0 0 0 0,-1-1 0 0 0,1 0 0 0 0,0 0 0 0 0,-1 0 0 0 0,1-1 0 0 0,-1 0 0 0 0,1 0 0 0 0,-1-1 0 0 0,1 0 0 0 0,-1 0 0 0 0,0 0 0 0 0,0-1 0 0 0,0 0 1 0 0,7-5-1 0 0,-4 3 26 0 0,-1-1 1 0 0,0 0 0 0 0,-1-1 0 0 0,1 0 0 0 0,-1 0 0 0 0,9-13 0 0 0,-15 19-45 0 0,0 0 1 0 0,0 0-1 0 0,0 0 1 0 0,0 0-1 0 0,0 0 1 0 0,0-1-1 0 0,-1 1 1 0 0,1 0-1 0 0,0 0 1 0 0,-1-1-1 0 0,1 1 1 0 0,-1-1-1 0 0,1 1 1 0 0,-1 0-1 0 0,0-1 1 0 0,0 1-1 0 0,1-1 1 0 0,-1 1-1 0 0,0-1 1 0 0,0 1-1 0 0,-1-1 1 0 0,1 1-1 0 0,0-1 1 0 0,0 1-1 0 0,-1-1 1 0 0,1 1-1 0 0,-1 0 1 0 0,1-1-1 0 0,-1 1 1 0 0,1 0-1 0 0,-1-1 1 0 0,0 1-1 0 0,0 0 1 0 0,0 0-1 0 0,0 0 1 0 0,0 0-1 0 0,0-1 1 0 0,0 1-1 0 0,0 1 1 0 0,0-1-1 0 0,0 0 1 0 0,0 0-1 0 0,-1 0 1 0 0,1 1-1 0 0,0-1 1 0 0,-1 0-1 0 0,1 1 1 0 0,-1-1-1 0 0,1 1 1 0 0,0 0-1 0 0,-1-1 1 0 0,1 1-1 0 0,-3 0 1 0 0,-1-1-28 0 0,0 0-1 0 0,0 0 1 0 0,0 1 0 0 0,0-1 0 0 0,0 1 0 0 0,0 0 0 0 0,0 1-1 0 0,0-1 1 0 0,0 1 0 0 0,0 0 0 0 0,0 0 0 0 0,0 1 0 0 0,0-1-1 0 0,1 1 1 0 0,-8 4 0 0 0,10-4 7 0 0,0-1-1 0 0,0 1 1 0 0,0-1 0 0 0,0 1-1 0 0,0 0 1 0 0,1-1-1 0 0,-1 1 1 0 0,1 0 0 0 0,-1 0-1 0 0,1 0 1 0 0,0 1 0 0 0,0-1-1 0 0,0 0 1 0 0,0 0-1 0 0,0 1 1 0 0,0-1 0 0 0,1 0-1 0 0,-1 1 1 0 0,1-1 0 0 0,0 1-1 0 0,-1-1 1 0 0,1 1-1 0 0,0-1 1 0 0,0 1 0 0 0,1-1-1 0 0,-1 0 1 0 0,1 1 0 0 0,-1-1-1 0 0,1 1 1 0 0,0-1-1 0 0,-1 0 1 0 0,1 0 0 0 0,3 5-1 0 0,0 3-26 0 0,1-1-1 0 0,1 1 0 0 0,0-1 1 0 0,0 0-1 0 0,1 0 0 0 0,0-1 1 0 0,0 0-1 0 0,1 0 0 0 0,0-1 1 0 0,0 0-1 0 0,10 6 0 0 0,-10-8-491 0 0,-1-1-1 0 0,1 0 0 0 0,0 0 0 0 0,0-1 0 0 0,0 0 0 0 0,1 0 0 0 0,-1-1 0 0 0,18 2 0 0 0,-2-2-1471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1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77 11450 0 0,'0'-1'199'0'0,"1"0"-1"0"0,0 0 0 0 0,0 0 0 0 0,-1 1 0 0 0,1-1 0 0 0,-1 0 0 0 0,1 0 1 0 0,-1 0-1 0 0,1 0 0 0 0,-1 0 0 0 0,1 0 0 0 0,-1 0 0 0 0,0 0 0 0 0,0 0 0 0 0,1 0 1 0 0,-1 0-1 0 0,0 0 0 0 0,0 0 0 0 0,0 0 0 0 0,0-1 0 0 0,0 1 0 0 0,0 0 1 0 0,-1 0-1 0 0,1-2 0 0 0,-22 19 467 0 0,-30 40-1226 0 0,23-14 547 0 0,27-40 15 0 0,1 0 0 0 0,0 1 0 0 0,0-1 0 0 0,0 1 0 0 0,0-1 0 0 0,0 1 0 0 0,0-1 0 0 0,1 1 0 0 0,-1-1 0 0 0,1 1 0 0 0,-1-1 0 0 0,1 1 0 0 0,0 0 0 0 0,0-1 0 0 0,1 1 0 0 0,-1 0 0 0 0,1 2 0 0 0,0-5 5 0 0,0 1 0 0 0,-1-1 1 0 0,1 1-1 0 0,0-1 0 0 0,0 1 1 0 0,0-1-1 0 0,0 0 0 0 0,-1 1 1 0 0,1-1-1 0 0,0 0 0 0 0,0 0 1 0 0,0 0-1 0 0,0 0 1 0 0,0 0-1 0 0,0 0 0 0 0,0 0 1 0 0,0 0-1 0 0,0 0 0 0 0,-1 0 1 0 0,1 0-1 0 0,0-1 0 0 0,0 1 1 0 0,0 0-1 0 0,0-1 0 0 0,0 1 1 0 0,-1-1-1 0 0,1 1 1 0 0,0-1-1 0 0,0 1 0 0 0,0-1 1 0 0,-1 1-1 0 0,1-1 0 0 0,0 0 1 0 0,0-1-1 0 0,29-21 24 0 0,-25 19-114 0 0,0-1 1 0 0,0 1 0 0 0,0-1 0 0 0,-1 0-1 0 0,0-1 1 0 0,0 1 0 0 0,0-1-1 0 0,-1 0 1 0 0,0 0 0 0 0,0 0 0 0 0,0 0-1 0 0,-1 0 1 0 0,0-1 0 0 0,0 1 0 0 0,1-9-1 0 0,-3 15 320 0 0,6 23 140 0 0,-4-18-341 0 0,0 0-1 0 0,1-1 0 0 0,0 1 0 0 0,-1-1 0 0 0,2 1 1 0 0,-1-1-1 0 0,0 0 0 0 0,1 0 0 0 0,0 0 0 0 0,0-1 1 0 0,0 1-1 0 0,0-1 0 0 0,0 0 0 0 0,1 0 0 0 0,0-1 1 0 0,-1 1-1 0 0,1-1 0 0 0,0 0 0 0 0,0 0 0 0 0,0-1 1 0 0,0 1-1 0 0,1-1 0 0 0,-1 0 0 0 0,0-1 0 0 0,0 1 1 0 0,1-1-1 0 0,-1 0 0 0 0,0-1 0 0 0,1 1 0 0 0,-1-1 1 0 0,0 0-1 0 0,0 0 0 0 0,1 0 0 0 0,-1-1 0 0 0,0 0 0 0 0,0 0 1 0 0,-1 0-1 0 0,8-5 0 0 0,-3-1-15 0 0,0-1 0 0 0,-1 0 1 0 0,0 0-1 0 0,-1-1 0 0 0,0 0 0 0 0,11-19 0 0 0,17-25 39 0 0,-33 52-71 0 0,-1-1 0 0 0,1 1 0 0 0,1 0 0 0 0,-1 0 0 0 0,0 0-1 0 0,0 1 1 0 0,1-1 0 0 0,-1 0 0 0 0,1 1 0 0 0,-1 0 0 0 0,1-1 0 0 0,0 1 0 0 0,0 0 0 0 0,-1 0 0 0 0,1 1-1 0 0,0-1 1 0 0,0 1 0 0 0,0-1 0 0 0,0 1 0 0 0,0 0 0 0 0,0 0 0 0 0,0 0 0 0 0,0 0 0 0 0,0 1 0 0 0,0-1-1 0 0,-1 1 1 0 0,1 0 0 0 0,0 0 0 0 0,0 0 0 0 0,0 0 0 0 0,-1 0 0 0 0,1 0 0 0 0,-1 1 0 0 0,1 0-1 0 0,3 2 1 0 0,1 1-29 0 0,0 0 0 0 0,0 1 0 0 0,0 0 0 0 0,-1 1 0 0 0,0-1 0 0 0,0 1 0 0 0,0 0 0 0 0,-1 0-1 0 0,0 1 1 0 0,5 11 0 0 0,-7-10 62 0 0,0 0 1 0 0,-1 1-1 0 0,-1-1 0 0 0,1 1 0 0 0,-2 0 0 0 0,1-1 0 0 0,-1 1 0 0 0,-1 0 1 0 0,0 0-1 0 0,0-1 0 0 0,-1 1 0 0 0,0-1 0 0 0,0 1 0 0 0,-1-1 1 0 0,-1 0-1 0 0,1 0 0 0 0,-1 0 0 0 0,-1-1 0 0 0,0 1 0 0 0,0-1 1 0 0,-1 0-1 0 0,0 0 0 0 0,0-1 0 0 0,-1 0 0 0 0,-10 10 0 0 0,16-16 7 0 0,0 0 0 0 0,0 0-1 0 0,-1 0 1 0 0,1 0 0 0 0,0 0-1 0 0,-1 0 1 0 0,1 0-1 0 0,0-1 1 0 0,-1 1 0 0 0,1 0-1 0 0,-1-1 1 0 0,1 1 0 0 0,-1-1-1 0 0,1 0 1 0 0,-1 1 0 0 0,1-1-1 0 0,-1 0 1 0 0,1 0-1 0 0,-1 0 1 0 0,1 0 0 0 0,-1 0-1 0 0,0 0 1 0 0,1 0 0 0 0,-1-1-1 0 0,1 1 1 0 0,-1-1 0 0 0,1 1-1 0 0,-1-1 1 0 0,1 1-1 0 0,0-1 1 0 0,-1 0 0 0 0,1 0-1 0 0,0 0 1 0 0,-1 0 0 0 0,1 0-1 0 0,0 0 1 0 0,0 0 0 0 0,-2-2-1 0 0,2 1-12 0 0,-1-1-1 0 0,1 1 1 0 0,0-1-1 0 0,0 1 1 0 0,0-1-1 0 0,0 0 0 0 0,0 0 1 0 0,1 0-1 0 0,-1 1 1 0 0,1-1-1 0 0,0 0 1 0 0,0 0-1 0 0,0 0 1 0 0,0 0-1 0 0,0 0 1 0 0,0 1-1 0 0,1-1 1 0 0,0 0-1 0 0,-1 0 0 0 0,3-4 1 0 0,0 0-37 0 0,-1 1 1 0 0,2 0-1 0 0,-1 0 0 0 0,1 0 0 0 0,0 0 1 0 0,0 0-1 0 0,0 1 0 0 0,1-1 1 0 0,0 1-1 0 0,0 1 0 0 0,0-1 0 0 0,0 1 1 0 0,1 0-1 0 0,0 0 0 0 0,0 0 1 0 0,0 1-1 0 0,0 0 0 0 0,13-5 1 0 0,1 4-44 0 0,0 0 0 0 0,0 1 1 0 0,0 1-1 0 0,0 1 0 0 0,22 1 1 0 0,-11 1 28 0 0,45-7 1 0 0,-67 5 61 0 0,0-1 0 0 0,-1 0 0 0 0,1 0 0 0 0,-1-1 1 0 0,0 0-1 0 0,0 0 0 0 0,0-1 0 0 0,0 0 0 0 0,12-9 0 0 0,-18 12-8 0 0,0-1 0 0 0,-1 1 1 0 0,1 0-1 0 0,0-1 0 0 0,-1 1 0 0 0,1-1 0 0 0,-1 1 1 0 0,0-1-1 0 0,1 0 0 0 0,-1 1 0 0 0,0-1 0 0 0,0 0 0 0 0,0 0 1 0 0,0 0-1 0 0,-1 0 0 0 0,1 0 0 0 0,0 0 0 0 0,-1 0 0 0 0,0 0 1 0 0,1-3-1 0 0,-1 3-12 0 0,-1 0-1 0 0,1 0 1 0 0,0 1 0 0 0,-1-1 0 0 0,0 0 0 0 0,1 0 0 0 0,-1 1 0 0 0,0-1-1 0 0,0 1 1 0 0,0-1 0 0 0,0 1 0 0 0,0-1 0 0 0,0 1 0 0 0,-1-1-1 0 0,1 1 1 0 0,0 0 0 0 0,-1 0 0 0 0,-2-2 0 0 0,0 0-24 0 0,0 1 1 0 0,0 0 0 0 0,0 0-1 0 0,0 0 1 0 0,-1 1-1 0 0,1-1 1 0 0,0 1-1 0 0,-1 0 1 0 0,1 0 0 0 0,-1 1-1 0 0,1-1 1 0 0,-1 1-1 0 0,0 0 1 0 0,1 0 0 0 0,-1 1-1 0 0,1-1 1 0 0,-1 1-1 0 0,-5 1 1 0 0,8-1 31 0 0,0-1 1 0 0,0 1-1 0 0,0 0 0 0 0,0-1 1 0 0,0 1-1 0 0,1 0 0 0 0,-1 0 1 0 0,0 0-1 0 0,0 0 0 0 0,1 0 1 0 0,-1 1-1 0 0,1-1 0 0 0,-1 1 1 0 0,1-1-1 0 0,-1 1 0 0 0,1-1 1 0 0,0 1-1 0 0,0-1 0 0 0,0 1 1 0 0,0 0-1 0 0,0 0 0 0 0,0 0 1 0 0,0 0-1 0 0,1 0 0 0 0,-1 0 1 0 0,0 0-1 0 0,1 0 0 0 0,0 0 1 0 0,0 0-1 0 0,-1 0 0 0 0,1 0 1 0 0,0 0-1 0 0,1 0 1 0 0,-1 0-1 0 0,0 0 0 0 0,0 0 1 0 0,1 0-1 0 0,0 0 0 0 0,-1 0 1 0 0,1 0-1 0 0,0 0 0 0 0,0-1 1 0 0,0 1-1 0 0,0 0 0 0 0,0 0 1 0 0,2 2-1 0 0,4 5 137 0 0,-1-1 0 0 0,2 0-1 0 0,-1 0 1 0 0,1 0 0 0 0,0-1 0 0 0,1 0 0 0 0,13 8 0 0 0,11 3-106 0 0,2-2 0 0 0,0-2 0 0 0,1-1 0 0 0,0-2 1 0 0,63 12-1 0 0,2 1-2503 0 0,-3 8-3600 0 0,-66-17 2496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2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473 208 6257 0 0,'-3'-1'486'0'0,"1"-1"0"0"0,0 0 1 0 0,-1 0-1 0 0,1 0 0 0 0,0 0 0 0 0,0 0 0 0 0,0-1 0 0 0,1 1 0 0 0,-1-1 0 0 0,0 1 0 0 0,1-1 0 0 0,0 0 0 0 0,-1 1 0 0 0,1-1 0 0 0,0 0 0 0 0,0 0 0 0 0,1 0 1 0 0,-1-3-1 0 0,1 0-255 0 0,0 1 0 0 0,1-1 0 0 0,0 1 0 0 0,1 0 0 0 0,-1 0 0 0 0,1-1 0 0 0,4-7 0 0 0,6-19-186 0 0,-11 29-42 0 0,-1 1 0 0 0,1 0 0 0 0,0 0 0 0 0,-1-1 0 0 0,1 1-1 0 0,-1 0 1 0 0,1-1 0 0 0,-1 1 0 0 0,0-1 0 0 0,0 1 0 0 0,0 0-1 0 0,-1-1 1 0 0,1 1 0 0 0,-1 0 0 0 0,1-1 0 0 0,-1 1 0 0 0,0 0-1 0 0,1-1 1 0 0,-1 1 0 0 0,0 0 0 0 0,-1 0 0 0 0,-1-3 0 0 0,1 3-17 0 0,0 0 1 0 0,-1 0 0 0 0,0 0-1 0 0,1 1 1 0 0,-1-1 0 0 0,0 1-1 0 0,0 0 1 0 0,1-1 0 0 0,-1 1-1 0 0,0 0 1 0 0,0 1 0 0 0,-1-1-1 0 0,1 1 1 0 0,-5-1 0 0 0,-10 0-75 0 0,1 2 0 0 0,0 0 0 0 0,0 1 0 0 0,-32 8 0 0 0,3 1-7 0 0,-53 21 0 0 0,86-28 85 0 0,1 1-1 0 0,-1 1 1 0 0,1 0 0 0 0,1 1 0 0 0,-1 0-1 0 0,1 1 1 0 0,1 0 0 0 0,-1 1 0 0 0,-9 11 0 0 0,17-17-8 0 0,0 1 1 0 0,1-1-1 0 0,-1 1 1 0 0,1 0-1 0 0,0 0 1 0 0,0 0-1 0 0,0 0 1 0 0,1 0 0 0 0,0 1-1 0 0,-1-1 1 0 0,2 0-1 0 0,-1 1 1 0 0,0-1-1 0 0,1 1 1 0 0,0-1 0 0 0,0 0-1 0 0,0 6 1 0 0,2-2 9 0 0,-1 0 1 0 0,2 0-1 0 0,-1 0 0 0 0,1 0 1 0 0,0 0-1 0 0,0-1 1 0 0,1 0-1 0 0,8 12 1 0 0,6 5 57 0 0,1-1 0 0 0,1 0 0 0 0,45 37 0 0 0,-22-25-4 0 0,-15-13-25 0 0,-2 1 1 0 0,27 29-1 0 0,-48-46-15 0 0,0 0 1 0 0,1 1 0 0 0,-2-1 0 0 0,1 1-1 0 0,-1 0 1 0 0,0 0 0 0 0,-1 1 0 0 0,0-1-1 0 0,0 1 1 0 0,0 0 0 0 0,-1-1 0 0 0,0 1-1 0 0,-1 0 1 0 0,2 12 0 0 0,-4-13 15 0 0,-1 0 0 0 0,1 0 0 0 0,-1 0 0 0 0,0 0 0 0 0,-1-1 0 0 0,1 1 0 0 0,-1-1 0 0 0,-1 0 0 0 0,1 0 0 0 0,-1 0 0 0 0,0 0 0 0 0,0-1 0 0 0,-1 1 0 0 0,0-1 0 0 0,0 0 0 0 0,0 0 0 0 0,0-1 0 0 0,-1 0 0 0 0,-11 7 0 0 0,4-2-41 0 0,-1-1 1 0 0,0-1-1 0 0,0 0 1 0 0,0-1-1 0 0,-1 0 1 0 0,0-2-1 0 0,0 1 1 0 0,-17 1-1 0 0,-15-3-717 0 0,24-5 197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2.6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16179 0 0,'2'-3'66'0'0,"1"1"0"0"0,-1-1 0 0 0,0 0 0 0 0,1 0 0 0 0,0 1 0 0 0,-1 0 0 0 0,1-1 0 0 0,0 1 0 0 0,0 0 0 0 0,1 0 0 0 0,-1 1-1 0 0,0-1 1 0 0,0 1 0 0 0,1 0 0 0 0,-1-1 0 0 0,7 0 0 0 0,69-10-280 0 0,-50 9 454 0 0,12-3-256 0 0,0 3-1 0 0,0 1 0 0 0,0 2 1 0 0,78 10-1 0 0,-77-2-1438 0 0,-1 1 0 0 0,61 22-1 0 0,-66-17 606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2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217 3 14075 0 0,'-5'0'-6'0'0,"-1"0"1"0"0,0 0-1 0 0,0 0 1 0 0,1 0-1 0 0,-1 1 1 0 0,0 0-1 0 0,1 1 0 0 0,-1-1 1 0 0,1 1-1 0 0,-1 0 1 0 0,1 0-1 0 0,0 1 1 0 0,0-1-1 0 0,0 1 0 0 0,0 0 1 0 0,0 1-1 0 0,1-1 1 0 0,-1 1-1 0 0,1 0 1 0 0,0 0-1 0 0,0 0 1 0 0,0 1-1 0 0,1-1 0 0 0,0 1 1 0 0,0 0-1 0 0,0 0 1 0 0,0 0-1 0 0,1 0 1 0 0,0 1-1 0 0,0-1 0 0 0,0 0 1 0 0,1 1-1 0 0,-1 0 1 0 0,1-1-1 0 0,1 1 1 0 0,-1 0-1 0 0,1 0 0 0 0,0-1 1 0 0,1 8-1 0 0,0-9 2 0 0,1 0-1 0 0,0 1 0 0 0,0-1 1 0 0,0 0-1 0 0,0 0 0 0 0,0-1 1 0 0,1 1-1 0 0,0 0 0 0 0,0-1 1 0 0,0 0-1 0 0,0 1 1 0 0,0-1-1 0 0,1 0 0 0 0,-1-1 1 0 0,1 1-1 0 0,0-1 0 0 0,0 1 1 0 0,0-1-1 0 0,0 0 0 0 0,0-1 1 0 0,0 1-1 0 0,1-1 0 0 0,7 2 1 0 0,7 1 30 0 0,1 0 0 0 0,-1-2 0 0 0,1 0 0 0 0,20-2 0 0 0,-30 0-79 0 0,0-1 0 0 0,1 0 0 0 0,-1-1 0 0 0,0-1-1 0 0,0 1 1 0 0,0-2 0 0 0,0 1 0 0 0,-1-1 0 0 0,18-11 0 0 0,-25 14 31 0 0,1 0 0 0 0,-1 0 1 0 0,0-1-1 0 0,0 1 0 0 0,0-1 0 0 0,0 1 1 0 0,0-1-1 0 0,0 0 0 0 0,-1 0 0 0 0,1 0 0 0 0,-1 0 1 0 0,1 0-1 0 0,-1 0 0 0 0,0 0 0 0 0,1-1 1 0 0,-1 1-1 0 0,-1 0 0 0 0,1-1 0 0 0,0 1 1 0 0,0-1-1 0 0,-1 1 0 0 0,1-1 0 0 0,-1 1 1 0 0,0-1-1 0 0,0 1 0 0 0,0-1 0 0 0,0 1 0 0 0,0-1 1 0 0,-1 1-1 0 0,1-1 0 0 0,-1 1 0 0 0,0-1 1 0 0,1 1-1 0 0,-1-1 0 0 0,0 1 0 0 0,0 0 1 0 0,-1-1-1 0 0,1 1 0 0 0,0 0 0 0 0,-1 0 0 0 0,1 0 1 0 0,-1 0-1 0 0,0 0 0 0 0,0 1 0 0 0,-2-3 1 0 0,-6-6 105 0 0,-1 1 0 0 0,0 0 1 0 0,-1 1-1 0 0,0 0 0 0 0,0 1 1 0 0,0 0-1 0 0,-1 1 0 0 0,0 1 1 0 0,0 0-1 0 0,-1 0 0 0 0,1 1 1 0 0,-16-2-1 0 0,0 1 88 0 0,0 1 1 0 0,-1 2-1 0 0,0 0 0 0 0,-51 5 0 0 0,79-3-187 0 0,0 0-1 0 0,1 0 0 0 0,-1 0 0 0 0,1 0 0 0 0,-1 1 1 0 0,0-1-1 0 0,1 0 0 0 0,-1 1 0 0 0,1-1 0 0 0,-1 1 0 0 0,1-1 1 0 0,-1 1-1 0 0,1 0 0 0 0,0 0 0 0 0,-1 0 0 0 0,0 1 1 0 0,2-2-45 0 0,0 1 1 0 0,0-1 0 0 0,0 1-1 0 0,0-1 1 0 0,0 1 0 0 0,0-1-1 0 0,0 1 1 0 0,1-1 0 0 0,-1 1-1 0 0,0-1 1 0 0,0 1 0 0 0,1-1-1 0 0,-1 1 1 0 0,0-1 0 0 0,1 1-1 0 0,-1-1 1 0 0,0 1 0 0 0,1-1-1 0 0,-1 0 1 0 0,0 1-1 0 0,1-1 1 0 0,-1 0 0 0 0,1 1-1 0 0,-1-1 1 0 0,1 0 0 0 0,-1 0-1 0 0,1 1 1 0 0,0-1 0 0 0,50 21-3517 0 0,-23-12 1710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3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8 125 6153 0 0,'8'-1'-379'0'0,"5"3"5727"0"0,-12-1-5108 0 0,-1 0-1 0 0,0 1 0 0 0,0-1 1 0 0,1 0-1 0 0,-1 0 0 0 0,0 0 1 0 0,0 1-1 0 0,0-1 0 0 0,0 0 0 0 0,0 0 1 0 0,0 1-1 0 0,-1-1 0 0 0,1 0 1 0 0,0 0-1 0 0,-1 0 0 0 0,1 0 1 0 0,-1 2-1 0 0,-9 30 25 0 0,8-25 2061 0 0,-5-21-1182 0 0,7 12-1139 0 0,-1 0 0 0 0,0 1 1 0 0,0-1-1 0 0,1 0 0 0 0,-1 0 0 0 0,0 0 0 0 0,1 0 1 0 0,-1 0-1 0 0,1 0 0 0 0,-1-1 0 0 0,1 1 0 0 0,0 0 1 0 0,-1 0-1 0 0,1 0 0 0 0,0 0 0 0 0,0-2 0 0 0,0-4 2 0 0,0 1 0 0 0,0-1 0 0 0,1 1 0 0 0,0-1 0 0 0,0 1 0 0 0,0-1 0 0 0,1 1 0 0 0,0 0 0 0 0,0-1 0 0 0,1 1 0 0 0,0 0 0 0 0,0 1 0 0 0,0-1 0 0 0,1 0 0 0 0,-1 1 0 0 0,2 0 0 0 0,5-7 0 0 0,-4 8-44 0 0,0-1 1 0 0,1 1-1 0 0,-1 0 0 0 0,1 0 0 0 0,0 1 0 0 0,0-1 0 0 0,0 2 0 0 0,1-1 0 0 0,-1 1 0 0 0,0 0 0 0 0,1 1 0 0 0,0-1 0 0 0,-1 1 0 0 0,13 1 0 0 0,3 0-426 0 0,0 1 0 0 0,38 6-1 0 0,45 19-5688 0 0,-77-17 3465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3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68 7754 0 0,'3'-9'396'0'0,"1"1"1"0"0,0 0-1 0 0,1 0 1 0 0,-1 1-1 0 0,1-1 0 0 0,11-11 822 0 0,-18 22-1210 0 0,0 0 0 0 0,0 1-1 0 0,0-1 1 0 0,-1 0 0 0 0,1 0-1 0 0,-1 0 1 0 0,0 0 0 0 0,-4 3-1 0 0,-4 4 20 0 0,-17 22 104 0 0,-45 56 123 0 0,68-80-187 0 0,0-1 0 0 0,1 0 1 0 0,-1 1-1 0 0,1 0 0 0 0,1 0 0 0 0,0 0 1 0 0,0 1-1 0 0,0-1 0 0 0,1 1 0 0 0,-1 8 1 0 0,3-16-51 0 0,0 0 1 0 0,0 0 0 0 0,0 0 0 0 0,0 0-1 0 0,0 1 1 0 0,1-1 0 0 0,-1 0-1 0 0,0 0 1 0 0,1 0 0 0 0,-1 0-1 0 0,0 0 1 0 0,1 0 0 0 0,-1 0 0 0 0,1 0-1 0 0,0 0 1 0 0,-1 0 0 0 0,1 0-1 0 0,0-1 1 0 0,-1 1 0 0 0,1 0 0 0 0,0 0-1 0 0,0-1 1 0 0,0 1 0 0 0,1 1-1 0 0,31 7 206 0 0,-22-8-339 0 0,1-1-1 0 0,0 0 1 0 0,19-4 0 0 0,11-7-840 0 0,-19 5 271 0 0</inkml:trace>
  <inkml:trace contextRef="#ctx0" brushRef="#br0" timeOffset="1">221 170 12115 0 0,'0'0'1728'0'0,"0"1"-1728"0"0,6 16 8 0 0,3-8 0 0 0,2 0 56 0 0,1-3-8 0 0,3 4-168 0 0,1-3-592 0 0,0 2-456 0 0,1 2-497 0 0,-2 0 57 0 0,-1-1-905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4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34 9986 0 0,'1'-33'1184'0'0,"9"48"-87"0"0,13 52-33 0 0,58 191-86 0 0,-71-233-1216 0 0,1 0 0 0 0,2 0 0 0 0,0-1 0 0 0,2-1 0 0 0,0-1 0 0 0,2 0 0 0 0,35 37 0 0 0,-42-51-611 0 0,0-2-249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4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9 199 10210 0 0,'-2'-9'191'0'0,"0"0"-1"0"0,0 0 0 0 0,1 0 1 0 0,0 0-1 0 0,1 0 0 0 0,0 0 1 0 0,0 0-1 0 0,1 0 1 0 0,2-12-1 0 0,-1 16-186 0 0,-1 1-1 0 0,1-1 1 0 0,1 0 0 0 0,-1 1 0 0 0,0 0-1 0 0,1-1 1 0 0,0 1 0 0 0,0 0 0 0 0,1 1 0 0 0,-1-1-1 0 0,1 0 1 0 0,-1 1 0 0 0,1 0 0 0 0,0 0-1 0 0,0 0 1 0 0,1 1 0 0 0,-1-1 0 0 0,8-2-1 0 0,-1 0-36 0 0,0 1 0 0 0,1 1 0 0 0,-1-1 0 0 0,1 2 0 0 0,0 0 0 0 0,0 0 0 0 0,0 1 0 0 0,0 1 0 0 0,0 0-1 0 0,0 1 1 0 0,0 0 0 0 0,0 0 0 0 0,0 1 0 0 0,0 1 0 0 0,0 0 0 0 0,-1 1 0 0 0,0 0 0 0 0,1 1 0 0 0,10 6 0 0 0,-14-7 55 0 0,-1 0 1 0 0,0 1 0 0 0,0-1-1 0 0,0 1 1 0 0,-1 1 0 0 0,0-1 0 0 0,0 1-1 0 0,0 0 1 0 0,-1 0 0 0 0,0 1 0 0 0,0 0-1 0 0,0 0 1 0 0,-1 0 0 0 0,0 0-1 0 0,-1 1 1 0 0,1-1 0 0 0,-2 1 0 0 0,1 0-1 0 0,-1 0 1 0 0,0 0 0 0 0,0 0 0 0 0,-1 0-1 0 0,0 1 1 0 0,-1-1 0 0 0,0 0-1 0 0,0 0 1 0 0,-1 1 0 0 0,-2 11 0 0 0,1-14 28 0 0,0 1 1 0 0,-1-1-1 0 0,1-1 1 0 0,-1 1 0 0 0,0 0-1 0 0,-1-1 1 0 0,1 1 0 0 0,-1-1-1 0 0,0 0 1 0 0,-1-1 0 0 0,1 1-1 0 0,-1-1 1 0 0,0 1-1 0 0,0-1 1 0 0,0-1 0 0 0,0 1-1 0 0,-1-1 1 0 0,0 0 0 0 0,1 0-1 0 0,-1 0 1 0 0,-10 2-1 0 0,-6 2 143 0 0,0-1-1 0 0,-1-1 1 0 0,1-1-1 0 0,-42 2 1 0 0,63-5-184 0 0,0-1 0 0 0,0 0 0 0 0,0 1 0 0 0,0-1 0 0 0,0 0 0 0 0,0 0 0 0 0,0 0 0 0 0,0 0 0 0 0,0 0 0 0 0,0 0 0 0 0,0 0 0 0 0,0 0 1 0 0,0-1-1 0 0,0 1 0 0 0,0 0 0 0 0,0-1 0 0 0,0 1 0 0 0,0 0 0 0 0,0-1 0 0 0,0 1 0 0 0,0-1 0 0 0,0 0 0 0 0,0 1 0 0 0,1-1 0 0 0,-2-1 0 0 0,2 1-29 0 0,0 0-1 0 0,1 0 0 0 0,-1 0 0 0 0,1 0 1 0 0,-1-1-1 0 0,1 1 0 0 0,-1 0 0 0 0,1 0 1 0 0,-1 0-1 0 0,1 1 0 0 0,0-1 0 0 0,0 0 1 0 0,0 0-1 0 0,-1 0 0 0 0,1 0 0 0 0,0 1 1 0 0,2-2-1 0 0,50-32-2068 0 0,5 6 940 0 0,-26 13 1018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0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13779 0 0,'-12'4'305'0'0,"7"-2"-179"0"0,1 0-1 0 0,0-1 1 0 0,-1 1 0 0 0,1 1 0 0 0,0-1 0 0 0,0 1-1 0 0,-6 4 1 0 0,10-7-118 0 0,-1 1-1 0 0,1-1 1 0 0,0 1 0 0 0,-1-1-1 0 0,1 1 1 0 0,0-1 0 0 0,0 1-1 0 0,-1-1 1 0 0,1 1-1 0 0,0-1 1 0 0,0 1 0 0 0,0 0-1 0 0,0-1 1 0 0,0 1-1 0 0,0-1 1 0 0,-1 1 0 0 0,1-1-1 0 0,0 1 1 0 0,1-1 0 0 0,-1 1-1 0 0,0 0 1 0 0,0-1-1 0 0,0 1 1 0 0,0-1 0 0 0,0 1-1 0 0,1 0 1 0 0,0 1-25 0 0,0 0 1 0 0,1 0 0 0 0,-1-1-1 0 0,1 1 1 0 0,-1 0-1 0 0,1-1 1 0 0,0 0-1 0 0,0 1 1 0 0,0-1 0 0 0,3 2-1 0 0,2 1-324 0 0,1-1 0 0 0,0-1 0 0 0,-1 1 0 0 0,1-1 0 0 0,0 0 0 0 0,0-1 0 0 0,0 0 1 0 0,14 0-1 0 0,-8-1 241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4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5993 0 0,'85'19'4011'0'0,"-67"-14"-3404"0"0,0 0 1 0 0,0-2-1 0 0,22 3 0 0 0,-33-6-548 0 0,0 0 1 0 0,0 0-1 0 0,0-1 0 0 0,0 0 1 0 0,0 0-1 0 0,0-1 0 0 0,0 0 1 0 0,-1 0-1 0 0,1-1 0 0 0,-1 1 1 0 0,1-1-1 0 0,7-5 0 0 0,-11 5-13 0 0,1 1 0 0 0,-1-1 0 0 0,0 0 0 0 0,0 0 0 0 0,0 0 1 0 0,0 0-1 0 0,0 0 0 0 0,-1 0 0 0 0,1-1 0 0 0,-1 0 0 0 0,0 1 0 0 0,3-7 0 0 0,-5 9-35 0 0,0 0 1 0 0,0 0-1 0 0,1 0 0 0 0,-1-1 1 0 0,0 1-1 0 0,0 0 0 0 0,0 0 1 0 0,0 0-1 0 0,0 0 0 0 0,0 0 1 0 0,0 0-1 0 0,0 0 1 0 0,0 0-1 0 0,-1 0 0 0 0,1 0 1 0 0,0 0-1 0 0,-1 0 0 0 0,1 0 1 0 0,-1 0-1 0 0,1 0 0 0 0,-1-1 1 0 0,-1 1-15 0 0,1 0 0 0 0,-1 0-1 0 0,1 0 1 0 0,-1 0 0 0 0,1 0 0 0 0,-1 0 0 0 0,0 0 0 0 0,1 0 0 0 0,-1 1 0 0 0,0-1 0 0 0,0 1 0 0 0,1-1 0 0 0,-1 1 0 0 0,0 0-1 0 0,0 0 1 0 0,-3 0 0 0 0,-4 0-30 0 0,0 1 0 0 0,0 0 0 0 0,0 1 0 0 0,0 0 0 0 0,0 0 0 0 0,0 1 0 0 0,1 0 0 0 0,-1 1 0 0 0,1 0 0 0 0,-13 8 0 0 0,11-6 61 0 0,1 0 0 0 0,0 0 0 0 0,0 1 0 0 0,0 1-1 0 0,1 0 1 0 0,-1 0 0 0 0,2 0 0 0 0,-8 11 0 0 0,14-17-11 0 0,0-1 0 0 0,0 1-1 0 0,0-1 1 0 0,0 1 0 0 0,0 0-1 0 0,0-1 1 0 0,1 1 0 0 0,-1 0 0 0 0,1 0-1 0 0,0-1 1 0 0,-1 1 0 0 0,1 0-1 0 0,0 0 1 0 0,0 0 0 0 0,0-1-1 0 0,0 1 1 0 0,0 0 0 0 0,0 0-1 0 0,1 0 1 0 0,-1-1 0 0 0,1 1 0 0 0,-1 0-1 0 0,1 0 1 0 0,1 1 0 0 0,0 0 4 0 0,0 0 0 0 0,0 0 1 0 0,1 0-1 0 0,-1-1 0 0 0,1 1 1 0 0,0-1-1 0 0,0 0 0 0 0,0 0 1 0 0,0 0-1 0 0,0 0 1 0 0,5 2-1 0 0,8 2-177 0 0,0-1-1 0 0,1 0 1 0 0,-1-1 0 0 0,20 3-1 0 0,40-2-2191 0 0,-50-4 1182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5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13531 0 0,'0'0'39'0'0,"0"-1"1"0"0,0 1-1 0 0,0-1 1 0 0,1 1-1 0 0,-1-1 1 0 0,0 1 0 0 0,0-1-1 0 0,1 1 1 0 0,-1 0-1 0 0,1-1 1 0 0,-1 1-1 0 0,0 0 1 0 0,1-1-1 0 0,-1 1 1 0 0,1 0-1 0 0,-1-1 1 0 0,0 1-1 0 0,1 0 1 0 0,-1 0-1 0 0,1-1 1 0 0,-1 1-1 0 0,1 0 1 0 0,-1 0-1 0 0,1 0 1 0 0,-1 0-1 0 0,1 0 1 0 0,-1 0-1 0 0,1 0 1 0 0,0 0-1 0 0,-1 0 1 0 0,1 0 0 0 0,-1 0-1 0 0,1 0 1 0 0,-1 0-1 0 0,1 0 1 0 0,-1 1-1 0 0,1-1 1 0 0,-1 0-1 0 0,0 0 1 0 0,1 1-1 0 0,-1-1 1 0 0,1 0-1 0 0,-1 0 1 0 0,1 1-1 0 0,29 10 45 0 0,-22-5-33 0 0,0 1 1 0 0,-1 0 0 0 0,1 0-1 0 0,11 16 1 0 0,-16-19 29 0 0,0 0-1 0 0,0 0 1 0 0,0 0 0 0 0,-1 0-1 0 0,0 1 1 0 0,1 0 0 0 0,-2-1-1 0 0,1 1 1 0 0,-1 0 0 0 0,1 0-1 0 0,-1-1 1 0 0,0 7 0 0 0,-24-15 445 0 0,19 2-491 0 0,0 0-1 0 0,0 0 0 0 0,0-1 1 0 0,1 1-1 0 0,-1-1 0 0 0,1 1 1 0 0,0-1-1 0 0,0 0 0 0 0,0-1 1 0 0,0 1-1 0 0,0 0 0 0 0,1-1 1 0 0,-1 1-1 0 0,1-1 1 0 0,0 0-1 0 0,0 0 0 0 0,1 0 1 0 0,-3-6-1 0 0,2 4-1 0 0,0 0 0 0 0,0-1 0 0 0,1 1 0 0 0,0-1 0 0 0,0 0 0 0 0,0 1-1 0 0,1-1 1 0 0,0 0 0 0 0,0 1 0 0 0,2-13 0 0 0,0 15-55 0 0,-1-1 0 0 0,0 1 0 0 0,1 0 0 0 0,0 0 0 0 0,0 0 0 0 0,0 1 0 0 0,0-1 0 0 0,1 1 0 0 0,0-1 0 0 0,-1 1 0 0 0,1 0 0 0 0,0-1 0 0 0,1 2 0 0 0,-1-1 0 0 0,0 0 0 0 0,1 1 0 0 0,0-1 0 0 0,-1 1 0 0 0,1 0 0 0 0,0 0 0 0 0,0 1 0 0 0,0-1 0 0 0,0 1 0 0 0,1 0 0 0 0,-1 0 0 0 0,0 0-1 0 0,0 0 1 0 0,1 1 0 0 0,-1 0 0 0 0,0 0 0 0 0,8 1 0 0 0,10 1-1072 0 0,0 1-1 0 0,0 1 1 0 0,0 1-1 0 0,34 13 1 0 0,-35-12-736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5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211 61 10010 0 0,'2'-7'396'0'0,"0"3"161"0"0,-1 0-1 0 0,0-1 1 0 0,0 1-1 0 0,0-1 1 0 0,0 1 0 0 0,-1 0-1 0 0,0-8 1 0 0,0 11-490 0 0,0 1 0 0 0,0-1 0 0 0,0 1 0 0 0,-1-1 1 0 0,1 0-1 0 0,0 1 0 0 0,0-1 0 0 0,-1 1 1 0 0,1-1-1 0 0,0 1 0 0 0,-1-1 0 0 0,1 1 0 0 0,0-1 1 0 0,-1 1-1 0 0,1-1 0 0 0,-1 1 0 0 0,1 0 0 0 0,-1-1 1 0 0,1 1-1 0 0,-1 0 0 0 0,1-1 0 0 0,-1 1 0 0 0,0-1 1 0 0,-25 3-373 0 0,16 1 259 0 0,0 0 0 0 0,0 0-1 0 0,0 1 1 0 0,1 1 0 0 0,0-1-1 0 0,-1 2 1 0 0,2-1 0 0 0,-1 1-1 0 0,1 1 1 0 0,0-1 0 0 0,0 1-1 0 0,1 1 1 0 0,-1-1 0 0 0,2 1-1 0 0,-1 1 1 0 0,1-1 0 0 0,1 1-1 0 0,-1 0 1 0 0,-3 11 0 0 0,8-18 15 0 0,1-1 1 0 0,0 1 0 0 0,0-1 0 0 0,0 1 0 0 0,0-1 0 0 0,0 1 0 0 0,0-1-1 0 0,1 1 1 0 0,-1-1 0 0 0,0 1 0 0 0,1-1 0 0 0,-1 1 0 0 0,1-1-1 0 0,0 0 1 0 0,-1 1 0 0 0,1-1 0 0 0,0 0 0 0 0,0 1 0 0 0,0-1 0 0 0,0 0-1 0 0,0 0 1 0 0,0 0 0 0 0,0 0 0 0 0,0 0 0 0 0,0 0 0 0 0,1 0 0 0 0,-1 0-1 0 0,0 0 1 0 0,1 0 0 0 0,-1-1 0 0 0,0 1 0 0 0,1-1 0 0 0,-1 1-1 0 0,2 0 1 0 0,60 17-1170 0 0,-50-16 863 0 0,30 6-654 0 0,36 9-251 0 0,-74-16 1240 0 0,-1 0 0 0 0,1 1 1 0 0,-1 0-1 0 0,0 0 0 0 0,1 0 0 0 0,-1 0 0 0 0,0 1 0 0 0,0 0 0 0 0,-1 0 0 0 0,1 0 1 0 0,-1 0-1 0 0,1 0 0 0 0,3 5 0 0 0,-7-7 70 0 0,1 0 1 0 0,-1 0-1 0 0,1-1 1 0 0,-1 1-1 0 0,1 0 0 0 0,-1 0 1 0 0,0 0-1 0 0,1 0 1 0 0,-1 0-1 0 0,0 0 0 0 0,0-1 1 0 0,0 1-1 0 0,0 0 1 0 0,1 0-1 0 0,-1 0 1 0 0,-1 0-1 0 0,1 0 0 0 0,0 0 1 0 0,0 0-1 0 0,0 0 1 0 0,0 0-1 0 0,-1 0 1 0 0,1 0-1 0 0,0-1 0 0 0,-1 1 1 0 0,0 1-1 0 0,-21 16 1461 0 0,-40 2 115 0 0,58-19-1608 0 0,-110 17 611 0 0,20-5-3978 0 0,83-10 2733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5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74 11178 0 0,'-24'1'-237'0'0,"0"0"-1"0"0,0 2 0 0 0,-28 6 1 0 0,40-6 324 0 0,0 0 0 0 0,0 1 1 0 0,1 1-1 0 0,-1-1 0 0 0,1 2 1 0 0,0-1-1 0 0,-20 15 0 0 0,29-18-47 0 0,0-1 0 0 0,0 1-1 0 0,0 0 1 0 0,0 0 0 0 0,0-1-1 0 0,0 1 1 0 0,1 0-1 0 0,-1 1 1 0 0,1-1 0 0 0,-1 0-1 0 0,1 0 1 0 0,0 1 0 0 0,0-1-1 0 0,0 0 1 0 0,0 1 0 0 0,0-1-1 0 0,0 1 1 0 0,1 0-1 0 0,-1 3 1 0 0,1-3 4 0 0,1-1 1 0 0,-1 0-1 0 0,1 1 0 0 0,0-1 1 0 0,0 0-1 0 0,0 0 0 0 0,0 0 1 0 0,0 1-1 0 0,0-1 1 0 0,0 0-1 0 0,1-1 0 0 0,-1 1 1 0 0,1 0-1 0 0,-1 0 0 0 0,1-1 1 0 0,0 1-1 0 0,2 2 0 0 0,5 1 45 0 0,0 1-1 0 0,0-1 0 0 0,0-1 1 0 0,0 1-1 0 0,1-1 0 0 0,0-1 1 0 0,0 0-1 0 0,14 2 0 0 0,-7-2-20 0 0,-1-2-1 0 0,0 0 1 0 0,0-1-1 0 0,0-1 1 0 0,18-3-1 0 0,-30 4-58 0 0,0-1 0 0 0,0 0 0 0 0,0 0 1 0 0,0-1-1 0 0,0 1 0 0 0,0-1 0 0 0,-1 0 0 0 0,1 0 0 0 0,-1 0 0 0 0,1 0 0 0 0,4-4 1 0 0,-7 4-25 0 0,1 1 1 0 0,-1-1 0 0 0,0 0 0 0 0,0 0-1 0 0,0 1 1 0 0,0-1 0 0 0,0 0 0 0 0,-1 0-1 0 0,1 0 1 0 0,0 0 0 0 0,-1 0 0 0 0,1 0 0 0 0,-1 0-1 0 0,0 0 1 0 0,0 0 0 0 0,0 0 0 0 0,0 0-1 0 0,0 0 1 0 0,0 0 0 0 0,0 0 0 0 0,-1 0 0 0 0,1 0-1 0 0,-1 0 1 0 0,-1-3 0 0 0,-1-2-28 0 0,0 0-1 0 0,-1 0 1 0 0,0 0 0 0 0,-1 0-1 0 0,1 1 1 0 0,-1-1 0 0 0,-1 1-1 0 0,1 1 1 0 0,-1-1 0 0 0,0 1-1 0 0,-13-9 1 0 0,3 2 29 0 0,-1 2 1 0 0,-1 0-1 0 0,-28-12 0 0 0,45 22-16 0 0,35-8-1025 0 0,8 8 612 0 0,-16-1 295 0 0,1 1 0 0 0,-1 1 0 0 0,1 1 0 0 0,29 7 0 0 0,-54-9 143 0 0,-1 0 0 0 0,0 0 1 0 0,0 1-1 0 0,1-1 0 0 0,-1 0 0 0 0,0 1 1 0 0,0-1-1 0 0,1 1 0 0 0,-1-1 1 0 0,0 1-1 0 0,0 0 0 0 0,0 0 1 0 0,0-1-1 0 0,0 1 0 0 0,0 0 1 0 0,0 0-1 0 0,0 0 0 0 0,0 0 0 0 0,-1 0 1 0 0,1 0-1 0 0,0 0 0 0 0,-1 0 1 0 0,1 0-1 0 0,0 1 0 0 0,-1-1 1 0 0,0 0-1 0 0,1 0 0 0 0,-1 0 1 0 0,0 1-1 0 0,1-1 0 0 0,-1 0 1 0 0,0 1-1 0 0,0 1 0 0 0,-1 2 103 0 0,0 1 0 0 0,-1-1 1 0 0,0 1-1 0 0,0-1 0 0 0,0 1 0 0 0,-4 6 0 0 0,3-7 447 0 0,1-1-1 0 0,0 1 1 0 0,0-1-1 0 0,0 1 1 0 0,1 0 0 0 0,0-1-1 0 0,-1 7 1 0 0,31-41-161 0 0,-16 18-358 0 0,16-21-50 0 0,-21 22-8 0 0,0 1 0 0 0,0 0 0 0 0,1 1 1 0 0,1 0-1 0 0,0 0 0 0 0,0 1 0 0 0,0 0 1 0 0,1 1-1 0 0,19-10 0 0 0,-28 16 18 0 0,0 1 1 0 0,0-1-1 0 0,1 1 0 0 0,-1 0 1 0 0,0 0-1 0 0,0 0 0 0 0,0 1 0 0 0,0-1 1 0 0,1 0-1 0 0,-1 1 0 0 0,0-1 1 0 0,0 1-1 0 0,0 0 0 0 0,0 0 1 0 0,0 0-1 0 0,0 0 0 0 0,0 0 0 0 0,-1 0 1 0 0,1 0-1 0 0,0 0 0 0 0,0 1 1 0 0,-1-1-1 0 0,1 1 0 0 0,1 2 1 0 0,37 49 299 0 0,-27-32-152 0 0,129 166-3493 0 0,-128-168 2708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36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6 21941 0 0,'-11'-6'-1105'0'0,"1"9"-831"0"0,-1 2-8 0 0,-1 1 47 0 0,-1 2-767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3:59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641 1229 3561 0 0,'-2'-21'4604'0'0,"1"19"-4313"0"0,0 0-1 0 0,1-1 1 0 0,0 1 0 0 0,-1-1 0 0 0,1 1 0 0 0,0 0 0 0 0,0-1-1 0 0,0 1 1 0 0,1-1 0 0 0,0-4 0 0 0,0 6-283 0 0,-1 0-1 0 0,1 0 1 0 0,0 0 0 0 0,-1 0 0 0 0,1 0 0 0 0,0 0-1 0 0,0 0 1 0 0,0 0 0 0 0,0 1 0 0 0,0-1-1 0 0,0 0 1 0 0,0 0 0 0 0,0 1 0 0 0,0-1-1 0 0,0 1 1 0 0,2-2 0 0 0,9-1-38 0 0,0 0 0 0 0,0 0 0 0 0,0 1 1 0 0,0 0-1 0 0,0 2 0 0 0,22 0 0 0 0,74 9-159 0 0,18 0 180 0 0,-84-8-1 0 0,0 2 0 0 0,71 14 1 0 0,-39-3 69 0 0,1-4 1 0 0,0-4-1 0 0,124-4 1 0 0,-140-2 91 0 0,27-4 615 0 0,87-15-1 0 0,-39 3-270 0 0,53-6-127 0 0,209-11-267 0 0,266 31-64 0 0,-369-22-17 0 0,-28 0-7 0 0,-117 16 450 0 0,160-30 0 0 0,-203 26-422 0 0,184 5 0 0 0,-31 3 33 0 0,115 0-32 0 0,-74 4-13 0 0,-185 0 112 0 0,35-1 275 0 0,-130-1-371 0 0,0-1 0 0 0,0 0 0 0 0,0-2-1 0 0,0 0 1 0 0,33-15 0 0 0,-32 12 0 0 0,1 1 1 0 0,-1 1 0 0 0,1 1-1 0 0,36-4 1 0 0,-55 8-1 0 0,1 0-1 0 0,0 0 1 0 0,0-1 0 0 0,-1 1-1 0 0,1-1 1 0 0,0 0 0 0 0,-1 1-1 0 0,0-1 1 0 0,1 0-1 0 0,-1-1 1 0 0,0 1 0 0 0,0 0-1 0 0,3-5 1 0 0,23-37 103 0 0,-21 34-127 0 0,-2 3 48 0 0,-3 3 3 0 0,-2-4-15 0 0,4-27-18 0 0,-1-1-1 0 0,-1 0 1 0 0,-3 1 0 0 0,0-1-1 0 0,-3 0 1 0 0,0 1 0 0 0,-3 0-1 0 0,-1 0 1 0 0,-1 0 0 0 0,-2 1-1 0 0,-20-43 1 0 0,-8 4-3 0 0,26 50-50 0 0,0 0 0 0 0,-13-37-1 0 0,26 59 1 0 0,-18-32 20 0 0,7-10 1 0 0,-11-25-80 0 0,19 60 62 0 0,-19-7-283 0 0,1 10 212 0 0,-1 1-1 0 0,1 1 1 0 0,-1 1 0 0 0,1 1-1 0 0,-44 3 1 0 0,-10 8-16 0 0,-124 30 1 0 0,86-17 111 0 0,-200 12 1 0 0,168-22-9 0 0,-243 0 7 0 0,170-11-2 0 0,-366 18-12 0 0,-235-45 102 0 0,601 13-71 0 0,-243 5-36 0 0,403 10 5 0 0,-471 4 45 0 0,436-18-22 0 0,-149-36 0 0 0,87 14-10 0 0,88 21-43 0 0,0 3 1 0 0,-84-1 0 0 0,139 11 5 0 0,1 1 0 0 0,-1 0 0 0 0,1 0 1 0 0,-19 7-1 0 0,18-6 32 0 0,1 1 0 0 0,-1-2 0 0 0,1 0 0 0 0,-21 2 0 0 0,-14-1-8 0 0,1 1 0 0 0,-82 20 0 0 0,74-13-1 0 0,-80 8 1 0 0,11-14 151 0 0,-88 7 194 0 0,208-12-377 0 0,0 0 1 0 0,-1 1-1 0 0,1-1 0 0 0,0 1 1 0 0,0-1-1 0 0,-1 1 1 0 0,1 0-1 0 0,0 0 0 0 0,0 0 1 0 0,0 0-1 0 0,0 0 1 0 0,0 1-1 0 0,1-1 1 0 0,-1 1-1 0 0,0-1 0 0 0,0 1 1 0 0,1-1-1 0 0,-1 1 1 0 0,1 0-1 0 0,0 0 0 0 0,-1 0 1 0 0,1 0-1 0 0,0 0 1 0 0,-2 4-1 0 0,-1 1-52 0 0,-2 3 58 0 0,1 0 0 0 0,1 1 0 0 0,0-1-1 0 0,0 1 1 0 0,1-1 0 0 0,0 1 0 0 0,1 0 0 0 0,0 1-1 0 0,1-1 1 0 0,0 16 0 0 0,1 41 12 0 0,2 0 1 0 0,3 0-1 0 0,22 102 0 0 0,17 8 54 0 0,-37-154-19 0 0,2-1 0 0 0,11 24-1 0 0,5 13 32 0 0,-19-45-38 0 0,0-1 0 0 0,0 0 1 0 0,1 0-1 0 0,1 0 0 0 0,0-1 1 0 0,1 0-1 0 0,0-1 0 0 0,1 0 1 0 0,1-1-1 0 0,20 19 0 0 0,-19-21-5 0 0,0 1 0 0 0,0-2-1 0 0,1 0 1 0 0,0 0 0 0 0,1-1-1 0 0,0-1 1 0 0,0 0 0 0 0,0-1-1 0 0,1 0 1 0 0,24 3 0 0 0,0-3 15 0 0,1-2 0 0 0,74-4 0 0 0,160 4 23 0 0,-252-1-343 0 0,1 1 0 0 0,-1 1 0 0 0,0 0 0 0 0,0 2 0 0 0,0 1 0 0 0,40 18-1 0 0,-44-15 228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03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16 311 3145 0 0,'-15'-8'3907'0'0,"28"-20"-3091"0"0,7-2-430 0 0,1 0 0 0 0,31-32 1 0 0,-32 41-384 0 0,0 1-1 0 0,1 1 1 0 0,1 1 0 0 0,0 1 0 0 0,2 1 0 0 0,27-14 0 0 0,-48 28-54 0 0,0 1 0 0 0,-1-1 1 0 0,1 1-1 0 0,0 0 0 0 0,0 0 0 0 0,0 0 0 0 0,0 0 0 0 0,0 1 0 0 0,0-1 0 0 0,0 1 0 0 0,1 0 1 0 0,-1 0-1 0 0,0 0 0 0 0,0 0 0 0 0,0 0 0 0 0,0 1 0 0 0,0 0 0 0 0,0-1 0 0 0,0 1 0 0 0,3 1 1 0 0,-4 0-6 0 0,1 0 0 0 0,-1 0 1 0 0,0 0-1 0 0,0 0 0 0 0,0 0 1 0 0,0 0-1 0 0,-1 0 1 0 0,1 1-1 0 0,0-1 0 0 0,-1 0 1 0 0,0 1-1 0 0,1 0 0 0 0,-1-1 1 0 0,0 1-1 0 0,0 0 1 0 0,-1-1-1 0 0,1 1 0 0 0,-1 0 1 0 0,1 0-1 0 0,-1 0 0 0 0,0 5 1 0 0,1 10-40 0 0,0 127-184 0 0,-2-132 307 0 0,0 0-1 0 0,-1 1 0 0 0,0-1 0 0 0,-1 0 1 0 0,-1 0-1 0 0,0 0 0 0 0,-1-1 0 0 0,-9 18 1 0 0,-3-14 290 0 0,17-16-358 0 0,0-1-1 0 0,0 1 0 0 0,0 0 0 0 0,0 0 0 0 0,0-1 1 0 0,0 1-1 0 0,0 0 0 0 0,-1 0 0 0 0,1-1 0 0 0,0 1 1 0 0,0 0-1 0 0,0 0 0 0 0,0-1 0 0 0,0 1 0 0 0,0 0 0 0 0,0 0 1 0 0,0 0-1 0 0,-1-1 0 0 0,1 1 0 0 0,0 0 0 0 0,0 0 1 0 0,0 0-1 0 0,0-1 0 0 0,-1 1 0 0 0,1 0 0 0 0,0 0 1 0 0,0 0-1 0 0,0 0 0 0 0,-1 0 0 0 0,1 0 0 0 0,0-1 0 0 0,0 1 1 0 0,-1 0-1 0 0,1 0 0 0 0,0 0 0 0 0,0 0 0 0 0,-1 0 1 0 0,1 0-1 0 0,0 0 0 0 0,0 0 0 0 0,-1 0 0 0 0,1 0 0 0 0,0 0 1 0 0,0 0-1 0 0,-1 0 0 0 0,1 0 0 0 0,0 1 0 0 0,0-1 1 0 0,0 0-1 0 0,-1 0 0 0 0,1 0 0 0 0,0 0 0 0 0,1-3 6 0 0,0 0 0 0 0,1 0 0 0 0,-1 0 0 0 0,1 1 0 0 0,0-1 0 0 0,0 0 0 0 0,0 1 0 0 0,1-1 0 0 0,-1 1 0 0 0,0 0 0 0 0,1 0 0 0 0,0 0 0 0 0,-1 0 0 0 0,1 0 0 0 0,0 0 0 0 0,0 1 0 0 0,0-1 0 0 0,0 1 0 0 0,0 0-1 0 0,0 0 1 0 0,0 0 0 0 0,1 0 0 0 0,-1 1 0 0 0,0-1 0 0 0,1 1 0 0 0,-1 0 0 0 0,0 0 0 0 0,1 0 0 0 0,-1 0 0 0 0,0 1 0 0 0,0-1 0 0 0,1 1 0 0 0,-1 0 0 0 0,0 0 0 0 0,4 2 0 0 0,2 2-38 0 0,-1 1 0 0 0,0 0 1 0 0,0 0-1 0 0,0 0 0 0 0,-1 1 1 0 0,0 1-1 0 0,0-1 0 0 0,-1 1 0 0 0,0 0 1 0 0,-1 0-1 0 0,0 1 0 0 0,0 0 1 0 0,5 12-1 0 0,-8-16 103 0 0,0 0 1 0 0,0 1-1 0 0,-1 0 0 0 0,0-1 0 0 0,0 1 1 0 0,0 0-1 0 0,0 0 0 0 0,-1-1 1 0 0,0 1-1 0 0,-1 0 0 0 0,1 0 1 0 0,-1 0-1 0 0,0-1 0 0 0,0 1 0 0 0,-1-1 1 0 0,0 1-1 0 0,0-1 0 0 0,0 1 1 0 0,-1-1-1 0 0,1 0 0 0 0,-1 0 0 0 0,0 0 1 0 0,-7 8-1 0 0,1-4 22 0 0,1 0 0 0 0,-1-1 0 0 0,-1 0-1 0 0,0 0 1 0 0,0-1 0 0 0,0-1 0 0 0,-1 1 0 0 0,0-2 0 0 0,0 1-1 0 0,0-2 1 0 0,-1 1 0 0 0,1-2 0 0 0,-1 1 0 0 0,-16 1 0 0 0,7-3-179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03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99 6209 0 0,'0'0'1311'0'0,"2"-5"-1589"0"0,2 1 328 0 0,0 0 0 0 0,0 0 0 0 0,1 1 0 0 0,-1-1 0 0 0,1 1 0 0 0,0 0 0 0 0,0 0 0 0 0,0 1 0 0 0,0 0 0 0 0,0-1 0 0 0,1 2 0 0 0,10-4 0 0 0,81-12 354 0 0,-72 13-454 0 0,72-10-110 0 0,142-3 0 0 0,-238 17 126 0 0,-1 0 1 0 0,1 0-1 0 0,0 0 0 0 0,-1 0 1 0 0,1 0-1 0 0,0 0 1 0 0,-1 0-1 0 0,1 0 1 0 0,-1 0-1 0 0,1 0 1 0 0,0 1-1 0 0,-1-1 0 0 0,1 0 1 0 0,0 0-1 0 0,-1 1 1 0 0,1-1-1 0 0,-1 0 1 0 0,1 1-1 0 0,-1-1 1 0 0,1 0-1 0 0,-1 1 0 0 0,1-1 1 0 0,-1 1-1 0 0,1-1 1 0 0,-1 1-1 0 0,0-1 1 0 0,1 1-1 0 0,-1-1 1 0 0,1 2-1 0 0,-5 20-503 0 0,-31 32 110 0 0,24-38 219 0 0,-14 28-82 0 0,2 1 1 0 0,-33 93 0 0 0,43-98 347 0 0,-2-1 0 0 0,-3 0 0 0 0,0-1 0 0 0,-3-1 1 0 0,-25 36-1 0 0,36-59 246 0 0,8-11-371 0 0,0 1 0 0 0,-1-1 0 0 0,1 0 0 0 0,-1 0 0 0 0,1 0 0 0 0,-1 0 0 0 0,0 0 0 0 0,0 0 0 0 0,0-1 0 0 0,-1 0 0 0 0,1 1 0 0 0,-1-1 0 0 0,-5 2 0 0 0,-4 0 42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04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4801 0 0,'4'-15'962'0'0,"6"27"-968"0"0,-8-8-14 0 0,1 4 45 0 0,0 0 1 0 0,-1 0-1 0 0,0 1 0 0 0,0-1 0 0 0,-1 0 0 0 0,0 1 1 0 0,0-1-1 0 0,-1 1 0 0 0,0-1 0 0 0,-1 1 0 0 0,-2 8 1 0 0,2 4-179 0 0,0 13-366 0 0,1-21 72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0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45 4081 0 0,'-8'-12'732'0'0,"8"11"-726"0"0,0 1 1 0 0,0-1 0 0 0,-1 0-1 0 0,1 0 1 0 0,-1 0 0 0 0,1 1 0 0 0,-1-1-1 0 0,1 0 1 0 0,-1 0 0 0 0,0 1 0 0 0,1-1-1 0 0,-1 1 1 0 0,0-1 0 0 0,1 0 0 0 0,-1 1-1 0 0,0-1 1 0 0,0 1 0 0 0,1 0-1 0 0,-1-1 1 0 0,0 1 0 0 0,0 0 0 0 0,0-1-1 0 0,0 1 1 0 0,0 0 0 0 0,0 0 0 0 0,0 0-1 0 0,1 0 1 0 0,-1-1 0 0 0,0 1 0 0 0,0 1-1 0 0,0-1 1 0 0,0 0 0 0 0,0 0 0 0 0,0 0-1 0 0,0 0 1 0 0,1 1 0 0 0,-1-1-1 0 0,0 0 1 0 0,0 1 0 0 0,0-1 0 0 0,0 1-1 0 0,1-1 1 0 0,-1 1 0 0 0,0-1 0 0 0,0 1-1 0 0,0 0 1 0 0,-1 0-7 0 0,-45 29-107 0 0,46-28 97 0 0,-1-1 1 0 0,0 0-1 0 0,1 0 0 0 0,-1 1 0 0 0,1-1 0 0 0,-1 1 1 0 0,1-1-1 0 0,0 1 0 0 0,0 0 0 0 0,0 0 0 0 0,0-1 1 0 0,0 1-1 0 0,0 0 0 0 0,0 0 0 0 0,0 0 0 0 0,1 0 1 0 0,-1 0-1 0 0,1 0 0 0 0,-1 0 0 0 0,1 0 0 0 0,0 0 0 0 0,0 0 1 0 0,0 0-1 0 0,0 0 0 0 0,0 0 0 0 0,0 1 0 0 0,2 2 1 0 0,-1-4 28 0 0,0 1 1 0 0,1-1 0 0 0,-1 0-1 0 0,1 0 1 0 0,-1 0 0 0 0,1 0-1 0 0,0 0 1 0 0,-1 0 0 0 0,1-1-1 0 0,0 1 1 0 0,0 0 0 0 0,-1-1-1 0 0,1 0 1 0 0,0 1-1 0 0,0-1 1 0 0,0 0 0 0 0,0 0-1 0 0,0 0 1 0 0,-1 0 0 0 0,1 0-1 0 0,3-1 1 0 0,43-5 482 0 0,-47 6-488 0 0,0 0-10 0 0,96-23 770 0 0,-90 22-759 0 0,-1-1-1 0 0,1-1 0 0 0,-1 1 0 0 0,0-1 1 0 0,0-1-1 0 0,0 1 0 0 0,0-1 1 0 0,-1 0-1 0 0,0 0 0 0 0,1 0 1 0 0,-1-1-1 0 0,6-7 0 0 0,-11 11-53 0 0,1 1 1 0 0,-1-1-1 0 0,1 0 1 0 0,-1 0-1 0 0,0 1 0 0 0,1-1 1 0 0,-1 0-1 0 0,0 0 1 0 0,0 1-1 0 0,0-1 0 0 0,0 0 1 0 0,1 0-1 0 0,-1 0 0 0 0,0 1 1 0 0,0-1-1 0 0,0 0 1 0 0,-1 0-1 0 0,1 0 0 0 0,0 0 1 0 0,0 1-1 0 0,0-1 1 0 0,-1 0-1 0 0,1 0 0 0 0,0 1 1 0 0,-1-1-1 0 0,1 0 1 0 0,0 0-1 0 0,-1 1 0 0 0,1-1 1 0 0,-1 0-1 0 0,1 1 0 0 0,-1-1 1 0 0,1 1-1 0 0,-2-2 1 0 0,-26-11-1198 0 0,13 12 876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43:18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14843,'-1'1'-30,"-1"0"1,1 0-1,0 1 0,-1-1 0,1 1 0,0-1 1,0 0-1,0 1 0,0 0 0,0-1 0,0 1 1,0 0-1,1-1 0,-2 4 0,2-4 5,-6 21-369,1 2 0,1-1 0,0 1 0,2-1 0,2 41 0,-2-9-37,-2 237 1417,-1-6 1523,5-281-3288,-2-9 553,-8-18 47,1-12-113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0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2545 0 0,'0'1'222'0'0,"2"8"785"0"0,-1-1 1 0 0,1 0-1 0 0,0 0 1 0 0,1 0-1 0 0,0 0 1 0 0,0 0-1 0 0,1 0 1 0 0,6 11 3526 0 0,-5-27-2898 0 0,-1-2-1523 0 0,-2-1 0 0 0,1 1 1 0 0,-1 0-1 0 0,-1-1 0 0 0,0 1 1 0 0,0-1-1 0 0,-2-20 0 0 0,-1 11-146 0 0,0 1 0 0 0,-1 0 0 0 0,-10-33-1 0 0,12 52-68 0 0,1 1-1040 0 0,5 6 990 0 0,0-3 112 0 0,0 0 16 0 0,-1-1 0 0 0,1 1 0 0 0,-1-1 0 0 0,1 0 0 0 0,0 0 0 0 0,0-1 0 0 0,1 0 0 0 0,-1 0 0 0 0,0 0 0 0 0,1 0 0 0 0,-1-1 0 0 0,1 0 0 0 0,6 1 0 0 0,7-2-312 0 0,0-1-1 0 0,-1 0 1 0 0,33-7 0 0 0,-34 5 439 0 0,-10 7-353 0 0,-2 11 145 0 0,-3-9 179 0 0,8 28-30 0 0,-8-26 19 0 0,8 1 280 0 0,-5-5-294 0 0,0-1 0 0 0,0 1 0 0 0,0-1 0 0 0,1 0 1 0 0,-1-1-1 0 0,1 1 0 0 0,0-1 0 0 0,0 0 1 0 0,0-1-1 0 0,0 1 0 0 0,0-1 0 0 0,9 0 1 0 0,9 0 42 0 0,1-2 0 0 0,-1 0 0 0 0,1-1 0 0 0,41-11 0 0 0,3 1-50 0 0,-67 12-73 0 0,-1-1-1 0 0,0 1 0 0 0,0 0 0 0 0,0 0 0 0 0,0 0 0 0 0,0 0 1 0 0,0 1-1 0 0,0-1 0 0 0,0 0 0 0 0,0 0 0 0 0,0 1 0 0 0,0-1 1 0 0,0 0-1 0 0,0 1 0 0 0,0-1 0 0 0,0 1 0 0 0,0-1 0 0 0,0 1 1 0 0,0 0-1 0 0,0-1 0 0 0,-1 1 0 0 0,1 0 0 0 0,0 0 0 0 0,0 0 1 0 0,-1-1-1 0 0,1 1 0 0 0,-1 0 0 0 0,1 0 0 0 0,0 0 0 0 0,0 2 1 0 0,0 2-25 0 0,1 0 1 0 0,-1 0 0 0 0,0 0 0 0 0,0 0 0 0 0,0 8 0 0 0,0-7 36 0 0,-1-1-1 0 0,1 0 1 0 0,0 0 0 0 0,0 0-1 0 0,1 0 1 0 0,0 0 0 0 0,0 0 0 0 0,0 0-1 0 0,0 0 1 0 0,1-1 0 0 0,0 1-1 0 0,0-1 1 0 0,5 7 0 0 0,-2-5 94 0 0,0-1-1 0 0,1 1 1 0 0,-1-1 0 0 0,1-1 0 0 0,0 1 0 0 0,0-1 0 0 0,15 6 0 0 0,5 0 238 0 0,1-2 0 0 0,0-1 0 0 0,54 6 0 0 0,-76-12-317 0 0,229 28-2264 0 0,-193-21 1796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05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10 4945 0 0,'-3'-1'15'0'0,"1"0"1"0"0,0-1-1 0 0,0 1 1 0 0,-1 0-1 0 0,1 1 0 0 0,0-1 1 0 0,-1 0-1 0 0,1 1 0 0 0,-1-1 1 0 0,1 1-1 0 0,-1 0 1 0 0,1 0-1 0 0,-1 0 0 0 0,1 0 1 0 0,-1 0-1 0 0,1 1 0 0 0,-1-1 1 0 0,1 1-1 0 0,-1-1 0 0 0,1 1 1 0 0,-3 1-1 0 0,-4 2-86 0 0,0 1 0 0 0,0 0-1 0 0,-15 12 1 0 0,19-13 78 0 0,-16 12 77 0 0,1 1 0 0 0,1 0-1 0 0,1 2 1 0 0,0 0 0 0 0,-24 34 0 0 0,37-46-93 0 0,0 1 1 0 0,0-1-1 0 0,1 1 1 0 0,0 0-1 0 0,0 0 1 0 0,1 0-1 0 0,-1 0 1 0 0,2 1 0 0 0,0-1-1 0 0,0 1 1 0 0,0 0-1 0 0,1 0 1 0 0,0 0-1 0 0,1 0 1 0 0,0-1-1 0 0,0 1 1 0 0,1 0-1 0 0,0 0 1 0 0,5 17-1 0 0,-2-19 55 0 0,0 0 0 0 0,0 0-1 0 0,1 0 1 0 0,0 0-1 0 0,0-1 1 0 0,1 0-1 0 0,-1 0 1 0 0,1 0 0 0 0,1-1-1 0 0,-1 0 1 0 0,1 0-1 0 0,0 0 1 0 0,0-1-1 0 0,0 0 1 0 0,1-1 0 0 0,-1 1-1 0 0,1-1 1 0 0,12 2-1 0 0,15 5 441 0 0,0-2 0 0 0,65 5 0 0 0,96-3-740 0 0,-100-7-254 0 0,-42-1 473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16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54 3801 0 0,'-9'-11'481'0'0,"7"8"-145"0"0,0 0 0 0 0,0-1 0 0 0,0 1 0 0 0,0-1 0 0 0,0 0 0 0 0,1 0 0 0 0,0 1 0 0 0,-1-1 0 0 0,0-6 0 0 0,1 126-150 0 0,2-47-8 0 0,2 1 0 0 0,24 129 0 0 0,-22-168-828 0 0,-6-27 620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17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5057 0 0,'0'0'1175'0'0,"1"9"-1687"0"0,-1-8 709 0 0,0 0 0 0 0,1 1 0 0 0,-1-1 0 0 0,0 0 0 0 0,0 0-1 0 0,1 0 1 0 0,-1 0 0 0 0,1 0 0 0 0,-1 0 0 0 0,1 0 0 0 0,-1 0 0 0 0,1 0 0 0 0,0 0-1 0 0,-1 0 1 0 0,1-1 0 0 0,0 1 0 0 0,0 0 0 0 0,-1 0 0 0 0,1-1 0 0 0,0 1 0 0 0,1 0-1 0 0,7 1-122 0 0,0-2 0 0 0,0 1 0 0 0,0-1 0 0 0,0-1 0 0 0,0 0 0 0 0,0 0 0 0 0,0-1-1 0 0,0 0 1 0 0,11-4 0 0 0,9-1-14 0 0,10 1-117 0 0,1 1 0 0 0,0 1 0 0 0,0 3 0 0 0,64 5 0 0 0,-81-2-178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19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89 2529 0 0,'-2'-1'1168'0'0,"-2"1"466"0"0,-3-1 686 0 0,7 1-2294 0 0,-1 0 0 0 0,1 0 0 0 0,0-1 0 0 0,0 1 0 0 0,0 0-1 0 0,0 0 1 0 0,-1-1 0 0 0,1 1 0 0 0,0 0 0 0 0,0-1 0 0 0,0 1 0 0 0,0 0-1 0 0,0-1 1 0 0,0 1 0 0 0,0 0 0 0 0,0 0 0 0 0,0-1 0 0 0,0 1 0 0 0,0 0-1 0 0,0-1 1 0 0,0 1 0 0 0,0 0 0 0 0,0-1 0 0 0,0 1 0 0 0,0 0 0 0 0,0 0-1 0 0,1-1 1 0 0,-1 1 0 0 0,0 0 0 0 0,0-1 0 0 0,0 1 0 0 0,0 0 0 0 0,1 0-1 0 0,-1-1 1 0 0,0 1 0 0 0,0 0 0 0 0,1 0 0 0 0,-1 0 0 0 0,0 0 0 0 0,0-1-1 0 0,1 1 1 0 0,-1 0 0 0 0,6-7-65 0 0,0 0 0 0 0,0 1 0 0 0,0 0 0 0 0,0 0 0 0 0,1 1 0 0 0,0 0 0 0 0,0 0 0 0 0,1 0 0 0 0,-1 1 0 0 0,1 0 0 0 0,0 1 0 0 0,0 0 0 0 0,13-4-1 0 0,-17 6-30 0 0,0 1-1 0 0,0-1 1 0 0,1 1-1 0 0,-1 0 1 0 0,0 0-1 0 0,0 0 1 0 0,0 1-1 0 0,1-1 1 0 0,-1 1-1 0 0,0 0 1 0 0,0 0-1 0 0,0 1 1 0 0,0-1-1 0 0,0 1 1 0 0,0 0-1 0 0,-1 0 1 0 0,1 0-1 0 0,-1 0 1 0 0,1 1-1 0 0,-1 0 1 0 0,0-1-1 0 0,0 1 1 0 0,0 0-1 0 0,0 0 1 0 0,0 1-1 0 0,-1-1 1 0 0,1 1-1 0 0,-1-1 1 0 0,0 1-1 0 0,2 6 1 0 0,-1-5 119 0 0,-2 0 1 0 0,1 1-1 0 0,-1-1 0 0 0,0 0 1 0 0,0 1-1 0 0,0-1 1 0 0,0 1-1 0 0,-1-1 1 0 0,0 1-1 0 0,-1-1 1 0 0,1 1-1 0 0,-1-1 1 0 0,0 1-1 0 0,0-1 0 0 0,-1 0 1 0 0,1 0-1 0 0,-1 1 1 0 0,0-1-1 0 0,-1 0 1 0 0,1-1-1 0 0,-6 9 1 0 0,-5 6 321 0 0,-1 0 1 0 0,-1-1-1 0 0,-28 28 899 0 0,53-48-1179 0 0,0-1-102 0 0,0 1-1 0 0,1 0 1 0 0,-1 0-1 0 0,1 1 1 0 0,0 1 0 0 0,-1-1-1 0 0,1 2 1 0 0,0 0-1 0 0,-1 0 1 0 0,1 1-1 0 0,12 3 1 0 0,-16-2-25 0 0,-1-1 1 0 0,1 1-1 0 0,-1 1 0 0 0,0-1 0 0 0,1 1 1 0 0,-2 0-1 0 0,1 0 0 0 0,0 1 0 0 0,-1 0 1 0 0,0 0-1 0 0,0 0 0 0 0,-1 0 0 0 0,1 1 1 0 0,-1 0-1 0 0,0 0 0 0 0,-1 0 0 0 0,1 1 1 0 0,3 11-1 0 0,-4-12 15 0 0,-1-1-1 0 0,0 1 1 0 0,0 1 0 0 0,0-1 0 0 0,-1 0 0 0 0,0 0-1 0 0,0 1 1 0 0,-1-1 0 0 0,0 0 0 0 0,0 1-1 0 0,0-1 1 0 0,-1 0 0 0 0,0 1 0 0 0,-3 10 0 0 0,2-12 55 0 0,0-1 1 0 0,-1 1 0 0 0,0 0 0 0 0,0-1 0 0 0,0 1 0 0 0,0-1 0 0 0,-1 0 0 0 0,0 0-1 0 0,0 0 1 0 0,0-1 0 0 0,0 1 0 0 0,0-1 0 0 0,-1 0 0 0 0,1-1 0 0 0,-1 1 0 0 0,0-1-1 0 0,-9 4 1 0 0,-4 1 15 0 0,1 0 0 0 0,-1-1-1 0 0,-1-1 1 0 0,1-1-1 0 0,-1 0 1 0 0,1-1 0 0 0,-1-2-1 0 0,-34 0 1 0 0,30-10-2587 0 0,19 5 1253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20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59 5673 0 0,'0'0'1236'0'0,"-2"-1"853"0"0,1 1-2090 0 0,1 0-1 0 0,0 0 1 0 0,0-1 0 0 0,0 1-1 0 0,0 0 1 0 0,0 0-1 0 0,0 0 1 0 0,0 0 0 0 0,-1 0-1 0 0,1 0 1 0 0,0-1 0 0 0,0 1-1 0 0,0 0 1 0 0,0 0 0 0 0,0 0-1 0 0,0 0 1 0 0,0-1-1 0 0,0 1 1 0 0,0 0 0 0 0,0 0-1 0 0,0 0 1 0 0,0 0 0 0 0,0-1-1 0 0,0 1 1 0 0,0 0 0 0 0,0 0-1 0 0,0 0 1 0 0,0 0 0 0 0,0-1-1 0 0,0 1 1 0 0,0 0-1 0 0,0 0 1 0 0,1 0 0 0 0,-1 0-1 0 0,0 0 1 0 0,0 0 0 0 0,0-1-1 0 0,0 1 1 0 0,0 0 0 0 0,0 0-1 0 0,0 0 1 0 0,1 0-1 0 0,-1 0 1 0 0,0 0 0 0 0,0 0-1 0 0,0-1 1 0 0,0 1 0 0 0,0 0-1 0 0,1 0 1 0 0,-1 0 0 0 0,7-4-52 0 0,0 0 1 0 0,0 1-1 0 0,1 0 1 0 0,-1 0-1 0 0,1 1 1 0 0,0 0 0 0 0,13-2-1 0 0,69-6-21 0 0,-45 6 71 0 0,15-3 157 0 0,-1 2 0 0 0,116 7 0 0 0,-175-2-165 0 0,0 0 0 0 0,1 0 0 0 0,-1 0 0 0 0,0 0-1 0 0,0 0 1 0 0,0 0 0 0 0,0 0 0 0 0,1 0 0 0 0,-1 0 0 0 0,0 0 0 0 0,0 0 0 0 0,0 1 0 0 0,0-1 0 0 0,0 0 0 0 0,1 0 0 0 0,-1 0-1 0 0,0 0 1 0 0,0 0 0 0 0,0 0 0 0 0,0 1 0 0 0,0-1 0 0 0,0 0 0 0 0,0 0 0 0 0,0 0 0 0 0,0 0 0 0 0,0 0 0 0 0,0 1-1 0 0,1-1 1 0 0,-1 0 0 0 0,0 0 0 0 0,0 0 0 0 0,0 1 0 0 0,0-1 0 0 0,0 0 0 0 0,0 0 0 0 0,0 0 0 0 0,0 0 0 0 0,-1 1 0 0 0,1-1-1 0 0,0 0 1 0 0,0 0 0 0 0,0 0 0 0 0,0 0 0 0 0,0 0 0 0 0,0 1 0 0 0,0-1 0 0 0,0 0 0 0 0,0 0 0 0 0,-1 0 0 0 0,-7 14-147 0 0,-15 11-24 0 0,9-10 156 0 0,0 1-1 0 0,2 1 1 0 0,0 0-1 0 0,0 1 1 0 0,2 0-1 0 0,-15 34 1 0 0,-35 124 185 0 0,3-5 254 0 0,54-166-487 0 0,2-4 15 0 0,0 1 0 0 0,0-1 0 0 0,0 1 0 0 0,0-1 0 0 0,0 1 0 0 0,0 0 0 0 0,1-1 0 0 0,-1 1 0 0 0,1 0 0 0 0,-1 0 0 0 0,1-1 0 0 0,-1 1 0 0 0,1 0 0 0 0,0 0 0 0 0,0-1 0 0 0,0 1 0 0 0,0 4 0 0 0,13 5-327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20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9 4905 0 0,'-3'-9'2242'0'0,"3"11"-2291"0"0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20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2 8514 0 0,'0'0'752'0'0,"-1"0"-768"0"0,1 0 1 0 0,-1 0-1 0 0,1-1 1 0 0,-1 1-1 0 0,1 0 1 0 0,-1 0-1 0 0,1 0 0 0 0,-1 0 1 0 0,1-1-1 0 0,-1 1 1 0 0,0 0-1 0 0,1 0 1 0 0,-1 0-1 0 0,1 0 0 0 0,-1 0 1 0 0,1 0-1 0 0,-1 1 1 0 0,1-1-1 0 0,-1 0 1 0 0,0 0-1 0 0,1 0 0 0 0,-1 0 1 0 0,1 1-1 0 0,-1-1 1 0 0,1 0-1 0 0,-1 1 1 0 0,1-1-1 0 0,0 0 0 0 0,-1 1 1 0 0,0-1-1 0 0,-52 71-108 0 0,-34 40 474 0 0,11-34 839 0 0,108-108-819 0 0,-20 22-369 0 0,0 1 0 0 0,1 0 0 0 0,1 1 0 0 0,-1 0 1 0 0,1 1-1 0 0,15-4 0 0 0,-20 7-13 0 0,0 0 1 0 0,0 1-1 0 0,0 0 0 0 0,0 0 1 0 0,0 1-1 0 0,1 0 0 0 0,-1 1 1 0 0,0 0-1 0 0,1 1 0 0 0,17 3 1 0 0,-22-2-20 0 0,-1 0 0 0 0,0 0 0 0 0,0 1 0 0 0,0-1 0 0 0,0 1 0 0 0,-1 0 0 0 0,1 0 1 0 0,-1 0-1 0 0,0 1 0 0 0,1-1 0 0 0,-2 1 0 0 0,1 0 0 0 0,0 0 0 0 0,-1 0 0 0 0,0 0 0 0 0,0 0 1 0 0,0 1-1 0 0,0-1 0 0 0,-1 1 0 0 0,1-1 0 0 0,-1 1 0 0 0,1 9 0 0 0,1 2-47 0 0,-2 1 0 0 0,1 0-1 0 0,-2 0 1 0 0,0 0 0 0 0,-3 19-1 0 0,2-30 165 0 0,0 0 0 0 0,-1 0-1 0 0,0 0 1 0 0,0 0 0 0 0,0 0 0 0 0,-1-1-1 0 0,1 1 1 0 0,-1-1 0 0 0,-1 1-1 0 0,1-1 1 0 0,-1 0 0 0 0,0 0 0 0 0,0-1-1 0 0,-1 1 1 0 0,1-1 0 0 0,-1 0-1 0 0,0 0 1 0 0,0 0 0 0 0,0-1 0 0 0,0 0-1 0 0,-1 0 1 0 0,0 0 0 0 0,1 0-1 0 0,-1-1 1 0 0,0 0 0 0 0,0-1-1 0 0,0 1 1 0 0,0-1 0 0 0,-1 0 0 0 0,1 0-1 0 0,0-1 1 0 0,-12-1 0 0 0,12 1-220 0 0,0-1-1 0 0,0 0 1 0 0,0-1 0 0 0,0 0 0 0 0,0 1-1 0 0,1-2 1 0 0,-1 1 0 0 0,1-1 0 0 0,0 0-1 0 0,-1 0 1 0 0,1 0 0 0 0,0-1 0 0 0,1 0-1 0 0,-6-5 1 0 0,-1-4-273 0 0,1-2 318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21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60 9530 0 0,'-29'-13'604'0'0,"29"13"-598"0"0,0 0 0 0 0,0-1 0 0 0,0 1 0 0 0,0 0 0 0 0,0-1 0 0 0,-1 1 0 0 0,1 0 0 0 0,0-1 0 0 0,1 1 0 0 0,-1 0 0 0 0,0-1 0 0 0,0 1 0 0 0,0 0 0 0 0,0-1 0 0 0,0 1 0 0 0,0 0 0 0 0,0 0 0 0 0,0-1 0 0 0,0 1 0 0 0,1 0 0 0 0,-1-1 0 0 0,0 1 0 0 0,0 0 0 0 0,0 0 0 0 0,1-1 0 0 0,-1 1 0 0 0,0 0 0 0 0,0 0 0 0 0,1 0 0 0 0,-1-1 0 0 0,0 1 0 0 0,1 0 0 0 0,-1 0 0 0 0,0 0 0 0 0,0 0 0 0 0,1 0 0 0 0,-1-1 0 0 0,0 1 0 0 0,1 0 0 0 0,-1 0 0 0 0,0 0 0 0 0,1 0 0 0 0,59-13-66 0 0,-48 11 13 0 0,25-5-48 0 0,64-7-502 0 0,-92 13-191 0 0,0 1 1 0 0,0 1 0 0 0,0-1-1 0 0,18 5 1 0 0,-13-1-1108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21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84 6065 0 0,'0'-1'61'0'0,"1"0"-1"0"0,-2-1 1 0 0,1 1-1 0 0,0 0 0 0 0,0 0 1 0 0,0-1-1 0 0,0 1 1 0 0,-1 0-1 0 0,1 0 0 0 0,-1 0 1 0 0,1-1-1 0 0,-1 1 1 0 0,1 0-1 0 0,-1 0 1 0 0,0 0-1 0 0,1 0 0 0 0,-1 0 1 0 0,0 0-1 0 0,0 0 1 0 0,0 0-1 0 0,0 0 0 0 0,0 1 1 0 0,0-1-1 0 0,0 0 1 0 0,0 1-1 0 0,0-1 1 0 0,0 0-1 0 0,0 1 0 0 0,0-1 1 0 0,-1 1-1 0 0,1 0 1 0 0,0-1-1 0 0,0 1 0 0 0,-2 0 1 0 0,-1 0-45 0 0,1 1 1 0 0,0 0-1 0 0,0 0 1 0 0,1 0-1 0 0,-1 1 1 0 0,0-1-1 0 0,0 0 1 0 0,0 1 0 0 0,1 0-1 0 0,-1 0 1 0 0,1 0-1 0 0,0 0 1 0 0,-4 4-1 0 0,-1 1-135 0 0,0 0-1 0 0,1 1 1 0 0,0 0 0 0 0,1 0-1 0 0,-1 1 1 0 0,1-1 0 0 0,-5 15-1 0 0,9-21 108 0 0,0 0 0 0 0,1-1-1 0 0,-1 1 1 0 0,1 0 0 0 0,-1 0-1 0 0,1 0 1 0 0,-1-1 0 0 0,1 1 0 0 0,0 0-1 0 0,0 0 1 0 0,0 0 0 0 0,0 0-1 0 0,0 0 1 0 0,1 0 0 0 0,-1-1 0 0 0,0 1-1 0 0,1 0 1 0 0,0 0 0 0 0,-1 0-1 0 0,1-1 1 0 0,0 1 0 0 0,0 0 0 0 0,0-1-1 0 0,0 1 1 0 0,0-1 0 0 0,0 1-1 0 0,0-1 1 0 0,1 1 0 0 0,-1-1-1 0 0,0 0 1 0 0,1 0 0 0 0,-1 0 0 0 0,1 0-1 0 0,0 0 1 0 0,-1 0 0 0 0,1 0-1 0 0,0 0 1 0 0,-1 0 0 0 0,1-1 0 0 0,0 1-1 0 0,0-1 1 0 0,0 1 0 0 0,-1-1-1 0 0,1 0 1 0 0,4 0 0 0 0,7 2 161 0 0,0-1 0 0 0,0-1 0 0 0,1 0 0 0 0,-1 0 0 0 0,0-2 0 0 0,0 0 0 0 0,0 0 0 0 0,20-7 0 0 0,-27 8-53 0 0,0-1 0 0 0,-1 0 0 0 0,1 0 0 0 0,0-1 0 0 0,-1 0 0 0 0,0 0 0 0 0,1 0 0 0 0,-1-1-1 0 0,-1 1 1 0 0,1-1 0 0 0,0-1 0 0 0,-1 1 0 0 0,0 0 0 0 0,0-1 0 0 0,0 0 0 0 0,-1 0 0 0 0,1 0 0 0 0,-1 0-1 0 0,-1-1 1 0 0,5-8 0 0 0,-7 10-72 0 0,1 0-1 0 0,-1 1 1 0 0,0-1 0 0 0,1 0-1 0 0,-2 0 1 0 0,1 1 0 0 0,0-1-1 0 0,-1 0 1 0 0,0 1 0 0 0,0-1-1 0 0,0 0 1 0 0,0 1 0 0 0,0-1-1 0 0,-1 1 1 0 0,1 0 0 0 0,-1-1-1 0 0,0 1 1 0 0,0 0-1 0 0,0 0 1 0 0,-1 0 0 0 0,1 1-1 0 0,-1-1 1 0 0,0 0 0 0 0,1 1-1 0 0,-1 0 1 0 0,0-1 0 0 0,-7-2-1 0 0,6 2-149 0 0,-1 0-1 0 0,0 0 0 0 0,-1 0 0 0 0,1 1 1 0 0,0 0-1 0 0,-1 0 0 0 0,1 1 0 0 0,-1-1 1 0 0,0 1-1 0 0,1 0 0 0 0,-1 1 1 0 0,0-1-1 0 0,0 1 0 0 0,1 0 0 0 0,-1 1 1 0 0,0 0-1 0 0,-8 1 0 0 0,-9 8-232 0 0,2 4 277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22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293 162 3985 0 0,'0'0'5122'0'0,"0"-4"-4383"0"0,5-17-189 0 0,4-4-517 0 0,-2 7-19 0 0,-1 0 0 0 0,-1 0 0 0 0,0 0 0 0 0,2-21 1 0 0,-7 38-90 0 0,-6 1-272 0 0,0 0 240 0 0,0 1 1 0 0,0 0-1 0 0,0 0 0 0 0,0 0 1 0 0,1 0-1 0 0,-1 1 0 0 0,0 0 1 0 0,1 0-1 0 0,-1 1 0 0 0,1-1 1 0 0,-7 6-1 0 0,-7 4 87 0 0,1 2-1 0 0,0 0 1 0 0,1 1 0 0 0,0 1-1 0 0,2 1 1 0 0,0 0 0 0 0,-22 32 0 0 0,21-23-44 0 0,0 1 0 0 0,1 0 0 0 0,2 1 0 0 0,1 1 0 0 0,-9 34 0 0 0,19-59 53 0 0,1 0-1 0 0,0 0 0 0 0,0 0 1 0 0,0 0-1 0 0,1 1 1 0 0,-1-1-1 0 0,1 0 0 0 0,0 1 1 0 0,0-1-1 0 0,1 0 0 0 0,-1 1 1 0 0,1-1-1 0 0,0 0 0 0 0,0 0 1 0 0,1 1-1 0 0,-1-1 0 0 0,1 0 1 0 0,0 0-1 0 0,2 4 0 0 0,0-4 25 0 0,0 0 0 0 0,0 0 0 0 0,0 0-1 0 0,0-1 1 0 0,1 1 0 0 0,0-1-1 0 0,-1 0 1 0 0,1 0 0 0 0,0-1-1 0 0,0 0 1 0 0,1 1 0 0 0,-1-2-1 0 0,0 1 1 0 0,8 1 0 0 0,33 5 244 0 0,0-1 1 0 0,67 0-1 0 0,32 4-849 0 0,-114-6 452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1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266 179 16692 0 0,'-6'-13'664'0'0,"0"-1"1"0"0,1 1-1 0 0,0-1 1 0 0,-3-21-1 0 0,4 17-229 0 0,-1 1-1 0 0,-9-23 1 0 0,14 39-451 0 0,0 1 0 0 0,-1-1 0 0 0,1 0 0 0 0,0 0 0 0 0,-1 1 0 0 0,1-1 0 0 0,-1 0 0 0 0,1 0 0 0 0,0 1 0 0 0,-1-1 0 0 0,0 0 0 0 0,1 1 0 0 0,-1-1 0 0 0,1 1 0 0 0,-1-1 0 0 0,0 1 0 0 0,1-1 0 0 0,-1 1 0 0 0,0-1 0 0 0,1 1 0 0 0,-1 0 0 0 0,0-1 0 0 0,0 1 0 0 0,0 0 0 0 0,1 0 0 0 0,-1-1 0 0 0,0 1 0 0 0,0 0 0 0 0,0 0 0 0 0,1 0 0 0 0,-1 0 0 0 0,-2 0 0 0 0,1 1-75 0 0,0 0-1 0 0,0 0 1 0 0,0 1 0 0 0,0-1 0 0 0,0 0 0 0 0,0 1-1 0 0,0-1 1 0 0,0 1 0 0 0,0 0 0 0 0,1-1 0 0 0,-3 4-1 0 0,-5 7-451 0 0,1 0-1 0 0,-12 23 0 0 0,-9 25 206 0 0,4 1 0 0 0,2 1 1 0 0,-20 84-1 0 0,40-134 359 0 0,1-1 1 0 0,0 1-1 0 0,1-1 1 0 0,1 1-1 0 0,-1-1 1 0 0,2 1-1 0 0,2 19 1 0 0,-2-28-6 0 0,-1 0 0 0 0,1-1 0 0 0,0 1 0 0 0,0 0 0 0 0,0-1 0 0 0,0 1 0 0 0,0-1 1 0 0,1 1-1 0 0,-1-1 0 0 0,1 0 0 0 0,-1 1 0 0 0,1-1 0 0 0,0 0 0 0 0,0 0 0 0 0,0 0 1 0 0,0-1-1 0 0,0 1 0 0 0,0 0 0 0 0,1-1 0 0 0,-1 1 0 0 0,1-1 0 0 0,-1 0 0 0 0,1 0 0 0 0,-1 0 1 0 0,1 0-1 0 0,0 0 0 0 0,-1 0 0 0 0,1-1 0 0 0,0 0 0 0 0,-1 1 0 0 0,1-1 0 0 0,0 0 0 0 0,0 0 1 0 0,0 0-1 0 0,-1-1 0 0 0,1 1 0 0 0,4-2 0 0 0,7-2-106 0 0,0 0 0 0 0,0-1 0 0 0,0-1 0 0 0,-1 0 0 0 0,22-14 0 0 0,-6 4-227 0 0,8-3-224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2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3569 0 0,'0'0'4291'0'0,"1"0"-4579"0"0,2-1 64 0 0,20-1-77 0 0,38-7 254 0 0,214-21 127 0 0,-246 29-102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25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8034 0 0,'0'0'190'0'0,"7"-1"252"0"0,56-10-413 0 0,1 3-1 0 0,0 3 1 0 0,69 3 0 0 0,-38 2-1463 0 0,-63 3 688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30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47 2777 0 0,'-7'-1'3674'0'0,"26"-1"-3501"0"0,17 3-119 0 0,4 0 67 0 0,125-22 393 0 0,-98 11-458 0 0,98-3-1 0 0,-163 12-66 0 0,0 1-1 0 0,1 0 0 0 0,-1 0 1 0 0,1 0-1 0 0,-1 0 0 0 0,1 0 1 0 0,-1 1-1 0 0,0-1 0 0 0,1 1 1 0 0,-1-1-1 0 0,1 1 0 0 0,-1 0 1 0 0,0 0-1 0 0,0 0 0 0 0,0 0 1 0 0,1 0-1 0 0,-1 1 1 0 0,0-1-1 0 0,-1 1 0 0 0,1-1 1 0 0,0 1-1 0 0,0 0 0 0 0,1 2 1 0 0,-2-2-1 0 0,-1 1 1 0 0,1-1-1 0 0,-1 1 1 0 0,0-1-1 0 0,0 1 1 0 0,0-1 0 0 0,0 1-1 0 0,-1-1 1 0 0,1 1-1 0 0,-1-1 1 0 0,1 1-1 0 0,-1-1 1 0 0,0 0-1 0 0,0 1 1 0 0,0-1 0 0 0,0 0-1 0 0,0 0 1 0 0,-1 0-1 0 0,1 1 1 0 0,0-1-1 0 0,-1-1 1 0 0,-2 3-1 0 0,-205 308 70 0 0,180-269-22 0 0,-16 26 20 0 0,42-63-25 0 0,0 0 1 0 0,0 0-1 0 0,1 0 1 0 0,-1 0-1 0 0,1 1 1 0 0,1-1-1 0 0,-1 1 1 0 0,1 0-1 0 0,0 7 1 0 0,1-13-62 0 0,1 1 1 0 0,-1-1 0 0 0,0 1 0 0 0,1-1 0 0 0,-1 1 0 0 0,1-1 0 0 0,0 0 0 0 0,0 1-1 0 0,-1-1 1 0 0,1 0 0 0 0,0 0 0 0 0,0 0 0 0 0,0 1 0 0 0,0-1 0 0 0,0 0-1 0 0,1 0 1 0 0,-1-1 0 0 0,0 1 0 0 0,0 0 0 0 0,1 0 0 0 0,-1 0 0 0 0,0-1 0 0 0,1 1-1 0 0,-1-1 1 0 0,0 1 0 0 0,1-1 0 0 0,-1 0 0 0 0,1 1 0 0 0,-1-1 0 0 0,1 0-1 0 0,2 0 1 0 0,8 2-191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31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1 3385 0 0,'0'0'537'0'0,"-9"5"-445"0"0,-45 40 531 0 0,25-20 140 0 0,-1-1 1 0 0,0-1 0 0 0,-44 23 0 0 0,73-45-202 0 0,52-16-414 0 0,-35 10-164 0 0,0 2-1 0 0,0 0 1 0 0,0 0 0 0 0,0 2 0 0 0,1 0-1 0 0,-1 1 1 0 0,0 0 0 0 0,1 2 0 0 0,15 3-1 0 0,-27-5 3 0 0,-1 1 0 0 0,1 0-1 0 0,-1 1 1 0 0,0-1 0 0 0,1 1-1 0 0,-1 0 1 0 0,0 0 0 0 0,0 0-1 0 0,0 1 1 0 0,-1-1-1 0 0,1 1 1 0 0,-1 0 0 0 0,1 0-1 0 0,-1 0 1 0 0,0 0 0 0 0,0 1-1 0 0,0-1 1 0 0,-1 1 0 0 0,1 0-1 0 0,-1 0 1 0 0,0 0 0 0 0,0 0-1 0 0,0 0 1 0 0,0 0 0 0 0,-1 0-1 0 0,0 1 1 0 0,0-1-1 0 0,0 1 1 0 0,0-1 0 0 0,-1 1-1 0 0,0-1 1 0 0,0 1 0 0 0,0-1-1 0 0,0 1 1 0 0,-1-1 0 0 0,-1 8-1 0 0,0-2 54 0 0,0-1-1 0 0,-1 1 0 0 0,0-1 1 0 0,0 0-1 0 0,-1 0 0 0 0,-1 0 0 0 0,1-1 1 0 0,-1 1-1 0 0,-1-1 0 0 0,1 0 1 0 0,-1 0-1 0 0,-1-1 0 0 0,1 0 1 0 0,-1 0-1 0 0,-1-1 0 0 0,1 1 1 0 0,-1-2-1 0 0,0 1 0 0 0,-16 8 0 0 0,8-7-41 0 0,1 0 0 0 0,-1-1-1 0 0,0-1 1 0 0,0 0-1 0 0,0-2 1 0 0,-1 1-1 0 0,0-2 1 0 0,1 0-1 0 0,-1-1 1 0 0,-31-3-1 0 0,14-5-266 0 0,19 1 242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31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11026 0 0,'-1'-2'32'0'0,"1"1"-1"0"0,0 0 0 0 0,0 0 1 0 0,1-1-1 0 0,-1 1 0 0 0,0 0 0 0 0,0 0 1 0 0,1 0-1 0 0,-1-1 0 0 0,0 1 1 0 0,1 0-1 0 0,-1 0 0 0 0,1 0 0 0 0,0 0 1 0 0,-1 0-1 0 0,1 0 0 0 0,0 0 1 0 0,0 0-1 0 0,-1 0 0 0 0,1 0 0 0 0,0 0 1 0 0,0 1-1 0 0,0-1 0 0 0,0 0 1 0 0,0 1-1 0 0,0-1 0 0 0,0 0 0 0 0,0 1 1 0 0,1-1-1 0 0,-1 1 0 0 0,2-1 1 0 0,47-16-419 0 0,-36 13 438 0 0,39-15-540 0 0,2 3 0 0 0,0 2 1 0 0,67-7-1 0 0,-93 18 162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31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58 5041 0 0,'-3'-2'70'0'0,"-1"0"1"0"0,1 0-1 0 0,-1 0 1 0 0,0 0-1 0 0,1 1 1 0 0,-1-1-1 0 0,0 1 0 0 0,0 0 1 0 0,0 0-1 0 0,0 1 1 0 0,0-1-1 0 0,0 1 1 0 0,0 0-1 0 0,0 0 0 0 0,0 0 1 0 0,0 0-1 0 0,0 1 1 0 0,0 0-1 0 0,0-1 1 0 0,0 2-1 0 0,0-1 0 0 0,0 0 1 0 0,1 1-1 0 0,-1 0 1 0 0,1-1-1 0 0,-6 5 0 0 0,4-3-81 0 0,1 0 0 0 0,-1 1 0 0 0,1-1-1 0 0,-1 1 1 0 0,1 0 0 0 0,0 1-1 0 0,1-1 1 0 0,-1 1 0 0 0,1 0 0 0 0,0-1-1 0 0,0 1 1 0 0,0 1 0 0 0,1-1 0 0 0,-1 0-1 0 0,1 1 1 0 0,1-1 0 0 0,-1 1-1 0 0,0 7 1 0 0,1-11 14 0 0,1 1-1 0 0,0 0 0 0 0,0-1 1 0 0,0 1-1 0 0,1 0 1 0 0,-1-1-1 0 0,0 1 1 0 0,1 0-1 0 0,0-1 1 0 0,0 1-1 0 0,0 0 1 0 0,0-1-1 0 0,0 1 1 0 0,0-1-1 0 0,0 0 1 0 0,1 1-1 0 0,0-1 0 0 0,-1 0 1 0 0,4 3-1 0 0,-2-2 14 0 0,1 0 0 0 0,0 0 0 0 0,0-1 0 0 0,0 1-1 0 0,1-1 1 0 0,-1 0 0 0 0,1 0 0 0 0,-1 0 0 0 0,1-1 0 0 0,5 2-1 0 0,3-1 50 0 0,0 0 0 0 0,0 0 0 0 0,0-1-1 0 0,0-1 1 0 0,1-1 0 0 0,-1 1 0 0 0,15-4 0 0 0,-15 0 21 0 0,-1 1 1 0 0,1-2 0 0 0,-1 1-1 0 0,0-2 1 0 0,0 0 0 0 0,-1 0-1 0 0,0-1 1 0 0,0 0 0 0 0,13-12-1 0 0,-20 17-63 0 0,-1-1-1 0 0,0 0 1 0 0,0 0-1 0 0,0 0 1 0 0,0 0-1 0 0,0 0 0 0 0,-1-1 1 0 0,1 0-1 0 0,-1 1 1 0 0,0-1-1 0 0,0 0 1 0 0,-1 0-1 0 0,1 0 0 0 0,-1 0 1 0 0,1 0-1 0 0,-1 0 1 0 0,-1 0-1 0 0,1-1 1 0 0,0 1-1 0 0,-1 0 0 0 0,0 0 1 0 0,0-1-1 0 0,-1 1 1 0 0,1 0-1 0 0,-1-1 1 0 0,0 1-1 0 0,0 0 0 0 0,0 0 1 0 0,0 0-1 0 0,-1 0 1 0 0,1 0-1 0 0,-4-4 1 0 0,3 5-43 0 0,0 0 1 0 0,-1 0 0 0 0,1 0 0 0 0,-1 1-1 0 0,0-1 1 0 0,0 1 0 0 0,0 0 0 0 0,0 0-1 0 0,0 0 1 0 0,-1 0 0 0 0,1 0 0 0 0,0 1 0 0 0,-1-1-1 0 0,1 1 1 0 0,-1 0 0 0 0,0 0 0 0 0,1 0-1 0 0,-1 1 1 0 0,0-1 0 0 0,0 1 0 0 0,1 0-1 0 0,-1 0 1 0 0,0 0 0 0 0,0 1 0 0 0,1-1-1 0 0,-6 2 1 0 0,0 0-146 0 0,-1 0 0 0 0,1 1-1 0 0,0 0 1 0 0,0 0 0 0 0,0 1-1 0 0,0 0 1 0 0,1 0 0 0 0,0 1-1 0 0,-10 8 1 0 0,5-2-122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3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 66 3193 0 0,'0'-4'244'0'0,"0"0"1"0"0,-1 1-1 0 0,1-1 1 0 0,-1 0-1 0 0,0 1 1 0 0,0-1 0 0 0,-1 1-1 0 0,1-1 1 0 0,-1 1-1 0 0,1 0 1 0 0,-1-1-1 0 0,0 1 1 0 0,0 0-1 0 0,-1 0 1 0 0,-2-3-1 0 0,2 5-231 0 0,1 0-1 0 0,-1 0 0 0 0,1 0 0 0 0,-1 0 0 0 0,1 0 0 0 0,-1 1 0 0 0,1-1 0 0 0,-1 1 1 0 0,0 0-1 0 0,1 0 0 0 0,-1 0 0 0 0,1 0 0 0 0,-1 0 0 0 0,0 1 0 0 0,1-1 0 0 0,-1 1 1 0 0,1 0-1 0 0,-1-1 0 0 0,1 1 0 0 0,-1 0 0 0 0,1 0 0 0 0,-5 3 0 0 0,-17 8-127 0 0,-1 1-1 0 0,2 1 1 0 0,0 1-1 0 0,-23 20 1 0 0,35-26 130 0 0,0 1 0 0 0,1-1 0 0 0,0 2 0 0 0,1-1 0 0 0,0 1 0 0 0,0 1 0 0 0,2 0 0 0 0,-1 0 0 0 0,-9 22 0 0 0,15-29 12 0 0,1 0 0 0 0,-1 0 0 0 0,1 0 0 0 0,0 0-1 0 0,0 1 1 0 0,1-1 0 0 0,-1 0 0 0 0,1 0-1 0 0,0 0 1 0 0,1 1 0 0 0,-1-1 0 0 0,1 0-1 0 0,0 0 1 0 0,1 0 0 0 0,-1 0 0 0 0,1 0-1 0 0,2 7 1 0 0,1-6 5 0 0,-1 1 0 0 0,0-1 0 0 0,1 1 0 0 0,0-1 0 0 0,1-1 0 0 0,-1 1 1 0 0,1-1-1 0 0,0 0 0 0 0,1 0 0 0 0,9 6 0 0 0,5 0 69 0 0,1 0 0 0 0,0-2-1 0 0,1 0 1 0 0,0-2 0 0 0,0 0 0 0 0,34 4 0 0 0,-24-6-425 0 0,53-2 1 0 0,-59-3 306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33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1 444 10018 0 0,'20'-7'137'0'0,"45"-10"-112"0"0,-57 15 28 0 0,357-108 531 0 0,-77 20-533 0 0,324-54 113 0 0,-423 113-579 0 0,247-10 0 0 0,-334 40-872 0 0,-64 3 390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33.4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0 534 8146 0 0,'0'0'900'0'0,"5"-2"-232"0"0,33-17-651 0 0,0 2 0 0 0,0 2 1 0 0,1 1-1 0 0,80-16 0 0 0,-2-1 10 0 0,53-20 46 0 0,339-99 52 0 0,9 34-60 0 0,-418 99-156 0 0,69-13-618 0 0,242-11 0 0 0,-375 41 18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3T15:04:33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1 438 5961 0 0,'0'0'874'0'0,"5"-3"-62"0"0,24-11-849 0 0,1 1-1 0 0,0 2 1 0 0,1 1 0 0 0,56-10-1 0 0,-32 7 92 0 0,1231-282 58 0 0,-1127 261-1209 0 0,-50 9 89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1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12907 0 0,'-2'1'156'0'0,"0"0"0"0"0,0 0 0 0 0,1 0 1 0 0,-1 0-1 0 0,0 1 0 0 0,1-1 0 0 0,-1 1 0 0 0,1-1 1 0 0,-1 1-1 0 0,1-1 0 0 0,0 1 0 0 0,0 0 0 0 0,0 0 1 0 0,0 0-1 0 0,0 0 0 0 0,0 0 0 0 0,0 0 0 0 0,0 0 1 0 0,1 0-1 0 0,-1 2 0 0 0,-7 49-2107 0 0,6-38 2219 0 0,-25 468 709 0 0,21-268-85 0 0,3 2 2934 0 0,16-236-2515 0 0,39-89 355 0 0,-40 79-1747 0 0,1 0-1 0 0,29-44 1 0 0,-39 70 72 0 0,1-5-45 0 0,1 1-1 0 0,1 0 0 0 0,-1 1 0 0 0,1-1 1 0 0,9-7-1 0 0,-14 13 5 0 0,1 0 0 0 0,-1 0 0 0 0,0 1 0 0 0,1-1-1 0 0,-1 0 1 0 0,1 0 0 0 0,-1 1 0 0 0,1-1 0 0 0,-1 1 0 0 0,1-1 0 0 0,0 1 0 0 0,-1 0 0 0 0,1 0 0 0 0,0 0 0 0 0,-1 0 0 0 0,1 0 0 0 0,-1 0 0 0 0,1 0 0 0 0,0 0 0 0 0,-1 0 0 0 0,1 1 0 0 0,-1-1 0 0 0,1 1 0 0 0,-1-1 0 0 0,1 1 0 0 0,-1 0-1 0 0,1 0 1 0 0,-1-1 0 0 0,1 1 0 0 0,-1 0 0 0 0,0 0 0 0 0,0 0 0 0 0,1 0 0 0 0,1 3 0 0 0,27 32-546 0 0,-19-22 554 0 0,1-1 1 0 0,20 20 0 0 0,-29-30 81 0 0,0-1 0 0 0,1 1-1 0 0,-1-1 1 0 0,0 0-1 0 0,1 0 1 0 0,-1 0-1 0 0,1-1 1 0 0,0 1 0 0 0,-1-1-1 0 0,1 0 1 0 0,0 0-1 0 0,0 0 1 0 0,0 0 0 0 0,0-1-1 0 0,0 1 1 0 0,7-1-1 0 0,-8-1 29 0 0,-1 0-1 0 0,1 0 1 0 0,0 0-1 0 0,-1 0 0 0 0,1 0 1 0 0,-1 0-1 0 0,1-1 0 0 0,-1 0 1 0 0,1 1-1 0 0,-1-1 0 0 0,0 0 1 0 0,0 0-1 0 0,0 0 0 0 0,0 0 1 0 0,0 0-1 0 0,-1 0 1 0 0,2-3-1 0 0,26-47 410 0 0,-23 39-393 0 0,-1 2-72 0 0,-1 0 0 0 0,0 0 0 0 0,-1 0 0 0 0,0-1 0 0 0,-1 1 0 0 0,0-1 0 0 0,0 0 0 0 0,-1 0 0 0 0,-1 0 0 0 0,0 1 0 0 0,-4-21 0 0 0,4 31-164 0 0,-11 8-477 0 0,9-6 599 0 0,1 0 0 0 0,0-1-1 0 0,-1 1 1 0 0,1 0 0 0 0,0 0 0 0 0,0 0 0 0 0,0 0-1 0 0,0 0 1 0 0,0 0 0 0 0,0 0 0 0 0,0 0 0 0 0,0 0-1 0 0,1 0 1 0 0,-1 0 0 0 0,-1 2 0 0 0,-8 18-78 0 0,1 0 0 0 0,0 0-1 0 0,1 1 1 0 0,2 0 0 0 0,0 1 0 0 0,1-1 0 0 0,2 1 0 0 0,0 0 0 0 0,0 27-1 0 0,3-48 113 0 0,0 0 0 0 0,0 0 0 0 0,1 0 0 0 0,-1 1 0 0 0,0-1 0 0 0,0 0 0 0 0,1 0 0 0 0,0 0 0 0 0,-1 0 0 0 0,1-1 0 0 0,0 1 0 0 0,0 0 0 0 0,0 0 0 0 0,0 0 0 0 0,0-1 0 0 0,0 1 0 0 0,1 0 0 0 0,-1-1 0 0 0,0 1 0 0 0,1-1 0 0 0,-1 1 0 0 0,1-1 0 0 0,0 0 0 0 0,-1 0 0 0 0,1 0 0 0 0,0 0 0 0 0,0 0 0 0 0,0 0 0 0 0,0 0 0 0 0,0-1 0 0 0,0 1 0 0 0,0-1 0 0 0,0 1 0 0 0,0-1 0 0 0,0 0 0 0 0,0 0 0 0 0,0 0 0 0 0,0 0 0 0 0,0 0 0 0 0,0 0 0 0 0,0 0 0 0 0,0-1 0 0 0,4 0 0 0 0,5-2-636 0 0,1-1 0 0 0,0 0 0 0 0,-1 0 1 0 0,0-1-1 0 0,21-12 0 0 0,5-6-1020 0 0,-19 12 1458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4:40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1 978 5049 0 0,'0'0'794'0'0,"8"-1"131"0"0,38-17-875 0 0,-1-3 1 0 0,0-1-1 0 0,-2-2 0 0 0,67-50 0 0 0,47-26 45 0 0,-138 90-129 0 0,1 1 0 0 0,-1 0 1 0 0,1 2-1 0 0,1 0 0 0 0,-1 2 1 0 0,1 0-1 0 0,0 1 0 0 0,0 1 1 0 0,38-1-1 0 0,-31 5-16 0 0,0 1 0 0 0,0 2 0 0 0,-1 0 0 0 0,0 2 0 0 0,0 1 0 0 0,51 21 0 0 0,-47-15 17 0 0,126 45-180 0 0,-135-52 216 0 0,0-1 0 0 0,1-1 1 0 0,-1-1-1 0 0,1-1 0 0 0,33-1 0 0 0,-3-7 47 0 0,0-1 0 0 0,-1-3 1 0 0,0-3-1 0 0,0-1 0 0 0,-1-3 0 0 0,-1-2 0 0 0,47-25 0 0 0,-58 26-18 0 0,0 2-1 0 0,1 2 0 0 0,0 1 0 0 0,1 2 0 0 0,73-9 0 0 0,-86 17-12 0 0,1 2 0 0 0,0 1 0 0 0,-1 1 0 0 0,1 1 0 0 0,-1 2 1 0 0,1 0-1 0 0,-1 2 0 0 0,-1 2 0 0 0,36 13 0 0 0,-18-3 18 0 0,0-2 0 0 0,1-3 1 0 0,74 14-1 0 0,-97-24-15 0 0,1-1 0 0 0,0 0 0 0 0,-1-2 0 0 0,1-1 0 0 0,0-1 0 0 0,-1-1 0 0 0,1 0 0 0 0,-1-2 0 0 0,27-9 0 0 0,-28 5-18 0 0,0 2 0 0 0,1 1 0 0 0,-1 1 0 0 0,1 1 0 0 0,0 1-1 0 0,1 1 1 0 0,-1 1 0 0 0,0 1 0 0 0,1 1 0 0 0,-1 1 0 0 0,0 1-1 0 0,0 1 1 0 0,0 1 0 0 0,-1 0 0 0 0,1 2 0 0 0,-1 1 0 0 0,24 13 0 0 0,-28-12 1 0 0,0-1 1 0 0,1-1 0 0 0,0 0-1 0 0,0-2 1 0 0,27 5 0 0 0,-36-9-3 0 0,1 0 0 0 0,0-1 0 0 0,-1 0 0 0 0,1-1 0 0 0,0 0 1 0 0,-1 0-1 0 0,1-1 0 0 0,-1-1 0 0 0,1 0 0 0 0,-1 0 0 0 0,16-9 1 0 0,47-25 42 0 0,-25 12-30 0 0,83-31 0 0 0,-116 51-11 0 0,1 0 1 0 0,-1 1-1 0 0,1 1 0 0 0,0 1 1 0 0,0 0-1 0 0,0 1 0 0 0,0 0 1 0 0,0 1-1 0 0,0 1 1 0 0,16 4-1 0 0,-16-1 13 0 0,-1 1 0 0 0,0 0-1 0 0,0 2 1 0 0,-1 0 0 0 0,20 12 0 0 0,-22-11-4 0 0,0-1 1 0 0,0-1-1 0 0,1 0 1 0 0,-1 0-1 0 0,1-2 1 0 0,1 1-1 0 0,-1-2 1 0 0,22 4-1 0 0,-20-6-8 0 0,0-2 0 0 0,0 1 0 0 0,0-2 0 0 0,-1 0 0 0 0,1 0 1 0 0,0-2-1 0 0,-1 0 0 0 0,23-9 0 0 0,3-6 11 0 0,59-36 0 0 0,-64 34 119 0 0,0 2 0 0 0,53-21 1 0 0,-78 36-90 0 0,1 2 0 0 0,-1-1 0 0 0,1 1-1 0 0,-1 1 1 0 0,1 0 0 0 0,-1 1 0 0 0,1 0 0 0 0,0 0 0 0 0,-1 1 0 0 0,1 0 0 0 0,14 4 0 0 0,8 5-45 0 0,0 1 0 0 0,37 19 1 0 0,-41-17 15 0 0,0-1 0 0 0,57 14 0 0 0,-70-23-5 0 0,0 0-1 0 0,0-2 1 0 0,1 0 0 0 0,-1-1-1 0 0,0 0 1 0 0,0-2 0 0 0,0 0-1 0 0,0 0 1 0 0,20-7 0 0 0,-7-1 36 0 0,0-1 0 0 0,-1-2 0 0 0,50-29 0 0 0,-51 26 52 0 0,1 2-1 0 0,1 1 1 0 0,0 1 0 0 0,0 2 0 0 0,1 1 0 0 0,62-11 0 0 0,-48 15-89 0 0,1 2 0 0 0,0 2 0 0 0,0 2 0 0 0,56 8 0 0 0,-63-5 3 0 0,-1-1 0 0 0,1-2 0 0 0,-1-1 0 0 0,1-3 0 0 0,-1 0-1 0 0,0-3 1 0 0,0-1 0 0 0,47-15 0 0 0,-59 12-18 0 0,1 1 0 0 0,0 2 0 0 0,0 0 0 0 0,1 2 0 0 0,0 1-1 0 0,0 1 1 0 0,0 1 0 0 0,0 1 0 0 0,45 6 0 0 0,-28 1 3 0 0,1-2-1 0 0,-1-2 0 0 0,1-2 1 0 0,51-6-1 0 0,175-39 167 0 0,-250 41-167 0 0,1 1 0 0 0,-1 1 1 0 0,0 2-1 0 0,1 0 0 0 0,27 3 0 0 0,101 27-11 0 0,-87-16 10 0 0,-39-9 31 0 0,0-2 0 0 0,0-1 0 0 0,1 0 1 0 0,-1-2-1 0 0,1-1 0 0 0,40-7 0 0 0,139-43 353 0 0,-25 4-170 0 0,-154 45-125 0 0,0 1 0 0 0,0 1 0 0 0,0 1 0 0 0,-1 1 0 0 0,1 1 0 0 0,0 1 0 0 0,41 13 0 0 0,-26-7-11 0 0,63 7 0 0 0,-71-16-49 0 0,0-1-1 0 0,-1-1 1 0 0,1-2 0 0 0,-1-1 0 0 0,0-2-1 0 0,33-9 1 0 0,176-72 243 0 0,-136 45-228 0 0,-88 36-53 0 0,1 1 0 0 0,0 0 0 0 0,0 2 0 0 0,0 0 0 0 0,1 1 0 0 0,-1 0-1 0 0,0 1 1 0 0,1 2 0 0 0,21 2 0 0 0,9 4-31 0 0,-1 3-1 0 0,47 17 1 0 0,-72-20 40 0 0,1-1 20 0 0,0-1 1 0 0,0-1 0 0 0,0-1 0 0 0,1-1-1 0 0,-1-1 1 0 0,1-1 0 0 0,-1-1-1 0 0,0-1 1 0 0,1-1 0 0 0,33-10 0 0 0,-5-2 35 0 0,-2-3 1 0 0,-1-2-1 0 0,72-40 1 0 0,-107 52-48 0 0,0 1 0 0 0,1 1 1 0 0,0 0-1 0 0,0 1 0 0 0,0 1 1 0 0,1 0-1 0 0,-1 1 0 0 0,21-2 1 0 0,-25 5-17 0 0,-1 0 0 0 0,0 1 0 0 0,0 0 1 0 0,0 1-1 0 0,0 0 0 0 0,0 0 0 0 0,0 1 1 0 0,0 1-1 0 0,-1 0 0 0 0,1 0 0 0 0,-1 0 1 0 0,0 1-1 0 0,0 1 0 0 0,7 6 0 0 0,19 14-10 0 0,0-2-1 0 0,2-1 0 0 0,46 21 0 0 0,-66-37 37 0 0,0 0-1 0 0,1-2 1 0 0,0 0 0 0 0,0-1-1 0 0,0 0 1 0 0,0-2 0 0 0,0 0-1 0 0,1-1 1 0 0,-1-1 0 0 0,21-2-1 0 0,2-5 18 0 0,0-2 0 0 0,0-2-1 0 0,-1-2 1 0 0,-1-1 0 0 0,45-24-1 0 0,-43 19 28 0 0,0 2 0 0 0,2 2 0 0 0,0 1 0 0 0,51-9 0 0 0,-82 22-51 0 0,0 0-1 0 0,0 1 1 0 0,0 0 0 0 0,0 1-1 0 0,0 1 1 0 0,-1-1 0 0 0,1 2-1 0 0,0 0 1 0 0,-1 0-1 0 0,21 10 1 0 0,5 5-14 0 0,64 43 1 0 0,-74-43 28 0 0,0-1 0 0 0,1-1 0 0 0,55 21 0 0 0,-64-31-11 0 0,0-2 1 0 0,0 0-1 0 0,1-1 1 0 0,-1-1-1 0 0,1 0 1 0 0,-1-2 0 0 0,1 0-1 0 0,0-2 1 0 0,-1 0-1 0 0,1-1 1 0 0,24-7-1 0 0,13-8 62 0 0,-1-2 0 0 0,72-38 0 0 0,-93 41-33 0 0,7-3 6 0 0,111-46 88 0 0,-138 60-147 0 0,1 2 0 0 0,0-1 0 0 0,0 2 0 0 0,0 0 0 0 0,0 1 0 0 0,0 1 0 0 0,29 1 0 0 0,-36 1-9 0 0,0 1 1 0 0,-1 0 0 0 0,1 0 0 0 0,-1 1 0 0 0,0 0-1 0 0,0 1 1 0 0,0-1 0 0 0,0 2 0 0 0,-1-1-1 0 0,1 1 1 0 0,10 9 0 0 0,5 7-37 0 0,40 47-1 0 0,-45-47 60 0 0,0-1-1 0 0,32 27 1 0 0,-36-36 5 0 0,1-1 1 0 0,0-1-1 0 0,1 0 1 0 0,0 0-1 0 0,0-2 0 0 0,0 0 1 0 0,28 7-1 0 0,-32-11 5 0 0,1-1 1 0 0,0 0-1 0 0,0-1 0 0 0,0 0 1 0 0,0-1-1 0 0,0-1 0 0 0,0 0 0 0 0,0-1 1 0 0,0 0-1 0 0,-1-1 0 0 0,14-5 1 0 0,17-8 58 0 0,0-3 0 0 0,46-28-1 0 0,26-12 78 0 0,-94 50-113 0 0,0 0 0 0 0,1 1 0 0 0,0 2 0 0 0,0 0 1 0 0,41-5-1 0 0,-50 10-29 0 0,0 1 1 0 0,0 0-1 0 0,1 1 0 0 0,-1 0 1 0 0,0 1-1 0 0,0 1 1 0 0,0 0-1 0 0,0 1 1 0 0,-1 0-1 0 0,1 1 0 0 0,15 8 1 0 0,70 42-95 0 0,45 22 58 0 0,-120-66 34 0 0,1-2 0 0 0,0-1 1 0 0,0-1-1 0 0,39 7 0 0 0,-32-11 13 0 0,-1-1 1 0 0,1-1-1 0 0,0-1 0 0 0,0-2 1 0 0,-1-2-1 0 0,45-9 0 0 0,168-64 110 0 0,-70 19-49 0 0,-152 52-72 0 0,0 1 0 0 0,0 0 0 0 0,1 2 0 0 0,0 0 0 0 0,-1 2 0 0 0,1 0-1 0 0,38 5 1 0 0,-42-1-3 0 0,0 1 0 0 0,-1 0 0 0 0,1 1 0 0 0,-1 2 0 0 0,-1-1 0 0 0,1 2 0 0 0,-1 0-1 0 0,0 1 1 0 0,24 19 0 0 0,-13-8-9 0 0,1-2-1 0 0,0 0 1 0 0,2-2 0 0 0,0-1-1 0 0,0-1 1 0 0,41 11-1 0 0,-50-19 18 0 0,0-1 0 0 0,0-1 0 0 0,0-2 0 0 0,1 0 0 0 0,-1-1 0 0 0,1-1-1 0 0,-1-1 1 0 0,1 0 0 0 0,-1-2 0 0 0,38-10 0 0 0,90-35 60 0 0,-96 28-49 0 0,0 3 0 0 0,1 3-1 0 0,61-9 1 0 0,-104 22-30 0 0,-1 1 0 0 0,0 0-1 0 0,0 0 1 0 0,1 2 0 0 0,-1-1 0 0 0,0 1 0 0 0,0 0 0 0 0,0 1-1 0 0,-1 1 1 0 0,1-1 0 0 0,13 8 0 0 0,8 7-16 0 0,-1 1 0 0 0,30 25 0 0 0,-37-26 27 0 0,1-1 0 0 0,1 0 0 0 0,39 18 0 0 0,-49-29 0 0 0,0-1 1 0 0,0 0-1 0 0,0-1 1 0 0,1-1 0 0 0,-1-1-1 0 0,1 0 1 0 0,0-1-1 0 0,-1 0 1 0 0,1-1-1 0 0,0-1 1 0 0,16-3-1 0 0,12-6 44 0 0,0-1-1 0 0,62-25 1 0 0,10-4-20 0 0,-108 38-37 0 0,-1 0-1 0 0,0 1 0 0 0,1 0 1 0 0,-1 0-1 0 0,0 0 0 0 0,1 1 0 0 0,-1 0 1 0 0,1 1-1 0 0,-1 0 0 0 0,1 0 1 0 0,-1 0-1 0 0,0 1 0 0 0,1 0 1 0 0,-1 0-1 0 0,0 1 0 0 0,-1 0 1 0 0,11 6-1 0 0,-3 0-11 0 0,-1 1-1 0 0,-1 0 1 0 0,0 1 0 0 0,-1 0-1 0 0,0 1 1 0 0,0 0 0 0 0,9 16 0 0 0,-8-12 19 0 0,0-1 1 0 0,0 0-1 0 0,1-1 1 0 0,1 0 0 0 0,1-1-1 0 0,27 20 1 0 0,-35-28 4 0 0,1-1 1 0 0,0 0-1 0 0,0-1 1 0 0,0 0-1 0 0,0 0 1 0 0,0-1-1 0 0,1 0 0 0 0,-1 0 1 0 0,1-1-1 0 0,-1 0 1 0 0,1 0-1 0 0,0-1 1 0 0,0 0-1 0 0,-1-1 1 0 0,1 0-1 0 0,-1 0 0 0 0,13-4 1 0 0,14-7 8 0 0,-1-1 1 0 0,-1-2-1 0 0,0-1 0 0 0,43-30 1 0 0,-32 20 23 0 0,59-27 0 0 0,-88 47-33 0 0,1 0 0 0 0,-1 1 0 0 0,1 1 0 0 0,0 0 0 0 0,0 1 0 0 0,1 1 0 0 0,-1 0 0 0 0,18 2 0 0 0,-26 0-6 0 0,1 1 0 0 0,-1 1 0 0 0,0-1 0 0 0,0 1 0 0 0,0 1 1 0 0,0 0-1 0 0,0 0 0 0 0,0 0 0 0 0,-1 1 0 0 0,0 0 0 0 0,1 0 0 0 0,6 7 0 0 0,8 7-15 0 0,0 2 1 0 0,23 26-1 0 0,-31-29 10 0 0,2-1-1 0 0,0-1 1 0 0,0-1 0 0 0,33 22-1 0 0,-39-30 11 0 0,1-2-1 0 0,-1 1 1 0 0,1-2-1 0 0,0 1 0 0 0,0-2 1 0 0,1 1-1 0 0,-1-1 1 0 0,0-1-1 0 0,1 0 0 0 0,-1-1 1 0 0,1 0-1 0 0,-1-1 1 0 0,1 0-1 0 0,-1-1 1 0 0,0 0-1 0 0,1 0 0 0 0,-1-2 1 0 0,12-4-1 0 0,21-10-5 0 0,-1-2 0 0 0,-2-3 0 0 0,48-31 0 0 0,-7 3-13 0 0,-51 33 23 0 0,1 2 0 0 0,1 0 0 0 0,0 2 0 0 0,53-14 0 0 0,-74 25-12 0 0,1 1 1 0 0,0 0-1 0 0,-1 0 0 0 0,1 1 0 0 0,0 1 0 0 0,0 0 0 0 0,0 1 0 0 0,0 0 0 0 0,-1 1 0 0 0,1 0 0 0 0,0 1 1 0 0,-1 1-1 0 0,0 0 0 0 0,0 0 0 0 0,23 13 0 0 0,-13-2-4 0 0,0 1 0 0 0,-1 1 1 0 0,24 26-1 0 0,-28-26 2 0 0,0-1 0 0 0,1-1 0 0 0,0 0-1 0 0,41 23 1 0 0,-50-33 8 0 0,1-2-1 0 0,0 1 1 0 0,0-1-1 0 0,1 0 1 0 0,-1-1 0 0 0,0-1-1 0 0,1 1 1 0 0,-1-2-1 0 0,1 1 1 0 0,0-1-1 0 0,-1-1 1 0 0,1 0 0 0 0,-1-1-1 0 0,1 1 1 0 0,-1-2-1 0 0,0 0 1 0 0,17-7-1 0 0,10-7 5 0 0,-1-1-1 0 0,0-2 1 0 0,43-33-1 0 0,-14 9 2 0 0,-15 12 40 0 0,74-34 0 0 0,-107 59-42 0 0,-1 0 0 0 0,1 1 0 0 0,1 1 0 0 0,-1 0 0 0 0,1 2 0 0 0,0 0 1 0 0,-1 0-1 0 0,1 2 0 0 0,19 1 0 0 0,-28 1-6 0 0,0 0 1 0 0,-1 1 0 0 0,1 1-1 0 0,0-1 1 0 0,-1 1-1 0 0,0 1 1 0 0,0 0-1 0 0,0 0 1 0 0,11 8 0 0 0,69 56-28 0 0,-20-13 17 0 0,-56-47 15 0 0,-1 0-1 0 0,1-1 1 0 0,1-1-1 0 0,-1 0 1 0 0,1 0 0 0 0,0-2-1 0 0,1 1 1 0 0,-1-2-1 0 0,1 1 1 0 0,-1-2-1 0 0,1 0 1 0 0,0-1-1 0 0,0 0 1 0 0,0-1-1 0 0,0 0 1 0 0,0-2 0 0 0,0 1-1 0 0,0-2 1 0 0,-1 0-1 0 0,1 0 1 0 0,17-8-1 0 0,204-87 35 0 0,-33 11 18 0 0,-166 74-48 0 0,1 2 0 0 0,0 1 0 0 0,64-8 0 0 0,-90 17-10 0 0,-1 1-1 0 0,1 0 0 0 0,-1 0 0 0 0,0 1 0 0 0,1 0 1 0 0,-1 1-1 0 0,0 0 0 0 0,0 1 0 0 0,0 0 1 0 0,0 0-1 0 0,0 1 0 0 0,-1 1 0 0 0,13 7 0 0 0,2 4-21 0 0,-1 2-1 0 0,-1 0 1 0 0,28 30-1 0 0,-29-27 10 0 0,1 0-1 0 0,1-2 1 0 0,37 25-1 0 0,-52-40-1 0 0,1 1-1 0 0,-1-2 1 0 0,1 1-1 0 0,0-1 1 0 0,0-1 0 0 0,1 0-1 0 0,-1 0 1 0 0,0 0-1 0 0,1-2 1 0 0,-1 1 0 0 0,1-1-1 0 0,-1 0 1 0 0,1-1-1 0 0,-1 0 1 0 0,0 0 0 0 0,14-5-1 0 0,11-5-21 0 0,0-1 0 0 0,-2-2 0 0 0,36-19 0 0 0,0-1 57 0 0,0 2 2 0 0,-37 15 36 0 0,1 3 0 0 0,1 0 0 0 0,65-17 0 0 0,-88 29-45 0 0,0 0 0 0 0,0 1 0 0 0,1 0 0 0 0,-1 1 0 0 0,0 0 0 0 0,0 1 0 0 0,1 0 0 0 0,-1 0 0 0 0,0 1-1 0 0,0 0 1 0 0,0 1 0 0 0,0 0 0 0 0,-1 1 0 0 0,1 0 0 0 0,-1 0 0 0 0,0 1 0 0 0,0 1 0 0 0,8 5 0 0 0,46 44-17 0 0,-49-41 4 0 0,0-1-1 0 0,1-1 1 0 0,0 0-1 0 0,22 12 1 0 0,-31-21 5 0 0,0-1 0 0 0,0 1-1 0 0,1-1 1 0 0,-1 0 0 0 0,1 0 0 0 0,-1-1 0 0 0,1 0-1 0 0,0 0 1 0 0,-1-1 0 0 0,1 1 0 0 0,0-2 0 0 0,-1 1-1 0 0,1-1 1 0 0,0 0 0 0 0,-1 0 0 0 0,10-3 0 0 0,23-10 44 0 0,0-2 0 0 0,61-34 0 0 0,-67 31-31 0 0,0 2-1 0 0,1 2 0 0 0,0 1 0 0 0,39-9 0 0 0,-51 18-27 0 0,1 1 1 0 0,0 1-1 0 0,0 1 1 0 0,0 2-1 0 0,1 0 0 0 0,-1 1 1 0 0,0 2-1 0 0,0 0 1 0 0,0 1-1 0 0,-1 1 1 0 0,0 2-1 0 0,0 0 0 0 0,39 18 1 0 0,-44-18 5 0 0,1-1 0 0 0,0 0 0 0 0,0-2 0 0 0,0 0-1 0 0,0-1 1 0 0,1-1 0 0 0,-1 0 0 0 0,35-3 0 0 0,1-4 46 0 0,89-21-1 0 0,-81 12-2 0 0,-39 10-32 0 0,0 1 0 0 0,0 1 0 0 0,0 1 0 0 0,0 0 0 0 0,0 2 0 0 0,0 1 0 0 0,-1 1 0 0 0,34 8 0 0 0,-29-3 0 0 0,1 1 0 0 0,-1 2 0 0 0,-1 1 0 0 0,0 1 0 0 0,-1 1 0 0 0,31 22 0 0 0,-39-24 1 0 0,1-2-1 0 0,0 0 0 0 0,0 0 1 0 0,1-2-1 0 0,0-1 0 0 0,0 0 1 0 0,1-1-1 0 0,0-1 0 0 0,0-1 1 0 0,0-1-1 0 0,0-1 0 0 0,30 0 1 0 0,3-5 10 0 0,0-2 1 0 0,0-2-1 0 0,80-23 1 0 0,-104 23-4 0 0,22-6 4 0 0,1 2-1 0 0,71-6 1 0 0,-107 16-15 0 0,1 1-1 0 0,-1 0 0 0 0,0 1 1 0 0,1 1-1 0 0,-1 1 1 0 0,0 0-1 0 0,0 1 0 0 0,0 1 1 0 0,-1 0-1 0 0,0 1 1 0 0,28 15-1 0 0,-12-2-7 0 0,2-1 0 0 0,-1-2 0 0 0,2-1 1 0 0,45 13-1 0 0,-62-24-9 0 0,1 0-1 0 0,-1-1 1 0 0,1 0 0 0 0,0-2 0 0 0,-1 0 0 0 0,1-1 0 0 0,0-1-1 0 0,0-1 1 0 0,-1 0 0 0 0,33-9 0 0 0,149-64-206 0 0,6-2 303 0 0,-180 69-50 0 0,0 2 0 0 0,1 1 0 0 0,0 1 0 0 0,0 2 0 0 0,0 0 0 0 0,33 2 0 0 0,-47 2-21 0 0,0 0 0 0 0,0 0 0 0 0,0 1 0 0 0,-1 1 0 0 0,1 0 0 0 0,-1 0 0 0 0,0 1-1 0 0,0 0 1 0 0,18 13 0 0 0,-8-2-4 0 0,0 1-1 0 0,-1 0 1 0 0,24 27-1 0 0,-28-27-6 0 0,1 0-1 0 0,1-1 0 0 0,0 0 1 0 0,1-2-1 0 0,1 0 1 0 0,0-1-1 0 0,38 17 0 0 0,-46-25-1 0 0,0-1 0 0 0,1 0-1 0 0,0 0 1 0 0,0-2 0 0 0,0 0-1 0 0,0 0 1 0 0,0-1 0 0 0,0 0-1 0 0,1-1 1 0 0,-1-1-1 0 0,0 0 1 0 0,0-1 0 0 0,0-1-1 0 0,0 0 1 0 0,19-7 0 0 0,33-17 0 0 0,73-43 0 0 0,-73 34 37 0 0,81-30 0 0 0,-126 58-25 0 0,1 1 1 0 0,0 1-1 0 0,1 1 0 0 0,0 1 1 0 0,-1 1-1 0 0,1 1 1 0 0,0 1-1 0 0,29 1 0 0 0,-40 2 4 0 0,0 0 0 0 0,0 0 0 0 0,0 1-1 0 0,-1 0 1 0 0,1 1 0 0 0,-1 0 0 0 0,1 1-1 0 0,-2 0 1 0 0,1 1 0 0 0,14 10 0 0 0,5 7 48 0 0,49 52 1 0 0,-59-54-48 0 0,1-1 0 0 0,1-1 1 0 0,1-1-1 0 0,27 17 0 0 0,-40-30-7 0 0,0-1-1 0 0,0-1 1 0 0,1 0-1 0 0,-1 0 1 0 0,1-1-1 0 0,0 0 1 0 0,0 0-1 0 0,0-1 1 0 0,0 0-1 0 0,0-1 1 0 0,0-1-1 0 0,0 1 1 0 0,17-5-1 0 0,13-3 39 0 0,0-2 0 0 0,40-17 0 0 0,-34 11 1 0 0,27-10 20 0 0,-31 10-42 0 0,0 3-1 0 0,77-16 0 0 0,-108 27-18 0 0,1 0-1 0 0,-1 1 0 0 0,1 1 0 0 0,0 0 0 0 0,-1 1 0 0 0,1 0 0 0 0,-1 1 1 0 0,1 0-1 0 0,-1 0 0 0 0,0 1 0 0 0,1 1 0 0 0,-2 0 0 0 0,1 1 1 0 0,0 0-1 0 0,13 8 0 0 0,-15-5 8 0 0,0 0 1 0 0,0 1 0 0 0,-1-1-1 0 0,0 2 1 0 0,-1-1 0 0 0,0 1-1 0 0,-1 0 1 0 0,8 16 0 0 0,-6-11-10 0 0,1-1 1 0 0,0 0 0 0 0,14 14-1 0 0,-19-23 0 0 0,0-1-1 0 0,0 0 0 0 0,1-1 0 0 0,-1 1 0 0 0,1-1 0 0 0,0 0 1 0 0,0 0-1 0 0,1 0 0 0 0,-1-1 0 0 0,0 0 0 0 0,1 0 0 0 0,-1 0 0 0 0,7 1 1 0 0,3-1 7 0 0,0 0 1 0 0,0-1 0 0 0,1-1 0 0 0,-1 0 0 0 0,0-1 0 0 0,0-1 0 0 0,15-3 0 0 0,13-6 41 0 0,44-16 0 0 0,-63 17-19 0 0,1 2 0 0 0,0 1 0 0 0,0 0 0 0 0,1 2 0 0 0,0 1 0 0 0,48-1 0 0 0,-65 7-20 0 0,0 0-1 0 0,-1 0 1 0 0,1 1-1 0 0,-1 1 1 0 0,0-1-1 0 0,0 1 1 0 0,0 1-1 0 0,-1-1 1 0 0,1 1-1 0 0,-1 1 1 0 0,0-1-1 0 0,0 1 1 0 0,-1 0-1 0 0,7 9 1 0 0,-3-5-14 0 0,0-1 1 0 0,0 0 0 0 0,1-1-1 0 0,0 0 1 0 0,17 9 0 0 0,-15-12-1 0 0,1 0 1 0 0,0 0-1 0 0,0-2 0 0 0,0 0 1 0 0,0 0-1 0 0,1-2 1 0 0,-1 0-1 0 0,1 0 1 0 0,0-1-1 0 0,-1-1 0 0 0,19-3 1 0 0,17-6 8 0 0,94-31 0 0 0,12-2 104 0 0,-132 38-95 0 0,1 2 1 0 0,-1 0-1 0 0,1 1 1 0 0,29 3-1 0 0,-48-1-24 0 0,0 0 0 0 0,-1 1 0 0 0,1 0 0 0 0,0 0 0 0 0,-1 0 0 0 0,1 1 0 0 0,-1 0 0 0 0,1 0 0 0 0,-1 0 0 0 0,0 1 0 0 0,0 0 0 0 0,0 0 0 0 0,0 0 0 0 0,0 0 0 0 0,-1 1 0 0 0,0 0 0 0 0,0 0 0 0 0,0 0 0 0 0,0 0 0 0 0,0 1 0 0 0,-1-1 0 0 0,0 1 0 0 0,0 0 0 0 0,3 6 0 0 0,0 2 5 0 0,0 0 0 0 0,1-1-1 0 0,1 1 1 0 0,0-1 0 0 0,1 0 0 0 0,0-1 0 0 0,1 0-1 0 0,0-1 1 0 0,0 0 0 0 0,1 0 0 0 0,1-1 0 0 0,0-1-1 0 0,0 0 1 0 0,0-1 0 0 0,1 0 0 0 0,0 0 0 0 0,1-2-1 0 0,-1 1 1 0 0,1-2 0 0 0,0 0 0 0 0,15 2 0 0 0,11 0 26 0 0,-1-1 1 0 0,2-3-1 0 0,-1-1 1 0 0,0-2 0 0 0,0-1-1 0 0,56-12 1 0 0,-21 1 10 0 0,12-2 91 0 0,94-4 1 0 0,-151 18-23 0 0,-1 1 0 0 0,1 1 0 0 0,-1 2 1 0 0,1 1-1 0 0,-1 2 0 0 0,0 0 0 0 0,33 13 1 0 0,-4 6-28 0 0,-1 3 1 0 0,55 36-1 0 0,65 32-1465 0 0,-152-85 353 0 0,-1-1 0 0 0,2-1-1 0 0,-1-2 1 0 0,1 0 0 0 0,42 4 0 0 0,-21-10-95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25.8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2 6073 0 0,'-15'-1'1328'0'0,"12"6"1390"0"0,16 15 1769 0 0,-2-5-5695 0 0,7 19 1225 0 0,-1 1 0 0 0,-2 1 1 0 0,-2 0-1 0 0,14 55 1 0 0,-10-33-4 0 0,6 16-3272 0 0,-20-63 1891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26.2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0 274 7874 0 0,'40'-8'5192'0'0,"4"-12"-3424"0"0,38-32-1582 0 0,-72 45 147 0 0,161-103-231 0 0,-56 40-5683 0 0,-104 63 4597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26.5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0 228 5873 0 0,'62'-66'7032'0'0,"-49"49"-6385"0"0,0 1-1 0 0,1 1 0 0 0,0 0 1 0 0,22-16-1 0 0,-23 20-725 0 0,1 2 1 0 0,-1 0-1 0 0,2 0 0 0 0,-1 1 0 0 0,30-11 1 0 0,-20 17-2795 0 0,-18 3 1443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26.9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2 113 6129 0 0,'0'-1'252'0'0,"0"0"0"0"0,-1 0 0 0 0,1 0-1 0 0,0 0 1 0 0,0 0 0 0 0,0 0-1 0 0,0 0 1 0 0,0 0 0 0 0,0 0 0 0 0,0 0-1 0 0,0 0 1 0 0,1 0 0 0 0,-1 0 0 0 0,0 0-1 0 0,0 0 1 0 0,1 0 0 0 0,-1 0 0 0 0,1 0-1 0 0,-1 0 1 0 0,1 0 0 0 0,-1 0-1 0 0,1 0 1 0 0,0 0 0 0 0,0 0 0 0 0,12 18 811 0 0,10 43-1512 0 0,10 55 2738 0 0,-30-154-1821 0 0,-1 2-484 0 0,2 1 1 0 0,1-1-1 0 0,15-49 0 0 0,-19 82 0 0 0,0 0 0 0 0,1 1 1 0 0,0-1-1 0 0,0 1 0 0 0,0 0 0 0 0,0-1 0 0 0,0 1 0 0 0,1 0 0 0 0,-1 0 0 0 0,4-2 0 0 0,-6 4 1 0 0,1 1 0 0 0,0-1 0 0 0,-1 1 0 0 0,1-1 0 0 0,0 1 0 0 0,-1 0 0 0 0,1-1 0 0 0,0 1 0 0 0,0 0 0 0 0,-1-1 0 0 0,1 1 0 0 0,0 0-1 0 0,0 0 1 0 0,0 0 0 0 0,-1 0 0 0 0,1 0 0 0 0,0-1 0 0 0,0 2 0 0 0,0-1 0 0 0,-1 0 0 0 0,1 0 0 0 0,0 0 0 0 0,0 0 0 0 0,-1 0 0 0 0,1 1 0 0 0,0-1 0 0 0,0 0 0 0 0,-1 1 0 0 0,1-1 0 0 0,0 0 0 0 0,0 1 0 0 0,-1-1 0 0 0,1 1 0 0 0,-1-1 0 0 0,1 1-1 0 0,0-1 1 0 0,-1 1 0 0 0,1 0 0 0 0,-1-1 0 0 0,1 1 0 0 0,-1 0 0 0 0,0-1 0 0 0,1 1 0 0 0,-1 0 0 0 0,0-1 0 0 0,1 1 0 0 0,-1 0 0 0 0,0 0 0 0 0,0 0 0 0 0,0-1 0 0 0,1 3 0 0 0,32 61-227 0 0,-27-52 161 0 0,22 47-799 0 0,-2-27-5169 0 0,-20-27 3352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27.3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0 9122 0 0,'0'0'3449'0'0,"-15"3"-1717"0"0,10 2-1735 0 0,0 0-1 0 0,0 0 1 0 0,1 1 0 0 0,-1 0-1 0 0,1 0 1 0 0,0 0-1 0 0,1 0 1 0 0,0 1 0 0 0,0 0-1 0 0,0-1 1 0 0,1 1 0 0 0,0 0-1 0 0,0 0 1 0 0,0 0-1 0 0,1 1 1 0 0,0 9 0 0 0,1-16-35 0 0,6-4-727 0 0,0 0 710 0 0,45-28-698 0 0,-47 28 718 0 0,0 1 0 0 0,0 0-1 0 0,0 1 1 0 0,0-1-1 0 0,0 1 1 0 0,0 0 0 0 0,0 0-1 0 0,0 0 1 0 0,1 0-1 0 0,-1 1 1 0 0,6 0 0 0 0,-9 0 55 0 0,0 0 0 0 0,1 1 1 0 0,-1-1-1 0 0,0 1 1 0 0,1 0-1 0 0,-1 0 1 0 0,0-1-1 0 0,0 1 1 0 0,1 0-1 0 0,-1 0 0 0 0,0 0 1 0 0,0 0-1 0 0,0 0 1 0 0,0 0-1 0 0,-1 0 1 0 0,1 1-1 0 0,0-1 1 0 0,0 0-1 0 0,-1 0 0 0 0,1 1 1 0 0,0-1-1 0 0,-1 0 1 0 0,0 1-1 0 0,1-1 1 0 0,-1 1-1 0 0,0-1 1 0 0,0 0-1 0 0,1 1 0 0 0,-1-1 1 0 0,0 1-1 0 0,0-1 1 0 0,-1 1-1 0 0,1-1 1 0 0,0 1-1 0 0,0-1 1 0 0,-1 0-1 0 0,1 1 0 0 0,-1 1 1 0 0,-3 10 183 0 0,0-1 1 0 0,0 1-1 0 0,-8 14 1 0 0,5-12-132 0 0,2-4-53 0 0,0-1 0 0 0,-1 0 1 0 0,0 0-1 0 0,-1-1 0 0 0,0 0 0 0 0,-10 10 0 0 0,-5 7-1807 0 0,21-23 900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27.7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6873 0 0,'5'39'900'0'0,"2"-1"-1"0"0,1-1 0 0 0,15 41 0 0 0,67 169-208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28.0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35 7642 0 0,'0'0'4187'0'0,"40"-6"-4007"0"0,-32 5-426 0 0,1-2 0 0 0,-1 1 0 0 0,0-1 0 0 0,0 0 0 0 0,13-7 0 0 0,-9 4-453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28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82 8114 0 0,'0'0'1557'0'0,"30"34"791"0"0,5-4-2316 0 0,-34-29-20 0 0,0 0 1 0 0,1 0-1 0 0,-1 0 0 0 0,1 0 1 0 0,-1 0-1 0 0,1-1 1 0 0,-1 1-1 0 0,1 0 1 0 0,-1-1-1 0 0,1 1 1 0 0,0-1-1 0 0,-1 1 1 0 0,1-1-1 0 0,0 0 1 0 0,-1 0-1 0 0,1 0 1 0 0,0 0-1 0 0,0 0 1 0 0,-1 0-1 0 0,1 0 0 0 0,0-1 1 0 0,-1 1-1 0 0,1-1 1 0 0,0 1-1 0 0,-1-1 1 0 0,1 1-1 0 0,-1-1 1 0 0,1 0-1 0 0,-1 0 1 0 0,1 0-1 0 0,1-1 1 0 0,2-3 40 0 0,0 0 1 0 0,1 0 0 0 0,-2 0-1 0 0,1-1 1 0 0,6-10-1 0 0,-2 4-8 0 0,-4 6-29 0 0,0 0-1 0 0,0-1 1 0 0,0 1-1 0 0,-1-1 1 0 0,0 0-1 0 0,0 0 1 0 0,-1 0 0 0 0,0 0-1 0 0,0-1 1 0 0,-1 1-1 0 0,2-10 1 0 0,-4 16-16 0 0,-5 3-231 0 0,-3 3 224 0 0,0 1 1 0 0,0 0-1 0 0,1 0 1 0 0,-1 1-1 0 0,1 0 0 0 0,1 0 1 0 0,-1 1-1 0 0,1 0 0 0 0,1 0 1 0 0,-1 0-1 0 0,-6 16 0 0 0,3-6-4 0 0,1 0-1 0 0,1 1 1 0 0,0 1-1 0 0,-7 37 1 0 0,13-53-185 0 0,1-1 1 0 0,-1 1 0 0 0,1-1 0 0 0,0 1-1 0 0,0-1 1 0 0,0 1 0 0 0,1 0-1 0 0,-1-1 1 0 0,1 0 0 0 0,0 1-1 0 0,0-1 1 0 0,2 4 0 0 0,-3-6 75 0 0,1 1 1 0 0,0-1 0 0 0,0 0-1 0 0,0 1 1 0 0,0-1 0 0 0,0 0-1 0 0,0 0 1 0 0,0 0 0 0 0,0 0-1 0 0,1 0 1 0 0,-1 0 0 0 0,0 0-1 0 0,0-1 1 0 0,1 1 0 0 0,-1 0-1 0 0,1-1 1 0 0,-1 1 0 0 0,1-1-1 0 0,-1 1 1 0 0,1-1 0 0 0,-1 0-1 0 0,1 0 1 0 0,-1 0-1 0 0,1 1 1 0 0,-1-1 0 0 0,1-1-1 0 0,-1 1 1 0 0,3 0 0 0 0,8-3-1899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28.7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0 8930 0 0,'-4'4'354'0'0,"0"0"0"0"0,0 0 0 0 0,1 0 0 0 0,0 0 0 0 0,0 0 0 0 0,0 1 1 0 0,0-1-1 0 0,1 1 0 0 0,0 0 0 0 0,0 0 0 0 0,0 0 0 0 0,0 0 0 0 0,-1 9 0 0 0,-13 80-1160 0 0,13-69 1235 0 0,27-108-279 0 0,-20 75-169 0 0,-2 4-7 0 0,0-1-1 0 0,0 1 0 0 0,-1-1 1 0 0,1 1-1 0 0,-1-1 1 0 0,0 1-1 0 0,0-1 0 0 0,0-7 1 0 0,14 28-249 0 0,-12-12 160 0 0,0 0 0 0 0,0 1 0 0 0,0-1 0 0 0,1 0 1 0 0,-1-1-1 0 0,1 1 0 0 0,0-1 0 0 0,0 0 0 0 0,1 1 0 0 0,-1-2 0 0 0,1 1 1 0 0,-1 0-1 0 0,1-1 0 0 0,0 0 0 0 0,0 0 0 0 0,0-1 0 0 0,0 1 0 0 0,0-1 1 0 0,0 0-1 0 0,0-1 0 0 0,1 1 0 0 0,-1-1 0 0 0,0 0 0 0 0,7-1 1 0 0,2 0 20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2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7682 0 0,'0'0'45'0'0,"0"10"152"0"0,-33 248 7614 0 0,33-258-7754 0 0,0 0 0 0 0,0 0 0 0 0,0 0 0 0 0,0 0 0 0 0,0 0 0 0 0,0 0 0 0 0,0-1 0 0 0,1 1 0 0 0,-1 0 0 0 0,0 0 0 0 0,0 0 0 0 0,0 0 0 0 0,0 0 0 0 0,0 0 0 0 0,0 0 0 0 0,0 0 0 0 0,0 0 0 0 0,0 0 0 0 0,1 0 0 0 0,-1 0 0 0 0,0 0 0 0 0,0 0 0 0 0,0-1 0 0 0,0 1 0 0 0,0 0 0 0 0,0 0 0 0 0,0 0 0 0 0,1 0 0 0 0,-1 0 0 0 0,0 0 0 0 0,0 0 0 0 0,0 0 0 0 0,0 0 0 0 0,0 1-1 0 0,0-1 1 0 0,0 0 0 0 0,0 0 0 0 0,1 0 0 0 0,-1 0 0 0 0,0 0 0 0 0,0 0 0 0 0,0 0 0 0 0,0 0 0 0 0,0 0 0 0 0,0 0 0 0 0,0 0 0 0 0,0 0 0 0 0,0 0 0 0 0,1 0 0 0 0,-1 0 0 0 0,0 1 0 0 0,0-1 0 0 0,0 0 0 0 0,0 0 0 0 0,0 0 0 0 0,0 0 0 0 0,0 0 0 0 0,0 0 0 0 0,0 0 0 0 0,0 1 0 0 0,0-1 0 0 0,0 0 0 0 0,0 0 0 0 0,0 0 0 0 0,0 0 0 0 0,0 0 0 0 0,15-14 1540 0 0,26-35-1729 0 0,-19 23 255 0 0,-22 26-125 0 0,14-16-97 0 0,31-26 0 0 0,-42 39 42 0 0,1 0 0 0 0,-1 0 0 0 0,1 0 0 0 0,-1 1 0 0 0,1 0 0 0 0,0 0 0 0 0,0 0 0 0 0,0 0 0 0 0,1 1 0 0 0,-1-1 0 0 0,0 1 0 0 0,1 0 0 0 0,-1 0 0 0 0,0 1 0 0 0,1-1 0 0 0,4 1 0 0 0,-8 0 5 0 0,1 1-1 0 0,-1-1 1 0 0,0 1-1 0 0,1 0 0 0 0,-1-1 1 0 0,0 1-1 0 0,0 0 1 0 0,0 0-1 0 0,0 0 0 0 0,0 0 1 0 0,0 0-1 0 0,0 0 1 0 0,0 0-1 0 0,0 0 1 0 0,0 0-1 0 0,0 0 0 0 0,-1 1 1 0 0,1-1-1 0 0,1 3 1 0 0,11 32-511 0 0,-5-12 404 0 0,-2-12 151 0 0,11 18 1411 0 0,-15-30-792 0 0,2-2-102 0 0,4-4-304 0 0,136-111-310 0 0,-142 115 59 0 0,0 0-1 0 0,1 1 1 0 0,-1-1 0 0 0,1 0-1 0 0,0 1 1 0 0,-1 0 0 0 0,1 0 0 0 0,0-1-1 0 0,0 2 1 0 0,0-1 0 0 0,0 0 0 0 0,0 1-1 0 0,0-1 1 0 0,0 1 0 0 0,4 0 0 0 0,-3 1-14 0 0,-1 0 1 0 0,0 0 0 0 0,1 0 0 0 0,-1 0 0 0 0,0 1 0 0 0,0-1 0 0 0,0 1-1 0 0,0 0 1 0 0,0 0 0 0 0,0 0 0 0 0,0 1 0 0 0,-1-1 0 0 0,4 4-1 0 0,6 8-96 0 0,-1 1 1 0 0,0 0-1 0 0,-1 0 0 0 0,-1 1 0 0 0,14 32 0 0 0,-14-29 170 0 0,0 0 1 0 0,2-1 0 0 0,18 27 0 0 0,-24-38-85 0 0,1-2-1 0 0,-1 1 1 0 0,1-1 0 0 0,0 0 0 0 0,0 0 0 0 0,1 0 0 0 0,-1-1 0 0 0,1 0 0 0 0,0 0 0 0 0,0-1 0 0 0,1 0 0 0 0,-1 0 0 0 0,12 2 0 0 0,18 0-2396 0 0,-21-5 627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29.1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1 2969 0 0,'0'0'953'0'0,"3"38"517"0"0,27 151 3355 0 0,-13-118-3820 0 0,50 134 0 0 0,-64-200-942 0 0,-1-1 1 0 0,0 1 0 0 0,1-1 0 0 0,0 1 0 0 0,0-1 0 0 0,0 0 0 0 0,1 0-1 0 0,6 6 1 0 0,-3-4 462 0 0,-8-15-550 0 0,1-1 1 0 0,-1 0-1 0 0,-1 0 1 0 0,0 1-1 0 0,0-1 1 0 0,-1 1-1 0 0,0-1 1 0 0,-1 1-1 0 0,-5-11 1 0 0,1 1-164 0 0,7 17 179 0 0,1 0 0 0 0,-1-1 0 0 0,0 1 0 0 0,0 0 0 0 0,0 0 0 0 0,0 0 0 0 0,0 0 0 0 0,-1 0 0 0 0,1 0 0 0 0,-1 0 0 0 0,1 0 0 0 0,-1 1 0 0 0,0-1 0 0 0,1 0 0 0 0,-1 1 0 0 0,0 0 0 0 0,0-1 0 0 0,0 1 0 0 0,0 0 0 0 0,0 0 0 0 0,-1 0 0 0 0,-2-1 0 0 0,3 2 23 0 0,-1 0 1 0 0,1 0 0 0 0,-1 0-1 0 0,1 1 1 0 0,-1-1 0 0 0,1 1-1 0 0,-1-1 1 0 0,1 1 0 0 0,0 0-1 0 0,-1 0 1 0 0,1 0 0 0 0,0 0-1 0 0,0 1 1 0 0,-1-1 0 0 0,1 0-1 0 0,0 1 1 0 0,-2 2 0 0 0,-3 2 93 0 0,1 1 0 0 0,0-1 0 0 0,0 1 1 0 0,0 1-1 0 0,1-1 0 0 0,0 1 0 0 0,1 0 1 0 0,0 0-1 0 0,0 0 0 0 0,-4 14 0 0 0,6-15 33 0 0,0 0 0 0 0,1 0 0 0 0,-1 0 0 0 0,2 0 0 0 0,-1 1-1 0 0,1-1 1 0 0,1 13 0 0 0,0-18-99 0 0,-1 0 0 0 0,1 0-1 0 0,0 0 1 0 0,0 0 0 0 0,0 0-1 0 0,0 0 1 0 0,0-1 0 0 0,1 1 0 0 0,-1 0-1 0 0,0-1 1 0 0,1 1 0 0 0,0-1 0 0 0,-1 1-1 0 0,1-1 1 0 0,0 0 0 0 0,-1 0-1 0 0,1 1 1 0 0,0-1 0 0 0,0-1 0 0 0,0 1-1 0 0,0 0 1 0 0,0 0 0 0 0,0-1 0 0 0,0 1-1 0 0,0-1 1 0 0,0 0 0 0 0,0 1-1 0 0,0-1 1 0 0,1 0 0 0 0,2-1 0 0 0,10 2-195 0 0,0 0 0 0 0,-1-2 1 0 0,29-4-1 0 0,-34 4-1067 0 0,-1-2 1 0 0,1 1-1 0 0,-1-1 0 0 0,13-7 0 0 0,-7 4-1462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30.0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96 54 2881 0 0,'-1'-53'12898'0'0,"-6"55"-13111"0"0,2 3 192 0 0,0 0-1 0 0,0 1 1 0 0,1-1-1 0 0,0 1 1 0 0,0 0 0 0 0,0 0-1 0 0,1 1 1 0 0,-6 12 0 0 0,-21 65 54 0 0,27-74-27 0 0,0-3-13 0 0,1 0 0 0 0,0 0 0 0 0,0 0 0 0 0,1 1 0 0 0,-1 11 0 0 0,2-19 1 0 0,0 1 0 0 0,0 0 0 0 0,0 0 0 0 0,0 0 0 0 0,0-1 0 0 0,1 1 0 0 0,-1 0-1 0 0,0 0 1 0 0,0 0 0 0 0,1-1 0 0 0,-1 1 0 0 0,0 0 0 0 0,1 0 0 0 0,-1-1 0 0 0,1 1 0 0 0,-1 0 0 0 0,1-1 0 0 0,-1 1 0 0 0,1-1 0 0 0,-1 1 0 0 0,1-1-1 0 0,0 1 1 0 0,0 0 0 0 0,1-1-3 0 0,-1 1 0 0 0,1-1 0 0 0,-1 0-1 0 0,1 0 1 0 0,0 0 0 0 0,-1 0 0 0 0,1 0 0 0 0,-1 0-1 0 0,1 0 1 0 0,0-1 0 0 0,-1 1 0 0 0,1-1-1 0 0,-1 1 1 0 0,1-1 0 0 0,-1 1 0 0 0,0-1-1 0 0,2-1 1 0 0,31-17-72 0 0,-24 13 55 0 0,0 0 0 0 0,1 0 0 0 0,-1 1 0 0 0,1 0 0 0 0,18-4 0 0 0,-26 8 26 0 0,-1 1 0 0 0,0-1 0 0 0,1 1 0 0 0,-1 0 0 0 0,1 0 0 0 0,-1 0 0 0 0,1 0-1 0 0,-1 1 1 0 0,0-1 0 0 0,1 0 0 0 0,-1 1 0 0 0,0 0 0 0 0,1 0 0 0 0,-1 0 0 0 0,0 0 0 0 0,0 0 0 0 0,0 0 0 0 0,0 0-1 0 0,0 0 1 0 0,0 1 0 0 0,0-1 0 0 0,0 1 0 0 0,0 0 0 0 0,-1 0 0 0 0,1-1 0 0 0,-1 1 0 0 0,1 0 0 0 0,-1 0 0 0 0,0 0-1 0 0,1 1 1 0 0,-1-1 0 0 0,1 4 0 0 0,-1-2 41 0 0,0 1 0 0 0,0-1 0 0 0,-1 0 0 0 0,1 1 0 0 0,-1-1 0 0 0,0 0 0 0 0,0 1 0 0 0,-1-1 0 0 0,1 0 0 0 0,-1 1 0 0 0,0-1 0 0 0,0 0-1 0 0,0 0 1 0 0,-1 0 0 0 0,0 0 0 0 0,1 0 0 0 0,-1 0 0 0 0,-1 0 0 0 0,1 0 0 0 0,0-1 0 0 0,-6 6 0 0 0,0 2-17 0 0,-2 0 0 0 0,0 0 0 0 0,0-1 0 0 0,-1 0-1 0 0,-14 10 1 0 0,-5-8-3642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30.4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0 6217 0 0,'0'0'6392'0'0,"-8"3"-5659"0"0,1 3-706 0 0,1 0 1 0 0,0 0 0 0 0,0 1 0 0 0,1 0 0 0 0,0 0 0 0 0,0 0 0 0 0,0 1 0 0 0,1-1 0 0 0,0 1 0 0 0,-3 11 0 0 0,-1 1 10 0 0,1 0 1 0 0,1 0-1 0 0,-5 31 1 0 0,10-47-36 0 0,1-1 0 0 0,-1 1 1 0 0,1 0-1 0 0,0 0 0 0 0,0-1 0 0 0,1 1 0 0 0,-1 0 1 0 0,1 0-1 0 0,-1-1 0 0 0,1 1 0 0 0,0 0 0 0 0,3 4 1 0 0,-4-7-3 0 0,0-1 1 0 0,1 1-1 0 0,-1-1 1 0 0,1 1 0 0 0,-1-1-1 0 0,1 1 1 0 0,-1-1-1 0 0,1 1 1 0 0,-1-1 0 0 0,1 1-1 0 0,0-1 1 0 0,-1 1 0 0 0,1-1-1 0 0,0 0 1 0 0,-1 0-1 0 0,1 1 1 0 0,0-1 0 0 0,-1 0-1 0 0,1 0 1 0 0,0 0-1 0 0,-1 0 1 0 0,1 0 0 0 0,0 1-1 0 0,1-2 1 0 0,0 1 4 0 0,0-1 0 0 0,0 1 0 0 0,0-1 0 0 0,1 0 0 0 0,-1 0 0 0 0,0 0 0 0 0,0 0 0 0 0,-1 0 0 0 0,1-1 0 0 0,0 1 0 0 0,0-1 0 0 0,1-1 0 0 0,2-1-14 0 0,0-1 0 0 0,-1 1 0 0 0,0-1-1 0 0,0 0 1 0 0,0-1 0 0 0,0 1 0 0 0,-1-1 0 0 0,0 1 0 0 0,0-1 0 0 0,-1 0-1 0 0,1 0 1 0 0,-1-1 0 0 0,-1 1 0 0 0,1 0 0 0 0,-1 0 0 0 0,0-1 0 0 0,0 1-1 0 0,-1-1 1 0 0,0 1 0 0 0,0-1 0 0 0,-1 1 0 0 0,0-1 0 0 0,0 1 0 0 0,0 0 0 0 0,-1-1-1 0 0,1 1 1 0 0,-2 0 0 0 0,-3-8 0 0 0,13 66-459 0 0,-6-48 190 0 0,0 1 0 0 0,0 0 0 0 0,0-1 0 0 0,1 1 0 0 0,-1-1 0 0 0,1 1 0 0 0,0-1-1 0 0,0 0 1 0 0,1 0 0 0 0,-1 0 0 0 0,1 0 0 0 0,0 0 0 0 0,0 0 0 0 0,0-1 0 0 0,5 4 0 0 0,2-2-1364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30.8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74 5985 0 0,'-1'2'150'0'0,"0"1"0"0"0,1-1 0 0 0,-1 1 0 0 0,1 0 0 0 0,0-1 0 0 0,-1 1-1 0 0,1 0 1 0 0,0-1 0 0 0,0 1 0 0 0,1 0 0 0 0,-1-1 0 0 0,1 1 0 0 0,-1 0 0 0 0,1-1-1 0 0,0 1 1 0 0,0-1 0 0 0,0 1 0 0 0,0-1 0 0 0,0 1 0 0 0,1-1 0 0 0,1 2 0 0 0,40 51 258 0 0,-33-45-308 0 0,-10-9-102 0 0,1 0-1 0 0,0 0 1 0 0,0-1-1 0 0,0 1 0 0 0,-1 0 1 0 0,1-1-1 0 0,0 1 0 0 0,0-1 1 0 0,0 1-1 0 0,0-1 1 0 0,0 1-1 0 0,0-1 0 0 0,0 0 1 0 0,0 1-1 0 0,0-1 1 0 0,0 0-1 0 0,0 0 0 0 0,1 0 1 0 0,-1 0-1 0 0,0 0 0 0 0,0 0 1 0 0,0 0-1 0 0,0 0 1 0 0,0 0-1 0 0,0-1 0 0 0,0 1 1 0 0,0 0-1 0 0,0-1 1 0 0,0 1-1 0 0,0-1 0 0 0,0 1 1 0 0,0-1-1 0 0,0 1 0 0 0,0-1 1 0 0,0 0-1 0 0,-1 1 1 0 0,1-1-1 0 0,0 0 0 0 0,0 0 1 0 0,-1 0-1 0 0,1 0 1 0 0,-1 1-1 0 0,1-1 0 0 0,0 0 1 0 0,-1 0-1 0 0,1-2 0 0 0,31-59-854 0 0,-24 46 465 0 0,5-9-116 0 0,-4 9 305 0 0,-1 0 0 0 0,-1 0 1 0 0,6-21-1 0 0,-13 36 893 0 0,-2 5-513 0 0,0-1 0 0 0,0 0 0 0 0,0 1 1 0 0,0-1-1 0 0,0 1 0 0 0,1-1 0 0 0,-1 1 0 0 0,1 0 1 0 0,-1 4-1 0 0,1-4 30 0 0,-9 30 361 0 0,2 1 1 0 0,1 0 0 0 0,-3 56-1 0 0,6 106 253 0 0,4-182-1096 0 0,0-1-1 0 0,1 0 1 0 0,1 0-1 0 0,0 1 1 0 0,1-1-1 0 0,0 0 1 0 0,1-1-1 0 0,7 17 1 0 0,-5-21-748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2:30.7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86 968 0 0,'0'0'4859'0'0,"-1"-12"1319"0"0,-1 0-5475 0 0,-5 28 213 0 0,7-16-908 0 0,-1 0 0 0 0,1 0-1 0 0,0 1 1 0 0,0-1 0 0 0,-1 0 0 0 0,1 0 0 0 0,0 0 0 0 0,0 1 0 0 0,-1-1 0 0 0,1 0 0 0 0,0 0 0 0 0,0 0 0 0 0,-1 0-1 0 0,1 0 1 0 0,0 0 0 0 0,-1 1 0 0 0,1-1 0 0 0,0 0 0 0 0,-1 0 0 0 0,1 0 0 0 0,0 0 0 0 0,0 0 0 0 0,-1 0-1 0 0,1 0 1 0 0,0 0 0 0 0,-1 0 0 0 0,1 0 0 0 0,0-1 0 0 0,-1 1 0 0 0,1 0 0 0 0,0 0 0 0 0,-1 0 0 0 0,1 0 0 0 0,0 0-1 0 0,0 0 1 0 0,-1-1 0 0 0,1 1 0 0 0,0 0 0 0 0,0 0 0 0 0,-1 0 0 0 0,1-1 0 0 0,0 1 0 0 0,0 0 0 0 0,0 0-1 0 0,-1-1 1 0 0,1 1 0 0 0,0 0 0 0 0,0-1 0 0 0,0 1 0 0 0,-1-3-28 0 0,0 0-1 0 0,1 0 1 0 0,0 0 0 0 0,0 0-1 0 0,-1 0 1 0 0,2 0 0 0 0,-1 0-1 0 0,0 0 1 0 0,0 0 0 0 0,1 0-1 0 0,0 0 1 0 0,0 0 0 0 0,2-5-1 0 0,4-20 808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2:32.4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0 848 0 0,'0'0'5256'0'0,"-51"0"-47"0"0,50 0-5183 0 0,1 0 0 0 0,-1 0 0 0 0,0 0 0 0 0,0 0 0 0 0,0 0-1 0 0,1 0 1 0 0,-1 0 0 0 0,0 1 0 0 0,0-1 0 0 0,1 0 0 0 0,-1 0 0 0 0,0 0 0 0 0,0 1-1 0 0,1-1 1 0 0,-1 0 0 0 0,0 1 0 0 0,1-1 0 0 0,-1 1 0 0 0,0-1 0 0 0,1 1 0 0 0,-1-1 0 0 0,1 1-1 0 0,-1-1 1 0 0,1 1 0 0 0,-1 0 0 0 0,1-1 0 0 0,-1 1 0 0 0,0 1 0 0 0,1 23 371 0 0,1-8 231 0 0,-1-17-599 0 0,0 1-1 0 0,0-1 0 0 0,0 0 1 0 0,0 1-1 0 0,0-1 0 0 0,0 1 1 0 0,0-1-1 0 0,0 1 0 0 0,0-1 0 0 0,0 1 1 0 0,0-1-1 0 0,0 1 0 0 0,-1-1 1 0 0,1 1-1 0 0,0-1 0 0 0,0 1 1 0 0,0-1-1 0 0,-1 0 0 0 0,1 1 0 0 0,0-1 1 0 0,0 1-1 0 0,-1-1 0 0 0,1 0 1 0 0,0 1-1 0 0,-1-1 0 0 0,1 0 1 0 0,-1 1-1 0 0,1-1 0 0 0,0 0 0 0 0,-1 0 1 0 0,0 1-1 0 0,0-1-35 0 0,1 0 1 0 0,-1-1-1 0 0,1 1 0 0 0,0 0 0 0 0,-1-1 1 0 0,1 1-1 0 0,-1 0 0 0 0,1-1 0 0 0,0 1 1 0 0,-1-1-1 0 0,1 1 0 0 0,0-1 0 0 0,-1 1 0 0 0,1-1 1 0 0,0 1-1 0 0,0 0 0 0 0,-1-1 0 0 0,1 0 1 0 0,0 1-1 0 0,0-1 0 0 0,0 1 0 0 0,0-1 1 0 0,0 1-1 0 0,0-1 0 0 0,0 1 0 0 0,0-1 1 0 0,0 1-1 0 0,0-1 0 0 0,0 1 0 0 0,0-2 1 0 0,1-1-50 0 0,-1 0 1 0 0,1 1-1 0 0,0-1 1 0 0,0 0 0 0 0,0 0-1 0 0,0 1 1 0 0,1-1 0 0 0,-1 0-1 0 0,3-3 1 0 0,-3 5 69 0 0,-1 1 1 0 0,0-1-1 0 0,0 1 1 0 0,0-1-1 0 0,1 1 1 0 0,-1-1-1 0 0,0 1 1 0 0,1 0-1 0 0,-1-1 0 0 0,0 1 1 0 0,1-1-1 0 0,-1 1 1 0 0,1 0-1 0 0,-1-1 1 0 0,0 1-1 0 0,1 0 1 0 0,-1-1-1 0 0,1 1 1 0 0,-1 0-1 0 0,1 0 1 0 0,-1 0-1 0 0,1-1 1 0 0,-1 1-1 0 0,1 0 1 0 0,-1 0-1 0 0,1 0 0 0 0,-1 0 1 0 0,1 0-1 0 0,0 0 1 0 0,-1 0-1 0 0,1 0 1 0 0,-1 0-1 0 0,1 0 1 0 0,-1 0-1 0 0,1 0 1 0 0,-1 1-1 0 0,1-1 1 0 0,-1 0-1 0 0,1 0 1 0 0,-1 0-1 0 0,1 1 0 0 0,-1-1 1 0 0,1 0-1 0 0,-1 1 1 0 0,1-1-1 0 0,-1 0 1 0 0,0 1-1 0 0,1-1 1 0 0,-1 0-1 0 0,0 1 1 0 0,1-1-1 0 0,-1 1 1 0 0,0-1-1 0 0,1 1 1 0 0,-1-1-1 0 0,0 1 1 0 0,0 0-1 0 0,1 0 16 0 0,-1 1 1 0 0,0 0-1 0 0,1-1 1 0 0,-1 1-1 0 0,0-1 0 0 0,0 1 1 0 0,0 0-1 0 0,0-1 0 0 0,-1 1 1 0 0,1-1-1 0 0,0 1 1 0 0,-1-1-1 0 0,1 1 0 0 0,-1-1 1 0 0,1 1-1 0 0,-1-1 1 0 0,0 1-1 0 0,1-1 0 0 0,-1 0 1 0 0,0 1-1 0 0,0-1 0 0 0,0 0 1 0 0,0 0-1 0 0,0 1 1 0 0,-1-1-1 0 0,1 0 0 0 0,-2 1 1 0 0,2-1-34 0 0,1-1-30 0 0,0-1-233 0 0,-1 1 259 0 0,1 0-1 0 0,0-1 1 0 0,0 1-1 0 0,0 0 1 0 0,0 0 0 0 0,0-1-1 0 0,-1 1 1 0 0,1 0-1 0 0,0-1 1 0 0,0 1-1 0 0,0 0 1 0 0,0-1 0 0 0,0 1-1 0 0,0 0 1 0 0,0-1-1 0 0,0 1 1 0 0,0 0-1 0 0,0-1 1 0 0,0 1-1 0 0,0 0 1 0 0,0-1 0 0 0,0 1-1 0 0,1 0 1 0 0,-1-1-1 0 0,0 1 1 0 0,0 0-1 0 0,0 0 1 0 0,0-1-1 0 0,0 1 1 0 0,1 0 0 0 0,-1-1-1 0 0,0 1 1 0 0,0 0-1 0 0,1 0 1 0 0,-1 0-1 0 0,0-1 1 0 0,0 1 0 0 0,1 0-1 0 0,-1 0 1 0 0,0 0-1 0 0,1-1 1 0 0,-1 1-1 0 0,0 0 1 0 0,0 0-1 0 0,1 0 1 0 0,-1 0 0 0 0,0 0-1 0 0,1 0 1 0 0,0 0 14 0 0,0-1 0 0 0,0 1-1 0 0,-1 0 1 0 0,1-1 0 0 0,0 1 0 0 0,0 0 0 0 0,0 0 0 0 0,0 0 0 0 0,-1 0 0 0 0,1 0 0 0 0,0 0 0 0 0,0 0 0 0 0,0 0 0 0 0,0 1-1 0 0,-1-1 1 0 0,1 0 0 0 0,0 0 0 0 0,0 1 0 0 0,0-1 0 0 0,-1 0 0 0 0,1 1 0 0 0,0-1 0 0 0,1 1 0 0 0,-1 2 23 0 0,0-1 1 0 0,0 0 0 0 0,0 1-1 0 0,0-1 1 0 0,0 1-1 0 0,-1 0 1 0 0,1-1 0 0 0,-1 1-1 0 0,0-1 1 0 0,1 1 0 0 0,-1 0-1 0 0,-1-1 1 0 0,1 1-1 0 0,0 0 1 0 0,0-1 0 0 0,-1 1-1 0 0,-1 2 1 0 0,1 14 151 0 0,-1-19 49 0 0,1 0-233 0 0,0 0 1 0 0,1 0-1 0 0,-1 0 1 0 0,0 0-1 0 0,1 0 0 0 0,-1 0 1 0 0,0 0-1 0 0,1 0 1 0 0,-1 0-1 0 0,0 0 0 0 0,1 0 1 0 0,-1 0-1 0 0,0-1 1 0 0,1 1-1 0 0,-1 0 0 0 0,0 0 1 0 0,1-1-1 0 0,-1 1 1 0 0,1 0-1 0 0,-1-1 0 0 0,0 1 1 0 0,1-1-1 0 0,-1 1 1 0 0,1-1-1 0 0,0 1 0 0 0,-1-1 1 0 0,1 1-1 0 0,-1-1 1 0 0,1 1-1 0 0,0-1 0 0 0,-1 0 1 0 0,1 1-1 0 0,0-1 1 0 0,-1 0-1 0 0,1 1 0 0 0,0-1 1 0 0,0 0-1 0 0,0 1 1 0 0,0-1-1 0 0,0 0 0 0 0,0 1 1 0 0,0-1-1 0 0,0 0 1 0 0,0 0-1 0 0,-4-40-163 0 0,4 40 154 0 0,1 0 1 0 0,-1 0 0 0 0,0 0 0 0 0,1 0 0 0 0,-1 0 0 0 0,1 0-1 0 0,-1 0 1 0 0,1 1 0 0 0,-1-1 0 0 0,1 0 0 0 0,-1 0 0 0 0,1 0-1 0 0,0 1 1 0 0,0-1 0 0 0,-1 0 0 0 0,1 0 0 0 0,0 1 0 0 0,0-1-1 0 0,0 1 1 0 0,0-1 0 0 0,0 1 0 0 0,0-1 0 0 0,0 1 0 0 0,0 0 0 0 0,0-1-1 0 0,0 1 1 0 0,0 0 0 0 0,0 0 0 0 0,0 0 0 0 0,0 0 0 0 0,0 0-1 0 0,0 0 1 0 0,0 0 0 0 0,0 0 0 0 0,0 0 0 0 0,2 1 0 0 0,-2-1 13 0 0,0 0 1 0 0,1 0 0 0 0,-1 0 0 0 0,0 0-1 0 0,1 0 1 0 0,-1 0 0 0 0,0 1 0 0 0,1-1 0 0 0,-1 1-1 0 0,0-1 1 0 0,0 1 0 0 0,1-1 0 0 0,-1 1-1 0 0,0 0 1 0 0,0 0 0 0 0,0-1 0 0 0,0 1-1 0 0,0 0 1 0 0,0 0 0 0 0,0 0 0 0 0,0 0-1 0 0,0 0 1 0 0,0 0 0 0 0,-1 1 0 0 0,1-1 0 0 0,0 0-1 0 0,-1 0 1 0 0,2 3 0 0 0,-2 2 35 0 0,0 1 0 0 0,-1 0 0 0 0,0-1 0 0 0,0 1 0 0 0,0 0 0 0 0,-1-1 0 0 0,1 1 0 0 0,-2-1 0 0 0,1 0 0 0 0,-1 0 0 0 0,0 0 0 0 0,0 0 0 0 0,0 0 0 0 0,-1-1 0 0 0,0 1 0 0 0,0-1 0 0 0,-1 0 0 0 0,1 0 0 0 0,-9 6 0 0 0,13-11 182 0 0,-2-7-253 0 0,0 0-1 0 0,1 0 1 0 0,0 0-1 0 0,1 0 1 0 0,-1 0 0 0 0,2-10-1 0 0,-1 14 24 0 0,1 0 1 0 0,-1 1-1 0 0,1-1 0 0 0,0 0 1 0 0,0 1-1 0 0,0-1 1 0 0,0 1-1 0 0,0-1 0 0 0,0 1 1 0 0,1 0-1 0 0,-1-1 0 0 0,1 1 1 0 0,0 0-1 0 0,-1 0 0 0 0,1 0 1 0 0,0 0-1 0 0,0 0 1 0 0,0 1-1 0 0,1-1 0 0 0,-1 0 1 0 0,4-1-1 0 0,-5 3-6 0 0,-2 3-48 0 0,0 0 63 0 0,0 0 0 0 0,1 0 0 0 0,-1 0 0 0 0,1 0 1 0 0,0 0-1 0 0,0 0 0 0 0,0 0 0 0 0,0 0 1 0 0,2 6-1 0 0,1 18-4001 0 0,-4-24 2419 0 0,1 0 1401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3:24.74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56 3009 0 0,'-2'-20'2492'0'0,"2"19"-2421"0"0,0 1-1 0 0,1-1 0 0 0,-1 0 1 0 0,0 0-1 0 0,0 0 1 0 0,0 1-1 0 0,0-1 0 0 0,0 0 1 0 0,0 0-1 0 0,0 0 0 0 0,0 0 1 0 0,-1 1-1 0 0,1-1 0 0 0,0 0 1 0 0,0 0-1 0 0,-1 0 0 0 0,1 1 1 0 0,0-1-1 0 0,-1 0 0 0 0,1 1 1 0 0,-1-1-1 0 0,1 0 1 0 0,-1 1-1 0 0,-1-2 1111 0 0,-5-13 2320 0 0,7 15-3486 0 0,0 1 0 0 0,0-1 0 0 0,0 0 0 0 0,0 0 0 0 0,0 0 0 0 0,0 0 0 0 0,0 0 0 0 0,-1 0 0 0 0,1 1 0 0 0,0-1 0 0 0,0 0 0 0 0,0 0 0 0 0,0 0 0 0 0,0 0 0 0 0,0 0 0 0 0,0 0 0 0 0,-1 0-1 0 0,1 0 1 0 0,0 0 0 0 0,0 0 0 0 0,0 0 0 0 0,0 0 0 0 0,0 1 0 0 0,-1-1 0 0 0,1 0 0 0 0,0 0 0 0 0,0 0 0 0 0,0 0 0 0 0,0 0 0 0 0,0 0 0 0 0,-1 0 0 0 0,1-1 0 0 0,0 1 0 0 0,0 0 0 0 0,0 0 0 0 0,0 0 0 0 0,0 0 0 0 0,-1 0 0 0 0,1 0 0 0 0,0 0 0 0 0,0 0 0 0 0,0 0 0 0 0,0 0 0 0 0,0 0 0 0 0,0 0 0 0 0,0 0 0 0 0,-1-1 0 0 0,1 1 0 0 0,0 0 0 0 0,0 0 0 0 0,0 0 0 0 0,0 0 0 0 0,0 0 0 0 0,0 0 0 0 0,0-1 0 0 0,0 1 0 0 0,0 0 0 0 0,0 0 0 0 0,2 35 136 0 0,-1-27-138 0 0,0-1 1 0 0,0 0-1 0 0,-1 1 0 0 0,-1-1 1 0 0,1 0-1 0 0,-3 13 0 0 0,1-9 23 0 0,1 0 1 0 0,0 0-1 0 0,1 1 0 0 0,0-1 1 0 0,1 0-1 0 0,0 0 1 0 0,4 17-1 0 0,2 24 209 0 0,-14 1-106 0 0,6-48-137 0 0,-1 0-1 0 0,1 1 0 0 0,0-1 0 0 0,1 1 1 0 0,-1-1-1 0 0,1 1 0 0 0,0 0 1 0 0,0-1-1 0 0,1 1 0 0 0,0-1 1 0 0,2 11-1 0 0,-1-11 3 0 0,-1 0 0 0 0,0 1 0 0 0,0-1 0 0 0,0 1-1 0 0,-1-1 1 0 0,0 1 0 0 0,0-1 0 0 0,0 1 0 0 0,-1-1 0 0 0,0 1 0 0 0,0-1 0 0 0,0 0 0 0 0,-1 1 0 0 0,0-1-1 0 0,0 0 1 0 0,-3 6 0 0 0,-2 9 15 0 0,13-9 327 0 0,-4-7-1902 0 0,-9-3-3720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3:25.4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53 6761 0 0,'0'0'4752'0'0,"27"-16"-2229"0"0,-13 12-2422 0 0,1 0 0 0 0,-1 1 0 0 0,1 0 0 0 0,0 2 0 0 0,0-1 0 0 0,0 2 0 0 0,24 2 1 0 0,-12 0 130 0 0,0-2 1 0 0,0 0 0 0 0,0-2 0 0 0,44-7 0 0 0,-40 4-120 0 0,0 1 0 0 0,60 1-1 0 0,-67 7 222 0 0,-5 0-1441 0 0,-8-3-3546 0 0,-10-1 4486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12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38 158 2809 0 0,'0'0'2392'0'0,"0"0"-2366"0"0,0 6 44 0 0,6 271 4307 0 0,-6-270-4424 0 0,-2 28 521 0 0,2-35-463 0 0,0 0 0 0 0,-1 0 0 0 0,1 0 0 0 0,0 0 1 0 0,0 0-1 0 0,0 1 0 0 0,0-1 0 0 0,0 0 0 0 0,0 0 0 0 0,0 0 1 0 0,0 0-1 0 0,0 0 0 0 0,0 0 0 0 0,0 0 0 0 0,-1 0 0 0 0,1 0 1 0 0,0 0-1 0 0,0 1 0 0 0,0-1 0 0 0,0 0 0 0 0,0 0 0 0 0,0 0 0 0 0,0 0 1 0 0,-1 0-1 0 0,1 0 0 0 0,0 0 0 0 0,0 0 0 0 0,0 0 0 0 0,0 0 1 0 0,0 0-1 0 0,0 0 0 0 0,-1 0 0 0 0,1 0 0 0 0,0 0 0 0 0,0 0 1 0 0,0 0-1 0 0,0 0 0 0 0,0 0 0 0 0,0 0 0 0 0,0 0 0 0 0,-1 0 1 0 0,1-1-1 0 0,0 1 0 0 0,0 0 0 0 0,0 0 0 0 0,0 0 0 0 0,0 0 1 0 0,0 0-1 0 0,0 0 0 0 0,0 0 0 0 0,0 0 0 0 0,-1 0 0 0 0,1-1 1 0 0,0 1-1 0 0,0 0 0 0 0,0 0 0 0 0,-10-19 222 0 0,3-1-242 0 0,2 0 0 0 0,0-1 0 0 0,2 0-1 0 0,0 0 1 0 0,1 0 0 0 0,2 0 0 0 0,2-35-1 0 0,-1 11 64 0 0,-2 45-70 0 0,1-1 0 0 0,0 1 0 0 0,0-1 0 0 0,0 0 0 0 0,0 1 0 0 0,0-1 0 0 0,0 0-1 0 0,1 1 1 0 0,-1-1 0 0 0,0 1 0 0 0,0-1 0 0 0,0 0 0 0 0,0 1 0 0 0,1-1 0 0 0,-1 1-1 0 0,0-1 1 0 0,1 1 0 0 0,-1-1 0 0 0,0 1 0 0 0,1-1 0 0 0,-1 1 0 0 0,1-1 0 0 0,-1 1 0 0 0,1-1-1 0 0,-1 1 1 0 0,1 0 0 0 0,-1-1 0 0 0,1 1 0 0 0,-1 0 0 0 0,1-1 0 0 0,-1 1 0 0 0,1 0 0 0 0,-1 0-1 0 0,1-1 1 0 0,0 1 0 0 0,-1 0 0 0 0,1 0 0 0 0,0 0 0 0 0,-1 0 0 0 0,1 0 0 0 0,-1 0-1 0 0,1 0 1 0 0,0 0 0 0 0,-1 0 0 0 0,1 0 0 0 0,0 0 0 0 0,-1 1 0 0 0,1-1 0 0 0,-1 0 0 0 0,1 0-1 0 0,-1 1 1 0 0,1-1 0 0 0,0 0 0 0 0,-1 1 0 0 0,1 0 0 0 0,33 21-65 0 0,37 37 4 0 0,-37-32 61 0 0,43 45 0 0 0,-76-71 80 0 0,0 1-1 0 0,0-1 1 0 0,1 0 0 0 0,-1 0-1 0 0,1 1 1 0 0,-1-1 0 0 0,1 0-1 0 0,-1 0 1 0 0,1-1 0 0 0,0 1-1 0 0,-1 0 1 0 0,1 0-1 0 0,0-1 1 0 0,0 1 0 0 0,-1-1-1 0 0,1 0 1 0 0,0 1 0 0 0,0-1-1 0 0,0 0 1 0 0,0 0 0 0 0,-1 0-1 0 0,1 0 1 0 0,0-1 0 0 0,0 1-1 0 0,0 0 1 0 0,-1-1-1 0 0,1 1 1 0 0,0-1 0 0 0,0 0-1 0 0,-1 0 1 0 0,1 1 0 0 0,0-1-1 0 0,-1 0 1 0 0,1 0 0 0 0,-1 0-1 0 0,3-3 1 0 0,-2 2 47 0 0,1 0 1 0 0,-1-1 0 0 0,0 1-1 0 0,0-1 1 0 0,0 1-1 0 0,0-1 1 0 0,-1 0-1 0 0,1 0 1 0 0,-1 1-1 0 0,1-1 1 0 0,-1-1-1 0 0,0 1 1 0 0,0 0-1 0 0,0 0 1 0 0,-1 0-1 0 0,1 0 1 0 0,-1-1 0 0 0,0 1-1 0 0,0 0 1 0 0,0-5-1 0 0,-4-17 58 0 0,-1 1-1 0 0,-1 0 1 0 0,-2 0-1 0 0,0 1 1 0 0,-12-24-1 0 0,-37-105-819 0 0,57 151 1217 0 0,-2-2-1945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13.24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90 122 5185 0 0,'-11'-8'7631'0'0,"-9"-8"-5853"0"0,17 17-1786 0 0,1 0-1 0 0,0-1 1 0 0,0 1 0 0 0,0 0 0 0 0,0 0-1 0 0,0 0 1 0 0,0 0 0 0 0,0 1 0 0 0,0-1-1 0 0,0 1 1 0 0,0-1 0 0 0,1 1 0 0 0,-4 3-1 0 0,4-4-5 0 0,-1 1 4 0 0,1 0 0 0 0,0 0 0 0 0,0 0 0 0 0,0 0 0 0 0,0 0 0 0 0,0 0-1 0 0,0 0 1 0 0,0 0 0 0 0,1 0 0 0 0,-1 0 0 0 0,1 0 0 0 0,0 0 0 0 0,0 1-1 0 0,-1-1 1 0 0,1 0 0 0 0,0 0 0 0 0,1 0 0 0 0,-1 1 0 0 0,1 3 0 0 0,12 40-205 0 0,-12-42 188 0 0,1 1-10 0 0,1 0 0 0 0,-1 0 0 0 0,1 0 0 0 0,0 0 0 0 0,0 0 0 0 0,0-1 0 0 0,1 1 0 0 0,-1-1 0 0 0,6 5 0 0 0,-8-8 41 0 0,0 0 0 0 0,0-1 0 0 0,0 1 0 0 0,-1-1-1 0 0,1 1 1 0 0,0-1 0 0 0,0 1 0 0 0,0-1 0 0 0,0 1 0 0 0,0-1 0 0 0,0 0 0 0 0,0 1 0 0 0,0-1 0 0 0,0 0 0 0 0,0 0 0 0 0,0 0 0 0 0,0 0 0 0 0,0 0 0 0 0,0 0 0 0 0,0 0 0 0 0,2-1 0 0 0,-2 0 20 0 0,1 0 1 0 0,-1 0-1 0 0,0 0 1 0 0,1 0-1 0 0,-1 0 1 0 0,0 0-1 0 0,0 0 1 0 0,0-1-1 0 0,0 1 1 0 0,0 0-1 0 0,0-1 1 0 0,0 1-1 0 0,0-1 1 0 0,0 1-1 0 0,-1-1 1 0 0,1 0-1 0 0,0-2 1 0 0,3-10 85 0 0,-1 0-1 0 0,0 0 1 0 0,-1 0 0 0 0,0 0 0 0 0,-1-1 0 0 0,-1 1 0 0 0,-2-16 0 0 0,2 24-88 0 0,0 0 0 0 0,-1 0 0 0 0,0 0 1 0 0,0 0-1 0 0,-1 0 0 0 0,0 0 0 0 0,0 0 0 0 0,0 1 0 0 0,-1-1 1 0 0,1 1-1 0 0,-1-1 0 0 0,-1 1 0 0 0,1 0 0 0 0,-1 0 1 0 0,0 1-1 0 0,0-1 0 0 0,0 1 0 0 0,0 0 0 0 0,-6-4 1 0 0,7 7-90 0 0,1-1 0 0 0,0 2 0 0 0,-1-1-1 0 0,1 0 1 0 0,0 0 0 0 0,-1 1 0 0 0,1-1 0 0 0,-1 1 0 0 0,1 0 0 0 0,-1 0 0 0 0,1 0 0 0 0,-1 0 0 0 0,1 0 0 0 0,-1 0 0 0 0,-2 1 0 0 0,4 0-77 0 0,-1-1-1 0 0,1 0 1 0 0,0 1 0 0 0,0-1 0 0 0,0 0-1 0 0,0 1 1 0 0,0-1 0 0 0,0 1-1 0 0,0 0 1 0 0,0-1 0 0 0,0 1-1 0 0,0 0 1 0 0,0 0 0 0 0,1-1 0 0 0,-1 1-1 0 0,0 0 1 0 0,0 0 0 0 0,1 0-1 0 0,-1 0 1 0 0,1 0 0 0 0,-1 0 0 0 0,1 0-1 0 0,-1 0 1 0 0,1 0 0 0 0,-1 0-1 0 0,1 1 1 0 0,0-1 0 0 0,0 0-1 0 0,-1 0 1 0 0,1 0 0 0 0,0 0 0 0 0,0 1-1 0 0,1 0 1 0 0,0 5-728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6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150 173 9146 0 0,'-3'-8'934'0'0,"1"1"0"0"0,0 0 1 0 0,0-1-1 0 0,0 0 0 0 0,-1-12 0 0 0,-5-24 3199 0 0,1 74-10025 0 0,-48 236 3361 0 0,-9 136 3348 0 0,63-380 441 0 0,5-27 2451 0 0,4-18-175 0 0,-5 7-4096 0 0,49-532 1337 0 0,-43 391-431 0 0,-5 118-521 0 0,-3 38-91 0 0,4 3-3353 0 0,-3-1 3371 0 0,-1 0 0 0 0,1 0 0 0 0,0 0 1 0 0,-1 0-1 0 0,1 0 0 0 0,-1 0 0 0 0,1 1 0 0 0,-1-1 0 0 0,0 1 0 0 0,0-1 1 0 0,1 1-1 0 0,-1-1 0 0 0,1 3 0 0 0,21 35-806 0 0,-17-28 897 0 0,325 571-220 0 0,-281-506 546 0 0,-44-69 6 0 0,0 0 0 0 0,0 0-1 0 0,0 0 1 0 0,1-1 0 0 0,0 0-1 0 0,0 0 1 0 0,14 8 0 0 0,-20-14 36 0 0,0 1 0 0 0,0-1 0 0 0,0 1 0 0 0,0-1 0 0 0,0 1 0 0 0,0-1 0 0 0,0 0 0 0 0,0 0 0 0 0,0 1 0 0 0,0-1 0 0 0,0 0 0 0 0,0 0 0 0 0,0 0 0 0 0,0 0 0 0 0,0 0 0 0 0,0 0 0 0 0,0 0 0 0 0,0-1 0 0 0,0 1 0 0 0,0 0 0 0 0,0-1 0 0 0,0 1 0 0 0,0 0 0 0 0,0-1 0 0 0,1 0 0 0 0,0-1 34 0 0,-1 1 0 0 0,0-1 0 0 0,1 1 0 0 0,-1-1 0 0 0,0 0 0 0 0,0 1 0 0 0,0-1 0 0 0,0 0 0 0 0,-1 0 0 0 0,1 0 0 0 0,0 0 0 0 0,0-3 0 0 0,1-9 302 0 0,-1 1 1 0 0,0-1 0 0 0,-1-17 0 0 0,0 20-396 0 0,-33-564 873 0 0,31 520-1283 0 0,2 51 109 0 0,0 1-1 0 0,1 0 1 0 0,-1-1 0 0 0,0 1-1 0 0,1 0 1 0 0,0 0 0 0 0,0-1 0 0 0,0 1-1 0 0,0 0 1 0 0,1 0 0 0 0,-1 0 0 0 0,1 0-1 0 0,3-5 1 0 0,-4 8-27 0 0,0 0 0 0 0,-1-1 0 0 0,1 1 1 0 0,0 0-1 0 0,0 0 0 0 0,0-1 0 0 0,0 1 0 0 0,-1 0 0 0 0,1 0 0 0 0,0 0 0 0 0,0 0 1 0 0,0 0-1 0 0,0 0 0 0 0,0 0 0 0 0,-1 0 0 0 0,1 0 0 0 0,0 1 0 0 0,0-1 0 0 0,0 0 1 0 0,0 0-1 0 0,-1 1 0 0 0,1-1 0 0 0,0 1 0 0 0,0-1 0 0 0,-1 1 0 0 0,1-1 0 0 0,0 1 1 0 0,-1-1-1 0 0,1 1 0 0 0,0 0 0 0 0,-1-1 0 0 0,1 1 0 0 0,-1 0 0 0 0,1-1 0 0 0,-1 1 1 0 0,1 1-1 0 0,22 29-3132 0 0,-21-28 3502 0 0,9 16-1509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13.6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 8466 0 0,'0'0'1758'0'0,"-1"28"-1384"0"0,0 9-107 0 0,0-34-256 0 0,1 0 0 0 0,0 0 0 0 0,-1-1 0 0 0,1 1 0 0 0,0 0 0 0 0,0 0 1 0 0,1 0-1 0 0,-1 0 0 0 0,0 0 0 0 0,1 0 0 0 0,0 0 0 0 0,0 0 0 0 0,0-1 1 0 0,2 5-1 0 0,4 32-976 0 0,-5-30 932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14.2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5 6153 0 0,'0'0'62'0'0,"-1"-1"-1"0"0,1 1 1 0 0,0 0-1 0 0,-1-1 0 0 0,1 1 1 0 0,0 0-1 0 0,-1-1 1 0 0,1 1-1 0 0,-1 0 0 0 0,1 0 1 0 0,0-1-1 0 0,-1 1 1 0 0,1 0-1 0 0,-1 0 0 0 0,1 0 1 0 0,-1 0-1 0 0,1-1 1 0 0,-1 1-1 0 0,1 0 1 0 0,-1 0-1 0 0,1 0 0 0 0,-1 0 1 0 0,1 0-1 0 0,-1 0 1 0 0,1 0-1 0 0,-1 0 0 0 0,1 1 1 0 0,-1-1-1 0 0,1 0 1 0 0,-1 0-1 0 0,1 0 0 0 0,-1 0 1 0 0,1 1-1 0 0,0-1 1 0 0,-1 0-1 0 0,1 1 0 0 0,-1-1 1 0 0,1 0-1 0 0,0 0 1 0 0,-1 1-1 0 0,1-1 1 0 0,-1 1-1 0 0,8 23 330 0 0,26 29-518 0 0,-20-32 130 0 0,-1 1 1 0 0,-1 0-1 0 0,-1 0 1 0 0,-1 2-1 0 0,0-1 1 0 0,-2 1-1 0 0,4 26 0 0 0,0-9-1046 0 0,-8-30 395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15.9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8 257 7266 0 0,'0'0'1676'0'0,"-1"-1"-1529"0"0,0 0 0 0 0,1 1 0 0 0,-1-1-1 0 0,1 0 1 0 0,-1 1 0 0 0,1-1 0 0 0,-1 0 0 0 0,1 1 0 0 0,-1-1 0 0 0,1 0-1 0 0,0 0 1 0 0,-1 0 0 0 0,1 0 0 0 0,0 1 0 0 0,0-1 0 0 0,0 0 0 0 0,0 0-1 0 0,0 0 1 0 0,-1 0 0 0 0,2 0 0 0 0,-1 1 0 0 0,0-1 0 0 0,0-1 0 0 0,0-2-70 0 0,1 0 0 0 0,-1 0 0 0 0,1 0 0 0 0,0 0 0 0 0,0 0 0 0 0,0 0 0 0 0,1 0-1 0 0,-1 0 1 0 0,1 1 0 0 0,0-1 0 0 0,0 1 0 0 0,0-1 0 0 0,0 1 0 0 0,1 0 0 0 0,-1 0 0 0 0,1 0 0 0 0,5-4 0 0 0,16-18 408 0 0,9-4-322 0 0,-31 28-166 0 0,35-15-298 0 0,-35 16 283 0 0,0 0-1 0 0,0 0 1 0 0,0 0-1 0 0,0 0 1 0 0,0 0-1 0 0,0 1 1 0 0,0-1-1 0 0,0 1 0 0 0,0-1 1 0 0,-1 1-1 0 0,1 0 1 0 0,0 0-1 0 0,0 0 1 0 0,0 0-1 0 0,-1 0 1 0 0,1 0-1 0 0,-1 0 1 0 0,1 0-1 0 0,1 3 1 0 0,3 1 45 0 0,-1 1 1 0 0,-1 0 0 0 0,1 0-1 0 0,-1 0 1 0 0,0 1-1 0 0,0-1 1 0 0,0 1 0 0 0,-1 0-1 0 0,-1 0 1 0 0,1 0 0 0 0,-1 1-1 0 0,0-1 1 0 0,0 1-1 0 0,-1-1 1 0 0,0 1 0 0 0,-1-1-1 0 0,1 1 1 0 0,-2 0 0 0 0,1-1-1 0 0,-1 1 1 0 0,0-1 0 0 0,0 1-1 0 0,-1-1 1 0 0,-4 12-1 0 0,6-18-45 0 0,13-13-757 0 0,-7 9 743 0 0,0 0 0 0 0,0 0 0 0 0,0 0-1 0 0,0 0 1 0 0,1 1 0 0 0,11-3 0 0 0,-16 5 20 0 0,0-1 0 0 0,0 1 0 0 0,0 0 1 0 0,0-1-1 0 0,0 1 0 0 0,0 0 0 0 0,0 0 0 0 0,0 1 0 0 0,0-1 0 0 0,0 0 1 0 0,0 1-1 0 0,0-1 0 0 0,0 1 0 0 0,0 0 0 0 0,0-1 0 0 0,0 1 0 0 0,0 0 1 0 0,-1 0-1 0 0,1 0 0 0 0,0 0 0 0 0,-1 1 0 0 0,1-1 0 0 0,-1 0 1 0 0,1 1-1 0 0,-1-1 0 0 0,1 1 0 0 0,-1-1 0 0 0,0 1 0 0 0,0 0 0 0 0,0 0 1 0 0,0-1-1 0 0,1 3 0 0 0,8 18-15 0 0,-7-17 48 0 0,-1-1-1 0 0,0 1 1 0 0,0 0-1 0 0,0 0 1 0 0,0 0-1 0 0,-1 0 1 0 0,1 7-1 0 0,-1-7 45 0 0,-1 1-1 0 0,0-1 1 0 0,-1 1 0 0 0,1-1-1 0 0,-1 0 1 0 0,0 1-1 0 0,0-1 1 0 0,0 0-1 0 0,-1 0 1 0 0,0 0 0 0 0,0 1-1 0 0,-1-2 1 0 0,1 1-1 0 0,-1 0 1 0 0,0-1 0 0 0,0 1-1 0 0,0-1 1 0 0,-1 0-1 0 0,0 0 1 0 0,-4 4 0 0 0,2-3-191 0 0,0 0 1 0 0,0-1-1 0 0,0 1 1 0 0,0-2-1 0 0,-1 1 1 0 0,-8 3-1 0 0,9-5-714 0 0,-1 1-1 0 0,0-1 1 0 0,0-1-1 0 0,1 0 1 0 0,-1 1-1 0 0,-12-1 1 0 0,13-1-918 0 0</inkml:trace>
  <inkml:trace contextRef="#ctx0" brushRef="#br0" timeOffset="1">494 321 3673 0 0,'0'0'4174'0'0,"-32"-5"915"0"0,30 5-5093 0 0,-18 0 574 0 0,15 20-253 0 0,-6 1-353 0 0,1-7-15 0 0,9-10 45 0 0,-2 2-28 0 0,0-1 1 0 0,1 1 0 0 0,0 0 0 0 0,1 0-1 0 0,-1 0 1 0 0,0 9 0 0 0,2-12 14 0 0,0-1 1 0 0,1 1-1 0 0,-1 0 1 0 0,1-1-1 0 0,-1 0 0 0 0,1 1 1 0 0,0-1-1 0 0,0 1 1 0 0,0-1-1 0 0,0 0 1 0 0,1 0-1 0 0,-1 0 0 0 0,1 0 1 0 0,-1 0-1 0 0,1 0 1 0 0,0 0-1 0 0,0 0 1 0 0,-1 0-1 0 0,4 1 0 0 0,-4-2 11 0 0,0-1 0 0 0,0 1 0 0 0,0 0 0 0 0,1-1 0 0 0,-1 1 0 0 0,0-1 0 0 0,1 0 0 0 0,-1 1 0 0 0,0-1 0 0 0,1 0 0 0 0,-1 0 0 0 0,0 0 0 0 0,1 0 0 0 0,-1 0 0 0 0,0 0 0 0 0,1 0 0 0 0,-1 0 0 0 0,0 0 0 0 0,1-1 0 0 0,-1 1 0 0 0,0-1 0 0 0,0 1 0 0 0,1-1 0 0 0,-1 1 0 0 0,0-1 0 0 0,0 0 0 0 0,0 1 0 0 0,0-1 0 0 0,0 0 0 0 0,0 0 0 0 0,2-2 0 0 0,34-37 109 0 0,-28 29-103 0 0,-6 7 7 0 0,-1 0 0 0 0,1 0 0 0 0,-1 0 0 0 0,0-1 0 0 0,-1 1 0 0 0,1 0 0 0 0,-1-1 0 0 0,0 0 0 0 0,0 1 0 0 0,0-1 0 0 0,0 1 0 0 0,-1-7 0 0 0,8-29 127 0 0,-7 39-82 0 0,-2 2-59 0 0,0 0 1 0 0,0-1-1 0 0,1 1 1 0 0,-1 0-1 0 0,0-1 1 0 0,1 1-1 0 0,-1 0 1 0 0,0 0-1 0 0,1-1 1 0 0,-1 1-1 0 0,1 0 1 0 0,-1 0-1 0 0,1 0 1 0 0,0 0-1 0 0,-1 0 1 0 0,1 0-1 0 0,0 0 1 0 0,0 0-1 0 0,-1 0 1 0 0,1 0-1 0 0,0 0 1 0 0,0 0-1 0 0,0 0 1 0 0,0 0-1 0 0,1 0 1 0 0,-1 0-1 0 0,0 0 1 0 0,0 0-1 0 0,1 1 1 0 0,1 25 0 0 0,-2-26 7 0 0,0 0-1 0 0,0 0 1 0 0,0 0-1 0 0,1 0 1 0 0,-1-1-1 0 0,0 1 1 0 0,0 0 0 0 0,1 0-1 0 0,-1 0 1 0 0,0-1-1 0 0,1 1 1 0 0,-1 0-1 0 0,1-1 1 0 0,-1 1 0 0 0,1 0-1 0 0,-1-1 1 0 0,1 1-1 0 0,-1 0 1 0 0,1-1-1 0 0,0 1 1 0 0,-1-1 0 0 0,1 1-1 0 0,0-1 1 0 0,-1 0-1 0 0,1 1 1 0 0,0-1-1 0 0,0 0 1 0 0,1 1 0 0 0,8 5-39 0 0,-8-4-189 0 0,1 0 1 0 0,0 0 0 0 0,0 0 0 0 0,0 0-1 0 0,0-1 1 0 0,0 1 0 0 0,0-1-1 0 0,0 0 1 0 0,0 0 0 0 0,1 0 0 0 0,-1 0-1 0 0,0-1 1 0 0,1 1 0 0 0,-1-1-1 0 0,1 0 1 0 0,4 0 0 0 0,7-3-476 0 0</inkml:trace>
  <inkml:trace contextRef="#ctx0" brushRef="#br0" timeOffset="2">733 1 6865 0 0,'0'0'1225'0'0,"0"6"-1167"0"0,-1 1-35 0 0,2-1 0 0 0,-1 0-1 0 0,1 0 1 0 0,0 0 0 0 0,0 0-1 0 0,0 0 1 0 0,1 0 0 0 0,4 10-1 0 0,28 57 205 0 0,-8-20-73 0 0,-5-5 441 0 0,36 63 0 0 0,-85-133 2033 0 0,-10-5-2779 0 0,34 22 183 0 0,1 1 1 0 0,-1 1-1 0 0,-1-1 1 0 0,1 0-1 0 0,-1 1 0 0 0,1 0 1 0 0,-1 0-1 0 0,0 1 0 0 0,0-1 1 0 0,-10-3-1 0 0,12 6 0 0 0,1 0 0 0 0,-1 0-1 0 0,1 0 1 0 0,-1 0 0 0 0,0 1-1 0 0,1-1 1 0 0,-1 1 0 0 0,1-1-1 0 0,0 1 1 0 0,-1 0 0 0 0,1 0 0 0 0,0 0-1 0 0,-1 0 1 0 0,1 0 0 0 0,0 1-1 0 0,0-1 1 0 0,0 1 0 0 0,0 0-1 0 0,0-1 1 0 0,0 1 0 0 0,1 0-1 0 0,-1 0 1 0 0,0 0 0 0 0,1 0 0 0 0,-3 4-1 0 0,-24 46 218 0 0,27-49-245 0 0,-1 0 0 0 0,1 0 0 0 0,0 0 1 0 0,0 0-1 0 0,1 0 0 0 0,-1 0 0 0 0,1 0 0 0 0,0 0 1 0 0,-1 1-1 0 0,1-1 0 0 0,1 0 0 0 0,-1 0 0 0 0,0 0 1 0 0,1 1-1 0 0,0-1 0 0 0,1 4 0 0 0,-1-5-30 0 0,0-1-1 0 0,1 1 0 0 0,-1-1 0 0 0,1 1 1 0 0,0-1-1 0 0,-1 0 0 0 0,1 1 0 0 0,0-1 1 0 0,0 0-1 0 0,0 0 0 0 0,0-1 1 0 0,0 1-1 0 0,0 0 0 0 0,0 0 0 0 0,0-1 1 0 0,0 0-1 0 0,0 1 0 0 0,0-1 0 0 0,0 0 1 0 0,0 0-1 0 0,0 0 0 0 0,0 0 1 0 0,0 0-1 0 0,0 0 0 0 0,0-1 0 0 0,1 1 1 0 0,-1-1-1 0 0,0 0 0 0 0,2 0 0 0 0,62-25-2835 0 0,-64 25 2565 0 0,13-6 44 0 0,-1 1-399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17.0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7 4993 0 0,'-16'0'3627'0'0,"21"11"-614"0"0,3 2-3585 0 0,46 84 808 0 0,-53-95-228 0 0,-1-1 0 0 0,1 1-1 0 0,0-1 1 0 0,0 0 0 0 0,0 1 0 0 0,1-1 0 0 0,-1 0-1 0 0,0 0 1 0 0,0 0 0 0 0,1 0 0 0 0,-1 0 0 0 0,0 0-1 0 0,1 0 1 0 0,-1 0 0 0 0,1 0 0 0 0,-1 0 0 0 0,1-1-1 0 0,0 1 1 0 0,-1-1 0 0 0,1 1 0 0 0,0-1-1 0 0,-1 0 1 0 0,1 0 0 0 0,0 0 0 0 0,-1 0 0 0 0,1 0-1 0 0,0 0 1 0 0,1 0 0 0 0,-1-1 3 0 0,-1 1-1 0 0,0-1 1 0 0,0 1 0 0 0,0-1-1 0 0,0 0 1 0 0,0 1 0 0 0,0-1 0 0 0,0 0-1 0 0,0 0 1 0 0,0 0 0 0 0,0 0-1 0 0,0 0 1 0 0,0 0 0 0 0,0 0-1 0 0,-1 0 1 0 0,1 0 0 0 0,0 0-1 0 0,-1 0 1 0 0,1 0 0 0 0,-1-1-1 0 0,1 1 1 0 0,-1 0 0 0 0,0 0 0 0 0,1-1-1 0 0,-1 1 1 0 0,0 0 0 0 0,0-1-1 0 0,0 1 1 0 0,0 0 0 0 0,0 0-1 0 0,0-1 1 0 0,0 1 0 0 0,-1 0-1 0 0,1-1 1 0 0,0 1 0 0 0,-1 0 0 0 0,0-2-1 0 0,1 2-8 0 0,-1-1 0 0 0,1 0 0 0 0,0 1 0 0 0,0-1 0 0 0,0 1 0 0 0,0-1 0 0 0,0 0 0 0 0,1 1 0 0 0,-1-1 0 0 0,0 1 0 0 0,1-1 0 0 0,-1 0 0 0 0,1 1 0 0 0,-1-1 0 0 0,1 1 0 0 0,0 0 0 0 0,0-1 0 0 0,0 1 0 0 0,0 0 0 0 0,0-1 0 0 0,0 1 0 0 0,2-2 0 0 0,12-22 19 0 0,-3 10 7 0 0,-11 14-27 0 0,0 0 0 0 0,0 0 0 0 0,0 0 0 0 0,0 1 0 0 0,0-1 0 0 0,-1 0 0 0 0,1 0 0 0 0,0 0 0 0 0,0-1 0 0 0,-1 1 0 0 0,1 0 0 0 0,0 0 0 0 0,-1 0 0 0 0,0 0 0 0 0,1-1 0 0 0,-1 1 0 0 0,1 0 0 0 0,-1 0 0 0 0,0-2 0 0 0,0 2 3 0 0,11 6-456 0 0,22 38 384 0 0,-26-32 17 0 0,1-1 0 0 0,0 1-1 0 0,15 15 1 0 0,-20-24-271 0 0,0 0-1 0 0,0 1 1 0 0,0-1 0 0 0,0 0-1 0 0,1 0 1 0 0,-1-1-1 0 0,0 1 1 0 0,1-1-1 0 0,-1 0 1 0 0,6 2-1 0 0,-1-3-347 0 0</inkml:trace>
  <inkml:trace contextRef="#ctx0" brushRef="#br0" timeOffset="1">412 31 2553 0 0,'0'0'520'0'0,"0"15"1379"0"0,2 3-1278 0 0,2 1 1 0 0,0-1-1 0 0,0 0 1 0 0,2 0-1 0 0,10 22 873 0 0,-15-50-1248 0 0,0-10-230 0 0,-1 0 0 0 0,-3-32-1 0 0,-1-15 262 0 0,4 67-283 0 0,0 0-1 0 0,0 0 1 0 0,0-1-1 0 0,0 1 1 0 0,0 0-1 0 0,0 0 1 0 0,0-1-1 0 0,0 1 1 0 0,0 0-1 0 0,0 0 1 0 0,0-1-1 0 0,0 1 1 0 0,0 0-1 0 0,0-1 1 0 0,0 1-1 0 0,0 0 1 0 0,1 0-1 0 0,-1 0 1 0 0,0-1-1 0 0,0 1 1 0 0,0 0-1 0 0,0 0 1 0 0,0-1-1 0 0,1 1 1 0 0,-1 0-1 0 0,0 0 0 0 0,0 0 1 0 0,0-1-1 0 0,1 1 1 0 0,-1 0-1 0 0,0 0 1 0 0,0 0-1 0 0,1 0 1 0 0,-1 0-1 0 0,0 0 1 0 0,0 0-1 0 0,1-1 1 0 0,-1 1-1 0 0,0 0 1 0 0,0 0-1 0 0,1 0 1 0 0,-1 0-1 0 0,13 7-35 0 0,9 18 196 0 0,-18-17-99 0 0,0 0-1 0 0,1-1 1 0 0,-1 1-1 0 0,1-1 1 0 0,1 0-1 0 0,0-1 1 0 0,11 12-1 0 0,-13-15-402 0 0,0 0-1 0 0,0 1 0 0 0,0-1 0 0 0,1-1 0 0 0,-1 1 1 0 0,1-1-1 0 0,-1 0 0 0 0,8 3 0 0 0,-8-4 247 0 0</inkml:trace>
  <inkml:trace contextRef="#ctx0" brushRef="#br0" timeOffset="2">732 64 2385 0 0,'-5'4'280'0'0,"4"-1"-272"0"0,1 1 136 0 0,0 2 160 0 0,-5 0-176 0 0,7 2-56 0 0,5-1-40 0 0,-1 1 8 0 0,0-1 16 0 0,2 2-56 0 0,-2-1-160 0 0,6-2-240 0 0,-9 0 80 0 0,3-2-289 0 0,-2-1 9 0 0,5 0-232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18.25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8 241 7050 0 0,'-2'-14'1557'0'0,"-2"17"278"0"0,3-2-1808 0 0,1 1 0 0 0,0 0 0 0 0,0 0 0 0 0,0 0 1 0 0,0 0-1 0 0,0 0 0 0 0,1 0 0 0 0,-1 0 0 0 0,0 0 0 0 0,1-1 0 0 0,0 1 1 0 0,-1 0-1 0 0,1 0 0 0 0,0 0 0 0 0,0-1 0 0 0,0 1 0 0 0,1 1 0 0 0,1 1-427 0 0,0 1 0 0 0,0-1 0 0 0,0 0 0 0 0,1 0-1 0 0,0 0 1 0 0,0-1 0 0 0,0 1 0 0 0,0-1-1 0 0,0 0 1 0 0,7 4 0 0 0,-2-2-1215 0 0</inkml:trace>
  <inkml:trace contextRef="#ctx0" brushRef="#br0" timeOffset="1">219 214 3225 0 0,'0'13'1360'0'0,"1"0"1"0"0,1-1 0 0 0,5 23-1 0 0,18 37 728 0 0,47 63-1817 0 0,-50-98 217 0 0,-16-29-678 0 0,4 8-3150 0 0</inkml:trace>
  <inkml:trace contextRef="#ctx0" brushRef="#br0" timeOffset="2">168 410 7322 0 0,'0'0'1621'0'0,"12"1"-1482"0"0,68 2-1490 0 0,-69-4 1310 0 0</inkml:trace>
  <inkml:trace contextRef="#ctx0" brushRef="#br0" timeOffset="3">488 219 7210 0 0,'-65'105'5473'0'0,"63"-103"-5464"0"0,-1 3-24 0 0,0 0 1 0 0,1 0-1 0 0,-1 0 0 0 0,1 1 1 0 0,0-1-1 0 0,-1 7 0 0 0,3-11-138 0 0,16-2-1973 0 0,-2-1 2092 0 0,0 1 0 0 0,-1 0-1 0 0,1 1 1 0 0,0 1 0 0 0,18 2 0 0 0,-29-3 48 0 0,-1 1 1 0 0,1-1-1 0 0,-1 1 0 0 0,0 0 1 0 0,1-1-1 0 0,-1 1 1 0 0,0 0-1 0 0,0 1 1 0 0,0-1-1 0 0,0 0 1 0 0,0 0-1 0 0,0 1 1 0 0,0-1-1 0 0,0 1 1 0 0,0 0-1 0 0,-1 0 1 0 0,1-1-1 0 0,-1 1 1 0 0,1 0-1 0 0,-1 0 1 0 0,0 0-1 0 0,1 1 1 0 0,-1-1-1 0 0,0 0 1 0 0,-1 0-1 0 0,1 1 1 0 0,0-1-1 0 0,-1 0 1 0 0,1 1-1 0 0,-1-1 0 0 0,0 1 1 0 0,1-1-1 0 0,-1 0 1 0 0,-1 1-1 0 0,1-1 1 0 0,0 1-1 0 0,0-1 1 0 0,-1 1-1 0 0,0-1 1 0 0,-1 4-1 0 0,1-1-83 0 0,0-1-1 0 0,0 1 0 0 0,-1-1 1 0 0,1 0-1 0 0,-1 1 1 0 0,0-1-1 0 0,-1 0 0 0 0,1 0 1 0 0,-1-1-1 0 0,1 1 1 0 0,-1 0-1 0 0,0-1 0 0 0,0 0 1 0 0,-1 1-1 0 0,1-1 0 0 0,-1-1 1 0 0,1 1-1 0 0,-1 0 1 0 0,0-1-1 0 0,0 0 0 0 0,0 0 1 0 0,-1 0-1 0 0,1 0 1 0 0,-6 1-1 0 0,1-2 2 0 0</inkml:trace>
  <inkml:trace contextRef="#ctx0" brushRef="#br0" timeOffset="4">680 0 5985 0 0,'0'0'5180'0'0,"-2"5"-4316"0"0,1-1-782 0 0,1 0-1 0 0,-1 1 1 0 0,1-1 0 0 0,-1 0-1 0 0,1 1 1 0 0,0-1-1 0 0,2 6 1 0 0,-2-4-39 0 0,1-1 0 0 0,-1 0 0 0 0,0 0 0 0 0,0 0 0 0 0,0 0 1 0 0,-1 0-1 0 0,-1 7 0 0 0,1-8-56 0 0,0-1 0 0 0,0 1 1 0 0,1 0-1 0 0,-1 0 1 0 0,1 0-1 0 0,0-1 0 0 0,0 1 1 0 0,1 0-1 0 0,-1 0 0 0 0,1-1 1 0 0,0 1-1 0 0,0 0 0 0 0,0-1 1 0 0,3 7-1 0 0,29 48-2498 0 0,-19-38 1647 0 0,-3-4 212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19.0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2665 0 0,'3'3'336'0'0,"-2"2"-336"0"0,-1-1 0 0 0,0 2 128 0 0,5-1-368 0 0,-2 2-441 0 0,0-1 9 0 0,1 0-216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20.1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 62 2256 0 0,'0'0'4548'0'0,"3"-1"-4261"0"0,-1 1 1 0 0,0 0-1 0 0,1 0 0 0 0,-1 0 0 0 0,1 0 1 0 0,-1 1-1 0 0,0-1 0 0 0,1 1 0 0 0,-1-1 1 0 0,0 1-1 0 0,1 0 0 0 0,2 1 0 0 0,-6 0-263 0 0,-1 0-1 0 0,1 0 1 0 0,0-1-1 0 0,-1 1 1 0 0,1 0 0 0 0,-1-1-1 0 0,0 1 1 0 0,1-1-1 0 0,-1 0 1 0 0,0 0-1 0 0,0 0 1 0 0,0 0 0 0 0,0 0-1 0 0,0 0 1 0 0,0 0-1 0 0,0 0 1 0 0,0-1-1 0 0,0 1 1 0 0,-1-1-1 0 0,-2 1 1 0 0,5-1 65 0 0,-1-1-98 0 0,0 1 0 0 0,0-1 0 0 0,0 0-1 0 0,0 1 1 0 0,0-1 0 0 0,0 0-1 0 0,0 0 1 0 0,0 1 0 0 0,0-1 0 0 0,0 0-1 0 0,1 0 1 0 0,-1 0 0 0 0,0 0-1 0 0,1 0 1 0 0,-1 0 0 0 0,1 0 0 0 0,-1 0-1 0 0,1-1 1 0 0,0 1 0 0 0,-1 0-1 0 0,1 0 1 0 0,0 0 0 0 0,-1-2 0 0 0,2-28-18 0 0,0 23-2 0 0,4-5-213 0 0,-3 11 238 0 0,-1 1 0 0 0,0 0 0 0 0,0 0 0 0 0,0 0 0 0 0,1-1 0 0 0,-1 1-1 0 0,1 0 1 0 0,-1 1 0 0 0,1-1 0 0 0,-1 0 0 0 0,1 0 0 0 0,-1 1 0 0 0,1-1 0 0 0,0 1-1 0 0,-1-1 1 0 0,1 1 0 0 0,0-1 0 0 0,0 1 0 0 0,-1 0 0 0 0,1 0 0 0 0,0 0 0 0 0,0 0-1 0 0,-1 0 1 0 0,1 1 0 0 0,0-1 0 0 0,-1 0 0 0 0,1 1 0 0 0,0-1 0 0 0,-1 1 0 0 0,1 0-1 0 0,-1 0 1 0 0,1-1 0 0 0,0 1 0 0 0,-1 0 0 0 0,0 0 0 0 0,1 0 0 0 0,-1 1 0 0 0,0-1-1 0 0,1 0 1 0 0,-1 0 0 0 0,0 1 0 0 0,0-1 0 0 0,0 1 0 0 0,0-1 0 0 0,0 1 0 0 0,-1-1-1 0 0,1 1 1 0 0,0-1 0 0 0,-1 1 0 0 0,1 0 0 0 0,-1-1 0 0 0,0 1 0 0 0,1 2 0 0 0,-2 26 648 0 0,1-30-726 0 0,0 1-1 0 0,-1 0 0 0 0,1 0 0 0 0,0 0 1 0 0,0 0-1 0 0,-1 0 0 0 0,1 0 0 0 0,0 0 1 0 0,-1-1-1 0 0,1 1 0 0 0,-1 0 0 0 0,0 0 1 0 0,1-1-1 0 0,-1 1 0 0 0,1 0 0 0 0,-1-1 1 0 0,0 1-1 0 0,0 0 0 0 0,1-1 0 0 0,-1 1 1 0 0,0-1-1 0 0,0 1 0 0 0,0-1 0 0 0,1 0 1 0 0,-1 1-1 0 0,0-1 0 0 0,0 0 0 0 0,-1 1 1 0 0,0-4-119 0 0,-6-8-317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47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45 216 3817 0 0,'-15'-6'3615'0'0,"-15"-6"3100"0"0,32 16-6846 0 0,69 123 119 0 0,-17-46 1751 0 0,-70-105-1353 0 0,7-7-357 0 0,-1 1 0 0 0,-29-57 0 0 0,23 54-64 0 0,-21-62 0 0 0,109 138-1611 0 0,-10 2 1488 0 0,-50-34 159 0 0,1-1 1 0 0,0 0 0 0 0,1-1-1 0 0,0-1 1 0 0,0 0 0 0 0,1 0-1 0 0,0-2 1 0 0,28 9-1 0 0,-41-14 134 0 0,-1-3 1426 0 0,0-8-1236 0 0,-1 1-260 0 0,-1 1-1 0 0,0-1 1 0 0,0 1 0 0 0,-1-1-1 0 0,0 1 1 0 0,-1 0 0 0 0,0-1 0 0 0,0 1-1 0 0,-1 1 1 0 0,0-1 0 0 0,0 0 0 0 0,-9-11-1 0 0,-53-64 359 0 0,12 15-1492 0 0,51 66 1091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47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22 8682 0 0,'0'0'1341'0'0,"-9"-6"4385"0"0,8 5-5646 0 0,0 0-1 0 0,-1 0 1 0 0,1 1 0 0 0,0-1 0 0 0,-1 0 0 0 0,1 1 0 0 0,-1-1-1 0 0,1 1 1 0 0,-1 0 0 0 0,1-1 0 0 0,-1 1 0 0 0,1 0 0 0 0,-1 0 0 0 0,1 0-1 0 0,-4 0 1 0 0,3 1-90 0 0,1 0 0 0 0,-1 0 0 0 0,0 0 1 0 0,0 0-1 0 0,1 0 0 0 0,-1 1 0 0 0,1-1 0 0 0,-1 0 0 0 0,1 1 0 0 0,0-1 0 0 0,-1 1 0 0 0,1-1 0 0 0,0 1 0 0 0,0 0 0 0 0,0-1 0 0 0,0 1 0 0 0,1 0 0 0 0,-1 0 1 0 0,0 0-1 0 0,1 0 0 0 0,-1 2 0 0 0,0 4-60 0 0,0 0 0 0 0,1 1 0 0 0,-1-1 0 0 0,3 16 0 0 0,10 33-265 0 0,-11-54 318 0 0,0 0 1 0 0,-1-1 0 0 0,2 1 0 0 0,-1-1 0 0 0,0 1 0 0 0,0-1 0 0 0,1 0 0 0 0,-1 1 0 0 0,1-1 0 0 0,0 0 0 0 0,0 0 0 0 0,0 0 0 0 0,0 0 0 0 0,0 0 0 0 0,0-1 0 0 0,0 1 0 0 0,1-1 0 0 0,3 3 0 0 0,-5-4 18 0 0,0 0 0 0 0,1 0 0 0 0,-1 0-1 0 0,0 0 1 0 0,0 0 0 0 0,0 0 0 0 0,1 0 0 0 0,-1-1 0 0 0,0 1-1 0 0,0 0 1 0 0,0-1 0 0 0,0 1 0 0 0,1-1 0 0 0,-1 1 0 0 0,0-1-1 0 0,0 0 1 0 0,0 1 0 0 0,0-1 0 0 0,0 0 0 0 0,0 0 0 0 0,0 1 0 0 0,-1-1-1 0 0,1 0 1 0 0,0 0 0 0 0,0 0 0 0 0,-1 0 0 0 0,1 0 0 0 0,0 0-1 0 0,-1-1 1 0 0,1 1 0 0 0,-1 0 0 0 0,0 0 0 0 0,1 0 0 0 0,-1 0-1 0 0,0-1 1 0 0,0 0 0 0 0,9-45 317 0 0,-8 39-250 0 0,-1 1 0 0 0,0-1 0 0 0,0 1 0 0 0,-1-1 1 0 0,0 1-1 0 0,0-1 0 0 0,-1 1 0 0 0,-3-10 0 0 0,3 13-94 0 0,0 1-1 0 0,1-1 0 0 0,-1 1 1 0 0,0 0-1 0 0,-1 0 0 0 0,1 0 1 0 0,-1 0-1 0 0,1 1 0 0 0,-1-1 1 0 0,0 1-1 0 0,0-1 0 0 0,0 1 1 0 0,0 0-1 0 0,0 0 0 0 0,0 0 1 0 0,-1 1-1 0 0,1-1 0 0 0,-5-1 0 0 0,7 3-300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48.0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1 107 2401 0 0,'0'0'7678'0'0,"6"9"-7299"0"0,34 48-95 0 0,-24-29 5279 0 0,-34-58-4443 0 0,-12-23-823 0 0,28 50-326 0 0,1-1 0 0 0,0 1 0 0 0,0-1 0 0 0,0 1 0 0 0,0-1 0 0 0,0 0 0 0 0,1 1 0 0 0,-1-1 0 0 0,1 0 0 0 0,0 1 0 0 0,1-1 0 0 0,-1 0 0 0 0,1-5 0 0 0,2 4-521 0 0,-1 1 0 0 0,1 0 0 0 0,-1 0 0 0 0,1 0 1 0 0,0 0-1 0 0,0 0 0 0 0,1 0 0 0 0,-1 1 0 0 0,1-1 0 0 0,0 1 1 0 0,5-3-1 0 0,-2 1-154 0 0,1-3 476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6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44 11378 0 0,'-7'-18'4066'0'0,"7"18"-4070"0"0,0 0-1 0 0,0 0 1 0 0,0 0-1 0 0,0 0 0 0 0,0 1 1 0 0,0-1-1 0 0,0 0 1 0 0,0 0-1 0 0,0 0 0 0 0,0 0 1 0 0,0 0-1 0 0,0 0 0 0 0,0 0 1 0 0,0 0-1 0 0,0 0 1 0 0,0 0-1 0 0,0 1 0 0 0,0-1 1 0 0,0 0-1 0 0,0 0 0 0 0,0 0 1 0 0,0 0-1 0 0,0 0 1 0 0,0 0-1 0 0,0 0 0 0 0,0 0 1 0 0,0 0-1 0 0,0 0 0 0 0,0 0 1 0 0,-1 0-1 0 0,1 1 1 0 0,0-1-1 0 0,0 0 0 0 0,0 0 1 0 0,0 0-1 0 0,0 0 0 0 0,0 0 1 0 0,0 0-1 0 0,0 0 1 0 0,0 0-1 0 0,0 0 0 0 0,0 0 1 0 0,0 0-1 0 0,-1 0 0 0 0,1 0 1 0 0,0 0-1 0 0,0 0 1 0 0,0 0-1 0 0,0 0 0 0 0,0 0 1 0 0,0 0-1 0 0,0 0 0 0 0,0 0 1 0 0,0 0-1 0 0,0 0 1 0 0,-1 0-1 0 0,1 0 0 0 0,0 0 1 0 0,0 0-1 0 0,0 0 0 0 0,0 0 1 0 0,0 0-1 0 0,0 0 1 0 0,0 0-1 0 0,0-1 0 0 0,1 36-4924 0 0,0-12 5371 0 0,-2 26-695 0 0,0 48 330 0 0,2-87 9 0 0,0 1 1 0 0,0-1-1 0 0,1 0 1 0 0,1 0-1 0 0,0 0 1 0 0,7 18-1 0 0,-9-26 10 0 0,0-1 0 0 0,0 1 1 0 0,0 0-1 0 0,0-1 0 0 0,0 1 0 0 0,0 0 0 0 0,0-1 0 0 0,0 1 1 0 0,1-1-1 0 0,-1 0 0 0 0,1 1 0 0 0,-1-1 0 0 0,1 0 0 0 0,-1 0 1 0 0,1 0-1 0 0,0 0 0 0 0,0 0 0 0 0,-1 0 0 0 0,1-1 1 0 0,0 1-1 0 0,0-1 0 0 0,2 1 0 0 0,-1-1 86 0 0,0 0-1 0 0,0 0 1 0 0,0-1 0 0 0,0 1 0 0 0,0-1-1 0 0,0 1 1 0 0,0-1 0 0 0,0 0-1 0 0,0 0 1 0 0,-1-1 0 0 0,1 1-1 0 0,4-4 1 0 0,5-3 265 0 0,-1-1 1 0 0,0 0-1 0 0,0-1 0 0 0,16-20 1 0 0,-9 5-201 0 0,-1-1 0 0 0,-1-1 0 0 0,-2 0 1 0 0,20-48-1 0 0,-25 54-124 0 0,10-47 610 0 0,-19 67-577 0 0,0 9-3796 0 0,1 9 3555 0 0,1-1 1 0 0,0 0 0 0 0,1 0-1 0 0,1 0 1 0 0,0-1 0 0 0,1 1-1 0 0,1-1 1 0 0,1 0 0 0 0,0 0-1 0 0,0-1 1 0 0,2 0 0 0 0,-1 0 0 0 0,22 24-1 0 0,-26-35-122 0 0,1 1 0 0 0,-1-1 0 0 0,1 0-1 0 0,0 0 1 0 0,-1 0 0 0 0,1-1 0 0 0,8 3 0 0 0,4 1-652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2.4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4 201 4737 0 0,'-3'-7'11212'0'0,"6"12"-10097"0"0,10 12-2160 0 0,72 92 1264 0 0,-86-143 491 0 0,-7-18-726 0 0,6 43 1 0 0,0 1 0 0 0,1-1-1 0 0,0 1 1 0 0,0-1 0 0 0,1 0 0 0 0,0 1 0 0 0,0-1 0 0 0,1 0 0 0 0,3-13 0 0 0,-1 11 16 0 0,-2 6-9 0 0,0 1 1 0 0,0-1-1 0 0,1 1 0 0 0,0-1 1 0 0,0 1-1 0 0,4-8 1 0 0,-5 12 2 0 0,-1-1 0 0 0,1 0 0 0 0,0 1 1 0 0,-1-1-1 0 0,1 1 0 0 0,0-1 0 0 0,0 1 1 0 0,-1-1-1 0 0,1 1 0 0 0,0 0 0 0 0,0 0 0 0 0,0-1 1 0 0,0 1-1 0 0,-1 0 0 0 0,1 0 0 0 0,0 0 0 0 0,0 0 1 0 0,0 0-1 0 0,0 0 0 0 0,0 0 0 0 0,0 0 1 0 0,0 0-1 0 0,-1 0 0 0 0,1 0 0 0 0,0 1 0 0 0,0-1 1 0 0,0 0-1 0 0,0 1 0 0 0,-1-1 0 0 0,1 0 0 0 0,0 1 1 0 0,0-1-1 0 0,-1 1 0 0 0,1-1 0 0 0,0 1 1 0 0,-1 0-1 0 0,1-1 0 0 0,0 1 0 0 0,-1 0 0 0 0,1-1 1 0 0,-1 1-1 0 0,1 0 0 0 0,0 1 0 0 0,61 47 276 0 0,-62-49-74 0 0,2-12-178 0 0,1-19-13 0 0,-3 21-15 0 0,0 0 0 0 0,1 0 0 0 0,0 0 0 0 0,1 0 1 0 0,0 0-1 0 0,1 0 0 0 0,4-12 0 0 0,-6 21 0 0 0,-1 0 1 0 0,1 1 0 0 0,-1-1 0 0 0,1 1-1 0 0,-1-1 1 0 0,1 1 0 0 0,0-1-1 0 0,-1 1 1 0 0,1-1 0 0 0,0 1 0 0 0,-1-1-1 0 0,1 1 1 0 0,0 0 0 0 0,-1-1 0 0 0,1 1-1 0 0,0 0 1 0 0,0 0 0 0 0,-1 0-1 0 0,1-1 1 0 0,0 1 0 0 0,0 0 0 0 0,0 0-1 0 0,-1 0 1 0 0,1 0 0 0 0,0 0 0 0 0,0 1-1 0 0,-1-1 1 0 0,1 0 0 0 0,1 1-1 0 0,26 15-110 0 0,16 31 88 0 0,-21-25 285 0 0,-8-14-1265 0 0,-3-10-3465 0 0,-11-2 2706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3.2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67 580 4857 0 0,'0'0'12083'0'0,"-1"0"-12044"0"0,0 1 0 0 0,0-1 0 0 0,-1 1 0 0 0,1 0 1 0 0,0-1-1 0 0,0 1 0 0 0,0 0 0 0 0,0 0 0 0 0,0 0 0 0 0,0 0 1 0 0,0 0-1 0 0,0 0 0 0 0,0 0 0 0 0,1 0 0 0 0,-1 0 1 0 0,0 0-1 0 0,1 0 0 0 0,-1 0 0 0 0,1 1 0 0 0,-1 1 0 0 0,-1 5-85 0 0,0 0-1 0 0,1 0 1 0 0,0 1-1 0 0,1-1 1 0 0,0 1-1 0 0,0-1 0 0 0,3 13 1 0 0,-3-19 16 0 0,0 1 1 0 0,1 0 0 0 0,-1-1 0 0 0,1 1-1 0 0,0-1 1 0 0,0 1 0 0 0,0-1 0 0 0,0 0-1 0 0,0 1 1 0 0,1-1 0 0 0,-1 0-1 0 0,0 0 1 0 0,1 0 0 0 0,0 0 0 0 0,0 0-1 0 0,-1 0 1 0 0,1 0 0 0 0,0 0-1 0 0,1-1 1 0 0,-1 1 0 0 0,0-1 0 0 0,0 0-1 0 0,1 1 1 0 0,-1-1 0 0 0,0 0-1 0 0,1-1 1 0 0,-1 1 0 0 0,1 0 0 0 0,-1-1-1 0 0,1 1 1 0 0,0-1 0 0 0,4 1 0 0 0,-6-2 9 0 0,1 0 0 0 0,-1 0 0 0 0,1 0 0 0 0,-1 0 0 0 0,0 0 0 0 0,1 0 0 0 0,-1 0 0 0 0,0 0 0 0 0,0 0 0 0 0,0 0 0 0 0,0-1 0 0 0,0 1 0 0 0,0 0 0 0 0,0-1 0 0 0,0 1 0 0 0,-1-1 0 0 0,1 1 0 0 0,0-1 0 0 0,-1 0 0 0 0,1 1 0 0 0,-1-1 0 0 0,0 1 0 0 0,1-4 0 0 0,4-39 17 0 0,-7 38 57 0 0,-2-21-31 0 0,4 27-12 0 0,0 0 0 0 0,0 0 1 0 0,0-1-1 0 0,0 1 0 0 0,0 0 1 0 0,0 0-1 0 0,0-1 0 0 0,0 1 1 0 0,0 0-1 0 0,-1 0 0 0 0,1-1 1 0 0,0 1-1 0 0,1 0 0 0 0,-1 0 1 0 0,0-1-1 0 0,0 1 1 0 0,0 0-1 0 0,0 0 0 0 0,0 0 1 0 0,0-1-1 0 0,0 1 0 0 0,0 0 1 0 0,0 0-1 0 0,0-1 0 0 0,1 1 1 0 0,-1 0-1 0 0,0 0 0 0 0,0 0 1 0 0,0-1-1 0 0,0 1 1 0 0,1 0-1 0 0,-1 0 0 0 0,0 0 1 0 0,0 0-1 0 0,0-1 0 0 0,1 1 1 0 0,-1 0-1 0 0,0 0 0 0 0,0 0 1 0 0,1 0-1 0 0,-1 0 0 0 0,0 0 1 0 0,0 0-1 0 0,1 0 0 0 0,-1 0 1 0 0,0 0-1 0 0,0 0 1 0 0,1 0-1 0 0,-1 0 0 0 0,0 0 1 0 0,0 0-1 0 0,1 0 0 0 0,-1 0 1 0 0,0 0-1 0 0,0 0 0 0 0,1 0 1 0 0,-1 0-1 0 0,0 0 0 0 0,0 0 1 0 0,0 1-1 0 0,1-1 0 0 0,-1 0 1 0 0,0 0-1 0 0,0 0 1 0 0,0 0-1 0 0,1 1 0 0 0,3 2 8 0 0,1 0-1 0 0,-1-1 1 0 0,1 1 0 0 0,-1-1-1 0 0,1 0 1 0 0,0 0-1 0 0,0 0 1 0 0,0-1 0 0 0,0 0-1 0 0,1 0 1 0 0,-1 0-1 0 0,10 0 1 0 0,-12-1-5 0 0,0-1-1 0 0,-1 1 1 0 0,1-1 0 0 0,-1 0-1 0 0,1 0 1 0 0,-1 0 0 0 0,1 0-1 0 0,-1 0 1 0 0,1-1 0 0 0,-1 1-1 0 0,0-1 1 0 0,0 0 0 0 0,0 1-1 0 0,0-1 1 0 0,0 0 0 0 0,0 0-1 0 0,0 0 1 0 0,-1 0 0 0 0,1-1-1 0 0,-1 1 1 0 0,0 0 0 0 0,1-1-1 0 0,-1 1 1 0 0,0 0 0 0 0,0-1-1 0 0,1-5 1 0 0,3-12 29 0 0,-1 0 0 0 0,-1-1-1 0 0,0 1 1 0 0,-1-1 0 0 0,-2 1-1 0 0,0-1 1 0 0,-1 0 0 0 0,-4-20 0 0 0,0 11 44 0 0,-1 1 1 0 0,-2-1 0 0 0,0 2-1 0 0,-25-55 1 0 0,23 63 15 0 0,-2 1 1 0 0,0 0-1 0 0,-1 0 1 0 0,-15-17-1 0 0,21 29-7 0 0,1 0 0 0 0,-1 0-1 0 0,1 1 1 0 0,-2 0 0 0 0,1 0-1 0 0,-1 0 1 0 0,0 1 0 0 0,0 0 0 0 0,0 1-1 0 0,-1 0 1 0 0,0 0 0 0 0,-11-3 0 0 0,19 7-109 0 0,0 0 0 0 0,0 0 1 0 0,0-1-1 0 0,1 1 0 0 0,-1 0 1 0 0,0 0-1 0 0,0 0 0 0 0,0 0 1 0 0,0 0-1 0 0,0 0 0 0 0,1 1 1 0 0,-1-1-1 0 0,0 0 0 0 0,0 0 1 0 0,0 1-1 0 0,0-1 0 0 0,1 0 0 0 0,-1 1 1 0 0,0-1-1 0 0,0 1 0 0 0,1-1 1 0 0,-1 1-1 0 0,0-1 0 0 0,1 1 1 0 0,-1 0-1 0 0,0-1 0 0 0,1 1 1 0 0,-1 0-1 0 0,0 0 0 0 0,0 2-44 0 0,0 0 0 0 0,0-1 0 0 0,1 1 0 0 0,-1-1 0 0 0,0 1 0 0 0,1 0 0 0 0,0 0 0 0 0,0-1 0 0 0,0 6 0 0 0,12 67-808 0 0,-10-66 850 0 0,5 17-79 0 0,1 0 0 0 0,0-1 1 0 0,2 0-1 0 0,1 0 0 0 0,2-1 1 0 0,0 0-1 0 0,16 22 0 0 0,-21-35 71 0 0,0 0-1 0 0,1 0 1 0 0,0-1-1 0 0,1 0 0 0 0,0-1 1 0 0,1 1-1 0 0,0-2 1 0 0,0 0-1 0 0,1 0 0 0 0,0-1 1 0 0,0-1-1 0 0,0 0 0 0 0,1 0 1 0 0,0-1-1 0 0,20 4 1 0 0,-23-8-426 0 0,0 0 0 0 0,0-1 0 0 0,0 0 1 0 0,0-1-1 0 0,0 0 0 0 0,0-1 0 0 0,0 0 1 0 0,0 0-1 0 0,-1-1 0 0 0,1 0 0 0 0,11-7 0 0 0,-6 4 277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3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20 6945 0 0,'-17'-19'4033'0'0,"31"32"-673"0"0,121 122-3268 0 0,-117-114 45 0 0,-1 2-1 0 0,0 0 1 0 0,-2 1 0 0 0,22 43 0 0 0,-38-74-113 0 0,0 0 1 0 0,1 1-1 0 0,0-1 0 0 0,1 0 1 0 0,0 0-1 0 0,0 0 0 0 0,0 0 1 0 0,1 1-1 0 0,0-1 0 0 0,0 1 1 0 0,0-1-1 0 0,1 1 0 0 0,0 0 1 0 0,5-8-1 0 0,-4 6-34 0 0,0 0 0 0 0,1 1 0 0 0,-1-1 0 0 0,2 1 0 0 0,-1 0 0 0 0,1 0 0 0 0,0 1 0 0 0,0 0 0 0 0,0 0 0 0 0,1 0 0 0 0,0 1 0 0 0,1 0 0 0 0,8-5 0 0 0,-14 10 34 0 0,0 0-1 0 0,0-1 1 0 0,-1 1-1 0 0,1 0 1 0 0,0 0-1 0 0,0 0 1 0 0,0 0-1 0 0,0 1 1 0 0,0-1-1 0 0,0 0 0 0 0,0 1 1 0 0,0-1-1 0 0,0 1 1 0 0,-1 0-1 0 0,1 0 1 0 0,0 0-1 0 0,-1 0 1 0 0,1 0-1 0 0,0 0 1 0 0,-1 0-1 0 0,1 0 1 0 0,-1 1-1 0 0,0-1 1 0 0,1 0-1 0 0,-1 1 1 0 0,0-1-1 0 0,0 1 0 0 0,0 0 1 0 0,0-1-1 0 0,0 1 1 0 0,0 0-1 0 0,0 0 1 0 0,0 2-1 0 0,2 2 59 0 0,0 0 0 0 0,-1 0 0 0 0,0 0 0 0 0,0 0 0 0 0,-1 1 0 0 0,1-1 1 0 0,-1 1-1 0 0,0 11 0 0 0,-3-9-60 0 0,0 0 0 0 0,0 0 0 0 0,-1 0 0 0 0,0 0 0 0 0,-1-1 0 0 0,1 1 0 0 0,-2-1 0 0 0,1 0 0 0 0,-1 0 0 0 0,-1-1 0 0 0,1 1 0 0 0,-1-1 0 0 0,0 0 0 0 0,-10 8 0 0 0,15-15-115 0 0,1 1-1 0 0,0-1 1 0 0,0 0-1 0 0,-1 0 1 0 0,1 0-1 0 0,0 0 1 0 0,0 1-1 0 0,-1-1 1 0 0,1 0-1 0 0,0 0 1 0 0,0 0-1 0 0,-1 0 1 0 0,1 0-1 0 0,0 0 1 0 0,-1 1-1 0 0,1-1 1 0 0,0 0-1 0 0,-1 0 1 0 0,1 0-1 0 0,0 0 1 0 0,-1 0-1 0 0,1 0 1 0 0,0 0-1 0 0,0-1 1 0 0,-1 1-1 0 0,1 0 1 0 0,0 0-1 0 0,-1 0 1 0 0,1 0-1 0 0,0 0 1 0 0,0 0-1 0 0,-1 0 1 0 0,1-1-1 0 0,0 1 1 0 0,-1 0-1 0 0,1 0 1 0 0,0 0-1 0 0,0-1 0 0 0,0 1 1 0 0,-1 0-1 0 0,1 0 1 0 0,0-1-1 0 0,0 1 1 0 0,0 0-1 0 0,0 0 1 0 0,-1-1-1 0 0,1 1 1 0 0,0 0-1 0 0,0-1 1 0 0,0 1-1 0 0,0 0 1 0 0,0-1-1 0 0,0 1 1 0 0,0 0-1 0 0,0-1 1 0 0,-3-11-3173 0 0,2 8 3947 0 0,5-11-2344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4.3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52 1 9106 0 0,'0'0'5266'0'0,"-13"13"-2749"0"0,7-1-2505 0 0,0 0 1 0 0,1 0-1 0 0,1 1 1 0 0,0-1-1 0 0,-5 27 0 0 0,8-32-28 0 0,-1 0 0 0 0,1 0 0 0 0,1 1 0 0 0,-1-1 0 0 0,2 0-1 0 0,-1 0 1 0 0,1 0 0 0 0,0 1 0 0 0,0-1 0 0 0,0 0-1 0 0,1 0 1 0 0,1 0 0 0 0,4 11 0 0 0,-7-18-2 0 0,0 1-1 0 0,1 0 1 0 0,-1-1-1 0 0,0 1 1 0 0,0 0 0 0 0,1-1-1 0 0,-1 1 1 0 0,1-1-1 0 0,-1 1 1 0 0,0-1 0 0 0,1 1-1 0 0,-1-1 1 0 0,1 1 0 0 0,-1-1-1 0 0,1 1 1 0 0,-1-1-1 0 0,1 0 1 0 0,0 1 0 0 0,-1-1-1 0 0,1 0 1 0 0,-1 0 0 0 0,1 1-1 0 0,0-1 1 0 0,-1 0-1 0 0,1 0 1 0 0,0 0 0 0 0,-1 0-1 0 0,1 0 1 0 0,0 0-1 0 0,-1 0 1 0 0,1 0 0 0 0,0 0-1 0 0,-1 0 1 0 0,1 0 0 0 0,0 0-1 0 0,-1 0 1 0 0,1-1-1 0 0,0 1 1 0 0,0 0 0 0 0,1-2-20 0 0,0 0-1 0 0,0 0 1 0 0,-1 0 0 0 0,1 0 0 0 0,0 0 0 0 0,-1-1 0 0 0,1 1 0 0 0,-1 0-1 0 0,0-1 1 0 0,1-3 0 0 0,3-7 7 0 0,0 0 1 0 0,-1-1-1 0 0,2-15 0 0 0,-5 23 35 0 0,-1 0 0 0 0,1 0 0 0 0,-2 0 0 0 0,1 0 0 0 0,0 0 0 0 0,-1 0 0 0 0,0 0 0 0 0,-1 0 0 0 0,1 0-1 0 0,-5-9 1 0 0,5 12-268 0 0,-1 0-1 0 0,1 0 0 0 0,-1 0 1 0 0,0 1-1 0 0,0-1 0 0 0,0 1 0 0 0,-1-1 1 0 0,1 1-1 0 0,0-1 0 0 0,-1 1 1 0 0,0 0-1 0 0,1 0 0 0 0,-1 1 0 0 0,0-1 1 0 0,0 0-1 0 0,0 1 0 0 0,0 0 1 0 0,0-1-1 0 0,0 1 0 0 0,-5 0 0 0 0,7 0-460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4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 4513 0 0,'10'38'347'0'0,"2"-1"-1"0"0,1 1 1 0 0,2-2-1 0 0,1 0 1 0 0,2-1-1 0 0,2-1 1 0 0,46 62 0 0 0,-40-76-135 0 0,-23-18-123 0 0,0 0 0 0 0,1 0 0 0 0,-1 0 1 0 0,0 0-1 0 0,0 1 0 0 0,-1 0 0 0 0,1-1 0 0 0,3 6 2073 0 0,-13-10-1558 0 0,-13-9-756 0 0,-2 2-1 0 0,1 0 1 0 0,-1 1 0 0 0,-26-5 0 0 0,45 13 208 0 0,0 0 1 0 0,0 0 0 0 0,0 1 0 0 0,0-1 0 0 0,0 0 0 0 0,0 1 0 0 0,0 0-1 0 0,0 0 1 0 0,0 0 0 0 0,0 0 0 0 0,0 0 0 0 0,0 1 0 0 0,1-1 0 0 0,-1 1-1 0 0,1-1 1 0 0,-1 1 0 0 0,1 0 0 0 0,-1 0 0 0 0,1 1 0 0 0,0-1 0 0 0,0 0-1 0 0,0 1 1 0 0,0-1 0 0 0,1 1 0 0 0,-1-1 0 0 0,1 1 0 0 0,-2 5 0 0 0,0-2 24 0 0,0 0 0 0 0,1 0 1 0 0,0 0-1 0 0,0 1 1 0 0,0-1-1 0 0,1 1 1 0 0,0 0-1 0 0,0-1 1 0 0,1 1-1 0 0,0 0 1 0 0,0 0-1 0 0,1 7 1 0 0,0-12-106 0 0,0 0 0 0 0,0 0 0 0 0,0 0 0 0 0,0 0 0 0 0,0 0-1 0 0,0-1 1 0 0,0 1 0 0 0,0 0 0 0 0,1 0 0 0 0,-1-1 0 0 0,1 1 0 0 0,-1-1 0 0 0,1 0 0 0 0,0 1 0 0 0,-1-1 0 0 0,1 0 0 0 0,0 0 0 0 0,0 0 0 0 0,0 0 0 0 0,0 0 0 0 0,0 0 0 0 0,0-1 0 0 0,0 1 0 0 0,0-1 0 0 0,4 1 0 0 0,3 0-514 0 0,0 0 1 0 0,0 0-1 0 0,1-1 1 0 0,14-1-1 0 0,-8-2 442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5.1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43 7626 0 0,'1'6'24'0'0,"0"0"1"0"0,0-1-1 0 0,1 1 1 0 0,-1-1 0 0 0,1 0-1 0 0,1 1 1 0 0,-1-1-1 0 0,1 0 1 0 0,-1 0 0 0 0,1-1-1 0 0,1 1 1 0 0,-1 0-1 0 0,1-1 1 0 0,0 0 0 0 0,0 0-1 0 0,0 0 1 0 0,9 6-1 0 0,-11-10-164 0 0,0 0 0 0 0,-1 0 0 0 0,1 0 0 0 0,0 0-1 0 0,0 0 1 0 0,-1 0 0 0 0,1 0 0 0 0,0-1-1 0 0,0 1 1 0 0,-1-1 0 0 0,1 1 0 0 0,-1-1 0 0 0,1 0-1 0 0,0 0 1 0 0,-1 1 0 0 0,1-1 0 0 0,-1 0-1 0 0,0 0 1 0 0,1-1 0 0 0,-1 1 0 0 0,0 0 0 0 0,0 0-1 0 0,1-1 1 0 0,-1 1 0 0 0,0 0 0 0 0,0-1-1 0 0,1-2 1 0 0,3-5-569 0 0</inkml:trace>
  <inkml:trace contextRef="#ctx0" brushRef="#br0" timeOffset="1">150 9 576 0 0,'0'0'98'0'0,"0"-1"0"0"0,0 1 0 0 0,0 0 0 0 0,0-1 0 0 0,0 1 0 0 0,0 0 0 0 0,0-1-1 0 0,0 1 1 0 0,0 0 0 0 0,0-1 0 0 0,0 1 0 0 0,0 0 0 0 0,0 0 0 0 0,0-1 0 0 0,1 1 0 0 0,-1 0 0 0 0,0-1 0 0 0,0 1 0 0 0,0 0-1 0 0,1 0 1 0 0,-1-1 0 0 0,0 1 0 0 0,0 0 0 0 0,0 0 0 0 0,1 0 0 0 0,-1-1 0 0 0,0 1 0 0 0,1 0 0 0 0,-1 0 0 0 0,0 0 0 0 0,0 0-1 0 0,1 0 1 0 0,-1 0 0 0 0,0-1 0 0 0,1 1 0 0 0,-1 0 0 0 0,0 0 0 0 0,1 0 0 0 0,-1 0 0 0 0,0 0 0 0 0,1 0 0 0 0,-1 0 0 0 0,0 0-1 0 0,1 0 1 0 0,-1 1 0 0 0,0-1 0 0 0,1 0 0 0 0,-1 0 0 0 0,0 0 0 0 0,1 0 0 0 0,9 21 1842 0 0,3 33-432 0 0,-13-52-1285 0 0,12 57 877 0 0,25 76 0 0 0,-25-102-3661 0 0,29 56 1 0 0,-32-72 609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5.8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 11682 0 0,'-8'0'1874'0'0,"181"245"-1884"0"0,-107-136-4079 0 0,-51-79 2680 0 0,-10-19 459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6.4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0 517 8538 0 0,'0'0'3078'0'0,"38"-16"-1633"0"0,-18 6-1246 0 0,0-1-1 0 0,-1 0 0 0 0,0-2 0 0 0,-1 0 0 0 0,-1-1 0 0 0,0 0 0 0 0,22-25 0 0 0,1-8-2623 0 0,49-74-1 0 0,-71 89-866 0 0,-1 1 837 0 0,-3 14 8201 0 0,33 32-3096 0 0,-37-12-2554 0 0,-2-1-32 0 0,-7-2-24 0 0,0 0 1 0 0,-1 0-1 0 0,1 0 1 0 0,-1 0-1 0 0,1 0 1 0 0,0 0-1 0 0,-1 0 1 0 0,1-1-1 0 0,-1 1 1 0 0,1 0-1 0 0,0 0 0 0 0,-1-1 1 0 0,1 1-1 0 0,-1 0 1 0 0,1 0-1 0 0,-1-1 1 0 0,1 1-1 0 0,-1-1 1 0 0,1 1-1 0 0,-1 0 1 0 0,0-1-1 0 0,1 1 0 0 0,-1-1 1 0 0,1 1-1 0 0,-1-1 1 0 0,0 1-1 0 0,1-1 1 0 0,-1 1-1 0 0,0-1 1 0 0,0 0-1 0 0,0 1 1 0 0,1-2-1 0 0,2-7-46 0 0,-1-1 0 0 0,0 0 0 0 0,-1 1 0 0 0,1-19 0 0 0,-1 25-15 0 0,-1 0-1 0 0,0 0 1 0 0,0 1 0 0 0,0-1-1 0 0,0 0 1 0 0,0 0-1 0 0,-1 0 1 0 0,1 0 0 0 0,-1 0-1 0 0,0 1 1 0 0,0-1 0 0 0,0 0-1 0 0,0 1 1 0 0,0-1 0 0 0,0 0-1 0 0,-1 1 1 0 0,0 0-1 0 0,1-1 1 0 0,-1 1 0 0 0,0 0-1 0 0,0 0 1 0 0,0 0 0 0 0,0 0-1 0 0,-5-3 1 0 0,6 4 33 0 0,0 1 0 0 0,0 0 1 0 0,0-1-1 0 0,0 1 0 0 0,0 0 1 0 0,0 0-1 0 0,0 0 0 0 0,0 0 1 0 0,0-1-1 0 0,0 1 0 0 0,0 1 1 0 0,0-1-1 0 0,0 0 0 0 0,0 0 0 0 0,0 0 1 0 0,0 0-1 0 0,0 1 0 0 0,0-1 1 0 0,0 1-1 0 0,0-1 0 0 0,0 1 1 0 0,1-1-1 0 0,-1 1 0 0 0,0-1 1 0 0,0 1-1 0 0,-1 1 0 0 0,0 0 2 0 0,0 0 0 0 0,1 1 0 0 0,-1-1 0 0 0,0 1 1 0 0,1-1-1 0 0,0 1 0 0 0,0 0 0 0 0,-1 0 0 0 0,1 3 0 0 0,-2 3 19 0 0,1 0 0 0 0,1 0 0 0 0,0-1 0 0 0,0 1 0 0 0,1 13 0 0 0,1-11 0 0 0,0-1 0 0 0,1 0 1 0 0,0 0-1 0 0,1 0 0 0 0,0 0 1 0 0,1 0-1 0 0,-1-1 0 0 0,2 0 1 0 0,0 1-1 0 0,10 15 1 0 0,-12-22-78 0 0,-1 0 0 0 0,1 0 1 0 0,0-1-1 0 0,0 1 0 0 0,0-1 1 0 0,0 0-1 0 0,0 1 0 0 0,1-2 1 0 0,-1 1-1 0 0,0 0 1 0 0,1 0-1 0 0,0-1 0 0 0,-1 0 1 0 0,1 0-1 0 0,0 0 0 0 0,0 0 1 0 0,-1-1-1 0 0,1 1 0 0 0,0-1 1 0 0,0 0-1 0 0,0 0 0 0 0,0 0 1 0 0,-1-1-1 0 0,1 1 1 0 0,0-1-1 0 0,0 0 0 0 0,-1 0 1 0 0,1 0-1 0 0,0-1 0 0 0,-1 1 1 0 0,6-4-1 0 0,4-2-477 0 0,0 0-1 0 0,-1 0 1 0 0,0-2-1 0 0,15-12 1 0 0,-8 3 410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6.9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44 179 3681 0 0,'-7'-1'2323'0'0,"-20"4"4490"0"0,26-3-6751 0 0,1 1 1 0 0,-1-1-1 0 0,0 0 1 0 0,1 1-1 0 0,-1-1 1 0 0,1 1-1 0 0,-1-1 1 0 0,1 1-1 0 0,-1-1 1 0 0,1 1-1 0 0,-1 0 1 0 0,1-1-1 0 0,0 1 1 0 0,-1-1-1 0 0,1 1 1 0 0,0 0-1 0 0,-1-1 1 0 0,1 1-1 0 0,0 0 1 0 0,0 0-1 0 0,0-1 1 0 0,0 1-1 0 0,0 0 1 0 0,-1 1-1 0 0,2 3-67 0 0,-1 1 0 0 0,1 0 1 0 0,0 0-1 0 0,1 0 0 0 0,-1-1 0 0 0,1 1 0 0 0,0-1 1 0 0,0 1-1 0 0,1-1 0 0 0,0 0 0 0 0,0 0 0 0 0,0 0 1 0 0,0 0-1 0 0,5 4 0 0 0,-2 1 76 0 0,-5-9-50 0 0,-1 1 0 0 0,1 0 0 0 0,0-1 0 0 0,0 1 0 0 0,0-1-1 0 0,0 1 1 0 0,0-1 0 0 0,1 1 0 0 0,-1-1 0 0 0,0 0 0 0 0,1 0 0 0 0,-1 1 0 0 0,1-1 0 0 0,-1 0 0 0 0,1 0 0 0 0,-1-1 0 0 0,4 2 0 0 0,-4-2 281 0 0,1-9-318 0 0,4-18-81 0 0,-2 1-1 0 0,0-1 1 0 0,-1 0 0 0 0,-2 0 0 0 0,-2-30 0 0 0,1 30 170 0 0,6 34-118 0 0,1 4 62 0 0,21 27 84 0 0,-27-37-74 0 0,0 1 1 0 0,1 0-1 0 0,-1 0 1 0 0,1-1-1 0 0,-1 1 0 0 0,1-1 1 0 0,0 1-1 0 0,0-1 0 0 0,0 0 1 0 0,0 1-1 0 0,0-1 0 0 0,0 0 1 0 0,0 0-1 0 0,0-1 1 0 0,3 2-1 0 0,1-12-179 0 0,-1-2 129 0 0,-1 0 0 0 0,-1 0 0 0 0,0-1 0 0 0,-1 0 0 0 0,0 1 1 0 0,-1-17-1 0 0,4-19 85 0 0,-4 44-40 0 0,0 3 22 0 0,16 16-494 0 0,28 48 226 0 0,-37-50-204 0 0,-1-1 0 0 0,2-1 0 0 0,0 1 1 0 0,0-1-1 0 0,12 10 0 0 0,-10-12 8 0 0,-2-1 321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7.3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7586 0 0,'0'0'2758'0'0,"14"26"-2121"0"0,134 255 784 0 0,-120-233-1363 0 0,-6-17 53 0 0,1 0-4359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7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13 17916 0 0,'-3'-2'5'0'0,"0"1"1"0"0,1-1 0 0 0,-1 1-1 0 0,0 0 1 0 0,-1 0 0 0 0,1 0-1 0 0,0 0 1 0 0,0 0-1 0 0,0 1 1 0 0,0-1 0 0 0,-1 1-1 0 0,1 0 1 0 0,0 0-1 0 0,0 0 1 0 0,-1 0 0 0 0,1 1-1 0 0,0-1 1 0 0,0 1 0 0 0,-5 1-1 0 0,3 1-116 0 0,-1-1 0 0 0,1 1-1 0 0,0 0 1 0 0,0 1 0 0 0,1-1 0 0 0,-1 1-1 0 0,1 0 1 0 0,-1 0 0 0 0,1 0 0 0 0,-4 6-1 0 0,-2 4-125 0 0,1 1-1 0 0,0 0 0 0 0,0 0 1 0 0,2 1-1 0 0,0 0 0 0 0,-7 24 1 0 0,12-32 229 0 0,0-1 0 0 0,0 0 1 0 0,1 1-1 0 0,0-1 0 0 0,0 1 1 0 0,1 0-1 0 0,0-1 0 0 0,0 1 1 0 0,1-1-1 0 0,0 1 0 0 0,1-1 1 0 0,2 9-1 0 0,-3-13 1 0 0,1 1-1 0 0,0-1 1 0 0,0 1-1 0 0,0-1 1 0 0,0 0-1 0 0,0 1 1 0 0,1-1 0 0 0,0-1-1 0 0,-1 1 1 0 0,1 0-1 0 0,0-1 1 0 0,0 1-1 0 0,1-1 1 0 0,-1 0 0 0 0,0 0-1 0 0,1 0 1 0 0,0 0-1 0 0,-1-1 1 0 0,1 1-1 0 0,0-1 1 0 0,-1 0-1 0 0,1 0 1 0 0,0-1 0 0 0,7 1-1 0 0,5 0-2 0 0,1 0-1 0 0,-1-1 1 0 0,1-1 0 0 0,-1-1-1 0 0,1 0 1 0 0,30-9-1 0 0,-10-1-644 0 0,65-31-1 0 0,-68 26 604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7.6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98 10138 0 0,'0'0'1993'0'0,"2"-23"-648"0"0,0 18-1363 0 0,0 0 0 0 0,1 0 0 0 0,-1-1 0 0 0,1 1 0 0 0,0 1 0 0 0,0-1 0 0 0,0 0 0 0 0,1 1 0 0 0,0 0 0 0 0,6-6 0 0 0,-8 8 31 0 0,0 0-1 0 0,0 1 1 0 0,0-1-1 0 0,0 1 1 0 0,1 0-1 0 0,-1-1 1 0 0,1 1-1 0 0,-1 0 0 0 0,1 0 1 0 0,-1 1-1 0 0,1-1 1 0 0,0 0-1 0 0,-1 1 1 0 0,1 0-1 0 0,0-1 1 0 0,0 1-1 0 0,-1 0 1 0 0,1 1-1 0 0,0-1 1 0 0,-1 0-1 0 0,1 1 1 0 0,0-1-1 0 0,-1 1 1 0 0,1 0-1 0 0,-1 0 1 0 0,1 0-1 0 0,-1 0 1 0 0,5 3-1 0 0,-5-2 83 0 0,1-1-1 0 0,-1 1 1 0 0,0 0-1 0 0,0 0 1 0 0,0 0-1 0 0,0 0 1 0 0,-1 1-1 0 0,1-1 1 0 0,-1 0-1 0 0,1 1 1 0 0,-1-1-1 0 0,0 1 1 0 0,1-1-1 0 0,-2 1 1 0 0,1 0-1 0 0,0-1 1 0 0,0 1-1 0 0,-1 0 1 0 0,1 0-1 0 0,-1 4 1 0 0,0 7 137 0 0,0 0-1 0 0,-1-1 1 0 0,-3 17 0 0 0,-1 13-235 0 0,-2-18-1307 0 0,-7-4-4462 0 0,10-17 3282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8.0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7890 0 0,'0'0'7033'0'0,"5"29"-7178"0"0,4-9 11 0 0,2-1 1 0 0,20 29-1 0 0,13 2-3917 0 0,-40-45 3911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8.3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10018 0 0,'0'0'1078'0'0,"0"1"-1150"0"0,0 0 0 0 0,0 0 0 0 0,0 0 0 0 0,0 0 1 0 0,0 0-1 0 0,1 0 0 0 0,-1 0 0 0 0,0 0 0 0 0,0 0 0 0 0,1 0 1 0 0,-1 0-1 0 0,1-1 0 0 0,-1 1 0 0 0,1 0 0 0 0,-1 0 0 0 0,1 0 1 0 0,-1 0-1 0 0,1-1 0 0 0,0 1 0 0 0,-1 0 0 0 0,2 0 0 0 0,2 2-90 0 0,-3-2 131 0 0,1 0 1 0 0,-1 0 0 0 0,1 0-1 0 0,-1 0 1 0 0,1 0-1 0 0,-1 0 1 0 0,1 0 0 0 0,-1-1-1 0 0,1 1 1 0 0,0-1 0 0 0,-1 1-1 0 0,1-1 1 0 0,0 1-1 0 0,-1-1 1 0 0,1 0 0 0 0,0 0-1 0 0,2 0 1 0 0,5-3-46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8.7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72 1 4841 0 0,'-1'0'9384'0'0,"-9"10"-8128"0"0,1 6-1243 0 0,0 1 1 0 0,1 0-1 0 0,1 0 0 0 0,1 1 1 0 0,0-1-1 0 0,2 2 1 0 0,0-1-1 0 0,0 0 1 0 0,2 1-1 0 0,1-1 1 0 0,0 30-1 0 0,1-48-76 0 0,1 1 0 0 0,-1 0 0 0 0,0 0 1 0 0,0-1-1 0 0,1 1 0 0 0,-1 0 0 0 0,0 0 0 0 0,1-1 0 0 0,-1 1 0 0 0,1 0 1 0 0,-1-1-1 0 0,1 1 0 0 0,-1 0 0 0 0,1-1 0 0 0,0 1 0 0 0,-1-1 0 0 0,1 1 1 0 0,0-1-1 0 0,-1 0 0 0 0,1 1 0 0 0,0-1 0 0 0,-1 1 0 0 0,1-1 1 0 0,0 0-1 0 0,0 0 0 0 0,0 1 0 0 0,-1-1 0 0 0,1 0 0 0 0,0 0 0 0 0,0 0 1 0 0,0 0-1 0 0,-1 0 0 0 0,1 0 0 0 0,0 0 0 0 0,0 0 0 0 0,1-1 0 0 0,29-7-353 0 0,-19 3 379 0 0,-1 1 0 0 0,1 1 0 0 0,-1 0 1 0 0,1 0-1 0 0,0 1 0 0 0,0 1 0 0 0,0 0 0 0 0,0 1 0 0 0,14 1 0 0 0,-23-1 78 0 0,0 0-1 0 0,0 0 1 0 0,-1 1-1 0 0,1 0 0 0 0,0-1 1 0 0,0 1-1 0 0,0 0 1 0 0,0 0-1 0 0,-1 1 1 0 0,1-1-1 0 0,-1 1 0 0 0,1-1 1 0 0,-1 1-1 0 0,1 0 1 0 0,-1 0-1 0 0,0 0 1 0 0,0 0-1 0 0,0 0 1 0 0,0 0-1 0 0,0 1 0 0 0,-1-1 1 0 0,1 1-1 0 0,0-1 1 0 0,-1 1-1 0 0,0 0 1 0 0,0-1-1 0 0,0 1 1 0 0,0 0-1 0 0,0 0 0 0 0,-1 0 1 0 0,1 0-1 0 0,-1 0 1 0 0,1 0-1 0 0,-1-1 1 0 0,0 1-1 0 0,-1 0 1 0 0,1 0-1 0 0,0 0 0 0 0,-1 0 1 0 0,1 0-1 0 0,-3 5 1 0 0,-1 5-71 0 0,1-1 0 0 0,-2-1 0 0 0,0 1 0 0 0,0-1 0 0 0,-1 1 0 0 0,-14 17 0 0 0,-5 13-5300 0 0,20-34 3113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9.2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0 158 3041 0 0,'7'-7'7070'0'0,"8"-5"-3557"0"0,52-34-3876 0 0,-32 23 1113 0 0,-21 13-636 0 0,1 0-1 0 0,0 1 1 0 0,0 1 0 0 0,1 0 0 0 0,0 1 0 0 0,25-7-1 0 0,-38 13-83 0 0,0 0-1 0 0,1 1 1 0 0,-1-1-1 0 0,1 1 1 0 0,-1-1-1 0 0,1 1 1 0 0,-1 0 0 0 0,1 0-1 0 0,-1 1 1 0 0,0-1-1 0 0,1 1 1 0 0,-1 0-1 0 0,1-1 1 0 0,-1 2-1 0 0,0-1 1 0 0,0 0-1 0 0,1 1 1 0 0,-1-1-1 0 0,0 1 1 0 0,0 0 0 0 0,-1 0-1 0 0,1 0 1 0 0,0 0-1 0 0,-1 1 1 0 0,1-1-1 0 0,-1 1 1 0 0,0-1-1 0 0,1 1 1 0 0,-1 0-1 0 0,-1 0 1 0 0,1 0-1 0 0,0 0 1 0 0,-1 0 0 0 0,0 0-1 0 0,1 1 1 0 0,-1-1-1 0 0,0 0 1 0 0,-1 1-1 0 0,2 6 1 0 0,3 19 174 0 0,-1 1-1 0 0,-2 0 1 0 0,-1 0 0 0 0,-4 52 0 0 0,-26 120 6 0 0,5-95-151 0 0,13-62-43 0 0,2 1 0 0 0,1 0 0 0 0,-1 58 0 0 0,12-80 85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6:59.7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7442 0 0,'0'0'9938'0'0,"6"4"-9932"0"0,8 7 11 0 0,0 1-1 0 0,0 0 1 0 0,-1 1-1 0 0,0 1 1 0 0,-1 0-1 0 0,-1 0 1 0 0,12 20-1 0 0,-17-23 145 0 0,11 17 17 0 0,-16-27-141 0 0,-1-1 0 0 0,0 1 0 0 0,1-1 0 0 0,-1 0 0 0 0,1 1 0 0 0,-1-1 1 0 0,1 0-1 0 0,-1 1 0 0 0,1-1 0 0 0,-1 0 0 0 0,1 0 0 0 0,-1 1 0 0 0,1-1 0 0 0,-1 0 1 0 0,1 0-1 0 0,0 0 0 0 0,-1 0 0 0 0,1 0 0 0 0,-1 0 0 0 0,1 0 0 0 0,-1 0 0 0 0,1 0 1 0 0,0 0-1 0 0,-1 0 0 0 0,1 0 0 0 0,-1 0 0 0 0,1-1 0 0 0,-1 1 0 0 0,1 0 1 0 0,-1 0-1 0 0,1 0 0 0 0,-1-1 0 0 0,1 1 0 0 0,-1 0 0 0 0,1-1 0 0 0,-1 1 0 0 0,1-1 1 0 0,-1 1-1 0 0,0 0 0 0 0,1-1 0 0 0,-1 1 0 0 0,1-1 0 0 0,-1 1 0 0 0,0-1 0 0 0,0 1 1 0 0,1-1-1 0 0,-1 0 0 0 0,5-7-159 0 0,46-62 36 0 0,-8 29-2840 0 0,-1 11-1060 0 0,-27 18 2797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3.9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21 2649 0 0,'-2'-21'11890'0'0,"1"51"-11775"0"0,1 1-1 0 0,9 54 1 0 0,1 19 221 0 0,-14 217-98 0 0,4-321-488 0 0,-11-16-6539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4.4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93 41 6809 0 0,'0'0'5092'0'0,"-1"0"-4955"0"0,1 0 0 0 0,0-1 0 0 0,-1 1 0 0 0,1 0 0 0 0,-1 0 0 0 0,1 0 0 0 0,-1 0 0 0 0,1 0 0 0 0,-1-1 0 0 0,1 1 0 0 0,-1 0 0 0 0,1 0 0 0 0,-1 0-1 0 0,1 0 1 0 0,-1 1 0 0 0,1-1 0 0 0,-1 0 0 0 0,1 0 0 0 0,0 0 0 0 0,-1 0 0 0 0,1 0 0 0 0,-1 1 0 0 0,1-1 0 0 0,-1 0 0 0 0,1 0 0 0 0,0 1 0 0 0,-1-1 0 0 0,0 1 0 0 0,-6 8-79 0 0,-1 1 0 0 0,2 0 1 0 0,-1 1-1 0 0,1 0 0 0 0,1 0 1 0 0,0 0-1 0 0,1 1 1 0 0,-6 23-1 0 0,-11 23 434 0 0,43-132-427 0 0,-17 52-103 0 0,1 1 0 0 0,0-1 0 0 0,2 1 0 0 0,16-31 0 0 0,-24 51 25 0 0,1 0 0 0 0,0 0 0 0 0,0 1 0 0 0,0-1 0 0 0,0 0 0 0 0,0 1 0 0 0,-1-1 0 0 0,1 1 0 0 0,0-1 0 0 0,0 1 0 0 0,0 0 0 0 0,0-1 0 0 0,1 1 0 0 0,-1 0 0 0 0,0 0 0 0 0,0-1 0 0 0,0 1 0 0 0,0 0 0 0 0,0 0 0 0 0,0 0 0 0 0,0 0 0 0 0,0 1 0 0 0,0-1 0 0 0,0 0 1 0 0,0 0-1 0 0,0 1 0 0 0,0-1 0 0 0,0 0 0 0 0,0 1 0 0 0,0-1 0 0 0,0 1 0 0 0,0 0 0 0 0,0-1 0 0 0,0 1 0 0 0,0 0 0 0 0,0-1 0 0 0,-1 1 0 0 0,2 1 0 0 0,42 40-286 0 0,-32-30 312 0 0,56 65 114 0 0,-53-57-1104 0 0,1-2 1 0 0,1 1 0 0 0,33 27 0 0 0,-35-37-673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5.3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75 315 10946 0 0,'1'9'5054'0'0,"15"41"-5372"0"0,25 30 369 0 0,-20-40 144 0 0,28 71 0 0 0,-48-110 258 0 0,-19-33-803 0 0,-30-51-450 0 0,22 35 726 0 0,-56-77 0 0 0,77 119 158 0 0,1-1 0 0 0,0 1 0 0 0,0-1 0 0 0,1 1 0 0 0,-1-1 0 0 0,-2-9 0 0 0,6 15 550 0 0,1-17 578 0 0,3 9-1207 0 0,0 0 0 0 0,0 1 0 0 0,0-1 0 0 0,1 1 0 0 0,0 0 0 0 0,1 1 1 0 0,0-1-1 0 0,0 1 0 0 0,0 0 0 0 0,1 1 0 0 0,11-10 0 0 0,37-38-47 0 0,28-27-3290 0 0,-74 76 2109 0 0,-2 3-230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5.6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0 229 11755 0 0,'1'-8'371'0'0,"0"0"1"0"0,1 1 0 0 0,-1-1 0 0 0,1 0 0 0 0,1 1 0 0 0,0-1 0 0 0,0 1 0 0 0,5-9 0 0 0,34-53-227 0 0,-35 60-922 0 0,0 0-1 0 0,1 1 1 0 0,0 0-1 0 0,0 1 1 0 0,13-9-1 0 0,2-2-3983 0 0,-15 10 2013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7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7 15459 0 0,'0'0'-38'0'0,"0"0"-1"0"0,0-1 1 0 0,0 1-1 0 0,1 0 0 0 0,-1 0 1 0 0,0-1-1 0 0,0 1 1 0 0,-1 0-1 0 0,1 0 0 0 0,0 0 1 0 0,0-1-1 0 0,0 1 1 0 0,0 0-1 0 0,0 0 0 0 0,0 0 1 0 0,0-1-1 0 0,0 1 1 0 0,0 0-1 0 0,0 0 0 0 0,0 0 1 0 0,-1-1-1 0 0,1 1 1 0 0,0 0-1 0 0,0 0 0 0 0,0 0 1 0 0,0 0-1 0 0,0 0 1 0 0,-1-1-1 0 0,1 1 0 0 0,0 0 1 0 0,0 0-1 0 0,0 0 1 0 0,-1 0-1 0 0,1 0 1 0 0,0 0-1 0 0,0 0 0 0 0,0 0 1 0 0,-1 0-1 0 0,1 0 1 0 0,0 0-1 0 0,0 0 0 0 0,0 0 1 0 0,-1 0-1 0 0,1 0 1 0 0,0 0-1 0 0,-5 11-1145 0 0,3 23-475 0 0,17 133 1162 0 0,-7 170 0 0 0,-3-139 848 0 0,4-66 679 0 0,-9-128-277 0 0,7 10 8713 0 0,-2-23-9328 0 0,-3 6-151 0 0,-1 0 0 0 0,1 1 0 0 0,-1-1 0 0 0,0 0 0 0 0,0 0-1 0 0,0 1 1 0 0,-1-1 0 0 0,1 0 0 0 0,0 0 0 0 0,-1 0-1 0 0,0-4 1 0 0,0 7-18 0 0,0-1 0 0 0,0 1-1 0 0,0-1 1 0 0,0 1 0 0 0,-1-1 0 0 0,1 1-1 0 0,0-1 1 0 0,0 1 0 0 0,0-1 0 0 0,0 1-1 0 0,1-1 1 0 0,-1 1 0 0 0,0-1 0 0 0,0 1-1 0 0,0-1 1 0 0,0 1 0 0 0,0-1-1 0 0,1 1 1 0 0,-1-1 0 0 0,0 1 0 0 0,0-1-1 0 0,1 1 1 0 0,-1-1 0 0 0,0 1 0 0 0,1 0-1 0 0,-1-1 1 0 0,1 1 0 0 0,-1 0 0 0 0,0-1-1 0 0,1 1 1 0 0,-1 0 0 0 0,1-1-1 0 0,-1 1 1 0 0,1 0 0 0 0,0-1 0 0 0,-1 1-28 0 0,9 11-182 0 0,-3-6-3478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6.0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0 11442 0 0,'-2'2'88'0'0,"1"-1"0"0"0,-1 0 0 0 0,0 0 1 0 0,0 1-1 0 0,1-1 0 0 0,-1 1 0 0 0,1-1 0 0 0,-1 1 0 0 0,1 0 0 0 0,-1-1 0 0 0,1 1 0 0 0,0 0 0 0 0,0 0 0 0 0,0 0 0 0 0,0 0 0 0 0,0 0 0 0 0,1 0 0 0 0,-1 0 0 0 0,1 0 0 0 0,-1 3 0 0 0,0-2 67 0 0,-1 4-159 0 0,0 0 1 0 0,1 0-1 0 0,0 0 1 0 0,0 0 0 0 0,0 0-1 0 0,1 0 1 0 0,0 0 0 0 0,1 0-1 0 0,0 1 1 0 0,0-1 0 0 0,0 0-1 0 0,1 0 1 0 0,2 7-1 0 0,-3-12-15 0 0,0 1 0 0 0,-1-1 0 0 0,1 0-1 0 0,0 0 1 0 0,0 1 0 0 0,0-1-1 0 0,1 0 1 0 0,-1 0 0 0 0,0 0 0 0 0,1 0-1 0 0,0 0 1 0 0,-1-1 0 0 0,1 1-1 0 0,0 0 1 0 0,0-1 0 0 0,0 1-1 0 0,0-1 1 0 0,0 0 0 0 0,0 1 0 0 0,0-1-1 0 0,0 0 1 0 0,1 0 0 0 0,-1-1-1 0 0,0 1 1 0 0,1 0 0 0 0,-1-1 0 0 0,0 1-1 0 0,1-1 1 0 0,-1 0 0 0 0,1 0-1 0 0,-1 0 1 0 0,1 0 0 0 0,-1 0 0 0 0,0-1-1 0 0,1 1 1 0 0,-1-1 0 0 0,4-1-1 0 0,-3 1 53 0 0,0 0 0 0 0,0-1-1 0 0,0 0 1 0 0,0 0 0 0 0,-1 0-1 0 0,1 0 1 0 0,-1 0-1 0 0,0 0 1 0 0,1 0 0 0 0,-1-1-1 0 0,0 0 1 0 0,0 1 0 0 0,-1-1-1 0 0,1 0 1 0 0,0 0 0 0 0,-1 0-1 0 0,0 0 1 0 0,1 0 0 0 0,-1 0-1 0 0,-1 0 1 0 0,1 0-1 0 0,0 0 1 0 0,-1 0 0 0 0,0-1-1 0 0,1 1 1 0 0,-1 0 0 0 0,0 0-1 0 0,-1-1 1 0 0,1 1 0 0 0,-1 0-1 0 0,1 0 1 0 0,-1 0 0 0 0,0-1-1 0 0,0 1 1 0 0,0 0-1 0 0,-1 0 1 0 0,1 0 0 0 0,-1 1-1 0 0,-3-6 1 0 0,0 3-143 0 0,1 1-1 0 0,-1 0 1 0 0,0 0-1 0 0,0 0 1 0 0,0 1-1 0 0,0-1 1 0 0,-1 1-1 0 0,0 1 1 0 0,-7-4 0 0 0,-32-7-5925 0 0,36 11 4172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6.3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49 10746 0 0,'0'0'923'0'0,"-7"9"2239"0"0,3 0-3105 0 0,0 0 0 0 0,0 0 1 0 0,1 0-1 0 0,0 1 0 0 0,0-1 0 0 0,1 1 0 0 0,0 0 0 0 0,1 0 0 0 0,0 13 0 0 0,1-19-72 0 0,0 1 0 0 0,0-1-1 0 0,0 0 1 0 0,1 1 0 0 0,-1-1-1 0 0,1 0 1 0 0,0 0 0 0 0,1 0-1 0 0,-1 1 1 0 0,1-1-1 0 0,0 0 1 0 0,0-1 0 0 0,0 1-1 0 0,0 0 1 0 0,0-1 0 0 0,1 1-1 0 0,0-1 1 0 0,0 0 0 0 0,0 1-1 0 0,0-1 1 0 0,0-1 0 0 0,1 1-1 0 0,-1 0 1 0 0,1-1 0 0 0,4 2-1 0 0,-6-3 5 0 0,0 0-1 0 0,0 0 1 0 0,0 0-1 0 0,0 0 1 0 0,0-1-1 0 0,0 1 1 0 0,0-1-1 0 0,1 0 1 0 0,-1 1-1 0 0,0-1 1 0 0,0 0-1 0 0,0 0 1 0 0,0 0-1 0 0,1-1 1 0 0,-1 1-1 0 0,0 0 1 0 0,0-1-1 0 0,0 0 1 0 0,0 1 0 0 0,0-1-1 0 0,0 0 1 0 0,0 0-1 0 0,2-1 1 0 0,-1-1 32 0 0,0 0 1 0 0,0 1 0 0 0,-1-1 0 0 0,1 0 0 0 0,-1-1 0 0 0,1 1-1 0 0,-1 0 1 0 0,0-1 0 0 0,0 1 0 0 0,-1-1 0 0 0,3-7 0 0 0,-1 2 54 0 0,0 0 0 0 0,-1 0 0 0 0,0 0 0 0 0,-1-1 0 0 0,0 1 1 0 0,-1 0-1 0 0,0-1 0 0 0,0 1 0 0 0,-1-1 0 0 0,-2-9 0 0 0,0 9 28 0 0,-1 1-1 0 0,0 0 0 0 0,0 0 0 0 0,-1 0 1 0 0,-11-14-1 0 0,15 20-153 0 0,-1 1 1 0 0,0-1 0 0 0,1 1-1 0 0,-1 0 1 0 0,0 0 0 0 0,0 0 0 0 0,0 0-1 0 0,0 0 1 0 0,-1 1 0 0 0,1-1-1 0 0,0 1 1 0 0,-1-1 0 0 0,1 1-1 0 0,-1 0 1 0 0,0 0 0 0 0,1 0-1 0 0,-1 0 1 0 0,0 0 0 0 0,1 1-1 0 0,-1-1 1 0 0,0 1 0 0 0,0 0 0 0 0,0-1-1 0 0,1 1 1 0 0,-4 1 0 0 0,5-1-90 0 0,0 1 1 0 0,1-1 0 0 0,-1 1 0 0 0,0-1 0 0 0,1 0 0 0 0,-1 1-1 0 0,1 0 1 0 0,-1-1 0 0 0,1 1 0 0 0,-1-1 0 0 0,1 1 0 0 0,0 0-1 0 0,-1-1 1 0 0,1 1 0 0 0,-1 0 0 0 0,1-1 0 0 0,0 1 0 0 0,0 0-1 0 0,0-1 1 0 0,-1 1 0 0 0,1 0 0 0 0,0 0 0 0 0,0-1 0 0 0,0 1-1 0 0,0 0 1 0 0,0 0 0 0 0,0-1 0 0 0,0 1 0 0 0,1 0 0 0 0,-1 0 0 0 0,0-1-1 0 0,0 1 1 0 0,0 0 0 0 0,1 1 0 0 0,1 4-653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6.8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6041 0 0,'0'0'1559'0'0,"1"7"-1143"0"0,16 38-108 0 0,2-1-1 0 0,1-1 0 0 0,2-1 0 0 0,3-1 0 0 0,49 64 0 0 0,-117-143 2911 0 0,41 35-3211 0 0,0 1 1 0 0,-1 0-1 0 0,1 0 0 0 0,0 1 0 0 0,-1-1 0 0 0,0 0 0 0 0,1 1 0 0 0,-1 0 0 0 0,0 0 1 0 0,0-1-1 0 0,0 1 0 0 0,0 1 0 0 0,0-1 0 0 0,0 0 0 0 0,0 1 0 0 0,0 0 0 0 0,0 0 0 0 0,0 0 1 0 0,0 0-1 0 0,-4 0 0 0 0,4 3 17 0 0,1-1 0 0 0,-1 1 0 0 0,1 0 0 0 0,-1 0 0 0 0,1-1 0 0 0,0 1 0 0 0,0 1 0 0 0,0-1-1 0 0,0 0 1 0 0,1 0 0 0 0,-1 1 0 0 0,1-1 0 0 0,0 1 0 0 0,-1 5 0 0 0,-11 53 409 0 0,11-53-374 0 0,-4 46 623 0 0,5-53-647 0 0,1 0-1 0 0,0 0 0 0 0,0 0 1 0 0,0 0-1 0 0,0 0 1 0 0,0 0-1 0 0,0 0 0 0 0,1 0 1 0 0,-1 0-1 0 0,1-1 1 0 0,-1 1-1 0 0,1 0 0 0 0,0 0 1 0 0,0 0-1 0 0,-1 0 1 0 0,1-1-1 0 0,1 1 0 0 0,-1-1 1 0 0,0 1-1 0 0,0 0 1 0 0,0-1-1 0 0,2 2 0 0 0,-1-3-52 0 0,0 1-1 0 0,0-1 1 0 0,0 0 0 0 0,0 0-1 0 0,0 0 1 0 0,-1 0-1 0 0,1 0 1 0 0,0 0 0 0 0,0 0-1 0 0,0 0 1 0 0,0-1-1 0 0,0 1 1 0 0,-1-1-1 0 0,1 1 1 0 0,0-1 0 0 0,0 0-1 0 0,-1 0 1 0 0,1 0-1 0 0,0 0 1 0 0,-1 0 0 0 0,1 0-1 0 0,1-2 1 0 0,37-34-851 0 0,-33 30 329 0 0,33-38-2158 0 0,-27 28 2567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7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7 7730 0 0,'-10'-7'4160'0'0,"7"12"-1805"0"0,10 27-1318 0 0,23 44-1410 0 0,-18-51 444 0 0,19 41 98 0 0,50 77 0 0 0,-99-157 1 0 0,-1 2 1 0 0,0 0-1 0 0,-33-16 0 0 0,49 27-156 0 0,0 0 0 0 0,1 0 0 0 0,-1 0 0 0 0,0 0 0 0 0,-1 1 0 0 0,1-1 0 0 0,0 1-1 0 0,0 0 1 0 0,0 0 0 0 0,0 0 0 0 0,0 0 0 0 0,0 1 0 0 0,0-1 0 0 0,0 1 0 0 0,0 0-1 0 0,0-1 1 0 0,0 1 0 0 0,0 1 0 0 0,0-1 0 0 0,0 0 0 0 0,1 1 0 0 0,-1-1-1 0 0,1 1 1 0 0,-1 0 0 0 0,1 0 0 0 0,-1 0 0 0 0,1 0 0 0 0,0 1 0 0 0,0-1 0 0 0,-3 5-1 0 0,1-1 3 0 0,0 0-1 0 0,0 0 0 0 0,0 0 0 0 0,1 1 1 0 0,0-1-1 0 0,0 1 0 0 0,1 0 0 0 0,0 0 1 0 0,0 0-1 0 0,1 0 0 0 0,-1 0 0 0 0,1 10 1 0 0,1-14-30 0 0,0 0 0 0 0,0 0 0 0 0,0-1 0 0 0,1 1 0 0 0,-1 0 0 0 0,1 0 0 0 0,0 0 0 0 0,0-1 0 0 0,0 1 0 0 0,0 0 0 0 0,0-1 0 0 0,0 1 0 0 0,1-1 0 0 0,-1 1 0 0 0,1-1 0 0 0,0 0 0 0 0,0 0 0 0 0,0 0 0 0 0,0 0 0 0 0,0 0 0 0 0,0 0 0 0 0,0 0 0 0 0,1-1 0 0 0,-1 1 1 0 0,1-1-1 0 0,-1 0 0 0 0,1 1 0 0 0,0-1 0 0 0,-1 0 0 0 0,5 0 0 0 0,-2 0-214 0 0,0 0 0 0 0,0 0 0 0 0,0-1 0 0 0,0 1 0 0 0,0-1 1 0 0,0-1-1 0 0,0 1 0 0 0,0-1 0 0 0,0 0 0 0 0,0 0 0 0 0,0 0 1 0 0,0-1-1 0 0,0 0 0 0 0,0 0 0 0 0,-1 0 0 0 0,7-4 0 0 0,-1-2-403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7.9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51 4553 0 0,'-1'31'2849'0'0,"0"-16"-2336"0"0,1 0-1 0 0,0 0 1 0 0,1 1-1 0 0,4 23 0 0 0,-4-36-496 0 0,-1 0 0 0 0,1 0-1 0 0,0 0 1 0 0,0 0 0 0 0,0 0 0 0 0,1 0-1 0 0,-1-1 1 0 0,1 1 0 0 0,-1-1-1 0 0,1 1 1 0 0,0-1 0 0 0,0 1-1 0 0,0-1 1 0 0,0 0 0 0 0,1 0-1 0 0,-1 0 1 0 0,1 0 0 0 0,-1 0 0 0 0,1-1-1 0 0,-1 1 1 0 0,1-1 0 0 0,0 0-1 0 0,0 1 1 0 0,0-1 0 0 0,0-1-1 0 0,0 1 1 0 0,0 0 0 0 0,5 0 0 0 0,-5-1 2 0 0,0-1 0 0 0,0 1 0 0 0,0-1 1 0 0,1 0-1 0 0,-1 0 0 0 0,0 0 1 0 0,0 0-1 0 0,0 0 0 0 0,-1 0 1 0 0,1-1-1 0 0,0 0 0 0 0,0 0 1 0 0,-1 1-1 0 0,1-1 0 0 0,-1-1 0 0 0,0 1 1 0 0,1 0-1 0 0,-1-1 0 0 0,0 1 1 0 0,0-1-1 0 0,-1 1 0 0 0,1-1 1 0 0,0 0-1 0 0,-1 0 0 0 0,0 0 1 0 0,0 0-1 0 0,2-3 0 0 0,0-4 73 0 0,1 1 0 0 0,-1-1 0 0 0,-1 0-1 0 0,1 0 1 0 0,-2 0 0 0 0,1 0 0 0 0,-1-15-1 0 0,-2 21 6 0 0,1 0 0 0 0,-1-1-1 0 0,0 1 1 0 0,0 0-1 0 0,0 0 1 0 0,0 0-1 0 0,-1 0 1 0 0,1 0-1 0 0,-1 1 1 0 0,0-1-1 0 0,-1 0 1 0 0,1 1-1 0 0,0 0 1 0 0,-1-1-1 0 0,0 1 1 0 0,0 0-1 0 0,0 0 1 0 0,0 1-1 0 0,0-1 1 0 0,-1 1 0 0 0,1-1-1 0 0,-1 1 1 0 0,1 0-1 0 0,-1 0 1 0 0,0 1-1 0 0,0-1 1 0 0,0 1-1 0 0,0 0 1 0 0,0 0-1 0 0,0 0 1 0 0,0 0-1 0 0,-1 1 1 0 0,1 0-1 0 0,-4 0 1 0 0,-1 3-1769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8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0 135 3169 0 0,'5'0'4836'0'0,"17"1"-3490"0"0,-15 2-1215 0 0,-4-2-33 0 0,-1-1 1 0 0,0 1-1 0 0,1 0 1 0 0,-1-1-1 0 0,1 1 1 0 0,-1-1-1 0 0,1 0 1 0 0,-1 0 0 0 0,1 0-1 0 0,-1 0 1 0 0,1 0-1 0 0,-1 0 1 0 0,0-1-1 0 0,4 0 1 0 0,-2-1-4 0 0,1 0 1 0 0,-1-1 0 0 0,1 0 0 0 0,-1 0 0 0 0,0 0 0 0 0,0 0-1 0 0,0 0 1 0 0,0-1 0 0 0,-1 0 0 0 0,0 0 0 0 0,1 0-1 0 0,-1 0 1 0 0,-1 0 0 0 0,1-1 0 0 0,-1 1 0 0 0,1-1-1 0 0,-1 0 1 0 0,-1 1 0 0 0,1-1 0 0 0,-1 0 0 0 0,1 0-1 0 0,-1 0 1 0 0,-1 0 0 0 0,1 0 0 0 0,-1-1 0 0 0,0 1-1 0 0,0 0 1 0 0,0 0 0 0 0,-1 0 0 0 0,-2-10 0 0 0,3 15 385 0 0,-9 0 346 0 0,-4 14-742 0 0,9-8-94 0 0,-1 0-1 0 0,2 1 0 0 0,-1 0 1 0 0,1 0-1 0 0,0 0 1 0 0,0 0-1 0 0,1 0 0 0 0,0 1 1 0 0,0-1-1 0 0,1 1 0 0 0,0 0 1 0 0,0-1-1 0 0,1 1 1 0 0,0 0-1 0 0,0-1 0 0 0,1 1 1 0 0,0 0-1 0 0,3 11 1 0 0,-3-16-9 0 0,0 0 0 0 0,0 0 0 0 0,0 1 0 0 0,0-1 0 0 0,1-1 0 0 0,-1 1 0 0 0,1 0 0 0 0,0 0 0 0 0,0 0 0 0 0,0-1 0 0 0,0 1 0 0 0,0-1 0 0 0,0 0 0 0 0,5 3 0 0 0,-5-4-133 0 0,-1 0 0 0 0,1-1 0 0 0,0 0 0 0 0,0 1 0 0 0,0-1 0 0 0,0 0 0 0 0,0 0 0 0 0,0 0 0 0 0,0 0 0 0 0,0 0 1 0 0,0-1-1 0 0,0 1 0 0 0,0-1 0 0 0,0 1 0 0 0,0-1 0 0 0,-1 0 0 0 0,1 1 0 0 0,0-1 0 0 0,0 0 0 0 0,-1 0 0 0 0,1 0 0 0 0,0-1 0 0 0,-1 1 0 0 0,1 0 0 0 0,1-3 0 0 0,8-4-1265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8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1 10362 0 0,'0'0'3364'0'0,"-9"11"-656"0"0,0 4-2650 0 0,1 1 1 0 0,1 0-1 0 0,0 0 0 0 0,2 1 1 0 0,0 0-1 0 0,0 0 0 0 0,2 0 0 0 0,0 0 1 0 0,-1 20-1 0 0,4-37-119 0 0,0 0 1 0 0,0 1-1 0 0,0-1 1 0 0,0 0-1 0 0,0 1 0 0 0,0-1 1 0 0,0 0-1 0 0,0 0 1 0 0,0 1-1 0 0,0-1 1 0 0,1 0-1 0 0,-1 0 0 0 0,0 1 1 0 0,0-1-1 0 0,0 0 1 0 0,0 1-1 0 0,0-1 0 0 0,0 0 1 0 0,1 0-1 0 0,-1 0 1 0 0,0 1-1 0 0,0-1 1 0 0,0 0-1 0 0,1 0 0 0 0,-1 0 1 0 0,0 1-1 0 0,0-1 1 0 0,1 0-1 0 0,-1 0 0 0 0,0 0 1 0 0,0 0-1 0 0,1 0 1 0 0,-1 0-1 0 0,0 0 1 0 0,0 1-1 0 0,1-1 0 0 0,-1 0 1 0 0,0 0-1 0 0,1 0 1 0 0,-1 0-1 0 0,0 0 0 0 0,17-6-592 0 0,15-17 485 0 0,-30 21 163 0 0,0-1-1 0 0,1 1 1 0 0,-1 0 0 0 0,1 0-1 0 0,0 0 1 0 0,-1 0 0 0 0,1 1-1 0 0,0-1 1 0 0,0 1 0 0 0,0-1-1 0 0,0 1 1 0 0,0 0 0 0 0,1 0-1 0 0,-1 1 1 0 0,0-1-1 0 0,0 1 1 0 0,1-1 0 0 0,-1 1-1 0 0,0 0 1 0 0,1 0 0 0 0,-1 1-1 0 0,0-1 1 0 0,1 1 0 0 0,-1-1-1 0 0,0 1 1 0 0,0 0 0 0 0,0 0-1 0 0,0 1 1 0 0,0-1 0 0 0,0 0-1 0 0,0 1 1 0 0,3 2 0 0 0,-2-1 134 0 0,0 1-1 0 0,0 0 1 0 0,-1 0 0 0 0,1 1 0 0 0,-1-1 0 0 0,0 1 0 0 0,0-1 0 0 0,0 1 0 0 0,0 0-1 0 0,-1 0 1 0 0,0 0 0 0 0,0 1 0 0 0,-1-1 0 0 0,1 0 0 0 0,-1 1 0 0 0,0-1 0 0 0,-1 1 0 0 0,1 9-1 0 0,-2-5 34 0 0,0 1 1 0 0,-1-1-1 0 0,-1 0 0 0 0,1 1 0 0 0,-1-1 0 0 0,-1 0 0 0 0,0-1 0 0 0,-7 13 0 0 0,9-17-331 0 0,-1 1 0 0 0,0-1 1 0 0,0 0-1 0 0,-1 0 0 0 0,1 0 0 0 0,-1 0 0 0 0,0-1 0 0 0,-1 1 0 0 0,1-1 1 0 0,-1 0-1 0 0,0-1 0 0 0,0 1 0 0 0,0-1 0 0 0,0 0 0 0 0,-9 4 0 0 0,13-7 43 0 0,0 0 0 0 0,0 1 0 0 0,0-1 0 0 0,0 0 0 0 0,0 0 0 0 0,0 0 0 0 0,0 0 0 0 0,0 0 0 0 0,0 0 0 0 0,0 0 0 0 0,0 0-1 0 0,0 0 1 0 0,0-1 0 0 0,0 1 0 0 0,0 0 0 0 0,0-1 0 0 0,0 1 0 0 0,0 0 0 0 0,1-1 0 0 0,-1 1 0 0 0,0-1 0 0 0,0 0 0 0 0,-1 0-1 0 0,-4-7-837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9.2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10242 0 0,'0'0'4108'0'0,"2"10"-3704"0"0,5 4-402 0 0,1-1-1 0 0,0 0 1 0 0,19 22 0 0 0,17 27 62 0 0,-41-56-119 0 0,18 28-292 0 0,-1 2 0 0 0,-2 0 0 0 0,-2 1 0 0 0,18 59 0 0 0,-34-85-1799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09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0 370 8778 0 0,'9'-2'1271'0'0,"45"-9"-828"0"0,-28 6-336 0 0,0-1 1 0 0,-1-1-1 0 0,35-14 0 0 0,-51 16-98 0 0,-1 1-1 0 0,1-1 1 0 0,-1-1 0 0 0,0 1-1 0 0,0-1 1 0 0,-1-1-1 0 0,0 1 1 0 0,0-1-1 0 0,0-1 1 0 0,-1 1-1 0 0,0-1 1 0 0,-1 0-1 0 0,7-11 1 0 0,-1-3-105 0 0,0 0-1 0 0,8-29 1 0 0,-16 44 100 0 0,-1 0 0 0 0,0 0 0 0 0,-1-1 0 0 0,0 1 0 0 0,0 0 1 0 0,0-1-1 0 0,-1 1 0 0 0,0-1 0 0 0,0 1 0 0 0,-1-1 0 0 0,-2-12 0 0 0,3 19 36 0 0,0 0 0 0 0,0 1 1 0 0,0-1-1 0 0,-1 0 0 0 0,1 0 0 0 0,0 0 1 0 0,0 0-1 0 0,0 0 0 0 0,-1 1 0 0 0,1-1 1 0 0,0 0-1 0 0,-1 0 0 0 0,1 1 0 0 0,-1-1 1 0 0,1 0-1 0 0,-1 1 0 0 0,1-1 0 0 0,-1 0 0 0 0,1 1 1 0 0,-1-1-1 0 0,0 1 0 0 0,1-1 0 0 0,-1 1 1 0 0,0-1-1 0 0,0 1 0 0 0,1-1 0 0 0,-1 1 1 0 0,0 0-1 0 0,0-1 0 0 0,0 1 0 0 0,1 0 1 0 0,-1 0-1 0 0,0 0 0 0 0,0-1 0 0 0,0 1 0 0 0,0 0 1 0 0,1 0-1 0 0,-1 0 0 0 0,0 0 0 0 0,0 1 1 0 0,0-1-1 0 0,-1 0 0 0 0,2 1-23 0 0,-1 0 0 0 0,0 0-1 0 0,0 0 1 0 0,0 1 0 0 0,1-1 0 0 0,-1 0-1 0 0,1 0 1 0 0,-1 1 0 0 0,1-1 0 0 0,-1 0 0 0 0,1 1-1 0 0,0-1 1 0 0,0 0 0 0 0,0 1 0 0 0,-1-1-1 0 0,1 0 1 0 0,1 1 0 0 0,-1-1 0 0 0,0 0 0 0 0,0 1-1 0 0,0-1 1 0 0,1 0 0 0 0,-1 1 0 0 0,0-1-1 0 0,1 0 1 0 0,0 0 0 0 0,-1 1 0 0 0,2 0-1 0 0,13 30 100 0 0,1-1-1 0 0,1-1 0 0 0,2-1 0 0 0,1-1 0 0 0,46 50 0 0 0,-46-64 2 0 0,-19-14-110 0 0,-1 0 1 0 0,1 0-1 0 0,-1 0 1 0 0,1 0 0 0 0,-1 0-1 0 0,1 0 1 0 0,-1 0-1 0 0,0 0 1 0 0,1 0-1 0 0,-1-1 1 0 0,1 1 0 0 0,-1 0-1 0 0,1 0 1 0 0,-1 0-1 0 0,0 0 1 0 0,1-1 0 0 0,-1 1-1 0 0,0 0 1 0 0,1-1-1 0 0,-1 1 1 0 0,0 0 0 0 0,1 0-1 0 0,-1-1 1 0 0,0 1-1 0 0,1 0 1 0 0,-1-1-1 0 0,0 1 1 0 0,1-1 0 0 0,0-4 43 0 0,1 0 0 0 0,-1 0 0 0 0,0 0 1 0 0,0 0-1 0 0,-1 0 0 0 0,1-8 1 0 0,-1 7-45 0 0,1-14-30 0 0,1 0 0 0 0,0 1 0 0 0,2-1 0 0 0,11-36 0 0 0,-15 55 10 0 0,14 5-164 0 0,19 17 95 0 0,-24-15-189 0 0,-1 0 1 0 0,1 0-1 0 0,1-1 1 0 0,-1 0-1 0 0,1 0 1 0 0,0-1-1 0 0,0 0 1 0 0,0-1-1 0 0,13 2 0 0 0,-10-4 187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0.1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4 10914 0 0,'-8'-3'1945'0'0,"10"3"-2617"0"0,-1 0 416 0 0,1 0 7 0 0,-1 0-991 0 0,1 0 1104 0 0,40 12-312 0 0,-29-9 448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8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 15691 0 0,'0'0'19'0'0,"21"4"-4016"0"0,-4-2 4209 0 0,0-1 0 0 0,0-1 0 0 0,0 0 0 0 0,25-4 0 0 0,-37 4-41 0 0,1-1 1 0 0,-1-1 0 0 0,-1 1 0 0 0,1-1-1 0 0,0 0 1 0 0,0 0 0 0 0,-1 0 0 0 0,1-1-1 0 0,-1 1 1 0 0,1-1 0 0 0,-1 0 0 0 0,0 0-1 0 0,0-1 1 0 0,-1 1 0 0 0,1-1-1 0 0,-1 0 1 0 0,1 0 0 0 0,-1 0 0 0 0,-1 0-1 0 0,1-1 1 0 0,0 1 0 0 0,-1-1 0 0 0,3-9-1 0 0,-4 12-98 0 0,0-1 1 0 0,0 1-1 0 0,-1-1 0 0 0,1 1 0 0 0,-1-1 0 0 0,0 0 0 0 0,0 1 0 0 0,0-1 0 0 0,0 0 0 0 0,0 1 1 0 0,0-1-1 0 0,-1 1 0 0 0,1-1 0 0 0,-1 0 0 0 0,0 1 0 0 0,1-1 0 0 0,-1 1 0 0 0,0 0 0 0 0,-3-5 1 0 0,3 6-101 0 0,0 0 0 0 0,-1 0 0 0 0,1 0 0 0 0,0 0 0 0 0,-1 0 1 0 0,1 0-1 0 0,-1 0 0 0 0,1 1 0 0 0,-1-1 0 0 0,1 0 1 0 0,-1 1-1 0 0,1-1 0 0 0,-1 1 0 0 0,0 0 0 0 0,1-1 1 0 0,-1 1-1 0 0,0 0 0 0 0,0 0 0 0 0,1 0 0 0 0,-1 0 0 0 0,0 0 1 0 0,1 1-1 0 0,-1-1 0 0 0,0 0 0 0 0,1 1 0 0 0,-1-1 1 0 0,1 1-1 0 0,-1 0 0 0 0,1 0 0 0 0,-1-1 0 0 0,1 1 1 0 0,-3 2-1 0 0,-7 4-119 0 0,1 0 1 0 0,0 1-1 0 0,0 0 0 0 0,0 1 1 0 0,1 1-1 0 0,0-1 1 0 0,1 1-1 0 0,0 0 1 0 0,1 1-1 0 0,0 0 1 0 0,0 0-1 0 0,1 1 0 0 0,1 0 1 0 0,0 0-1 0 0,0 0 1 0 0,2 0-1 0 0,-1 1 1 0 0,1 0-1 0 0,-1 21 0 0 0,4-32 143 0 0,0 1 0 0 0,0 0 0 0 0,0 0 0 0 0,0-1 0 0 0,1 1 0 0 0,-1 0 0 0 0,1-1 0 0 0,0 1 0 0 0,0 0 0 0 0,0-1 0 0 0,0 1 0 0 0,0-1 0 0 0,1 0 0 0 0,-1 1-1 0 0,1-1 1 0 0,-1 0 0 0 0,1 0 0 0 0,0 0 0 0 0,0 0 0 0 0,0 0 0 0 0,0 0 0 0 0,0 0 0 0 0,0-1 0 0 0,1 1 0 0 0,-1-1 0 0 0,1 0 0 0 0,-1 0 0 0 0,5 2 0 0 0,0 0-14 0 0,1-1 1 0 0,1 0-1 0 0,-1 0 1 0 0,0-1-1 0 0,0 0 1 0 0,1 0-1 0 0,-1-1 1 0 0,11 0-1 0 0,3-3-127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0.5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0 1312 0 0,'0'0'12243'0'0,"-10"21"-9132"0"0,8-14-3112 0 0,-3 2 53 0 0,1 0-1 0 0,1 1 1 0 0,0 0-1 0 0,0-1 1 0 0,1 1-1 0 0,0 0 1 0 0,1 1-1 0 0,-1 19 1 0 0,3-29-87 0 0,-1-1-1 0 0,0 0 1 0 0,1 1-1 0 0,-1-1 1 0 0,0 1-1 0 0,1-1 1 0 0,-1 0-1 0 0,0 1 1 0 0,1-1-1 0 0,-1 0 1 0 0,1 1-1 0 0,-1-1 1 0 0,1 0-1 0 0,-1 0 1 0 0,1 1-1 0 0,-1-1 1 0 0,1 0-1 0 0,-1 0 1 0 0,1 0-1 0 0,-1 0 1 0 0,1 0-1 0 0,-1 0 1 0 0,1 0-1 0 0,0 0 1 0 0,-1 0-1 0 0,1 0 1 0 0,-1 0-1 0 0,1 0 1 0 0,-1 0-1 0 0,1 0 1 0 0,-1 0 0 0 0,1-1-1 0 0,-1 1 1 0 0,1 0-1 0 0,-1 0 1 0 0,1-1-1 0 0,-1 1 1 0 0,1 0-1 0 0,-1-1 1 0 0,0 1-1 0 0,1 0 1 0 0,-1-1-1 0 0,1 0 1 0 0,29-18-826 0 0,-23 14 800 0 0,2 0 71 0 0,0 0 0 0 0,0 1 0 0 0,0 0 1 0 0,1 0-1 0 0,-1 1 0 0 0,1 1 0 0 0,0-1 0 0 0,0 2 1 0 0,0-1-1 0 0,12 1 0 0 0,-18 1 73 0 0,-1 0 0 0 0,0 0 0 0 0,0 1 0 0 0,1-1 0 0 0,-1 1 0 0 0,0 0 0 0 0,0 0 1 0 0,0 0-1 0 0,0 1 0 0 0,0-1 0 0 0,0 1 0 0 0,0-1 0 0 0,0 1 0 0 0,-1 0 0 0 0,1 0 0 0 0,-1 0 0 0 0,1 0 0 0 0,-1 1 0 0 0,0-1 0 0 0,0 1 0 0 0,0-1 0 0 0,0 1 0 0 0,0 0 0 0 0,0 0 1 0 0,-1 0-1 0 0,0 0 0 0 0,1 0 0 0 0,-1 0 0 0 0,0 0 0 0 0,-1 0 0 0 0,1 0 0 0 0,0 1 0 0 0,-1-1 0 0 0,0 6 0 0 0,1 3 173 0 0,-2-1 0 0 0,0 0 0 0 0,0 1 0 0 0,-1-1 0 0 0,0 0 0 0 0,-1 0-1 0 0,0 0 1 0 0,0 0 0 0 0,-2 0 0 0 0,1-1 0 0 0,-1 0 0 0 0,-9 13 0 0 0,8-13-318 0 0,-2 1 1 0 0,0-1-1 0 0,0-1 0 0 0,-16 16 0 0 0,17-19-519 0 0,1-1-1 0 0,-1-1 0 0 0,1 1 1 0 0,-1-1-1 0 0,0 0 0 0 0,-1 0 1 0 0,-13 4-1 0 0,14-7-1197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0.9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10594 0 0,'0'0'3725'0'0,"8"6"-1838"0"0,21 52-1613 0 0,-24-46-539 0 0,1 1 0 0 0,0-1 0 0 0,0-1 0 0 0,1 1 0 0 0,11 13 0 0 0,-8-16-414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5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4 3617 0 0,'-6'-3'11288'0'0,"3"3"-9470"0"0,4 15-1920 0 0,10 55 547 0 0,-2 0-1 0 0,0 95 1 0 0,-3-31-76 0 0,-6-131-1385 0 0,1 14 3284 0 0,-3-13-4876 0 0,-22-37-10399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5.5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56 3881 0 0,'-10'-55'13491'0'0,"2"57"-12876"0"0,-2 10-529 0 0,1 0 1 0 0,0 1 0 0 0,0 0-1 0 0,1 0 1 0 0,1 1 0 0 0,0 0 0 0 0,1 0-1 0 0,-5 17 1 0 0,-9 16 111 0 0,15-35-155 0 0,-9 18 62 0 0,1-1 1 0 0,-10 38-1 0 0,23-66-100 0 0,18-33-427 0 0,33-62 168 0 0,43-75 134 0 0,-94 168 110 0 0,1 0 0 0 0,-1 0 0 0 0,0 1 0 0 0,1-1-1 0 0,-1 0 1 0 0,1 0 0 0 0,-1 0 0 0 0,1 1 0 0 0,-1-1-1 0 0,1 0 1 0 0,0 0 0 0 0,-1 1 0 0 0,1-1 0 0 0,0 1-1 0 0,-1-1 1 0 0,1 1 0 0 0,0-1 0 0 0,0 1 0 0 0,0-1 0 0 0,-1 1-1 0 0,1 0 1 0 0,0-1 0 0 0,0 1 0 0 0,0 0 0 0 0,0 0-1 0 0,0-1 1 0 0,0 1 0 0 0,0 0 0 0 0,0 0 0 0 0,-1 0-1 0 0,1 0 1 0 0,0 0 0 0 0,0 1 0 0 0,0-1 0 0 0,1 0-1 0 0,24 26-384 0 0,-17-15 532 0 0,2 2-115 0 0,0-1 0 0 0,1 0 0 0 0,1 0 0 0 0,0-1 0 0 0,1-1 0 0 0,0 0 1 0 0,0-1-1 0 0,1-1 0 0 0,0 0 0 0 0,29 10 0 0 0,-29-13-869 0 0,-1-2 0 0 0,1 1-1 0 0,0-2 1 0 0,20 1 0 0 0,-14-3 31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6.2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178 98 8066 0 0,'0'0'9664'0'0,"-16"-7"-9075"0"0,-17-21-581 0 0,23 18-10 0 0,0 1 0 0 0,-1 0 1 0 0,0 1-1 0 0,-1 0 0 0 0,-20-10 0 0 0,31 18-13 0 0,-1 0 0 0 0,1 0 0 0 0,-1 0 0 0 0,1 0 0 0 0,-1 0 0 0 0,1 0 0 0 0,0 0 0 0 0,-1 1 0 0 0,1-1 0 0 0,0 1 0 0 0,-1-1 0 0 0,1 1 0 0 0,0-1 0 0 0,0 1 0 0 0,-1 0 0 0 0,1 0 0 0 0,0 0 0 0 0,0-1 0 0 0,0 1 0 0 0,0 0 0 0 0,0 0 0 0 0,0 0 0 0 0,0 1 0 0 0,0-1 0 0 0,1 0 0 0 0,-1 0 0 0 0,0 0 0 0 0,1 1 0 0 0,-1-1 0 0 0,1 0 0 0 0,-1 1 0 0 0,1-1 1 0 0,-1 0-1 0 0,1 1 0 0 0,0-1 0 0 0,0 2 0 0 0,-2 3-44 0 0,1 0 0 0 0,-1-1 1 0 0,2 1-1 0 0,-1 0 1 0 0,1 0-1 0 0,-1 0 1 0 0,2 10-1 0 0,5-2 12 0 0,0 0-1 0 0,0-1 1 0 0,1 0-1 0 0,1 0 1 0 0,0 0-1 0 0,1-1 1 0 0,1-1 0 0 0,-1 1-1 0 0,16 12 1 0 0,31 41 113 0 0,-48-53-53 0 0,32 51 154 0 0,-39-60-165 0 0,1 0 0 0 0,0 1 0 0 0,-1-1 0 0 0,0 1 0 0 0,1-1 0 0 0,-1 1 0 0 0,-1 0 0 0 0,1-1 0 0 0,-1 1 0 0 0,1 0 0 0 0,-1 0 0 0 0,0 0 0 0 0,0-1-1 0 0,-1 1 1 0 0,1 0 0 0 0,-2 4 0 0 0,0-4-506 0 0,-1 0 0 0 0,0 0 1 0 0,0 0-1 0 0,0 0 0 0 0,0 0 0 0 0,-1-1 0 0 0,1 0 0 0 0,-1 0 0 0 0,0 0 0 0 0,0 0 0 0 0,-8 4 0 0 0,2-1-1118 0 0,-1 2-277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6.6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1 110 7930 0 0,'5'-7'730'0'0,"0"1"0"0"0,1 0 1 0 0,0 0-1 0 0,0 1 1 0 0,1-1-1 0 0,10-6 0 0 0,3 2-822 0 0,0 0-1 0 0,37-12 1 0 0,-18 7-912 0 0,-28 10 325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6.9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89 72 8594 0 0,'8'13'606'0'0,"0"-1"-1"0"0,0 0 1 0 0,1-1 0 0 0,17 17 0 0 0,-15-17-439 0 0,-2-1 0 0 0,1 2 0 0 0,-1-1-1 0 0,12 22 1 0 0,-17-27-59 0 0,-4-29-4471 0 0</inkml:trace>
  <inkml:trace contextRef="#ctx0" brushRef="#br0" timeOffset="1">5 0 7946 0 0,'-4'2'1216'0'0,"4"-1"-1712"0"0,0 1 24 0 0,0-1-104 0 0,0 1 8 0 0,0-1-241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7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69 6489 0 0,'57'96'6019'0'0,"-56"-102"-6007"0"0,0-1 1 0 0,0 1-1 0 0,-1 0 1 0 0,0-1-1 0 0,0 1 1 0 0,-1 0-1 0 0,1-1 1 0 0,-4-9-1 0 0,0-19-408 0 0,4 32 358 0 0,0-3-48 0 0,0 0 1 0 0,0 0-1 0 0,0 1 0 0 0,1-1 1 0 0,0 0-1 0 0,0 0 1 0 0,1 1-1 0 0,2-9 1 0 0,11 27 416 0 0,-4 0-548 0 0,42 46 1016 0 0,-50-55-1011 0 0,0-1 0 0 0,0-1 0 0 0,1 1 0 0 0,-1 0 1 0 0,0-1-1 0 0,1 0 0 0 0,0 0 0 0 0,0 0 0 0 0,-1 0 0 0 0,1 0 0 0 0,0-1 0 0 0,0 0 1 0 0,1 0-1 0 0,-1 0 0 0 0,0 0 0 0 0,5 0 0 0 0,-2-4 103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7.8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21 306 12107 0 0,'-2'0'847'0'0,"2"0"-804"0"0,-1 0 0 0 0,1 0 1 0 0,-1 0-1 0 0,1 0 0 0 0,-1 1 0 0 0,1-1 1 0 0,0 0-1 0 0,-1 0 0 0 0,1 0 0 0 0,-1 1 0 0 0,1-1 1 0 0,0 0-1 0 0,-1 0 0 0 0,1 1 0 0 0,0-1 1 0 0,-1 0-1 0 0,1 1 0 0 0,0-1 0 0 0,-1 1 1 0 0,1-1-1 0 0,0 0 0 0 0,0 1 0 0 0,-1-1 0 0 0,1 1 1 0 0,0-1-1 0 0,0 0 0 0 0,0 1 0 0 0,0-1 1 0 0,0 1-1 0 0,0-1 0 0 0,0 1 0 0 0,-1-1 1 0 0,1 1-1 0 0,0-1 0 0 0,1 0 0 0 0,-1 1 0 0 0,0-1 1 0 0,0 1-1 0 0,0 0 0 0 0,-9 62 78 0 0,8-59-117 0 0,1 0 0 0 0,0 0 0 0 0,0 0 0 0 0,1 0 1 0 0,-1 0-1 0 0,1 0 0 0 0,0 0 0 0 0,0 0 0 0 0,0 0 0 0 0,1 0 0 0 0,-1 0 0 0 0,1 0 0 0 0,0-1 1 0 0,0 1-1 0 0,4 5 0 0 0,-5-9-57 0 0,0-1-264 0 0,0 1 148 0 0,0-1 0 0 0,0 0-1 0 0,0 0 1 0 0,0 1 0 0 0,0-1-1 0 0,0 0 1 0 0,0 0-1 0 0,0 0 1 0 0,-1 0 0 0 0,1 0-1 0 0,0-1 1 0 0,-1 1 0 0 0,1 0-1 0 0,-1 0 1 0 0,1 0 0 0 0,0-2-1 0 0,4-18-555 0 0,0-1 0 0 0,2-28 0 0 0,-6 42 692 0 0,0 1 42 0 0,0-1 860 0 0,14 13 1247 0 0,-1 3-1813 0 0,1 0 0 0 0,0-1 0 0 0,1 0 0 0 0,-1-1 0 0 0,1-1 0 0 0,0 0 0 0 0,27 3 0 0 0,-38-7-268 0 0,0-1-1 0 0,1 1 1 0 0,-1-1 0 0 0,1 0-1 0 0,-1-1 1 0 0,1 1 0 0 0,-1-1-1 0 0,0 0 1 0 0,0-1-1 0 0,1 1 1 0 0,-1-1 0 0 0,0 0-1 0 0,0 0 1 0 0,0-1 0 0 0,-1 0-1 0 0,1 1 1 0 0,0-1-1 0 0,-1-1 1 0 0,0 1 0 0 0,0-1-1 0 0,0 0 1 0 0,0 0 0 0 0,-1 0-1 0 0,1 0 1 0 0,-1 0-1 0 0,0-1 1 0 0,0 0 0 0 0,3-7-1 0 0,-2 1 62 0 0,-1 0-1 0 0,0 0 1 0 0,0 0-1 0 0,-1-1 1 0 0,-1 1-1 0 0,0-1 1 0 0,-1 0-1 0 0,0 1 1 0 0,0-1-1 0 0,-1 0 1 0 0,-1 1-1 0 0,0-1 1 0 0,-6-19-1 0 0,5 22-31 0 0,0 1-1 0 0,-1-1 0 0 0,1 1 1 0 0,-2 0-1 0 0,1 0 1 0 0,-1 1-1 0 0,0-1 0 0 0,-9-8 1 0 0,11 12-23 0 0,-1 0 1 0 0,0 1-1 0 0,0 0 0 0 0,0 0 1 0 0,-1 0-1 0 0,1 0 1 0 0,-1 0-1 0 0,1 1 1 0 0,-1 0-1 0 0,0 0 0 0 0,0 0 1 0 0,0 1-1 0 0,0 0 1 0 0,-10-2-1 0 0,13 3-31 0 0,1 0-1 0 0,-1 0 1 0 0,1 0 0 0 0,-1 0 0 0 0,0 0-1 0 0,1 1 1 0 0,-1-1 0 0 0,1 0 0 0 0,-1 1-1 0 0,1-1 1 0 0,-1 1 0 0 0,1 0-1 0 0,-1-1 1 0 0,1 1 0 0 0,-1 0 0 0 0,1 0-1 0 0,0 0 1 0 0,0 0 0 0 0,-1 0 0 0 0,1 0-1 0 0,0 0 1 0 0,-1 2 0 0 0,0 1-19 0 0,-1-1 1 0 0,1 1-1 0 0,1-1 0 0 0,-1 1 1 0 0,1 0-1 0 0,-1 0 1 0 0,1 0-1 0 0,-1 7 1 0 0,0 0-32 0 0,1 0 0 0 0,1 0 0 0 0,0 0 0 0 0,0 0 0 0 0,4 20 0 0 0,-1-19 36 0 0,0-1 1 0 0,0 1 0 0 0,1-1-1 0 0,1 0 1 0 0,0 0 0 0 0,1 0-1 0 0,0-1 1 0 0,0 1 0 0 0,1-2 0 0 0,0 1-1 0 0,15 14 1 0 0,-15-18-13 0 0,0 0 0 0 0,1 0-1 0 0,-1-1 1 0 0,1 0 0 0 0,0-1 0 0 0,1 1 0 0 0,-1-2-1 0 0,1 1 1 0 0,-1-1 0 0 0,1 0 0 0 0,0-1 0 0 0,0 0-1 0 0,0-1 1 0 0,1 0 0 0 0,14 0 0 0 0,-8 0-885 0 0,0-2 0 0 0,-1 0 1 0 0,1 0-1 0 0,-1-2 0 0 0,1 0 0 0 0,25-8 0 0 0,-23 2-195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8.3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7258 0 0,'0'0'3599'0'0,"3"4"-2623"0"0,24 39-238 0 0,-2 2 0 0 0,-2 0 0 0 0,-2 1 0 0 0,18 60 0 0 0,-14-55-438 0 0,-1-3-3350 0 0,-24-44 2186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3:48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190 315 8522 0 0,'-1'-2'357'0'0,"-1"0"0"0"0,1 0-1 0 0,-1 0 1 0 0,1 0 0 0 0,-1 1 0 0 0,0-1 0 0 0,0 1 0 0 0,0-1 0 0 0,0 1-1 0 0,0 0 1 0 0,0 0 0 0 0,0-1 0 0 0,0 2 0 0 0,0-1 0 0 0,-1 0 0 0 0,1 0-1 0 0,0 1 1 0 0,-1-1 0 0 0,1 1 0 0 0,0 0 0 0 0,-1-1 0 0 0,-2 1 0 0 0,2 1-340 0 0,-1 0 1 0 0,1 0-1 0 0,-1 0 1 0 0,1 1-1 0 0,0-1 1 0 0,-1 1-1 0 0,1 0 1 0 0,0 0-1 0 0,0 0 1 0 0,0 0-1 0 0,0 0 1 0 0,-4 6 0 0 0,-6 6-529 0 0,1 1 0 0 0,0 0 0 0 0,2 1 0 0 0,-12 22 0 0 0,1 12 110 0 0,20-47 399 0 0,0 0-1 0 0,0 0 0 0 0,1 1 1 0 0,-1-1-1 0 0,1 0 0 0 0,-1 1 0 0 0,1-1 1 0 0,0 1-1 0 0,0-1 0 0 0,1 0 1 0 0,-1 1-1 0 0,1-1 0 0 0,1 5 0 0 0,-1-7 37 0 0,0 0-1 0 0,-1 0 1 0 0,1 0-1 0 0,0 0 1 0 0,0 0 0 0 0,1 0-1 0 0,-1 0 1 0 0,0 0-1 0 0,0 0 1 0 0,0-1-1 0 0,0 1 1 0 0,1-1-1 0 0,-1 1 1 0 0,0-1-1 0 0,1 1 1 0 0,-1-1-1 0 0,0 0 1 0 0,1 1 0 0 0,-1-1-1 0 0,0 0 1 0 0,1 0-1 0 0,-1 0 1 0 0,1 0-1 0 0,-1 0 1 0 0,0-1-1 0 0,1 1 1 0 0,-1 0-1 0 0,0-1 1 0 0,1 1-1 0 0,-1-1 1 0 0,0 1 0 0 0,1-1-1 0 0,-1 1 1 0 0,0-1-1 0 0,2-1 1 0 0,4-1 165 0 0,-1-1-1 0 0,1 0 1 0 0,0 0 0 0 0,10-10 0 0 0,-5 2-42 0 0,-1 0-1 0 0,0 0 1 0 0,-1-1-1 0 0,-1-1 1 0 0,0 1-1 0 0,-1-2 1 0 0,10-21-1 0 0,-18 36-227 0 0,0-1-1 0 0,0 1 0 0 0,0 0 1 0 0,0-1-1 0 0,0 1 1 0 0,0 0-1 0 0,0 0 0 0 0,1-1 1 0 0,-1 1-1 0 0,0 0 0 0 0,0-1 1 0 0,0 1-1 0 0,0 0 1 0 0,0 0-1 0 0,1-1 0 0 0,-1 1 1 0 0,0 0-1 0 0,0 0 0 0 0,0 0 1 0 0,1-1-1 0 0,-1 1 0 0 0,0 0 1 0 0,0 0-1 0 0,1 0 1 0 0,-1-1-1 0 0,0 1 0 0 0,1 0 1 0 0,-1 0-1 0 0,0 0 0 0 0,0 0 1 0 0,1 0-1 0 0,-1 0 0 0 0,0 0 1 0 0,1 0-1 0 0,-1 0 1 0 0,0 0-1 0 0,1 0 0 0 0,-1 0 1 0 0,0 0-1 0 0,0 0 0 0 0,1 0 1 0 0,-1 0-1 0 0,0 0 0 0 0,1 0 1 0 0,-1 0-1 0 0,0 0 1 0 0,0 1-1 0 0,1-1 0 0 0,-1 0 1 0 0,0 0-1 0 0,1 0 0 0 0,-1 0 1 0 0,0 1-1 0 0,0-1 0 0 0,0 0 1 0 0,1 0-1 0 0,-1 1 1 0 0,0-1-1 0 0,0 0 0 0 0,0 0 1 0 0,1 1-1 0 0,11 23 493 0 0,-7-13-756 0 0,-3-6 320 0 0,1 0 1 0 0,0 0-1 0 0,0-1 0 0 0,0 1 1 0 0,1-1-1 0 0,0 0 0 0 0,0 1 1 0 0,0-2-1 0 0,0 1 0 0 0,0 0 1 0 0,1-1-1 0 0,-1 0 1 0 0,1 0-1 0 0,0 0 0 0 0,0 0 1 0 0,0-1-1 0 0,1 0 0 0 0,-1 0 1 0 0,0-1-1 0 0,1 1 0 0 0,-1-1 1 0 0,1 0-1 0 0,0-1 1 0 0,-1 1-1 0 0,1-1 0 0 0,-1 0 1 0 0,1-1-1 0 0,0 1 0 0 0,-1-1 1 0 0,1 0-1 0 0,-1 0 0 0 0,1-1 1 0 0,-1 0-1 0 0,0 0 1 0 0,0 0-1 0 0,1 0 0 0 0,5-5 1 0 0,11-8-464 0 0,-1 0 0 0 0,27-26 1 0 0,-30 24 616 0 0,1 2 0 0 0,41-27 1 0 0,-59 41-167 0 0,-1 1 1 0 0,1-1 0 0 0,0 1-1 0 0,-1-1 1 0 0,1 1-1 0 0,0 0 1 0 0,0-1-1 0 0,0 1 1 0 0,-1 0-1 0 0,1-1 1 0 0,0 1 0 0 0,0 0-1 0 0,0 0 1 0 0,0 0-1 0 0,0 0 1 0 0,-1 0-1 0 0,1 0 1 0 0,0 0 0 0 0,0 0-1 0 0,0 0 1 0 0,0 0-1 0 0,0 1 1 0 0,0-1-1 0 0,-1 0 1 0 0,1 0 0 0 0,0 1-1 0 0,0-1 1 0 0,0 1-1 0 0,-1-1 1 0 0,1 1-1 0 0,0-1 1 0 0,-1 1 0 0 0,1-1-1 0 0,0 1 1 0 0,-1 0-1 0 0,1-1 1 0 0,-1 1-1 0 0,1 0 1 0 0,-1-1 0 0 0,1 1-1 0 0,-1 0 1 0 0,1 0-1 0 0,-1-1 1 0 0,1 3-1 0 0,1 4-140 0 0,0 1 0 0 0,0 0 0 0 0,-1 0 0 0 0,1 12 0 0 0,4 16 1384 0 0,-15-51 5616 0 0,-3-7-3015 0 0,-4-17-2414 0 0,15 36-1367 0 0,0 0 1 0 0,0-1 0 0 0,0 1-1 0 0,1-1 1 0 0,-1 1 0 0 0,1-1-1 0 0,0 1 1 0 0,0-1 0 0 0,0 1-1 0 0,1-1 1 0 0,-1 1 0 0 0,1-1-1 0 0,0 1 1 0 0,0 0 0 0 0,0-1-1 0 0,0 1 1 0 0,1 0 0 0 0,2-5-1 0 0,2 0-83 0 0,0 1 0 0 0,1 0 0 0 0,0 0 0 0 0,0 1 0 0 0,1-1 0 0 0,-1 2-1 0 0,1-1 1 0 0,16-7 0 0 0,5-2-175 0 0,38-13 0 0 0,9 2-224 0 0,1 4 0 0 0,98-16 0 0 0,163-9-3943 0 0,-303 43 3727 0 0,76-9-1549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8.8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0 282 10146 0 0,'0'0'3760'0'0,"20"-1"-1773"0"0,-11 0-1976 0 0,16-1 82 0 0,0-1 0 0 0,0-1-1 0 0,28-8 1 0 0,-45 9-408 0 0,0 0 1 0 0,-1 0-1 0 0,1-1 0 0 0,-1 1 0 0 0,0-2 0 0 0,8-5 1 0 0,-12 7-143 0 0,0 0 1 0 0,1 0 0 0 0,-1 0 0 0 0,0 0-1 0 0,-1-1 1 0 0,1 1 0 0 0,-1-1 0 0 0,1 0-1 0 0,-1 0 1 0 0,0 0 0 0 0,-1 0 0 0 0,3-7-1 0 0,-1-10-3113 0 0,2 5 7876 0 0,25 8-45 0 0,-22 8-4223 0 0,-5 0-8 0 0,-1 0-1 0 0,1 0 1 0 0,-1 0 0 0 0,1 0-1 0 0,-1 0 1 0 0,1-1 0 0 0,-1 1-1 0 0,1-1 1 0 0,-1 0 0 0 0,1 0-1 0 0,2-1 1 0 0,6-12 477 0 0,-7 5-486 0 0,0-1 0 0 0,0 0 0 0 0,-1 0 0 0 0,0 0 0 0 0,-1 0 0 0 0,0 0 0 0 0,-1 0 0 0 0,1-20 0 0 0,-2 30-29 0 0,-2 0 10 0 0,0 0 9 0 0,0 1-1 0 0,0 0 1 0 0,0-1 0 0 0,0 1 0 0 0,0 0 0 0 0,1 0 0 0 0,-1 0 0 0 0,0 0 0 0 0,1 0 0 0 0,-1 0 0 0 0,1 1 0 0 0,-1-1 0 0 0,1 1 0 0 0,0-1-1 0 0,-1 1 1 0 0,1-1 0 0 0,0 1 0 0 0,0 0 0 0 0,0-1 0 0 0,0 1 0 0 0,0 0 0 0 0,1 0 0 0 0,-1 0 0 0 0,0 0 0 0 0,1 0 0 0 0,0-1 0 0 0,-1 5 0 0 0,-7 64 662 0 0,7-61-540 0 0,1-4-81 0 0,0 0 0 0 0,0 0 0 0 0,1 0 1 0 0,-1 0-1 0 0,1 0 0 0 0,0 0 0 0 0,0 0 1 0 0,1-1-1 0 0,0 1 0 0 0,0 0 1 0 0,0-1-1 0 0,0 1 0 0 0,0-1 0 0 0,1 1 1 0 0,0-1-1 0 0,0 0 0 0 0,0 0 0 0 0,1-1 1 0 0,5 6-1 0 0,-7-7-151 0 0,1 0-1 0 0,-1-1 1 0 0,1 1 0 0 0,0-1 0 0 0,0 1-1 0 0,0-1 1 0 0,-1 0 0 0 0,1 0 0 0 0,0 0-1 0 0,0-1 1 0 0,1 1 0 0 0,-1-1 0 0 0,5 1-1 0 0,-4-2-272 0 0,0 1 1 0 0,-1-1-1 0 0,1 1 0 0 0,0-1 0 0 0,-1 0 1 0 0,1-1-1 0 0,0 1 0 0 0,-1-1 0 0 0,1 1 1 0 0,-1-1-1 0 0,0 0 0 0 0,0 0 0 0 0,4-4 0 0 0,4-4-1549 0 0,1 0-332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19.4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0 157 8322 0 0,'0'0'3146'0'0,"2"17"-2409"0"0,8 15 179 0 0,2 0 1 0 0,29 55-1 0 0,-37-80 448 0 0,-3-11-1078 0 0,0-13-291 0 0,-1-1 0 0 0,-3-27 1 0 0,1 34-117 0 0,1 0 0 0 0,0 0 0 0 0,0 0 0 0 0,1 0 0 0 0,1 0 0 0 0,0 0 0 0 0,0 0 0 0 0,1 1 0 0 0,0-1 0 0 0,1 0 0 0 0,7-16 0 0 0,-8 24 93 0 0,-1 3-24 0 0,0 0-83 0 0,1 0 129 0 0,0 1-1 0 0,0-1 0 0 0,-1 1 1 0 0,1-1-1 0 0,0 1 0 0 0,-1 0 1 0 0,1-1-1 0 0,-1 1 0 0 0,1 0 1 0 0,-1 0-1 0 0,1 0 0 0 0,-1 1 1 0 0,0-1-1 0 0,0 0 1 0 0,1 0-1 0 0,-1 1 0 0 0,0-1 1 0 0,0 1-1 0 0,0-1 0 0 0,1 3 1 0 0,20 44 544 0 0,-19-42-425 0 0,-1 1 0 0 0,1-1 0 0 0,0 1 0 0 0,1-1-1 0 0,5 9 1 0 0,2-69 644 0 0,21-107-1040 0 0,-28 174 137 0 0,1 0 0 0 0,1 0 0 0 0,0 0 0 0 0,1-1 0 0 0,15 22 0 0 0,-18-29-102 0 0,1 0 0 0 0,0 0 0 0 0,0 0 1 0 0,0 0-1 0 0,0-1 0 0 0,1 0 0 0 0,0 0 1 0 0,0-1-1 0 0,0 1 0 0 0,0-1 0 0 0,0-1 0 0 0,1 1 1 0 0,9 2-1 0 0,-2-4 131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20.0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6 115 3561 0 0,'11'46'4556'0'0,"25"73"-1"0"0,-24-88-4136 0 0,1-1 0 0 0,1 0 0 0 0,2-1 0 0 0,0 0 0 0 0,40 48 0 0 0,-74-142-6336 0 0,-37-39 2522 0 0,-12-25 5591 0 0,59 111-1189 0 0,1 0-1 0 0,1 0 1 0 0,1-1 0 0 0,0 0-1 0 0,-2-25 1 0 0,7 41-960 0 0,-1 1 0 0 0,1-1 1 0 0,0 0-1 0 0,0 1 0 0 0,0-1 0 0 0,0 1 1 0 0,0-1-1 0 0,1 1 0 0 0,-1-1 0 0 0,1 1 1 0 0,0-1-1 0 0,0 1 0 0 0,0 0 1 0 0,0-1-1 0 0,0 1 0 0 0,0 0 0 0 0,1 0 1 0 0,-1-1-1 0 0,1 1 0 0 0,-1 0 1 0 0,1 1-1 0 0,0-1 0 0 0,0 0 0 0 0,0 0 1 0 0,0 1-1 0 0,0-1 0 0 0,0 1 0 0 0,0 0 1 0 0,0-1-1 0 0,1 1 0 0 0,-1 0 1 0 0,0 1-1 0 0,1-1 0 0 0,2-1 0 0 0,-1 2-38 0 0,0-1-1 0 0,1 1 0 0 0,-1 0 0 0 0,0 0 0 0 0,0 0 0 0 0,0 0 0 0 0,1 1 0 0 0,-1 0 0 0 0,0 0 0 0 0,0 0 0 0 0,0 0 0 0 0,0 1 0 0 0,0-1 1 0 0,-1 1-1 0 0,1 0 0 0 0,0 0 0 0 0,-1 0 0 0 0,1 1 0 0 0,-1-1 0 0 0,3 4 0 0 0,-3-3 128 0 0,0 1 0 0 0,-1-1 0 0 0,1 1 0 0 0,-1 0 0 0 0,0 0 0 0 0,0 0 0 0 0,-1 0 1 0 0,1 0-1 0 0,-1 0 0 0 0,0 0 0 0 0,0 1 0 0 0,0-1 0 0 0,0 0 0 0 0,-1 1 0 0 0,0-1 0 0 0,0 0 0 0 0,0 1 0 0 0,0-1 0 0 0,-1 0 0 0 0,0 1 0 0 0,0-1 0 0 0,0 0 0 0 0,0 0 0 0 0,-3 7 1 0 0,1-5-58 0 0,1 0 0 0 0,-1 0 0 0 0,-1 0 0 0 0,1 0 0 0 0,-1 0 0 0 0,0-1 0 0 0,0 1 0 0 0,0-1 0 0 0,-1 0 0 0 0,0 0 0 0 0,0-1 0 0 0,0 1 0 0 0,0-1 0 0 0,-1-1 0 0 0,-9 6 0 0 0,3-6-567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03:27:33.6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0 315 1824 0 0,'192'-86'996'0'0,"-13"6"143"0"0,-57 32-1049 0 0,-46 23-115 0 0,1 3-1 0 0,117-18 1 0 0,-149 33 41 0 0,1 3 0 0 0,-1 2 1 0 0,1 2-1 0 0,0 1 0 0 0,81 15 0 0 0,-100-9 406 0 0,1 2-1 0 0,-1 1 1 0 0,-1 1-1 0 0,0 1 1 0 0,-1 2-1 0 0,40 27 1 0 0,3 1 517 0 0,-57-37-881 0 0,-1 0 0 0 0,1 0 0 0 0,0-1 0 0 0,1-1 0 0 0,-1 0 0 0 0,1 0 0 0 0,0-1 0 0 0,-1-1 0 0 0,1 0 0 0 0,0 0-1 0 0,0-1 1 0 0,0-1 0 0 0,0 0 0 0 0,-1-1 0 0 0,1 0 0 0 0,16-5 0 0 0,17-7 44 0 0,-1-3-1 0 0,79-41 1 0 0,-23 10-206 0 0,-85 42 127 0 0,1 1 0 0 0,-1 0 0 0 0,1 1 0 0 0,0 1 1 0 0,1 0-1 0 0,-1 1 0 0 0,0 1 0 0 0,1 1 0 0 0,-1 0 0 0 0,1 1 0 0 0,-1 0 0 0 0,0 2 0 0 0,1 0 1 0 0,-1 1-1 0 0,-1 0 0 0 0,18 8 0 0 0,18 11 257 0 0,0 2 0 0 0,-2 3 0 0 0,65 47 0 0 0,-65-41-294 0 0,3-1 0 0 0,71 33 0 0 0,-76-48-102 0 0,1-2 0 0 0,1-2 0 0 0,77 11 0 0 0,152 5-53 0 0,-5-2 107 0 0,-222-19 27 0 0,-1 1 0 0 0,0 3 0 0 0,65 26 0 0 0,61 42 108 0 0,-98-43-38 0 0,107 37-1 0 0,-157-67-23 0 0,1 0 0 0 0,-1-2 0 0 0,1-1-1 0 0,0-1 1 0 0,0-1 0 0 0,0-2-1 0 0,55-4 1 0 0,-11-10 189 0 0,142-42-1 0 0,31-7 69 0 0,-217 58-31 0 0,0 1 0 0 0,-1 1 0 0 0,1 1 0 0 0,0 1 0 0 0,0 2 0 0 0,52 10 0 0 0,-29 3 498 0 0,0 2 1 0 0,95 47-1 0 0,28 9-266 0 0,-151-65-438 0 0,1-1-1 0 0,0-1 1 0 0,0-1-1 0 0,1-1 0 0 0,38 0 1 0 0,-23-5 12 0 0,0-2 0 0 0,0-2-1 0 0,0-2 1 0 0,43-13 0 0 0,153-60 82 0 0,-150 48-120 0 0,-36 15-18 0 0,1 2 0 0 0,1 2 1 0 0,0 3-1 0 0,0 2 0 0 0,0 2 0 0 0,1 2 1 0 0,0 3-1 0 0,0 2 0 0 0,0 3 0 0 0,0 2 0 0 0,96 23 1 0 0,-72-6 19 0 0,1-5 0 0 0,1-2 0 0 0,0-4 0 0 0,86 1 1 0 0,73-29 24 0 0,26 0-42 0 0,-238 17 12 0 0,1 2-1 0 0,-1 1 0 0 0,0 1 1 0 0,0 2-1 0 0,33 11 0 0 0,123 62 6 0 0,0-1 18 0 0,-158-70-14 0 0,2-1-1 0 0,-1-2 1 0 0,1 0 0 0 0,0-2 0 0 0,36 1-1 0 0,10-6 46 0 0,144-23-1 0 0,-171 17-38 0 0,9 1-22 0 0,1 3 0 0 0,0 2 0 0 0,-1 3 0 0 0,1 2 0 0 0,0 2 0 0 0,-1 3 0 0 0,-1 2 0 0 0,0 3 0 0 0,0 2-1 0 0,52 23 1 0 0,-80-30 15 0 0,0-1-1 0 0,0-2 0 0 0,1 0 1 0 0,0-2-1 0 0,0-1 0 0 0,0-1 1 0 0,34-2-1 0 0,23-6 19 0 0,83-17 0 0 0,-91 10-18 0 0,124-4 0 0 0,-136 21-16 0 0,0 2 0 0 0,0 4 0 0 0,75 20-1 0 0,-84-16 21 0 0,0-2-1 0 0,0-3 1 0 0,1-2-1 0 0,100-1 1 0 0,-46-18 55 0 0,117-28 0 0 0,49-7 0 0 0,-231 43-70 0 0,0 2-1 0 0,1 1 1 0 0,-1 3-1 0 0,57 8 1 0 0,-98-9 0 0 0,57 11 43 0 0,0-3-1 0 0,0-2 0 0 0,1-4 1 0 0,103-6-1 0 0,183-30 2 0 0,-250 30 90 0 0,154 13 1 0 0,-218-8-84 0 0,-1-1 1 0 0,0-1 0 0 0,0-3-1 0 0,53-9 1 0 0,125-41 36 0 0,-105 24-74 0 0,-88 24-11 0 0,1 1 0 0 0,0 2 1 0 0,0-1-1 0 0,0 2 0 0 0,0 1 0 0 0,0 0 0 0 0,0 2 0 0 0,23 3 0 0 0,-13 2 4 0 0,0 1 0 0 0,-1 1 0 0 0,0 1-1 0 0,40 21 1 0 0,-38-15 4 0 0,1-2 0 0 0,1-1-1 0 0,0-2 1 0 0,0-1 0 0 0,1-1-1 0 0,1-2 1 0 0,-1-1 0 0 0,1-2 0 0 0,0-1-1 0 0,60-3 1 0 0,-56-2-1 0 0,0 3 1 0 0,-1 0-1 0 0,1 3 0 0 0,45 10 1 0 0,145 49 14 0 0,-199-55-8 0 0,-1-2 1 0 0,1 0-1 0 0,0-2 1 0 0,0-1 0 0 0,0-1-1 0 0,1-2 1 0 0,-1-1 0 0 0,0-1-1 0 0,1-1 1 0 0,49-13-1 0 0,-27 4 17 0 0,0 2 0 0 0,1 2 0 0 0,59 0 0 0 0,-90 8-6 0 0,0 1 1 0 0,0 1-1 0 0,-1 1 1 0 0,1 0-1 0 0,-1 2 1 0 0,1 1-1 0 0,-1 0 0 0 0,-1 2 1 0 0,0 0-1 0 0,28 17 1 0 0,69 55 134 0 0,-77-51-79 0 0,47 27 0 0 0,-71-48-67 0 0,0 0 0 0 0,1-1-1 0 0,0 0 1 0 0,0-2 0 0 0,0 0 0 0 0,31 5 0 0 0,-2-7 14 0 0,0-3 0 0 0,0-1 1 0 0,-1-2-1 0 0,69-14 0 0 0,-62 8-14 0 0,1 3 0 0 0,97 0 1 0 0,-136 7-14 0 0,-1 1 0 0 0,1 0 0 0 0,-1 1 0 0 0,1 0 0 0 0,-1 1 1 0 0,0 0-1 0 0,0 2 0 0 0,-1-1 0 0 0,1 1 0 0 0,-1 1 0 0 0,-1 0 0 0 0,14 11 1 0 0,6 9 40 0 0,-2 0 0 0 0,47 59 0 0 0,-63-71-31 0 0,-8-8-7 0 0,1-1 0 0 0,0 0-1 0 0,1 0 1 0 0,-1 0-1 0 0,1-1 1 0 0,0 0 0 0 0,1 0-1 0 0,-1 0 1 0 0,1-1-1 0 0,0-1 1 0 0,0 1 0 0 0,15 3-1 0 0,-10-4 8 0 0,1-1 0 0 0,-1-1-1 0 0,1 0 1 0 0,-1-1 0 0 0,1-1 0 0 0,-1 0-1 0 0,21-4 1 0 0,-23 2-10 0 0,-1 2 1 0 0,0 0-1 0 0,1 0 0 0 0,-1 1 0 0 0,1 0 1 0 0,-1 0-1 0 0,0 1 0 0 0,1 1 0 0 0,15 4 1 0 0,-20-4 0 0 0,0 1 0 0 0,0 0 0 0 0,-1 0 0 0 0,1 0 0 0 0,-1 1 0 0 0,0 0 0 0 0,0 0 0 0 0,0 0 0 0 0,-1 1 0 0 0,1-1 0 0 0,-1 1 0 0 0,0 0 0 0 0,-1 0 0 0 0,1 1 0 0 0,-1-1 0 0 0,5 12 0 0 0,5 11 2 0 0,-5-10-1 0 0,0 0 0 0 0,2-1 0 0 0,13 20 0 0 0,-19-31 0 0 0,1-1-1 0 0,0 1 1 0 0,0-1-1 0 0,0-1 1 0 0,1 1-1 0 0,-1-1 0 0 0,1 0 1 0 0,0 0-1 0 0,0 0 1 0 0,1-1-1 0 0,-1 0 1 0 0,13 4-1 0 0,-3-2-2 0 0,-1 1 0 0 0,0 0 0 0 0,0 1 0 0 0,-1 1 0 0 0,0 0 0 0 0,0 1 0 0 0,0 0-1 0 0,-2 1 1 0 0,1 1 0 0 0,-1 0 0 0 0,16 20 0 0 0,-10-11-2 0 0,-7-8 1 0 0,0 0 0 0 0,23 19 0 0 0,-30-28-1 0 0,0 0 0 0 0,0 0 1 0 0,1-1-1 0 0,-1 0 1 0 0,1 1-1 0 0,0-2 0 0 0,-1 1 1 0 0,1 0-1 0 0,0-1 1 0 0,0 0-1 0 0,0 0 0 0 0,0 0 1 0 0,6-1-1 0 0,4-1 11 0 0,1-1-1 0 0,-1 0 1 0 0,-1-1-1 0 0,22-8 1 0 0,-25 7-3 0 0,0 1-1 0 0,0 0 0 0 0,1 0 1 0 0,-1 1-1 0 0,1 1 1 0 0,-1 0-1 0 0,1 0 1 0 0,13 2-1 0 0,-20 1-1 0 0,0 0-1 0 0,1 0 1 0 0,-1 0-1 0 0,-1 1 1 0 0,1-1-1 0 0,0 1 1 0 0,-1 0-1 0 0,1 1 1 0 0,-1-1-1 0 0,0 1 1 0 0,7 7 0 0 0,-7-6 0 0 0,1 0 1 0 0,0-1 0 0 0,0 1-1 0 0,0-1 1 0 0,0 0 0 0 0,1-1-1 0 0,0 1 1 0 0,7 2 0 0 0,-4-3 5 0 0,0-1 1 0 0,1 1 0 0 0,-1-2 0 0 0,0 1-1 0 0,1-2 1 0 0,0 1 0 0 0,-1-1-1 0 0,1 0 1 0 0,-1-1 0 0 0,19-4-1 0 0,-5-1 17 0 0,0-2 0 0 0,41-20 0 0 0,-10 4-14 0 0,-51 23-16 0 0,0 0 0 0 0,1-1 0 0 0,-1 1 0 0 0,0 1 0 0 0,1-1-1 0 0,-1 0 1 0 0,1 1 0 0 0,-1 0 0 0 0,1 0 0 0 0,0 0 0 0 0,-1 0 0 0 0,1 0 0 0 0,-1 1 0 0 0,1-1-1 0 0,-1 1 1 0 0,1 0 0 0 0,-1 0 0 0 0,0 1 0 0 0,0-1 0 0 0,1 1 0 0 0,-1-1 0 0 0,5 5 0 0 0,2 2 6 0 0,-1 0 1 0 0,0 1 0 0 0,-1 0-1 0 0,0 1 1 0 0,8 12 0 0 0,3 3 17 0 0,-16-21-20 0 0,1 0 0 0 0,-1-1 0 0 0,0 0 0 0 0,1 1 0 0 0,0-1-1 0 0,-1-1 1 0 0,1 1 0 0 0,0-1 0 0 0,1 1 0 0 0,-1-1 0 0 0,0 0 0 0 0,1 0 0 0 0,-1-1 0 0 0,1 0-1 0 0,4 1 1 0 0,4 0 3 0 0,0-1-1 0 0,0-1 0 0 0,0 0 1 0 0,13-2-1 0 0,43 1 1 0 0,-67 2-6 0 0,0-1 0 0 0,0 1 0 0 0,0 0-1 0 0,0-1 1 0 0,1 1 0 0 0,-1 1 0 0 0,0-1 0 0 0,0 0 0 0 0,-1 0 0 0 0,1 1 0 0 0,0-1 0 0 0,0 1-1 0 0,-1-1 1 0 0,1 1 0 0 0,-1 0 0 0 0,1 0 0 0 0,-1 0 0 0 0,0 0 0 0 0,0 0 0 0 0,0 0 0 0 0,0 0-1 0 0,0 0 1 0 0,0 0 0 0 0,1 4 0 0 0,11 65 89 0 0,-8-40-62 0 0,-4-23-28 0 0,1-1 1 0 0,0 0-1 0 0,0 0 0 0 0,1 0 1 0 0,-1 0-1 0 0,2-1 0 0 0,-1 1 0 0 0,1-1 1 0 0,0 0-1 0 0,6 8 0 0 0,-6-11 1 0 0,0 1 0 0 0,0-1 0 0 0,0 0 0 0 0,0 0 0 0 0,1 0 0 0 0,0-1 0 0 0,-1 1 0 0 0,1-1 0 0 0,0 0 0 0 0,0-1 0 0 0,0 1 0 0 0,0-1 0 0 0,0 0 0 0 0,1 0 0 0 0,4 0 0 0 0,-5-1 3 0 0,-1 1 0 0 0,1 0 0 0 0,0 1 0 0 0,-1-1 0 0 0,0 1 0 0 0,1 0 0 0 0,-1 0 0 0 0,0 0 0 0 0,0 0 0 0 0,0 1 0 0 0,0 0 0 0 0,-1 0 0 0 0,1 0-1 0 0,-1 0 1 0 0,6 7 0 0 0,3 5 12 0 0,-1 0 0 0 0,15 30 0 0 0,15 21-3 0 0,-37-61-13 0 0,0-1 0 0 0,0 1 1 0 0,0-1-1 0 0,1 0 0 0 0,0 0 0 0 0,-1-1 0 0 0,1 1 0 0 0,0-1 0 0 0,1 0 1 0 0,-1-1-1 0 0,1 1 0 0 0,7 2 0 0 0,0-3 3 0 0,-1 0-1 0 0,1 0 1 0 0,0-2 0 0 0,17 0-1 0 0,-16 0 9 0 0,-11 0-8 0 0,0 0 0 0 0,-1 1 1 0 0,1-1-1 0 0,0 0 0 0 0,0 1 0 0 0,0 0 1 0 0,0 0-1 0 0,0 0 0 0 0,0 0 0 0 0,-1 0 1 0 0,1 0-1 0 0,-1 1 0 0 0,1-1 0 0 0,-1 1 1 0 0,1 0-1 0 0,-1 0 0 0 0,0 0 0 0 0,0 0 1 0 0,0 0-1 0 0,0 0 0 0 0,2 4 0 0 0,2 3 43 0 0,-1 1 0 0 0,0 0 0 0 0,0 1 0 0 0,4 15 0 0 0,-7-18-7 0 0,1 0 0 0 0,0 0 0 0 0,0-1 0 0 0,1 1 0 0 0,0-1 0 0 0,0 1-1 0 0,9 10 1 0 0,-4-10-30 0 0,0-1-1 0 0,0 0 0 0 0,0-1 0 0 0,1 0 0 0 0,0-1 0 0 0,0 1 1 0 0,0-2-1 0 0,1 0 0 0 0,19 6 0 0 0,7 2 0 0 0,-31-9-6 0 0,0-1 1 0 0,-1 1-1 0 0,1 0 1 0 0,-1 1-1 0 0,0 0 0 0 0,0-1 1 0 0,0 2-1 0 0,0-1 0 0 0,-1 0 1 0 0,0 1-1 0 0,0 0 1 0 0,0 0-1 0 0,6 10 0 0 0,1 8 11 0 0,0 0-1 0 0,10 31 0 0 0,-14-36-6 0 0,0 1 0 0 0,1-1 0 0 0,16 27 0 0 0,-15-33-8 0 0,1 0-1 0 0,0-1 0 0 0,0 0 0 0 0,1-1 0 0 0,0 0 0 0 0,1 0 1 0 0,24 14-1 0 0,-2-6-16 0 0,64 24 0 0 0,-65-29 18 0 0,-26-10 5 0 0,-1 0-1 0 0,1 1 0 0 0,0 0 1 0 0,-1 0-1 0 0,0 0 1 0 0,0 1-1 0 0,0 0 0 0 0,-1 0 1 0 0,0 1-1 0 0,0-1 1 0 0,0 1-1 0 0,0 0 0 0 0,-1 0 1 0 0,0 1-1 0 0,4 7 0 0 0,2 9 15 0 0,-2 1-1 0 0,0 0 1 0 0,6 31-1 0 0,14 41 8 0 0,-22-80-32 0 0,1 0-1 0 0,1-1 1 0 0,0 0-1 0 0,1 0 0 0 0,16 20 1 0 0,-18-27 1 0 0,0-1 0 0 0,0 0 0 0 0,0-1 1 0 0,1 0-1 0 0,0 0 0 0 0,0-1 0 0 0,1 0 0 0 0,0 0 0 0 0,-1-1 1 0 0,2 0-1 0 0,10 3 0 0 0,-6-3 8 0 0,-1 0-1 0 0,0 2 1 0 0,0-1 0 0 0,0 2 0 0 0,-1-1-1 0 0,20 16 1 0 0,-27-18 7 0 0,0 1 0 0 0,0 0 0 0 0,0 0 0 0 0,-1 0 0 0 0,0 1 0 0 0,0 0 0 0 0,0 0 0 0 0,0 0 0 0 0,-1 0-1 0 0,0 0 1 0 0,-1 1 0 0 0,0-1 0 0 0,1 1 0 0 0,-2-1 0 0 0,2 13 0 0 0,26 112 87 0 0,-25-115-86 0 0,-2-3-15 0 0,0-1 1 0 0,2 0-1 0 0,-1 0 1 0 0,2-1-1 0 0,6 14 1 0 0,-9-21-1 0 0,0-1 0 0 0,0 0 0 0 0,0 0 1 0 0,0-1-1 0 0,1 1 0 0 0,-1 0 0 0 0,1-1 0 0 0,0 0 1 0 0,0 1-1 0 0,0-1 0 0 0,0 0 0 0 0,0 0 0 0 0,1-1 1 0 0,-1 1-1 0 0,0-1 0 0 0,1 0 0 0 0,-1 0 0 0 0,1 0 1 0 0,-1 0-1 0 0,1 0 0 0 0,0-1 0 0 0,5 1 0 0 0,7-2-13 0 0,0 0-1 0 0,0-1 1 0 0,0 0-1 0 0,30-10 1 0 0,-31 8 3 0 0,-1 0 0 0 0,1 1 1 0 0,0 1-1 0 0,0 0 0 0 0,24 1 0 0 0,-36 1 21 0 0,0 1-1 0 0,-1 0 1 0 0,1 0-1 0 0,-1 0 1 0 0,1 0-1 0 0,-1 0 1 0 0,0 0-1 0 0,1 1 1 0 0,-1-1-1 0 0,0 1 1 0 0,0 0-1 0 0,0-1 1 0 0,0 1-1 0 0,0 0 1 0 0,0 0-1 0 0,-1 1 1 0 0,1-1-1 0 0,-1 0 1 0 0,1 0-1 0 0,-1 1 1 0 0,0-1-1 0 0,0 1 0 0 0,0-1 1 0 0,0 1-1 0 0,1 4 1 0 0,3 11 53 0 0,-2 0 0 0 0,4 34 1 0 0,-4-24-32 0 0,-2-23-30 0 0,-1-1 0 0 0,1 1-1 0 0,0 0 1 0 0,1 0 0 0 0,-1-1 0 0 0,1 1-1 0 0,0 0 1 0 0,0-1 0 0 0,0 0 0 0 0,0 0 0 0 0,1 1-1 0 0,0-1 1 0 0,0-1 0 0 0,0 1 0 0 0,0 0-1 0 0,1-1 1 0 0,-1 0 0 0 0,1 1 0 0 0,0-1-1 0 0,0-1 1 0 0,0 1 0 0 0,0-1 0 0 0,6 3 0 0 0,0-2-9 0 0,0-1 1 0 0,0 1-1 0 0,0-2 1 0 0,0 0-1 0 0,1 0 1 0 0,-1 0-1 0 0,1-2 1 0 0,-1 1-1 0 0,20-5 1 0 0,11-2-3 0 0,-28 4 6 0 0,0 0 0 0 0,0 1 0 0 0,1 0 0 0 0,-1 2 1 0 0,18 0-1 0 0,-28 0 11 0 0,1 1 0 0 0,0 0 0 0 0,0 0 0 0 0,-1 0 0 0 0,1 0 0 0 0,0 0 0 0 0,-1 1 0 0 0,1 0 0 0 0,-1 0 0 0 0,0 0 0 0 0,0 0 0 0 0,0 0 0 0 0,0 1 0 0 0,0-1 0 0 0,0 1 0 0 0,0 0 0 0 0,-1 0 0 0 0,1 0 0 0 0,-1 0 0 0 0,0 0 0 0 0,0 0 0 0 0,0 1 0 0 0,1 3 0 0 0,14 29 53 0 0,-6-8-51 0 0,2-1 0 0 0,1-1-1 0 0,32 45 1 0 0,-41-64-13 0 0,1 0 1 0 0,0-1 0 0 0,1 0 0 0 0,-1 0 0 0 0,1 0-1 0 0,0-1 1 0 0,0 0 0 0 0,1 0 0 0 0,0-1 0 0 0,0 0-1 0 0,0 0 1 0 0,0-1 0 0 0,0 0 0 0 0,1 0 0 0 0,-1-1-1 0 0,1 0 1 0 0,13 0 0 0 0,56 0 1 0 0,-56-3 2 0 0,-1 2 0 0 0,1 0 0 0 0,25 5-1 0 0,-39-4 3 0 0,0 0-1 0 0,-1 0 0 0 0,1 1 0 0 0,-1 1 1 0 0,1-1-1 0 0,-1 1 0 0 0,0 0 0 0 0,0 0 0 0 0,-1 1 1 0 0,1 0-1 0 0,-1 1 0 0 0,7 6 0 0 0,68 89-46 0 0,-59-71 46 0 0,1-1 1 0 0,33 31-1 0 0,-46-50-351 0 0,0-1-1 0 0,1-1 0 0 0,1 0 1 0 0,-1 0-1 0 0,1-1 0 0 0,1-1 1 0 0,-1 0-1 0 0,1-1 1 0 0,23 7-1 0 0,-13-7-167 0 0,0-1 0 0 0,38 3 0 0 0,0-6 362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37.7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50 3825 0 0,'-16'-49'11710'0'0,"16"54"-12108"0"0,-1-1 350 0 0,0 1-1 0 0,1 0 0 0 0,0 0 0 0 0,0 0 1 0 0,0-1-1 0 0,1 1 0 0 0,0 0 1 0 0,1 5-1 0 0,1 11-46 0 0,29 258-1456 0 0,-10-108 1798 0 0,12 45 139 0 0,3 38-300 0 0,-21-111-34 0 0,-6-69-34 0 0,1 142-1 0 0,-14-137 46 0 0,-9 121 233 0 0,-8 111 184 0 0,16-213-281 0 0,-23 254 1637 0 0,21-310-1718 0 0,-2 19 269 0 0,6-21-2997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38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6785 0 0,'0'0'7835'0'0,"2"6"-9572"0"0,4 9 1662 0 0,0 1 0 0 0,-1-1 0 0 0,-1 1 0 0 0,-1 0 1 0 0,2 22-1 0 0,2 93 844 0 0,-5-71-500 0 0,-3-3 4 0 0,-2 0 0 0 0,-21 112 0 0 0,16-122 275 0 0,7-42-262 0 0,0-2-589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4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9602 0 0,'0'0'3387'0'0,"9"-2"-3940"0"0,11-6 637 0 0,-1 1-1 0 0,1 1 1 0 0,0 1-1 0 0,0 1 1 0 0,1 0-1 0 0,21 0 1 0 0,136 1 321 0 0,-123 3-309 0 0,597-47 44 0 0,-144 4 613 0 0,-108 53-56 0 0,-269-3-654 0 0,588-21 476 0 0,-669 12-510 0 0,596 0 167 0 0,-190 13 245 0 0,-144-7-131 0 0,-67 22 765 0 0,-72-5-884 0 0,-169-20-236 0 0,126 8 296 0 0,-74-7-2699 0 0,-67 4 1284 0 0,-5-1 493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41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91 3689 0 0,'0'-11'7853'0'0,"0"4"-5178"0"0,0 3-2482 0 0,9 50-3160 0 0,5 81 1660 0 0,3 21 1285 0 0,-13-127 653 0 0,5 30-1345 0 0,-6-18 9459 0 0,-8-38-7565 0 0,-2-5-1031 0 0,0-1 0 0 0,1 0 0 0 0,0-1 0 0 0,0 1-1 0 0,2-1 1 0 0,-1 0 0 0 0,1-1 0 0 0,1 1 0 0 0,-3-21 0 0 0,-9-122-183 0 0,12 111 25 0 0,1 26-8 0 0,1 0 0 0 0,0 0 0 0 0,1-1-1 0 0,1 1 1 0 0,1 0 0 0 0,5-26 0 0 0,-7 43 5 0 0,16 36-6686 0 0,-3 27 6469 0 0,-4 0 0 0 0,3 69 0 0 0,-9 127 521 0 0,-3-184-279 0 0,-2-60 3990 0 0,-1-33 2588 0 0,1 8-7891 0 0,-3-23 1409 0 0,2 0 0 0 0,1-1 1 0 0,1 1-1 0 0,6-51 0 0 0,-3 56-101 0 0,1-15-67 0 0,0 13 67 0 0,-1 0 0 0 0,-2 0 1 0 0,0 0-1 0 0,-3 0 1 0 0,-7-41-1 0 0,8 55-4528 0 0,8 29 3134 0 0,10 32 831 0 0,-3 36 542 0 0,-4 0 0 0 0,-3 1 1 0 0,-4 85-1 0 0,-2-150-28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5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2414 6217 0 0,'-2'0'8606'0'0,"44"-2"-8625"0"0,0-2 0 0 0,59-14 0 0 0,3-1-125 0 0,-65 14 123 0 0,-12 0 17 0 0,-1 1 0 0 0,1 2 0 0 0,-1 1 0 0 0,30 2-1 0 0,-45 2 36 0 0,1 0 0 0 0,-1 0-1 0 0,0 1 1 0 0,17 8 0 0 0,-27-11 54 0 0,6 0-1234 0 0,1-3 6132 0 0,-3-16-498 0 0,-3-19-3922 0 0,-2 0-1 0 0,-7-63 0 0 0,4 67-437 0 0,2-49 0 0 0,1 5-12 0 0,-6-12 61 0 0,-2-50 88 0 0,9 41-48 0 0,-1-84 16 0 0,-2 155-229 0 0,-7-174 41 0 0,9 198-40 0 0,5-227-45 0 0,-5 151 130 0 0,-14-128 0 0 0,2 64-165 0 0,8 101 81 0 0,-15-59 0 0 0,12 66-91 0 0,0 0 1 0 0,-2-65 0 0 0,8 74-18 0 0,2-27-239 0 0,2 36 93 0 0,1-7 69 0 0,0-36 1 0 0,-4 58 153 0 0,-1 1 1 0 0,0 0-1 0 0,1 0 1 0 0,-1-1-1 0 0,0 1 1 0 0,0 0 0 0 0,0 0-1 0 0,0 0 1 0 0,0 0-1 0 0,0 0 1 0 0,0 0-1 0 0,0 0 1 0 0,0 1-1 0 0,-1-1 1 0 0,1 0 0 0 0,0 0-1 0 0,0 1 1 0 0,-1-1-1 0 0,-1 0 1 0 0,-2-2 8 0 0,-22-10-71 0 0,0 2 0 0 0,-1 0 1 0 0,0 2-1 0 0,-43-9 0 0 0,-9 8-126 0 0,-151 1-1 0 0,226 9 492 0 0,5 0-390 0 0,-1-1 0 0 0,0 1 0 0 0,1 0 0 0 0,-1 0 1 0 0,0 0-1 0 0,1 0 0 0 0,-1 0 0 0 0,1 0 0 0 0,-1 0 1 0 0,0 0-1 0 0,1 1 0 0 0,-1-1 0 0 0,1 0 0 0 0,-1 0 1 0 0,0 0-1 0 0,1 1 0 0 0,-1-1 0 0 0,1 0 0 0 0,-1 0 1 0 0,1 1-1 0 0,-1-1 0 0 0,1 1 0 0 0,-1-1 0 0 0,1 0 0 0 0,-1 1 1 0 0,1-1-1 0 0,0 1 0 0 0,-1-1 0 0 0,1 1 0 0 0,0-1 1 0 0,-1 1-1 0 0,1 0 0 0 0,0-1 0 0 0,-1 1 0 0 0,1-1 1 0 0,0 1-1 0 0,0-1 0 0 0,0 1 0 0 0,0 0 0 0 0,0-1 1 0 0,0 1-1 0 0,0 0 0 0 0,0-1 0 0 0,0 1 0 0 0,0 0 1 0 0,-2 7-381 0 0,-3 12 324 0 0,1-1 1 0 0,1 1-1 0 0,-1 34 1 0 0,5 72-36 0 0,1-44 83 0 0,-3 57 46 0 0,10 269-15 0 0,12-146-3 0 0,-16-135 74 0 0,-4-43 71 0 0,0-56-49 0 0,0 6 3 0 0,10 58 1 0 0,-8-66-7 0 0,0 1 0 0 0,-2-1 1 0 0,-3 36-1 0 0,3 43 97 0 0,-1-97-87 0 0,0 0 1 0 0,-1-1-1 0 0,0 1 1 0 0,-2 10 0 0 0,1-13-6 0 0,1 0 0 0 0,0 0 0 0 0,0 0 0 0 0,1 0 0 0 0,0 1 0 0 0,-1-1 0 0 0,2 0 0 0 0,-1 0 0 0 0,1 0 0 0 0,-1 1 1 0 0,3 5-1 0 0,0-1-3 0 0,0 0 0 0 0,-1 0 0 0 0,-1 1 0 0 0,1-1 0 0 0,-1 16 0 0 0,3 24 0 0 0,8 72 16 0 0,-6-77 116 0 0,-2 81 0 0 0,-11-98 92 0 0,5-24-214 0 0,1-1 0 0 0,0 0-1 0 0,0 0 1 0 0,0 0 0 0 0,0 1 0 0 0,0-1 0 0 0,0 6-1 0 0,-7 47-1077 0 0,14-54-1211 0 0,14 7 683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50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6961 0 0,'0'0'7302'0'0,"9"-1"-7483"0"0,12 0 175 0 0,166-15 394 0 0,-41 2-327 0 0,-11 2-1026 0 0,-106 8 552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43:19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8730,'-13'10'656,"5"-2"-560,6 2-32,2-1 144,4 1-120,8-2-72,6-2-224,11-1-336,3-2-640,7-4 976,6-3-176,3-2-121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4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56 11130 0 0,'-8'-46'4678'0'0,"9"37"-4008"0"0,7 30-2941 0 0,12 52 433 0 0,-4 1-1 0 0,9 95 1 0 0,-18-75 2849 0 0,-4-1-1 0 0,-5 1 1 0 0,-14 110 0 0 0,6-153 7325 0 0,10-54-8183 0 0,-1 0 1 0 0,1 0-1 0 0,-1 0 0 0 0,1-1 0 0 0,0 1 0 0 0,0 0 1 0 0,1-5-1 0 0,5-29-500 0 0,3 0 1 0 0,21-60-1 0 0,-24 79 154 0 0,2 1 1 0 0,0 0 0 0 0,1 1-1 0 0,0 0 1 0 0,1 0-1 0 0,1 1 1 0 0,18-20 0 0 0,-25 31 62 0 0,0 0 0 0 0,1 0 1 0 0,-1 0-1 0 0,1 1 1 0 0,0 0-1 0 0,-1 0 1 0 0,1 0-1 0 0,1 0 1 0 0,-1 1-1 0 0,0 0 1 0 0,0 0-1 0 0,1 1 0 0 0,-1-1 1 0 0,1 1-1 0 0,0 0 1 0 0,-1 0-1 0 0,1 1 1 0 0,9 0-1 0 0,-10 1 21 0 0,0 0-1 0 0,0 0 1 0 0,-1 1 0 0 0,1-1-1 0 0,0 1 1 0 0,-1 0 0 0 0,0 0-1 0 0,1 1 1 0 0,-1-1-1 0 0,0 1 1 0 0,0 0 0 0 0,0 0-1 0 0,0 1 1 0 0,-1-1 0 0 0,1 1-1 0 0,-1-1 1 0 0,0 1-1 0 0,0 0 1 0 0,0 0 0 0 0,-1 1-1 0 0,4 6 1 0 0,-1 1 16 0 0,0 0 1 0 0,-1 0 0 0 0,0 1-1 0 0,0-1 1 0 0,-2 1-1 0 0,1 0 1 0 0,-2 0 0 0 0,0 0-1 0 0,0 0 1 0 0,-2 20-1 0 0,0-23 310 0 0,0-1-1 0 0,-1 0 0 0 0,0 0 0 0 0,0 0 1 0 0,-1 0-1 0 0,0 0 0 0 0,-1-1 0 0 0,0 1 0 0 0,0-1 1 0 0,-1 0-1 0 0,0 0 0 0 0,0-1 0 0 0,-1 1 1 0 0,0-1-1 0 0,-10 9 0 0 0,7-10-69 0 0,0-1 0 0 0,0 0 1 0 0,0 0-1 0 0,-1-1 0 0 0,1 0 0 0 0,-1-1 0 0 0,0 0 1 0 0,0-1-1 0 0,0 0 0 0 0,0-1 0 0 0,-1 1 0 0 0,1-2 0 0 0,0 0 1 0 0,-1 0-1 0 0,1-1 0 0 0,0 0 0 0 0,-1-1 0 0 0,-16-5 1 0 0,25 7-351 0 0,0-1 0 0 0,0 0 0 0 0,0 0 0 0 0,0 0 0 0 0,0 0 1 0 0,1 0-1 0 0,-1 0 0 0 0,0 0 0 0 0,1 0 0 0 0,-1-1 0 0 0,1 1 1 0 0,-1-1-1 0 0,1 1 0 0 0,0-1 0 0 0,-1 0 0 0 0,1 0 0 0 0,0 1 0 0 0,0-1 1 0 0,1 0-1 0 0,-1 0 0 0 0,0 0 0 0 0,0 0 0 0 0,1 0 0 0 0,-1 0 1 0 0,1 0-1 0 0,0 0 0 0 0,0 0 0 0 0,0 0 0 0 0,0-3 0 0 0,0-13-14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5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62 8034 0 0,'0'0'10298'0'0,"15"1"-10958"0"0,47-3 550 0 0,-1-2 0 0 0,1-3 0 0 0,60-14-1 0 0,44-6-2650 0 0,-147 25 1662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52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 6401 0 0,'0'0'7882'0'0,"12"0"-7729"0"0,27 0-99 0 0,-1-3-1 0 0,51-9 0 0 0,37-3-262 0 0,-96 13 137 0 0,0 1-32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0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36 464 5473 0 0,'-2'-2'770'0'0,"1"1"-1"0"0,-1-1 1 0 0,1 0 0 0 0,-1 1-1 0 0,1-1 1 0 0,0 0-1 0 0,0 0 1 0 0,0 0 0 0 0,0 0-1 0 0,0 0 1 0 0,0 0 0 0 0,0 0-1 0 0,0-3 1 0 0,1 4-680 0 0,-1 0 1 0 0,1 0-1 0 0,-1-1 1 0 0,1 1-1 0 0,0 0 1 0 0,-1 0-1 0 0,1 0 1 0 0,0 0-1 0 0,0 0 1 0 0,0-1 0 0 0,0 1-1 0 0,0 0 1 0 0,0 0-1 0 0,0 0 1 0 0,1 0-1 0 0,-1 0 1 0 0,0-1-1 0 0,1 1 1 0 0,-1 0-1 0 0,1 0 1 0 0,-1 0-1 0 0,1 0 1 0 0,-1 0-1 0 0,1 0 1 0 0,1-1-1 0 0,-2 2-226 0 0,3 0-525 0 0,-1 1 476 0 0,1 0 0 0 0,-1 0 0 0 0,1 0 0 0 0,-1 1 0 0 0,1-1 0 0 0,-1 1 0 0 0,0-1 0 0 0,0 1-1 0 0,0 0 1 0 0,0 0 0 0 0,0 0 0 0 0,0 0 0 0 0,0 0 0 0 0,-1 0 0 0 0,1 0 0 0 0,-1 0 0 0 0,0 1 0 0 0,1-1 0 0 0,-1 1 0 0 0,0-1 0 0 0,0 1 0 0 0,0 3 0 0 0,4 7-12 0 0,-1 0 1 0 0,0 1 0 0 0,2 17 0 0 0,-4 2-112 0 0,-1 51 1 0 0,-2-34 5425 0 0,-3-55-4147 0 0,-4-12-898 0 0,2 1 0 0 0,0-1-1 0 0,1 0 1 0 0,1 0 0 0 0,0 0-1 0 0,1-1 1 0 0,-1-32 0 0 0,2 22-156 0 0,-2-1-1 0 0,-8-33 1 0 0,3 25 266 0 0,7 26 21 0 0,0 0 0 0 0,-1 0 0 0 0,-7-16 0 0 0,10 26-29 0 0,0 0-236 0 0,5-7-264 0 0,14-6 231 0 0,1 0 0 0 0,0 2 0 0 0,27-13 0 0 0,28-15 204 0 0,145-100 351 0 0,-203 129-502 0 0,-12 6-398 0 0,0 1 1 0 0,1 1-1 0 0,0-1 0 0 0,0 1 1 0 0,0-1-1 0 0,0 2 1 0 0,0-1-1 0 0,10-2 0 0 0,-11 5-1281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0.4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14275 0 0,'0'0'1480'0'0,"12"-2"367"0"0,41-16-1677 0 0,0-2-1 0 0,-1-3 1 0 0,-2-1-1 0 0,75-50 0 0 0,-112 64-610 0 0,-10 7 32 0 0,1 0 1 0 0,-1 1 0 0 0,1-1 0 0 0,0 1-1 0 0,0 0 1 0 0,6-3 0 0 0,-1 3-1091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13603 0 0,'0'0'4522'0'0,"3"0"-5447"0"0,6 1 840 0 0,1-1 0 0 0,-1 0 0 0 0,1-1 0 0 0,-1 0 0 0 0,0-1 0 0 0,1 0 1 0 0,-1 0-1 0 0,0-1 0 0 0,11-5 0 0 0,8-5 506 0 0,40-27-1 0 0,-46 26-1686 0 0,1 1-1 0 0,47-20 0 0 0,-50 27 550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1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143 548 11122 0 0,'3'-7'2854'0'0,"4"-11"332"0"0,-7 17-3170 0 0,0 1 0 0 0,0 0 0 0 0,0 0 0 0 0,0 0 1 0 0,0 0-1 0 0,0-1 0 0 0,0 1 0 0 0,0 0 0 0 0,0 0 0 0 0,0 0 1 0 0,0-1-1 0 0,0 1 0 0 0,0 0 0 0 0,0 0 0 0 0,0 0 0 0 0,0-1 1 0 0,0 1-1 0 0,0 0 0 0 0,0 0 0 0 0,0 0 0 0 0,0-1 0 0 0,0 1 1 0 0,0 0-1 0 0,0 0 0 0 0,0 0 0 0 0,0 0 0 0 0,0-1 1 0 0,0 1-1 0 0,-1 0 0 0 0,1 0 0 0 0,0 0 0 0 0,0 0 0 0 0,0 0 1 0 0,0-1-1 0 0,0 1 0 0 0,-1 0 0 0 0,1 0 0 0 0,0 0 0 0 0,0 0 1 0 0,0 0-1 0 0,0 0 0 0 0,-1 0 0 0 0,1 0 0 0 0,0 0 0 0 0,0 0 1 0 0,0 0-1 0 0,-1-1 0 0 0,1 1 0 0 0,0 0 0 0 0,0 0 0 0 0,0 0 1 0 0,-1 0-1 0 0,1 1 0 0 0,0-1 0 0 0,0 0 0 0 0,0 0 0 0 0,0 0 1 0 0,-1 0-1 0 0,1 0 0 0 0,0 0 0 0 0,0 0 0 0 0,0 0 1 0 0,-1 0-1 0 0,1 0 0 0 0,0 0 0 0 0,0 1 0 0 0,-13 6-228 0 0,1 1-1 0 0,1 0 1 0 0,-1 1-1 0 0,1 0 1 0 0,1 1 0 0 0,0 0-1 0 0,0 1 1 0 0,1 0-1 0 0,0 0 1 0 0,1 1-1 0 0,1 0 1 0 0,-10 19-1 0 0,16-30 222 0 0,1 0-1 0 0,-1 1 0 0 0,0-1 0 0 0,1 0 0 0 0,-1 0 1 0 0,1 1-1 0 0,-1-1 0 0 0,1 0 0 0 0,0 1 0 0 0,-1-1 1 0 0,1 0-1 0 0,0 1 0 0 0,0-1 0 0 0,0 0 0 0 0,0 1 1 0 0,0-1-1 0 0,0 0 0 0 0,0 1 0 0 0,1-1 0 0 0,-1 0 1 0 0,0 1-1 0 0,1-1 0 0 0,-1 0 0 0 0,1 0 0 0 0,-1 1 1 0 0,1-1-1 0 0,0 0 0 0 0,1 1 0 0 0,-1-1 12 0 0,1-1 1 0 0,0 1-1 0 0,-1-1 0 0 0,1 1 0 0 0,0-1 0 0 0,-1 0 0 0 0,1 0 1 0 0,0 0-1 0 0,0 0 0 0 0,-1 0 0 0 0,1 0 0 0 0,0-1 0 0 0,0 1 1 0 0,-1 0-1 0 0,1-1 0 0 0,0 0 0 0 0,-1 1 0 0 0,1-1 0 0 0,-1 0 1 0 0,4-1-1 0 0,9-8 86 0 0,1 1 1 0 0,-2-2 0 0 0,1 0-1 0 0,-2-1 1 0 0,1 0-1 0 0,-2 0 1 0 0,1-1 0 0 0,-2-1-1 0 0,0 0 1 0 0,0-1-1 0 0,-2 0 1 0 0,0 0 0 0 0,7-19-1 0 0,-12 19 460 0 0,-2 8-1028 0 0,-6 12-3297 0 0,3-1 3697 0 0,0 0 1 0 0,0 1 0 0 0,1-1-1 0 0,0 1 1 0 0,0-1 0 0 0,0 1-1 0 0,0 0 1 0 0,1-1 0 0 0,-1 1 0 0 0,2 8-1 0 0,-1-11 109 0 0,0-1 0 0 0,0 1-1 0 0,0-1 1 0 0,1 1 0 0 0,-1-1-1 0 0,0 1 1 0 0,1-1 0 0 0,0 0 0 0 0,-1 1-1 0 0,1-1 1 0 0,0 1 0 0 0,0-1-1 0 0,-1 0 1 0 0,1 0 0 0 0,0 0-1 0 0,0 1 1 0 0,0-1 0 0 0,1 0 0 0 0,-1 0-1 0 0,0 0 1 0 0,0 0 0 0 0,1-1-1 0 0,-1 1 1 0 0,0 0 0 0 0,1-1-1 0 0,-1 1 1 0 0,0 0 0 0 0,1-1 0 0 0,-1 0-1 0 0,1 1 1 0 0,-1-1 0 0 0,1 0-1 0 0,-1 0 1 0 0,1 0 0 0 0,0 0-1 0 0,-1 0 1 0 0,1 0 0 0 0,-1 0-1 0 0,1 0 1 0 0,-1-1 0 0 0,1 1 0 0 0,1-1-1 0 0,6-1 195 0 0,0-1 0 0 0,0 0 0 0 0,0-1 1 0 0,-1 0-1 0 0,1 0 0 0 0,-1 0 0 0 0,0-1 0 0 0,0-1 0 0 0,-1 1 0 0 0,0-1 0 0 0,0 0 0 0 0,0-1 0 0 0,0 0 0 0 0,-1 0 0 0 0,0 0 0 0 0,5-10 0 0 0,16-21-50 0 0,-1 0 0 0 0,-2-2 0 0 0,-2-1-1 0 0,-1-1 1 0 0,-3-1 0 0 0,25-84-1 0 0,-40 117-115 0 0,-2 0 0 0 0,1 0 0 0 0,-1 0-1 0 0,-1-1 1 0 0,0-13 0 0 0,0 22-93 0 0,-1 0 1 0 0,1 0-1 0 0,0 0 1 0 0,-1 0-1 0 0,1 0 1 0 0,-1 1-1 0 0,1-1 1 0 0,-1 0-1 0 0,0 0 1 0 0,0 1-1 0 0,0-1 0 0 0,0 0 1 0 0,0 1-1 0 0,0-1 1 0 0,-3-1-1 0 0,3 2-68 0 0,0 0 0 0 0,-1 1 0 0 0,1-1 0 0 0,0 1-1 0 0,-1-1 1 0 0,1 1 0 0 0,0 0 0 0 0,-1-1 0 0 0,1 1 0 0 0,-1 0-1 0 0,1 0 1 0 0,-1 0 0 0 0,1 0 0 0 0,-1 0 0 0 0,1 1-1 0 0,-1-1 1 0 0,1 0 0 0 0,0 1 0 0 0,-1-1 0 0 0,1 1 0 0 0,-1-1-1 0 0,1 1 1 0 0,-2 1 0 0 0,-2 1-122 0 0,-1 0 0 0 0,2 0 0 0 0,-1 1-1 0 0,0 0 1 0 0,1 0 0 0 0,0 0 0 0 0,0 1 0 0 0,0-1 0 0 0,0 1-1 0 0,1 0 1 0 0,0 0 0 0 0,0 0 0 0 0,0 0 0 0 0,0 1 0 0 0,1-1 0 0 0,0 1-1 0 0,0 0 1 0 0,1-1 0 0 0,-2 10 0 0 0,-1 12 291 0 0,1-1 1 0 0,0 52-1 0 0,3-78-84 0 0,1 29 89 0 0,0 0-1 0 0,2 0 1 0 0,7 32 0 0 0,-6-47-52 0 0,0 0 0 0 0,0 0 0 0 0,1 0 0 0 0,1 0 0 0 0,0-1 1 0 0,1 0-1 0 0,0 0 0 0 0,12 14 0 0 0,-17-25-125 0 0,0 0 0 0 0,0-1 0 0 0,0 1 0 0 0,0 0 0 0 0,1 0 1 0 0,-1-1-1 0 0,0 0 0 0 0,1 1 0 0 0,-1-1 0 0 0,1 0 0 0 0,0 0 0 0 0,-1 0 0 0 0,1-1 0 0 0,0 1 0 0 0,0-1 0 0 0,-1 1 1 0 0,1-1-1 0 0,0 0 0 0 0,0 0 0 0 0,0 0 0 0 0,-1-1 0 0 0,1 1 0 0 0,0-1 0 0 0,0 1 0 0 0,-1-1 0 0 0,1 0 1 0 0,0 0-1 0 0,-1 0 0 0 0,4-2 0 0 0,6-1-1043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1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11362 0 0,'12'-1'6186'0'0,"55"-15"-6914"0"0,-30 1 952 0 0,58-31-1 0 0,-41 15-2376 0 0,-21 14 1074 0 0,-19 7 983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2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1872 460 14907 0 0,'-6'-34'1438'0'0,"-2"0"-1"0"0,-1 0 1 0 0,-15-34 0 0 0,18 54-1271 0 0,0 0 1 0 0,-1 1 0 0 0,-1 0-1 0 0,0 1 1 0 0,-1-1 0 0 0,0 2-1 0 0,-1-1 1 0 0,0 1-1 0 0,-20-16 1 0 0,5 10-287 0 0,0 1 1 0 0,-1 0-1 0 0,-1 3 0 0 0,0 0 0 0 0,-1 1 0 0 0,0 2 1 0 0,0 1-1 0 0,-1 1 0 0 0,-46-6 0 0 0,-15 3-751 0 0,-166 0 1 0 0,200 12 575 0 0,0 3 0 0 0,0 2 1 0 0,-94 23-1 0 0,113-19 142 0 0,0 1 0 0 0,1 3 0 0 0,1 0 1 0 0,0 2-1 0 0,1 2 0 0 0,-43 29 0 0 0,52-27 142 0 0,1 1 0 0 0,1 1-1 0 0,0 1 1 0 0,2 0 0 0 0,0 2 0 0 0,-19 32 0 0 0,-88 171-74 0 0,102-170 73 0 0,2 0 0 0 0,3 2 1 0 0,3 0-1 0 0,2 1 0 0 0,3 1 0 0 0,2 0 0 0 0,4 1 0 0 0,2 0 0 0 0,3 0 0 0 0,9 102 0 0 0,-3-128 12 0 0,2 1 1 0 0,2-1-1 0 0,1-1 0 0 0,2 1 0 0 0,1-2 0 0 0,2 0 0 0 0,29 52 0 0 0,-31-65 0 0 0,2-1 0 0 0,0 0 0 0 0,2-1-1 0 0,0 0 1 0 0,1-2 0 0 0,1 0 0 0 0,1-1-1 0 0,1-1 1 0 0,0 0 0 0 0,1-2-1 0 0,0 0 1 0 0,27 12 0 0 0,-6-9 67 0 0,1-1 1 0 0,1-2-1 0 0,1-1 0 0 0,0-3 1 0 0,0-2-1 0 0,1-2 1 0 0,0-2-1 0 0,0-2 0 0 0,0-1 1 0 0,66-9-1 0 0,-20-6 306 0 0,-1-3-1 0 0,0-4 1 0 0,-2-4 0 0 0,102-43 0 0 0,-142 49 0 0 0,-1-2 0 0 0,-1-3 0 0 0,-1-1 1 0 0,-1-3-1 0 0,-1-1 0 0 0,-1-2 1 0 0,-2-2-1 0 0,-2-2 0 0 0,-1-2 1 0 0,-1-1-1 0 0,53-73 0 0 0,-51 55 235 0 0,47-90 0 0 0,-73 119-507 0 0,0-2 0 0 0,-2 0 0 0 0,-1 0 0 0 0,-2-1 0 0 0,8-50 0 0 0,-10 41 11 0 0,-2 0 0 0 0,-2 0 0 0 0,-4-62 0 0 0,1 91-121 0 0,0-1 0 0 0,-1 0 0 0 0,0 0 0 0 0,-1 1 0 0 0,0-1 0 0 0,-1 1 0 0 0,0 0 1 0 0,-1 0-1 0 0,0 0 0 0 0,0 0 0 0 0,-1 1 0 0 0,0 0 0 0 0,-1 0 0 0 0,0 1 0 0 0,0 0 0 0 0,-1 0 0 0 0,-13-11 0 0 0,-13-2-412 0 0,-1 1 0 0 0,-1 2-1 0 0,0 1 1 0 0,-53-16-1 0 0,-45-21-4282 0 0,105 36-1212 0 0,18 5 1825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3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8 6673 0 0,'-3'-3'905'0'0,"-1"-2"1831"0"0,8 28-9593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3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1 624 0 0,'12'544'1069'0'0,"-9"-437"-1072"0"0,-19 215 200 0 0,-1-69 5678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49 400 13283 0 0,'0'0'4063'0'0,"-3"22"-7626"0"0,0-1 3264 0 0,-1 16 4515 0 0,4-95-4886 0 0,15-116-1324 0 0,-15 143 2766 0 0,-1 1 1 0 0,-2-1-1 0 0,-9-50 0 0 0,10 73-405 0 0,0 1-1 0 0,0 0 0 0 0,0 0 0 0 0,-1 0 1 0 0,1 0-1 0 0,-2 0 0 0 0,1 1 1 0 0,-9-12-1 0 0,12 18-438 0 0,-2 14-4100 0 0,1-10 3959 0 0,0 0 0 0 0,0 0 0 0 0,1 0 1 0 0,0 0-1 0 0,0 0 0 0 0,0 0 0 0 0,0 0 0 0 0,2 6 0 0 0,2 7 98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4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3189 11690 0 0,'0'0'4195'0'0,"-6"-23"368"0"0,5 1-4295 0 0,0 0 0 0 0,2-1 0 0 0,4-23 0 0 0,-1 13 289 0 0,-2-34 389 0 0,-2 1 0 0 0,-12-87 1 0 0,-1-20-432 0 0,26-358-221 0 0,-8-189 389 0 0,-8 617-574 0 0,-24-338 445 0 0,1 182-89 0 0,10 82-15 0 0,8 24-358 0 0,2 8-319 0 0,6 142-220 0 0,-1-19 900 0 0,4 16-2099 0 0,4 8-4067 0 0,1 9 4715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5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8 269 5937 0 0,'0'0'2932'0'0,"-8"-1"3024"0"0,17-1-5922 0 0,-1 0 0 0 0,0 0 1 0 0,1 1-1 0 0,-1 0 1 0 0,16 1-1 0 0,11-1 81 0 0,411-66 697 0 0,-21 2-671 0 0,440 15-42 0 0,-812 50-76 0 0,712-25 410 0 0,4-16-275 0 0,-522 33 31 0 0,-235 7-153 0 0,7-1-2837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10482 0 0,'2'-2'7349'0'0,"-2"2"-7377"0"0,0 0 0 0 0,0-1 0 0 0,1 1 0 0 0,-1 0 0 0 0,0 0 0 0 0,0 0 0 0 0,0 0 0 0 0,1-1 0 0 0,-1 1 0 0 0,0 0 0 0 0,0 0 0 0 0,1 0 0 0 0,-1 0 0 0 0,0 0 0 0 0,1 0 0 0 0,-1 0 0 0 0,0 0 0 0 0,0 0 0 0 0,1 0-1 0 0,-1 0 1 0 0,0 0 0 0 0,1 0 0 0 0,-1 0 0 0 0,0 0 0 0 0,0 0 0 0 0,1 0 0 0 0,-1 0 0 0 0,0 0 0 0 0,1 0 0 0 0,-1 0 0 0 0,0 0 0 0 0,0 1 0 0 0,1-1 0 0 0,-1 0 0 0 0,0 0 0 0 0,0 0 0 0 0,0 0 0 0 0,1 1 0 0 0,3 5-15 0 0,-1-1 0 0 0,1 1-1 0 0,-1 0 1 0 0,0 1-1 0 0,-1-1 1 0 0,1 0 0 0 0,-1 1-1 0 0,-1-1 1 0 0,2 8 0 0 0,7 71-509 0 0,-7-49 458 0 0,-1-1-342 0 0,-2 44-1 0 0,-1-49 51 0 0,1 1 1 0 0,5 35 0 0 0,-2-50-2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6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17 321 12387 0 0,'0'0'6880'0'0,"2"5"-9215"0"0,2 3 2263 0 0,-1 1 1 0 0,0 0 0 0 0,0 1 0 0 0,-1-1 0 0 0,0 0-1 0 0,0 1 1 0 0,-1-1 0 0 0,-1 1 0 0 0,0 18 0 0 0,-16 98 134 0 0,3-43 14 0 0,11-61-22 0 0,-5 90 1951 0 0,7-115-1587 0 0,10-180 690 0 0,-1-52-1134 0 0,-19 175 694 0 0,7 46-11 0 0,1 0 0 0 0,-2-26-1 0 0,13 31-818 0 0,83-47 156 0 0,2-1 87 0 0,-91 55-127 0 0,97-64 283 0 0,-87 59-731 0 0,0 1 0 0 0,0 0 0 0 0,0 0 0 0 0,1 2 0 0 0,0 0 0 0 0,18-4 0 0 0,-13 8-3104 0 0,-9 1 1293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7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0 157 9098 0 0,'0'0'7564'0'0,"3"1"-7248"0"0,2 0-195 0 0,1 1 0 0 0,-1-2 1 0 0,1 1-1 0 0,-1 0 0 0 0,1-1 0 0 0,-1 0 0 0 0,1-1 0 0 0,-1 1 0 0 0,1-1 0 0 0,-1 0 0 0 0,1 0 0 0 0,-1-1 1 0 0,9-3-1 0 0,16-6 268 0 0,28-16 1 0 0,-51 24-325 0 0,66-36 274 0 0,-41 22-1010 0 0,1 0 1 0 0,49-17-1 0 0,-56 31-305 0 0,-14 4 879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7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10234 0 0,'0'0'9429'0'0,"7"-1"-8560"0"0,20-7-733 0 0,0-2 0 0 0,-1-1 0 0 0,0-1 0 0 0,44-29 0 0 0,-40 22-1011 0 0,0 2 1 0 0,1 2 0 0 0,36-13-1 0 0,-38 20-592 0 0,0 0-457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8.2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16 11971 0 0,'0'0'3396'0'0,"0"-10"1099"0"0,0 5-4414 0 0,6 44-1788 0 0,-3 0 1510 0 0,-2-1 1 0 0,-1 0-1 0 0,-7 53 1 0 0,-1 46 283 0 0,8-137-434 0 0,9-8-4544 0 0,-3-1 4707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08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46 223 11386 0 0,'-4'-5'719'0'0,"1"0"-1"0"0,1 0 0 0 0,-1 0 1 0 0,1 0-1 0 0,0-1 0 0 0,0 1 1 0 0,0-1-1 0 0,1 1 0 0 0,0-1 0 0 0,0 0 1 0 0,0 1-1 0 0,1-9 0 0 0,1 9-598 0 0,0 0 0 0 0,0-1 0 0 0,1 1 0 0 0,-1 0 0 0 0,1 0 0 0 0,0 0 0 0 0,1 0 0 0 0,-1 1 0 0 0,1-1 0 0 0,0 1 0 0 0,0-1 0 0 0,1 1 0 0 0,4-5-1 0 0,1 0-180 0 0,0-1 0 0 0,1 2-1 0 0,0-1 1 0 0,0 2 0 0 0,13-9-1 0 0,-20 15 36 0 0,-1-1 0 0 0,1 0 0 0 0,-1 1-1 0 0,1 0 1 0 0,-1 0 0 0 0,1-1 0 0 0,0 2 0 0 0,0-1 0 0 0,-1 0-1 0 0,1 0 1 0 0,0 1 0 0 0,0 0 0 0 0,0-1 0 0 0,0 1-1 0 0,0 0 1 0 0,0 0 0 0 0,-1 1 0 0 0,1-1 0 0 0,0 1 0 0 0,0-1-1 0 0,0 1 1 0 0,0 0 0 0 0,-1 0 0 0 0,1 0 0 0 0,0 0 0 0 0,-1 1-1 0 0,1-1 1 0 0,-1 1 0 0 0,3 1 0 0 0,-4-1-28 0 0,0 0 1 0 0,0-1-1 0 0,0 1 1 0 0,0 0-1 0 0,0 0 1 0 0,0-1-1 0 0,0 1 1 0 0,-1 0-1 0 0,1 0 1 0 0,-1 0-1 0 0,1 0 0 0 0,-1 0 1 0 0,0 0-1 0 0,0 0 1 0 0,0 0-1 0 0,0 0 1 0 0,0 0-1 0 0,0 0 1 0 0,-1 0-1 0 0,1 0 1 0 0,0 0-1 0 0,-1 0 1 0 0,0 0-1 0 0,1 0 1 0 0,-1 0-1 0 0,-1 2 1 0 0,-5 8-148 0 0,1 0 1 0 0,-16 20 0 0 0,10-14 140 0 0,-54 84 120 0 0,64-99-14 0 0,3-3-29 0 0,7 3-193 0 0,16 4 60 0 0,-4-1 52 0 0,-1 0 1 0 0,-1 1 0 0 0,1 1-1 0 0,-1 1 1 0 0,20 13-1 0 0,-34-19 53 0 0,0 0-1 0 0,0 0 1 0 0,0 0-1 0 0,0 1 0 0 0,-1-1 1 0 0,0 1-1 0 0,0 0 0 0 0,0 0 1 0 0,0 0-1 0 0,0 0 1 0 0,-1 1-1 0 0,0-1 0 0 0,0 1 1 0 0,0-1-1 0 0,0 1 1 0 0,-1 0-1 0 0,0 0 0 0 0,0-1 1 0 0,0 1-1 0 0,-1 0 1 0 0,1 0-1 0 0,-1 0 0 0 0,0 0 1 0 0,-1 0-1 0 0,1 0 0 0 0,-1 0 1 0 0,-2 6-1 0 0,1-4 78 0 0,-1 0-1 0 0,0 0 1 0 0,0-1-1 0 0,-1 1 1 0 0,1-1-1 0 0,-2 0 1 0 0,1 0-1 0 0,-1 0 1 0 0,1 0 0 0 0,-2-1-1 0 0,1 0 1 0 0,0 0-1 0 0,-1 0 1 0 0,0-1-1 0 0,-9 5 1 0 0,-4 2 244 0 0,-1 0 0 0 0,0-2 1 0 0,-39 13-1 0 0,39-16-864 0 0,-1-1 0 0 0,1-2 0 0 0,-25 2 0 0 0,34-4 479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48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1547 8346 0 0,'-1'-2'106'0'0,"1"0"0"0"0,0 1 0 0 0,0-1 0 0 0,0 0 1 0 0,0 0-1 0 0,1 0 0 0 0,-1 1 0 0 0,0-1 0 0 0,1 0 0 0 0,-1 0 0 0 0,1 1 1 0 0,0-1-1 0 0,-1 0 0 0 0,1 1 0 0 0,0-1 0 0 0,0 0 0 0 0,0 1 1 0 0,0 0-1 0 0,2-3 0 0 0,0 3-84 0 0,0-1 0 0 0,1 1 1 0 0,-1-1-1 0 0,0 1 0 0 0,1 0 1 0 0,-1 0-1 0 0,1 1 0 0 0,-1-1 0 0 0,6 1 1 0 0,110-9 1069 0 0,209 12 0 0 0,-210 1-985 0 0,1182 95 317 0 0,385 18 491 0 0,-1088-116-58 0 0,-297-9-654 0 0,154-1-46 0 0,-348 4-65 0 0,147-26 0 0 0,-109 10 27 0 0,-71 14-106 0 0,-41 5 60 0 0,0-1 0 0 0,-1-2-1 0 0,0-1 1 0 0,47-16-1 0 0,53-30 216 0 0,159-86 0 0 0,-246 113-98 0 0,59-44-1 0 0,-88 58-124 0 0,-1-1 0 0 0,-1-1 0 0 0,0 0-1 0 0,-1-1 1 0 0,0 0 0 0 0,-1-1 0 0 0,14-23 0 0 0,-10 8 54 0 0,-1-1 0 0 0,-2 0 0 0 0,-1-1-1 0 0,-1-1 1 0 0,5-33 0 0 0,-13 54-95 0 0,-1 0-1 0 0,0 0 1 0 0,-1 1-1 0 0,0-1 0 0 0,-1 0 1 0 0,0 0-1 0 0,-1 1 1 0 0,0-1-1 0 0,-1 1 0 0 0,0 0 1 0 0,-1-1-1 0 0,0 1 1 0 0,-1 1-1 0 0,0-1 1 0 0,-9-12-1 0 0,-1 4-61 0 0,-1 0 1 0 0,-1 2-1 0 0,0 0 0 0 0,-1 0 0 0 0,-1 2 1 0 0,-24-15-1 0 0,-39-23-406 0 0,-3 3 0 0 0,-1 5 1 0 0,-166-62-1 0 0,128 66 46 0 0,-1 5 1 0 0,-176-25 0 0 0,17 22 63 0 0,-458-5 1 0 0,387 49-163 0 0,-297-7 284 0 0,-507-98 832 0 0,685 50-567 0 0,332 43-132 0 0,-192 14 1 0 0,-399 83 166 0 0,696-83-148 0 0,-1 2-1 0 0,1 2 1 0 0,1 1 0 0 0,0 2-1 0 0,1 1 1 0 0,-63 38 0 0 0,74-37 53 0 0,0 1-1 0 0,1 1 1 0 0,2 2 0 0 0,0 0 0 0 0,1 0 0 0 0,0 2 0 0 0,2 1 0 0 0,1 0 0 0 0,-25 45-1 0 0,30-46-4 0 0,2 1 0 0 0,0 0 0 0 0,1 0-1 0 0,2 1 1 0 0,-8 36 0 0 0,13-43 0 0 0,0-1-1 0 0,1 1 1 0 0,1-1 0 0 0,0 1 0 0 0,1-1-1 0 0,1 1 1 0 0,1-1 0 0 0,0 0 0 0 0,7 21-1 0 0,3 1 13 0 0,2-1 0 0 0,2-1-1 0 0,1 0 1 0 0,1-1 0 0 0,3-2-1 0 0,0 0 1 0 0,2-1 0 0 0,1-1 0 0 0,2-1-1 0 0,1-2 1 0 0,1 0 0 0 0,2-2-1 0 0,0-2 1 0 0,2 0 0 0 0,0-3-1 0 0,45 23 1 0 0,15 0-62 0 0,2-4-1 0 0,107 30 1 0 0,205 27-3224 0 0,-297-81 1687 0 0,7-7-595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17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33 106 3257 0 0,'0'0'6129'0'0,"2"-12"1053"0"0,2-10-3563 0 0,-4 22-3663 0 0,0-1 1 0 0,0 0-1 0 0,0 1 0 0 0,0-1 1 0 0,0 1-1 0 0,0-1 0 0 0,1 1 0 0 0,-1-1 1 0 0,0 1-1 0 0,0-1 0 0 0,1 0 1 0 0,-1 1-1 0 0,0-1 0 0 0,0 1 1 0 0,1 0-1 0 0,-1-1 0 0 0,1 1 1 0 0,-1-1-1 0 0,0 1 0 0 0,1-1 0 0 0,-1 1 1 0 0,1 0-1 0 0,-1-1 0 0 0,1 1 1 0 0,0 0-1 0 0,-1-1 24 0 0,0 1 0 0 0,1 0 0 0 0,-1 0 0 0 0,0 0 0 0 0,1 0 0 0 0,-1 0 0 0 0,0 0-1 0 0,0 0 1 0 0,1 0 0 0 0,-1 0 0 0 0,0 0 0 0 0,0 0 0 0 0,1 1 0 0 0,-1-1 0 0 0,0 0 0 0 0,1 0 0 0 0,-1 0 0 0 0,0 0 0 0 0,0 0 0 0 0,1 0 0 0 0,-1 1 0 0 0,0-1 0 0 0,0 0-1 0 0,0 0 1 0 0,1 0 0 0 0,-1 0 0 0 0,0 1 0 0 0,0-1 0 0 0,0 0 0 0 0,0 0 0 0 0,1 1 0 0 0,-1-1 0 0 0,0 0 0 0 0,0 0 0 0 0,0 1 0 0 0,0-1 0 0 0,0 0 0 0 0,0 0 0 0 0,0 1-1 0 0,0-1 1 0 0,0 0 0 0 0,0 1 0 0 0,0-1 0 0 0,0 0 0 0 0,0 0 0 0 0,0 1 0 0 0,0-1 0 0 0,0 1 0 0 0,2 92-1153 0 0,0-38 1229 0 0,-6 77-1 0 0,3-101-210 0 0,0-12 3355 0 0,-7-36-1548 0 0,0-13-1681 0 0,1 0 0 0 0,2-1 0 0 0,1 0 0 0 0,0-32-1 0 0,-2-16 252 0 0,2 50-56 0 0,-2-47 236 0 0,6 75-443 0 0,2 7-1582 0 0,5 14 1426 0 0,0 0 1 0 0,-1 1-1 0 0,-1 0 0 0 0,3 24 1 0 0,4 93 286 0 0,-7-72 39 0 0,-4-45 558 0 0,-5-31 1091 0 0,-4-34-849 0 0,7-168-1614 0 0,2 110 781 0 0,0 227-3550 0 0,0 95 1726 0 0,-1-200 1450 0 0,3-3 218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5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9370 0 0,'0'0'1672'0'0,"0"1"-2936"0"0,0 1 1128 0 0,0 0-8 0 0,0-1 144 0 0,0 1-528 0 0,0-1 512 0 0,1 1-104 0 0,1 0 120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27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41 583 3041 0 0,'-6'-8'1155'0'0,"1"-2"0"0"0,0 1 0 0 0,0 0 0 0 0,1-1 0 0 0,1 0 0 0 0,0 0 0 0 0,0 0 0 0 0,1 0 0 0 0,0-1 0 0 0,1 1 0 0 0,0-1 0 0 0,0 1 0 0 0,2-13 777 0 0,8 88-5304 0 0,1 55 2862 0 0,14 401 609 0 0,-7 9 1444 0 0,-4-382-1263 0 0,11 149 513 0 0,-23-269-257 0 0,0 0 1 0 0,-2 1-1 0 0,-7 42 0 0 0,3-73 493 0 0,5 2-1069 0 0,0-1 0 0 0,1 1 0 0 0,-1 0 0 0 0,0-1 0 0 0,0 1 0 0 0,0-1 0 0 0,1 1 0 0 0,-1 0 0 0 0,0-1 0 0 0,0 1 0 0 0,1 0 0 0 0,-1-1 0 0 0,0 1 0 0 0,1 0 0 0 0,-1-1 1 0 0,0 1-1 0 0,1 0 0 0 0,-1 0 0 0 0,1-1 0 0 0,-1 1 0 0 0,0 0 0 0 0,1 0 0 0 0,-1 0 0 0 0,1 0 0 0 0,-1 0 0 0 0,1-1 0 0 0,-1 1 0 0 0,0 0 0 0 0,1 0 0 0 0,-1 0 0 0 0,1 0 0 0 0,-1 0 0 0 0,1 0 0 0 0,0 1 0 0 0,112-32-160 0 0,-50 10 203 0 0,0 3 0 0 0,83-13-1 0 0,-113 27-6 0 0,0 2 0 0 0,0 1 0 0 0,1 2 0 0 0,-1 1 0 0 0,37 7 0 0 0,-60-5 161 0 0,4 2-411 0 0,-14-7 333 0 0,0 1 0 0 0,1 0 0 0 0,-1 0 0 0 0,0-1 0 0 0,1 1 0 0 0,-1 0 0 0 0,0-1 0 0 0,1 1 0 0 0,-1-1 0 0 0,0 1 0 0 0,0 0 0 0 0,0-1 0 0 0,1 1 0 0 0,-1-1 0 0 0,0 1 0 0 0,0 0 0 0 0,0-1 0 0 0,0 1 0 0 0,0-1 0 0 0,0 1 0 0 0,0-1 0 0 0,0 1 0 0 0,0-1 0 0 0,0 1 0 0 0,0 0 0 0 0,0-1 0 0 0,0 1 0 0 0,0-1 0 0 0,0 1 0 0 0,0-1 0 0 0,0 1 0 0 0,-1 0 0 0 0,1-1 0 0 0,0 1 0 0 0,0-1 0 0 0,-1 0 0 0 0,-5-21-31 0 0,-1-2-127 0 0,1-1-1 0 0,-5-41 1 0 0,17-262-375 0 0,2 84 193 0 0,-7 163 299 0 0,-5 0 1 0 0,-2-1-1 0 0,-5 2 0 0 0,-32-130 1 0 0,35 178-46 0 0,2 0-1 0 0,-3-62 1 0 0,0-3-3 0 0,-20-155 88 0 0,20 159-129 0 0,3-99 0 0 0,5 145 3 0 0,1 47 57 0 0,0 0 30 0 0,0-1 0 0 0,0 1 0 0 0,0 0 0 0 0,0 0 0 0 0,0 0 0 0 0,0 0 0 0 0,0-1 0 0 0,1 1 1 0 0,-1 0-1 0 0,0 0 0 0 0,0 0 0 0 0,0-1 0 0 0,0 1 0 0 0,0 0 0 0 0,0 0 0 0 0,0 0 0 0 0,0-1 0 0 0,0 1 0 0 0,0 0 0 0 0,0 0 0 0 0,-1 0 0 0 0,1-1 0 0 0,0 1 0 0 0,0 0 0 0 0,0 0 0 0 0,0 0 0 0 0,0-1 0 0 0,0 1 0 0 0,0 0 0 0 0,0 0 1 0 0,-1 0-1 0 0,1 0 0 0 0,0 0 0 0 0,0-1 0 0 0,0 1 0 0 0,0 0 0 0 0,-1 0 0 0 0,1 0 0 0 0,0 0 0 0 0,0 0 0 0 0,-1 0 0 0 0,-15-8 376 0 0,-118-25 199 0 0,33 11-326 0 0,83 17-262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2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262 46 25397 0 0,'-33'-11'-25'0'0,"-1"1"-1"0"0,0 2 0 0 0,-1 2 0 0 0,-66-4 0 0 0,100 10 19 0 0,-5 0-144 0 0,-8 0-34 0 0,10 7-4316 0 0,15 114 3154 0 0,2 42 950 0 0,-13 5 231 0 0,-2-81 319 0 0,4 0 0 0 0,14 95 0 0 0,-15-180 762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28.3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0 551 16908 0 0,'0'0'121'0'0,"8"-1"-775"0"0,52-9 549 0 0,-1-3-1 0 0,0-3 0 0 0,93-37 0 0 0,34-11-488 0 0,-183 63-214 0 0,-1 0-1 0 0,1 0 1 0 0,0 1 0 0 0,0-1-1 0 0,0 1 1 0 0,0-1 0 0 0,0 1-1 0 0,0 0 1 0 0,0 0 0 0 0,0 0 0 0 0,0 0-1 0 0,0 1 1 0 0,0-1 0 0 0,-1 1-1 0 0,1 0 1 0 0,0 0 0 0 0,0 0-1 0 0,4 2 1 0 0,-6-2 808 0 0,-1-1 0 0 0,1 0 0 0 0,-1 0 0 0 0,1 0 0 0 0,-1 1 0 0 0,1-1 0 0 0,-1 0 0 0 0,1 0 0 0 0,-1 0 0 0 0,1 0 0 0 0,-1 0 0 0 0,1 0 0 0 0,0 0 0 0 0,-1 0 0 0 0,1 0 0 0 0,-1 0 0 0 0,1 0 0 0 0,-1 0 0 0 0,1-1 0 0 0,-1 1 0 0 0,1 0 0 0 0,-1 0 0 0 0,1 0 0 0 0,-1-1 0 0 0,1 1 0 0 0,-1 0 0 0 0,1-1 0 0 0,0 0 0 0 0,8-17 0 0 0,-4-21 0 0 0,-7 31 0 0 0,0-1 0 0 0,0 0 0 0 0,-1 0 0 0 0,-1 1 0 0 0,1 0 0 0 0,-1-1 0 0 0,-1 1 0 0 0,0 1 0 0 0,0-1 0 0 0,0 1 0 0 0,-1 0 0 0 0,0 0 0 0 0,0 0 0 0 0,-1 1 0 0 0,-13-11 0 0 0,4 6 0 0 0,0 0 0 0 0,0 2 0 0 0,-1-1 0 0 0,0 2 0 0 0,0 0 0 0 0,-30-8 0 0 0,3 4 0 0 0,-3-1 0 0 0,-57-24 0 0 0,-37-18 2874 0 0,107 41 16357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28.9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1 135 21381 0 0,'0'0'-377'0'0,"3"0"-96"0"0,68-14-12 0 0,-1-2 0 0 0,96-35 0 0 0,-133 38 455 0 0,52-17-122 0 0,-76 27-578 0 0,1 1 1 0 0,-1 0 0 0 0,1 0-1 0 0,0 1 1 0 0,-1 0 0 0 0,17 2-1 0 0,-25-1 389 0 0,0 0-1 0 0,0 1 0 0 0,0-1 1 0 0,-1 1-1 0 0,1-1 0 0 0,0 1 1 0 0,0 0-1 0 0,-1-1 0 0 0,1 1 1 0 0,0 0-1 0 0,-1-1 0 0 0,1 1 1 0 0,-1 0-1 0 0,1 0 0 0 0,-1-1 1 0 0,1 1-1 0 0,-1 0 0 0 0,1 0 1 0 0,-1 0-1 0 0,0 0 0 0 0,1 0 1 0 0,-1 1-1 0 0,5 25-5195 0 0,-4-23 5144 0 0,7 53 393 0 0,-2 1 0 0 0,-3-1 0 0 0,-2 1 0 0 0,-9 71 0 0 0,-46 229 0 0 0,49-330 0 0 0,1-8 0 0 0,0-1 0 0 0,-1 0 0 0 0,-2 0 0 0 0,1-1 0 0 0,-2 0 0 0 0,0 0 0 0 0,-2-1 0 0 0,0 0 0 0 0,-15 20 0 0 0,-9 2 0 0 0,-1-1 0 0 0,-2-1 0 0 0,-43 31 0 0 0,-29 24 2457 0 0,82-70 15200 0 0,45-20-17852 0 0,-15-2 186 0 0,0 0 0 0 0,-1 1 1 0 0,1-1-1 0 0,0 0 0 0 0,0 0 0 0 0,0-1 0 0 0,0 1 0 0 0,0-1 0 0 0,-1 1 0 0 0,5-2 1 0 0,54-19-326 0 0,1 2 0 0 0,0 4 1 0 0,1 2-1 0 0,116-8 0 0 0,-172 20-1107 0 0,11 1 1752 0 0,-15 21-17334 0 0,-3-19 17023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1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67 413 8922 0 0,'-7'-15'3293'0'0,"6"12"-2577"0"0,-1 0 1 0 0,1-1-1 0 0,0 1 1 0 0,0 0-1 0 0,0 0 1 0 0,0-1-1 0 0,0-5 889 0 0,0 27-2746 0 0,1 86 374 0 0,1-62 886 0 0,-4 44 0 0 0,-1-1-87 0 0,3-50 605 0 0,0-29 412 0 0,2-9 706 0 0,3-78-1478 0 0,-4-1 0 0 0,-15-130 0 0 0,13 204-137 0 0,0 0 1 0 0,0 1 0 0 0,-1-1 0 0 0,0 1 0 0 0,-8-15 0 0 0,4 9 411 0 0,6 11-536 0 0,1 1 0 0 0,0 0-1 0 0,-1-1 1 0 0,1 1 0 0 0,0 0-1 0 0,0 0 1 0 0,0-1 0 0 0,0 1-1 0 0,0 0 1 0 0,1-1 0 0 0,-1 1 0 0 0,0 0-1 0 0,1 0 1 0 0,-1-1 0 0 0,0 1-1 0 0,1 0 1 0 0,0 0 0 0 0,-1 0-1 0 0,1 0 1 0 0,0 0 0 0 0,-1-1-1 0 0,1 1 1 0 0,1-1 0 0 0,26-26-153 0 0,-21 22 139 0 0,38-34-79 0 0,3 3 1 0 0,1 1-1 0 0,1 2 0 0 0,73-35 1 0 0,-103 61-1258 0 0,-7 6-2825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1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23 221 5265 0 0,'-2'1'130'0'0,"1"0"-1"0"0,-1 0 0 0 0,0 0 1 0 0,1 1-1 0 0,0-1 1 0 0,-1 0-1 0 0,1 1 0 0 0,0-1 1 0 0,-1 1-1 0 0,1 0 1 0 0,0-1-1 0 0,0 1 1 0 0,0 0-1 0 0,1 0 0 0 0,-1 0 1 0 0,0-1-1 0 0,1 1 1 0 0,-1 0-1 0 0,1 0 0 0 0,0 0 1 0 0,-1 0-1 0 0,1 0 1 0 0,0 3-1 0 0,1-4 385 0 0,2-1-322 0 0,3 0 320 0 0,1 0 1 0 0,0 0 0 0 0,-1 0 0 0 0,1-1 0 0 0,0 0 0 0 0,-1 0-1 0 0,1-1 1 0 0,-1 0 0 0 0,0 0 0 0 0,9-4 0 0 0,10-9 976 0 0,-1-1 0 0 0,29-24 1 0 0,82-89 131 0 0,-90 83-1516 0 0,-45 46-165 0 0,0 0 0 0 0,0 0-1 0 0,0 0 1 0 0,0-1-1 0 0,0 1 1 0 0,0 0-1 0 0,1 0 1 0 0,-1 0 0 0 0,0 0-1 0 0,0 0 1 0 0,0-1-1 0 0,0 1 1 0 0,0 0-1 0 0,0 0 1 0 0,1 0 0 0 0,-1 0-1 0 0,0 0 1 0 0,0 0-1 0 0,0 0 1 0 0,0-1-1 0 0,1 1 1 0 0,-1 0 0 0 0,0 0-1 0 0,0 0 1 0 0,0 0-1 0 0,0 0 1 0 0,1 0-1 0 0,-1 0 1 0 0,0 0 0 0 0,0 0-1 0 0,0 0 1 0 0,1 0-1 0 0,-1 0 1 0 0,0 0-1 0 0,0 0 1 0 0,0 0 0 0 0,1 0-1 0 0,-1 1 1 0 0,0-1-1 0 0,0 0 1 0 0,0 0-1 0 0,0 0 1 0 0,0 0 0 0 0,1 0-1 0 0,-1 0 1 0 0,0 0-1 0 0,0 0 1 0 0,0 1-1 0 0,0-1 1 0 0,0 0 0 0 0,1 0-1 0 0,-1 0 1 0 0,0 0-1 0 0,0 1 1 0 0,0-1-1 0 0,0 0 1 0 0,0 0 0 0 0,0 0-1 0 0,0 0 1 0 0,0 1-1 0 0,0-1 1 0 0,0 0-1 0 0,0 0 1 0 0,0 0 0 0 0,0 0-1 0 0,0 1 1 0 0,0-1-1 0 0,0 0 1 0 0,0 1-1 0 0,-1 16-615 0 0,-3-3 513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19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1 284 11602 0 0,'0'0'1102'0'0,"11"0"1039"0"0,-2-1-1884 0 0,-1-1 0 0 0,1-1 1 0 0,-1 1-1 0 0,0-1 0 0 0,0-1 1 0 0,0 0-1 0 0,-1 0 1 0 0,1 0-1 0 0,-1-1 0 0 0,10-8 1 0 0,56-46 235 0 0,95-99-1 0 0,-157 146-882 0 0,-10 11 58 0 0,0 0 0 0 0,0 1 1 0 0,0-1-1 0 0,0 0 1 0 0,0 0-1 0 0,0 1 1 0 0,0-1-1 0 0,0 0 0 0 0,0 1 1 0 0,0-1-1 0 0,0 1 1 0 0,0 0-1 0 0,0-1 0 0 0,0 1 1 0 0,0 0-1 0 0,0 0 1 0 0,1-1-1 0 0,1 1 1 0 0,2 2-2886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19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59 9882 0 0,'2'-14'4228'0'0,"1"-16"3501"0"0,-8 18-6967 0 0,3 12-814 0 0,1-1 0 0 0,-1 1 0 0 0,0-1 1 0 0,0 1-1 0 0,0 0 0 0 0,0 0 0 0 0,0 0 0 0 0,0 0 1 0 0,0 0-1 0 0,0 0 0 0 0,0 0 0 0 0,0 1 0 0 0,-3 0 1 0 0,1 0-44 0 0,0 1 19 0 0,0 0 1 0 0,1 0 0 0 0,-1 0 0 0 0,0 1 0 0 0,1-1 0 0 0,-1 1-1 0 0,1 0 1 0 0,0 0 0 0 0,0 0 0 0 0,0 0 0 0 0,-4 6 0 0 0,-3 2-61 0 0,7-7 99 0 0,-10 8-53 0 0,1 1-1 0 0,-14 19 1 0 0,24-29 67 0 0,0-1-1 0 0,1 1 0 0 0,-1 0 0 0 0,0 0 1 0 0,1-1-1 0 0,-1 1 0 0 0,1 0 1 0 0,0 0-1 0 0,0 0 0 0 0,0 1 1 0 0,1-1-1 0 0,-1 0 0 0 0,1 0 0 0 0,0 0 1 0 0,-1 0-1 0 0,1 1 0 0 0,1-1 1 0 0,-1 0-1 0 0,0 0 0 0 0,2 5 1 0 0,-1-6-1 0 0,0 0 0 0 0,0-1 0 0 0,1 1 0 0 0,-1-1 0 0 0,0 0 0 0 0,1 1 0 0 0,-1-1 0 0 0,1 0 0 0 0,-1 0 0 0 0,1 0 0 0 0,0 0 0 0 0,-1 0 0 0 0,1 0 0 0 0,0 0 0 0 0,0-1 0 0 0,0 1 0 0 0,0-1 0 0 0,3 1 0 0 0,44 5-270 0 0,-24-3 217 0 0,-18-2 64 0 0,0 0-1 0 0,0 1 1 0 0,0 0 0 0 0,0 0 0 0 0,-1 1-1 0 0,1 0 1 0 0,-1 0 0 0 0,0 0 0 0 0,1 1 0 0 0,-2 0-1 0 0,1 0 1 0 0,0 1 0 0 0,8 9 0 0 0,-11-10 18 0 0,0 0 0 0 0,0 0 1 0 0,-1 0-1 0 0,1 0 0 0 0,-1 1 1 0 0,0-1-1 0 0,-1 1 0 0 0,1 0 1 0 0,-1 0-1 0 0,0-1 0 0 0,0 1 1 0 0,0 0-1 0 0,-1 0 0 0 0,1 0 0 0 0,-1 0 1 0 0,-1 0-1 0 0,1 0 0 0 0,-1 0 1 0 0,1 0-1 0 0,-4 9 0 0 0,1-6 124 0 0,0 0 0 0 0,-1 0-1 0 0,0 0 1 0 0,0-1-1 0 0,-1 0 1 0 0,0 1 0 0 0,0-1-1 0 0,-1-1 1 0 0,0 1-1 0 0,0-1 1 0 0,0 0 0 0 0,-12 8-1 0 0,-2 0 105 0 0,-1 0 0 0 0,0-2 0 0 0,-28 13 0 0 0,39-21-200 0 0,0 0 1 0 0,-1-1-1 0 0,1 0 1 0 0,-14 1-1 0 0,22-3-176 0 0,0 0-1 0 0,0-1 0 0 0,0 0 0 0 0,0 1 0 0 0,-1-1 1 0 0,1 0-1 0 0,0 0 0 0 0,0 0 0 0 0,0 0 1 0 0,0-1-1 0 0,-1 1 0 0 0,1-1 0 0 0,0 1 1 0 0,0-1-1 0 0,0 0 0 0 0,0 0 0 0 0,0 0 0 0 0,0 0 1 0 0,0 0-1 0 0,0 0 0 0 0,0 0 0 0 0,1-1 1 0 0,-1 1-1 0 0,0 0 0 0 0,1-1 0 0 0,-3-3 0 0 0,0-6-1362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20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20 12763 0 0,'-10'-20'3412'0'0,"10"20"-3391"0"0,0 0 0 0 0,0 0 0 0 0,0 1 0 0 0,0-1 0 0 0,1 0 0 0 0,-1 0 0 0 0,0 0 1 0 0,0 0-1 0 0,0 0 0 0 0,0 0 0 0 0,0 0 0 0 0,0 0 0 0 0,0 0 0 0 0,0 1 0 0 0,0-1 0 0 0,0 0 0 0 0,0 0 0 0 0,0 0 1 0 0,0 0-1 0 0,0 0 0 0 0,-1 0 0 0 0,1 0 0 0 0,0 0 0 0 0,0 0 0 0 0,0 1 0 0 0,0-1 0 0 0,0 0 0 0 0,0 0 1 0 0,0 0-1 0 0,0 0 0 0 0,0 0 0 0 0,0 0 0 0 0,0 0 0 0 0,0 0 0 0 0,0 0 0 0 0,0 0 0 0 0,-1 0 0 0 0,1 0 0 0 0,0 0 1 0 0,0 0-1 0 0,0 0 0 0 0,0 0 0 0 0,0 1 0 0 0,0-1 0 0 0,0 0 0 0 0,0 0 0 0 0,0 0 0 0 0,-1 0 0 0 0,1 0 1 0 0,0 0-1 0 0,0 0 0 0 0,0 0 0 0 0,0 0 0 0 0,0 0 0 0 0,0-1 0 0 0,0 1 0 0 0,0 0 0 0 0,0 0 0 0 0,-1 0 0 0 0,1 0 1 0 0,0 0-1 0 0,0 0 0 0 0,0 0 0 0 0,0 0 0 0 0,0 0 0 0 0,0 0 0 0 0,3 39-325 0 0,-1-14 65 0 0,-1 259 329 0 0,-2-139-907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20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38 10258 0 0,'0'0'7991'0'0,"9"0"-8392"0"0,28-4-260 0 0,66-16 0 0 0,-53 8-2041 0 0,-35 10 1977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6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13707 0 0,'0'0'4584'0'0,"16"11"-6066"0"0,-10-9 1555 0 0,-1 0 1 0 0,1-1-1 0 0,-1 1 0 0 0,1-1 1 0 0,-1 0-1 0 0,1 0 0 0 0,0-1 1 0 0,0 0-1 0 0,-1 0 0 0 0,1 0 1 0 0,0-1-1 0 0,0 0 0 0 0,-1 0 1 0 0,1 0-1 0 0,-1-1 1 0 0,11-3-1 0 0,-5-1 86 0 0,0 0 0 0 0,-1 0-1 0 0,1-1 1 0 0,-1 0 0 0 0,16-16 0 0 0,-22 20-67 0 0,-1-1 0 0 0,1 1-1 0 0,-1-1 1 0 0,0 1 0 0 0,0-1 0 0 0,-1 0 0 0 0,1 0 0 0 0,-1 0-1 0 0,0 0 1 0 0,0-1 0 0 0,0 1 0 0 0,0-1 0 0 0,-1 1 0 0 0,0-1-1 0 0,0 1 1 0 0,0-1 0 0 0,-1 0 0 0 0,1-5 0 0 0,-1 9-81 0 0,0 1 0 0 0,0-1 0 0 0,0 0-1 0 0,0 0 1 0 0,0 0 0 0 0,0 1 0 0 0,0-1 0 0 0,-1 0 0 0 0,1 0 0 0 0,0 1 0 0 0,-1-1 0 0 0,1 0 0 0 0,0 1 0 0 0,-1-1 0 0 0,1 0 0 0 0,-1 1-1 0 0,1-1 1 0 0,-1 0 0 0 0,1 1 0 0 0,-1-1 0 0 0,1 1 0 0 0,-1-1 0 0 0,0 1 0 0 0,1-1 0 0 0,-1 1 0 0 0,0-1 0 0 0,1 1 0 0 0,-1 0-1 0 0,0-1 1 0 0,1 1 0 0 0,-3 0 0 0 0,1 0-105 0 0,0 0-1 0 0,0 0 0 0 0,0 0 1 0 0,0 1-1 0 0,-1-1 1 0 0,1 1-1 0 0,0 0 0 0 0,0 0 1 0 0,0 0-1 0 0,0-1 1 0 0,-2 3-1 0 0,-7 4-606 0 0,1 1-1 0 0,-18 16 1 0 0,10-7 512 0 0,1 1 0 0 0,1 1 0 0 0,0 1 0 0 0,-21 36 0 0 0,31-46 138 0 0,0 1 0 0 0,1-1 1 0 0,1 1-1 0 0,-1 1 0 0 0,2-1 0 0 0,0 0 0 0 0,0 1 0 0 0,1 0 0 0 0,0 0 1 0 0,1-1-1 0 0,1 25 0 0 0,0-33-14 0 0,0 0-1 0 0,1 0 1 0 0,0 0 0 0 0,-1 0 0 0 0,1 0-1 0 0,0-1 1 0 0,1 1 0 0 0,-1 0 0 0 0,0 0 0 0 0,1-1-1 0 0,-1 1 1 0 0,1-1 0 0 0,0 0 0 0 0,0 1-1 0 0,0-1 1 0 0,4 3 0 0 0,-1-1 20 0 0,-1-1-1 0 0,1-1 1 0 0,0 1 0 0 0,-1-1 0 0 0,1 0-1 0 0,0 0 1 0 0,1 0 0 0 0,8 1-1 0 0,3 0-119 0 0,-1-1 0 0 0,1-1 0 0 0,0-1 0 0 0,0 0 0 0 0,17-4 0 0 0,-21 2-331 0 0,0 0 1 0 0,0-2 0 0 0,0 0-1 0 0,17-7 1 0 0,-4 0-116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21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1 8106 0 0,'0'0'7435'0'0,"-13"3"-5680"0"0,4 2-1816 0 0,0 1 1 0 0,1 0 0 0 0,0 1 0 0 0,0 0-1 0 0,0 0 1 0 0,1 1 0 0 0,0-1-1 0 0,1 2 1 0 0,-11 15 0 0 0,12-14-83 0 0,-1 0-1 0 0,2 0 1 0 0,0 0 0 0 0,0 0 0 0 0,-4 20 0 0 0,8-29 141 0 0,-1 1 1 0 0,1 0-1 0 0,0 0 1 0 0,-1-1-1 0 0,1 1 1 0 0,0 0-1 0 0,0-1 1 0 0,0 1-1 0 0,1 0 1 0 0,-1 0-1 0 0,0-1 1 0 0,1 1-1 0 0,-1 0 1 0 0,1-1-1 0 0,-1 1 1 0 0,1 0-1 0 0,0-1 1 0 0,-1 1-1 0 0,1-1 1 0 0,0 1-1 0 0,0-1 1 0 0,0 0-1 0 0,1 1 1 0 0,-1-1-1 0 0,0 0 1 0 0,0 0-1 0 0,1 0 1 0 0,-1 0-1 0 0,0 0 1 0 0,1 0-1 0 0,-1 0 1 0 0,1 0-1 0 0,0 0 1 0 0,-1-1-1 0 0,1 1 1 0 0,0-1-1 0 0,-1 1 1 0 0,1-1-1 0 0,0 0 1 0 0,-1 1-1 0 0,1-1 1 0 0,0 0-1 0 0,0 0 1 0 0,-1 0-1 0 0,3-1 1 0 0,0 1 99 0 0,0 0 0 0 0,0 0 0 0 0,0-1 0 0 0,0 0 1 0 0,0 1-1 0 0,0-1 0 0 0,0-1 0 0 0,0 1 0 0 0,-1-1 1 0 0,1 1-1 0 0,0-1 0 0 0,-1 0 0 0 0,0 0 0 0 0,1-1 0 0 0,-1 1 1 0 0,0-1-1 0 0,0 1 0 0 0,0-1 0 0 0,0 0 0 0 0,-1 0 1 0 0,1 0-1 0 0,-1-1 0 0 0,0 1 0 0 0,0 0 0 0 0,0-1 0 0 0,0 0 1 0 0,-1 1-1 0 0,1-1 0 0 0,1-7 0 0 0,-2 7-102 0 0,0-1 1 0 0,-1 0-1 0 0,1 0 0 0 0,-1 0 0 0 0,0 1 0 0 0,0-1 0 0 0,-1 0 1 0 0,1 0-1 0 0,-1 0 0 0 0,0 1 0 0 0,0-1 0 0 0,0 0 1 0 0,-1 1-1 0 0,0-1 0 0 0,0 1 0 0 0,0 0 0 0 0,0 0 0 0 0,-1-1 1 0 0,0 1-1 0 0,0 1 0 0 0,0-1 0 0 0,0 0 0 0 0,0 1 0 0 0,-7-6 1 0 0,7 7-539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21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48 14531 0 0,'-1'0'3269'0'0,"0"0"-3340"0"0,1 0-1 0 0,0 0 0 0 0,-1 0 1 0 0,1 1-1 0 0,-1-1 0 0 0,1 0 0 0 0,-1 0 1 0 0,1 0-1 0 0,0 1 0 0 0,-1-1 1 0 0,1 0-1 0 0,-1 1 0 0 0,1-1 1 0 0,0 0-1 0 0,-1 1 0 0 0,1-1 1 0 0,0 0-1 0 0,0 1 0 0 0,-1-1 1 0 0,1 1-1 0 0,0-1 0 0 0,0 0 1 0 0,-1 1-1 0 0,1-1 0 0 0,0 1 1 0 0,-4 11-73 0 0,0 0-1 0 0,0 0 1 0 0,1 1 0 0 0,1-1 0 0 0,0 1 0 0 0,0 16-1 0 0,1 15 5504 0 0,2-48-5335 0 0,0 0 0 0 0,0 1 0 0 0,0-1 1 0 0,1 0-1 0 0,-1 1 0 0 0,1-1 0 0 0,0 1 0 0 0,2-5 1 0 0,10-19-70 0 0,-10 13 46 0 0,1 1 0 0 0,1-1 0 0 0,0 1 0 0 0,1 0 1 0 0,9-13-1 0 0,-15 25-8 0 0,0 2-283 0 0,1-1 229 0 0,-1 1 0 0 0,0-1 0 0 0,1 1 0 0 0,-1 0 0 0 0,1 0 0 0 0,-1 0 1 0 0,0 0-1 0 0,0 0 0 0 0,0 0 0 0 0,1 0 0 0 0,-1 0 0 0 0,0 0 0 0 0,0 1 0 0 0,0-1 0 0 0,-1 0 1 0 0,1 1-1 0 0,0-1 0 0 0,0 1 0 0 0,0 1 0 0 0,10 28 230 0 0,-10-29-249 0 0,2 7 100 0 0,1 3 1983 0 0,2-20-1974 0 0,0-1 0 0 0,0 0 0 0 0,-1 0 0 0 0,0-1 0 0 0,6-18 0 0 0,12-20 57 0 0,-23 48-100 0 0,0 0 0 0 0,0 0 1 0 0,0 0-1 0 0,1-1 0 0 0,-1 1 0 0 0,0 0 0 0 0,0 0 0 0 0,1 0 0 0 0,-1 0 0 0 0,0 0 1 0 0,0 0-1 0 0,1 0 0 0 0,-1 0 0 0 0,0-1 0 0 0,0 1 0 0 0,1 0 0 0 0,-1 0 0 0 0,0 0 1 0 0,0 0-1 0 0,1 0 0 0 0,-1 0 0 0 0,0 0 0 0 0,0 1 0 0 0,1-1 0 0 0,-1 0 0 0 0,0 0 1 0 0,0 0-1 0 0,1 0 0 0 0,-1 0 0 0 0,0 0 0 0 0,0 0 0 0 0,0 0 0 0 0,1 1 0 0 0,-1-1 0 0 0,0 0 1 0 0,0 0-1 0 0,0 0 0 0 0,1 0 0 0 0,-1 1 0 0 0,0-1 0 0 0,0 0 0 0 0,0 0 0 0 0,0 1 1 0 0,0-1-1 0 0,0 0 0 0 0,1 0 0 0 0,-1 1 0 0 0,0-1 0 0 0,0 0 0 0 0,0 0 0 0 0,0 1 1 0 0,0-1-1 0 0,0 0 0 0 0,0 0 0 0 0,0 1 0 0 0,0-1 0 0 0,0 1 0 0 0,5 14-26 0 0,-5-15 22 0 0,12 62-177 0 0,-6-22 118 0 0,-3-22-871 0 0,-3-15 683 0 0,0-1-1 0 0,0 1 1 0 0,0-1-1 0 0,0 1 0 0 0,1 0 1 0 0,-1-1-1 0 0,1 0 1 0 0,-1 1-1 0 0,1-1 0 0 0,0 1 1 0 0,0-1-1 0 0,1 0 1 0 0,-1 1-1 0 0,0-1 0 0 0,1 0 1 0 0,-1 0-1 0 0,1 0 1 0 0,-1 0-1 0 0,1 0 1 0 0,3 2-1 0 0,4 0 46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2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14 13851 0 0,'-2'-5'7438'0'0,"-3"-3"-6621"0"0,0 9-906 0 0,-1 0-1 0 0,0 0 1 0 0,1 0-1 0 0,-1 1 1 0 0,0 0-1 0 0,1 0 1 0 0,0 0 0 0 0,0 1-1 0 0,0 0 1 0 0,0 0-1 0 0,0 0 1 0 0,0 1-1 0 0,1-1 1 0 0,-1 1-1 0 0,1 0 1 0 0,0 1 0 0 0,-5 6-1 0 0,5-6 56 0 0,0-1-1 0 0,1 1 0 0 0,0 0 1 0 0,-1 1-1 0 0,2-1 1 0 0,-1 1-1 0 0,1-1 0 0 0,-1 1 1 0 0,1 0-1 0 0,1 0 1 0 0,-1-1-1 0 0,1 1 1 0 0,0 0-1 0 0,1 1 0 0 0,-1-1 1 0 0,2 11-1 0 0,-1-15 34 0 0,0-1 0 0 0,0 1-1 0 0,1 0 1 0 0,-1-1 0 0 0,0 1 0 0 0,1 0-1 0 0,-1-1 1 0 0,1 1 0 0 0,0-1 0 0 0,0 1-1 0 0,-1-1 1 0 0,1 1 0 0 0,0-1 0 0 0,0 0-1 0 0,0 1 1 0 0,0-1 0 0 0,1 0 0 0 0,-1 0-1 0 0,0 0 1 0 0,0 0 0 0 0,1 0 0 0 0,-1 0-1 0 0,1 0 1 0 0,-1 0 0 0 0,1 0 0 0 0,-1-1-1 0 0,1 1 1 0 0,-1-1 0 0 0,1 1 0 0 0,0-1-1 0 0,-1 1 1 0 0,1-1 0 0 0,0 0 0 0 0,-1 0-1 0 0,1 0 1 0 0,0 0 0 0 0,-1 0 0 0 0,1 0-1 0 0,0-1 1 0 0,1 1 0 0 0,0-1 20 0 0,1-1 0 0 0,-1 1 0 0 0,1 0 0 0 0,-1-1-1 0 0,0 0 1 0 0,0 1 0 0 0,0-1 0 0 0,0-1 0 0 0,0 1 0 0 0,0 0 0 0 0,0-1 0 0 0,-1 1 0 0 0,1-1 0 0 0,-1 0 0 0 0,0 0 0 0 0,0 0 0 0 0,3-6 0 0 0,-1 0 89 0 0,-1-1 1 0 0,0 1 0 0 0,-1-1-1 0 0,0 0 1 0 0,0 0 0 0 0,-1 0-1 0 0,0-13 1 0 0,-1 22 730 0 0,0 9-2291 0 0,1 1 1394 0 0,0 1 0 0 0,1 0 0 0 0,0 0 0 0 0,6 15 1 0 0,-7-22-195 0 0,0-1 1 0 0,0 0-1 0 0,0 0 1 0 0,0 0 0 0 0,0 1-1 0 0,0-1 1 0 0,1 0-1 0 0,-1-1 1 0 0,1 1-1 0 0,0 0 1 0 0,0 0 0 0 0,-1-1-1 0 0,1 1 1 0 0,0-1-1 0 0,0 1 1 0 0,0-1-1 0 0,1 0 1 0 0,-1 0 0 0 0,0 0-1 0 0,0 0 1 0 0,1 0-1 0 0,-1 0 1 0 0,0-1-1 0 0,1 1 1 0 0,-1-1 0 0 0,5 0-1 0 0,19 0-4097 0 0,-12-1 1859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22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14 10842 0 0,'-5'-11'9271'0'0,"4"10"-9090"0"0,0 1-1 0 0,0 0 1 0 0,0-1-1 0 0,-1 1 1 0 0,1 0-1 0 0,0-1 1 0 0,0 1-1 0 0,-1 0 1 0 0,1 0-1 0 0,0 0 1 0 0,0 0-1 0 0,-1 0 0 0 0,1 1 1 0 0,-2-1-1 0 0,-2 1-357 0 0,1 1 0 0 0,0-1-1 0 0,0 0 1 0 0,0 1 0 0 0,0 0 0 0 0,0 0-1 0 0,-4 3 1 0 0,2 1 96 0 0,0-1 1 0 0,0 1-1 0 0,0 1 1 0 0,1-1-1 0 0,0 1 1 0 0,1 0-1 0 0,-1 0 0 0 0,1 1 1 0 0,0-1-1 0 0,1 1 1 0 0,0 0-1 0 0,-3 11 1 0 0,5-17 65 0 0,0 1 0 0 0,1 0 0 0 0,-1 0 0 0 0,1 0 0 0 0,-1 0 0 0 0,1-1 0 0 0,0 1 0 0 0,0 0 0 0 0,0 0 0 0 0,1 0 0 0 0,-1 0 0 0 0,1 0 0 0 0,-1 0 1 0 0,1-1-1 0 0,0 1 0 0 0,0 0 0 0 0,0 0 0 0 0,0-1 0 0 0,1 1 0 0 0,-1-1 0 0 0,1 1 0 0 0,0-1 0 0 0,0 0 0 0 0,-1 1 0 0 0,1-1 0 0 0,1 0 0 0 0,-1 0 0 0 0,0 0 1 0 0,0-1-1 0 0,1 1 0 0 0,-1-1 0 0 0,1 1 0 0 0,-1-1 0 0 0,1 0 0 0 0,0 0 0 0 0,0 0 0 0 0,-1 0 0 0 0,5 1 0 0 0,0-1-184 0 0,0-1 0 0 0,0 1 1 0 0,0-1-1 0 0,0 0 0 0 0,0-1 0 0 0,0 0 0 0 0,-1 0 0 0 0,1 0 0 0 0,0-1 0 0 0,0 0 0 0 0,-1 0 0 0 0,11-6 0 0 0,-12 6 61 0 0,15-6-659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22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17244 0 0,'0'0'1237'0'0,"0"4"-2448"0"0,-2 183-1007 0 0,4-45 2516 0 0,-5 111 1401 0 0,3-220-151 0 0,8-49-1175 0 0,1 3-230 0 0,6-24-30 0 0,-6 14-154 0 0,1 0 0 0 0,0 0 0 0 0,2 1 0 0 0,1 0 0 0 0,27-35 0 0 0,-39 56 25 0 0,0 0-1 0 0,0-1 1 0 0,0 1-1 0 0,0 0 1 0 0,0 0-1 0 0,0 0 1 0 0,0 0-1 0 0,1 0 1 0 0,-1 0-1 0 0,0 0 1 0 0,1 1-1 0 0,-1-1 1 0 0,1 0-1 0 0,-1 1 1 0 0,1-1-1 0 0,-1 1 1 0 0,1 0-1 0 0,-1-1 0 0 0,1 1 1 0 0,0 0-1 0 0,-1 0 1 0 0,1 0-1 0 0,-1 0 1 0 0,1 0-1 0 0,-1 0 1 0 0,1 1-1 0 0,0-1 1 0 0,-1 0-1 0 0,1 1 1 0 0,-1-1-1 0 0,1 1 1 0 0,-1 0-1 0 0,0-1 1 0 0,1 1-1 0 0,-1 0 1 0 0,0 0-1 0 0,1 0 1 0 0,-1 0-1 0 0,0 0 1 0 0,1 2-1 0 0,6 5-114 0 0,-1 1-1 0 0,0-1 0 0 0,-1 2 0 0 0,10 17 0 0 0,-4-7 142 0 0,2 2 142 0 0,1-1 0 0 0,35 37-1 0 0,-42-50-447 0 0,0-1 0 0 0,1 0 0 0 0,16 10 0 0 0,-18-13-593 0 0,0-1 0 0 0,0 0 0 0 0,0 0 0 0 0,0 0 0 0 0,0-1 0 0 0,10 2 0 0 0,-2-3-2347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39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12283 0 0,'1'4'1008'0'0,"4"9"-1032"0"0,-1 1 0 0 0,0 1 0 0 0,3 26 0 0 0,-19 192 1173 0 0,0-34-2812 0 0,12-191 520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40.0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0 286 19828 0 0,'2'2'-164'0'0,"0"-1"-1"0"0,0 1 1 0 0,0-1-1 0 0,0 0 1 0 0,0 0-1 0 0,0 0 1 0 0,0 0-1 0 0,1 0 1 0 0,-1 0-1 0 0,0-1 1 0 0,1 1-1 0 0,-1-1 1 0 0,0 1-1 0 0,1-1 1 0 0,-1 0-1 0 0,4 0 1 0 0,15-3 180 0 0,0-1 0 0 0,0-1 1 0 0,0-1-1 0 0,-1 0 1 0 0,0-2-1 0 0,0 0 1 0 0,-1-2-1 0 0,34-20 1 0 0,-2-7-167 0 0,76-71 0 0 0,-58 47-592 0 0,-51 48 250 0 0,-16 12 449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4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1 424 18580 0 0,'0'0'-303'0'0,"5"-2"-1518"0"0,23-9 1676 0 0,-1-1 0 0 0,0-2 0 0 0,-1-1 1 0 0,0-1-1 0 0,-2 0 0 0 0,24-22 0 0 0,132-134 943 0 0,-74 66-1615 0 0,-93 95 685 0 0,-1 1 100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40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28 108 11418 0 0,'0'0'842'0'0,"0"10"-569"0"0,-3 53 186 0 0,-18 116 0 0 0,17-164 1198 0 0,5-26 579 0 0,5-26-1568 0 0,107-239-1606 0 0,-111 272 908 0 0,0 0-1 0 0,0-1 0 0 0,0 1 0 0 0,0 0 0 0 0,1 0 1 0 0,0 0-1 0 0,0 0 0 0 0,0 1 0 0 0,4-5 0 0 0,-6 7-12 0 0,0 0-1 0 0,0 1 0 0 0,0-1 0 0 0,0 1 0 0 0,0-1 0 0 0,0 1 0 0 0,1-1 0 0 0,-1 1 0 0 0,0-1 0 0 0,0 1 0 0 0,0 0 0 0 0,0 0 1 0 0,1 0-1 0 0,-1-1 0 0 0,0 1 0 0 0,0 0 0 0 0,0 1 0 0 0,0-1 0 0 0,1 0 0 0 0,-1 0 0 0 0,0 0 0 0 0,0 1 0 0 0,0-1 0 0 0,0 0 0 0 0,0 1 1 0 0,0-1-1 0 0,1 1 0 0 0,-1 0 0 0 0,0-1 0 0 0,-1 1 0 0 0,1 0 0 0 0,0 0 0 0 0,0-1 0 0 0,0 1 0 0 0,0 0 0 0 0,-1 0 0 0 0,1 0 1 0 0,0 0-1 0 0,-1 0 0 0 0,1 0 0 0 0,0 2 0 0 0,6 8-10 0 0,-2 0 0 0 0,0 1 0 0 0,0 0 0 0 0,-1 0 0 0 0,0 0 0 0 0,-1 1 0 0 0,0-1-1 0 0,-1 1 1 0 0,-1-1 0 0 0,0 17 0 0 0,1-7-580 0 0,1-1 0 0 0,6 29 0 0 0,0-30-266 0 0,-2-13 329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4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8370 0 0,'0'0'1277'0'0,"0"6"81"0"0,-3 184-2166 0 0,2-56 956 0 0,0-53 9 0 0,0 30 540 0 0,-6-39-3006 0 0,6-67 973 0 0</inkml:trace>
  <inkml:trace contextRef="#ctx0" brushRef="#br0" timeOffset="1">0 497 12283 0 0,'0'0'3096'0'0,"6"-5"-3148"0"0,110-95-560 0 0,-62 62-2192 0 0,-32 26-1177 0 0,-12 9 1276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6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24 144 12763 0 0,'0'0'4078'0'0,"-1"7"-6441"0"0,-2 8 1662 0 0,-3 17 616 0 0,-5 64 1864 0 0,10-102-1489 0 0,0-20-481 0 0,0-1 0 0 0,6-46 0 0 0,-2 49 676 0 0,-1 0 0 0 0,-2 0 0 0 0,0 0 0 0 0,-5-35 0 0 0,2 53-2112 0 0,3 17 684 0 0,4 22-546 0 0,-1-21 842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41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10362 0 0,'0'0'670'0'0,"16"13"-1190"0"0,-14-12 507 0 0,6 3 168 0 0,1 0-1 0 0,0-1 0 0 0,0 1 0 0 0,17 2 1 0 0,-23-5-95 0 0,0-1 0 0 0,1 1 0 0 0,-1-1 1 0 0,0 0-1 0 0,0 0 0 0 0,0-1 0 0 0,0 1 1 0 0,0-1-1 0 0,0 1 0 0 0,0-1 0 0 0,1 0 1 0 0,-2 0-1 0 0,1 0 0 0 0,0 0 0 0 0,0-1 1 0 0,0 1-1 0 0,-1-1 0 0 0,1 0 0 0 0,0 0 1 0 0,-1 0-1 0 0,4-4 0 0 0,0 1 64 0 0,-2-1 0 0 0,1 1 0 0 0,-1-1 0 0 0,1 0 1 0 0,-2-1-1 0 0,1 1 0 0 0,-1-1 0 0 0,0 1 0 0 0,0-1 0 0 0,-1 0 0 0 0,1 0 0 0 0,-2 0 0 0 0,1 0 0 0 0,-1 0 1 0 0,0-1-1 0 0,0 1 0 0 0,-2-13 0 0 0,1 20-129 0 0,0-1 0 0 0,0 1 0 0 0,0-1 0 0 0,0 1 0 0 0,-1-1 0 0 0,1 1 0 0 0,0-1 0 0 0,0 1 0 0 0,-1 0 0 0 0,1-1 1 0 0,0 1-1 0 0,-1-1 0 0 0,1 1 0 0 0,0 0 0 0 0,-1-1 0 0 0,1 1 0 0 0,-1 0 0 0 0,1-1 0 0 0,-1 1 0 0 0,1 0 0 0 0,0 0 0 0 0,-1 0 0 0 0,1-1 0 0 0,-1 1 0 0 0,1 0 0 0 0,-1 0 0 0 0,1 0 1 0 0,-1 0-1 0 0,1 0 0 0 0,-1 0 0 0 0,1 0 0 0 0,-1 0 0 0 0,0 0 0 0 0,1 0 0 0 0,-1 0 0 0 0,1 0 0 0 0,-1 0 0 0 0,1 0 0 0 0,-1 1 0 0 0,1-1 0 0 0,0 0 0 0 0,-1 0 0 0 0,1 0 1 0 0,-1 1-1 0 0,0 0 0 0 0,-23 15-466 0 0,13-3 383 0 0,0 1-1 0 0,0 1 1 0 0,2 0-1 0 0,0 0 1 0 0,0 1-1 0 0,2 0 1 0 0,0 0-1 0 0,0 0 1 0 0,2 1-1 0 0,-5 25 1 0 0,9-37 79 0 0,1 0 1 0 0,0 1-1 0 0,0-1 0 0 0,0 0 1 0 0,1 1-1 0 0,-1-1 0 0 0,1 0 1 0 0,1 1-1 0 0,-1-1 0 0 0,1 0 1 0 0,0 0-1 0 0,0 0 0 0 0,5 8 1 0 0,-5-11-74 0 0,-1 1 0 0 0,1-1 0 0 0,0 0 0 0 0,1 0 0 0 0,-1 0 1 0 0,0 0-1 0 0,0 0 0 0 0,1-1 0 0 0,-1 1 0 0 0,1-1 0 0 0,0 1 0 0 0,-1-1 1 0 0,1 0-1 0 0,0 0 0 0 0,0 0 0 0 0,0-1 0 0 0,-1 1 0 0 0,1 0 0 0 0,0-1 1 0 0,0 0-1 0 0,0 0 0 0 0,0 0 0 0 0,0 0 0 0 0,0 0 0 0 0,0-1 0 0 0,5-1 1 0 0,25-7-756 0 0,-14 4 312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4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0 13011 0 0,'0'0'3351'0'0,"-7"5"-3300"0"0,-22 29-194 0 0,1 1 0 0 0,-33 56 1 0 0,33-48 175 0 0,25-39-63 0 0,0 0-1 0 0,0 0 1 0 0,1 0 0 0 0,-1 0 0 0 0,1 0-1 0 0,0 1 1 0 0,1-1 0 0 0,-1 1-1 0 0,1 0 1 0 0,0-1 0 0 0,0 1-1 0 0,0 0 1 0 0,0 0 0 0 0,1 4-1 0 0,1-8-27 0 0,-1 0 0 0 0,1-1 1 0 0,-1 1-1 0 0,1 0 0 0 0,-1-1 0 0 0,1 1 0 0 0,0-1 0 0 0,-1 1 0 0 0,1-1 0 0 0,0 1 0 0 0,0-1 0 0 0,-1 0 0 0 0,1 1 0 0 0,0-1 0 0 0,0 0 0 0 0,0 0 0 0 0,0 1 0 0 0,-1-1 1 0 0,1 0-1 0 0,0 0 0 0 0,0 0 0 0 0,0 0 0 0 0,0 0 0 0 0,-1 0 0 0 0,1 0 0 0 0,0 0 0 0 0,0-1 0 0 0,0 1 0 0 0,0 0 0 0 0,-1 0 0 0 0,2-1 0 0 0,32-9-800 0 0,-31 9 780 0 0,6-2-18 0 0,0 0 0 0 0,1 0 0 0 0,-1 1 0 0 0,1 0 0 0 0,-1 1 0 0 0,1 0 0 0 0,15 1 0 0 0,-19 1 124 0 0,0 0-1 0 0,0 0 0 0 0,0 1 1 0 0,0 0-1 0 0,-1 0 1 0 0,1 0-1 0 0,-1 1 1 0 0,1 0-1 0 0,-1 0 1 0 0,0 0-1 0 0,0 1 0 0 0,0 0 1 0 0,6 6-1 0 0,-8-7 126 0 0,1 0 0 0 0,-1 1 0 0 0,1 0 0 0 0,-1-1 0 0 0,0 1 0 0 0,-1 0 0 0 0,1 0 0 0 0,-1 1 0 0 0,0-1-1 0 0,0 0 1 0 0,0 1 0 0 0,0-1 0 0 0,-1 1 0 0 0,0 0 0 0 0,0-1 0 0 0,0 1 0 0 0,0 0 0 0 0,-1 10 0 0 0,-1-9 71 0 0,0 1 1 0 0,0-1 0 0 0,-1 1-1 0 0,0-1 1 0 0,-1 1 0 0 0,1-1-1 0 0,-1 0 1 0 0,0 0 0 0 0,-1 0-1 0 0,1-1 1 0 0,-1 1 0 0 0,0-1-1 0 0,-6 6 1 0 0,0 0 123 0 0,-1-1-1 0 0,0 0 1 0 0,0-1 0 0 0,-1 0-1 0 0,-24 13 1 0 0,31-19-550 0 0,-1 0-1 0 0,1 0 1 0 0,-1-1-1 0 0,1 0 1 0 0,-1 0 0 0 0,0-1-1 0 0,0 1 1 0 0,1-1 0 0 0,-1 0-1 0 0,0-1 1 0 0,0 0 0 0 0,0 0-1 0 0,0 0 1 0 0,0 0 0 0 0,0-1-1 0 0,0 0 1 0 0,-7-2 0 0 0,-2-9-1336 0 0,12 3 507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42.1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7530 0 0,'3'190'1524'0'0,"0"61"-659"0"0,-5-179 42 0 0,-18 106-1 0 0,19-175-713 0 0,2-2-268 0 0,-1 0 1 0 0,0 1-1 0 0,0-1 0 0 0,0 0 1 0 0,-1 0-1 0 0,1 1 1 0 0,0-1-1 0 0,0 0 0 0 0,-1 0 1 0 0,1 1-1 0 0,0-1 1 0 0,-1 0-1 0 0,1 0 0 0 0,-1 0 1 0 0,0 0-1 0 0,1 0 1 0 0,-1 0-1 0 0,0 0 0 0 0,0 0 1 0 0,0 0-1 0 0,0 0 1 0 0,1 0-1 0 0,-1 0 1 0 0,0 0-1 0 0,0-1 0 0 0,-1 1 1 0 0,1 0-1 0 0,0-1 1 0 0,0 1-1 0 0,0-1 0 0 0,0 1 1 0 0,-1-1-1 0 0,0 1 1 0 0,-5-1-25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4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 14547 0 0,'0'0'3143'0'0,"7"-1"-4439"0"0,3-2 1207 0 0,1 0-1 0 0,-1 2 0 0 0,1-1 1 0 0,15 1-1 0 0,31-5-2768 0 0,42-12-4414 0 0,-76 13 6089 0 0</inkml:trace>
  <inkml:trace contextRef="#ctx0" brushRef="#br0" timeOffset="1">387 0 5337 0 0,'1'5'538'0'0,"0"0"0"0"0,-1 0 0 0 0,1 0 0 0 0,-1-1 0 0 0,0 1 0 0 0,0 0-1 0 0,-1 0 1 0 0,-1 7 0 0 0,0 9 684 0 0,12 120 1105 0 0,-12-294-10259 0 0,2 122 7714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42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5513 0 0,'0'0'4081'0'0,"0"4"-6658"0"0,8 23 2577 0 0,-1-19-216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43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11674 0 0,'0'78'576'0'0,"0"-27"4723"0"0,2-117-5112 0 0,2 45-261 0 0,1-1 0 0 0,0 1 0 0 0,2 0 0 0 0,1 0 0 0 0,0 1 0 0 0,12-20 0 0 0,-20 39 35 0 0,0 1-1 0 0,1-1 0 0 0,-1 1 0 0 0,0-1 1 0 0,0 1-1 0 0,0 0 0 0 0,1-1 0 0 0,-1 1 1 0 0,0-1-1 0 0,1 1 0 0 0,-1 0 0 0 0,0-1 1 0 0,1 1-1 0 0,-1 0 0 0 0,0-1 0 0 0,1 1 1 0 0,-1 0-1 0 0,1 0 0 0 0,-1 0 0 0 0,0-1 1 0 0,1 1-1 0 0,-1 0 0 0 0,1 0 0 0 0,-1 0 1 0 0,1 0-1 0 0,-1 0 0 0 0,1-1 0 0 0,-1 1 1 0 0,1 0-1 0 0,-1 0 0 0 0,1 0 0 0 0,0 1 1 0 0,9 12-472 0 0,3 36 468 0 0,-11-37-88 0 0,1-1 153 0 0,1 1-1 0 0,0-1 1 0 0,0 0 0 0 0,1 0 0 0 0,1 0-1 0 0,7 10 1 0 0,-12-19-4 0 0,0 0 0 0 0,1 0 0 0 0,-1 0 0 0 0,1-1-1 0 0,0 1 1 0 0,-1-1 0 0 0,1 1 0 0 0,0-1 0 0 0,0 0 0 0 0,0 1 0 0 0,0-1-1 0 0,0 0 1 0 0,0 0 0 0 0,0-1 0 0 0,1 1 0 0 0,2 0 0 0 0,-3-1 2 0 0,0 0 0 0 0,1 0 1 0 0,-1 0-1 0 0,0-1 0 0 0,1 1 0 0 0,-1-1 1 0 0,0 1-1 0 0,1-1 0 0 0,-1 0 1 0 0,0 0-1 0 0,0 0 0 0 0,0 0 0 0 0,0-1 1 0 0,0 1-1 0 0,0-1 0 0 0,0 1 1 0 0,0-1-1 0 0,-1 1 0 0 0,3-3 0 0 0,7-8 161 0 0,0 0-1 0 0,0-1 1 0 0,-1 0-1 0 0,-1 0 1 0 0,0-1-1 0 0,-1 0 1 0 0,-1-1-1 0 0,0 0 1 0 0,-1 0-1 0 0,0-1 0 0 0,-1 1 1 0 0,-1-1-1 0 0,-1 0 1 0 0,0 0-1 0 0,0-19 1 0 0,-3 34-161 0 0,0 0 1 0 0,0 1-1 0 0,0-1 1 0 0,0 1-1 0 0,0-1 1 0 0,0 1-1 0 0,0-1 1 0 0,-1 1-1 0 0,1-1 1 0 0,0 1-1 0 0,0-1 1 0 0,-1 1-1 0 0,1-1 1 0 0,0 1-1 0 0,0-1 1 0 0,-1 1-1 0 0,1-1 1 0 0,-1 1-1 0 0,1 0 1 0 0,0-1-1 0 0,-1 1 1 0 0,1 0-1 0 0,-1-1 1 0 0,1 1-1 0 0,-1 0 1 0 0,1 0-1 0 0,-1-1 1 0 0,1 1-1 0 0,-1 0 1 0 0,1 0-1 0 0,-1 0 1 0 0,1 0-1 0 0,-1-1 1 0 0,0 1-1 0 0,1 0 1 0 0,-1 0-1 0 0,1 0 1 0 0,-1 0-1 0 0,1 1 1 0 0,-1-1-1 0 0,1 0 1 0 0,-1 0-1 0 0,0 0 1 0 0,-1 1-50 0 0,-1-1-1 0 0,1 1 1 0 0,-1 0 0 0 0,1-1 0 0 0,0 1 0 0 0,0 0 0 0 0,0 1 0 0 0,-1-1-1 0 0,1 0 1 0 0,-3 3 0 0 0,-2 4-68 0 0,1 0 0 0 0,-1 0 0 0 0,1 1-1 0 0,0-1 1 0 0,1 1 0 0 0,0 1 0 0 0,1-1 0 0 0,0 1-1 0 0,0 0 1 0 0,1 0 0 0 0,0 0 0 0 0,-2 20 0 0 0,3-21 54 0 0,1 0 1 0 0,0 0 0 0 0,1 0 0 0 0,0-1-1 0 0,0 1 1 0 0,1 0 0 0 0,0 0 0 0 0,1 0 0 0 0,0-1-1 0 0,0 1 1 0 0,1-1 0 0 0,0 1 0 0 0,0-1 0 0 0,1 0-1 0 0,8 13 1 0 0,-9-18 20 0 0,-1 0 0 0 0,1 0 0 0 0,0 0 0 0 0,0-1 0 0 0,1 1 0 0 0,-1-1 0 0 0,0 0 0 0 0,1 0 0 0 0,0 0 0 0 0,-1 0 0 0 0,1-1 0 0 0,0 1 0 0 0,7 0 0 0 0,-2 0-173 0 0,0 0-1 0 0,0-2 1 0 0,0 1 0 0 0,0-1-1 0 0,10-1 1 0 0,2-1-359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3:43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1 14619 0 0,'0'0'4193'0'0,"-7"2"-3744"0"0,-2 3-469 0 0,0 0-1 0 0,0 1 1 0 0,0 1-1 0 0,1-1 1 0 0,0 2-1 0 0,1-1 1 0 0,-1 1-1 0 0,1 0 1 0 0,-5 9-1 0 0,-13 11 18 0 0,-34 45 81 0 0,54-66-105 0 0,0 1-1 0 0,0 0 0 0 0,1 0 0 0 0,0 0 1 0 0,0 0-1 0 0,1 1 0 0 0,0-1 0 0 0,-2 11 0 0 0,5-19 8 0 0,0 1-1 0 0,0-1 0 0 0,0 0 1 0 0,0 1-1 0 0,0-1 1 0 0,0 0-1 0 0,0 0 0 0 0,0 1 1 0 0,0-1-1 0 0,0 0 0 0 0,0 1 1 0 0,0-1-1 0 0,0 0 1 0 0,0 0-1 0 0,0 1 0 0 0,0-1 1 0 0,1 0-1 0 0,-1 0 0 0 0,0 1 1 0 0,0-1-1 0 0,0 0 1 0 0,0 0-1 0 0,1 0 0 0 0,-1 1 1 0 0,0-1-1 0 0,0 0 0 0 0,1 0 1 0 0,-1 0-1 0 0,0 0 1 0 0,0 1-1 0 0,1-1 0 0 0,-1 0 1 0 0,0 0-1 0 0,0 0 0 0 0,1 0 1 0 0,-1 0-1 0 0,1 0 0 0 0,15-1-571 0 0,14-9-85 0 0,-16 4 622 0 0,-1 1 0 0 0,1 1 0 0 0,0 0 1 0 0,0 0-1 0 0,1 2 0 0 0,-1 0 0 0 0,1 0 1 0 0,27 2-1 0 0,-38 0 98 0 0,0 0-1 0 0,0 0 1 0 0,0 1 0 0 0,0 0 0 0 0,0 0 0 0 0,-1 0-1 0 0,1 0 1 0 0,0 1 0 0 0,0-1 0 0 0,-1 1-1 0 0,1 0 1 0 0,-1 0 0 0 0,1 0 0 0 0,-1 1-1 0 0,0-1 1 0 0,0 1 0 0 0,0 0 0 0 0,0 0-1 0 0,-1 0 1 0 0,1 0 0 0 0,-1 0 0 0 0,0 0-1 0 0,0 1 1 0 0,0-1 0 0 0,0 1 0 0 0,0 0 0 0 0,-1-1-1 0 0,0 1 1 0 0,1 0 0 0 0,-1 0 0 0 0,-1 0-1 0 0,1 0 1 0 0,-1 0 0 0 0,1 0 0 0 0,-1 0-1 0 0,-1 5 1 0 0,1-3 102 0 0,-1 1-1 0 0,0-1 1 0 0,-1 0 0 0 0,1 0-1 0 0,-1 1 1 0 0,0-1-1 0 0,-1-1 1 0 0,1 1 0 0 0,-1 0-1 0 0,0 0 1 0 0,-1-1-1 0 0,1 0 1 0 0,-1 0 0 0 0,0 0-1 0 0,0 0 1 0 0,-1 0-1 0 0,0-1 1 0 0,1 0 0 0 0,-1 0-1 0 0,-1 0 1 0 0,-6 3-1 0 0,-14 8 114 0 0,-1-1-1 0 0,0-1 0 0 0,-35 11 1 0 0,35-14-271 0 0,-103 33-4750 0 0,98-35 4615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24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44 3593 0 0,'-3'-19'5279'0'0,"4"6"-2879"0"0,-1 5-150 0 0,3 5-3709 0 0,3 8 593 0 0,4 10 367 0 0,-10-14 523 0 0,3 8-266 0 0,-1 1-1 0 0,0 0 0 0 0,0-1 1 0 0,-1 1-1 0 0,-1 0 1 0 0,0 14-1 0 0,1 14-182 0 0,7 238 181 0 0,-8-136 299 0 0,-7 852 1454 0 0,5-894-740 0 0,-22 375 2063 0 0,9-152-2310 0 0,14-184-5563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25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0 305 7946 0 0,'0'0'8131'0'0,"17"-6"-7919"0"0,188-55-21 0 0,-101 34-378 0 0,-67 18 232 0 0,64-6-1 0 0,-67 11 91 0 0,-1-1 1 0 0,56-16-1 0 0,-88 20-133 0 0,160-48 307 0 0,-132 42-240 0 0,1 2-1 0 0,0 0 1 0 0,47 0-1 0 0,-40 4 72 0 0,-1-1 0 0 0,1-1 0 0 0,54-13 0 0 0,36-11-109 0 0,-98 22-64 0 0,1 1 0 0 0,-1 2 1 0 0,1 1-1 0 0,0 1 0 0 0,55 9 1 0 0,10-2-38 0 0,397 24 311 0 0,-461-30-177 0 0,39 3-68 0 0,72-5 0 0 0,179 6 651 0 0,-108 3-412 0 0,-174-6-203 0 0,45 7-1 0 0,-45-4-23 0 0,45 1 0 0 0,-66-6 70 0 0,-1-1 0 0 0,0 0 1 0 0,1-1-1 0 0,27-8 0 0 0,-40 9-122 0 0,-1-1 1 0 0,1 0-1 0 0,-1 0 1 0 0,1 0-1 0 0,-1-1 1 0 0,1 1-1 0 0,-1-1 1 0 0,0 0-1 0 0,5-5 0 0 0,-8 6-101 0 0,1 0 0 0 0,0 0 0 0 0,-1 0 0 0 0,1-1 0 0 0,-1 1 0 0 0,0 0 0 0 0,0-1-1 0 0,0 1 1 0 0,0-1 0 0 0,0 0 0 0 0,0 1 0 0 0,-1-1 0 0 0,1 1 0 0 0,-1-1 0 0 0,0 0-1 0 0,1 0 1 0 0,-1 1 0 0 0,-1-5 0 0 0,-2-10 50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25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12291 0 0,'0'0'813'0'0,"1"3"-849"0"0,10 45-108 0 0,-1 0 0 0 0,-3 0-1 0 0,-2 1 1 0 0,-1 61 0 0 0,-4-9 434 0 0,2 53-2130 0 0,1-137 1461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6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75 10538 0 0,'0'0'586'0'0,"-1"8"-818"0"0,-6 55-155 0 0,6-51 1012 0 0,1 0 1 0 0,-1 0-1 0 0,-1 0 0 0 0,0-1 0 0 0,-1 1 1 0 0,-7 19 4908 0 0,9-37-4171 0 0,0-3-1310 0 0,1-1 0 0 0,-1 0 1 0 0,2 0-1 0 0,0 0 0 0 0,0 1 1 0 0,0-1-1 0 0,1 0 0 0 0,1 1 0 0 0,3-11 1 0 0,5-9-583 0 0,25-48 1 0 0,-35 75 467 0 0,-1 1 0 0 0,1-1 0 0 0,0 0 0 0 0,0 0 0 0 0,0 0 0 0 0,0 1 0 0 0,1-1 0 0 0,-1 1 0 0 0,0-1 0 0 0,1 1 0 0 0,-1-1 0 0 0,1 1 1 0 0,-1 0-1 0 0,1-1 0 0 0,0 1 0 0 0,-1 0 0 0 0,1 0 0 0 0,4-1 0 0 0,-5 2-31 0 0,0 1 1 0 0,1-1-1 0 0,-1 1 0 0 0,0 0 1 0 0,0-1-1 0 0,1 1 0 0 0,-1 0 1 0 0,0-1-1 0 0,0 1 0 0 0,0 0 1 0 0,0 0-1 0 0,0 0 0 0 0,0 0 1 0 0,0 0-1 0 0,0 0 0 0 0,0 1 1 0 0,-1-1-1 0 0,1 0 0 0 0,0 0 1 0 0,-1 1-1 0 0,1-1 0 0 0,-1 0 1 0 0,1 1-1 0 0,-1-1 0 0 0,0 0 1 0 0,1 3-1 0 0,17 52-3058 0 0,-12-46 2618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26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12739 0 0,'0'0'4270'0'0,"1"3"-4961"0"0,5 16 506 0 0,0-1 0 0 0,-1 1 1 0 0,-2 1-1 0 0,0-1 0 0 0,-1 0 0 0 0,0 27 0 0 0,0-14 255 0 0,-1-19-42 0 0,7 282 759 0 0,-11-272-986 0 0,3-23 167 0 0,0 0 0 0 0,0 0 0 0 0,0 0 0 0 0,0 1 0 0 0,0-1 0 0 0,-1 0 0 0 0,1 0 0 0 0,0 0 0 0 0,0 0 0 0 0,0 0 0 0 0,0 0 0 0 0,0 0 0 0 0,0 0 0 0 0,0 0 0 0 0,0 0 0 0 0,-1 1 0 0 0,1-1 0 0 0,0 0 0 0 0,0 0 0 0 0,0 0 0 0 0,0 0 0 0 0,0 0 0 0 0,0 0 0 0 0,-1 0 1 0 0,1 0-1 0 0,0 0 0 0 0,0 0 0 0 0,0 0 0 0 0,0 0 0 0 0,0 0 0 0 0,0 0 0 0 0,-1 0 0 0 0,1 0 0 0 0,0 0 0 0 0,0 0 0 0 0,0 0 0 0 0,0 0 0 0 0,0-1 0 0 0,0 1 0 0 0,0 0 0 0 0,-1 0 0 0 0,1 0 0 0 0,0 0 0 0 0,0 0 0 0 0,0 0 0 0 0,0 0 0 0 0,0 0 0 0 0,0 0 0 0 0,0-1 0 0 0,0 1 0 0 0,0 0 0 0 0,0 0 0 0 0,0 0 0 0 0,-1 0 0 0 0,1 0 0 0 0,0 0 0 0 0,0 0 0 0 0,0-1 0 0 0,0 1 0 0 0,0 0 0 0 0,0 0 0 0 0,0 0 0 0 0,-11-38-2647 0 0,6 19 2489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26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0 211 10410 0 0,'4'-9'5628'0'0,"10"-2"-3425"0"0,29-11-2976 0 0,-12 6 1030 0 0,20-19-170 0 0,74-67 1 0 0,-122 99-474 0 0,-2 2 112 0 0,0 0 1 0 0,0 0-1 0 0,0 0 1 0 0,1 0 0 0 0,-1 0-1 0 0,0 0 1 0 0,1 0-1 0 0,-1 0 1 0 0,0 1-1 0 0,1-1 1 0 0,-1 0-1 0 0,1 1 1 0 0,-1-1 0 0 0,4 0-1 0 0,1 3-615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27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49 142 10554 0 0,'-10'11'734'0'0,"6"-8"-449"0"0,1 1-1 0 0,-1 0 1 0 0,1-1-1 0 0,0 1 1 0 0,0 1-1 0 0,0-1 1 0 0,1 0-1 0 0,-1 1 1 0 0,1-1-1 0 0,0 1 1 0 0,0 0-1 0 0,1-1 1 0 0,-2 8-1 0 0,3-12-245 0 0,1 1-1 0 0,-1-1 0 0 0,1 1 0 0 0,0-1 1 0 0,-1 1-1 0 0,1-1 0 0 0,0 1 0 0 0,-1-1 1 0 0,1 1-1 0 0,0-1 0 0 0,-1 0 0 0 0,1 0 1 0 0,0 1-1 0 0,0-1 0 0 0,-1 0 0 0 0,1 0 1 0 0,0 0-1 0 0,0 0 0 0 0,-1 0 0 0 0,1 0 1 0 0,0 0-1 0 0,0 0 0 0 0,0 0 0 0 0,-1 0 1 0 0,1 0-1 0 0,0 0 0 0 0,0-1 0 0 0,-1 1 1 0 0,1 0-1 0 0,0-1 0 0 0,1 0 0 0 0,27-7 184 0 0,-11-1-94 0 0,1-1 0 0 0,-1 0 0 0 0,-1-2 0 0 0,0 1 1 0 0,23-22-1 0 0,69-78 386 0 0,-107 108-506 0 0,12-9-1101 0 0,-14 12 1026 0 0,0 0 1 0 0,0 0-1 0 0,0-1 0 0 0,0 1 0 0 0,1 0 1 0 0,-1 0-1 0 0,0 0 0 0 0,0 0 0 0 0,0 0 1 0 0,1-1-1 0 0,-1 1 0 0 0,0 0 0 0 0,0 0 0 0 0,1 0 1 0 0,-1 0-1 0 0,0 0 0 0 0,0 0 0 0 0,1 0 1 0 0,-1 0-1 0 0,0 0 0 0 0,0 0 0 0 0,1 0 1 0 0,-1 0-1 0 0,0 0 0 0 0,0 0 0 0 0,1 0 1 0 0,-1 0-1 0 0,0 0 0 0 0,0 0 0 0 0,1 0 0 0 0,-1 0 1 0 0,0 0-1 0 0,0 1 0 0 0,1-1 0 0 0,-1 0 1 0 0,0 0-1 0 0,0 0 0 0 0,0 0 0 0 0,0 0 1 0 0,1 1-1 0 0,-1-1 0 0 0,0 0 0 0 0,0 0 1 0 0,0 0-1 0 0,0 1 0 0 0,1-1 0 0 0,-1 0 1 0 0,0 0-1 0 0,0 1 0 0 0,0-1 0 0 0,0 0 0 0 0,0 0 1 0 0,0 1-1 0 0,0-1 0 0 0,0 0 0 0 0,0 0 1 0 0,0 1-1 0 0,0-1 0 0 0,0 9-1835 0 0</inkml:trace>
  <inkml:trace contextRef="#ctx0" brushRef="#br0" timeOffset="1">30 562 14139 0 0,'0'0'3423'0'0,"7"-3"-2738"0"0,28-21-814 0 0,-1-2 0 0 0,-1-1 0 0 0,-2-2 1 0 0,0-1-1 0 0,32-43 0 0 0,-42 54-672 0 0,-7 12 315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27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12971 0 0,'0'-1'192'0'0,"-1"0"1"0"0,1 0-1 0 0,0 0 1 0 0,1 0-1 0 0,-1 0 1 0 0,0 0-1 0 0,0-1 0 0 0,0 1 1 0 0,1 0-1 0 0,-1 0 1 0 0,0 0-1 0 0,1 0 1 0 0,-1 0-1 0 0,1 0 1 0 0,0-1-1 0 0,0 2-170 0 0,-1-1 1 0 0,0 1-1 0 0,1 0 0 0 0,-1 0 0 0 0,0 0 1 0 0,1 0-1 0 0,-1 0 0 0 0,0-1 1 0 0,1 1-1 0 0,-1 0 0 0 0,0 0 0 0 0,1 0 1 0 0,-1 0-1 0 0,0 0 0 0 0,1 0 0 0 0,-1 0 1 0 0,0 0-1 0 0,1 0 0 0 0,-1 0 0 0 0,0 0 1 0 0,1 1-1 0 0,-1-1 0 0 0,1 0 0 0 0,-1 0 1 0 0,0 0-1 0 0,0 0 0 0 0,1 0 1 0 0,-1 1-1 0 0,0-1 0 0 0,1 0 0 0 0,0 2-40 0 0,1-1-1 0 0,-1 0 1 0 0,1 1-1 0 0,-1-1 1 0 0,0 1-1 0 0,0-1 1 0 0,0 1-1 0 0,0 0 1 0 0,0-1 0 0 0,0 1-1 0 0,-1 0 1 0 0,1 0-1 0 0,0-1 1 0 0,-1 1-1 0 0,1 0 1 0 0,-1 3-1 0 0,-3 198 323 0 0,-1-65-1304 0 0,3-137 891 0 0,1 1-1 0 0,0-1 1 0 0,0 0 0 0 0,0 0 0 0 0,0 0-1 0 0,1 0 1 0 0,-1 0 0 0 0,0 0-1 0 0,0 1 1 0 0,1-1 0 0 0,-1 0 0 0 0,0 0-1 0 0,1 0 1 0 0,-1 0 0 0 0,1 0-1 0 0,0 0 1 0 0,-1 0 0 0 0,2 1 0 0 0,1-3-470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28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9 241 13427 0 0,'-1'-1'178'0'0,"0"-1"0"0"0,0 0 0 0 0,0 1 0 0 0,0-1 0 0 0,0 0 0 0 0,1 0 0 0 0,-1 1 0 0 0,1-1 0 0 0,-1 0 0 0 0,1 0 0 0 0,0 0 0 0 0,0 0 0 0 0,-1 0 0 0 0,1 1 0 0 0,1-1 0 0 0,-1 0 0 0 0,0 0 0 0 0,0 0 0 0 0,1 0 0 0 0,-1 0 0 0 0,1 0 0 0 0,-1 1 0 0 0,1-1 0 0 0,1-3 0 0 0,27-46-508 0 0,-22 39 635 0 0,40-59-32 0 0,-43 65-256 0 0,0 1 1 0 0,1-1 0 0 0,0 1-1 0 0,0 0 1 0 0,0 0 0 0 0,1 1-1 0 0,0 0 1 0 0,0 0 0 0 0,10-5-1 0 0,-14 8-43 0 0,-1 0-1 0 0,1 0 0 0 0,0 1 0 0 0,-1-1 1 0 0,1 1-1 0 0,0-1 0 0 0,-1 1 1 0 0,1 0-1 0 0,0 0 0 0 0,0 0 0 0 0,0 0 1 0 0,-1 0-1 0 0,1 0 0 0 0,0 0 1 0 0,0 1-1 0 0,-1-1 0 0 0,1 1 0 0 0,0-1 1 0 0,-1 1-1 0 0,1 0 0 0 0,0-1 1 0 0,-1 1-1 0 0,3 2 0 0 0,-2-1-1 0 0,0 0-1 0 0,0 0 1 0 0,0 1-1 0 0,0-1 1 0 0,0 1-1 0 0,-1 0 1 0 0,1-1-1 0 0,-1 1 1 0 0,1 0-1 0 0,-1 0 1 0 0,0 0 0 0 0,0 5-1 0 0,1 0 25 0 0,0 1 0 0 0,-1-1-1 0 0,-1 1 1 0 0,1-1 0 0 0,-2 1-1 0 0,1 0 1 0 0,-1-1 0 0 0,-3 17 0 0 0,-13 17 114 0 0,-38 72 0 0 0,25-56 831 0 0,32-63-963 0 0,1-1-8 0 0,0 0 1 0 0,0 1-1 0 0,1 0 1 0 0,0 0-1 0 0,0 0 1 0 0,1 0 0 0 0,-1 0-1 0 0,1 1 1 0 0,0 0-1 0 0,0 0 1 0 0,1 0-1 0 0,-1 1 1 0 0,12-6 0 0 0,-13 8-8 0 0,-1-1 0 0 0,1 1 0 0 0,-1 0 1 0 0,1 1-1 0 0,0-1 0 0 0,-1 0 1 0 0,1 1-1 0 0,0 0 0 0 0,-1 0 1 0 0,1 0-1 0 0,0 0 0 0 0,-1 1 0 0 0,1 0 1 0 0,0-1-1 0 0,-1 1 0 0 0,1 0 1 0 0,-1 1-1 0 0,1-1 0 0 0,-1 1 1 0 0,0-1-1 0 0,1 1 0 0 0,-1 0 0 0 0,0 0 1 0 0,0 1-1 0 0,0-1 0 0 0,3 4 1 0 0,-1-1 19 0 0,0 1 0 0 0,0-1 0 0 0,-1 1 0 0 0,1 0 0 0 0,-1 0 0 0 0,-1 1 0 0 0,1-1 0 0 0,-1 1 0 0 0,0-1 0 0 0,-1 1 0 0 0,1 0 0 0 0,-1 0 0 0 0,-1 0 0 0 0,1 1 0 0 0,-1-1 0 0 0,-1 0 0 0 0,1 0 0 0 0,-2 13 0 0 0,0-11 104 0 0,-1 0 0 0 0,0 0-1 0 0,0-1 1 0 0,-1 1-1 0 0,0-1 1 0 0,-1 1-1 0 0,0-1 1 0 0,0 0-1 0 0,-1-1 1 0 0,0 1 0 0 0,0-1-1 0 0,-1 0 1 0 0,1 0-1 0 0,-14 11 1 0 0,15-14-81 0 0,-77 64 690 0 0,74-63-774 0 0,-1 0 1 0 0,1-1-1 0 0,0 1 0 0 0,-1-2 0 0 0,0 1 0 0 0,0-1 0 0 0,0 0 0 0 0,0 0 0 0 0,-1-1 0 0 0,-8 1 0 0 0,16-3-3 0 0,0 0 0 0 0,0 1 0 0 0,0-1-1 0 0,0 0 1 0 0,0 0 0 0 0,-1 0 0 0 0,1 0 0 0 0,0 0 0 0 0,0 0-1 0 0,0-1 1 0 0,0 1 0 0 0,0 0 0 0 0,0-1 0 0 0,0 1 0 0 0,0 0-1 0 0,0-1 1 0 0,0 1 0 0 0,0-1 0 0 0,0 0 0 0 0,0 1 0 0 0,0-1-1 0 0,0 0 1 0 0,0 1 0 0 0,1-1 0 0 0,-1 0 0 0 0,0 0-1 0 0,0 0 1 0 0,1 0 0 0 0,-2-1 0 0 0,-3-14-570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2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12219 0 0,'0'0'1659'0'0,"1"5"-1754"0"0,8 27 61 0 0,-1 0 0 0 0,-2 0 1 0 0,-2 1-1 0 0,0 0 0 0 0,-3 53 0 0 0,-4-11 236 0 0,-19 104 0 0 0,4-111-462 0 0,7-36 27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2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61 351 8706 0 0,'0'0'4438'0'0,"0"-9"37"0"0,-2 5-5497 0 0,0 17 837 0 0,1-1-1 0 0,0 1 1 0 0,1 0-1 0 0,1 0 1 0 0,4 24 0 0 0,0 24 231 0 0,-5-35 31 0 0,1-11 63 0 0,-1 0-1 0 0,0 0 1 0 0,-1-1 0 0 0,-1 1-1 0 0,-6 22 2047 0 0,-6-86-1621 0 0,-24-267-646 0 0,37 313 95 0 0,0-5 95 0 0,0-1-1 0 0,1 1 0 0 0,0 0 0 0 0,1-16 1 0 0,0 21-86 0 0,0 0 0 0 0,0 0 0 0 0,0 0 0 0 0,0 0 0 0 0,0 0 0 0 0,1 1 0 0 0,-1-1 0 0 0,1 1 0 0 0,0-1 1 0 0,0 1-1 0 0,0 0 0 0 0,0-1 0 0 0,0 1 0 0 0,1 0 0 0 0,-1 0 0 0 0,4-2 0 0 0,257-160 656 0 0,-263 164-758 0 0,0-1-1 0 0,0 1 1 0 0,0 0 0 0 0,0 0 0 0 0,1 0-1 0 0,-1-1 1 0 0,0 1 0 0 0,0 0-1 0 0,1 0 1 0 0,-1 0 0 0 0,0 0-1 0 0,0 0 1 0 0,1 0 0 0 0,-1-1 0 0 0,0 1-1 0 0,0 0 1 0 0,1 0 0 0 0,-1 0-1 0 0,0 0 1 0 0,0 0 0 0 0,1 0-1 0 0,-1 0 1 0 0,0 0 0 0 0,1 0 0 0 0,-1 0-1 0 0,0 0 1 0 0,0 0 0 0 0,1 1-1 0 0,-1-1 1 0 0,0 0 0 0 0,0 0-1 0 0,1 0 1 0 0,-1 0 0 0 0,0 0-1 0 0,0 0 1 0 0,0 1 0 0 0,1-1 0 0 0,-1 0-1 0 0,0 0 1 0 0,0 0 0 0 0,0 1-1 0 0,1-1 1 0 0,-1 13-2402 0 0,0-12 2948 0 0,-5 14-643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0.0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12787 0 0,'0'0'5958'0'0,"4"-3"-5871"0"0,74-52-201 0 0,-46 35 232 0 0,-1-3-1 0 0,-1 0 1 0 0,31-31 0 0 0,-49 44-43 0 0,-11 9-298 0 0,1 0-1 0 0,0 0 1 0 0,-1 0-1 0 0,1 0 1 0 0,-1-1 0 0 0,1 1-1 0 0,-1-1 1 0 0,1 1-1 0 0,-1-1 1 0 0,0 1-1 0 0,0-1 1 0 0,0 1 0 0 0,0-1-1 0 0,2-3 1 0 0,-3 2 121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13235 0 0,'0'0'4386'0'0,"5"-3"-4287"0"0,38-24 203 0 0,56-28 0 0 0,-35 21-538 0 0,-50 27 96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0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54 4817 0 0,'10'-23'7200'0'0,"1"-8"713"0"0,-13 31-7919 0 0,0 1 1 0 0,0-1-1 0 0,0 1 0 0 0,0-1 1 0 0,1 1-1 0 0,-1 0 1 0 0,0-1-1 0 0,0 1 1 0 0,0 0-1 0 0,1 0 1 0 0,-1 0-1 0 0,0 1 1 0 0,1-1-1 0 0,-1 0 0 0 0,-1 2 1 0 0,-1 1-38 0 0,-3 2-68 0 0,0 0 1 0 0,1 0-1 0 0,-1 1 1 0 0,1-1 0 0 0,-9 16-1 0 0,-5 4-17 0 0,17-23 107 0 0,-29 38-97 0 0,30-39 100 0 0,0 0 0 0 0,1 1 0 0 0,-1 0 0 0 0,1-1-1 0 0,-1 1 1 0 0,1 0 0 0 0,0 0 0 0 0,0-1 0 0 0,0 1 0 0 0,1 0 0 0 0,-1 0-1 0 0,1 0 1 0 0,-1 0 0 0 0,1 4 0 0 0,1-6-2 0 0,-1-1 0 0 0,1 1 0 0 0,-1 0-1 0 0,1 0 1 0 0,0-1 0 0 0,-1 1 0 0 0,1-1 0 0 0,0 1 0 0 0,-1 0 0 0 0,1-1 0 0 0,0 1-1 0 0,0-1 1 0 0,0 1 0 0 0,0-1 0 0 0,0 0 0 0 0,-1 1 0 0 0,1-1 0 0 0,0 0 0 0 0,0 0-1 0 0,0 0 1 0 0,0 1 0 0 0,0-1 0 0 0,0 0 0 0 0,0 0 0 0 0,0 0 0 0 0,1-1 0 0 0,32 0-273 0 0,-27 0 222 0 0,-5 1 69 0 0,18-1-130 0 0,1 0 0 0 0,35 4 0 0 0,-52-2 113 0 0,1 0-1 0 0,0-1 1 0 0,0 1-1 0 0,-1 1 1 0 0,1-1-1 0 0,-1 1 1 0 0,1 0-1 0 0,-1 0 1 0 0,0 0-1 0 0,0 0 0 0 0,1 1 1 0 0,-2 0-1 0 0,1 0 1 0 0,0 0-1 0 0,-1 0 1 0 0,1 0-1 0 0,5 8 1 0 0,-8-9 38 0 0,-1-1 0 0 0,1 0 1 0 0,0 1-1 0 0,-1-1 1 0 0,1 1-1 0 0,-1-1 1 0 0,1 1-1 0 0,-1-1 0 0 0,1 1 1 0 0,-1-1-1 0 0,0 1 1 0 0,0-1-1 0 0,0 1 1 0 0,0-1-1 0 0,0 1 0 0 0,0 0 1 0 0,-1-1-1 0 0,1 1 1 0 0,0-1-1 0 0,-1 1 0 0 0,1-1 1 0 0,-2 3-1 0 0,0-1 91 0 0,0 1 0 0 0,-1-1 0 0 0,1 0 0 0 0,-1 0-1 0 0,1 0 1 0 0,-1 0 0 0 0,0 0 0 0 0,-6 3 0 0 0,-3 3 262 0 0,0-2 1 0 0,-1 0 0 0 0,-25 11 0 0 0,-5-7-290 0 0,38-10-449 0 0,0-1 0 0 0,0 0 0 0 0,0 1-1 0 0,0-2 1 0 0,1 1 0 0 0,-1 0 0 0 0,0-1 0 0 0,0 0 0 0 0,0 0 0 0 0,1-1-1 0 0,-9-3 1 0 0,1-2-498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27 16708 0 0,'0'-1'142'0'0,"1"0"0"0"0,0 0 0 0 0,-1 0 0 0 0,1 0 1 0 0,-1 1-1 0 0,1-1 0 0 0,-1 0 0 0 0,0 0 0 0 0,1 0 0 0 0,-1 0 1 0 0,0-1-1 0 0,0 1 0 0 0,0 0 0 0 0,0 0 0 0 0,0 0 1 0 0,0 0-1 0 0,0 0 0 0 0,0 0 0 0 0,0 0 0 0 0,0 0 1 0 0,-1-2-1 0 0,0 3-85 0 0,1-1 0 0 0,-1 1 1 0 0,0 0-1 0 0,1-1 0 0 0,-1 1 0 0 0,0 0 1 0 0,1 0-1 0 0,-1 0 0 0 0,0-1 1 0 0,0 1-1 0 0,1 0 0 0 0,-1 0 0 0 0,0 0 1 0 0,0 0-1 0 0,1 0 0 0 0,-1 0 1 0 0,0 1-1 0 0,1-1 0 0 0,-1 0 0 0 0,0 0 1 0 0,0 0-1 0 0,0 1 0 0 0,-5 1-98 0 0,1 1 0 0 0,0-1 0 0 0,-1 1-1 0 0,1 0 1 0 0,0 0 0 0 0,-8 7-1 0 0,10-7-8 0 0,-1 1 51 0 0,0 0 1 0 0,0 1 0 0 0,0-1-1 0 0,1 1 1 0 0,-4 5-1 0 0,6-9-50 0 0,1 0 1 0 0,-1 0-1 0 0,1 0 0 0 0,-1 0 0 0 0,1 0 1 0 0,0 0-1 0 0,0 0 0 0 0,-1 0 0 0 0,1 1 0 0 0,0-1 1 0 0,0 0-1 0 0,0 0 0 0 0,0 0 0 0 0,0 0 1 0 0,0 0-1 0 0,1 0 0 0 0,-1 0 0 0 0,0 1 0 0 0,0-1 1 0 0,1 0-1 0 0,-1 0 0 0 0,1 0 0 0 0,-1 0 0 0 0,1 0 1 0 0,-1 0-1 0 0,1-1 0 0 0,0 1 0 0 0,-1 0 1 0 0,1 0-1 0 0,0 0 0 0 0,0 0 0 0 0,1 0 0 0 0,55 36-2110 0 0,-45-30 1998 0 0,1 0 1 0 0,-1 1-1 0 0,19 17 1 0 0,-15-9 45 0 0,0 1 1 0 0,-1 1 0 0 0,-1 0 0 0 0,-1 1 0 0 0,-1 0 0 0 0,11 22 0 0 0,-17-28 144 0 0,0 0-1 0 0,-1 1 1 0 0,0-1-1 0 0,-1 1 1 0 0,0 0-1 0 0,-2 1 1 0 0,1-1-1 0 0,-2 0 1 0 0,0 1 0 0 0,-1 24-1 0 0,-1-31 205 0 0,0-1-1 0 0,0 0 1 0 0,-1 1 0 0 0,0-1-1 0 0,0 0 1 0 0,0 0 0 0 0,-1 0 0 0 0,0 0-1 0 0,-1-1 1 0 0,0 1 0 0 0,0-1-1 0 0,0 0 1 0 0,0 0 0 0 0,-1 0-1 0 0,0-1 1 0 0,0 1 0 0 0,-1-1-1 0 0,1 0 1 0 0,-1-1 0 0 0,0 0-1 0 0,-1 0 1 0 0,1 0 0 0 0,-1 0-1 0 0,0-1 1 0 0,1 0 0 0 0,-1-1 0 0 0,0 1-1 0 0,-1-1 1 0 0,1-1 0 0 0,0 1-1 0 0,-1-1 1 0 0,1-1 0 0 0,-1 1-1 0 0,1-1 1 0 0,0-1 0 0 0,-1 1-1 0 0,1-1 1 0 0,-1-1 0 0 0,-9-2-1 0 0,4 0-71 0 0,0 0 0 0 0,0-1 0 0 0,1-1 0 0 0,-1 0 0 0 0,2-1 0 0 0,-1 0 0 0 0,1 0 0 0 0,0-2 0 0 0,0 1 0 0 0,1-1 0 0 0,0-1 0 0 0,-15-18 0 0 0,21 22-231 0 0,0 1 1 0 0,1-1-1 0 0,-1 1 1 0 0,1-1-1 0 0,0-1 1 0 0,1 1-1 0 0,-1 0 1 0 0,1 0-1 0 0,1-1 1 0 0,-1 1-1 0 0,1-1 1 0 0,0 0 0 0 0,1 1-1 0 0,-1-1 1 0 0,1 0-1 0 0,0 1 1 0 0,1-1-1 0 0,0 0 1 0 0,0 1-1 0 0,1-1 1 0 0,-1 1-1 0 0,1-1 1 0 0,1 1-1 0 0,-1 0 1 0 0,1 0-1 0 0,0 0 1 0 0,6-9-1 0 0,6-3-1049 0 0,0 0-1 0 0,2 1 0 0 0,0 1 0 0 0,1 0 0 0 0,0 1 0 0 0,2 1 1 0 0,22-12-1 0 0,-38 23 1034 0 0,31-18-158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5297 0 0,'6'-42'2664'0'0,"0"0"6236"0"0,0 84-10346 0 0,3 103 920 0 0,-20 276 0 0 0,8-388 446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34 303 11963 0 0,'-3'-7'1069'0'0,"-1"-8"1835"0"0,12 27-3314 0 0,-5-4 283 0 0,1 1 1 0 0,-1 1-1 0 0,-1-1 0 0 0,0 0 0 0 0,0 1 1 0 0,-1-1-1 0 0,0 17 0 0 0,0-10 101 0 0,5 91 633 0 0,-15 187 1 0 0,5-261 237 0 0,1-28 559 0 0,2-22-655 0 0,1 6-695 0 0,-4-249 117 0 0,-1 184-35 0 0,-20-106 0 0 0,16 150 534 0 0,9 32-749 0 0,5-6-521 0 0,7 0 487 0 0,-1 0 0 0 0,1 1 0 0 0,13-5 0 0 0,37-17 198 0 0,-30 8 44 0 0,-1-2-1 0 0,-1-1 1 0 0,48-47-1 0 0,-58 50-2561 0 0,20-30-1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3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1 281 15955 0 0,'0'0'2549'0'0,"4"1"-2809"0"0,2-2 230 0 0,1 1 0 0 0,-1-1 0 0 0,0 0 0 0 0,1 0-1 0 0,-1-1 1 0 0,0 0 0 0 0,0 0 0 0 0,0 0 0 0 0,0-1 0 0 0,0 0 0 0 0,0 0 0 0 0,7-6 0 0 0,68-52 461 0 0,-79 60-424 0 0,21-18 57 0 0,-1-2 0 0 0,-1-1 0 0 0,19-24 0 0 0,-1-6-2972 0 0,-38 50 2807 0 0,0 1 1 0 0,0 0-1 0 0,-1-1 0 0 0,1 1 0 0 0,0 0 0 0 0,-1-1 0 0 0,1 1 0 0 0,-1-1 0 0 0,1 1 1 0 0,-1-1-1 0 0,1 1 0 0 0,-1-1 0 0 0,0-2 0 0 0,0-3-51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6 275 11987 0 0,'-5'3'5249'0'0,"14"-3"-4582"0"0,19-3-1640 0 0,-7-6 1061 0 0,0-1-1 0 0,-1-1 1 0 0,0 0-1 0 0,34-27 0 0 0,66-68 283 0 0,-34 28-3371 0 0,-71 67 2908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4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18220 0 0,'0'0'415'0'0,"0"8"-2160"0"0,15 204 418 0 0,-18-66 1439 0 0,-4-49-2922 0 0,4-81 2260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4.8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12 283 13835 0 0,'-1'-2'347'0'0,"-9"-22"3380"0"0,9 22-3667 0 0,1 0-1 0 0,0 0 1 0 0,0 0 0 0 0,1 0-1 0 0,-1 0 1 0 0,0 0 0 0 0,0 0 0 0 0,1 0-1 0 0,0 0 1 0 0,-1 0 0 0 0,1 0-1 0 0,0 1 1 0 0,0-1 0 0 0,0 0 0 0 0,0 0-1 0 0,2-2 1 0 0,24-42 30 0 0,-17 27-93 0 0,0 1-1 0 0,2 0 1 0 0,0 1 0 0 0,1 1 0 0 0,16-17 0 0 0,-21 25-77 0 0,0 1 0 0 0,0 0 0 0 0,1 0 0 0 0,0 1 0 0 0,13-7 0 0 0,-20 12 40 0 0,0 0 1 0 0,-1 0-1 0 0,1 0 1 0 0,0 1-1 0 0,0-1 0 0 0,0 1 1 0 0,-1 0-1 0 0,1-1 0 0 0,0 1 1 0 0,0 0-1 0 0,0 0 0 0 0,0 0 1 0 0,0 0-1 0 0,0 0 0 0 0,0 1 1 0 0,-1-1-1 0 0,1 1 1 0 0,0-1-1 0 0,0 1 0 0 0,0-1 1 0 0,-1 1-1 0 0,1 0 0 0 0,0 0 1 0 0,-1 0-1 0 0,1 0 0 0 0,-1 0 1 0 0,1 0-1 0 0,-1 1 0 0 0,1-1 1 0 0,-1 0-1 0 0,0 1 0 0 0,0-1 1 0 0,1 1-1 0 0,-1 0 1 0 0,0-1-1 0 0,-1 1 0 0 0,1 0 1 0 0,1 2-1 0 0,3 8-16 0 0,0 0 1 0 0,-2 1-1 0 0,1 0 1 0 0,-1-1-1 0 0,-1 1 1 0 0,0 0-1 0 0,-1 18 0 0 0,0 1 292 0 0,-8 59 0 0 0,6-83-176 0 0,-14 79 597 0 0,13-78-435 0 0,0 0 0 0 0,-1-1 0 0 0,0 1 1 0 0,-1-1-1 0 0,0 1 0 0 0,-1-1 1 0 0,-7 10-1 0 0,11-16-74 0 0,-1 0 0 0 0,0 0 1 0 0,-1 0-1 0 0,1 0 0 0 0,0 0 0 0 0,0-1 1 0 0,-1 1-1 0 0,1-1 0 0 0,-1 0 0 0 0,1 0 1 0 0,-1 0-1 0 0,0 0 0 0 0,1 0 0 0 0,-1 0 1 0 0,0-1-1 0 0,0 1 0 0 0,-5-1 885 0 0,7 0-1047 0 0,1-1 0 0 0,0 1 0 0 0,0 0 0 0 0,0-1 0 0 0,0 1 0 0 0,0-1 0 0 0,0 1 0 0 0,-1-1 0 0 0,1 1 0 0 0,0-1 0 0 0,0 1 0 0 0,1-1 0 0 0,-1 1 0 0 0,0-1 0 0 0,0 1 0 0 0,0-1 0 0 0,0 1-1 0 0,0-1 1 0 0,0 1 0 0 0,1-1 0 0 0,-1 1 0 0 0,0 0 0 0 0,0-1 0 0 0,1 1 0 0 0,-1-1 0 0 0,0 1 0 0 0,1 0 0 0 0,-1-1 0 0 0,0 1 0 0 0,1 0 0 0 0,-1-1 0 0 0,0 1 0 0 0,1 0 0 0 0,-1 0 0 0 0,1-1 0 0 0,-1 1 0 0 0,1 0 0 0 0,-1 0 0 0 0,1 0 0 0 0,-1-1 0 0 0,1 1 0 0 0,0 0 0 0 0,26-11 28 0 0,-21 9-36 0 0,0 0-1 0 0,0 1 1 0 0,1 0-1 0 0,-1 0 1 0 0,0 0-1 0 0,1 1 1 0 0,-1 0-1 0 0,0 0 1 0 0,1 1-1 0 0,-1 0 1 0 0,7 1-1 0 0,-9 0 3 0 0,0 0-1 0 0,0 0 1 0 0,0 0 0 0 0,-1 0-1 0 0,1 0 1 0 0,0 1 0 0 0,-1 0 0 0 0,0 0-1 0 0,1 0 1 0 0,-1 0 0 0 0,0 0-1 0 0,-1 1 1 0 0,1-1 0 0 0,-1 1-1 0 0,1 0 1 0 0,-1 0 0 0 0,2 4-1 0 0,-1-1 40 0 0,-1 0 0 0 0,1 0 0 0 0,-1 1 0 0 0,0-1 0 0 0,-1 0 0 0 0,0 1 0 0 0,0 0-1 0 0,0-1 1 0 0,-1 1 0 0 0,0-1 0 0 0,-1 1 0 0 0,1 0 0 0 0,-2-1 0 0 0,1 1 0 0 0,-1-1 0 0 0,0 0 0 0 0,0 1-1 0 0,-1-1 1 0 0,0 0 0 0 0,-1 0 0 0 0,1-1 0 0 0,-1 1 0 0 0,0-1 0 0 0,-1 0 0 0 0,-5 7 0 0 0,-1-1 99 0 0,0 0 1 0 0,-1 0 0 0 0,0-1 0 0 0,-1-1 0 0 0,0 0 0 0 0,0 0 0 0 0,-1-2 0 0 0,-1 1 0 0 0,1-2 0 0 0,-26 10-1 0 0,35-16-162 0 0,0 1 0 0 0,0-1 0 0 0,0 0 0 0 0,0 0 0 0 0,0 0 0 0 0,0-1 0 0 0,-7 1 0 0 0,11-2-155 0 0,0 1 0 0 0,-1 0 0 0 0,1 0 0 0 0,0 0 0 0 0,0-1 0 0 0,0 1 0 0 0,0-1 0 0 0,0 1 0 0 0,0-1 0 0 0,0 1 0 0 0,0-1 0 0 0,0 0 0 0 0,0 1 0 0 0,-2-3 0 0 0,2 2-261 0 0,0 0-1 0 0,1 0 0 0 0,-1-1 0 0 0,0 1 0 0 0,1 0 0 0 0,-1 0 1 0 0,1-1-1 0 0,-1 1 0 0 0,1-1 0 0 0,0 1 0 0 0,-1 0 0 0 0,1-1 1 0 0,0 1-1 0 0,0-1 0 0 0,0-1 0 0 0,0-8-3701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5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0 15187 0 0,'0'0'-200'0'0,"1"5"-372"0"0,8 46 694 0 0,-2 1 0 0 0,-3 0 1 0 0,-1 0-1 0 0,-3 0 0 0 0,-2 0 0 0 0,-3 0 0 0 0,-11 53 1 0 0,13-88-87 0 0,1-12-64 0 0,1 1 0 0 0,0 0 0 0 0,0 0 0 0 0,0 0 0 0 0,1 0 0 0 0,0 0 0 0 0,0-1 0 0 0,1 13 0 0 0,1-16-258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5.5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7 13787 0 0,'0'-6'5053'0'0,"-6"14"-4896"0"0,-1 1-168 0 0,0 0-1 0 0,0 1 0 0 0,1 1 0 0 0,0-1 1 0 0,1 1-1 0 0,-8 21 0 0 0,-15 71-43 0 0,27-96 45 0 0,0 0 0 0 0,0 0 0 0 0,1 0 1 0 0,0 0-1 0 0,0 0 0 0 0,1 0 0 0 0,0 0 0 0 0,0 0 0 0 0,4 13 0 0 0,-5-18 16 0 0,1 0 0 0 0,0 0-1 0 0,-1 0 1 0 0,1 0-1 0 0,0 0 1 0 0,0-1-1 0 0,0 1 1 0 0,1 0 0 0 0,-1 0-1 0 0,0-1 1 0 0,0 1-1 0 0,1-1 1 0 0,-1 1 0 0 0,1-1-1 0 0,0 1 1 0 0,-1-1-1 0 0,1 0 1 0 0,0 0-1 0 0,0 0 1 0 0,0 0 0 0 0,0 0-1 0 0,0-1 1 0 0,-1 1-1 0 0,2 0 1 0 0,-1-1-1 0 0,0 1 1 0 0,0-1 0 0 0,0 0-1 0 0,0 0 1 0 0,0 0-1 0 0,0 0 1 0 0,0 0-1 0 0,0 0 1 0 0,0 0 0 0 0,0-1-1 0 0,0 1 1 0 0,3-2-1 0 0,-2 1 63 0 0,0 0-1 0 0,1 0 1 0 0,-1 0 0 0 0,0-1-1 0 0,0 0 1 0 0,0 1-1 0 0,-1-1 1 0 0,1 0-1 0 0,0 0 1 0 0,-1-1 0 0 0,1 1-1 0 0,-1 0 1 0 0,0-1-1 0 0,0 1 1 0 0,0-1-1 0 0,0 0 1 0 0,2-4-1 0 0,-1 2 45 0 0,-1-1 0 0 0,-1 1 0 0 0,1-1 0 0 0,-1 1-1 0 0,0-1 1 0 0,0 0 0 0 0,-1 1 0 0 0,1-1-1 0 0,-2-9 1 0 0,0 0 8 0 0,-2-1 0 0 0,0 1-1 0 0,0 0 1 0 0,-2 0-1 0 0,0 0 1 0 0,-11-24 0 0 0,14 36-314 0 0,0 1 1 0 0,0-1-1 0 0,1 1 1 0 0,-1-1-1 0 0,-1 1 1 0 0,1 0-1 0 0,0 0 1 0 0,-4-3-1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5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41 14859 0 0,'0'0'958'0'0,"-11"4"1538"0"0,0 4-2499 0 0,1 0-1 0 0,0 1 1 0 0,1-1-1 0 0,0 2 1 0 0,0-1 0 0 0,1 1-1 0 0,1 1 1 0 0,-1 0-1 0 0,-7 16 1 0 0,7-13-11 0 0,0 2 0 0 0,2-1 1 0 0,-1 1-1 0 0,2 0 0 0 0,0 0 1 0 0,1 1-1 0 0,-2 19 0 0 0,6-32 10 0 0,-1-1 0 0 0,1 1 0 0 0,0-1 0 0 0,0 1 0 0 0,1 0 0 0 0,-1-1 0 0 0,1 1 0 0 0,-1-1 0 0 0,1 1 0 0 0,0-1 0 0 0,1 0 0 0 0,-1 1 0 0 0,0-1 0 0 0,1 0 0 0 0,0 0 0 0 0,0 0 0 0 0,0 0 0 0 0,0 0 0 0 0,4 4 0 0 0,-4-6 19 0 0,0 1-1 0 0,1-1 1 0 0,-1 0-1 0 0,0 0 1 0 0,1 0 0 0 0,-1 0-1 0 0,1 0 1 0 0,-1 0-1 0 0,1-1 1 0 0,0 1-1 0 0,-1-1 1 0 0,1 0 0 0 0,-1 1-1 0 0,1-1 1 0 0,0-1-1 0 0,-1 1 1 0 0,1 0-1 0 0,0-1 1 0 0,-1 1 0 0 0,1-1-1 0 0,-1 0 1 0 0,1 0-1 0 0,-1 0 1 0 0,1 0 0 0 0,-1 0-1 0 0,0 0 1 0 0,3-2-1 0 0,4-3 80 0 0,-1 0-1 0 0,1 0 0 0 0,-1-1 1 0 0,0 0-1 0 0,0-1 0 0 0,-1 0 0 0 0,0 0 1 0 0,-1 0-1 0 0,0-1 0 0 0,0 0 1 0 0,-1 0-1 0 0,0-1 0 0 0,0 1 1 0 0,-1-1-1 0 0,6-20 0 0 0,-7 18-53 0 0,-1 0 0 0 0,1 1-1 0 0,-2-1 1 0 0,0 0 0 0 0,0 0-1 0 0,-1 0 1 0 0,0 0 0 0 0,-1-1-1 0 0,-1 2 1 0 0,0-1 0 0 0,-1 0-1 0 0,0 0 1 0 0,-9-21 0 0 0,-2 9-926 0 0,2 14-4336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6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241 1 10210 0 0,'-6'23'1230'0'0,"7"301"1496"0"0,4-125-911 0 0,-6-159-1581 0 0,-1 0 2783 0 0,-4-46-2054 0 0,-1-4-824 0 0,3 5-44 0 0,0-1 0 0 0,-1 1 0 0 0,1 0 0 0 0,-1 0 0 0 0,-5-4 0 0 0,9 8-100 0 0,-1 0 0 0 0,1 0 0 0 0,-1 0 0 0 0,0 0-1 0 0,1 0 1 0 0,-1 1 0 0 0,0-1 0 0 0,0 0 0 0 0,0 1 0 0 0,1-1-1 0 0,-1 1 1 0 0,0 0 0 0 0,0 0 0 0 0,0 0 0 0 0,0 0 0 0 0,0 0-1 0 0,0 0 1 0 0,1 0 0 0 0,-1 0 0 0 0,0 1 0 0 0,0-1 0 0 0,0 1-1 0 0,0-1 1 0 0,-2 2 0 0 0,-6 4-37 0 0,0 0 1 0 0,0 1-1 0 0,0 0 0 0 0,1 1 0 0 0,0 0 1 0 0,0 0-1 0 0,1 1 0 0 0,0 0 0 0 0,1 0 0 0 0,0 1 1 0 0,0 0-1 0 0,1 0 0 0 0,0 1 0 0 0,1-1 1 0 0,0 1-1 0 0,1 1 0 0 0,0-1 0 0 0,1 0 1 0 0,0 1-1 0 0,1 0 0 0 0,0 0 0 0 0,1 0 0 0 0,0 0 1 0 0,2 18-1 0 0,-1-27 38 0 0,0-1 0 0 0,0 1 0 0 0,1-1-1 0 0,-1 1 1 0 0,1-1 0 0 0,0 1 0 0 0,0-1 0 0 0,-1 1 0 0 0,2-1 0 0 0,-1 1 0 0 0,0-1 0 0 0,0 0 0 0 0,1 0-1 0 0,-1 0 1 0 0,1 0 0 0 0,0 0 0 0 0,0 0 0 0 0,0 0 0 0 0,0 0 0 0 0,0-1 0 0 0,0 1 0 0 0,0-1 0 0 0,0 1-1 0 0,1-1 1 0 0,-1 0 0 0 0,0 0 0 0 0,1 0 0 0 0,-1 0 0 0 0,1 0 0 0 0,-1-1 0 0 0,1 1 0 0 0,0-1 0 0 0,-1 0-1 0 0,1 0 1 0 0,-1 0 0 0 0,1 0 0 0 0,0 0 0 0 0,-1 0 0 0 0,1-1 0 0 0,3 0 0 0 0,3-1-298 0 0,-1-1 0 0 0,1 1 0 0 0,-1-1 0 0 0,0-1 1 0 0,0 0-1 0 0,-1 0 0 0 0,1 0 0 0 0,-1-1 0 0 0,0 0 0 0 0,0-1 1 0 0,6-6-1 0 0,24-28-4701 0 0,-21 20 1579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7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16091 0 0,'0'0'2616'0'0,"-1"3"-4562"0"0,0 8 1174 0 0,0-1 0 0 0,0 0 0 0 0,1 1 0 0 0,0-1 0 0 0,1 0 0 0 0,0 1 0 0 0,5 18-1 0 0,1 15-69 0 0,71 522 5319 0 0,-74-534-4192 0 0,8 31 7114 0 0,-7-84-6340 0 0,5-9-1122 0 0,2 1-1 0 0,0 0 0 0 0,23-36 1 0 0,-11 20-156 0 0,-20 38 156 0 0,0-3-42 0 0,0 1 1 0 0,1 1-1 0 0,1-1 1 0 0,-1 1-1 0 0,1 0 0 0 0,0 0 1 0 0,1 0-1 0 0,9-8 1 0 0,-15 16-184 0 0,5 3-1512 0 0,-3-1 1713 0 0,1 2-1 0 0,-1-1 1 0 0,0 0-1 0 0,0 1 1 0 0,-1-1-1 0 0,1 1 1 0 0,-1 0-1 0 0,0 0 1 0 0,0 0-1 0 0,3 8 1 0 0,14 54-130 0 0,-4-14 230 0 0,-14-48-40 0 0,5 13-46 0 0,1 0 1 0 0,12 21-1 0 0,4-7-2147 0 0,-19-28 1422 0 0,-1 0 0 0 0,1 0-1 0 0,-1-1 1 0 0,1 1 0 0 0,0-1-1 0 0,7 3 1 0 0,3 1-2306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6.8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10714 0 0,'0'0'6023'0'0,"-5"2"-6386"0"0,-2 4 279 0 0,0 1-1 0 0,-1 0 1 0 0,2 0 0 0 0,-1 1-1 0 0,-8 14 1 0 0,-29 49 199 0 0,41-66-88 0 0,-1 3-1 0 0,-9 13 37 0 0,-13 32-1 0 0,24-48-70 0 0,0 0-1 0 0,0 0 0 0 0,1 1 1 0 0,-1-1-1 0 0,1 0 1 0 0,0 1-1 0 0,1-1 1 0 0,-1 1-1 0 0,1 0 1 0 0,0-1-1 0 0,1 1 1 0 0,0 7-1 0 0,0-12-22 0 0,0 1 0 0 0,0 0 0 0 0,-1 0-1 0 0,1-1 1 0 0,0 1 0 0 0,0 0 0 0 0,1-1 0 0 0,-1 1 0 0 0,0-1 0 0 0,0 0-1 0 0,1 1 1 0 0,-1-1 0 0 0,1 0 0 0 0,-1 0 0 0 0,1 0 0 0 0,0 0 0 0 0,-1 0-1 0 0,1 0 1 0 0,0 0 0 0 0,0 0 0 0 0,-1-1 0 0 0,1 1 0 0 0,0-1 0 0 0,0 0-1 0 0,0 1 1 0 0,0-1 0 0 0,0 0 0 0 0,0 0 0 0 0,3 0 0 0 0,8-1-185 0 0,1 0 0 0 0,-1-1 1 0 0,19-5-1 0 0,-5 1 55 0 0,-23 5 167 0 0,0 1 0 0 0,1-1 0 0 0,-1 1-1 0 0,0 0 1 0 0,0 0 0 0 0,0 0 0 0 0,0 1 0 0 0,0 0-1 0 0,7 1 1 0 0,-9-1 57 0 0,-1 0-1 0 0,1 0 1 0 0,-1 0-1 0 0,0 0 1 0 0,1 0-1 0 0,-1 0 1 0 0,0 1 0 0 0,1-1-1 0 0,-1 0 1 0 0,0 1-1 0 0,0-1 1 0 0,0 1-1 0 0,0-1 1 0 0,-1 1-1 0 0,1 0 1 0 0,0-1 0 0 0,-1 1-1 0 0,1 0 1 0 0,-1-1-1 0 0,1 1 1 0 0,-1 0-1 0 0,0 0 1 0 0,1-1-1 0 0,-1 4 1 0 0,-1 2 118 0 0,1-1-1 0 0,-1 1 1 0 0,0 0-1 0 0,0-1 1 0 0,-1 1 0 0 0,0-1-1 0 0,0 0 1 0 0,0 0-1 0 0,-1 0 1 0 0,0 0 0 0 0,0 0-1 0 0,-1 0 1 0 0,1-1-1 0 0,-1 1 1 0 0,-1-1 0 0 0,1 0-1 0 0,-1 0 1 0 0,-7 6-1 0 0,3-3-361 0 0,-1 0-1 0 0,1-1 1 0 0,-1 0-1 0 0,-1-1 0 0 0,0 0 1 0 0,1 0-1 0 0,-2-1 0 0 0,1 0 1 0 0,-15 3-1 0 0,25-8-114 0 0,0 1-1 0 0,-1-1 1 0 0,1 0 0 0 0,0 0 0 0 0,0 0-1 0 0,0 1 1 0 0,0-1 0 0 0,-1 0 0 0 0,1-1-1 0 0,0 1 1 0 0,0 0 0 0 0,0 0-1 0 0,0 0 1 0 0,-1-1 0 0 0,1 1 0 0 0,0-1-1 0 0,0 1 1 0 0,-1-1 0 0 0,-5-6-2466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7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6233 0 0,'0'0'4185'0'0,"0"7"-852"0"0,3 33-3054 0 0,11 48-1 0 0,-15-87-244 0 0,1-1 1 0 0,0 0-1 0 0,0 1 0 0 0,0-1 0 0 0,0 0 0 0 0,1 1 0 0 0,-1-1 0 0 0,0 1 0 0 0,0-1 0 0 0,0 0 1 0 0,0 1-1 0 0,0-1 0 0 0,0 0 0 0 0,0 1 0 0 0,1-1 0 0 0,-1 0 0 0 0,0 1 0 0 0,0-1 0 0 0,0 0 0 0 0,1 1 1 0 0,-1-1-1 0 0,0 0 0 0 0,1 0 0 0 0,-1 1 0 0 0,0-1 0 0 0,1 0 0 0 0,-1 0 0 0 0,0 1 0 0 0,1-1 0 0 0,-1 0 1 0 0,0 0-1 0 0,1 0 0 0 0,-1 0 0 0 0,0 0 0 0 0,1 0 0 0 0,-1 0 0 0 0,1 0 0 0 0,-1 0 0 0 0,0 0 0 0 0,1 0 1 0 0,-1 0-1 0 0,0 0 0 0 0,1 0 0 0 0,0 0 0 0 0,16-16 400 0 0,10-31-205 0 0,-10 3-32 0 0,-1-2-1 0 0,9-50 1 0 0,-10 170-192 0 0,-14-66-198 0 0,0 1-1 0 0,0-1 1 0 0,1 1-1 0 0,0-1 1 0 0,0 1 0 0 0,1-1-1 0 0,8 15 1 0 0,-7-16-534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15491 0 0,'0'0'1121'0'0,"-9"2"92"0"0,1 4-1162 0 0,0 1-1 0 0,0-1 0 0 0,0 2 1 0 0,1-1-1 0 0,0 1 1 0 0,1 0-1 0 0,-1 0 0 0 0,-8 16 1 0 0,-1 4 67 0 0,-20 50 1 0 0,34-74-107 0 0,-14 40 19 0 0,15-42-22 0 0,0 0 1 0 0,1 1 0 0 0,-1-1-1 0 0,1 1 1 0 0,0-1-1 0 0,-1 1 1 0 0,1-1 0 0 0,0 1-1 0 0,0-1 1 0 0,1 1-1 0 0,-1-1 1 0 0,0 1-1 0 0,1-1 1 0 0,1 5 0 0 0,-2-7-8 0 0,0 0 0 0 0,0 0 1 0 0,1 1-1 0 0,-1-1 0 0 0,0 0 0 0 0,0 0 1 0 0,1 0-1 0 0,-1 1 0 0 0,0-1 1 0 0,0 0-1 0 0,0 0 0 0 0,1 0 0 0 0,-1 0 1 0 0,0 1-1 0 0,1-1 0 0 0,-1 0 1 0 0,0 0-1 0 0,0 0 0 0 0,1 0 0 0 0,-1 0 1 0 0,0 0-1 0 0,0 0 0 0 0,1 0 1 0 0,-1 0-1 0 0,0 0 0 0 0,1 0 0 0 0,-1 0 1 0 0,0 0-1 0 0,0 0 0 0 0,1 0 1 0 0,-1-1-1 0 0,0 1 0 0 0,1 0 0 0 0,-1 0 1 0 0,0 0-1 0 0,0 0 0 0 0,1 0 1 0 0,-1-1-1 0 0,14-11-15 0 0,6-17-117 0 0,-12 16 19 0 0,1 0-1 0 0,-1 1 1 0 0,2 0 0 0 0,0 1-1 0 0,0 0 1 0 0,21-17-1 0 0,-30 28 104 0 0,0 0 0 0 0,0 0 0 0 0,-1 0 0 0 0,1 0 1 0 0,0 0-1 0 0,0 0 0 0 0,-1 0 0 0 0,1 0 0 0 0,0 0 0 0 0,0 0 0 0 0,-1 1 0 0 0,1-1 0 0 0,0 0 0 0 0,0 0 0 0 0,-1 1 0 0 0,1-1 0 0 0,0 0 1 0 0,-1 1-1 0 0,1-1 0 0 0,0 1 0 0 0,-1-1 0 0 0,1 1 0 0 0,-1-1 0 0 0,1 1 0 0 0,-1 0 0 0 0,1-1 0 0 0,-1 1 0 0 0,0-1 0 0 0,1 1 1 0 0,-1 0-1 0 0,0 0 0 0 0,1 1 0 0 0,12 23-194 0 0,56 199 666 0 0,-66-212-351 0 0,-1 0-1 0 0,0 0 0 0 0,-1 0 1 0 0,0 0-1 0 0,0 0 0 0 0,-1 1 1 0 0,-1-1-1 0 0,0 0 0 0 0,-4 14 1 0 0,4-21-64 0 0,-1 0-1 0 0,1 0 1 0 0,-1 0 0 0 0,0-1-1 0 0,-1 1 1 0 0,1-1 0 0 0,-1 1-1 0 0,1-1 1 0 0,-2 0 0 0 0,1 0-1 0 0,0 0 1 0 0,-1-1 0 0 0,1 1-1 0 0,-1-1 1 0 0,0 0 0 0 0,0 0-1 0 0,0 0 1 0 0,-1 0 0 0 0,1-1 0 0 0,-1 0-1 0 0,0 0 1 0 0,1 0 0 0 0,-1 0-1 0 0,-9 1 1 0 0,12-2-38 0 0,-1 0 1 0 0,1-1-1 0 0,-1 0 1 0 0,1 1-1 0 0,0-1 1 0 0,-1 0-1 0 0,1 0 0 0 0,-1 0 1 0 0,1 0-1 0 0,-1-1 1 0 0,1 1-1 0 0,0-1 1 0 0,-1 1-1 0 0,1-1 0 0 0,0 0 1 0 0,-1 0-1 0 0,1 0 1 0 0,0 0-1 0 0,0 0 1 0 0,0 0-1 0 0,0-1 1 0 0,-2-1-1 0 0,2 0-4 0 0,0 1 1 0 0,0-1-1 0 0,0 0 1 0 0,0 0-1 0 0,1 0 1 0 0,0 0-1 0 0,-1-1 1 0 0,1 1-1 0 0,0 0 1 0 0,1 0-1 0 0,-1-1 0 0 0,0 1 1 0 0,1-7-1 0 0,0-5-642 0 0,1 1-1 0 0,0 0 1 0 0,1 0 0 0 0,0 0-1 0 0,2 0 1 0 0,6-20-1 0 0,14-15-4022 0 0,-9 25 1700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128 323 13211 0 0,'-6'3'257'0'0,"1"1"1"0"0,-1 0-1 0 0,1 0 1 0 0,0 1-1 0 0,1-1 1 0 0,-1 1-1 0 0,1 0 1 0 0,0 0 0 0 0,0 0-1 0 0,-3 7 1 0 0,-32 61-398 0 0,33-58 429 0 0,1-7-134 0 0,1 1-1 0 0,0-1 1 0 0,1 1 0 0 0,0 0 0 0 0,1 0 0 0 0,0 0 0 0 0,0 1-1 0 0,1-1 1 0 0,0 0 0 0 0,0 11 0 0 0,1-19-142 0 0,0-1 1 0 0,0 1-1 0 0,0-1 0 0 0,0 1 1 0 0,0-1-1 0 0,1 1 0 0 0,-1-1 1 0 0,0 1-1 0 0,0-1 0 0 0,0 1 1 0 0,1-1-1 0 0,-1 1 0 0 0,0-1 1 0 0,0 1-1 0 0,1-1 0 0 0,-1 0 1 0 0,0 1-1 0 0,1-1 1 0 0,-1 0-1 0 0,0 1 0 0 0,1-1 1 0 0,-1 0-1 0 0,1 1 0 0 0,-1-1 1 0 0,1 0-1 0 0,-1 0 0 0 0,0 1 1 0 0,1-1-1 0 0,-1 0 0 0 0,2 0 1 0 0,16-4 183 0 0,12-18-36 0 0,-18 9-121 0 0,0-1 1 0 0,-2 0-1 0 0,0 0 0 0 0,0-1 0 0 0,-2-1 1 0 0,1 0-1 0 0,-2 0 0 0 0,-1 0 0 0 0,10-35 1 0 0,-15 42-41 0 0,5 31-156 0 0,7 12 149 0 0,-12-32-160 0 0,0 0 0 0 0,0 0 0 0 0,1 0 0 0 0,-1-1 1 0 0,1 1-1 0 0,0 0 0 0 0,-1 0 0 0 0,1-1 0 0 0,0 1 0 0 0,0-1 0 0 0,0 0 0 0 0,0 1 0 0 0,0-1 0 0 0,0 0 1 0 0,0 0-1 0 0,1 0 0 0 0,-1-1 0 0 0,0 1 0 0 0,0 0 0 0 0,1-1 0 0 0,-1 1 0 0 0,1-1 0 0 0,-1 0 0 0 0,0 0 1 0 0,1 0-1 0 0,-1 0 0 0 0,4-1 0 0 0,-2 1 131 0 0,-1-1-292 0 0,0 1 0 0 0,0-1 0 0 0,0 0 0 0 0,0 0 0 0 0,0 0 0 0 0,0 0 0 0 0,0-1 0 0 0,0 1 0 0 0,-1-1 0 0 0,1 1 0 0 0,0-1 0 0 0,-1 0 0 0 0,0 0 0 0 0,1 0 0 0 0,-1-1 0 0 0,0 1-1 0 0,3-4 1 0 0,0 1-144 0 0,59-64 5119 0 0,-64 69-4568 0 0,0 0 0 0 0,0 0-1 0 0,1-1 1 0 0,-1 1-1 0 0,0 0 1 0 0,1 0 0 0 0,-1 0-1 0 0,0 0 1 0 0,1 0-1 0 0,-1-1 1 0 0,0 1 0 0 0,1 0-1 0 0,-1 0 1 0 0,0 0-1 0 0,1 0 1 0 0,-1 0 0 0 0,0 0-1 0 0,1 0 1 0 0,-1 0-1 0 0,0 0 1 0 0,1 0-1 0 0,-1 0 1 0 0,0 0 0 0 0,0 1-1 0 0,1-1 1 0 0,-1 0-1 0 0,0 0 1 0 0,1 0 0 0 0,-1 0-1 0 0,0 0 1 0 0,1 1-1 0 0,-1-1 1 0 0,0 0 0 0 0,0 0-1 0 0,1 0 1 0 0,-1 1-1 0 0,0-1 1 0 0,0 0 0 0 0,0 1-1 0 0,1-1 1 0 0,-1 0-1 0 0,0 0 1 0 0,0 1 0 0 0,0-1-1 0 0,0 1 1 0 0,6 15-344 0 0,-5-15 527 0 0,0 5-88 0 0,0 1 0 0 0,0-1 1 0 0,-1 0-1 0 0,0 1 0 0 0,0-1 0 0 0,0 0 0 0 0,-3 13 0 0 0,1 16 332 0 0,1 25 3366 0 0,0-64-3642 0 0,-1-4-185 0 0,0 0-1 0 0,1 0 1 0 0,0 0-1 0 0,1-1 0 0 0,0 1 1 0 0,0 0-1 0 0,1 0 1 0 0,0-1-1 0 0,0 1 0 0 0,1 0 1 0 0,0 0-1 0 0,0 0 1 0 0,1 0-1 0 0,0 1 0 0 0,4-9 1 0 0,10-15-210 0 0,1 0 0 0 0,29-36-1 0 0,-7 10-481 0 0,54-99-4598 0 0,-68 114 3130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4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38 200 2969 0 0,'-6'-19'2439'0'0,"1"-1"1"0"0,-2-24 0 0 0,-7-32 2485 0 0,9 55-2309 0 0,4 5-3401 0 0,1 16 747 0 0,0 0 0 0 0,0-1 0 0 0,0 1-1 0 0,0 0 1 0 0,0 0 0 0 0,0 0 0 0 0,0 0-1 0 0,0 0 1 0 0,0 0 0 0 0,0 0 0 0 0,0-1 0 0 0,0 1-1 0 0,0 0 1 0 0,0 0 0 0 0,0 0 0 0 0,0 0-1 0 0,1 0 1 0 0,-1 0 0 0 0,0 0 0 0 0,0-1-1 0 0,0 1 1 0 0,0 0 0 0 0,0 0 0 0 0,0 0 0 0 0,0 0-1 0 0,0 0 1 0 0,0 0 0 0 0,0 0 0 0 0,0 0-1 0 0,1 0 1 0 0,-1 0 0 0 0,0 0 0 0 0,0 0 0 0 0,0-1-1 0 0,0 1 1 0 0,0 0 0 0 0,0 0 0 0 0,0 0-1 0 0,1 0 1 0 0,-1 0 0 0 0,0 0 0 0 0,0 0 0 0 0,0 0-1 0 0,0 0 1 0 0,0 0 0 0 0,0 0 0 0 0,0 0-1 0 0,1 0 1 0 0,-1 0 0 0 0,0 0 0 0 0,0 0 0 0 0,0 1-1 0 0,0-1 1 0 0,0 0 0 0 0,0 0 0 0 0,0 0-1 0 0,0 0 1 0 0,1 0 0 0 0,-1 0 0 0 0,0 0 0 0 0,0 0-1 0 0,0 0 1 0 0,0 0 0 0 0,0 0 0 0 0,12 20-2446 0 0,3 15 1557 0 0,-1 1 0 0 0,16 72 0 0 0,4 79 1698 0 0,-24-125-276 0 0,-8-53 58 0 0,-2-4-1833 0 0,-7-13 291 0 0,-2-4 450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4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1 565 16796 0 0,'0'0'1952'0'0,"5"-1"-4898"0"0,8-3 2966 0 0,0-1 0 0 0,0 0 0 0 0,0-1 0 0 0,-1-1 0 0 0,0 0 0 0 0,21-16 0 0 0,67-63 563 0 0,-76 64-512 0 0,28-28 94 0 0,-3-2 0 0 0,74-99 0 0 0,-43 30-3473 0 0,-69 105 3053 0 0,-2 7-422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5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1 563 15075 0 0,'0'0'3668'0'0,"2"-3"-4478"0"0,35-34 439 0 0,72-71 315 0 0,158-201-1 0 0,-199 222-3554 0 0,-50 69 3504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5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15883 0 0,'0'0'1410'0'0,"-1"-10"4"0"0,2 4-2519 0 0,8 22-3110 0 0,-1 0 3783 0 0,-2 0 1 0 0,0 1-1 0 0,6 25 0 0 0,9 74 1225 0 0,-22-136 7119 0 0,5-26-5979 0 0,1-11-2142 0 0,-4 8 190 0 0,-2 10-66 0 0,2 1-1 0 0,2 0 1 0 0,2 0 0 0 0,1 0-1 0 0,12-42 1 0 0,-17 78 29 0 0,-1 0 0 0 0,1 0 0 0 0,0 0 1 0 0,0 0-1 0 0,0 0 0 0 0,0 0 0 0 0,0 0 0 0 0,0 0 0 0 0,0 0 1 0 0,0 0-1 0 0,1 1 0 0 0,-1-1 0 0 0,1 1 0 0 0,0-1 0 0 0,-1 1 1 0 0,1-1-1 0 0,0 1 0 0 0,0 0 0 0 0,0 0 0 0 0,0 0 0 0 0,0 0 1 0 0,0 0-1 0 0,0 0 0 0 0,2 0 0 0 0,-1 1-37 0 0,0 0 0 0 0,-1 0 0 0 0,1 1 0 0 0,0-1 0 0 0,0 1 0 0 0,-1 0 0 0 0,1 0 0 0 0,-1 0 0 0 0,1 0 0 0 0,-1 0 0 0 0,1 0 0 0 0,-1 1 0 0 0,0-1-1 0 0,0 1 1 0 0,1 0 0 0 0,-1 0 0 0 0,0-1 0 0 0,0 1 0 0 0,1 3 0 0 0,10 12-118 0 0,0 0-1 0 0,-2 0 0 0 0,0 1 1 0 0,-1 1-1 0 0,14 37 1 0 0,-12-27-2178 0 0,25 43-1 0 0,-34-67 2252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5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10658 0 0,'16'33'-3335'0'0,"21"68"-1"0"0,-24-56 2722 0 0,5 47 0 0 0,8 190 1905 0 0,-25-259-1538 0 0,4 32 840 0 0,2 0-1 0 0,15 57 0 0 0,-20-96-531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6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1 462 13459 0 0,'0'0'1876'0'0,"11"-3"-5549"0"0,2-4 3593 0 0,-1 0 0 0 0,0-1 0 0 0,-1-1 0 0 0,0 0 0 0 0,16-17 0 0 0,19-34 303 0 0,-38 47-249 0 0,1 1 0 0 0,0 0 0 0 0,1 1 0 0 0,0 0 0 0 0,0 0-1 0 0,18-13 1 0 0,-27 24-55 0 0,10 0-5091 0 0,13 0 4778 0 0,12 1 596 0 0,-32-1 27 0 0,1-1-1 0 0,-1 1 0 0 0,1-1 1 0 0,-1 0-1 0 0,0-1 1 0 0,1 1-1 0 0,-1-1 0 0 0,0 0 1 0 0,0 0-1 0 0,0 0 1 0 0,0 0-1 0 0,-1 0 0 0 0,1-1 1 0 0,0 0-1 0 0,-1 0 0 0 0,0 0 1 0 0,0 0-1 0 0,5-6 1 0 0,0 0 363 0 0,-1 1-221 0 0,0 0 0 0 0,0 0-1 0 0,-1-1 1 0 0,-1 0 0 0 0,1 0 0 0 0,-1 0 0 0 0,-1-1 0 0 0,0 0-1 0 0,0 0 1 0 0,-1 0 0 0 0,0 0 0 0 0,0-1 0 0 0,-2 1-1 0 0,1-1 1 0 0,-1 1 0 0 0,-1-16 0 0 0,0 26-350 0 0,0-1-1 0 0,0 1 1 0 0,0-1 0 0 0,0 1-1 0 0,0 0 1 0 0,0-1 0 0 0,0 1 0 0 0,0-1-1 0 0,0 1 1 0 0,0 0 0 0 0,0-1-1 0 0,0 1 1 0 0,0 0 0 0 0,-1-1-1 0 0,1 1 1 0 0,0 0 0 0 0,0-1 0 0 0,0 1-1 0 0,-1 0 1 0 0,1-1 0 0 0,0 1-1 0 0,0 0 1 0 0,-1 0 0 0 0,1-1-1 0 0,0 1 1 0 0,-1 0 0 0 0,1 0-1 0 0,0-1 1 0 0,-1 1 0 0 0,1 0 0 0 0,0 0-1 0 0,-1 0 1 0 0,1 0 0 0 0,-1 0-1 0 0,1 0 1 0 0,0 0 0 0 0,-1-1-1 0 0,1 1 1 0 0,0 0 0 0 0,-1 0 0 0 0,1 0-1 0 0,-1 1 1 0 0,1-1 0 0 0,0 0-1 0 0,-1 0 1 0 0,1 0 0 0 0,-1 0-1 0 0,1 0 1 0 0,0 0 0 0 0,-1 0-1 0 0,1 1 1 0 0,0-1 0 0 0,-1 0 0 0 0,1 0-1 0 0,0 1 1 0 0,-1-1 0 0 0,1 0-1 0 0,0 0 1 0 0,0 1 0 0 0,-1-1-1 0 0,-1 2-203 0 0,0 0 0 0 0,0-1 0 0 0,0 1 0 0 0,1 0-1 0 0,-1 0 1 0 0,0 0 0 0 0,1 0 0 0 0,-1 1 0 0 0,-1 2 0 0 0,-9 27-1033 0 0,0 0 0 0 0,-11 55 0 0 0,21-79 1199 0 0,0 0 1 0 0,1 0 0 0 0,0 0 0 0 0,1 0 0 0 0,-1 0 0 0 0,2 0 0 0 0,-1 1 0 0 0,1-1-1 0 0,0 0 1 0 0,1 0 0 0 0,0 0 0 0 0,0 0 0 0 0,1 0 0 0 0,0-1 0 0 0,0 1 0 0 0,1-1-1 0 0,5 8 1 0 0,-8-13-6 0 0,0-1 0 0 0,1 1-1 0 0,-1 0 1 0 0,1-1 0 0 0,-1 1 0 0 0,1-1-1 0 0,0 1 1 0 0,0-1 0 0 0,-1 0-1 0 0,1 0 1 0 0,0 0 0 0 0,0 0-1 0 0,0 0 1 0 0,0 0 0 0 0,1 0 0 0 0,-1-1-1 0 0,0 1 1 0 0,0-1 0 0 0,0 0-1 0 0,1 1 1 0 0,-1-1 0 0 0,0 0-1 0 0,0 0 1 0 0,0-1 0 0 0,1 1 0 0 0,-1 0-1 0 0,0-1 1 0 0,0 1 0 0 0,0-1-1 0 0,0 0 1 0 0,1 0 0 0 0,-1 1-1 0 0,0-1 1 0 0,-1-1 0 0 0,1 1-1 0 0,0 0 1 0 0,2-2 0 0 0,6-5-297 0 0,0-1 0 0 0,0 1-1 0 0,-1-2 1 0 0,16-19 0 0 0,-11 10-21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8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10490 0 0,'0'0'1890'0'0,"2"22"-2720"0"0,1-9 908 0 0,-1-8 330 0 0,-1 1-1 0 0,0 0 1 0 0,-1-1-1 0 0,1 1 1 0 0,-1 9 0 0 0,8-41 896 0 0,0-45-1421 0 0,10-174-210 0 0,-18 244 81 0 0,6 23-3686 0 0,-6-11 3306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6.6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14915 0 0,'0'0'1295'0'0,"-4"5"-1992"0"0,-10 15 1 0 0,1 0 1 0 0,1 1 0 0 0,0 0 0 0 0,-15 42-1 0 0,0 1 619 0 0,21-53 138 0 0,2 1 1 0 0,0 1-1 0 0,0-1 1 0 0,1 0-1 0 0,-2 22 1 0 0,5-34-74 0 0,0 1-1 0 0,0-1 1 0 0,0 1 0 0 0,0 0-1 0 0,0-1 1 0 0,0 1 0 0 0,0-1 0 0 0,0 1-1 0 0,0 0 1 0 0,0-1 0 0 0,0 1-1 0 0,0-1 1 0 0,1 1 0 0 0,-1-1-1 0 0,0 1 1 0 0,0 0 0 0 0,1-1 0 0 0,-1 1-1 0 0,0-1 1 0 0,1 0 0 0 0,-1 1-1 0 0,1-1 1 0 0,-1 1 0 0 0,0-1-1 0 0,1 1 1 0 0,-1-1 0 0 0,1 0 0 0 0,-1 1-1 0 0,2-1 1 0 0,19 2-1406 0 0,20-13-2446 0 0,53-22-1979 0 0,-78 28 5353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7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250 895 4609 0 0,'-5'14'1928'0'0,"-3"2"-215"0"0,0 0-1 0 0,-2 0-448 0 0,-2 0-127 0 0,0-2-25 0 0,0 2-528 0 0,-6-2-144 0 0,2 1-72 0 0,-5-1-32 0 0,2-3-160 0 0,0 1-24 0 0,0-3-144 0 0,-2-4-152 0 0,4-2-104 0 0,1-3 16 0 0,0-5-240 0 0</inkml:trace>
  <inkml:trace contextRef="#ctx0" brushRef="#br0" timeOffset="1">259 1 11578 0 0,'-1'4'38'0'0,"0"1"0"0"0,1-1 0 0 0,-1 1 0 0 0,1 0-1 0 0,0-1 1 0 0,0 1 0 0 0,0 0 0 0 0,1-1-1 0 0,2 9 1 0 0,-1 7-578 0 0,49 365-224 0 0,-4-130 1426 0 0,-37-201-395 0 0,-4-15-1568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7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1 228 11819 0 0,'0'0'1192'0'0,"0"2"-3204"0"0,0-1 1933 0 0,0-1-1 0 0,1 1 1 0 0,-1-1-1 0 0,0 1 1 0 0,0-1-1 0 0,0 1 1 0 0,1-1-1 0 0,-1 1 0 0 0,0-1 1 0 0,1 0-1 0 0,-1 1 1 0 0,0-1-1 0 0,1 1 1 0 0,-1-1-1 0 0,0 0 1 0 0,1 0-1 0 0,-1 1 1 0 0,1-1-1 0 0,-1 0 0 0 0,1 1 1 0 0,-1-1-1 0 0,1 0 1 0 0,-1 0-1 0 0,1 0 1 0 0,0 1-1 0 0,5 1 61 0 0,0 0 0 0 0,0 0 1 0 0,0 0-1 0 0,0-1 0 0 0,0 0 0 0 0,0 0 0 0 0,0-1 0 0 0,1 1 0 0 0,-1-1 0 0 0,0-1 0 0 0,0 1 0 0 0,0-1 0 0 0,0 0 1 0 0,1 0-1 0 0,-1-1 0 0 0,6-2 0 0 0,26-12-777 0 0,-19 6 320 0 0</inkml:trace>
  <inkml:trace contextRef="#ctx0" brushRef="#br0" timeOffset="1">357 291 2833 0 0,'0'0'13548'0'0,"-4"-12"-12020"0"0,-13-32-1858 0 0,3-1 1 0 0,1 0-1 0 0,-12-91 0 0 0,25 136 200 0 0,0 1 0 0 0,1-1 0 0 0,-1 0 0 0 0,0 0-1 0 0,0 0 1 0 0,1 0 0 0 0,-1 1 0 0 0,0-1 0 0 0,0 0-1 0 0,1 0 1 0 0,-1 0 0 0 0,0 0 0 0 0,0 0 0 0 0,1 0 0 0 0,-1 0-1 0 0,0 0 1 0 0,1 0 0 0 0,-1 0 0 0 0,0 0 0 0 0,0 0 0 0 0,1 0-1 0 0,-1 0 1 0 0,0 0 0 0 0,1 0 0 0 0,-1 0 0 0 0,0 0 0 0 0,0-1-1 0 0,1 1 1 0 0,-1 0 0 0 0,0 0 0 0 0,0 0 0 0 0,1 0 0 0 0,-1 0-1 0 0,0-1 1 0 0,0 1 0 0 0,0 0 0 0 0,1 0 0 0 0,-1-1 0 0 0,0 1-1 0 0,0 0 1 0 0,0 0 0 0 0,0-1 0 0 0,1 1 0 0 0,-1 0-1 0 0,0 0 1 0 0,0-1 0 0 0,0 1 0 0 0,0 0 0 0 0,0 0 0 0 0,0-1-1 0 0,0 1 1 0 0,0 0 0 0 0,0-1 0 0 0,0 1 0 0 0,0 0 0 0 0,0 0-1 0 0,0-1 1 0 0,0 1 0 0 0,0 0 0 0 0,0-1 0 0 0,0 1 0 0 0,0 0-1 0 0,0 0 1 0 0,-1-1 0 0 0,1 1 0 0 0,29 25-635 0 0,6 4 767 0 0,-30-27-211 0 0,-1 0 0 0 0,1-1 0 0 0,-1 0 0 0 0,1 0 1 0 0,0 0-1 0 0,0 0 0 0 0,-1-1 0 0 0,9 1 0 0 0,1-3 118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7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3561 0 0,'0'0'8688'0'0,"12"29"-11216"0"0,-12-28 2865 0 0,1 0 0 0 0,-1 1 0 0 0,1-1 0 0 0,0 0 0 0 0,-1 1 0 0 0,1-1 0 0 0,0 0 0 0 0,0 0 0 0 0,0 0 0 0 0,0 1 0 0 0,0-1 1 0 0,1 0-1 0 0,-1-1 0 0 0,0 1 0 0 0,3 2 0 0 0,-3-4-296 0 0,-1 1 0 0 0,1 0 0 0 0,0 0 0 0 0,0-1 0 0 0,0 1 0 0 0,-1 0 0 0 0,1-1 0 0 0,0 1 1 0 0,0-1-1 0 0,-1 1 0 0 0,1-1 0 0 0,0 1 0 0 0,-1-1 0 0 0,1 0 0 0 0,0 1 0 0 0,-1-1 0 0 0,1 0 0 0 0,-1 1 0 0 0,1-1 1 0 0,-1 0-1 0 0,0 0 0 0 0,1 1 0 0 0,-1-1 0 0 0,0 0 0 0 0,1 0 0 0 0,-1 0 0 0 0,0 1 0 0 0,0-1 0 0 0,0 0 0 0 0,0-1 1 0 0,12-36-116 0 0,-8 21-71 0 0,1 0 0 0 0,11-21-1 0 0,-16 38-75 0 0,2 2-1931 0 0,-1-1 1937 0 0,0-1 0 0 0,0 1-1 0 0,0 0 1 0 0,0-1 0 0 0,0 1 0 0 0,0-1-1 0 0,1 0 1 0 0,-1 1 0 0 0,0-1 0 0 0,2 1-1 0 0,-2-1 185 0 0,0 0-1 0 0,0 0 1 0 0,0 0-1 0 0,0 1 1 0 0,0-1-1 0 0,0 0 0 0 0,0 1 1 0 0,0-1-1 0 0,-1 1 1 0 0,1-1-1 0 0,0 1 0 0 0,0-1 1 0 0,0 1-1 0 0,-1 0 1 0 0,1-1-1 0 0,0 1 1 0 0,-1 0-1 0 0,1 0 0 0 0,-1-1 1 0 0,1 1-1 0 0,0 0 1 0 0,-1 0-1 0 0,1 1 1 0 0,26 39-4761 0 0,-19-31 2933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8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66 758 6321 0 0,'2'-19'5143'0'0,"-2"16"-4721"0"0,1 1 1 0 0,0-1-1 0 0,-1 0 0 0 0,0 1 1 0 0,0-1-1 0 0,0 1 1 0 0,0-1-1 0 0,0 0 1 0 0,0 1-1 0 0,0-1 1 0 0,-1 1-1 0 0,1-1 1 0 0,-1 1-1 0 0,0-1 1 0 0,0 1-1 0 0,0-1 1 0 0,-3-4 1526 0 0,1 7-2161 0 0,1 1 1 0 0,-1-1-1 0 0,1 1 1 0 0,0 0-1 0 0,-1 0 0 0 0,1 0 1 0 0,0 0-1 0 0,-1 0 0 0 0,1 0 1 0 0,0 1-1 0 0,0-1 1 0 0,0 1-1 0 0,0-1 0 0 0,0 1 1 0 0,0 0-1 0 0,1 0 0 0 0,-1 0 1 0 0,0 0-1 0 0,1 0 0 0 0,0 0 1 0 0,-1 0-1 0 0,1 0 1 0 0,0 1-1 0 0,0-1 0 0 0,0 0 1 0 0,-1 6-1 0 0,0 0 131 0 0,0 0 1 0 0,0 0-1 0 0,0 0 1 0 0,1 1-1 0 0,1-1 1 0 0,-1 1-1 0 0,2 9 0 0 0,-2-17 82 0 0,1 0 0 0 0,0 0 0 0 0,0 0-1 0 0,0 0 1 0 0,0 0 0 0 0,0 0 0 0 0,0 0-1 0 0,1 0 1 0 0,-1 0 0 0 0,0 0 0 0 0,0 0-1 0 0,1 0 1 0 0,-1 0 0 0 0,1 0 0 0 0,-1 0-1 0 0,1 0 1 0 0,-1 0 0 0 0,1 0-1 0 0,-1 0 1 0 0,1 0 0 0 0,0 0 0 0 0,0-1-1 0 0,-1 1 1 0 0,1 0 0 0 0,0-1 0 0 0,0 1-1 0 0,0 0 1 0 0,0-1 0 0 0,0 1 0 0 0,0-1-1 0 0,0 0 1 0 0,0 1 0 0 0,0-1 0 0 0,0 0-1 0 0,0 1 1 0 0,0-1 0 0 0,0 0 0 0 0,0 0-1 0 0,0 0 1 0 0,0 0 0 0 0,1 0 0 0 0,1-1 51 0 0,0 0 1 0 0,0 0 0 0 0,0 0 0 0 0,0 0 0 0 0,0-1 0 0 0,-1 1 0 0 0,1-1 0 0 0,0 0 0 0 0,-1 0 0 0 0,0 0-1 0 0,1 0 1 0 0,3-5 0 0 0,5-8 73 0 0,0-1 0 0 0,0 0-1 0 0,-2 0 1 0 0,0-1 0 0 0,-1-1 0 0 0,0 0-1 0 0,-2 0 1 0 0,0 0 0 0 0,5-28 0 0 0,-6 15-63 0 0,-1 1 0 0 0,-1-1 1 0 0,-2 0-1 0 0,-1 0 1 0 0,-4-34-1 0 0,3 56 12 0 0,-10-56 485 0 0,10 62-399 0 0,0-1 1 0 0,0 1-1 0 0,0-1 1 0 0,0 1 0 0 0,-1 0-1 0 0,1-1 1 0 0,-1 1-1 0 0,0 0 1 0 0,0 0-1 0 0,0 0 1 0 0,0 1-1 0 0,-1-1 1 0 0,1 0-1 0 0,-6-4 1 0 0,7 7-291 0 0,1 0 0 0 0,-1 0 0 0 0,0 0 0 0 0,1 0 0 0 0,-1 0 0 0 0,0 0 0 0 0,1 0 1 0 0,-1 0-1 0 0,0 0 0 0 0,1 0 0 0 0,-1 0 0 0 0,0 0 0 0 0,1 1 0 0 0,-1-1 0 0 0,0 0 0 0 0,1 0 0 0 0,-1 1 0 0 0,1-1 1 0 0,-1 0-1 0 0,0 1 0 0 0,1-1 0 0 0,-1 1 0 0 0,1-1 0 0 0,-1 1 0 0 0,1-1 0 0 0,-1 1 0 0 0,1-1 0 0 0,-1 1 0 0 0,-11 16-76 0 0,11-16-19 0 0,-2 6 47 0 0,-1 0-1 0 0,1 0 1 0 0,1 1 0 0 0,-1-1-1 0 0,1 1 1 0 0,1-1-1 0 0,-1 1 1 0 0,1 0-1 0 0,0 10 1 0 0,0-2 144 0 0,-1-3 1 0 0,1 0-1 0 0,1 0 0 0 0,1 19 1 0 0,-1-30 48 0 0,0 0 1 0 0,0 1 0 0 0,0-1 0 0 0,1 1-1 0 0,-1-1 1 0 0,1 1 0 0 0,0-1 0 0 0,0 0 0 0 0,0 1-1 0 0,0-1 1 0 0,0 0 0 0 0,0 0 0 0 0,0 0-1 0 0,1 0 1 0 0,-1 0 0 0 0,1 0 0 0 0,-1 0-1 0 0,1 0 1 0 0,0-1 0 0 0,0 1 0 0 0,0 0 0 0 0,0-1-1 0 0,0 0 1 0 0,0 1 0 0 0,4 0 0 0 0,-5-2 80 0 0,1 0 1 0 0,-1 0-1 0 0,1 0 1 0 0,-1 0-1 0 0,1 0 1 0 0,-1 0-1 0 0,1 0 1 0 0,-1-1-1 0 0,1 1 1 0 0,-1-1-1 0 0,1 1 1 0 0,-1-1 0 0 0,1 0-1 0 0,-1 1 1 0 0,0-1-1 0 0,1 0 1 0 0,-1 0-1 0 0,0 0 1 0 0,0 0-1 0 0,0 0 1 0 0,0 0-1 0 0,0 0 1 0 0,0-1-1 0 0,0 1 1 0 0,0 0-1 0 0,1-3 1 0 0,21-40 1843 0 0,-20 38-1684 0 0,9-24 76 0 0,-1-1 0 0 0,-1 0 0 0 0,-2-1 0 0 0,-1 0 0 0 0,-2 0 0 0 0,-1 0 0 0 0,-1 0 0 0 0,-2-1 0 0 0,-5-51 0 0 0,4 81-330 0 0,0-4 47 0 0,-1 1-1 0 0,1-1 1 0 0,-1 1 0 0 0,-1 0-1 0 0,1-1 1 0 0,-1 1-1 0 0,0 0 1 0 0,-1 0-1 0 0,1 0 1 0 0,-1 1-1 0 0,-4-7 1 0 0,6 11-175 0 0,-3 4-1735 0 0,-1 3 1630 0 0,0 0 0 0 0,1 0 0 0 0,-1 0 0 0 0,2 1 0 0 0,-1 0 0 0 0,1 0 0 0 0,0 0 0 0 0,0 0 0 0 0,-2 10 0 0 0,-16 75-267 0 0,19-84 475 0 0,-3 26-35 0 0,2-1 0 0 0,1 1-1 0 0,1-1 1 0 0,2 1 0 0 0,2 0 0 0 0,12 62-1 0 0,-2-41 29 0 0,2-1 0 0 0,3 0 0 0 0,32 67 0 0 0,-26-79 151 0 0,-18-33-605 0 0,0 0 1 0 0,-1 1-1 0 0,0-1 0 0 0,-1 1 1 0 0,5 15-1 0 0,-8-16-928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1 438 20276 0 0,'0'0'248'0'0,"0"0"-352"0"0,0 0 1 0 0,0 0-1 0 0,0-1 0 0 0,0 1 0 0 0,0 0 0 0 0,0 0 0 0 0,0 0 0 0 0,0-1 0 0 0,0 1 0 0 0,0 0 1 0 0,0 0-1 0 0,0 0 0 0 0,0 0 0 0 0,1-1 0 0 0,-1 1 0 0 0,0 0 0 0 0,0 0 0 0 0,0 0 0 0 0,0 0 1 0 0,0-1-1 0 0,1 1 0 0 0,-1 0 0 0 0,0 0 0 0 0,0 0 0 0 0,0 0 0 0 0,0 0 0 0 0,1 0 0 0 0,-1 0 1 0 0,0-1-1 0 0,0 1 0 0 0,0 0 0 0 0,1 0 0 0 0,-1 0 0 0 0,0 0 0 0 0,0 0 0 0 0,0 0 0 0 0,1 0 1 0 0,-1 0-1 0 0,0 0 0 0 0,0 0 0 0 0,0 0 0 0 0,1 0 0 0 0,-1 0 0 0 0,0 0 0 0 0,0 0 0 0 0,0 1 0 0 0,1-1 1 0 0,-1 0-1 0 0,0 0 0 0 0,0 0 0 0 0,4 3-20 0 0,-1 0 0 0 0,0 0 0 0 0,0 0 0 0 0,-1 1 0 0 0,1-1 0 0 0,-1 1 0 0 0,0 0 0 0 0,0 0 0 0 0,0 0 0 0 0,0 0 1 0 0,2 6-1 0 0,15 59-515 0 0,-9-29 534 0 0,3 5 157 0 0,-9-29 109 0 0,0 0 0 0 0,1 0 0 0 0,1 0 0 0 0,0-1-1 0 0,12 21 1 0 0,-17-36-112 0 0,-1 1 0 0 0,0-1-1 0 0,0 0 1 0 0,1 0 0 0 0,-1 1 0 0 0,0-1-1 0 0,1 0 1 0 0,-1 0 0 0 0,0 0-1 0 0,1 0 1 0 0,-1 1 0 0 0,0-1-1 0 0,1 0 1 0 0,-1 0 0 0 0,0 0-1 0 0,1 0 1 0 0,-1 0 0 0 0,0 0 0 0 0,1 0-1 0 0,-1 0 1 0 0,0 0 0 0 0,1 0-1 0 0,-1 0 1 0 0,0 0 0 0 0,1 0-1 0 0,-1 0 1 0 0,1 0 0 0 0,-1-1 0 0 0,0 1-1 0 0,0 0 1 0 0,1 0 0 0 0,-1 0-1 0 0,0 0 1 0 0,1-1 0 0 0,-1 1-1 0 0,0 0 1 0 0,0 0 0 0 0,1-1-1 0 0,-1 1 1 0 0,0 0 0 0 0,0-1 0 0 0,1 1-1 0 0,-1 0 1 0 0,0 0 0 0 0,0-1-1 0 0,0 1 1 0 0,0 0 0 0 0,0-1-1 0 0,1 1 1 0 0,-1-1 0 0 0,9-20 159 0 0,7-73 670 0 0,-13 62-878 0 0,3 1-1 0 0,16-56 1 0 0,-22 86-43 0 0,0 0-1 0 0,0 0 1 0 0,1 0 0 0 0,-1 0-1 0 0,1 1 1 0 0,-1-1-1 0 0,0 0 1 0 0,1 0 0 0 0,0 0-1 0 0,-1 0 1 0 0,1 1-1 0 0,0-1 1 0 0,-1 0 0 0 0,1 0-1 0 0,0 1 1 0 0,0-1-1 0 0,-1 1 1 0 0,1-1 0 0 0,0 1-1 0 0,0-1 1 0 0,0 1-1 0 0,0-1 1 0 0,0 1 0 0 0,0 0-1 0 0,0-1 1 0 0,0 1-1 0 0,0 0 1 0 0,0 0 0 0 0,0 0-1 0 0,0 0 1 0 0,0 0-1 0 0,0 0 1 0 0,0 0 0 0 0,0 0-1 0 0,2 1 1 0 0,2 1-130 0 0,1 0 1 0 0,0 0-1 0 0,0 1 1 0 0,-1 0-1 0 0,7 4 1 0 0,16 9 97 0 0,-20-14 153 0 0,-1 0 0 0 0,0-1 0 0 0,1 1 0 0 0,-1-1 0 0 0,1-1 0 0 0,-1 1 0 0 0,1-1 1 0 0,0-1-1 0 0,-1 1 0 0 0,1-1 0 0 0,-1 0 0 0 0,0-1 0 0 0,10-3 0 0 0,-13 4 172 0 0,0-1 0 0 0,1 0-1 0 0,-1-1 1 0 0,0 1 0 0 0,0-1-1 0 0,0 1 1 0 0,0-1 0 0 0,-1 0-1 0 0,1-1 1 0 0,-1 1 0 0 0,0 0-1 0 0,0-1 1 0 0,0 0 0 0 0,0 0-1 0 0,-1 0 1 0 0,1 0 0 0 0,-1 0-1 0 0,0 0 1 0 0,0-1 0 0 0,-1 1-1 0 0,1-1 1 0 0,0-5 0 0 0,2-23 271 0 0,-2 0-1 0 0,-1 0 1 0 0,-1 0 0 0 0,-7-43 0 0 0,4 38-641 0 0,-7-105-4474 0 0,10 116 2955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39.9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45 639 16412 0 0,'0'0'3116'0'0,"-3"2"-4433"0"0,-1 5 1183 0 0,0 0 1 0 0,0-1-1 0 0,0 1 1 0 0,1 1 0 0 0,0-1-1 0 0,0 0 1 0 0,1 1 0 0 0,0-1-1 0 0,-1 10 1 0 0,-1 4 122 0 0,1 1 1 0 0,0 28-1 0 0,3-47 17 0 0,0-1 0 0 0,0 1 0 0 0,1-1 0 0 0,-1 1 1 0 0,1-1-1 0 0,-1 0 0 0 0,1 1 0 0 0,0-1 0 0 0,1 5 0 0 0,-1-7 4 0 0,-1 1 0 0 0,1 0 0 0 0,-1-1 0 0 0,1 1 1 0 0,-1 0-1 0 0,1-1 0 0 0,-1 1 0 0 0,1 0 0 0 0,0-1 0 0 0,-1 1 0 0 0,1-1 0 0 0,0 0 0 0 0,-1 1 0 0 0,1-1 0 0 0,0 1 0 0 0,0-1 1 0 0,-1 0-1 0 0,1 0 0 0 0,0 1 0 0 0,1-1 0 0 0,0 0 21 0 0,0 0 0 0 0,-1-1 0 0 0,1 1 0 0 0,0-1 0 0 0,-1 0 0 0 0,1 1-1 0 0,0-1 1 0 0,-1 0 0 0 0,1 0 0 0 0,-1 0 0 0 0,1 0 0 0 0,-1 0 0 0 0,1 0 0 0 0,-1 0 0 0 0,0 0 0 0 0,1-1 0 0 0,-1 1 0 0 0,0-1 0 0 0,0 1 0 0 0,0-1 0 0 0,0 1 0 0 0,0-1 0 0 0,-1 1 0 0 0,1-1 0 0 0,0-2-1 0 0,8-15 128 0 0,-2 0 0 0 0,0-1-1 0 0,-1 0 1 0 0,-1-1 0 0 0,-1 1-1 0 0,0-1 1 0 0,-2 0 0 0 0,-1 0-1 0 0,-1-36 1 0 0,-1 54-118 0 0,0 2-92 0 0,2 9-3516 0 0,-1 1 3485 0 0,1 1-1 0 0,1-1 1 0 0,0 1-1 0 0,0-1 1 0 0,1 0-1 0 0,0 1 1 0 0,1-1-1 0 0,0-1 1 0 0,8 13-1 0 0,-10-17 129 0 0,0 0 0 0 0,1-1 0 0 0,-1 0 0 0 0,1 1 0 0 0,0-1 0 0 0,0 0 0 0 0,0-1 0 0 0,0 1 1 0 0,1 0-1 0 0,-1-1 0 0 0,1 0 0 0 0,0 0 0 0 0,-1 0 0 0 0,1 0 0 0 0,0 0 0 0 0,0-1 0 0 0,0 0 0 0 0,0 0 0 0 0,0 0 0 0 0,1 0 0 0 0,-1-1 0 0 0,0 0 0 0 0,0 1 0 0 0,1-1 0 0 0,4-1 0 0 0,-4-1 126 0 0,0 1 0 0 0,0-1 0 0 0,0 0 0 0 0,0 0 0 0 0,0-1 0 0 0,0 1 0 0 0,-1-1 0 0 0,1 0 0 0 0,-1 0 0 0 0,0-1 0 0 0,0 1 0 0 0,0-1 0 0 0,0 0 0 0 0,-1 0 0 0 0,0 0 0 0 0,1 0 0 0 0,-2-1 0 0 0,4-5 0 0 0,1-3 144 0 0,0 0 0 0 0,-1-1 0 0 0,0 1 0 0 0,-1-1 0 0 0,4-20 0 0 0,0-15-105 0 0,-2-1-1 0 0,-3 0 1 0 0,-1 1 0 0 0,-3-1-1 0 0,-2 0 1 0 0,-2 0 0 0 0,-22-97 0 0 0,25 141-219 0 0,0 0 0 0 0,-1 0 0 0 0,1 0 0 0 0,-1 0 0 0 0,-1 0 0 0 0,1 0 1 0 0,-1 1-1 0 0,0 0 0 0 0,0-1 0 0 0,-8-8 0 0 0,10 13-331 0 0,-6 13-2215 0 0,5-9 2348 0 0,0 0-1 0 0,1 1 0 0 0,-1-1 1 0 0,1 0-1 0 0,0 0 1 0 0,0 1-1 0 0,-1 4 1 0 0,-3 21-63 0 0,2 0 1 0 0,1 0 0 0 0,1 0-1 0 0,1 1 1 0 0,8 53 0 0 0,-5-68 292 0 0,0 0 0 0 0,1 0 0 0 0,1 0 0 0 0,0-1 1 0 0,1 1-1 0 0,0-1 0 0 0,1-1 0 0 0,1 1 0 0 0,0-1 0 0 0,1 0 0 0 0,0-1 1 0 0,20 20-1 0 0,-27-30 16 0 0,-1 0 1 0 0,1 0 0 0 0,0 0-1 0 0,0-1 1 0 0,1 1 0 0 0,-1-1 0 0 0,0 0-1 0 0,0 1 1 0 0,1-1 0 0 0,-1 0-1 0 0,1 0 1 0 0,-1-1 0 0 0,1 1 0 0 0,-1 0-1 0 0,1-1 1 0 0,-1 1 0 0 0,1-1-1 0 0,0 0 1 0 0,4 0 0 0 0,-5-1 40 0 0,0 0 1 0 0,1 0 0 0 0,-1 0-1 0 0,0 0 1 0 0,0 0 0 0 0,0-1-1 0 0,0 1 1 0 0,0 0-1 0 0,0-1 1 0 0,0 0 0 0 0,0 1-1 0 0,-1-1 1 0 0,1 0 0 0 0,0 0-1 0 0,-1 0 1 0 0,0 0-1 0 0,1 0 1 0 0,-1 0 0 0 0,0-1-1 0 0,1-3 1 0 0,65-177 2096 0 0,-59 153-1996 0 0,-1 0-1 0 0,-1 0 1 0 0,-2-1 0 0 0,2-39 0 0 0,-6 64-149 0 0,-3-43 534 0 0,3 48-549 0 0,0-1-1 0 0,-1 0 0 0 0,1 1 1 0 0,0-1-1 0 0,-1 1 0 0 0,1-1 1 0 0,-1 0-1 0 0,0 1 0 0 0,1-1 1 0 0,-1 1-1 0 0,0-1 0 0 0,0 1 1 0 0,0 0-1 0 0,0-1 0 0 0,0 1 1 0 0,0 0-1 0 0,0 0 0 0 0,0-1 1 0 0,-1 1-1 0 0,1 0 0 0 0,0 0 1 0 0,-1 1-1 0 0,-2-3 0 0 0,3 3-120 0 0,0 1 0 0 0,1-1 0 0 0,-1 0 0 0 0,0 0 0 0 0,0 1 0 0 0,0-1 0 0 0,1 0 0 0 0,-1 1 0 0 0,0-1 0 0 0,1 1 0 0 0,-1-1 0 0 0,0 1 0 0 0,1-1 0 0 0,-1 1 0 0 0,1-1 0 0 0,-1 1 0 0 0,0 0 0 0 0,1-1 0 0 0,0 1 0 0 0,-1 0 0 0 0,1-1 0 0 0,-1 1 1 0 0,1 0-1 0 0,0 0 0 0 0,-1 0 0 0 0,1-1 0 0 0,0 1 0 0 0,0 0 0 0 0,0 0 0 0 0,0 0 0 0 0,0-1 0 0 0,0 1 0 0 0,0 2 0 0 0,-4 37-1232 0 0,3-33 1172 0 0,0 15 74 0 0,1 0-1 0 0,1 0 1 0 0,1-1 0 0 0,0 1 0 0 0,2 0 0 0 0,0-1 0 0 0,2 0 0 0 0,0 0-1 0 0,14 28 1 0 0,-13-33 114 0 0,1 0 0 0 0,1-1 0 0 0,0 0 0 0 0,1 0 0 0 0,1-1 0 0 0,0 0 0 0 0,1-1 0 0 0,1-1 0 0 0,0 0 0 0 0,0 0 0 0 0,1-1 0 0 0,18 10 0 0 0,-30-20-87 0 0,-1 1 1 0 0,1-1-1 0 0,0 0 0 0 0,0 0 0 0 0,0 0 0 0 0,0 0 0 0 0,0 0 0 0 0,0 0 1 0 0,1-1-1 0 0,-1 1 0 0 0,0-1 0 0 0,0 1 0 0 0,0-1 0 0 0,1 0 1 0 0,-1 0-1 0 0,0 0 0 0 0,0 0 0 0 0,1 0 0 0 0,-1-1 0 0 0,0 1 1 0 0,0-1-1 0 0,0 1 0 0 0,0-1 0 0 0,1 0 0 0 0,-1 0 0 0 0,0 0 1 0 0,0 0-1 0 0,0 0 0 0 0,-1 0 0 0 0,1 0 0 0 0,0-1 0 0 0,0 1 1 0 0,2-4-1 0 0,9-11-915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40.6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3544 433 18644 0 0,'-16'-34'1718'0'0,"9"19"-1298"0"0,0-1-1 0 0,-1 1 1 0 0,0 1-1 0 0,-1 0 1 0 0,-1 0-1 0 0,0 1 1 0 0,-17-17-1 0 0,-3 4-453 0 0,-2 1 0 0 0,0 1-1 0 0,-2 2 1 0 0,-1 1 0 0 0,0 2-1 0 0,-51-19 1 0 0,33 18-104 0 0,-1 3 0 0 0,0 3 1 0 0,-112-16-1 0 0,61 22 17 0 0,-1 5 0 0 0,0 4 0 0 0,1 5 0 0 0,-147 26 0 0 0,115-7-45 0 0,1 6-1 0 0,-193 70 1 0 0,245-68 1 0 0,2 3 1 0 0,2 4-1 0 0,1 4 0 0 0,-138 101 0 0 0,133-75 85 0 0,2 3 1 0 0,4 3-1 0 0,4 4 0 0 0,3 3 1 0 0,3 3-1 0 0,-57 98 0 0 0,57-69-33 0 0,5 3-1 0 0,5 3 0 0 0,6 2 0 0 0,-58 203 0 0 0,86-221 64 0 0,3 0 0 0 0,6 2 0 0 0,3 0-1 0 0,6 0 1 0 0,4 0 0 0 0,5 1 0 0 0,5-1-1 0 0,23 116 1 0 0,-12-131-59 0 0,3-2 1 0 0,4 0-1 0 0,71 158 0 0 0,-71-192 34 0 0,3-2-1 0 0,2-2 0 0 0,2-1 0 0 0,2-1 0 0 0,3-2 0 0 0,84 84 1 0 0,-92-107 16 0 0,0-1 0 0 0,2-2 0 0 0,0-1 1 0 0,1-1-1 0 0,1-2 0 0 0,1-1 0 0 0,1-2 1 0 0,0-2-1 0 0,1-1 0 0 0,0-1 0 0 0,1-3 0 0 0,-1-1 1 0 0,2-1-1 0 0,-1-3 0 0 0,64-1 0 0 0,-26-5 57 0 0,1-4-1 0 0,-1-3 1 0 0,0-4-1 0 0,115-36 1 0 0,-100 19 24 0 0,-1-4 1 0 0,-2-4-1 0 0,105-63 1 0 0,-100 43-18 0 0,-3-4-1 0 0,-3-4 1 0 0,-2-4 0 0 0,-4-3 0 0 0,98-116-1 0 0,-83 73 350 0 0,-5-5-1 0 0,-6-3 0 0 0,94-185 0 0 0,172-422 1106 0 0,-245 494-1164 0 0,248-589 747 0 0,-266 575-361 0 0,-72 194-220 0 0,-2-1-1 0 0,8-85 1 0 0,-21 129-289 0 0,0 0 1 0 0,-1 0-1 0 0,0-1 1 0 0,-2 1-1 0 0,1 0 1 0 0,-2 0-1 0 0,0 0 1 0 0,-1 0-1 0 0,-1 1 1 0 0,-12-28-1 0 0,12 32-206 0 0,0 1-1 0 0,-1 0 1 0 0,-1 0-1 0 0,1 1 0 0 0,-1 0 1 0 0,-1 0-1 0 0,0 0 1 0 0,0 1-1 0 0,0 1 0 0 0,-1-1 1 0 0,0 1-1 0 0,0 0 1 0 0,0 1-1 0 0,-1 0 1 0 0,0 1-1 0 0,-13-4 0 0 0,6 3-377 0 0,-1 1-1 0 0,0 0 0 0 0,0 2 0 0 0,1 0 0 0 0,-1 1 1 0 0,-20 2-1 0 0,-6 2-1371 0 0,-55 11 0 0 0,24 1-316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3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42 135 12827 0 0,'-1'-32'739'0'0,"1"8"77"0"0,0 1-1 0 0,5-32 1 0 0,-11 116-2134 0 0,3 87-1 0 0,3-72 1307 0 0,-18 310-30 0 0,-1-1 474 0 0,29-131 1000 0 0,-2-219-347 0 0,-3-29 780 0 0,0-20-1058 0 0,4-65-883 0 0,0-93-1 0 0,-6 80-788 0 0,10-262-4387 0 0,-11 285 5086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40.0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7 110 7186 0 0,'-7'-97'11335'0'0,"7"97"-11335"0"0,0-1 0 0 0,0 1 0 0 0,0 0-1 0 0,1-1 1 0 0,-1 1 0 0 0,0-1 0 0 0,0 1 0 0 0,0-1-1 0 0,0 1 1 0 0,0 0 0 0 0,1-1 0 0 0,-1 1-1 0 0,0-1 1 0 0,0 1 0 0 0,1 0 0 0 0,-1-1 0 0 0,0 1-1 0 0,0 0 1 0 0,1-1 0 0 0,-1 1 0 0 0,0 0-1 0 0,1 0 1 0 0,-1-1 0 0 0,1 1 0 0 0,-1 0 0 0 0,0 0-1 0 0,1 0 1 0 0,-1-1 0 0 0,1 1 0 0 0,-1 0 0 0 0,0 0-1 0 0,1 0 1 0 0,-1 0 0 0 0,1 0 0 0 0,16-2-853 0 0,-15 2 934 0 0,8 0-414 0 0,0 0 0 0 0,0 1 0 0 0,0 0 0 0 0,0 1 0 0 0,12 3-1 0 0,13 3-11 0 0,128 9 379 0 0,282-4 0 0 0,-401-12 119 0 0,-28 0 164 0 0,0-1 0 0 0,0 0 0 0 0,19-4-1 0 0,-34 4-252 0 0,-1 1 0 0 0,1-1-1 0 0,-1 0 1 0 0,1 1 0 0 0,-1-1 0 0 0,1 0-1 0 0,-1 1 1 0 0,0-1 0 0 0,1 1 0 0 0,-1-1-1 0 0,0 1 1 0 0,1-1 0 0 0,-1 1 0 0 0,0-1-1 0 0,0 1 1 0 0,0-1 0 0 0,1 1-1 0 0,-1-1 1 0 0,0 1 0 0 0,0-1 0 0 0,0 1-1 0 0,0-1 1 0 0,0 1 0 0 0,0-1 0 0 0,0 1-1 0 0,0 0 1 0 0,0 0 0 0 0,0 21-476 0 0,-54 255-307 0 0,-16 126 567 0 0,52-125 348 0 0,25 364 0 0 0,-2-582-390 0 0,-1-14 1175 0 0,-2-14 3682 0 0,-3-32-4651 0 0,1 0 0 0 0,-1 0-1 0 0,1 0 1 0 0,0 0 0 0 0,-1 0 0 0 0,1 0-1 0 0,-1 0 1 0 0,1 0 0 0 0,0 0 0 0 0,-1 0-1 0 0,1 0 1 0 0,-1 0 0 0 0,1 0-1 0 0,0 0 1 0 0,-1-1 0 0 0,1 1 0 0 0,-1 0-1 0 0,1 0 1 0 0,0 0 0 0 0,-1-1 0 0 0,1 1-1 0 0,0 0 1 0 0,-1 0 0 0 0,1-1-1 0 0,0 1 1 0 0,0 0 0 0 0,-1 0 0 0 0,1-1-1 0 0,0 1 1 0 0,0 0 0 0 0,-1-1 0 0 0,-16-10 378 0 0,-4 4-344 0 0,-1 1 1 0 0,0 1 0 0 0,-1 1 0 0 0,-41-2-1 0 0,-119 7-289 0 0,97 1 367 0 0,-138-14 1 0 0,201 10-329 0 0,-10-2 308 0 0,14-1-7353 0 0,27 8 4822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2 12323 0 0,'-7'-2'6551'0'0,"0"2"-3697"0"0,-10 7-4106 0 0,13-6 1961 0 0,0 1-764 0 0,0 1 1 0 0,0-1 0 0 0,0 0 0 0 0,0 1 0 0 0,0 0-1 0 0,1 0 1 0 0,-1 0 0 0 0,1 0 0 0 0,0 1 0 0 0,0-1 0 0 0,-4 7-1 0 0,-24 46-24 0 0,26-44 84 0 0,3-9-54 0 0,0-1 4 0 0,1 1 1 0 0,-1-1-1 0 0,1 0 0 0 0,0 1 0 0 0,0-1 0 0 0,0 1 0 0 0,0-1 0 0 0,0 1 1 0 0,1-1-1 0 0,-1 1 0 0 0,1 0 0 0 0,-1 4 0 0 0,4-6-12 0 0,-1-1 1 0 0,0 1-1 0 0,0-1 0 0 0,0 0 0 0 0,1 0 0 0 0,-1 0 1 0 0,0 0-1 0 0,0 0 0 0 0,1 0 0 0 0,-1-1 0 0 0,0 1 0 0 0,0-1 1 0 0,0 1-1 0 0,0-1 0 0 0,1 0 0 0 0,-1 0 0 0 0,0 0 1 0 0,-1 0-1 0 0,4-2 0 0 0,-1 0-17 0 0,48-30-250 0 0,-49 31 289 0 0,1 0-1 0 0,-1 0 1 0 0,1 1 0 0 0,0-1-1 0 0,0 1 1 0 0,0 0 0 0 0,0 0-1 0 0,-1 0 1 0 0,1 1 0 0 0,0 0-1 0 0,0-1 1 0 0,8 2-1 0 0,-10 0-5 0 0,0-1-1 0 0,0 1 1 0 0,-1 1-1 0 0,1-1 1 0 0,0 0-1 0 0,0 0 1 0 0,0 1-1 0 0,-1-1 1 0 0,1 1-1 0 0,-1-1 1 0 0,1 1-1 0 0,-1 0 1 0 0,0 0-1 0 0,1-1 1 0 0,-1 1-1 0 0,0 0 0 0 0,0 0 1 0 0,0 0-1 0 0,-1 0 1 0 0,1 0-1 0 0,0 4 1 0 0,11 52-567 0 0,-11-49 509 0 0,8 48-200 0 0,1 8 263 0 0,3 79 1 0 0,-12-123 202 0 0,-2 0 1 0 0,0-1 0 0 0,-1 1-1 0 0,-2-1 1 0 0,0 1-1 0 0,-1-1 1 0 0,-1 0-1 0 0,-9 20 1 0 0,15-37-86 0 0,-1-1 1 0 0,0 0 0 0 0,0 0-1 0 0,0 0 1 0 0,0 0 0 0 0,0 0-1 0 0,-1 0 1 0 0,1-1-1 0 0,0 1 1 0 0,-1 0 0 0 0,0-1-1 0 0,1 1 1 0 0,-1-1 0 0 0,0 1-1 0 0,0-1 1 0 0,1 0 0 0 0,-1 0-1 0 0,0 0 1 0 0,-1 0 0 0 0,1 0-1 0 0,0 0 1 0 0,-4 1-1 0 0,4-3-31 0 0,0 1 0 0 0,1 0 0 0 0,-1-1-1 0 0,0 1 1 0 0,0-1 0 0 0,0 0-1 0 0,1 1 1 0 0,-1-1 0 0 0,0 0 0 0 0,1 0-1 0 0,-1 0 1 0 0,0-1 0 0 0,1 1-1 0 0,0 0 1 0 0,-1 0 0 0 0,1-1 0 0 0,0 1-1 0 0,-1-1 1 0 0,1 1 0 0 0,0-1-1 0 0,0 0 1 0 0,0 1 0 0 0,1-1 0 0 0,-1 0-1 0 0,0 0 1 0 0,0-3 0 0 0,-3-6-390 0 0,1 1 0 0 0,0-1 0 0 0,1 0 0 0 0,1 0 0 0 0,-1 0 0 0 0,2 0 1 0 0,-1 0-1 0 0,3-15 0 0 0,2-3 203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40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 10818 0 0,'0'0'6804'0'0,"3"-1"-6854"0"0,27-7 24 0 0,0 1 0 0 0,1 2 1 0 0,59-3-1 0 0,-18 2 154 0 0,28-6 104 0 0,145 2 0 0 0,-225 11-129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41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18044 0 0,'0'0'1598'0'0,"11"-2"-2148"0"0,44-14 114 0 0,1 3 1 0 0,113-13-1 0 0,-33 7 588 0 0,-18 3-883 0 0,-96 13 289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4:41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13651 0 0,'0'0'5020'0'0,"14"1"-5869"0"0,49 7-677 0 0,9 1 1391 0 0,106 1-1 0 0,-81-17 304 0 0,-57 3-863 0 0,57 1-1 0 0,-66 6-95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4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3977 0 0,'1'-41'7180'0'0,"0"24"-5481"0"0,0 1-1 0 0,2 0 0 0 0,8-29 1 0 0,-11 44-1051 0 0,5 4-2904 0 0,-1 2 2100 0 0,0 1-1 0 0,-1 0 0 0 0,0 0 0 0 0,0 0 0 0 0,-1 0 0 0 0,0 0 0 0 0,0 0 0 0 0,0 1 0 0 0,1 8 0 0 0,5 70-10 0 0,-5-49 183 0 0,4 56 73 0 0,-5-42-18 0 0,2-1 0 0 0,3 0 0 0 0,15 61-1 0 0,-22-109-64 0 0,0 0 1 0 0,1 0-1 0 0,-1 0 0 0 0,0 0 0 0 0,0 0 1 0 0,1 0-1 0 0,-1 0 0 0 0,0 0 0 0 0,1 0 0 0 0,-1 0 1 0 0,1 0-1 0 0,-1 0 0 0 0,1-1 0 0 0,-1 1 0 0 0,1 0 1 0 0,0 0-1 0 0,-1-1 0 0 0,1 1 0 0 0,0 0 1 0 0,0-1-1 0 0,0 1 0 0 0,-1 0 0 0 0,1-1 0 0 0,0 0 1 0 0,0 1-1 0 0,0-1 0 0 0,0 1 0 0 0,0-1 0 0 0,0 0 1 0 0,0 0-1 0 0,0 1 0 0 0,0-1 0 0 0,0 0 1 0 0,0 0-1 0 0,0 0 0 0 0,0 0 0 0 0,0 0 0 0 0,0 0 1 0 0,1-1-1 0 0,2-1-37 0 0,1 0-1 0 0,-1 0 1 0 0,0-1 0 0 0,1 1 0 0 0,-1-1-1 0 0,-1 0 1 0 0,5-4 0 0 0,121-111-1463 0 0,-116 107 909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4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85 343 13963 0 0,'-2'2'-165'0'0,"1"1"-1"0"0,-1-1 1 0 0,1 1 0 0 0,0 0-1 0 0,0 0 1 0 0,0 0-1 0 0,0 0 1 0 0,0-1 0 0 0,1 1-1 0 0,-1 0 1 0 0,1 0 0 0 0,0 0-1 0 0,0 1 1 0 0,0 4 0 0 0,0-4 157 0 0,1 1 0 0 0,-1-1 0 0 0,1 1 0 0 0,0 0 0 0 0,0-1 0 0 0,0 1 0 0 0,0-1 1 0 0,1 0-1 0 0,2 5 0 0 0,1-3-17 0 0,-5-10-531 0 0,-8-22-1054 0 0,1 5 1131 0 0,3 2-13 0 0</inkml:trace>
  <inkml:trace contextRef="#ctx0" brushRef="#br0" timeOffset="1">7 1 6929 0 0,'0'0'5714'0'0,"-7"29"-9523"0"0,12-18 3177 0 0,0 3 160 0 0,-3 1 168 0 0,4 2 40 0 0,0 2 256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4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0 149 8730 0 0,'1'8'-547'0'0,"1"0"0"0"0,0-1 0 0 0,0 1 1 0 0,0 0-1 0 0,1-1 0 0 0,0 1 0 0 0,1-1 0 0 0,6 10 1 0 0,7 20 733 0 0,-15-32-30 0 0,20 44 915 0 0,-20-46-817 0 0,-1 0 0 0 0,1-1 0 0 0,0 1 0 0 0,0-1 1 0 0,0 1-1 0 0,0-1 0 0 0,0 0 0 0 0,1 1 0 0 0,-1-1 1 0 0,1 0-1 0 0,-1-1 0 0 0,1 1 0 0 0,0 0 0 0 0,3 1 2526 0 0,3-11 1572 0 0,-3 0-4095 0 0,-1-1 0 0 0,-1 0 0 0 0,0 0 0 0 0,0 0 0 0 0,-1 0 0 0 0,0-1 0 0 0,-1 1 0 0 0,3-15 0 0 0,-2-11 3 0 0,0-39-1 0 0,2-32-3960 0 0,-1 88 3428 0 0,0 2-439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5.1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28 205 12995 0 0,'0'0'-218'0'0,"2"0"-1049"0"0,-2 1 1410 0 0,1-1 0 0 0,0 0 1 0 0,-1 0-1 0 0,1 0 0 0 0,0 0 1 0 0,-1 0-1 0 0,1-1 0 0 0,0 1 1 0 0,-1 0-1 0 0,1 0 0 0 0,0 0 1 0 0,-1-1-1 0 0,1 1 0 0 0,-1 0 1 0 0,1 0-1 0 0,0-1 0 0 0,-1 1 1 0 0,1-1-1 0 0,-1 1 1 0 0,1 0-1 0 0,-1-1 0 0 0,1 1 1 0 0,0-2-1 0 0,3-4 136 0 0,1 0-1 0 0,-1 0 1 0 0,-1-1 0 0 0,1 1-1 0 0,-1-1 1 0 0,0 0 0 0 0,-1 0 0 0 0,1 0-1 0 0,-1 0 1 0 0,-1 0 0 0 0,2-14 0 0 0,1-11 488 0 0,0-40 1 0 0,-4 72-312 0 0,-2 1-1485 0 0,-1 1 891 0 0,1 0 0 0 0,0 0 0 0 0,0 0 0 0 0,0 0 0 0 0,1 0-1 0 0,-1 0 1 0 0,0 1 0 0 0,1-1 0 0 0,0 1 0 0 0,-1-1 0 0 0,1 1-1 0 0,0-1 1 0 0,-1 5 0 0 0,-11 44-966 0 0,9-32 879 0 0,-9 27-170 0 0,2-6 198 0 0,-8 57 1 0 0,17-87 185 0 0,1 0 0 0 0,0 1 0 0 0,1-1 0 0 0,1 1 0 0 0,-1-1 0 0 0,2 0 0 0 0,-1 1 0 0 0,1-1 0 0 0,1 0 0 0 0,6 17 0 0 0,-8-25-28 0 0,0 0 1 0 0,0 0-1 0 0,0 0 1 0 0,0 0-1 0 0,0-1 1 0 0,1 1-1 0 0,-1 0 1 0 0,0-1 0 0 0,1 1-1 0 0,0-1 1 0 0,-1 1-1 0 0,1-1 1 0 0,0 0-1 0 0,-1 0 1 0 0,1 0-1 0 0,0 0 1 0 0,0 0 0 0 0,0 0-1 0 0,0 0 1 0 0,0-1-1 0 0,0 1 1 0 0,0-1-1 0 0,0 1 1 0 0,0-1-1 0 0,1 0 1 0 0,-1 0 0 0 0,0 0-1 0 0,0 0 1 0 0,0 0-1 0 0,0 0 1 0 0,0-1-1 0 0,0 1 1 0 0,0-1-1 0 0,0 1 1 0 0,0-1 0 0 0,0 0-1 0 0,0 0 1 0 0,0 0-1 0 0,0 0 1 0 0,0 0-1 0 0,0 0 1 0 0,-1 0 0 0 0,1-1-1 0 0,0 1 1 0 0,1-3-1 0 0,12-9-634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5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57 12827 0 0,'0'0'1471'0'0,"-1"10"-1673"0"0,-1 19-398 0 0,1 1 0 0 0,1 0-1 0 0,5 38 1 0 0,-4-54 732 0 0,-1-12-109 0 0,1 18 930 0 0,2-1 0 0 0,7 36 8772 0 0,-11-60-8774 0 0,-4-13-971 0 0,1 0 1 0 0,1 1-1 0 0,1-1 0 0 0,0 0 1 0 0,1 0-1 0 0,1-1 0 0 0,1 1 1 0 0,0 0-1 0 0,2 0 0 0 0,0 1 1 0 0,1-1-1 0 0,0 0 0 0 0,2 1 1 0 0,8-19-1 0 0,-13 33-379 0 0,1 0 0 0 0,0 0 0 0 0,0 1 1 0 0,0-1-1 0 0,0 1 0 0 0,0-1 0 0 0,0 1 0 0 0,1 0 0 0 0,-1 0 0 0 0,1 0 0 0 0,0 0 0 0 0,-1 0 0 0 0,1 1 1 0 0,0-1-1 0 0,0 1 0 0 0,0 0 0 0 0,4-2 0 0 0,8 0-2155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1777 339 16700 0 0,'-4'-12'202'0'0,"-2"-5"412"0"0,-1 1 0 0 0,0 0-1 0 0,-1 0 1 0 0,0 0-1 0 0,-1 1 1 0 0,-1 0 0 0 0,-1 1-1 0 0,-15-17 1 0 0,8 15-518 0 0,0 1 0 0 0,-1 1 0 0 0,0 0-1 0 0,-1 2 1 0 0,-1 0 0 0 0,0 1 0 0 0,-1 1 0 0 0,0 1 0 0 0,0 1 0 0 0,-1 1 0 0 0,0 1 0 0 0,0 1 0 0 0,-1 1 0 0 0,-45-2 0 0 0,22 6-262 0 0,-1 1 1 0 0,1 2 0 0 0,0 3-1 0 0,0 1 1 0 0,0 3 0 0 0,-68 23-1 0 0,59-13 1 0 0,1 3 0 0 0,1 2 0 0 0,1 3 0 0 0,2 2 0 0 0,-63 47 0 0 0,56-31-148 0 0,1 2 0 0 0,3 3 0 0 0,-88 108 0 0 0,117-126 36 0 0,2 1 1 0 0,1 1-1 0 0,2 1 0 0 0,-24 61 0 0 0,23-40 15 0 0,2 1 0 0 0,-16 88 1 0 0,29-108 174 0 0,1 1 0 0 0,2 0 0 0 0,2-1 0 0 0,1 1 0 0 0,2 0 0 0 0,2-1 0 0 0,2 1 0 0 0,1-1 0 0 0,2 0 0 0 0,21 57 0 0 0,-8-37-72 0 0,2-1 0 0 0,3-2 0 0 0,46 72-1 0 0,-54-99 76 0 0,1-1 0 0 0,1 0-1 0 0,2-2 1 0 0,1 0-1 0 0,0-2 1 0 0,2 0 0 0 0,48 32-1 0 0,-40-35 49 0 0,1-1 1 0 0,1-2-1 0 0,1-1 0 0 0,0-1 1 0 0,0-3-1 0 0,2-1 0 0 0,-1-2 0 0 0,1-1 1 0 0,1-2-1 0 0,-1-2 0 0 0,1-2 1 0 0,-1-1-1 0 0,1-2 0 0 0,0-2 0 0 0,-1-1 1 0 0,1-3-1 0 0,69-20 0 0 0,-69 14 93 0 0,0-2-1 0 0,-2-1 0 0 0,0-3 0 0 0,-1 0 0 0 0,-1-3 1 0 0,0-1-1 0 0,-2-2 0 0 0,-1-1 0 0 0,-1-1 1 0 0,-2-2-1 0 0,32-38 0 0 0,5-13 453 0 0,-4-4 0 0 0,-3-3 0 0 0,-5-2 0 0 0,-3-2-1 0 0,-4-3 1 0 0,52-144 0 0 0,-68 128-131 0 0,-4-2 0 0 0,-5 0-1 0 0,13-183 1 0 0,-32 256-26 0 0,-3 0-1 0 0,-1-1 1 0 0,-2 1 0 0 0,-12-73-1 0 0,11 99-166 0 0,-1-1 0 0 0,-1 1-1 0 0,0 0 1 0 0,0 0-1 0 0,-1 0 1 0 0,-1 1 0 0 0,-11-16-1 0 0,12 20-120 0 0,0 1 1 0 0,-1 0-1 0 0,1 0 0 0 0,-1 1 0 0 0,-1 0 0 0 0,1 0 0 0 0,-1 1 0 0 0,0 0 1 0 0,-1 0-1 0 0,1 0 0 0 0,-19-5 0 0 0,-1 1-261 0 0,0 2-1 0 0,-1 1 1 0 0,0 1 0 0 0,0 1 0 0 0,-38 1-1 0 0,-144 15-1650 0 0,72-2-2648 0 0,105-8 2491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6.8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178 146 10474 0 0,'-20'-112'6488'0'0,"16"79"-4695"0"0,13 133-10180 0 0,-9 8 5883 0 0,-11 114 3903 0 0,7-152-2048 0 0,-88 924 2423 0 0,78-879-1381 0 0,-27 327 2910 0 0,47-407-2915 0 0,10-61-4388 0 0,-7 9 1770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43:19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9418,'0'0'1566,"-1"2"-1294,13 13-110,25 18 196,-35-31-263,1 0 0,0-1 0,0 1-1,1-1 1,-1 1 0,0-1 0,0 0 0,1-1 0,-1 1 0,0 0 0,1-1 0,-1 0 0,1 0 0,-1 0 0,1 0-1,-1 0 1,0-1 0,1 1 0,5-3 0,-1 0 214,0 0-1,0 0 0,0-1 1,0-1-1,11-7 1,14-18 765,-31 28-1052,-1 0 1,1 1-1,-1-1 1,1 0 0,-1 0-1,0 0 1,0 0-1,0 0 1,0-1-1,0 1 1,0 0-1,-1 0 1,1 0 0,-1-1-1,0 1 1,1-5-1,-2 7-43,1-1 0,0 0 0,0 1-1,-1-1 1,1 0 0,-1 1 0,1-1 0,0 1-1,-1-1 1,1 1 0,-1-1 0,0 1 0,1-1-1,-1 1 1,1-1 0,-1 1 0,1 0 0,-1-1-1,0 1 1,1 0 0,-1 0 0,0-1 0,0 1-1,1 0 1,-1 0 0,0 0 0,1 0 0,-1 0-1,0 0 1,0 0 0,1 0 0,-1 0 0,0 0-1,1 0 1,-1 1 0,0-1 0,1 0 0,-2 1-1,-27 10-455,17-4 438,1 0 1,0 1-1,1 1 1,-1 0-1,2 0 1,-1 1-1,1 0 1,1 0-1,0 1 1,0 0-1,-6 13 0,7-11 92,1 0-1,0 1 1,0-1-1,2 1 1,0 0-1,0 1 1,1-1-1,1 0 1,0 1-1,1 16 1,1-27-77,0 0 1,0 0 0,1 0-1,-1 0 1,1 1-1,0-1 1,0 0 0,0 0-1,1 0 1,0-1-1,-1 1 1,1 0 0,1-1-1,-1 1 1,0-1-1,1 1 1,0-1 0,0 0-1,0 0 1,0 0-1,0-1 1,0 1 0,1-1-1,-1 0 1,1 0-1,0 0 1,0 0 0,-1-1-1,1 1 1,0-1-1,0 0 1,1 0 0,-1-1-1,0 1 1,0-1-1,0 0 1,0 0 0,1 0-1,-1 0 1,0-1-1,0 0 1,0 0 0,6-2-1,34-16-232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1 9762 0 0,'-5'45'-1126'0'0,"1"1"-1"0"0,5 77 0 0 0,19 92 3753 0 0,2 37 262 0 0,-22-105 7399 0 0,10-167-9613 0 0,20-52-862 0 0,-20 44-78 0 0,1 1-1 0 0,30-51 1 0 0,-41 78 207 0 0,1-1 0 0 0,-1 0-1 0 0,0 1 1 0 0,1-1 0 0 0,-1 1 0 0 0,1-1-1 0 0,-1 1 1 0 0,1-1 0 0 0,-1 1 0 0 0,1-1 0 0 0,-1 1-1 0 0,1-1 1 0 0,-1 1 0 0 0,1 0 0 0 0,-1-1 0 0 0,1 1-1 0 0,0 0 1 0 0,-1 0 0 0 0,1-1 0 0 0,0 1-1 0 0,-1 0 1 0 0,1 0 0 0 0,0 0 0 0 0,-1 0 0 0 0,1 0-1 0 0,0 0 1 0 0,0 0 0 0 0,-1 0 0 0 0,1 0-1 0 0,0 0 1 0 0,-1 0 0 0 0,1 0 0 0 0,0 0 0 0 0,-1 1-1 0 0,1-1 1 0 0,0 0 0 0 0,-1 1 0 0 0,1-1 0 0 0,-1 0-1 0 0,1 1 1 0 0,-1-1 0 0 0,1 1 0 0 0,0-1-1 0 0,-1 0 1 0 0,0 1 0 0 0,1 0 0 0 0,-1-1 0 0 0,1 1-1 0 0,-1-1 1 0 0,0 1 0 0 0,1-1 0 0 0,-1 1-1 0 0,0 0 1 0 0,1-1 0 0 0,-1 2 0 0 0,20 44-1134 0 0,-17-39 1196 0 0,9 23-22 0 0,19 54-1330 0 0,-18-27-5341 0 0,-10-40 3289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7.6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1 495 11122 0 0,'0'0'3658'0'0,"10"-4"-1148"0"0,40-16-2668 0 0,117-18 281 0 0,274-26 0 0 0,-257 41-155 0 0,420-44-22 0 0,429-68 95 0 0,-530 23 284 0 0,-472 104-410 0 0,0 0-1 0 0,0 2 1 0 0,0 2-1 0 0,1 1 1 0 0,0 1 0 0 0,-1 2-1 0 0,1 1 1 0 0,0 1-1 0 0,30 7 1 0 0,-39-4-283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8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6425 0 0,'0'0'12328'0'0,"2"6"-15684"0"0,3 9 3063 0 0,-1 1 0 0 0,0-1 0 0 0,-1 1 0 0 0,-1 0 0 0 0,1 22 0 0 0,-6 89 444 0 0,1-66-501 0 0,1-23-703 0 0,-7 41-1 0 0,1-39 595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9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76 491 15051 0 0,'0'0'1609'0'0,"-2"0"60"0"0,-8 9-3606 0 0,9-5 1743 0 0,0 0 1 0 0,1 0 0 0 0,-1 0 0 0 0,1 0 0 0 0,0 0-1 0 0,0 0 1 0 0,1 0 0 0 0,-1 0 0 0 0,2 7 0 0 0,1 6-57 0 0,-2 259 630 0 0,-1-248 251 0 0,0-25 752 0 0,-1-10-261 0 0,-1-10-959 0 0,-1-18-514 0 0,-45-313-729 0 0,46 338 1084 0 0,-2-4 218 0 0,1-1-1 0 0,1 0 1 0 0,-1-24 0 0 0,3 34-184 0 0,1 0 0 0 0,-1 0 1 0 0,1-1-1 0 0,0 1 0 0 0,0 1 0 0 0,1-1 1 0 0,0 0-1 0 0,-1 0 0 0 0,2 0 0 0 0,-1 1 1 0 0,0-1-1 0 0,1 1 0 0 0,0 0 0 0 0,5-6 0 0 0,36-36-83 0 0,79-64 0 0 0,-36 35 18 0 0,-77 65-125 0 0,-4 4-131 0 0,1-1 1 0 0,0 1-1 0 0,1 0 1 0 0,-1 0-1 0 0,1 1 1 0 0,0 0-1 0 0,14-6 1 0 0,-22 11 241 0 0,1 0 0 0 0,-1 0-1 0 0,1 0 1 0 0,-1 0 0 0 0,0 0 0 0 0,1-1 0 0 0,-1 1 0 0 0,1 0 0 0 0,-1 0 0 0 0,1 0 0 0 0,-1 1 0 0 0,1-1 0 0 0,-1 0 0 0 0,1 0 0 0 0,-1 0 0 0 0,1 0 0 0 0,-1 0 0 0 0,1 0 0 0 0,-1 1 0 0 0,0-1 0 0 0,1 0 0 0 0,-1 0 0 0 0,1 1 0 0 0,-1-1-1 0 0,0 0 1 0 0,1 1 0 0 0,1 5-64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9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1 310 17060 0 0,'0'0'473'0'0,"2"-4"-409"0"0,15-17-229 0 0,1 0-1 0 0,1 1 0 0 0,1 2 1 0 0,38-30-1 0 0,-18 16 217 0 0,1-4-207 0 0,-5 5-935 0 0,64-44 0 0 0,-95 72 908 0 0,-4 2-289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5:5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9 366 13187 0 0,'-3'0'4926'0'0,"-3"-2"-4530"0"0,11-6-444 0 0,0 0 0 0 0,1 0 0 0 0,-1 0 0 0 0,1 0 0 0 0,1 1 0 0 0,-1 0 0 0 0,10-6-1 0 0,3-6 48 0 0,17-20 6 0 0,-17 17-780 0 0,1 1 0 0 0,1 1 0 0 0,46-34 1 0 0,-50 44-580 0 0</inkml:trace>
  <inkml:trace contextRef="#ctx0" brushRef="#br0" timeOffset="1">468 0 16396 0 0,'0'0'1280'0'0,"-1"8"-3089"0"0,-8 138 183 0 0,8-91 2055 0 0,-9 60-1 0 0,7-36-1431 0 0,4-63 484 0 0,-1-15 194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0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17948 0 0,'0'0'432'0'0,"2"-20"-304"0"0,0 13-191 0 0,0 0 0 0 0,0 0 0 0 0,1 0 0 0 0,0 1-1 0 0,0-1 1 0 0,0 1 0 0 0,1 0 0 0 0,0 0 0 0 0,0 0 0 0 0,1 0 0 0 0,0 1 0 0 0,0 0 0 0 0,0 0 0 0 0,0 0-1 0 0,1 1 1 0 0,0-1 0 0 0,0 1 0 0 0,7-3 0 0 0,-11 6 63 0 0,0 0 0 0 0,0 0 1 0 0,1 0-1 0 0,-1 1 0 0 0,0-1 0 0 0,1 1 0 0 0,-1-1 0 0 0,1 1 1 0 0,-1 0-1 0 0,1 0 0 0 0,-1 0 0 0 0,0 0 0 0 0,1 1 1 0 0,-1-1-1 0 0,1 1 0 0 0,-1-1 0 0 0,3 2 0 0 0,-3-1-34 0 0,-1 0 0 0 0,1 1-1 0 0,-1-1 1 0 0,0 1 0 0 0,1-1-1 0 0,-1 1 1 0 0,0 0 0 0 0,0-1-1 0 0,0 1 1 0 0,0 0 0 0 0,0 0-1 0 0,0-1 1 0 0,0 1 0 0 0,-1 0-1 0 0,1 0 1 0 0,-1 0 0 0 0,1 0-1 0 0,-1 0 1 0 0,0 0 0 0 0,0 0-1 0 0,0 3 1 0 0,1 13 31 0 0,-2 0-1 0 0,0 0 1 0 0,0 0 0 0 0,-2 0-1 0 0,-1 0 1 0 0,-6 22 0 0 0,0-9 190 0 0,-2-1 0 0 0,-25 49 1 0 0,32-67-726 0 0,9-8-979 0 0,21-15 311 0 0,-19 7 1139 0 0,1 1-1 0 0,0 0 1 0 0,0 0-1 0 0,0 0 1 0 0,1 1 0 0 0,-1 0-1 0 0,1 1 1 0 0,-1 0-1 0 0,1 0 1 0 0,-1 1 0 0 0,1-1-1 0 0,-1 2 1 0 0,1-1-1 0 0,0 1 1 0 0,7 2 0 0 0,-11-3 123 0 0,-1 2 0 0 0,1-1 1 0 0,0 0-1 0 0,-1 1 1 0 0,1-1-1 0 0,-1 1 0 0 0,1 0 1 0 0,-1 1-1 0 0,0-1 0 0 0,0 0 1 0 0,0 1-1 0 0,0 0 1 0 0,0-1-1 0 0,0 1 0 0 0,-1 1 1 0 0,1-1-1 0 0,-1 0 0 0 0,0 0 1 0 0,0 1-1 0 0,-1-1 1 0 0,1 1-1 0 0,0 0 0 0 0,-1-1 1 0 0,0 1-1 0 0,0 0 1 0 0,0 0-1 0 0,-1 0 0 0 0,1 0 1 0 0,-1 0-1 0 0,0 6 0 0 0,-1 0 129 0 0,0 0 0 0 0,-1 0 0 0 0,0 0 0 0 0,0-1 0 0 0,-1 1 0 0 0,0-1 0 0 0,-1 0 0 0 0,0 0 0 0 0,0 0 0 0 0,-1 0 0 0 0,0-1 0 0 0,-1 0 0 0 0,0 0 0 0 0,-8 8 0 0 0,-12 12-95 0 0,-2-1-1 0 0,-37 29 1 0 0,56-49-166 0 0,1 0-600 0 0,0-1 1 0 0,-1 0-1 0 0,1 0 0 0 0,-16 7 1 0 0,1-5 560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0.6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15571 0 0,'0'0'1145'0'0,"1"8"-3882"0"0,12 148-512 0 0,-15 89 4147 0 0,0-219-1873 0 0,0 1-1 0 0,-2-1 1 0 0,-8 30 0 0 0,3-26-1087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1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11554 0 0,'0'0'3242'0'0,"0"3"-3928"0"0,-1 39-5 0 0,5 65 1 0 0,1-2 1367 0 0,-4-79-216 0 0,-2 0 1 0 0,-6 39 0 0 0,6-64 332 0 0,2-117-4747 0 0,-2 85 3819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1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2 191 12611 0 0,'0'0'202'0'0,"0"-1"1"0"0,0 1 0 0 0,-1-1 0 0 0,1 1-1 0 0,0-1 1 0 0,0 0 0 0 0,0 1-1 0 0,0-1 1 0 0,0 1 0 0 0,0-1 0 0 0,0 1-1 0 0,0-1 1 0 0,0 1 0 0 0,0-1-1 0 0,0 0 1 0 0,0 1 0 0 0,0-1 0 0 0,1 1-1 0 0,-1-1 1 0 0,0 1 0 0 0,0-1-1 0 0,1 0 1 0 0,15-13-736 0 0,-12 10 918 0 0,32-27-91 0 0,6-6-144 0 0,63-42-1 0 0,-103 77-380 0 0,1 1-1 0 0,0-1 0 0 0,-1 1 0 0 0,1 0 0 0 0,0 0 0 0 0,0 0 0 0 0,0 0 0 0 0,0 0 0 0 0,0 0 0 0 0,0 1 0 0 0,0-1 0 0 0,0 1 0 0 0,4 0 0 0 0,1 3-1092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1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1 252 8282 0 0,'1'1'78'0'0,"0"-1"-1"0"0,1 0 1 0 0,-1 0 0 0 0,0 0 0 0 0,1 0 0 0 0,-1 0 0 0 0,0 0 0 0 0,0 0-1 0 0,1-1 1 0 0,-1 1 0 0 0,0 0 0 0 0,1-1 0 0 0,-1 1 0 0 0,0-1-1 0 0,0 1 1 0 0,0-1 0 0 0,0 0 0 0 0,1 1 0 0 0,-1-1 0 0 0,0 0-1 0 0,1-1 1 0 0,27-25-357 0 0,-21 19 728 0 0,54-56 737 0 0,22-18-108 0 0,-73 72-1122 0 0,1 1-1 0 0,0 0 1 0 0,0 1 0 0 0,1 1 0 0 0,22-11 0 0 0,-35 18-43 0 0,1 0 0 0 0,-1 0 0 0 0,1-1 0 0 0,-1 1 0 0 0,1 0 1 0 0,-1 0-1 0 0,1 0 0 0 0,-1-1 0 0 0,1 1 0 0 0,-1 0 0 0 0,1 0 1 0 0,-1 0-1 0 0,1 0 0 0 0,-1 0 0 0 0,1 0 0 0 0,-1 0 0 0 0,1 0 1 0 0,-1 0-1 0 0,1 1 0 0 0,0-1 0 0 0,-1 0 0 0 0,1 0 0 0 0,-1 0 1 0 0,1 1-1 0 0,-1-1 0 0 0,1 1 0 0 0,1 4-1089 0 0</inkml:trace>
  <inkml:trace contextRef="#ctx0" brushRef="#br0" timeOffset="1">39 532 11666 0 0,'0'0'1005'0'0,"5"-4"-256"0"0,41-43 306 0 0,1 2 0 0 0,3 2 0 0 0,99-66 0 0 0,-131 98-1105 0 0,-8 4-178 0 0,1 1 0 0 0,-1 0 0 0 0,2 0 1 0 0,-1 1-1 0 0,1 1 0 0 0,14-5 0 0 0,-23 9-604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9.2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68 17260 0 0,'-3'-8'1736'0'0,"4"5"-599"0"0,2 7-1893 0 0,1 5 706 0 0,-1-1-1 0 0,-1 1 0 0 0,1 0 0 0 0,-1 0 0 0 0,-1-1 0 0 0,0 1 0 0 0,0 0 0 0 0,-1 18 1 0 0,0-15 79 0 0,0-1 0 0 0,1 1 0 0 0,1 0 0 0 0,0-1 1 0 0,5 19-1 0 0,-6-28-24 0 0,-1-1 1 0 0,1 1-1 0 0,-1 0 1 0 0,1-1-1 0 0,0 1 1 0 0,-1-1-1 0 0,1 1 1 0 0,0-1-1 0 0,0 0 1 0 0,0 1-1 0 0,0-1 1 0 0,1 0 0 0 0,-1 0-1 0 0,0 0 1 0 0,0 0-1 0 0,1 0 1 0 0,-1 0-1 0 0,1 0 1 0 0,-1 0-1 0 0,1 0 1 0 0,-1-1-1 0 0,1 1 1 0 0,-1 0-1 0 0,1-1 1 0 0,0 0-1 0 0,2 1 1 0 0,-2-1 13 0 0,0-1 0 0 0,1 1 0 0 0,-1-1 0 0 0,0 1 0 0 0,0-1 0 0 0,1 0 0 0 0,-1 0 0 0 0,0 0 0 0 0,0 0-1 0 0,0 0 1 0 0,0 0 0 0 0,0-1 0 0 0,-1 1 0 0 0,1-1 0 0 0,0 1 0 0 0,-1-1 0 0 0,1 0 0 0 0,2-3 0 0 0,124-180 597 0 0,-85 119-350 0 0,-42 66-244 0 0,3 40-1950 0 0,-7-15 1796 0 0,1 46 0 0 0,2-65 122 0 0,0 0 0 0 0,0 0 0 0 0,1 0 0 0 0,0 1 0 0 0,1-1-1 0 0,-1 0 1 0 0,1-1 0 0 0,0 1 0 0 0,1 0 0 0 0,-1 0 0 0 0,1-1 0 0 0,0 0 0 0 0,5 7 0 0 0,-6-10-209 0 0,-1-1 1 0 0,1 0-1 0 0,-1 0 1 0 0,1 1-1 0 0,0-1 1 0 0,0 0-1 0 0,0 0 1 0 0,0-1-1 0 0,0 1 1 0 0,-1 0-1 0 0,1-1 1 0 0,1 1-1 0 0,-1-1 1 0 0,0 1-1 0 0,0-1 1 0 0,0 0-1 0 0,0 0 1 0 0,0 0-1 0 0,0 0 1 0 0,0-1-1 0 0,0 1 1 0 0,3-1-1 0 0,5-2-1784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3.9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11 150 4945 0 0,'0'0'481'0'0,"14"-6"357"0"0,-2 2-900 0 0,0 1 0 0 0,0 0 1 0 0,1 1-1 0 0,-1 0 0 0 0,23 0 0 0 0,-32 1 331 0 0,0 1 0 0 0,0 0-1 0 0,0-1 1 0 0,0 0 0 0 0,1 0-1 0 0,-1 0 1 0 0,0 0 0 0 0,-1 0-1 0 0,1-1 1 0 0,0 1 0 0 0,0-1-1 0 0,0 0 1 0 0,-1 0 0 0 0,1 0-1 0 0,-1 0 1 0 0,0 0 0 0 0,1 0-1 0 0,-1-1 1 0 0,0 1 0 0 0,0-1-1 0 0,2-5 1 0 0,-1 3 468 0 0,0-1 0 0 0,0 1 0 0 0,-1-1 0 0 0,1 0 0 0 0,-2 0 0 0 0,1 0 0 0 0,-1 0 0 0 0,1-1 0 0 0,-2 1 0 0 0,1-7 0 0 0,-1 12-601 0 0,1 1 1 0 0,-1-1-1 0 0,0 1 0 0 0,0-1 1 0 0,0 0-1 0 0,0 1 0 0 0,0-1 1 0 0,-1 1-1 0 0,1-1 1 0 0,0 1-1 0 0,0-1 0 0 0,0 0 1 0 0,0 1-1 0 0,-1-1 0 0 0,1 1 1 0 0,0-1-1 0 0,-1 1 1 0 0,1-1-1 0 0,0 1 0 0 0,-1-1 1 0 0,1 1-1 0 0,0 0 0 0 0,-1-1 1 0 0,1 1-1 0 0,-1-1 0 0 0,1 1 1 0 0,-1 0-1 0 0,1-1 1 0 0,-1 1-1 0 0,0 0 0 0 0,-18 3 453 0 0,14 0-772 0 0,0 0 0 0 0,-1 1 0 0 0,1-1-1 0 0,1 1 1 0 0,-7 6 0 0 0,3-2-28 0 0,-23 25-73 0 0,1 2-1 0 0,-33 49 0 0 0,62-82 271 0 0,0-1 0 0 0,0 0 0 0 0,1 1 0 0 0,-1-1-1 0 0,0 0 1 0 0,1 1 0 0 0,-1-1 0 0 0,1 1-1 0 0,-1 0 1 0 0,1-1 0 0 0,0 1 0 0 0,-1-1-1 0 0,1 1 1 0 0,0-1 0 0 0,0 1 0 0 0,0 0-1 0 0,0-1 1 0 0,1 1 0 0 0,-1-1 0 0 0,0 1-1 0 0,1 0 1 0 0,0 2 0 0 0,1-2-34 0 0,-1 0 1 0 0,1 0-1 0 0,-1 0 1 0 0,1-1-1 0 0,0 1 1 0 0,0 0-1 0 0,0-1 1 0 0,0 1-1 0 0,0-1 1 0 0,0 1-1 0 0,0-1 1 0 0,0 0-1 0 0,3 1 1 0 0,9 3-208 0 0,0-1 0 0 0,0 0 0 0 0,30 3 0 0 0,-37-6 256 0 0,31 3-53 0 0,-10 0-51 0 0,50 10 0 0 0,-71-12 94 0 0,0 0-1 0 0,-1 0 1 0 0,1 1-1 0 0,-1 0 1 0 0,1 0 0 0 0,-1 1-1 0 0,0-1 1 0 0,0 1 0 0 0,0 0-1 0 0,-1 1 1 0 0,0 0 0 0 0,7 7-1 0 0,-10-10 17 0 0,0 1-1 0 0,0 0 1 0 0,-1 0 0 0 0,1-1-1 0 0,-1 1 1 0 0,1 0-1 0 0,-1 0 1 0 0,0 0-1 0 0,-1 1 1 0 0,1-1 0 0 0,0 0-1 0 0,-1 0 1 0 0,0 0-1 0 0,1 1 1 0 0,-1-1-1 0 0,-1 5 1 0 0,0-2 24 0 0,0 0 0 0 0,-1 0 0 0 0,0 0 0 0 0,0 0 0 0 0,0 0 1 0 0,-1 0-1 0 0,-6 10 0 0 0,-4 2 66 0 0,0 0 1 0 0,-1-1 0 0 0,-28 24-1 0 0,27-27-370 0 0,-1 0 1 0 0,0-2-1 0 0,-1 0 0 0 0,-1 0 0 0 0,0-2 0 0 0,0 0 1 0 0,-1-2-1 0 0,0 0 0 0 0,-1-1 0 0 0,-29 7 0 0 0,19-8 171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4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10 151 14211 0 0,'-5'-47'2868'0'0,"1"-56"0"0"0,10 123-4343 0 0,-7 207 516 0 0,-1-15 386 0 0,8-90 419 0 0,-1-36-226 0 0,-10 157 0 0 0,-3-187 349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5.0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47 432 16740 0 0,'-1'0'28'0'0,"1"0"1"0"0,-1 0-1 0 0,1 1 1 0 0,0-1 0 0 0,-1 0-1 0 0,1 1 1 0 0,-1-1 0 0 0,1 0-1 0 0,0 1 1 0 0,0-1-1 0 0,-1 1 1 0 0,1-1 0 0 0,0 0-1 0 0,0 1 1 0 0,-1-1 0 0 0,1 1-1 0 0,0-1 1 0 0,0 1-1 0 0,0-1 1 0 0,0 1 0 0 0,0-1-1 0 0,0 1 1 0 0,0-1 0 0 0,0 1-1 0 0,0-1 1 0 0,0 1-1 0 0,0-1 1 0 0,0 1 0 0 0,0-1-1 0 0,0 0 1 0 0,0 1-1 0 0,0-1 1 0 0,1 1 0 0 0,-1 0-1 0 0,5 24-803 0 0,1 8 672 0 0,-1 0-1 0 0,-1 0 0 0 0,-2 0 1 0 0,-4 60-1 0 0,1-26 140 0 0,3 7 98 0 0,1-49 70 0 0,-2 0 1 0 0,-1-1-1 0 0,-1 1 1 0 0,-1 0-1 0 0,-1-1 1 0 0,-8 32-1 0 0,11-55 260 0 0,-14-20 1418 0 0,11 11-1827 0 0,1-1-1 0 0,0 1 1 0 0,0-1 0 0 0,1 0-1 0 0,0 0 1 0 0,1-12 0 0 0,-1-1-146 0 0,-8-192-1226 0 0,-4-53 1953 0 0,12 257-493 0 0,0 1 0 0 0,1-1 0 0 0,1 0 0 0 0,-1 0 0 0 0,1 1 0 0 0,1-1 1 0 0,0 0-1 0 0,0 1 0 0 0,1-1 0 0 0,0 1 0 0 0,1 0 0 0 0,8-15 0 0 0,-1 8-127 0 0,0 0-1 0 0,1 1 0 0 0,1 0 0 0 0,0 1 1 0 0,21-17-1 0 0,-21 20-38 0 0,26-26-113 0 0,3 2 0 0 0,1 2 0 0 0,66-39 0 0 0,-109 72 134 0 0,24-11-1258 0 0,-23 11 1030 0 0,0-1 0 0 0,0 1 0 0 0,0-1 0 0 0,0 1 0 0 0,1 0 0 0 0,-1 0 0 0 0,0 0 0 0 0,0 0 0 0 0,0 0-1 0 0,0 0 1 0 0,0 0 0 0 0,0 0 0 0 0,0 0 0 0 0,1 0 0 0 0,-1 1 0 0 0,0-1 0 0 0,0 0 0 0 0,0 1 0 0 0,0-1 0 0 0,1 1 0 0 0,3 5-2097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5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 19044 0 0,'0'0'336'0'0,"4"-2"-96"0"0,145-96-588 0 0,-28 16 280 0 0,62-51-1660 0 0,-170 124-1093 0 0</inkml:trace>
  <inkml:trace contextRef="#ctx0" brushRef="#br0" timeOffset="1">26 631 20348 0 0,'2'-4'30'0'0,"0"1"0"0"0,0 0 0 0 0,0 0-1 0 0,1 0 1 0 0,-1 0 0 0 0,1 0 0 0 0,0 0 0 0 0,0 1-1 0 0,0-1 1 0 0,5-3 0 0 0,2-2 5 0 0,30-27-577 0 0,2 1-1 0 0,0 2 1 0 0,3 2-1 0 0,92-47 1 0 0,-115 70-397 0 0,-15 7 851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5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10674 0 0,'4'12'5476'0'0,"-1"23"-4406"0"0,-4 24-2172 0 0,9 265 1378 0 0,-3-245-464 0 0,-6-62-1047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6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7 234 16035 0 0,'-3'-4'4264'0'0,"0"-12"-3472"0"0,2-18-784 0 0,2 32-27 0 0,0-1 0 0 0,-1 0-1 0 0,1 1 1 0 0,0-1 0 0 0,1 1-1 0 0,-1 0 1 0 0,0-1 0 0 0,1 1 0 0 0,-1 0-1 0 0,1 0 1 0 0,-1 0 0 0 0,1 0-1 0 0,0 0 1 0 0,0 0 0 0 0,0 0-1 0 0,0 1 1 0 0,4-3 0 0 0,4-5-86 0 0,12-10-156 0 0,0 0 0 0 0,1 1 0 0 0,1 1-1 0 0,0 1 1 0 0,40-19 0 0 0,-63 35 240 0 0,0-1-1 0 0,0 0 1 0 0,1 1-1 0 0,-1-1 1 0 0,0 0 0 0 0,0 1-1 0 0,1 0 1 0 0,-1-1-1 0 0,0 1 1 0 0,1 0 0 0 0,-1-1-1 0 0,0 1 1 0 0,1 0 0 0 0,-1 0-1 0 0,0 0 1 0 0,1 0-1 0 0,-1 1 1 0 0,0-1 0 0 0,1 0-1 0 0,-1 0 1 0 0,0 1-1 0 0,1-1 1 0 0,1 2 0 0 0,-2-1 12 0 0,0 0 0 0 0,0 0 1 0 0,0 0-1 0 0,0 0 1 0 0,-1 1-1 0 0,1-1 1 0 0,0 0-1 0 0,-1 1 1 0 0,1-1-1 0 0,-1 1 1 0 0,1-1-1 0 0,-1 0 1 0 0,1 1-1 0 0,-1-1 1 0 0,0 1-1 0 0,0-1 1 0 0,0 3-1 0 0,0 6 60 0 0,-1 0-1 0 0,0 0 0 0 0,0 0 1 0 0,-5 17-1 0 0,-7 7 18 0 0,0 0-1 0 0,-2-1 1 0 0,-2-1-1 0 0,-37 54 1 0 0,23-36 68 0 0,24-34-132 0 0,10-8-338 0 0,0-7 289 0 0,-1 0 0 0 0,1-1 0 0 0,0 1 0 0 0,0-1-1 0 0,-1 0 1 0 0,1 0 0 0 0,0 0 0 0 0,0 0-1 0 0,3-1 1 0 0,7 1 9 0 0,1-1-1 0 0,-1 2 0 0 0,0-1 1 0 0,0 2-1 0 0,0 0 1 0 0,1 0-1 0 0,-2 2 0 0 0,23 7 1 0 0,-31-9 65 0 0,1 0 0 0 0,-1 0 0 0 0,1 1 0 0 0,-1 0 1 0 0,0 0-1 0 0,0 0 0 0 0,0 0 0 0 0,0 0 0 0 0,-1 1 0 0 0,1 0 0 0 0,-1 0 1 0 0,0 0-1 0 0,0 0 0 0 0,0 0 0 0 0,-1 1 0 0 0,0-1 0 0 0,0 1 0 0 0,0-1 1 0 0,0 1-1 0 0,0 0 0 0 0,-1 0 0 0 0,0 0 0 0 0,0 0 0 0 0,-1 0 0 0 0,1 0 1 0 0,-1 6-1 0 0,-1-1 60 0 0,0 0 1 0 0,0 0-1 0 0,-1-1 1 0 0,0 1-1 0 0,-1 0 1 0 0,0-1-1 0 0,0 1 1 0 0,-1-1 0 0 0,0 0-1 0 0,-1-1 1 0 0,0 1-1 0 0,0-1 1 0 0,-12 13-1 0 0,3-4 41 0 0,-1-1 0 0 0,-1-1 0 0 0,-1-1 0 0 0,0 0 0 0 0,-22 13 0 0 0,32-22-437 0 0,-2 0-1 0 0,1-1 0 0 0,0 0 0 0 0,-1-1 0 0 0,0 1 0 0 0,0-2 1 0 0,0 1-1 0 0,0-1 0 0 0,0-1 0 0 0,-1 0 0 0 0,-11 1 0 0 0,4-2-402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6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186 98 11026 0 0,'1'-23'3247'0'0,"0"16"-2240"0"0,0 0 1 0 0,-1 0-1 0 0,0 0 1 0 0,-1 1 0 0 0,1-1-1 0 0,-1 0 1 0 0,0 0-1 0 0,-5-12 814 0 0,-6 19-1778 0 0,6 1-121 0 0,1-1 0 0 0,0 1 1 0 0,0 1-1 0 0,0-1 0 0 0,1 1 0 0 0,-1 0 0 0 0,0 0 0 0 0,1 0 0 0 0,-1 1 0 0 0,1 0 1 0 0,-1 0-1 0 0,1 0 0 0 0,0 0 0 0 0,1 0 0 0 0,-1 1 0 0 0,0 0 0 0 0,-5 7 1 0 0,7-8 44 0 0,-10 9-112 0 0,1 1-1 0 0,1 1 1 0 0,0 0-1 0 0,-15 27 1 0 0,23-37 112 0 0,0 0 1 0 0,1 1-1 0 0,-1-1 0 0 0,1 0 1 0 0,0 1-1 0 0,0-1 0 0 0,1 1 1 0 0,-1-1-1 0 0,1 1 1 0 0,0-1-1 0 0,0 1 0 0 0,0-1 1 0 0,1 1-1 0 0,0-1 0 0 0,0 1 1 0 0,0-1-1 0 0,0 1 0 0 0,1-1 1 0 0,-1 0-1 0 0,1 0 0 0 0,0 0 1 0 0,1 0-1 0 0,3 6 1 0 0,-1-3-37 0 0,1-1 0 0 0,0 1 1 0 0,0-1-1 0 0,0 0 0 0 0,1-1 1 0 0,0 1-1 0 0,0-1 0 0 0,9 4 1 0 0,8 3-68 0 0,33 12 1 0 0,-43-19 147 0 0,0 0 0 0 0,0 1 1 0 0,0 1-1 0 0,-1 0 1 0 0,0 1-1 0 0,0 0 1 0 0,17 15-1 0 0,-28-21 10 0 0,0 0 1 0 0,-1 0-1 0 0,1 0 0 0 0,-1 0 1 0 0,0 0-1 0 0,1 0 0 0 0,-1 0 1 0 0,0 0-1 0 0,0 0 1 0 0,0 0-1 0 0,0 1 0 0 0,-1-1 1 0 0,1 0-1 0 0,-1 1 0 0 0,1-1 1 0 0,-1 1-1 0 0,0-1 0 0 0,0 0 1 0 0,0 4-1 0 0,-1-1 22 0 0,0-1 0 0 0,0 0 0 0 0,-1 1 0 0 0,1-1 0 0 0,-1 0 0 0 0,0 0 0 0 0,0 0 0 0 0,0 0 0 0 0,-5 7 0 0 0,-2-1 25 0 0,0 0 1 0 0,0-1-1 0 0,0 0 1 0 0,-1 0 0 0 0,-1-1-1 0 0,-13 9 1 0 0,11-9-344 0 0,-1-2 1 0 0,1 1 0 0 0,-1-2 0 0 0,0 0 0 0 0,0 0-1 0 0,-1-2 1 0 0,-17 3 0 0 0,16-3-686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7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43 179 8426 0 0,'-4'-12'1331'0'0,"3"7"-626"0"0,0 0 0 0 0,-1 0 0 0 0,0 1 0 0 0,0-1 0 0 0,0 1 1 0 0,0-1-1 0 0,-1 1 0 0 0,0 0 0 0 0,-4-5 1280 0 0,-3 6 1874 0 0,7-1-4768 0 0,5 2 810 0 0,1 1 1 0 0,0 0-1 0 0,0 0 1 0 0,0-1-1 0 0,-1 2 0 0 0,1-1 1 0 0,0 0-1 0 0,0 1 1 0 0,0-1-1 0 0,0 1 0 0 0,4 0 1 0 0,42 1-476 0 0,-20 0 508 0 0,689-44-199 0 0,-351 13 183 0 0,-250 22 78 0 0,405-13-37 0 0,-461 27 258 0 0,-56-5-457 0 0,-1 0 1 0 0,0 0 0 0 0,0 0-1 0 0,0 0 1 0 0,0 1 0 0 0,0 0-1 0 0,0-1 1 0 0,0 2-1 0 0,0-1 1 0 0,-1 0 0 0 0,7 6-1 0 0,-9-7 187 0 0,0 0 0 0 0,-1 0 0 0 0,1 0 0 0 0,0-1-1 0 0,-1 1 1 0 0,1 0 0 0 0,-1 0 0 0 0,1 0-1 0 0,-1 0 1 0 0,0 0 0 0 0,0 0 0 0 0,1 0 0 0 0,-1 0-1 0 0,0 0 1 0 0,0 1 0 0 0,0-1 0 0 0,0 0 0 0 0,0 0-1 0 0,0 0 1 0 0,0 1 0 0 0,-4 11-658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7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13531 0 0,'0'0'3577'0'0,"1"3"-4024"0"0,13 45-53 0 0,-3 1 0 0 0,-1 1 0 0 0,-2-1 0 0 0,0 54 0 0 0,7 44 591 0 0,28 107 141 0 0,8 55-989 0 0,-47-276-167 0 0,0 41 0 0 0,-6-29-473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101 497 5577 0 0,'9'-119'11873'0'0,"-9"118"-11255"0"0,1 2-932 0 0,-1-1 262 0 0,1 1 0 0 0,0-1 1 0 0,-1 1-1 0 0,1-1 1 0 0,-1 1-1 0 0,0-1 0 0 0,1 1 1 0 0,-1 0-1 0 0,1-1 1 0 0,-1 1-1 0 0,0 0 1 0 0,0-1-1 0 0,1 1 0 0 0,-1 0 1 0 0,0-1-1 0 0,0 1 1 0 0,0 0-1 0 0,0 0 0 0 0,1-1 1 0 0,-1 1-1 0 0,-1 1 1 0 0,4 22-556 0 0,-3-20 394 0 0,2 65-139 0 0,-7 78 1 0 0,0-32 482 0 0,2 158 3759 0 0,0-275-3148 0 0,1-1-599 0 0,-1 0 1 0 0,1 0 0 0 0,0-1-1 0 0,0 1 1 0 0,0 0-1 0 0,0-1 1 0 0,1 0-1 0 0,0 1 1 0 0,-1-1-1 0 0,1 0 1 0 0,-1-7-1 0 0,-5-56-343 0 0,4 33-72 0 0,-12-104-1200 0 0,7 49 567 0 0,-29-123-1 0 0,37 209 933 0 0,-4-11 614 0 0,1 0-1 0 0,0-1 1 0 0,-1-26 0 0 0,4 37-550 0 0,0-1 1 0 0,1 1 0 0 0,-1 0 0 0 0,1 0-1 0 0,0-1 1 0 0,0 1 0 0 0,0 0 0 0 0,1 0 0 0 0,0 0-1 0 0,-1 0 1 0 0,1 0 0 0 0,1 0 0 0 0,-1 1-1 0 0,0-1 1 0 0,1 1 0 0 0,0-1 0 0 0,4-3-1 0 0,19-16-269 0 0,2 1-1 0 0,0 2 0 0 0,42-24 1 0 0,97-41-157 0 0,-126 65 265 0 0,-13 6-287 0 0,41-18 550 0 0,-24 21-4918 0 0,-32 13-1552 0 0,-11 3 2056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9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15779 0 0,'0'0'-501'0'0,"-1"4"-499"0"0,-33 247 1396 0 0,27-178 51 0 0,-6 166 1805 0 0,15-227-1840 0 0,2-11 103 0 0,8-22-682 0 0,1-14-2579 0 0,-1 0 0 0 0,14-75 0 0 0,-20 76 821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8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 17468 0 0,'0'0'2528'0'0,"26"-1"-3587"0"0,3-6 998 0 0,-1-1-1 0 0,0-1 1 0 0,0-2-1 0 0,-1 0 1 0 0,51-31-1 0 0,31-13-1497 0 0,-88 51 847 0 0,-13 4 642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9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0 197 9242 0 0,'3'0'7308'0'0,"6"-2"-3802"0"0,51-8-3712 0 0,-25 0 270 0 0,-1-2 1 0 0,0-1 0 0 0,49-27-1 0 0,77-54-1599 0 0,-137 78 958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09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169 280 8482 0 0,'0'0'12530'0'0,"1"25"-13002"0"0,-12 187 162 0 0,0-56 515 0 0,10-142-277 0 0,1 0-1 0 0,-2-1 1 0 0,-4 21 0 0 0,5-33-392 0 0,0-15-3729 0 0,1 1 3810 0 0,-2-2-608 0 0</inkml:trace>
  <inkml:trace contextRef="#ctx0" brushRef="#br0" timeOffset="1">3 214 12235 0 0,'-2'-1'4266'0'0,"5"-2"-1403"0"0,17-7-353 0 0,43-18-3413 0 0,-34 15 1830 0 0,64-30-334 0 0,-24 10-626 0 0,117-40 1 0 0,-143 64-597 0 0,-19 8 205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11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54 372 4745 0 0,'-12'-54'10054'0'0,"8"37"-8667"0"0,9 57-3701 0 0,22 386 1727 0 0,-33 2 690 0 0,3-317-61 0 0,0-21 280 0 0,2-78 6525 0 0,1-483-7410 0 0,4 103-937 0 0,-7 275 2053 0 0,-31-180 1 0 0,33 268-461 0 0,-2-7 253 0 0,0-1 0 0 0,2 1 0 0 0,-1-1 0 0 0,2 1-1 0 0,0-17 1 0 0,1 28-391 0 0,-1 0 0 0 0,1-1 0 0 0,0 1 0 0 0,-1 0 0 0 0,1 0 0 0 0,0 0 0 0 0,0 0 0 0 0,0 0 0 0 0,0 0 0 0 0,0 0-1 0 0,0 0 1 0 0,0 0 0 0 0,0 0 0 0 0,1 0 0 0 0,-1 1 0 0 0,0-1 0 0 0,0 0 0 0 0,1 1 0 0 0,-1-1 0 0 0,0 1 0 0 0,1 0 0 0 0,1-1-1 0 0,39-7-614 0 0,-33 6 641 0 0,34-3-61 0 0,0 2 0 0 0,59 4 0 0 0,-15-1 32 0 0,293-39 80 0 0,-287 26 23 0 0,-55 5 17 0 0,-27 5 1 0 0,0 1-1 0 0,-1 0 1 0 0,16 0-1 0 0,-25 2 59 0 0,3 5-989 0 0,-3 1 421 0 0,2 9 187 0 0,-1 1 0 0 0,-1-1 0 0 0,-1 1-1 0 0,0 0 1 0 0,-2 15 0 0 0,-15 88-355 0 0,5-46 404 0 0,-7 87 41 0 0,4 294-1 0 0,51-46 461 0 0,-25-340-213 0 0,-3-28 105 0 0,-2 1-1 0 0,0 41 1 0 0,-5-72 322 0 0,-2-5 2457 0 0,-5-9-131 0 0,-14-9-3243 0 0,7 5 423 0 0,-1 1 0 0 0,-1 1 0 0 0,1 0 1 0 0,-1 1-1 0 0,-22-5 0 0 0,-82-7 54 0 0,-1 6 0 0 0,-214 7-1 0 0,306 4-54 0 0,-1 3 0 0 0,0 0-1 0 0,1 1 1 0 0,0 2 0 0 0,-32 11-1 0 0,59-17-23 0 0,1 0 81 0 0,-1 1 9 0 0,0-1 1 0 0,0 0-1 0 0,0 0 0 0 0,1 0 0 0 0,-1 0 1 0 0,0 0-1 0 0,0 1 0 0 0,0-2 0 0 0,0 1 1 0 0,1 0-1 0 0,-1 0 0 0 0,0 0 0 0 0,0 0 1 0 0,0 0-1 0 0,1-1 0 0 0,-1 1 0 0 0,0 0 1 0 0,0 0-1 0 0,1-1 0 0 0,-1 1 1 0 0,0-1-1 0 0,1 1 0 0 0,-1-1 0 0 0,0 1 1 0 0,1-1-1 0 0,-1 1 0 0 0,1-1 0 0 0,-2 0 1 0 0,-1-7-317 0 0,1 1 0 0 0,-1 0 0 0 0,1-1 0 0 0,0 1 0 0 0,1-1 0 0 0,-1-14 0 0 0,1 11-1366 0 0,1 0 1 0 0,1 0-1 0 0,0 0 0 0 0,4-20 0 0 0,-3 23 255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12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0 143 7402 0 0,'0'0'14408'0'0,"8"-1"-15340"0"0,99-13 138 0 0,-68 11 692 0 0,72-16 0 0 0,-4-11-156 0 0,61-16 314 0 0,-56 20-4097 0 0,-99 23 3371 0 0,-3 3 530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12.6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 13227 0 0,'0'0'7783'0'0,"4"0"-8023"0"0,9 2 125 0 0,1-2 1 0 0,-1 0 0 0 0,1-1 0 0 0,-1 0-1 0 0,19-4 1 0 0,73-22 103 0 0,-62 16 53 0 0,-7 1-251 0 0,171-38 295 0 0,-171 43-2586 0 0,67-2 1 0 0,-80 7 197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19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854 635 10826 0 0,'0'0'6875'0'0,"0"-7"-3799"0"0,-2-22-2276 0 0,1 18-723 0 0,1 7-3 0 0,-1 1 1 0 0,1-1-1 0 0,-1 0 0 0 0,1 1 1 0 0,-1-1-1 0 0,0 1 0 0 0,-1-1 1 0 0,1 1-1 0 0,0 0 0 0 0,-4-5 0 0 0,-4-10 164 0 0,0 2 0 0 0,-2-1 0 0 0,0 1 0 0 0,0 0 0 0 0,-2 1 0 0 0,-24-23 0 0 0,31 32-329 0 0,-1 1 0 0 0,0-1 0 0 0,0 1 0 0 0,0 1-1 0 0,0-1 1 0 0,-1 1 0 0 0,0 1 0 0 0,0 0 0 0 0,0 0-1 0 0,0 0 1 0 0,-1 1 0 0 0,1 0 0 0 0,-1 0 0 0 0,1 1 0 0 0,-1 1-1 0 0,0-1 1 0 0,1 1 0 0 0,-14 2 0 0 0,6 2-89 0 0,1 0 0 0 0,0 1 0 0 0,-1 0 0 0 0,2 1-1 0 0,-1 1 1 0 0,1 0 0 0 0,0 1 0 0 0,1 1 0 0 0,-25 20 0 0 0,7-2 153 0 0,2 1 0 0 0,-45 55 0 0 0,48-48-3 0 0,1 1 0 0 0,2 1 1 0 0,-30 67-1 0 0,-36 127-106 0 0,76-189 129 0 0,2-1-1 0 0,1 1 1 0 0,2 1-1 0 0,-3 76 1 0 0,10-84-42 0 0,3 0 0 0 0,0 0 1 0 0,3 0-1 0 0,1 0 0 0 0,1 0 0 0 0,15 41 1 0 0,97 210 33 0 0,-61-158-8 0 0,-46-100 7 0 0,1-1 1 0 0,2 0-1 0 0,1-1 0 0 0,1-1 0 0 0,0 0 0 0 0,2-2 1 0 0,41 40-1 0 0,-43-48 2 0 0,0-2 0 0 0,1 0 0 0 0,0 0 0 0 0,1-2 0 0 0,0-1 0 0 0,1 0 0 0 0,0-1 0 0 0,0-1 0 0 0,1-1 0 0 0,0-1 0 0 0,35 5 0 0 0,-2-4 148 0 0,0-3 1 0 0,0-2-1 0 0,-1-2 1 0 0,1-3-1 0 0,0-2 1 0 0,75-18 0 0 0,-82 12 69 0 0,-1-2 1 0 0,-1-2-1 0 0,0-2 1 0 0,-1-3-1 0 0,-1-1 0 0 0,-1-1 1 0 0,59-43-1 0 0,-65 35 41 0 0,-1 0 0 0 0,-1-3 0 0 0,-2 0 0 0 0,32-44 0 0 0,-9 3 386 0 0,48-90-1 0 0,-86 133-539 0 0,-2-1 1 0 0,-2 0-1 0 0,0-1 0 0 0,-3 0 0 0 0,14-68 1 0 0,-16 50 78 0 0,-3-1 1 0 0,-2 1-1 0 0,-4-74 1 0 0,-4 83 87 0 0,-1 0 1 0 0,-3 0-1 0 0,-1 1 1 0 0,-2 1-1 0 0,-1 0 1 0 0,-3 0-1 0 0,-1 1 1 0 0,-28-46-1 0 0,-29-35 263 0 0,-102-124 0 0 0,122 171-534 0 0,37 50-1 0 0,-19-26-64 0 0,-2 1 0 0 0,-75-73 1 0 0,97 107-192 0 0,1 2 1 0 0,-2 0 0 0 0,0 1-1 0 0,-36-18 1 0 0,41 24-79 0 0,0 0 1 0 0,0 1-1 0 0,-1 0 0 0 0,1 1 1 0 0,-1 1-1 0 0,0 0 0 0 0,1 1 1 0 0,-25 0-1 0 0,33 2 164 0 0,1-1 0 0 0,-1 0 0 0 0,0 1 0 0 0,1 0 0 0 0,-1 0 0 0 0,1 0-1 0 0,-1 0 1 0 0,1 1 0 0 0,-7 3 0 0 0,9-4-11 0 0,0-1 0 0 0,0 1-1 0 0,0 0 1 0 0,0 0 0 0 0,0 0-1 0 0,0 0 1 0 0,0 0 0 0 0,0 0 0 0 0,0 0-1 0 0,0 0 1 0 0,1 1 0 0 0,-1-1-1 0 0,1 0 1 0 0,-1 0 0 0 0,0 1-1 0 0,1-1 1 0 0,0 0 0 0 0,-1 1 0 0 0,1-1-1 0 0,0 0 1 0 0,0 1 0 0 0,0-1-1 0 0,0 1 1 0 0,0-1 0 0 0,0 0 0 0 0,0 1-1 0 0,0-1 1 0 0,1 3 0 0 0,3 8-2099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20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11490 0 0,'0'0'9460'0'0,"0"3"-12242"0"0,14 184 1426 0 0,-15-90 1395 0 0,2 102-32 0 0,1-158 129 0 0,3-1-1 0 0,16 73 1 0 0,-21-110 0 0 0,1 0 0 0 0,0 0 0 0 0,0-1 0 0 0,0 1 0 0 0,0 0 0 0 0,1 0 0 0 0,-1 0 0 0 0,1-1 0 0 0,-1 1 0 0 0,5 4 2757 0 0,2-15 194 0 0,6-15-2532 0 0,0-1-1 0 0,16-40 0 0 0,14-28-752 0 0,-30 68-343 0 0,28-37 0 0 0,5 12-6841 0 0,-35 38 4279 0 0,-1 1-742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20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54 315 14555 0 0,'0'0'1146'0'0,"1"28"-3791"0"0,3 6 2732 0 0,-3-26 142 0 0,-1-37 1518 0 0,-1 7-2207 0 0</inkml:trace>
  <inkml:trace contextRef="#ctx0" brushRef="#br0" timeOffset="1">32 63 6217 0 0,'-17'-36'10447'0'0,"11"23"-9177"0"0,0-1-4805 0 0,3 30 774 0 0,4-12 2738 0 0,-1 0-1 0 0,1 0 0 0 0,1 0 1 0 0,-1 0-1 0 0,0 0 0 0 0,1 0 1 0 0,3 5-1 0 0,1 2 153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21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86 6689 0 0,'0'0'-202'0'0,"-2"6"-1108"0"0,-1 11 1457 0 0,0 1 0 0 0,1 0 0 0 0,1 0-1 0 0,1 0 1 0 0,0 0 0 0 0,1 0 0 0 0,1 0 0 0 0,1-1-1 0 0,1 1 1 0 0,0 0 0 0 0,11 26 0 0 0,-15-43 57 0 0,0-1 0 0 0,0 0 0 0 0,0 1 0 0 0,0-1 0 0 0,0 1 0 0 0,0-1 0 0 0,0 1 0 0 0,0-1 0 0 0,0 0-1 0 0,1 1 1 0 0,-1-1 0 0 0,0 1 0 0 0,0-1 0 0 0,0 0 0 0 0,1 1 0 0 0,-1-1 0 0 0,0 0 0 0 0,0 1 0 0 0,1-1 0 0 0,-1 0 0 0 0,0 1 0 0 0,1-1 0 0 0,-1 0 0 0 0,1 0 0 0 0,-1 0 0 0 0,0 1 0 0 0,1-1 0 0 0,-1 0 0 0 0,1 0 0 0 0,-1 0 0 0 0,0 0 0 0 0,1 0 0 0 0,-1 1 0 0 0,1-1 0 0 0,-1 0 0 0 0,1 0 0 0 0,-1 0 0 0 0,0 0 0 0 0,1 0 0 0 0,-1 0 0 0 0,1-1-1 0 0,-1 1 1 0 0,1 0 0 0 0,-1 0 0 0 0,0 0 0 0 0,1 0 0 0 0,-1 0 0 0 0,1-1 0 0 0,-1 1 0 0 0,0 0 0 0 0,1 0 0 0 0,-1-1 0 0 0,0 1 0 0 0,1 0 0 0 0,-1-1 0 0 0,0 1 0 0 0,1 0 0 0 0,-1-1 0 0 0,0 1 0 0 0,0 0 0 0 0,1-1 0 0 0,-1 1 0 0 0,0-1 0 0 0,10-15 6002 0 0,-7 9-8149 0 0,3-11 2078 0 0,0-1 225 0 0,-2 1 0 0 0,5-35 1 0 0,0-2-338 0 0,-6 42-202 0 0,16-60-369 0 0,-17 68-12 0 0,0 0 0 0 0,0 0 1 0 0,0 0-1 0 0,1 1 0 0 0,-1-1 1 0 0,1 1-1 0 0,0-1 0 0 0,0 1 1 0 0,1 0-1 0 0,-1 0 0 0 0,7-5 1 0 0,-2 4-1474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0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30 201 9474 0 0,'-5'-16'1977'0'0,"0"4"-943"0"0,1 1 0 0 0,0-1 0 0 0,1 0 0 0 0,0-1 0 0 0,1 1 1 0 0,0 0-1 0 0,1-1 0 0 0,1-18 0 0 0,1 28-1062 0 0,0 1 1 0 0,1-1-1 0 0,-1 0 1 0 0,1 1 0 0 0,0-1-1 0 0,-1 1 1 0 0,1-1-1 0 0,0 1 1 0 0,1 0-1 0 0,-1 0 1 0 0,0 0-1 0 0,1 0 1 0 0,-1 0 0 0 0,1 1-1 0 0,0-1 1 0 0,-1 1-1 0 0,1-1 1 0 0,0 1-1 0 0,0 0 1 0 0,4-1-1 0 0,4-1-208 0 0,-1 0 0 0 0,1 0 0 0 0,0 1 0 0 0,15-1 0 0 0,-18 3 130 0 0,0 1-1 0 0,1 0 1 0 0,-1 0 0 0 0,0 1-1 0 0,0 0 1 0 0,0 0-1 0 0,0 1 1 0 0,0 0-1 0 0,-1 0 1 0 0,1 1-1 0 0,-1 0 1 0 0,0 0 0 0 0,0 1-1 0 0,0 0 1 0 0,-1 0-1 0 0,1 1 1 0 0,-1-1-1 0 0,-1 1 1 0 0,1 1-1 0 0,6 9 1 0 0,-8-11 181 0 0,0 1-1 0 0,0-1 1 0 0,-1 1 0 0 0,0 0-1 0 0,0 0 1 0 0,-1 0 0 0 0,1 1-1 0 0,-1-1 1 0 0,0 1 0 0 0,-1-1 0 0 0,0 1-1 0 0,0-1 1 0 0,0 1 0 0 0,-1 0-1 0 0,0 0 1 0 0,0-1 0 0 0,-1 1-1 0 0,0 0 1 0 0,0-1 0 0 0,0 1 0 0 0,-1 0-1 0 0,0-1 1 0 0,-1 0 0 0 0,1 0-1 0 0,-6 9 1 0 0,1-4 133 0 0,-1 0 0 0 0,0-1 0 0 0,-1-1 0 0 0,0 1 0 0 0,0-1 0 0 0,-1-1 0 0 0,-1 0 0 0 0,-19 12 0 0 0,2-4-96 0 0,-2-1 0 0 0,-40 13 0 0 0,45-18-160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2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9034 0 0,'0'0'976'0'0,"0"1"-1099"0"0,0 0 163 0 0,1-1 0 0 0,-1 1 0 0 0,0 0 0 0 0,1 0 0 0 0,-1-1 0 0 0,1 1 0 0 0,-1 0 0 0 0,1 0 0 0 0,0-1 0 0 0,-1 1 0 0 0,1-1 0 0 0,0 1 0 0 0,-1 0 0 0 0,1-1 0 0 0,0 1 0 0 0,0-1 0 0 0,-1 0-1 0 0,1 1 1 0 0,0-1 0 0 0,1 1 0 0 0,2 1 260 0 0,0 0 0 0 0,0-1 0 0 0,0 1-1 0 0,1-1 1 0 0,-1 0 0 0 0,0 0 0 0 0,1 0-1 0 0,-1-1 1 0 0,1 1 0 0 0,-1-1 0 0 0,1 0 0 0 0,-1-1-1 0 0,0 1 1 0 0,1-1 0 0 0,-1 0 0 0 0,1 0-1 0 0,-1 0 1 0 0,0 0 0 0 0,0-1 0 0 0,0 0 0 0 0,0 1-1 0 0,6-5 1 0 0,-5 2-105 0 0,-1 0-1 0 0,1 0 1 0 0,-1 0-1 0 0,0-1 1 0 0,0 1 0 0 0,0-1-1 0 0,-1 0 1 0 0,1 0-1 0 0,-1-1 1 0 0,0 1-1 0 0,-1-1 1 0 0,1 1 0 0 0,-1-1-1 0 0,1-6 1 0 0,-1 7-108 0 0,-1 1 1 0 0,0-1-1 0 0,0 0 1 0 0,-1 1-1 0 0,1-1 1 0 0,-1 0 0 0 0,0 0-1 0 0,0 0 1 0 0,-1 1-1 0 0,1-1 1 0 0,-1 0-1 0 0,0 0 1 0 0,-1 1 0 0 0,1-1-1 0 0,-1 1 1 0 0,0-1-1 0 0,0 1 1 0 0,-3-6-1 0 0,4 9-152 0 0,0 0-1 0 0,0 0 0 0 0,0 1 0 0 0,0-1 0 0 0,0 0 0 0 0,0 1 1 0 0,0-1-1 0 0,0 1 0 0 0,0-1 0 0 0,-1 1 0 0 0,1 0 1 0 0,0-1-1 0 0,0 1 0 0 0,0 0 0 0 0,-1 0 0 0 0,1 0 0 0 0,0-1 1 0 0,0 1-1 0 0,-1 1 0 0 0,1-1 0 0 0,0 0 0 0 0,0 0 1 0 0,0 0-1 0 0,-1 1 0 0 0,1-1 0 0 0,0 1 0 0 0,0-1 0 0 0,0 1 1 0 0,0-1-1 0 0,0 1 0 0 0,0-1 0 0 0,0 1 0 0 0,-2 1 1 0 0,-36 30-1783 0 0,36-29 1897 0 0,-5 6-87 0 0,0-1 0 0 0,1 1 0 0 0,0 0 0 0 0,1 1 0 0 0,0 0 1 0 0,0 0-1 0 0,1 0 0 0 0,0 1 0 0 0,1-1 0 0 0,0 1 1 0 0,1 0-1 0 0,-2 14 0 0 0,3-18 28 0 0,1 0-1 0 0,0-1 1 0 0,1 1 0 0 0,0 0 0 0 0,0 0-1 0 0,0 0 1 0 0,1 0 0 0 0,0-1 0 0 0,0 1-1 0 0,0 0 1 0 0,1-1 0 0 0,0 1-1 0 0,1-1 1 0 0,-1 1 0 0 0,1-1 0 0 0,1 0-1 0 0,-1 0 1 0 0,1 0 0 0 0,0-1 0 0 0,0 1-1 0 0,10 8 1 0 0,-11-11-129 0 0,0-1 1 0 0,0 0-1 0 0,1 0 0 0 0,-1 0 0 0 0,1 0 1 0 0,-1 0-1 0 0,1-1 0 0 0,0 1 0 0 0,0-1 1 0 0,-1 0-1 0 0,1-1 0 0 0,0 1 0 0 0,0 0 1 0 0,0-1-1 0 0,0 0 0 0 0,0 0 0 0 0,0 0 1 0 0,0-1-1 0 0,0 1 0 0 0,0-1 0 0 0,0 0 1 0 0,0 0-1 0 0,5-2 0 0 0,14-7 23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21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35 425 12507 0 0,'-1'0'166'0'0,"0"0"0"0"0,0 0 0 0 0,-1 0 0 0 0,1 1 0 0 0,0-1 0 0 0,0 0 0 0 0,0 1 0 0 0,0-1 0 0 0,-1 1 0 0 0,1-1 0 0 0,0 1 0 0 0,0-1 0 0 0,0 1 0 0 0,0 0 0 0 0,0-1 0 0 0,0 1 0 0 0,1 0 0 0 0,-1 0 0 0 0,0 0 0 0 0,0 0 0 0 0,0 0 0 0 0,1 0 0 0 0,-1 0 0 0 0,0 2 0 0 0,-1 1-103 0 0,0 0 0 0 0,1 0 0 0 0,0 0 0 0 0,0 0 0 0 0,0 0 0 0 0,1 0 0 0 0,-1 7 0 0 0,1 2-132 0 0,0 0 0 0 0,1 1 0 0 0,1-1 0 0 0,3 14 0 0 0,-5-25-404 0 0,5 16-466 0 0,1 0 6374 0 0,-6-18-5371 0 0,1 0 1 0 0,-1 0 0 0 0,0 0 0 0 0,0 0-1 0 0,0 0 1 0 0,0 0 0 0 0,0 0 0 0 0,0 0-1 0 0,0 0 1 0 0,0 0 0 0 0,0 0 0 0 0,2-1 1489 0 0,-2 1-1490 0 0,0 0 1 0 0,0 0 0 0 0,0 0 0 0 0,0 0-1 0 0,0 0 1 0 0,0 0 0 0 0,0 0-1 0 0,0 0 1 0 0,1-1 0 0 0,2-16 1513 0 0,2-26-1388 0 0,2 0-1 0 0,2 0 1 0 0,15-44 0 0 0,-14 62-589 0 0,0 0 0 0 0,2 1-1 0 0,0 0 1 0 0,2 1 0 0 0,0 0 0 0 0,20-22 0 0 0,78-93-5864 0 0,-84 101 5121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29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8 11106 0 0,'1'-2'6524'0'0,"0"-2"-7989"0"0,-1 4 1391 0 0,0 0-1 0 0,0 0 1 0 0,0 0-1 0 0,0 0 1 0 0,0 0-1 0 0,0 0 1 0 0,0 0 0 0 0,0 0-1 0 0,0-1 1 0 0,0 1-1 0 0,0 0 1 0 0,0 0 0 0 0,0 0-1 0 0,2-1-1264 0 0,-2 1 1264 0 0,0 0 1 0 0,0 0-1 0 0,0 0 1 0 0,1 0 0 0 0,-1 0-1 0 0,0 0 1 0 0,0 0-1 0 0,0 0 1 0 0,0 0 0 0 0,0 0-1 0 0,0 0 1 0 0,0 0-1 0 0,0 0 1 0 0,1 0-1 0 0,-1 0 1 0 0,0 0 0 0 0,0 0-1 0 0,1 2-1264 0 0,-1-2 1264 0 0,4 9-155 0 0,-1-1 0 0 0,1 1-1 0 0,-1-1 1 0 0,-1 1 0 0 0,0 0-1 0 0,0 0 1 0 0,0 11 0 0 0,2 72-413 0 0,-3-49 418 0 0,6 384-365 0 0,-3-118 674 0 0,-3-230-29 0 0,3 84 25 0 0,-4 81 13 0 0,-30 161 267 0 0,1-227 745 0 0,7-46 956 0 0,14-40-1045 0 0,5-34-831 0 0,2-48-114 0 0,1 1 0 0 0,1-1 0 0 0,2 20 0 0 0,1-4-16 0 0,-4-19-96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29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5305 0 0,'0'0'13531'0'0,"3"-2"-13743"0"0,4-1 180 0 0,0 1 0 0 0,0 0 0 0 0,0 0 0 0 0,0 1 0 0 0,0 0 0 0 0,0 0 0 0 0,11 0 0 0 0,59 4 113 0 0,-48-1-22 0 0,195 9 192 0 0,613 24-47 0 0,37 16-27 0 0,-827-45-1320 0 0,1-2-1 0 0,-1-3 0 0 0,1-2 1 0 0,0-1-1 0 0,59-12 1 0 0,-84 9-1734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 4481 0 0,'0'-17'12603'0'0,"10"63"-18364"0"0,-4-23 5126 0 0,1 10 568 0 0,-3 0 0 0 0,0 1 1 0 0,-3 0-1 0 0,0 0 0 0 0,-5 37 1 0 0,-1-35 164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46 398 12027 0 0,'3'18'-572'0'0,"0"1"0"0"0,-1 1 1 0 0,-1-1-1 0 0,-2 28 1 0 0,0 1 469 0 0,-1 32 271 0 0,-19 125-1 0 0,11-135 685 0 0,11-87 8291 0 0,-1-10-7015 0 0,2-37-2817 0 0,0 10 769 0 0,-2 0 0 0 0,-2 0 0 0 0,-15-89 0 0 0,15 133 20 0 0,0-1 1 0 0,1 1-1 0 0,1-1 1 0 0,-1 0-1 0 0,2 1 1 0 0,0-1-1 0 0,0 1 1 0 0,1-1-1 0 0,4-15 1 0 0,-3 18-54 0 0,0 0 1 0 0,1 1 0 0 0,0 0-1 0 0,0 0 1 0 0,1 0 0 0 0,0 0-1 0 0,0 1 1 0 0,0-1-1 0 0,1 1 1 0 0,0 1 0 0 0,0-1-1 0 0,13-8 1 0 0,206-122 6 0 0,-61 40-258 0 0,-120 71-392 0 0,13-9-3046 0 0,-53 30 3504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2.1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1 169 10042 0 0,'0'0'1901'0'0,"5"-1"474"0"0,44-9-1166 0 0,0-1 0 0 0,0-3 0 0 0,81-36 1 0 0,-71 26-1215 0 0,110-29 0 0 0,-162 51-473 0 0,-5 2 371 0 0,1-1 0 0 0,0 0 0 0 0,-1 1-1 0 0,1-1 1 0 0,-1 1 0 0 0,1 0 0 0 0,0 0 0 0 0,0 0 0 0 0,4 1 0 0 0,-2 3 51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2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1 175 11466 0 0,'16'-1'894'0'0,"1"-1"0"0"0,0 0 0 0 0,-1-1 0 0 0,30-9 0 0 0,65-30 159 0 0,-48 17-752 0 0,16-3-169 0 0,56-22-3188 0 0,-115 41 2477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2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41 12147 0 0,'5'-16'2818'0'0,"6"-9"862"0"0,-5 25-3116 0 0,1 14-1017 0 0,-5-5 356 0 0,-1-1-1 0 0,0 1 1 0 0,0-1-1 0 0,-1 1 1 0 0,-1 0-1 0 0,1 0 1 0 0,-1-1-1 0 0,-4 16 1 0 0,0 12 10 0 0,-5 66-98 0 0,-33 151 0 0 0,38-234-2837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3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135 242 16163 0 0,'-3'-4'305'0'0,"1"0"0"0"0,0-1 0 0 0,0 1 0 0 0,1 0 0 0 0,-1-1 0 0 0,1 1 0 0 0,0-1 0 0 0,0 1 0 0 0,0-1 0 0 0,1 0 0 0 0,-1 1 0 0 0,1-1 0 0 0,0 0 0 0 0,1 1-1 0 0,-1-1 1 0 0,1 0 0 0 0,0 1 0 0 0,2-7 0 0 0,0 4-213 0 0,0 0 0 0 0,1 0 0 0 0,0 1 1 0 0,0-1-1 0 0,0 1 0 0 0,1 0 0 0 0,0 0 0 0 0,0 1 0 0 0,1 0 0 0 0,9-9 0 0 0,-2 5-182 0 0,0 0-1 0 0,0 1 0 0 0,1 1 0 0 0,0 0 1 0 0,1 0-1 0 0,-1 1 0 0 0,1 1 1 0 0,0 1-1 0 0,1 0 0 0 0,26-3 1 0 0,-39 7 33 0 0,-1 0-1 0 0,1-1 1 0 0,-1 2 0 0 0,1-1 0 0 0,0 0 0 0 0,-1 0 0 0 0,1 1-1 0 0,-1-1 1 0 0,1 1 0 0 0,0 0 0 0 0,-1 0 0 0 0,0 0 0 0 0,1 0-1 0 0,-1 0 1 0 0,0 1 0 0 0,1-1 0 0 0,-1 1 0 0 0,0-1 0 0 0,0 1-1 0 0,2 2 1 0 0,-2-1 3 0 0,0 0 0 0 0,0 0-1 0 0,-1 0 1 0 0,1 0 0 0 0,-1 0-1 0 0,0 1 1 0 0,0-1 0 0 0,0 0-1 0 0,-1 1 1 0 0,1-1 0 0 0,-1 0-1 0 0,1 1 1 0 0,-1-1 0 0 0,0 1-1 0 0,-1 5 1 0 0,-2 7-19 0 0,0 1 0 0 0,-1-1 1 0 0,0 0-1 0 0,-1-1 0 0 0,-1 1 0 0 0,-1-1 0 0 0,0 0 1 0 0,-10 14-1 0 0,-3 2 93 0 0,0-2 0 0 0,-40 44 0 0 0,25-45 60 0 0,29-24-19 0 0,1 0 0 0 0,-1 0 0 0 0,1 1 1 0 0,0-1-1 0 0,-8 10 0 0 0,13-13 448 0 0,19-3-505 0 0,20-5-114 0 0,-21 3 47 0 0,1 1 1 0 0,0 0-1 0 0,-1 2 0 0 0,1 0 1 0 0,32 2-1 0 0,-47 0 49 0 0,1 0 0 0 0,-1 0 0 0 0,1 1 1 0 0,-1-1-1 0 0,1 1 0 0 0,-1 0 0 0 0,0 0 0 0 0,0 0 1 0 0,0 0-1 0 0,0 1 0 0 0,0 0 0 0 0,-1 0 0 0 0,1 0 1 0 0,-1 0-1 0 0,0 0 0 0 0,0 1 0 0 0,0 0 0 0 0,0-1 1 0 0,0 1-1 0 0,-1 0 0 0 0,0 0 0 0 0,0 0 0 0 0,0 1 1 0 0,0-1-1 0 0,-1 0 0 0 0,1 1 0 0 0,-1-1 0 0 0,0 7 0 0 0,1-5 41 0 0,-1 1-1 0 0,0-1 0 0 0,0 1 1 0 0,-1-1-1 0 0,0 1 0 0 0,0-1 1 0 0,-1 1-1 0 0,0-1 0 0 0,0 1 1 0 0,0-1-1 0 0,-1 0 0 0 0,0 1 1 0 0,0-1-1 0 0,0 0 0 0 0,-5 7 1 0 0,2-5 88 0 0,-1 0 1 0 0,1-1-1 0 0,-2 0 1 0 0,1 0-1 0 0,-1 0 1 0 0,0-1 0 0 0,0 0-1 0 0,-1-1 1 0 0,0 1-1 0 0,-10 4 1 0 0,-15 9 91 0 0,-1-2 1 0 0,-1-2-1 0 0,0-1 0 0 0,-1-1 1 0 0,-74 14-1 0 0,106-26-425 0 0,-1 0-1 0 0,0 0 1 0 0,0 0-1 0 0,0-1 1 0 0,0 0-1 0 0,0 0 1 0 0,1 0 0 0 0,-1-1-1 0 0,0 0 1 0 0,0 0-1 0 0,0 0 1 0 0,1 0-1 0 0,-1-1 1 0 0,0 0-1 0 0,1 0 1 0 0,-1 0 0 0 0,1 0-1 0 0,0-1 1 0 0,-6-4-1 0 0,-4-8 82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2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423 184 8042 0 0,'-1'-6'6464'0'0,"4"-18"-4409"0"0,1 13-1937 0 0,-3 5 85 0 0,1 1 0 0 0,-1 0 0 0 0,0 0 0 0 0,0-1 0 0 0,0 1 0 0 0,-1-7 0 0 0,1 8-125 0 0,-1 0 1 0 0,0 1-1 0 0,0-1 1 0 0,0 1-1 0 0,0-1 0 0 0,-1 0 1 0 0,0 1-1 0 0,1-1 1 0 0,-1 1-1 0 0,0-1 0 0 0,-1 1 1 0 0,1 0-1 0 0,-1-1 1 0 0,1 1-1 0 0,-1 0 1 0 0,0 0-1 0 0,0 0 0 0 0,-1 0 1 0 0,1 0-1 0 0,0 1 1 0 0,-1-1-1 0 0,0 1 0 0 0,1 0 1 0 0,-1-1-1 0 0,0 1 1 0 0,0 0-1 0 0,0 1 1 0 0,-1-1-1 0 0,-3-1 0 0 0,-3 0-75 0 0,1 1 0 0 0,0 1 0 0 0,-1-1 0 0 0,1 1 0 0 0,-1 1 0 0 0,1 0-1 0 0,-1 0 1 0 0,0 1 0 0 0,1 1 0 0 0,0-1 0 0 0,-1 1 0 0 0,1 1 0 0 0,0 0-1 0 0,-17 7 1 0 0,-5 5-122 0 0,1 1 1 0 0,-51 37-1 0 0,74-48 69 0 0,0-1 0 0 0,1 2 1 0 0,0-1-1 0 0,0 1 0 0 0,0 0 0 0 0,1 1 0 0 0,0-1 1 0 0,0 1-1 0 0,0 0 0 0 0,1 0 0 0 0,0 0 0 0 0,1 1 1 0 0,-1-1-1 0 0,-3 17 0 0 0,6-18-11 0 0,0-1 0 0 0,0 1 1 0 0,1 0-1 0 0,0 0 0 0 0,0 0 0 0 0,1 0 0 0 0,0 0 1 0 0,0 0-1 0 0,0 0 0 0 0,0 0 0 0 0,1-1 0 0 0,0 1 1 0 0,0 0-1 0 0,1-1 0 0 0,0 0 0 0 0,0 0 0 0 0,0 0 1 0 0,0 0-1 0 0,1 0 0 0 0,0 0 0 0 0,7 7 1 0 0,-1-3 28 0 0,0-1 1 0 0,0 0 0 0 0,1 0-1 0 0,0-1 1 0 0,1 0 0 0 0,-1-1 0 0 0,1-1-1 0 0,18 7 1 0 0,11 0 35 0 0,54 9 0 0 0,-59-14 27 0 0,-1 1 1 0 0,44 16 0 0 0,-75-23-17 0 0,0 1 0 0 0,0 0 0 0 0,-1 0 0 0 0,1 1 0 0 0,0-1 0 0 0,-1 1 0 0 0,0 0 0 0 0,0-1 0 0 0,1 2 0 0 0,-2-1 0 0 0,1 0 0 0 0,0 1 0 0 0,2 3 0 0 0,-4-5 41 0 0,0 0-1 0 0,0 0 1 0 0,0 0 0 0 0,-1 0 0 0 0,1 0 0 0 0,0 0-1 0 0,-1 0 1 0 0,0 0 0 0 0,1 0 0 0 0,-1 0 0 0 0,0 0-1 0 0,0 0 1 0 0,0 0 0 0 0,0 0 0 0 0,-1 1 0 0 0,1-1 0 0 0,0 0-1 0 0,-1 0 1 0 0,0 0 0 0 0,1 0 0 0 0,-1 0 0 0 0,0-1-1 0 0,0 1 1 0 0,0 0 0 0 0,0 0 0 0 0,0 0 0 0 0,-1-1-1 0 0,-1 3 1 0 0,-9 7 170 0 0,0 0 1 0 0,-1-1-1 0 0,1 0 0 0 0,-2-1 0 0 0,0-1 0 0 0,0 0 1 0 0,0-1-1 0 0,-1 0 0 0 0,0-2 0 0 0,0 1 0 0 0,-1-2 1 0 0,1 0-1 0 0,-17 2 0 0 0,18-4-502 0 0,1-1-1 0 0,0-1 1 0 0,0 0 0 0 0,0 0 0 0 0,-1-1-1 0 0,1-1 1 0 0,-15-4 0 0 0,19 4-728 0 0,1-1 0 0 0,-1 0 0 0 0,1 0 0 0 0,0-1 1 0 0,1 0-1 0 0,-1-1 0 0 0,0 0 0 0 0,1 0 1 0 0,0 0-1 0 0,1-1 0 0 0,-9-8 0 0 0,8 7-2674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3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43 18236 0 0,'0'-43'5064'0'0,"-12"44"-6090"0"0,6-1 984 0 0,1 1 0 0 0,0 1 0 0 0,-1-1-1 0 0,1 1 1 0 0,0 0 0 0 0,-1 0 0 0 0,1 0 0 0 0,1 1 0 0 0,-1 0-1 0 0,0 0 1 0 0,1 0 0 0 0,-1 1 0 0 0,1-1 0 0 0,0 1 0 0 0,0 0 0 0 0,-7 9-1 0 0,9-10 25 0 0,0-1 0 0 0,1 1-1 0 0,-1 0 1 0 0,1 0 0 0 0,-1 0-1 0 0,1 1 1 0 0,0-1 0 0 0,0 0-1 0 0,0 0 1 0 0,1 1 0 0 0,-1-1-1 0 0,1 0 1 0 0,-1 1-1 0 0,1-1 1 0 0,0 1 0 0 0,1-1-1 0 0,-1 0 1 0 0,1 1 0 0 0,-1-1-1 0 0,1 0 1 0 0,0 1 0 0 0,0-1-1 0 0,0 0 1 0 0,1 0 0 0 0,-1 0-1 0 0,1 0 1 0 0,0 0 0 0 0,0 0-1 0 0,0 0 1 0 0,4 4-1 0 0,8 7-118 0 0,1 0 0 0 0,0-1 0 0 0,33 20 0 0 0,8 8 17 0 0,-41-29 109 0 0,10 8-31 0 0,27 30 1 0 0,-46-45 48 0 0,-1 1 1 0 0,0 0-1 0 0,-1 0 1 0 0,1 0-1 0 0,-1 1 1 0 0,0 0-1 0 0,-1-1 1 0 0,0 1-1 0 0,0 0 1 0 0,4 15-1 0 0,-7-20 10 0 0,0 0-1 0 0,0-1 1 0 0,1 1-1 0 0,-2-1 1 0 0,1 1-1 0 0,0 0 1 0 0,0-1-1 0 0,0 1 1 0 0,-1-1-1 0 0,1 1 1 0 0,-1-1-1 0 0,1 1 1 0 0,-1-1-1 0 0,0 1 1 0 0,1-1-1 0 0,-1 1 1 0 0,0-1-1 0 0,0 0 1 0 0,0 1-1 0 0,-2 0 1 0 0,0 1 31 0 0,0 0 0 0 0,0-1 0 0 0,-1 1 1 0 0,1-1-1 0 0,-1 0 0 0 0,1 0 0 0 0,-8 3 0 0 0,-6 0 77 0 0,1-1 0 0 0,-33 5-1 0 0,45-8-137 0 0,-46 4-2023 0 0,-66-2 1 0 0,110-3 2030 0 0,-28 0-116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4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16043 0 0,'0'-2'739'0'0,"1"7"-461"0"0,1 20-597 0 0,2 37-304 0 0,10 373-1380 0 0,-11-385 1947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5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23 299 14387 0 0,'0'0'-208'0'0,"1"6"-1714"0"0,20 81 1754 0 0,14 128-1 0 0,-40-271 8023 0 0,-8-78-5796 0 0,10 113-1692 0 0,-2 0 0 0 0,0 1 0 0 0,0-1-1 0 0,-13-27 1 0 0,14 40-200 0 0,0 0 181 0 0,0-1 0 0 0,0 0 0 0 0,-3-14 1 0 0,6 22-325 0 0,1-1 1 0 0,0 1 0 0 0,-1-1-1 0 0,1 1 1 0 0,0-1 0 0 0,0 1-1 0 0,0-1 1 0 0,0 1 0 0 0,0-1-1 0 0,0 1 1 0 0,1-1 0 0 0,-1 1 0 0 0,0-1-1 0 0,1 1 1 0 0,-1-1 0 0 0,1 1-1 0 0,0-1 1 0 0,-1 1 0 0 0,1-1-1 0 0,0 1 1 0 0,0 0 0 0 0,0 0-1 0 0,0-1 1 0 0,0 1 0 0 0,0 0-1 0 0,0 0 1 0 0,2-2 0 0 0,34-17-273 0 0,1 1 1 0 0,46-15-1 0 0,-21 9 89 0 0,105-39-439 0 0,-143 57-1067 0 0,0 0-1 0 0,40-3 1 0 0,-49 8-193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5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31 16019 0 0,'0'0'2758'0'0,"5"-1"-1596"0"0,40-9-1117 0 0,0 3-1 0 0,1 1 1 0 0,-1 2 0 0 0,1 2-1 0 0,63 5 1 0 0,-101-2-803 0 0,-1 0 1 0 0,0 0 0 0 0,0 1-1 0 0,0-1 1 0 0,1 2-1 0 0,-2-1 1 0 0,1 1-1 0 0,0 0 1 0 0,7 4-1 0 0,-2 3-2560 0 0</inkml:trace>
  <inkml:trace contextRef="#ctx0" brushRef="#br0" timeOffset="1">1 282 14619 0 0,'0'0'3377'0'0,"8"0"-1918"0"0,23 2-1112 0 0,0-3 1 0 0,52-6-1 0 0,31-1-1153 0 0,-40 8 416 0 0,-37 1 349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19212 0 0,'0'0'1178'0'0,"0"6"-3772"0"0,2 28 2199 0 0,-2 0 1 0 0,-1 0-1 0 0,-6 36 1 0 0,-1 12 419 0 0,7-38-67 0 0,1-27-75 0 0,0-1 0 0 0,-1 1 1 0 0,-1-1-1 0 0,-1 1 0 0 0,0-1 0 0 0,-9 28 0 0 0,6-38-507 0 0,0 0-268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6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21461 0 0,'6'0'320'0'0,"4"-3"-120"0"0,-1 1 24 0 0,6 1-120 0 0,2-2 40 0 0,2 1 48 0 0,7-3-136 0 0,6 2-16 0 0,5-2-32 0 0,4 2-16 0 0,2 0-16 0 0,4 0-40 0 0,-3-2-8 0 0,6 2-16 0 0,-4 1-40 0 0,-3-1 0 0 0,0 3-40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6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6177 0 0,'2'0'94'0'0,"-1"1"-1"0"0,1-1 1 0 0,0 1-1 0 0,0-1 1 0 0,0 1 0 0 0,-1 0-1 0 0,1 0 1 0 0,0-1-1 0 0,0 1 1 0 0,-1 0-1 0 0,1 1 1 0 0,-1-1-1 0 0,1 0 1 0 0,1 2-1 0 0,1 0 26 0 0,1 1-163 0 0,-1 0 0 0 0,1-1 0 0 0,-1 2 1 0 0,0-1-1 0 0,0 0 0 0 0,0 1 0 0 0,-1 0 0 0 0,1-1 1 0 0,-1 1-1 0 0,0 1 0 0 0,2 6 0 0 0,3 7-255 0 0,8 34 1 0 0,-16-52 294 0 0,29 121-393 0 0,19 185-1 0 0,-20 129 654 0 0,-26-366 684 0 0,-9 88-1 0 0,7-164 4420 0 0,0-6-3565 0 0,2-43-2904 0 0,0 29 542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7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34 263 19036 0 0,'-8'-20'867'0'0,"1"0"1"0"0,-5-28-1 0 0,10 39-655 0 0,0 1-1 0 0,1-1 0 0 0,0 0 0 0 0,1 1 1 0 0,0-1-1 0 0,0 0 0 0 0,1 0 0 0 0,3-12 1 0 0,-3 19-233 0 0,0-1 1 0 0,0 1 0 0 0,0 0 0 0 0,1 0-1 0 0,-1 0 1 0 0,1 0 0 0 0,0 0 0 0 0,0 0-1 0 0,0 0 1 0 0,-1 0 0 0 0,2 1 0 0 0,-1-1-1 0 0,0 1 1 0 0,0-1 0 0 0,0 1 0 0 0,1 0-1 0 0,-1 0 1 0 0,0 0 0 0 0,1 0 0 0 0,-1 0-1 0 0,1 1 1 0 0,0-1 0 0 0,3 0-1 0 0,10-1-122 0 0,0 0-1 0 0,27 1 1 0 0,-22 1 125 0 0,142 0-192 0 0,70-4 197 0 0,-164-2 207 0 0,113-25 0 0 0,-182 31-232 0 0,1 0 0 0 0,0 0 0 0 0,0 0 0 0 0,0 0 0 0 0,0 0-1 0 0,0 0 1 0 0,0 0 0 0 0,0 0 0 0 0,0 0 0 0 0,0 1 0 0 0,0-1 0 0 0,0 0-1 0 0,0 1 1 0 0,0-1 0 0 0,0 1 0 0 0,0-1 0 0 0,0 1 0 0 0,-1-1 0 0 0,1 1 0 0 0,0-1-1 0 0,0 1 1 0 0,-1 0 0 0 0,1 0 0 0 0,0-1 0 0 0,-1 1 0 0 0,1 0 0 0 0,-1 0 0 0 0,1 0-1 0 0,-1 0 1 0 0,1-1 0 0 0,-1 1 0 0 0,0 0 0 0 0,1 0 0 0 0,-1 0 0 0 0,0 2-1 0 0,7 37-655 0 0,-6-39 639 0 0,-2 239-1493 0 0,-3-99 1447 0 0,58 687 109 0 0,-47-722 81 0 0,-6-62 120 0 0,2-1 0 0 0,2 1 0 0 0,11 42 0 0 0,-8-67 5336 0 0,-12-22-5595 0 0,-1 0-1 0 0,1 0 0 0 0,-1 0 1 0 0,0 0-1 0 0,0 1 0 0 0,0 0 1 0 0,0 0-1 0 0,0 0 0 0 0,-1 1 1 0 0,1-1-1 0 0,-1 1 0 0 0,1 1 0 0 0,-6-1 1 0 0,-17-1-195 0 0,-35 3 0 0 0,42 0 239 0 0,-45 4-83 0 0,-114 23 0 0 0,43-4 33 0 0,117-21-257 0 0,-38 10 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15523 0 0,'0'0'3022'0'0,"7"-2"-2380"0"0,11-5-484 0 0,1 2-1 0 0,0 0 1 0 0,0 1 0 0 0,1 1 0 0 0,29-1-1 0 0,3-1 24 0 0,-14-1-315 0 0,85-7 108 0 0,-62 15-2801 0 0,-3 10-4084 0 0,-35-3 2864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8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48 17340 0 0,'0'0'2207'0'0,"12"-2"-1000"0"0,24-6-1130 0 0,2 2-1 0 0,-1 1 1 0 0,1 2 0 0 0,49 2 0 0 0,22-3-2696 0 0,-14-7-2036 0 0,-49 3 1321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25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1 112 12059 0 0,'0'2'3795'0'0,"1"24"1455"0"0,3 70-5815 0 0,-3-83 570 0 0,1-1 1 0 0,0 0-1 0 0,1 0 1 0 0,1 0-1 0 0,6 16 0 0 0,-8-24 5 0 0,0-1-1 0 0,-1 1 1 0 0,2-1-1 0 0,-1 0 0 0 0,0 0 1 0 0,1 0-1 0 0,-1 0 1 0 0,1 0-1 0 0,5 4 1 0 0,-6-6 5 0 0,-1 0 1 0 0,1 0 0 0 0,0 0 0 0 0,0 0-1 0 0,-1 0 1 0 0,1-1 0 0 0,0 1 0 0 0,0-1-1 0 0,0 1 1 0 0,0-1 0 0 0,0 0 0 0 0,0 0-1 0 0,0 0 1 0 0,0 0 0 0 0,0 0 0 0 0,0 0-1 0 0,0 0 1 0 0,0-1 0 0 0,-1 1 0 0 0,4-2-1 0 0,2-1 45 0 0,-1 0 0 0 0,0 0 0 0 0,1-1 0 0 0,-1 0-1 0 0,0 0 1 0 0,-1-1 0 0 0,1 0 0 0 0,-1 0 0 0 0,0 0-1 0 0,7-10 1 0 0,5-8 76 0 0,18-31-1 0 0,-33 51-122 0 0,34-57 276 0 0,47-109-1 0 0,-83 169-284 0 0,0 0-1 0 0,0 0 0 0 0,0 0 1 0 0,0 0-1 0 0,0 0 0 0 0,0 0 0 0 0,0 0 1 0 0,0 0-1 0 0,0 0 0 0 0,0 0 1 0 0,0 0-1 0 0,0 0 0 0 0,0 0 0 0 0,1 0 1 0 0,-1 0-1 0 0,0 0 0 0 0,0 0 1 0 0,0 0-1 0 0,0 1 0 0 0,0-1 0 0 0,0 0 1 0 0,0 0-1 0 0,0 0 0 0 0,0 0 1 0 0,0 0-1 0 0,0 0 0 0 0,0 0 0 0 0,1 0 1 0 0,-1 0-1 0 0,0 0 0 0 0,0 0 1 0 0,0 0-1 0 0,0 0 0 0 0,0 0 0 0 0,0 0 1 0 0,0-1-1 0 0,0 1 0 0 0,0 0 1 0 0,0 0-1 0 0,0 0 0 0 0,0 0 0 0 0,0 0 1 0 0,1 0-1 0 0,-1 0 0 0 0,0 0 1 0 0,0 0-1 0 0,0 0 0 0 0,0 0 0 0 0,0 0 1 0 0,0 0-1 0 0,0 0 0 0 0,0 0 1 0 0,0 0-1 0 0,0 0 0 0 0,0 0 0 0 0,0-1 1 0 0,0 1-1 0 0,0 0 0 0 0,0 0 1 0 0,3 13 92 0 0,1 34-63 0 0,-1-6 33 0 0,1-18-1 0 0,1 1 0 0 0,2-1 0 0 0,9 26 0 0 0,-13-42-336 0 0,0 0 1 0 0,0 1-1 0 0,1-2 1 0 0,0 1-1 0 0,0 0 1 0 0,1-1 0 0 0,0 1-1 0 0,0-1 1 0 0,0-1-1 0 0,1 1 1 0 0,0-1-1 0 0,0 0 1 0 0,10 7-1 0 0,-10-10-320 0 0,-1 1-1 0 0,1-1 0 0 0,0-1 0 0 0,-1 1 0 0 0,1-1 0 0 0,6 1 0 0 0,6 0 341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6:39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144 208 9090 0 0,'6'-54'10329'0'0,"-3"75"-14179"0"0,3 18 3522 0 0,-2 1 0 0 0,-1 0 0 0 0,-3-1 0 0 0,-1 1 0 0 0,-2 0 0 0 0,-13 69 1 0 0,9-119 8322 0 0,-17-61-7859 0 0,2 3 390 0 0,-39-85 0 0 0,57 143-434 0 0,-1 0 97 0 0,0-1-1 0 0,1-1 1 0 0,0 1 0 0 0,1 0 0 0 0,-3-15-1 0 0,6 23-185 0 0,-1 0 0 0 0,1 0-1 0 0,0 0 1 0 0,1 0-1 0 0,-1 0 1 0 0,0 0-1 0 0,1 0 1 0 0,0 0-1 0 0,0 0 1 0 0,-1 0 0 0 0,2 0-1 0 0,-1 0 1 0 0,0 1-1 0 0,1-1 1 0 0,-1 0-1 0 0,1 1 1 0 0,0-1-1 0 0,0 1 1 0 0,0 0-1 0 0,0-1 1 0 0,0 1 0 0 0,0 0-1 0 0,0 0 1 0 0,1 0-1 0 0,3-1 1 0 0,9-6-71 0 0,0 1 0 0 0,1 1 0 0 0,0 0 1 0 0,0 1-1 0 0,0 1 0 0 0,1 1 0 0 0,0 0 1 0 0,0 1-1 0 0,25-1 0 0 0,18 2 7 0 0,83 9 1 0 0,-11 0 309 0 0,-131-7-194 0 0,-1 0-39 0 0,1 0-65 0 0,1 0 0 0 0,-1 1-1 0 0,0-1 1 0 0,0 1 0 0 0,0 0 0 0 0,1-1 0 0 0,-1 1-1 0 0,0 0 1 0 0,0 0 0 0 0,0 0 0 0 0,0-1 0 0 0,0 1-1 0 0,-1 0 1 0 0,1 0 0 0 0,0 1 0 0 0,0-1 0 0 0,-1 0-1 0 0,1 0 1 0 0,0 0 0 0 0,-1 0 0 0 0,1 0 0 0 0,-1 1-1 0 0,0-1 1 0 0,1 2 0 0 0,0 0-41 0 0,2 5-65 0 0,-1 1-1 0 0,0 0 1 0 0,0-1 0 0 0,0 14 0 0 0,2 8-42 0 0,17 50 195 0 0,4 0 0 0 0,52 116 0 0 0,-74-190 126 0 0,-2-6-78 0 0,-1 1 0 0 0,1-1 0 0 0,-1 0 0 0 0,0 0 0 0 0,0 1 0 0 0,1-1-1 0 0,-1 0 1 0 0,0 0 0 0 0,0 1 0 0 0,1-1 0 0 0,-1 1 0 0 0,0-1 0 0 0,0 0 0 0 0,0 1 0 0 0,1-1-1 0 0,-1 0 1 0 0,0 1 0 0 0,0-1 0 0 0,0 1 0 0 0,0-1 0 0 0,0 0 0 0 0,0 1 0 0 0,0-1 0 0 0,0 1-1 0 0,0-1 1 0 0,0 0 0 0 0,0 1 0 0 0,0-1 0 0 0,0 1 0 0 0,0-1 0 0 0,0 0 0 0 0,-1 1 0 0 0,1-1-1 0 0,0 0 1 0 0,0 1 0 0 0,0-1 0 0 0,-1 1 0 0 0,1-1 0 0 0,0 0 0 0 0,0 0 0 0 0,-1 1 0 0 0,1-1-1 0 0,0 0 1 0 0,0 1 0 0 0,-1-1 0 0 0,1 0 0 0 0,-1 0 0 0 0,1 0 0 0 0,0 1 0 0 0,-1-1 0 0 0,1 0 0 0 0,0 0-1 0 0,-1 0 1 0 0,1 0 0 0 0,-1 0 0 0 0,1 0 0 0 0,0 0 0 0 0,-1 0 0 0 0,1 0 0 0 0,-1 0 0 0 0,1 0-1 0 0,0 0 1 0 0,-1 0 0 0 0,0 0 0 0 0,-17 1 133 0 0,-1-1 0 0 0,1-1 0 0 0,-35-6-1 0 0,-28-2-139 0 0,33 7-95 0 0,-115 0-1023 0 0,161 3 700 0 0,-1-1 1 0 0,1 1-1 0 0,-1-1 1 0 0,1 1-1 0 0,0 0 0 0 0,-1 0 1 0 0,1 0-1 0 0,0 0 1 0 0,0 0-1 0 0,-1 1 1 0 0,1-1-1 0 0,-2 2 1 0 0,-4 2-2122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20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21 264 4505 0 0,'1'-5'123'0'0,"0"0"0"0"0,-1-1 1 0 0,0 1-1 0 0,0 0 0 0 0,0 0 0 0 0,-1-1 1 0 0,1 1-1 0 0,-1 0 0 0 0,-1 0 0 0 0,1 0 1 0 0,-4-8-1 0 0,-5-29 82 0 0,7-33 2609 0 0,5-1 4193 0 0,17 137-10533 0 0,22 664 4492 0 0,-51 3 1122 0 0,0-228-380 0 0,-4 404-11 0 0,9-846-1484 0 0,3-38-22 0 0,1 0 0 0 0,1 28 1 0 0,2-35 161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2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12003 0 0,'0'0'5387'0'0,"11"-2"-4722"0"0,26-8-525 0 0,1 3 0 0 0,0 1 0 0 0,49-1 1 0 0,-48 4-21 0 0,676-12 1930 0 0,-468 17-1637 0 0,280-4-146 0 0,398 2-762 0 0,-36-4 232 0 0,-269-1 143 0 0,-391 1 131 0 0,146 3 285 0 0,-352 5 450 0 0,-24-3-663 0 0,1 0-1 0 0,-1-1 1 0 0,0 1-1 0 0,1 0 1 0 0,-1-1 0 0 0,0 1-1 0 0,0-1 1 0 0,1 1-1 0 0,-1-1 1 0 0,0 1 0 0 0,0-1-1 0 0,0 1 1 0 0,1-1-1 0 0,-1 0 1 0 0,0 0 0 0 0,0 1-1 0 0,0-1 1 0 0,0 0-1 0 0,0 0 1 0 0,0 0 0 0 0,-1 0-1 0 0,-18 6-801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23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41 6081 0 0,'0'-2'493'0'0,"1"0"0"0"0,-1 0-1 0 0,0-1 1 0 0,0 1-1 0 0,1 0 1 0 0,-1 0 0 0 0,-1 0-1 0 0,1 0 1 0 0,0 0-1 0 0,0 0 1 0 0,-2-3 0 0 0,1-7 3939 0 0,6 17-8592 0 0,-4-4 4000 0 0,-1 0 0 0 0,0-1 0 0 0,1 1 0 0 0,-1 0 0 0 0,1 0 0 0 0,-1 0-1 0 0,0 0 1 0 0,0 0 0 0 0,0 0 0 0 0,1 0 0 0 0,-1-1 0 0 0,0 2 0 0 0,3 23-1201 0 0,-3-24 1243 0 0,7 104 1478 0 0,-10 170 0 0 0,-3-75-462 0 0,6-196-1033 0 0,-1-1 98 0 0,1-1 1 0 0,0 1-1 0 0,0-1 0 0 0,0 1 0 0 0,0-1 0 0 0,1 0 1 0 0,-1 1-1 0 0,1-1 0 0 0,-1 1 0 0 0,1-1 1 0 0,0 0-1 0 0,0 1 0 0 0,0-1 0 0 0,0 0 1 0 0,2 3-1 0 0,4 0 23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2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74 260 11915 0 0,'5'18'252'0'0,"-2"1"0"0"0,0-1 0 0 0,-2 1 0 0 0,0-1 0 0 0,-2 23 0 0 0,-10 126-287 0 0,4-83 535 0 0,1 0 2968 0 0,1-112-2535 0 0,1-60-983 0 0,3 36-409 0 0,-2 0-1 0 0,-2 0 1 0 0,-24-96 0 0 0,24 132 528 0 0,3 13 82 0 0,0-2-1 0 0,1 1 1 0 0,0 0-1 0 0,0 0 1 0 0,0 0 0 0 0,0-8-1 0 0,1 10-130 0 0,0 1 1 0 0,1-1-1 0 0,-1 1 0 0 0,0-1 1 0 0,1 1-1 0 0,-1 0 0 0 0,1-1 1 0 0,0 1-1 0 0,-1 0 0 0 0,1-1 1 0 0,0 1-1 0 0,0 0 0 0 0,0 0 1 0 0,0 0-1 0 0,0 0 0 0 0,0 0 1 0 0,0 0-1 0 0,0 0 0 0 0,0 0 1 0 0,1 0-1 0 0,-1 0 0 0 0,0 0 1 0 0,0 1-1 0 0,2-1 0 0 0,15-7-68 0 0,0 1-1 0 0,1 1 1 0 0,19-4 0 0 0,-16 5 60 0 0,41-15 0 0 0,-9-8 38 0 0,95-63 1 0 0,-83 47-2575 0 0,-50 38 1382 0 0,-9 4 418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24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34 187 12747 0 0,'-13'6'1210'0'0,"-7"5"1530"0"0,19-7-1926 0 0,13-2-936 0 0,0-4 142 0 0,0 0-1 0 0,-1-1 1 0 0,0-1 0 0 0,1 0-1 0 0,-1 0 1 0 0,-1-1-1 0 0,1 0 1 0 0,-1-1 0 0 0,11-8-1 0 0,1 2 94 0 0,5-6 37 0 0,0 0-1 0 0,32-29 1 0 0,5-5-924 0 0,-62 50 565 0 0,-1 1 0 0 0,1-1 0 0 0,0 1 0 0 0,0 0 0 0 0,0 0-1 0 0,0 0 1 0 0,0 0 0 0 0,0 0 0 0 0,0 0 0 0 0,0 1 0 0 0,1-1 0 0 0,-1 1 0 0 0,3-1 0 0 0,4 1 94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2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28 149 11610 0 0,'-27'32'3783'0'0,"26"-31"-2934"0"0,17 0-502 0 0,-14 0-336 0 0,1-1 1 0 0,-1 0 0 0 0,1 0-1 0 0,0 0 1 0 0,-1 0-1 0 0,1 0 1 0 0,0-1-1 0 0,-1 1 1 0 0,1-1-1 0 0,2-1 1 0 0,23-10 114 0 0,-1-2 0 0 0,0-1 1 0 0,-1-1-1 0 0,-1-1 0 0 0,0-1 1 0 0,25-25-1 0 0,-17 16-278 0 0,-11 9-12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25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9714 0 0,'0'0'5347'0'0,"2"-7"-4829"0"0,0 10-593 0 0,0-1 0 0 0,0 0 1 0 0,0 0-1 0 0,-1 1 0 0 0,1-1 0 0 0,-1 1 0 0 0,1 0 0 0 0,-1-1 0 0 0,0 1 0 0 0,0 0 0 0 0,0 0 0 0 0,0 0 0 0 0,0-1 0 0 0,0 5 0 0 0,6 51-81 0 0,-5-40 188 0 0,5 116 187 0 0,-8-108-585 0 0,-5 36 0 0 0,5-58-392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26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9 255 10530 0 0,'-2'-6'482'0'0,"0"-1"-1"0"0,1 1 1 0 0,-1 0 0 0 0,2-1-1 0 0,-1 1 1 0 0,1-1-1 0 0,0 1 1 0 0,0-1 0 0 0,2-9-1 0 0,-1 9-353 0 0,1 0 1 0 0,0 1-1 0 0,0-1 0 0 0,1 1 1 0 0,-1 0-1 0 0,1-1 0 0 0,1 1 0 0 0,4-6 1 0 0,0 2-202 0 0,1 0 0 0 0,0 0 0 0 0,1 1 0 0 0,-1 0 0 0 0,2 1 0 0 0,0 0 0 0 0,0 1 0 0 0,0 0 0 0 0,13-6 0 0 0,-15 9 24 0 0,1 0 0 0 0,-1 0 0 0 0,1 1-1 0 0,0 0 1 0 0,0 1 0 0 0,0 0 0 0 0,21-1-1 0 0,-29 3 26 0 0,1 0 0 0 0,-1 0 0 0 0,1 0 0 0 0,-1 0-1 0 0,1 0 1 0 0,-1 1 0 0 0,1-1 0 0 0,-1 1 0 0 0,1-1-1 0 0,-1 1 1 0 0,1 0 0 0 0,-1 0 0 0 0,0 0 0 0 0,0 1-1 0 0,1-1 1 0 0,-1 0 0 0 0,0 1 0 0 0,0-1-1 0 0,0 1 1 0 0,0 0 0 0 0,-1 0 0 0 0,1 0 0 0 0,0 0-1 0 0,-1 0 1 0 0,0 0 0 0 0,1 0 0 0 0,-1 0 0 0 0,0 0-1 0 0,0 1 1 0 0,0-1 0 0 0,0 1 0 0 0,0-1 0 0 0,-1 1-1 0 0,1-1 1 0 0,-1 1 0 0 0,1 4 0 0 0,-1 2 123 0 0,-1-1 0 0 0,1 1-1 0 0,-1 0 1 0 0,-1 0 0 0 0,0-1 0 0 0,0 1 0 0 0,-1-1 0 0 0,0 1 0 0 0,0-1-1 0 0,-1 0 1 0 0,0 0 0 0 0,-10 14 0 0 0,-5 5 177 0 0,-2-2 0 0 0,-27 27 0 0 0,29-32-245 0 0,-31 26 785 0 0,55-51-880 0 0,1 0 0 0 0,-1 0 0 0 0,1 1 1 0 0,1 0-1 0 0,-1 0 0 0 0,1 0 0 0 0,-1 1 0 0 0,1 0 0 0 0,0 1 0 0 0,0-1 0 0 0,0 1 0 0 0,1 0 0 0 0,-1 1 0 0 0,0 0 0 0 0,1 0 0 0 0,-1 1 0 0 0,1-1 0 0 0,12 3 0 0 0,-16-2 29 0 0,1 0 0 0 0,-1 1 0 0 0,1 0 1 0 0,-1 0-1 0 0,0 0 0 0 0,0 0 0 0 0,1 1 0 0 0,-1-1 0 0 0,0 1 0 0 0,0 0 0 0 0,-1 1 1 0 0,1-1-1 0 0,0 1 0 0 0,-1-1 0 0 0,1 1 0 0 0,-1 0 0 0 0,0 0 0 0 0,0 1 1 0 0,0-1-1 0 0,0 1 0 0 0,-1-1 0 0 0,0 1 0 0 0,1 0 0 0 0,-1 0 0 0 0,0 0 1 0 0,-1 0-1 0 0,1 0 0 0 0,-1 0 0 0 0,0 1 0 0 0,0-1 0 0 0,0 0 0 0 0,0 7 1 0 0,-1-2 164 0 0,-1-1 0 0 0,0 1 0 0 0,-1-1 1 0 0,1 1-1 0 0,-1-1 0 0 0,-1 0 1 0 0,0 0-1 0 0,0 0 0 0 0,-1 0 0 0 0,1 0 1 0 0,-2-1-1 0 0,1 1 0 0 0,-1-1 1 0 0,0 0-1 0 0,-1-1 0 0 0,1 1 0 0 0,-2-1 1 0 0,-11 10-1 0 0,-4 2 37 0 0,-1-2 1 0 0,0 0-1 0 0,-1-1 1 0 0,-37 16-1 0 0,56-28-356 0 0,1-2 0 0 0,-1 1-1 0 0,0 0 1 0 0,0-1-1 0 0,0 0 1 0 0,0 0 0 0 0,-7 0-1 0 0,5-1-545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27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217 219 10034 0 0,'0'0'4421'0'0,"2"-27"-1942"0"0,4 2-2369 0 0,10-49 2058 0 0,-14 67-1852 0 0,-1 0 1 0 0,0 0 0 0 0,-1 0 0 0 0,0-1-1 0 0,0 1 1 0 0,-1 0 0 0 0,1 0-1 0 0,-3-7 1 0 0,3 13-276 0 0,-1-1-1 0 0,1 1 1 0 0,-1 0-1 0 0,1 0 1 0 0,0 0 0 0 0,-1 0-1 0 0,0 0 1 0 0,1 0-1 0 0,-1 0 1 0 0,0 0-1 0 0,1 0 1 0 0,-1 1 0 0 0,0-1-1 0 0,0 0 1 0 0,0 0-1 0 0,0 1 1 0 0,0-1 0 0 0,0 0-1 0 0,0 1 1 0 0,0-1-1 0 0,0 1 1 0 0,0-1-1 0 0,0 1 1 0 0,0 0 0 0 0,0-1-1 0 0,-2 1 1 0 0,0 0-70 0 0,0 0-1 0 0,1 0 1 0 0,-1 1 0 0 0,0-1 0 0 0,0 1 0 0 0,1-1 0 0 0,-1 1-1 0 0,1 0 1 0 0,-1 0 0 0 0,1 1 0 0 0,-3 0 0 0 0,-5 4-226 0 0,1 0 1 0 0,1 1-1 0 0,-1-1 1 0 0,-13 16-1 0 0,10-8 110 0 0,0 0 0 0 0,1 1-1 0 0,-15 27 1 0 0,22-34 121 0 0,0 0-1 0 0,0 1 0 0 0,1 0 1 0 0,0 0-1 0 0,1 0 1 0 0,0 0-1 0 0,0 0 1 0 0,1 1-1 0 0,-1 9 0 0 0,3-16 26 0 0,-1 1-1 0 0,1-1 0 0 0,0 0 0 0 0,0 0 0 0 0,0 0 0 0 0,0 0 1 0 0,1 0-1 0 0,-1 0 0 0 0,1 0 0 0 0,-1 0 0 0 0,1 0 0 0 0,0-1 0 0 0,0 1 1 0 0,1-1-1 0 0,-1 1 0 0 0,0-1 0 0 0,1 0 0 0 0,-1 0 0 0 0,1 0 1 0 0,0 0-1 0 0,0-1 0 0 0,0 1 0 0 0,3 1 0 0 0,11 5 6 0 0,0-1-1 0 0,34 9 1 0 0,-34-10-9 0 0,-5-3 11 0 0,1 2 0 0 0,-1-1 0 0 0,-1 1 0 0 0,1 1 0 0 0,18 12 0 0 0,-29-17-1 0 0,1 0 1 0 0,0 1 0 0 0,-1-1-1 0 0,1 0 1 0 0,-1 1-1 0 0,1-1 1 0 0,-1 1 0 0 0,0-1-1 0 0,0 1 1 0 0,0 0 0 0 0,0-1-1 0 0,0 1 1 0 0,0 0-1 0 0,0 0 1 0 0,0 0 0 0 0,-1-1-1 0 0,1 1 1 0 0,-1 0 0 0 0,1 0-1 0 0,-1 0 1 0 0,0 0-1 0 0,0 0 1 0 0,0 0 0 0 0,0 0-1 0 0,0 0 1 0 0,0 0-1 0 0,-1 0 1 0 0,1 0 0 0 0,0 0-1 0 0,-1 0 1 0 0,0 0 0 0 0,1 0-1 0 0,-1 0 1 0 0,0 0-1 0 0,0-1 1 0 0,0 1 0 0 0,0 0-1 0 0,-1-1 1 0 0,1 1-1 0 0,0-1 1 0 0,-1 1 0 0 0,1-1-1 0 0,-1 0 1 0 0,-2 2 0 0 0,-10 10-66 0 0,-1-1 0 0 0,0 0 0 0 0,-1-2 0 0 0,0 1 0 0 0,0-2 0 0 0,-1 0 1 0 0,-1-2-1 0 0,0 1 0 0 0,0-2 0 0 0,0-1 0 0 0,0 0 0 0 0,-24 3 0 0 0,4-5-342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26.3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13 16468 0 0,'0'0'2811'0'0,"-1"6"-3010"0"0,0 9 241 0 0,0-1-1 0 0,1 1 1 0 0,0 0-1 0 0,1 0 1 0 0,4 17-1 0 0,0 20 530 0 0,-3 31 1614 0 0,11-117-1829 0 0,-5 17-300 0 0,-3 3-18 0 0,34-86 110 0 0,-35 91-153 0 0,1 0 0 0 0,0 1 0 0 0,0-1 0 0 0,1 1 0 0 0,0 0 0 0 0,0 0 0 0 0,1 1 0 0 0,10-9 0 0 0,-16 15-13 0 0,1 0-1 0 0,0-1 1 0 0,0 1 0 0 0,0 0-1 0 0,-1 0 1 0 0,1 0 0 0 0,0 0-1 0 0,1 0 1 0 0,-1 1 0 0 0,0-1-1 0 0,0 1 1 0 0,0-1 0 0 0,0 1-1 0 0,0 0 1 0 0,1 0 0 0 0,-1 0-1 0 0,0 0 1 0 0,0 0 0 0 0,5 1-1 0 0,-4 0-15 0 0,0 1 0 0 0,1-1 1 0 0,-1 1-1 0 0,0 0 0 0 0,1-1 0 0 0,-1 2 0 0 0,0-1 0 0 0,-1 0 0 0 0,1 0 1 0 0,5 6-1 0 0,2 5-33 0 0,-1 0 1 0 0,0 1-1 0 0,0 0 0 0 0,7 17 1 0 0,32 84 221 0 0,-35-79-1297 0 0,1 0 0 0 0,28 47 0 0 0,-27-62 588 0 0,3 0 441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28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94 259 11218 0 0,'-2'-1'367'0'0,"-7"-4"2821"0"0,10 15-1892 0 0,1 4-2088 0 0,29 372 126 0 0,-23-304 497 0 0,-4-55 2308 0 0,1 35 0 0 0,-14-115 622 0 0,3 29-2513 0 0,-9-137-40 0 0,5 37-319 0 0,6 90 90 0 0,-22-123-144 0 0,22 140 192 0 0,0 0-1 0 0,-2 0 1 0 0,0 1-1 0 0,-1 0 1 0 0,-1 0-1 0 0,-16-26 1 0 0,23 41-41 0 0,1 1 0 0 0,0-1 1 0 0,-1 1-1 0 0,1 0 0 0 0,-1-1 0 0 0,1 1 1 0 0,0-1-1 0 0,0 0 0 0 0,-1 1 0 0 0,1-1 1 0 0,0 1-1 0 0,0-1 0 0 0,0 1 0 0 0,-1-1 0 0 0,1 0 1 0 0,0 1-1 0 0,0-1 0 0 0,0 1 0 0 0,0-1 1 0 0,0 0-1 0 0,0 1 0 0 0,0-1 0 0 0,0 1 1 0 0,1-1-1 0 0,-1 0 0 0 0,0 1 0 0 0,0-1 0 0 0,0 1 1 0 0,1-1-1 0 0,-1 1 0 0 0,0-1 0 0 0,1 1 1 0 0,-1-1-1 0 0,0 1 0 0 0,1-1 0 0 0,-1 1 1 0 0,0-1-1 0 0,1 1 0 0 0,-1 0 0 0 0,1-1 0 0 0,-1 1 1 0 0,1-1-1 0 0,-1 1 0 0 0,1 0 0 0 0,0 0 1 0 0,-1-1-1 0 0,1 1 0 0 0,-1 0 0 0 0,1 0 1 0 0,-1 0-1 0 0,1 0 0 0 0,0 0 0 0 0,0-1 0 0 0,1 1 65 0 0,5-3-147 0 0,0 1 1 0 0,0 0-1 0 0,0 1 1 0 0,1 0-1 0 0,-1 0 1 0 0,0 1-1 0 0,10 0 1 0 0,10-1-48 0 0,295-52 92 0 0,-28 3 302 0 0,-293 50-264 0 0,0 0 0 0 0,0 0 0 0 0,0 0 1 0 0,-1 0-1 0 0,1 0 0 0 0,0 0 0 0 0,0 0 0 0 0,0 0 1 0 0,0 0-1 0 0,0 1 0 0 0,0-1 0 0 0,0 0 1 0 0,0 1-1 0 0,-1-1 0 0 0,1 1 0 0 0,0-1 0 0 0,0 1 1 0 0,0-1-1 0 0,-1 1 0 0 0,1-1 0 0 0,0 1 1 0 0,-1 0-1 0 0,1-1 0 0 0,-1 1 0 0 0,1 0 0 0 0,0 0 1 0 0,-1 0-1 0 0,0-1 0 0 0,1 1 0 0 0,-1 0 0 0 0,1 0 1 0 0,-1 0-1 0 0,0 0 0 0 0,0 0 0 0 0,1 1 1 0 0,0 36-224 0 0,-27 536 89 0 0,27-547 227 0 0,0-1 0 0 0,2 0-1 0 0,1 0 1 0 0,1 0 0 0 0,1 0 0 0 0,1 0 0 0 0,2-1 0 0 0,13 29 0 0 0,-3-33 3068 0 0,-19-22-3076 0 0,-17-17 1059 0 0,11 11-1073 0 0,-1 1 0 0 0,0 0 0 0 0,0 0 0 0 0,0 1 0 0 0,-1 0 0 0 0,1 0 0 0 0,-1 0-1 0 0,-1 1 1 0 0,1 1 0 0 0,-1-1 0 0 0,-10-2 0 0 0,-15 0 81 0 0,0 1 0 0 0,-1 2 1 0 0,-38 1-1 0 0,-105 12 82 0 0,-8 1-183 0 0,180-11 739 0 0,-11-1-3558 0 0,22-5-1699 0 0,8 1 2012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29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37 117 4513 0 0,'9'-47'7469'0'0,"-6"33"-5533"0"0,0 0 0 0 0,1-27 0 0 0,-4 40-1423 0 0,2 6-1392 0 0,-2-1 696 0 0,1 1 0 0 0,0 0-1 0 0,-1-1 1 0 0,0 1-1 0 0,0 6 1 0 0,0-9 88 0 0,-6 141 324 0 0,-43 246 1 0 0,47-371-205 0 0,0-6 3009 0 0,2-23-1327 0 0,11-174-462 0 0,-5 121-1304 0 0,-4-122 1 0 0,-3 171 65 0 0,2 12-17 0 0,-1-1-1 0 0,0 1 0 0 0,-1-1 0 0 0,1 1 1 0 0,0-1-1 0 0,-1 1 0 0 0,0 0 1 0 0,-2-7-1 0 0,2 9-117 0 0,0 32-1791 0 0,10 120 1599 0 0,1 16 142 0 0,-4-69-207 0 0,-4-84 218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0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98 371 14123 0 0,'0'-13'1368'0'0,"0"-18"1095"0"0,4 27-2012 0 0,3 16-760 0 0,-4 1 222 0 0,0-1 0 0 0,-1 1-1 0 0,0 0 1 0 0,-1 0 0 0 0,0 0 0 0 0,-1 0 0 0 0,-3 22 0 0 0,2-2 165 0 0,-38 409 1181 0 0,37-499 1530 0 0,-7-86-2858 0 0,8 137 136 0 0,-1-34-73 0 0,-3-43-18 0 0,-3 0-1 0 0,-25-110 0 0 0,25 174 57 0 0,-1-12-286 0 0,18 24 144 0 0,12-3 175 0 0,0 1 0 0 0,30-9 0 0 0,35-13 94 0 0,-45 9-99 0 0,-2-2 1 0 0,44-32 0 0 0,-43 27-1597 0 0,69-38 1 0 0,-107 66 670 0 0,1 0 0 0 0,-1 0 0 0 0,0 1 1 0 0,0-1-1 0 0,0 0 0 0 0,1 1 0 0 0,-1-1 0 0 0,0 1 0 0 0,4 0 0 0 0,-1 0-3453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0.5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13 206 13963 0 0,'0'0'173'0'0,"-1"1"1"0"0,0-1-1 0 0,0 0 1 0 0,1 1-1 0 0,-1-1 1 0 0,0 1-1 0 0,1-1 1 0 0,-1 0-1 0 0,1 1 1 0 0,-1-1-1 0 0,0 1 0 0 0,1 0 1 0 0,-1-1-1 0 0,1 1 1 0 0,-1 0-1 0 0,1-1 1 0 0,0 1-1 0 0,-1 0 1 0 0,1-1-1 0 0,0 1 1 0 0,-1 0-1 0 0,1 0 1 0 0,0 1-1 0 0,17-5 756 0 0,34-15-809 0 0,-20 1 162 0 0,-2 0 0 0 0,0-2 0 0 0,35-30 0 0 0,-35 26-261 0 0,1 1-1 0 0,50-27 0 0 0,-79 48-115 0 0,-1 1-1 0 0,1 0 1 0 0,-1-1-1 0 0,1 1 1 0 0,-1 0-1 0 0,1 0 1 0 0,-1-1-1 0 0,1 1 1 0 0,-1 0-1 0 0,1 0 1 0 0,-1 0 0 0 0,1 0-1 0 0,0-1 1 0 0,-1 1-1 0 0,1 0 1 0 0,-1 0-1 0 0,1 0 1 0 0,-1 0-1 0 0,1 0 1 0 0,0 1-1 0 0,-1-1 1 0 0,1 0-1 0 0,-1 0 1 0 0,1 0-1 0 0,-1 0 1 0 0,1 1-1 0 0,-1-1 1 0 0,1 0-1 0 0,-1 0 1 0 0,1 1-1 0 0,-1-1 1 0 0,1 0-1 0 0,0 1 1 0 0,4 19-5343 0 0,-3-7 2480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0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0 337 14563 0 0,'0'0'3698'0'0,"3"-1"-3580"0"0,18-3-35 0 0,-1-2 0 0 0,-1 0 0 0 0,1-2 0 0 0,-1 0 0 0 0,0-1 0 0 0,17-11 0 0 0,105-76-3544 0 0,-117 78 3200 0 0,0-1-430 0 0</inkml:trace>
  <inkml:trace contextRef="#ctx0" brushRef="#br0" timeOffset="1">642 0 10778 0 0,'0'0'1123'0'0,"-1"8"1128"0"0,0-2-2228 0 0,-45 349 2740 0 0,47-300-5375 0 0,-1-54 2113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1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0 190 14379 0 0,'0'0'1355'0'0,"6"1"-571"0"0,3 1-747 0 0,0 0 0 0 0,-1-1 0 0 0,1-1 0 0 0,0 1 1 0 0,0-2-1 0 0,0 1 0 0 0,0-1 0 0 0,0 0 0 0 0,0-1 0 0 0,-1 0 0 0 0,1 0 0 0 0,9-5 0 0 0,18-7-92 0 0,52-30 1 0 0,-51 25-490 0 0,123-58-4434 0 0,-103 50 2379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42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71 213 10090 0 0,'0'0'8187'0'0,"3"7"-12866"0"0,2 6 4574 0 0,0-1 1 0 0,-2 1 0 0 0,1-1-1 0 0,-2 1 1 0 0,0 0 0 0 0,1 24 0 0 0,-5 90 426 0 0,-1-45 4950 0 0,2-89-2521 0 0,-2-26-1133 0 0,-2-43-2304 0 0,4 47 653 0 0,-1-1 1 0 0,-2 1-1 0 0,-1 0 1 0 0,-1 0-1 0 0,-1 1 1 0 0,-2-1-1 0 0,-15-34 1 0 0,20 55 88 0 0,0 1 0 0 0,1-1 1 0 0,0 0-1 0 0,0-1 0 0 0,1 1 1 0 0,0 0-1 0 0,0-1 0 0 0,0-10 0 0 0,2 18-124 0 0,10-6-1339 0 0,11-2 1266 0 0,1 0-1 0 0,0 2 1 0 0,0 0-1 0 0,1 1 1 0 0,29-3 0 0 0,124-5-581 0 0,-73 8-3275 0 0,-93 5 2227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43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7170 0 0,'0'0'4439'0'0,"11"2"-4245"0"0,4 0-117 0 0,-1 0 1 0 0,1-1-1 0 0,-1 0 1 0 0,1-1 0 0 0,-1-1-1 0 0,1 0 1 0 0,25-6 0 0 0,-18 3-513 0 0,0 1 1 0 0,40 0 0 0 0,-48 4-93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43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11010 0 0,'0'0'875'0'0,"7"2"-1350"0"0,7 2 499 0 0,-1 0 0 0 0,1-1-1 0 0,-1 0 1 0 0,1-1 0 0 0,0 0 0 0 0,25-1-1 0 0,97-10 619 0 0,-73 4-635 0 0,-39 2-5 0 0,1 0-2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43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12739 0 0,'0'0'6791'0'0,"20"55"-12549"0"0,14 69 5092 0 0,-32-118 653 0 0,7 49 769 0 0,-5-21-1452 0 0,1-11-2590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40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294 218 9450 0 0,'0'0'1824'0'0,"-7"-29"3267"0"0,0 8-4632 0 0,-1 1 0 0 0,-1-1 0 0 0,-1 2 0 0 0,-21-34 0 0 0,28 48-344 0 0,-1 0 1 0 0,0 0-1 0 0,0 1 1 0 0,-1 0-1 0 0,1 0 1 0 0,-1 0-1 0 0,0 0 1 0 0,0 1-1 0 0,0 0 1 0 0,0 0-1 0 0,-9-4 1 0 0,11 6-180 0 0,-1 0 0 0 0,1 0 1 0 0,0 1-1 0 0,-1 0 0 0 0,1-1 1 0 0,-1 1-1 0 0,1 0 0 0 0,-1 0 1 0 0,1 1-1 0 0,0-1 0 0 0,-1 1 1 0 0,1 0-1 0 0,0 0 0 0 0,-1 0 1 0 0,1 0-1 0 0,0 0 1 0 0,0 1-1 0 0,0-1 0 0 0,0 1 1 0 0,0 0-1 0 0,-4 4 0 0 0,0-1-214 0 0,0 2-1 0 0,0-1 0 0 0,1 1 1 0 0,-1 0-1 0 0,2 0 1 0 0,-1 0-1 0 0,1 1 0 0 0,0 0 1 0 0,1 0-1 0 0,0 0 0 0 0,0 1 1 0 0,1-1-1 0 0,0 1 1 0 0,0 0-1 0 0,1 0 0 0 0,0 0 1 0 0,1 0-1 0 0,-1 16 0 0 0,2-13 105 0 0,1-1-1 0 0,0 1 0 0 0,1 0 1 0 0,0-1-1 0 0,0 1 0 0 0,1-1 1 0 0,1 0-1 0 0,0 0 1 0 0,1 0-1 0 0,0-1 0 0 0,0 1 1 0 0,1-1-1 0 0,0 0 0 0 0,13 14 1 0 0,-11-15 105 0 0,0-1 1 0 0,1 0-1 0 0,-1-1 1 0 0,2 1-1 0 0,-1-2 1 0 0,1 1-1 0 0,13 5 1 0 0,10 3-46 0 0,34 10 1 0 0,-47-19 118 0 0,0 2 0 0 0,0-1 0 0 0,-1 2 1 0 0,0 1-1 0 0,-1 0 0 0 0,28 21 0 0 0,-43-28 64 0 0,1 1 1 0 0,0-1-1 0 0,-1 1 1 0 0,1 0-1 0 0,-1 0 1 0 0,0 0-1 0 0,0 0 1 0 0,-1 1-1 0 0,1-1 1 0 0,-1 1-1 0 0,0 0 1 0 0,0 0-1 0 0,-1-1 1 0 0,3 11-1 0 0,-4-10 100 0 0,0-1-1 0 0,0 1 0 0 0,0-1 0 0 0,-1 0 1 0 0,1 1-1 0 0,-1-1 0 0 0,0 1 1 0 0,0-1-1 0 0,-1 0 0 0 0,1 0 0 0 0,-1 0 1 0 0,0 0-1 0 0,0 0 0 0 0,0 0 1 0 0,-1 0-1 0 0,0-1 0 0 0,-4 6 0 0 0,-2 0 89 0 0,-1 0 0 0 0,0 0 0 0 0,0-1 0 0 0,-1 0 0 0 0,0-1-1 0 0,0 0 1 0 0,-1-1 0 0 0,1 0 0 0 0,-1-1 0 0 0,-1 0 0 0 0,1-1-1 0 0,-1 0 1 0 0,-18 2 0 0 0,19-4-304 0 0,1-1 0 0 0,-1 0 0 0 0,0-1 0 0 0,1 0 0 0 0,-1-1 0 0 0,-20-4 0 0 0,24 3-335 0 0,0 0 0 0 0,0 0 0 0 0,1-1-1 0 0,-1 0 1 0 0,1-1 0 0 0,0 0 0 0 0,0 0-1 0 0,0 0 1 0 0,1-1 0 0 0,-9-7 0 0 0,4-1-1391 0 0,2 1-283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44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34 197 11747 0 0,'-6'-7'8530'0'0,"-5"-8"-5745"0"0,-1-19-2696 0 0,10 24-111 0 0,0 1-123 0 0,6 4-244 0 0,4-6 156 0 0,0 1-1 0 0,1 0 1 0 0,0 1-1 0 0,1 0 1 0 0,0 1-1 0 0,0 0 1 0 0,19-11-1 0 0,-21 14 149 0 0,0 1-1 0 0,1 0 0 0 0,-1 0 0 0 0,1 1 0 0 0,0 0 0 0 0,0 0 0 0 0,0 1 0 0 0,1 1 0 0 0,-1-1 1 0 0,0 1-1 0 0,1 1 0 0 0,9 0 0 0 0,-17 0 12 0 0,0 0 0 0 0,0 1-1 0 0,-1-1 1 0 0,1 0 0 0 0,0 1 0 0 0,0-1 0 0 0,0 1 0 0 0,0 0 0 0 0,-1-1 0 0 0,1 1-1 0 0,0 0 1 0 0,-1 0 0 0 0,1 0 0 0 0,-1 0 0 0 0,1 1 0 0 0,-1-1 0 0 0,1 0-1 0 0,-1 1 1 0 0,0-1 0 0 0,0 1 0 0 0,0-1 0 0 0,2 3 0 0 0,-2-1 10 0 0,0 0 0 0 0,0 1 0 0 0,0-1 0 0 0,0 1 0 0 0,0-1 0 0 0,-1 1 0 0 0,0-1 0 0 0,0 1 0 0 0,0-1 1 0 0,0 1-1 0 0,-1 4 0 0 0,-2 9 63 0 0,-1-1 1 0 0,0 1-1 0 0,-13 28 1 0 0,15-40 27 0 0,-2 4 52 0 0,0 0 1 0 0,0-1-1 0 0,-1 1 0 0 0,0-1 1 0 0,0 0-1 0 0,-11 11 1 0 0,16-19 383 0 0,8 1-3745 0 0,5-1 3068 0 0,-1 2-1 0 0,1-1 1 0 0,-1 2 0 0 0,1-1 0 0 0,-1 2 0 0 0,0 0 0 0 0,13 6 0 0 0,-21-8 191 0 0,1 0 0 0 0,-1 0 0 0 0,0 1-1 0 0,0 0 1 0 0,0 0 0 0 0,0 0 0 0 0,0 0-1 0 0,-1 1 1 0 0,1 0 0 0 0,-1-1 0 0 0,0 1-1 0 0,0 0 1 0 0,0 1 0 0 0,-1-1-1 0 0,0 0 1 0 0,1 1 0 0 0,-1-1 0 0 0,-1 1-1 0 0,1 0 1 0 0,-1 0 0 0 0,0 0 0 0 0,1 6-1 0 0,-2-8 124 0 0,0 1-1 0 0,0-1 1 0 0,-1 0-1 0 0,0 1 1 0 0,1-1-1 0 0,-1 0 0 0 0,0 0 1 0 0,0 0-1 0 0,-1 0 1 0 0,1 0-1 0 0,0 0 1 0 0,-1 0-1 0 0,0 0 0 0 0,0 0 1 0 0,0-1-1 0 0,0 1 1 0 0,0-1-1 0 0,-1 1 1 0 0,1-1-1 0 0,-1 0 0 0 0,1 0 1 0 0,-1 0-1 0 0,0 0 1 0 0,0-1-1 0 0,0 1 1 0 0,0-1-1 0 0,0 0 1 0 0,-6 2-1 0 0,0 1 269 0 0,1-2 1 0 0,-2 1-1 0 0,1-1 1 0 0,0 0-1 0 0,0-1 1 0 0,-1 0-1 0 0,1-1 1 0 0,0 0-1 0 0,-12-1 0 0 0,17 0-916 0 0,0 0 0 0 0,-1-1-1 0 0,1 1 1 0 0,0-1-1 0 0,0 0 1 0 0,0 0-1 0 0,-6-5 1 0 0,9 6 405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45.6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1 449 10026 0 0,'0'0'4919'0'0,"0"19"-12425"0"0,0-7 7436 0 0,0-2 100 0 0,-1 1 0 0 0,2-1 0 0 0,-1 0 0 0 0,4 12 0 0 0,-4-20 13 0 0,0-1-1 0 0,0 1 1 0 0,0-1-1 0 0,1 0 1 0 0,-1 1 0 0 0,1-1-1 0 0,-1 1 1 0 0,1-1-1 0 0,0 0 1 0 0,-1 0 0 0 0,1 1-1 0 0,0-1 1 0 0,0 0 0 0 0,0 0-1 0 0,0 0 1 0 0,0 0-1 0 0,0 0 1 0 0,0 0 0 0 0,0 0-1 0 0,0 0 1 0 0,1-1-1 0 0,-1 1 1 0 0,0 0 0 0 0,1-1-1 0 0,-1 1 1 0 0,0-1-1 0 0,1 1 1 0 0,-1-1 0 0 0,0 1-1 0 0,1-1 1 0 0,-1 0 0 0 0,1 0-1 0 0,-1 0 1 0 0,1 0-1 0 0,-1 0 1 0 0,1 0 0 0 0,-1 0-1 0 0,0-1 1 0 0,1 1-1 0 0,-1 0 1 0 0,1-1 0 0 0,-1 1-1 0 0,0-1 1 0 0,1 1 0 0 0,-1-1-1 0 0,2-1 1 0 0,2-1 221 0 0,0 0 1 0 0,0-1-1 0 0,-1 1 1 0 0,1-1 0 0 0,-1 0-1 0 0,0 0 1 0 0,0 0-1 0 0,-1 0 1 0 0,1-1-1 0 0,4-8 1 0 0,-8 12-264 0 0,0 0-1 0 0,1 0 1 0 0,-1 1 0 0 0,0-1 0 0 0,1 0-1 0 0,-1 0 1 0 0,0 0 0 0 0,1 1 0 0 0,-1-1-1 0 0,1 0 1 0 0,0 1 0 0 0,-1-1 0 0 0,1 0-1 0 0,-1 1 1 0 0,1-1 0 0 0,0 0 0 0 0,-1 1-1 0 0,1-1 1 0 0,0 1 0 0 0,0 0 0 0 0,0-1-1 0 0,1 0 1 0 0,17 17-2278 0 0,-10-6 2643 0 0,-4-4-330 0 0,29 28-101 0 0,-31-32 108 0 0,0 0 0 0 0,0 1 1 0 0,0-1-1 0 0,0-1 0 0 0,1 1 0 0 0,-1 0 1 0 0,1-1-1 0 0,-1 1 0 0 0,1-1 0 0 0,-1 0 1 0 0,1 0-1 0 0,0-1 0 0 0,4 1 0 0 0,-3-1 304 0 0,1-1-1 0 0,0-1 1 0 0,-1 1 0 0 0,1-1-1 0 0,0 0 1 0 0,-1 0-1 0 0,0 0 1 0 0,1-1-1 0 0,-1 0 1 0 0,0 0-1 0 0,-1 0 1 0 0,1-1-1 0 0,0 1 1 0 0,-1-1-1 0 0,0 0 1 0 0,0-1 0 0 0,0 1-1 0 0,-1-1 1 0 0,1 1-1 0 0,3-9 1 0 0,4-5 90 0 0,0-1 0 0 0,-2 0 0 0 0,0 0-1 0 0,7-27 1 0 0,-10 29-179 0 0,-1 1-1 0 0,-1-1 1 0 0,-1 0-1 0 0,-1-1 1 0 0,0 1-1 0 0,-1 0 1 0 0,-1-1-1 0 0,0 1 1 0 0,-1 0-1 0 0,-1-1 1 0 0,-1 1-1 0 0,-9-29 1 0 0,9 32-247 0 0,0 0 1 0 0,1-1-1 0 0,-1-14 1 0 0,3 16-16 0 0,-2 0 1 0 0,0 0-1 0 0,-5-19 1 0 0,7 31-20 0 0,-6 3-4914 0 0,5-2 4769 0 0,0 0-1 0 0,0 1 1 0 0,0-1-1 0 0,1 1 1 0 0,-1 0-1 0 0,0-1 0 0 0,1 1 1 0 0,-1-1-1 0 0,-1 3 1 0 0,-12 20 308 0 0,12-21-361 0 0,-1 5 133 0 0,0 0 0 0 0,1 0 0 0 0,-1 1-1 0 0,1-1 1 0 0,1 0 0 0 0,-2 14 0 0 0,-1 2-32 0 0,-3 9 67 0 0,1 1 0 0 0,2 0 0 0 0,1-1 0 0 0,2 1 0 0 0,1 0 0 0 0,2 0 0 0 0,1 0 0 0 0,2 0 0 0 0,8 31 0 0 0,-5-34 34 0 0,3 13 125 0 0,11 82 1 0 0,-21-111-28 0 0,-1-1 1 0 0,1 1 0 0 0,-2-1-1 0 0,0 0 1 0 0,-1 1 0 0 0,-5 19-1 0 0,5-17-126 0 0,0 1 0 0 0,1-1-1 0 0,1 1 1 0 0,0 0 0 0 0,5 26 0 0 0,-1 2 29 0 0,3 11 51 0 0,-6-51-14 0 0,0-1 0 0 0,0 0 1 0 0,1 0-1 0 0,-1 1 0 0 0,1-1 1 0 0,0 0-1 0 0,0 0 0 0 0,1 0 1 0 0,-1-1-1 0 0,5 6 0 0 0,-7-9 197 0 0,1 0-146 0 0,-1 1 0 0 0,1-1 0 0 0,-1 0 0 0 0,1 0 0 0 0,-1 0 0 0 0,1 0-1 0 0,-1 0 1 0 0,1 0 0 0 0,-1 0 0 0 0,1 0 0 0 0,-1-1 0 0 0,0 1 0 0 0,1 0 0 0 0,-1 0-1 0 0,1 0 1 0 0,-1 0 0 0 0,1-1 0 0 0,-1 1 0 0 0,0 0 0 0 0,1 0 0 0 0,-1-1 0 0 0,0 1 0 0 0,1 0-1 0 0,-1-1 1 0 0,0 1 0 0 0,1 0 0 0 0,-1-1 0 0 0,0 1 0 0 0,1 0 0 0 0,-1-1 0 0 0,0 1-1 0 0,0-1 1 0 0,0 1 0 0 0,1-1 0 0 0,4-7 162 0 0,0 0 0 0 0,-1 0 0 0 0,0 0 0 0 0,0 0 0 0 0,-1 0 0 0 0,0-1 0 0 0,-1 0 0 0 0,0 0 0 0 0,0 1 0 0 0,0-1-1 0 0,-1-15 1 0 0,0 8-144 0 0,-2-1-1 0 0,0 1 1 0 0,-1 0-1 0 0,-1 0 1 0 0,0 0 0 0 0,-1 0-1 0 0,-1 0 1 0 0,0 1-1 0 0,-1-1 1 0 0,-1 1-1 0 0,0 1 1 0 0,-1-1-1 0 0,-1 2 1 0 0,0-1-1 0 0,0 1 1 0 0,-2 0-1 0 0,0 1 1 0 0,-13-12-1 0 0,22 23-1382 0 0,-2-2 3674 0 0,1 2-2166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46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1 586 7194 0 0,'0'0'6652'0'0,"12"-3"-2998"0"0,-2-3-3393 0 0,0-1 1 0 0,0-1 0 0 0,-1 0 0 0 0,0 0-1 0 0,-1-1 1 0 0,0 0 0 0 0,0 0-1 0 0,12-21 1 0 0,50-95-39 0 0,-61 107-185 0 0,0 1-27 0 0,55-120 85 0 0,-59 123-21 0 0,-1 1 0 0 0,0-1 0 0 0,-1 1-1 0 0,0-1 1 0 0,-1 0 0 0 0,-1 0 0 0 0,0-1 0 0 0,-1-19-1 0 0,-7 7 430 0 0,-1 11-1552 0 0,1 12-2475 0 0,5 5 3307 0 0,1-1 0 0 0,-1 1 0 0 0,1-1 0 0 0,-1 1 1 0 0,1 0-1 0 0,-1-1 0 0 0,1 1 0 0 0,0 0 0 0 0,0 0 0 0 0,-1 0 0 0 0,1 0 0 0 0,0 0 0 0 0,0 0 1 0 0,0 0-1 0 0,0 1 0 0 0,0-1 0 0 0,0 0 0 0 0,0 1 0 0 0,0-1 0 0 0,1 0 0 0 0,-2 2 0 0 0,-15 39-2976 0 0,13-31 2557 0 0,-14 38 227 0 0,2 1 0 0 0,2 0 0 0 0,-7 57 0 0 0,-5 158 544 0 0,34-28 86 0 0,-1-113 168 0 0,-7-115-163 0 0,1 0-1 0 0,0 1 0 0 0,0-1 1 0 0,1 0-1 0 0,0 0 0 0 0,5 16 2497 0 0,-1-28 685 0 0,-1-3-3078 0 0,0 1 1 0 0,-1-1-1 0 0,0 0 1 0 0,0-1-1 0 0,0 1 1 0 0,-1-1-1 0 0,0 1 1 0 0,0-1 0 0 0,1-8-1 0 0,19-75 179 0 0,-16 58-215 0 0,-4 18-79 0 0,0 1 0 0 0,-1-1 0 0 0,-1 1-1 0 0,0-1 1 0 0,-1 0 0 0 0,0 1-1 0 0,-1-1 1 0 0,-1 1 0 0 0,0-1 0 0 0,-1 1-1 0 0,0-1 1 0 0,-1 1 0 0 0,0 0-1 0 0,-1 1 1 0 0,-12-22 0 0 0,-16-20 389 0 0,32 54-616 0 0,-16 22-14222 0 0,12-9 10660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47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0 677 13379 0 0,'0'0'3441'0'0,"25"5"-6013"0"0,9 1 2978 0 0,-31-6-316 0 0,0 0-1 0 0,-1 0 1 0 0,1 0 0 0 0,0 0 0 0 0,0-1 0 0 0,0 0-1 0 0,0 1 1 0 0,0-1 0 0 0,-1 0 0 0 0,1 0-1 0 0,0 0 1 0 0,-1-1 0 0 0,1 1 0 0 0,-1-1 0 0 0,4-3-1 0 0,2 0 103 0 0,1 1-55 0 0,-1-1-1 0 0,-1 0 1 0 0,1-1-1 0 0,-1 0 1 0 0,0 0-1 0 0,0 0 1 0 0,-1-1-1 0 0,0 0 1 0 0,0 0 0 0 0,-1-1-1 0 0,1 0 1 0 0,5-13-1 0 0,-10 20 644 0 0,-12 6-4878 0 0,5-1 3813 0 0,0 1 1 0 0,1 1-1 0 0,-1-1 0 0 0,1 1 1 0 0,1 0-1 0 0,-9 12 0 0 0,12-16 271 0 0,0-1-1 0 0,0 1 1 0 0,0 0-1 0 0,0 0 1 0 0,0 1-1 0 0,0-1 1 0 0,0 0-1 0 0,0 0 1 0 0,1 0-1 0 0,-1 0 1 0 0,1 1-1 0 0,0-1 0 0 0,0 0 1 0 0,0 1-1 0 0,0-1 1 0 0,0 0-1 0 0,0 0 1 0 0,0 1-1 0 0,1-1 1 0 0,-1 0-1 0 0,1 0 1 0 0,0 0-1 0 0,0 1 1 0 0,-1-1-1 0 0,1 0 1 0 0,1 0-1 0 0,-1 0 1 0 0,0 0-1 0 0,3 2 1 0 0,-2-2 135 0 0,0 0 0 0 0,0-1 1 0 0,0 0-1 0 0,1 1 0 0 0,-1-1 1 0 0,1 0-1 0 0,-1 0 0 0 0,0 0 0 0 0,1-1 1 0 0,0 1-1 0 0,-1-1 0 0 0,1 1 1 0 0,-1-1-1 0 0,1 0 0 0 0,0 0 1 0 0,-1 0-1 0 0,1 0 0 0 0,-1 0 1 0 0,1-1-1 0 0,0 1 0 0 0,-1-1 1 0 0,1 0-1 0 0,-1 0 0 0 0,0 0 1 0 0,1 0-1 0 0,2-1 0 0 0,5-3 381 0 0,0-1-1 0 0,0 0 0 0 0,0 0 1 0 0,14-12-1 0 0,-9 3-351 0 0,-1 0 0 0 0,0 0 0 0 0,-1-1 0 0 0,0-1 0 0 0,-1 0 1 0 0,-2-1-1 0 0,1 0 0 0 0,-2-1 0 0 0,14-37 0 0 0,-2-14-1067 0 0,20-104 0 0 0,-36 152 485 0 0,-5 21 421 0 0,5-26-430 0 0,3-34 0 0 0,-7 55 581 0 0,-1 0 0 0 0,0 0 0 0 0,0-1 1 0 0,0 1-1 0 0,-1 0 0 0 0,0 0 0 0 0,0 0 0 0 0,-1 0 0 0 0,1 0 0 0 0,-1 0 0 0 0,-1 1 0 0 0,-2-7 0 0 0,5 11-172 0 0,0 1 0 0 0,-1-1 0 0 0,1 1 1 0 0,0-1-1 0 0,0 1 0 0 0,-1-1 0 0 0,1 1 0 0 0,0-1 1 0 0,0 1-1 0 0,-1-1 0 0 0,1 1 0 0 0,-1-1 0 0 0,1 1 1 0 0,0 0-1 0 0,-1-1 0 0 0,1 1 0 0 0,-1 0 0 0 0,1-1 1 0 0,-1 1-1 0 0,1 0 0 0 0,-1 0 0 0 0,1-1 0 0 0,-1 1 1 0 0,1 0-1 0 0,-1 0 0 0 0,1 0 0 0 0,-1 0 0 0 0,1 0 1 0 0,-1 0-1 0 0,1 0 0 0 0,-1 0 0 0 0,1 0 0 0 0,-1 0 1 0 0,0 0-1 0 0,1 0 0 0 0,-1 0 0 0 0,1 0 0 0 0,-1 0 1 0 0,1 1-1 0 0,-1-1 0 0 0,1 0 0 0 0,-1 0 0 0 0,1 1 1 0 0,-1-1-1 0 0,1 0 0 0 0,0 1 0 0 0,-1-1 0 0 0,1 0 1 0 0,-1 1-1 0 0,1-1 0 0 0,0 1 0 0 0,-1-1 0 0 0,1 0 1 0 0,0 1-1 0 0,-1-1 0 0 0,1 1 0 0 0,0-1 0 0 0,0 1 0 0 0,-1 0 1 0 0,-12 38-4447 0 0,11-31 4315 0 0,-7 24-228 0 0,1 2 0 0 0,2-1 1 0 0,2 1-1 0 0,1 0 1 0 0,1 38-1 0 0,4-11 390 0 0,20 120 0 0 0,-19-162 113 0 0,1 0 1 0 0,1 0-1 0 0,0 0 1 0 0,2 0-1 0 0,0-1 1 0 0,1 0 0 0 0,0 0-1 0 0,2-1 1 0 0,15 21-1 0 0,-25-37-114 0 0,0-1-1 0 0,0 1 1 0 0,1-1-1 0 0,-1 0 1 0 0,0 1 0 0 0,0-1-1 0 0,1 0 1 0 0,-1 0-1 0 0,0 1 1 0 0,1-1-1 0 0,-1 0 1 0 0,0 0-1 0 0,1 1 1 0 0,-1-1-1 0 0,1 0 1 0 0,-1 0 0 0 0,0 0-1 0 0,1 0 1 0 0,-1 1-1 0 0,1-1 1 0 0,-1 0-1 0 0,0 0 1 0 0,1 0-1 0 0,-1 0 1 0 0,1 0-1 0 0,-1 0 1 0 0,1 0 0 0 0,-1 0-1 0 0,1 0 1 0 0,-1 0-1 0 0,0-1 1 0 0,1 1-1 0 0,-1 0 1 0 0,1 0-1 0 0,-1 0 1 0 0,0 0 0 0 0,1-1-1 0 0,-1 1 1 0 0,0 0-1 0 0,1 0 1 0 0,-1-1-1 0 0,0 1 1 0 0,1 0-1 0 0,-1-1 1 0 0,0 1-1 0 0,0 0 1 0 0,1-1 0 0 0,-1 1-1 0 0,0 0 1 0 0,0-1-1 0 0,1 1 1 0 0,-1-1-1 0 0,0 1 1 0 0,0 0-1 0 0,0-1 1 0 0,0 1-1 0 0,0-1 1 0 0,0 1 0 0 0,0-1-1 0 0,0 1 1 0 0,0-1-1 0 0,2-10-89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2:4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10698 0 0,'0'0'4916'0'0,"5"1"-4763"0"0,16 1-114 0 0,-1-1 0 0 0,1-2 0 0 0,0 0 0 0 0,0-1-1 0 0,22-5 1 0 0,107-28 64 0 0,-147 34-107 0 0,166-59-906 0 0,-134 45 492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5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188 795 12611 0 0,'-18'-28'6754'0'0,"12"15"-6998"0"0,25 18-1304 0 0,-15-3 1416 0 0,0 0 1 0 0,-1 0-1 0 0,1 1 0 0 0,-1-1 0 0 0,1 1 0 0 0,-1 0 1 0 0,0 0-1 0 0,0 0 0 0 0,0 0 0 0 0,0 1 0 0 0,4 6 1 0 0,21 44-351 0 0,-27-52 459 0 0,19 44-249 0 0,-2 2-1 0 0,18 76 0 0 0,8 102 128 0 0,-26-129 260 0 0,12 117 7365 0 0,-30-214-7369 0 0,-8-14 1236 0 0,-9-24-1275 0 0,-38-166-843 0 0,-41-125 116 0 0,65 256 795 0 0,-3 2-1 0 0,-55-85 0 0 0,15 27 1053 0 0,71 123-1114 0 0,1 3-42 0 0,0-1 1 0 0,0 1 0 0 0,1 0 0 0 0,-1-1 0 0 0,1 1 0 0 0,0-1-1 0 0,-2-7 1 0 0,3 10-26 0 0,9-16-785 0 0,1 6 661 0 0,1-1-1 0 0,0 2 0 0 0,0 0 0 0 0,1 0 1 0 0,1 1-1 0 0,25-14 0 0 0,112-67-42 0 0,201-157 0 0 0,-316 218 235 0 0,2 3 0 0 0,58-33 0 0 0,-94 59 299 0 0,9 2-1480 0 0,-6 2 966 0 0,0 0 0 0 0,0 1 1 0 0,-1-1-1 0 0,1 1 0 0 0,-1 0 0 0 0,0 0 0 0 0,-1 0 0 0 0,1 0 0 0 0,2 9 0 0 0,16 58-476 0 0,-14-45 502 0 0,72 342-313 0 0,-33-138 419 0 0,-8-76 316 0 0,7-3 1 0 0,103 237-1 0 0,-143-378-278 0 0,127 304 1039 0 0,-130-307 122 0 0,-6-7 508 0 0,-14-13 721 0 0,8 5-2707 0 0,-23-18 388 0 0,30 24-88 0 0,1-1 0 0 0,0 1 0 0 0,-1 0 0 0 0,1 0 0 0 0,-1 0 0 0 0,1 1 0 0 0,-1-1 0 0 0,0 1 0 0 0,1-1 0 0 0,-1 1 0 0 0,1 0 0 0 0,-1 0 0 0 0,0 0 0 0 0,1 0 0 0 0,-1 0 0 0 0,0 1-1 0 0,1-1 1 0 0,-1 1 0 0 0,1 0 0 0 0,-1 0 0 0 0,1 0 0 0 0,-1 0 0 0 0,-3 2 0 0 0,2-1-11 0 0,-28 14-33 0 0,1 1 0 0 0,1 2 0 0 0,0 0 0 0 0,-33 31 0 0 0,-10 6 6 0 0,-166 125 141 0 0,90-48 1034 0 0,150-134-1141 0 0,-1-1 0 0 0,0 0 0 0 0,0 1 0 0 0,0-1 0 0 0,0 0 0 0 0,0 1 0 0 0,0-1 0 0 0,0 0 0 0 0,-1 1 0 0 0,1-1 0 0 0,-1 0 0 0 0,1 1 0 0 0,-1-1 1 0 0,0-1-1 0 0,-5-18 50 0 0,-2-17 7 0 0,-2 1 0 0 0,-1 0 1 0 0,-19-42-1 0 0,-57-101-151 0 0,22 50-101 0 0,36 64-39 0 0,-25-49-563 0 0,10 42-2606 0 0,19 33-8406 0 0,19 32 7246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5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1 375 16035 0 0,'0'0'5896'0'0,"5"-5"-6300"0"0,35-30 270 0 0,72-50-1 0 0,-30 25 168 0 0,127-92-1044 0 0,-180 127-660 0 0,-18 12 498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6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4 385 13315 0 0,'-1'-5'6371'0'0,"1"5"-6267"0"0,0 0-1 0 0,0 0 1 0 0,0 0 0 0 0,0 0-1 0 0,-1 0 1 0 0,1 0-1 0 0,0 0 1 0 0,0 0 0 0 0,0 0-1 0 0,0 0 1 0 0,0 0-1 0 0,0 0 1 0 0,-1 0-1 0 0,1 0 1 0 0,0 0 0 0 0,0 1-1 0 0,16-17-99 0 0,0 1 0 0 0,1 1 0 0 0,37-23 0 0 0,3-3 10 0 0,126-93 365 0 0,-47 35-4494 0 0,-114 83 2291 0 0,-1 2-626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7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1738 7458 0 0,'0'0'12576'0'0,"4"-3"-12564"0"0,242-225 110 0 0,-115 114 10 0 0,905-778 616 0 0,-876 758-633 0 0,243-196 908 0 0,-347 293-84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7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44 17132 0 0,'0'0'1480'0'0,"-6"-2"2033"0"0,4-3-3483 0 0,3 3-93 0 0,1 1 0 0 0,0-1 0 0 0,0 1 0 0 0,-1 0-1 0 0,1-1 1 0 0,0 1 0 0 0,0 0 0 0 0,1 0 0 0 0,-1 0 0 0 0,0 1-1 0 0,0-1 1 0 0,0 0 0 0 0,0 1 0 0 0,1 0 0 0 0,3-1-1 0 0,47-2-472 0 0,-26 3 428 0 0,45-7 68 0 0,-7 1 83 0 0,0 2-1 0 0,81 5 1 0 0,-140 0-28 0 0,0-1 0 0 0,1 1 0 0 0,-1 1 0 0 0,0-1 0 0 0,1 1 0 0 0,-1 0-1 0 0,0 0 1 0 0,0 1 0 0 0,9 5 0 0 0,-12-6-22 0 0,-1 0-1 0 0,0 0 1 0 0,0 0-1 0 0,0 0 1 0 0,0 0 0 0 0,-1 0-1 0 0,1 1 1 0 0,0-1 0 0 0,-1 0-1 0 0,0 1 1 0 0,1 0-1 0 0,-1-1 1 0 0,0 1 0 0 0,-1 0-1 0 0,1-1 1 0 0,0 1-1 0 0,-1 0 1 0 0,1 0 0 0 0,-1-1-1 0 0,0 1 1 0 0,0 0 0 0 0,0 0-1 0 0,0 0 1 0 0,-1 3-1 0 0,-2 10-57 0 0,0-1 0 0 0,-1 1 0 0 0,-1-1 0 0 0,-12 26-1 0 0,-35 58 27 0 0,34-67 47 0 0,-7 11-204 0 0,-23 46 176 0 0,44-79-767 0 0,0 0-1 0 0,1-1 0 0 0,0 1 0 0 0,-1 12 1 0 0,3-8 101 0 0,4-3 542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4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7 13219 0 0,'-3'-1'370'0'0,"-1"0"1"0"0,1 0-1 0 0,0 0 1 0 0,-1 0-1 0 0,1 0 0 0 0,-1 1 1 0 0,1 0-1 0 0,0 0 1 0 0,-4 0-1 0 0,4 0-334 0 0,0 1 0 0 0,1-1 1 0 0,-1 1-1 0 0,1 0 0 0 0,-1-1 0 0 0,1 1 0 0 0,-1 1 0 0 0,1-1 0 0 0,0 0 0 0 0,-3 2 0 0 0,0 1-241 0 0,1 0 0 0 0,0 0-1 0 0,0 1 1 0 0,0-1 0 0 0,1 1-1 0 0,0 0 1 0 0,0 0 0 0 0,0 0 0 0 0,0 0-1 0 0,-3 9 1 0 0,0 2-172 0 0,1 0-1 0 0,0 0 1 0 0,1 0 0 0 0,1 1-1 0 0,1 0 1 0 0,0-1 0 0 0,1 20-1 0 0,1-29 341 0 0,0-1-1 0 0,0 1 1 0 0,1-1-1 0 0,0 1 1 0 0,0-1-1 0 0,0 0 1 0 0,1 1-1 0 0,0-1 0 0 0,0 0 1 0 0,1 0-1 0 0,0 0 1 0 0,0-1-1 0 0,0 1 1 0 0,1-1-1 0 0,0 1 0 0 0,0-1 1 0 0,0 0-1 0 0,0 0 1 0 0,1-1-1 0 0,0 0 1 0 0,8 6-1 0 0,-11-8 81 0 0,1-1-1 0 0,0 1 1 0 0,0-1 0 0 0,0 0-1 0 0,0 0 1 0 0,0 0-1 0 0,0 0 1 0 0,0 0 0 0 0,0-1-1 0 0,0 1 1 0 0,0-1-1 0 0,0 0 1 0 0,0 0 0 0 0,1 0-1 0 0,-1 0 1 0 0,0-1-1 0 0,0 1 1 0 0,6-3 0 0 0,-4 1 124 0 0,-1 0 1 0 0,1 0-1 0 0,0-1 1 0 0,-1 0-1 0 0,1 0 1 0 0,-1 0-1 0 0,0-1 1 0 0,0 1-1 0 0,-1-1 1 0 0,6-6-1 0 0,-1-1 201 0 0,0 0-1 0 0,-1-1 1 0 0,0 0-1 0 0,-1 0 1 0 0,0-1-1 0 0,-1 0 0 0 0,7-25 1 0 0,-10 25-202 0 0,1-1 1 0 0,-2 1-1 0 0,0-1 0 0 0,0 1 1 0 0,-3-19-1 0 0,2 29-147 0 0,0-1 0 0 0,-1 0 0 0 0,1 1 0 0 0,-1-1 0 0 0,0 1 0 0 0,0-1 0 0 0,0 1 0 0 0,0 0 0 0 0,-1-1 0 0 0,1 1 0 0 0,-1 0 0 0 0,0 0 0 0 0,0 0 0 0 0,0 0 0 0 0,0 0 0 0 0,-1 0 0 0 0,1 1 0 0 0,-1-1 0 0 0,0 1 0 0 0,0 0 0 0 0,0 0 0 0 0,0 0 1 0 0,0 0-1 0 0,-6-3 0 0 0,8 5 289 0 0,-4 7-5185 0 0,2-3 4340 0 0,2-2 253 0 0,0-1 1 0 0,1 1-1 0 0,-1 0 0 0 0,0 0 1 0 0,0 0-1 0 0,1 1 0 0 0,-1-1 0 0 0,1 0 1 0 0,0 0-1 0 0,0 0 0 0 0,-1 3 1 0 0,3 8-2144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8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0 864 10090 0 0,'0'0'1192'0'0,"1"1"-942"0"0,0 1-1 0 0,-1-1 0 0 0,1 0 1 0 0,0 0-1 0 0,0 1 0 0 0,0-1 1 0 0,0 0-1 0 0,0 0 0 0 0,0 0 1 0 0,1 0-1 0 0,-1 0 0 0 0,0-1 1 0 0,0 1-1 0 0,1 0 0 0 0,-1 0 0 0 0,0-1 1 0 0,1 1-1 0 0,2 0 0 0 0,32 6 264 0 0,-33-8-429 0 0,0 1 0 0 0,-1-1 0 0 0,1 0 0 0 0,-1 0 0 0 0,1 0 0 0 0,-1 0 0 0 0,0 0 0 0 0,1-1 0 0 0,-1 1 0 0 0,0-1 0 0 0,0 1 0 0 0,0-1 0 0 0,0 0 0 0 0,0 0 0 0 0,0 0 0 0 0,-1 0 0 0 0,1 0 1 0 0,0 0-1 0 0,-1 0 0 0 0,0-1 0 0 0,2-3 0 0 0,2-2 130 0 0,11-15 207 0 0,-2-2 1 0 0,-1 1-1 0 0,18-48 0 0 0,20-87-185 0 0,-28 81-110 0 0,-7 31-68 0 0,-3-1-1 0 0,-1-1 1 0 0,-3 0 0 0 0,-2 0 0 0 0,2-83-1 0 0,-17 79 176 0 0,8 52-238 0 0,0-1 1 0 0,0 0 0 0 0,0 1-1 0 0,-1-1 1 0 0,1 0 0 0 0,-1 1-1 0 0,0-1 1 0 0,1 1 0 0 0,-1-1-1 0 0,0 1 1 0 0,0-1 0 0 0,0 1-1 0 0,0-1 1 0 0,0 1 0 0 0,0 0-1 0 0,0-1 1 0 0,0 1 0 0 0,-1 0-1 0 0,1 0 1 0 0,0 0 0 0 0,-1 0-1 0 0,1 0 1 0 0,-1 0 0 0 0,1 1-1 0 0,-1-1 1 0 0,1 0 0 0 0,-3 0-1 0 0,3 1-52 0 0,0 1 0 0 0,0-1-1 0 0,0 0 1 0 0,0 1 0 0 0,0-1 0 0 0,0 0 0 0 0,0 1-1 0 0,0-1 1 0 0,0 1 0 0 0,0-1 0 0 0,0 1-1 0 0,1 0 1 0 0,-1-1 0 0 0,0 1 0 0 0,0 0-1 0 0,0 0 1 0 0,1-1 0 0 0,-1 1 0 0 0,1 0 0 0 0,-1 0-1 0 0,0 0 1 0 0,1 0 0 0 0,-1 1 0 0 0,-10 29-756 0 0,7-16 457 0 0,-12 30 341 0 0,1 2 0 0 0,3 0 0 0 0,2 1 0 0 0,2 0 0 0 0,2 0 1 0 0,3 1-1 0 0,1-1 0 0 0,9 91 0 0 0,-6-129 45 0 0,1 0 1 0 0,0-1-1 0 0,0 1 1 0 0,1-1-1 0 0,1 1 1 0 0,-1-1-1 0 0,1 0 1 0 0,1 0-1 0 0,0-1 1 0 0,0 1-1 0 0,0-1 0 0 0,10 10 1 0 0,-12-15-159 0 0,0 0 0 0 0,0 0 0 0 0,0 0 0 0 0,1 0 0 0 0,-1-1-1 0 0,1 1 1 0 0,0-1 0 0 0,-1 0 0 0 0,1 0 0 0 0,0-1 0 0 0,0 1 0 0 0,0-1 0 0 0,1 0 0 0 0,-1 0 0 0 0,0 0 0 0 0,0 0 0 0 0,1-1 0 0 0,-1 0-1 0 0,0 0 1 0 0,1 0 0 0 0,-1 0 0 0 0,0-1 0 0 0,1 1 0 0 0,-1-1 0 0 0,0 0 0 0 0,0-1 0 0 0,0 1 0 0 0,0-1 0 0 0,0 1 0 0 0,5-4 0 0 0,15-10-630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9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70 287 8154 0 0,'2'-100'11993'0'0,"-11"100"-11814"0"0,19 0 363 0 0,54-4 91 0 0,-61 4-608 0 0,0-1 1 0 0,-1-1-1 0 0,1 1 1 0 0,-1 0-1 0 0,1-1 1 0 0,-1 1-1 0 0,0-1 1 0 0,1 0 0 0 0,-1 0-1 0 0,0 0 1 0 0,0 0-1 0 0,0 0 1 0 0,0 0-1 0 0,-1 0 1 0 0,3-4-1 0 0,23-39 309 0 0,-10-6-47 0 0,-16 47-252 0 0,-1 1-1 0 0,1-1 1 0 0,-1 0 0 0 0,1 0-1 0 0,-1 1 1 0 0,0-1 0 0 0,-1 0-1 0 0,1 0 1 0 0,-1 1 0 0 0,1-1 0 0 0,-3-7-1 0 0,2 11-51 0 0,1-1 1 0 0,-1 1-1 0 0,1-1 0 0 0,-1 1 0 0 0,1 0 0 0 0,-1-1 1 0 0,1 1-1 0 0,-1 0 0 0 0,0-1 0 0 0,1 1 0 0 0,-1 0 0 0 0,1 0 1 0 0,-1 0-1 0 0,0-1 0 0 0,1 1 0 0 0,-1 0 0 0 0,0 0 1 0 0,1 0-1 0 0,-1 0 0 0 0,0 0 0 0 0,1 0 0 0 0,-1 0 1 0 0,0 0-1 0 0,1 1 0 0 0,-1-1 0 0 0,1 0 0 0 0,-1 0 0 0 0,0 0 1 0 0,1 1-1 0 0,-1-1 0 0 0,1 0 0 0 0,-1 1 0 0 0,1-1 1 0 0,-1 0-1 0 0,1 1 0 0 0,-2 0 0 0 0,-20 16-644 0 0,3 2 540 0 0,1 2-1 0 0,0 0 0 0 0,2 1 1 0 0,0 0-1 0 0,2 1 1 0 0,1 1-1 0 0,0 1 0 0 0,2 0 1 0 0,1 0-1 0 0,-7 28 1 0 0,15-46 137 0 0,0 0 1 0 0,1 0 0 0 0,0 0-1 0 0,1 0 1 0 0,-1 1-1 0 0,1-1 1 0 0,1 0 0 0 0,-1 0-1 0 0,1 1 1 0 0,1-1-1 0 0,-1 0 1 0 0,6 13 0 0 0,-6-16-8 0 0,1 0 1 0 0,1-1 0 0 0,-1 1-1 0 0,0-1 1 0 0,1 1-1 0 0,0-1 1 0 0,0 0 0 0 0,0 0-1 0 0,0 0 1 0 0,0 0-1 0 0,0-1 1 0 0,1 1 0 0 0,0-1-1 0 0,-1 0 1 0 0,1 0 0 0 0,0 0-1 0 0,0-1 1 0 0,0 1-1 0 0,0-1 1 0 0,0 0 0 0 0,0 0-1 0 0,1 0 1 0 0,4 0-1 0 0,0-1-162 0 0,1 1 0 0 0,-1-2 0 0 0,0 1 0 0 0,1-1 0 0 0,-1 0-1 0 0,0-1 1 0 0,15-5 0 0 0,59-28-3459 0 0,-61 25 3475 0 0,12-7-746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39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169 348 16476 0 0,'1'-10'258'0'0,"0"1"0"0"0,1 0 0 0 0,0 1 0 0 0,0-1 0 0 0,1 0 0 0 0,1 1 0 0 0,-1-1 0 0 0,7-10 0 0 0,-4 9-135 0 0,-1-1 0 0 0,-1 0 0 0 0,0 0 0 0 0,4-18 0 0 0,-6 19-3 0 0,-1 0-1 0 0,-1 0 1 0 0,1-1-1 0 0,-2 1 0 0 0,1 0 1 0 0,-2 0-1 0 0,-2-13 0 0 0,3 17-53 0 0,-1 0 0 0 0,0 0 0 0 0,0 0 0 0 0,-1 1 0 0 0,1-1-1 0 0,-1 1 1 0 0,0 0 0 0 0,-1 0 0 0 0,1 0 0 0 0,-1 0-1 0 0,0 1 1 0 0,0-1 0 0 0,-8-5 0 0 0,10 8-87 0 0,0 1 0 0 0,0-1-1 0 0,0 1 1 0 0,0 0 0 0 0,0 0 0 0 0,0 0 0 0 0,-1 0-1 0 0,1 1 1 0 0,0-1 0 0 0,-1 0 0 0 0,1 1 0 0 0,0 0-1 0 0,-1-1 1 0 0,1 1 0 0 0,0 0 0 0 0,-1 0 0 0 0,1 1 0 0 0,-1-1-1 0 0,-3 1 1 0 0,2 1-91 0 0,0-1 0 0 0,0 1 0 0 0,0 0 0 0 0,0 0 0 0 0,0 1 0 0 0,0-1 0 0 0,0 1 0 0 0,1 0 0 0 0,-7 6 1 0 0,3-1-99 0 0,0 1 1 0 0,0 0-1 0 0,0 0 1 0 0,1 0-1 0 0,1 1 1 0 0,0 0-1 0 0,-7 17 1 0 0,6-4 175 0 0,1-1 1 0 0,1 1-1 0 0,1 0 1 0 0,1 0-1 0 0,1 32 1 0 0,14 119 107 0 0,-5-100-53 0 0,14 142 64 0 0,7 75-47 0 0,-29-280-973 0 0,-2-21-6056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40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69 15859 0 0,'0'0'112'0'0,"2"0"-1136"0"0,20-1 808 0 0,-11-1-24 0 0,0-1-56 0 0,5 0 232 0 0,2-2 0 0 0,3-3 48 0 0,3 0-104 0 0,0-3-8 0 0,3 0 16 0 0,-2-5-128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40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1 14963 0 0,'-7'134'-3627'0'0,"1"-15"4240"0"0,8 390 289 0 0,-2-504-986 0 0,-2 38 578 0 0,2-41-581 0 0,0 0-1 0 0,0 0 1 0 0,0 0 0 0 0,0 0-1 0 0,-1 0 1 0 0,1 0 0 0 0,-1-1-1 0 0,1 1 1 0 0,-1 0 0 0 0,0 0-1 0 0,0-1 1 0 0,0 1 0 0 0,0 0-1 0 0,0-1 1 0 0,0 1 0 0 0,0-1-1 0 0,-2 2 1 0 0,-7-2-2531 0 0,4-4 765 0 0</inkml:trace>
  <inkml:trace contextRef="#ctx0" brushRef="#br0" timeOffset="1">0 634 15963 0 0,'0'4'0'0'0,"2"-4"-816"0"0,-1 0 488 0 0,1 0 0 0 0,31 4 144 0 0,-18-5 24 0 0,2-2 0 0 0,2-2 200 0 0,5-3 24 0 0,0 0-16 0 0,2-2-288 0 0,1-1 8 0 0,5-6 24 0 0,-3-3-240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4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110 235 13203 0 0,'6'-28'2365'0'0,"-4"22"-2120"0"0,0 0-1 0 0,-1 0 1 0 0,1 0-1 0 0,-1 0 1 0 0,0 0-1 0 0,-1 0 1 0 0,0-1-1 0 0,0 1 1 0 0,0 0-1 0 0,-1 0 1 0 0,1 0-1 0 0,-4-12 1 0 0,3 18 135 0 0,-6 1-251 0 0,2 3-203 0 0,0-1 0 0 0,0 1 0 0 0,1 0 0 0 0,-1 0 0 0 0,1 0-1 0 0,0 0 1 0 0,0 1 0 0 0,0 0 0 0 0,1 0 0 0 0,-1 0 0 0 0,1 0 0 0 0,0 1 0 0 0,1-1-1 0 0,-3 8 1 0 0,-7 17-170 0 0,-10 42-1 0 0,21-68 251 0 0,-4 15-11 0 0,2-1 0 0 0,-1 0 0 0 0,0 37 0 0 0,4-49 27 0 0,0 1-1 0 0,0-1 0 0 0,1 1 0 0 0,0 0 0 0 0,0-1 0 0 0,0 0 0 0 0,1 1 0 0 0,0-1 0 0 0,0 0 0 0 0,1 0 0 0 0,0 0 0 0 0,0 0 0 0 0,0 0 0 0 0,7 8 0 0 0,-9-13 2 0 0,-1 0 0 0 0,1 0 0 0 0,0-1 1 0 0,0 1-1 0 0,0 0 0 0 0,0 0 0 0 0,0-1 0 0 0,0 1 0 0 0,0 0 0 0 0,0-1 0 0 0,0 1 0 0 0,0-1 0 0 0,0 0 0 0 0,1 1 0 0 0,-1-1 1 0 0,0 0-1 0 0,0 1 0 0 0,0-1 0 0 0,0 0 0 0 0,1 0 0 0 0,-1 0 0 0 0,0 0 0 0 0,2-1 0 0 0,0 0 11 0 0,-1 1 1 0 0,1-1-1 0 0,-1-1 0 0 0,0 1 1 0 0,1 0-1 0 0,-1-1 0 0 0,0 1 0 0 0,0-1 1 0 0,0 1-1 0 0,3-4 0 0 0,4-5 60 0 0,-1 0 1 0 0,0-1-1 0 0,9-16 0 0 0,-15 23-75 0 0,18-29 46 0 0,-1-2 0 0 0,-2 0 0 0 0,-2-1 0 0 0,-1-1 0 0 0,-2 0 0 0 0,-1-1 0 0 0,10-72 0 0 0,-17 122-1549 0 0,-1-1 1421 0 0,0 0 0 0 0,0 0 0 0 0,9 17 0 0 0,-11-25 127 0 0,1 0 1 0 0,-1 0-1 0 0,1 0 1 0 0,0 0-1 0 0,0 0 1 0 0,0 0-1 0 0,0-1 1 0 0,1 1-1 0 0,-1-1 1 0 0,1 1-1 0 0,0-1 1 0 0,0 0-1 0 0,-1 0 1 0 0,1 0-1 0 0,1 0 1 0 0,-1-1-1 0 0,0 1 1 0 0,0-1-1 0 0,7 2 0 0 0,-9-3 181 0 0,7-6 701 0 0,6-12-757 0 0,-1-2-1 0 0,-1 1 0 0 0,15-33 1 0 0,5-10-153 0 0,-31 61-57 0 0,0-1 0 0 0,-1 1 1 0 0,1-1-1 0 0,0 1 0 0 0,0 0 1 0 0,0-1-1 0 0,0 1 0 0 0,0 0 0 0 0,0 0 1 0 0,0-1-1 0 0,1 1 0 0 0,-1 0 1 0 0,0 0-1 0 0,1 1 0 0 0,-1-1 1 0 0,0 0-1 0 0,1 0 0 0 0,-1 1 0 0 0,1-1 1 0 0,-1 0-1 0 0,1 1 0 0 0,0 0 1 0 0,-1-1-1 0 0,1 1 0 0 0,-1 0 0 0 0,3 0 1 0 0,-1 1-16 0 0,-1-1 1 0 0,1 1 0 0 0,0 0 0 0 0,-1 1 0 0 0,1-1-1 0 0,-1 0 1 0 0,0 1 0 0 0,0-1 0 0 0,1 1 0 0 0,-1 0-1 0 0,0 0 1 0 0,0 0 0 0 0,0 0 0 0 0,1 2 0 0 0,7 9-43 0 0,-2 0 0 0 0,1 1 0 0 0,-2 0 0 0 0,9 18 1 0 0,-10-18 72 0 0,-1 1 1 0 0,0-1-1 0 0,-1 1 0 0 0,-1 0 1 0 0,0 1-1 0 0,-1-1 1 0 0,1 24-1 0 0,-3-30 9 0 0,-1 1-1 0 0,0-1 1 0 0,-1 0-1 0 0,0 0 1 0 0,0 0-1 0 0,0 0 0 0 0,-2-1 1 0 0,1 1-1 0 0,-1-1 1 0 0,0 0-1 0 0,0 0 1 0 0,-1 0-1 0 0,-11 14 1 0 0,12-19 91 0 0,0 1 0 0 0,0-1 0 0 0,0 0 0 0 0,0 0 1 0 0,-1-1-1 0 0,1 1 0 0 0,-9 3 0 0 0,12-6-56 0 0,0 1-1 0 0,1-1 1 0 0,-1 1 0 0 0,0-1 0 0 0,0 1-1 0 0,0-1 1 0 0,1 0 0 0 0,-1 0-1 0 0,0 1 1 0 0,0-1 0 0 0,0 0-1 0 0,0 0 1 0 0,0 0 0 0 0,0 0 0 0 0,0 0-1 0 0,1 0 1 0 0,-1 0 0 0 0,0 0-1 0 0,0 0 1 0 0,0 0 0 0 0,0-1-1 0 0,0 1 1 0 0,1 0 0 0 0,-1-1 0 0 0,0 1-1 0 0,0 0 1 0 0,0-1 0 0 0,1 1-1 0 0,-1-1 1 0 0,0 1 0 0 0,0-1-1 0 0,1 0 1 0 0,-1 1 0 0 0,1-1 0 0 0,-1 0-1 0 0,0 1 1 0 0,1-1 0 0 0,0 0-1 0 0,-1 0 1 0 0,1 1 0 0 0,-1-1-1 0 0,1 0 1 0 0,0 0 0 0 0,-1 0 0 0 0,1 0-1 0 0,0 1 1 0 0,0-1 0 0 0,0 0-1 0 0,0 0 1 0 0,0 0 0 0 0,0 0-1 0 0,0-1 1 0 0,0 0-38 0 0,0 0 0 0 0,1 0 0 0 0,-1 0 0 0 0,1 1 0 0 0,0-1 0 0 0,-1 0 0 0 0,1 0 0 0 0,0 1 0 0 0,0-1-1 0 0,0 0 1 0 0,0 1 0 0 0,0-1 0 0 0,1 1 0 0 0,-1 0 0 0 0,0-1 0 0 0,1 1 0 0 0,1-2 0 0 0,32-20-379 0 0,-21 14 307 0 0,93-61-78 0 0,2-2-1084 0 0,-38 21-4577 0 0,-52 35 2793 0 0,-1 2-842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4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5 12963 0 0,'-3'-1'593'0'0,"-1"-2"899"0"0,5 5-715 0 0,7 14-1351 0 0,6 33 53 0 0,-3 2 0 0 0,7 59-1 0 0,0 106 2017 0 0,-11-101-894 0 0,-6-96-1415 0 0,-4 9 7107 0 0,2-51-4873 0 0,3 0-1456 0 0,1 0 1 0 0,1 0-1 0 0,1 1 0 0 0,1-1 1 0 0,1 1-1 0 0,1 1 0 0 0,1-1 0 0 0,0 1 1 0 0,2 1-1 0 0,0 0 0 0 0,2 0 1 0 0,0 1-1 0 0,19-20 0 0 0,-29 35-17 0 0,1 0 0 0 0,0 0-1 0 0,0 0 1 0 0,1 0 0 0 0,-1 1-1 0 0,1 0 1 0 0,0-1 0 0 0,0 2 0 0 0,0-1-1 0 0,0 1 1 0 0,0 0 0 0 0,0 0-1 0 0,1 0 1 0 0,9-2 0 0 0,-11 4-5 0 0,0 0 1 0 0,0 1-1 0 0,0-1 1 0 0,0 1-1 0 0,0-1 1 0 0,0 1-1 0 0,0 0 1 0 0,0 1-1 0 0,-1-1 1 0 0,1 0-1 0 0,0 1 1 0 0,-1 0-1 0 0,1 0 1 0 0,-1 0-1 0 0,0 1 1 0 0,0-1-1 0 0,0 1 1 0 0,0-1-1 0 0,0 1 1 0 0,0 0-1 0 0,3 5 1 0 0,-2-2 69 0 0,0 0 1 0 0,0-1-1 0 0,0 2 1 0 0,-1-1-1 0 0,0 0 1 0 0,0 0 0 0 0,-1 1-1 0 0,0 0 1 0 0,0-1-1 0 0,0 1 1 0 0,-1 0-1 0 0,0 0 1 0 0,0 0 0 0 0,-1 9-1 0 0,0-7 33 0 0,-1 1 0 0 0,-1 0 0 0 0,0-1 0 0 0,0 1-1 0 0,-1-1 1 0 0,0 0 0 0 0,0 0 0 0 0,-1 0 0 0 0,-8 13 0 0 0,5-10-1 0 0,-1 0 0 0 0,0-1 0 0 0,-1 0 1 0 0,0-1-1 0 0,-1 0 0 0 0,0 0 0 0 0,0-1 0 0 0,-1-1 1 0 0,0 1-1 0 0,-1-2 0 0 0,1 0 0 0 0,-2 0 0 0 0,1-1 1 0 0,-22 8-1 0 0,27-12-316 0 0,-27 7-2254 0 0,34-8 2452 0 0,-1-1 0 0 0,1 0-1 0 0,-1 1 1 0 0,0-1 0 0 0,1 0 0 0 0,-1 0 0 0 0,0 0-1 0 0,1 0 1 0 0,-1 0 0 0 0,0 1 0 0 0,1-1 0 0 0,-1 0-1 0 0,0-1 1 0 0,1 1 0 0 0,-1 0 0 0 0,0 0 0 0 0,1 0 0 0 0,-1 0-1 0 0,1 0 1 0 0,-1-1 0 0 0,0 1 0 0 0,1 0 0 0 0,-1 0-1 0 0,0-1 1 0 0,1 1 0 0 0,-1-1 0 0 0,1 1 0 0 0,-1 0 0 0 0,1-1-1 0 0,-1 1 1 0 0,1-1 0 0 0,0 1 0 0 0,-1-1 0 0 0,0-1-1 0 0,1-7-1985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42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246 0 13603 0 0,'-40'5'4379'0'0,"34"-3"-4215"0"0,0 0 0 0 0,-1 1 0 0 0,1 0 0 0 0,0 0 0 0 0,1 0 0 0 0,-8 5 0 0 0,0 2-386 0 0,1 1-1 0 0,0 0 1 0 0,-19 24 0 0 0,17-18 159 0 0,1 1-1 0 0,1 0 0 0 0,-17 31 1 0 0,26-43 79 0 0,0 0 1 0 0,0 0-1 0 0,1 0 1 0 0,0 1-1 0 0,0-1 1 0 0,0 0-1 0 0,1 1 1 0 0,0-1 0 0 0,0 1-1 0 0,1 0 1 0 0,0-1-1 0 0,0 1 1 0 0,0-1-1 0 0,1 1 1 0 0,0-1-1 0 0,3 10 1 0 0,-4-13-1 0 0,1-1 0 0 0,1 1-1 0 0,-1-1 1 0 0,0 1 0 0 0,1-1 0 0 0,-1 1 0 0 0,1-1 0 0 0,0 0 0 0 0,0 0 0 0 0,0 0-1 0 0,0 0 1 0 0,0 0 0 0 0,0 0 0 0 0,1-1 0 0 0,-1 1 0 0 0,0-1 0 0 0,1 1-1 0 0,4 1 1 0 0,-3-2 10 0 0,0 0 0 0 0,1 0-1 0 0,-1-1 1 0 0,0 1 0 0 0,1-1-1 0 0,-1 0 1 0 0,0 0-1 0 0,0-1 1 0 0,1 1 0 0 0,-1-1-1 0 0,5-1 1 0 0,4-2 52 0 0,-1-1-1 0 0,0 0 1 0 0,-1 0 0 0 0,1-1 0 0 0,-1-1-1 0 0,-1 0 1 0 0,14-11 0 0 0,-15 10 24 0 0,0-1-1 0 0,-1 0 1 0 0,0 0 0 0 0,-1-1 0 0 0,0 0-1 0 0,0 0 1 0 0,-1 0 0 0 0,-1-1 0 0 0,1 0-1 0 0,5-21 1 0 0,-9 27-136 0 0,0-1 0 0 0,-1 1 0 0 0,0 0 1 0 0,0-1-1 0 0,0 1 0 0 0,-1-1 0 0 0,0 1 0 0 0,0-1 0 0 0,0 1 1 0 0,0-1-1 0 0,-1 1 0 0 0,0-1 0 0 0,0 1 0 0 0,-1 0 0 0 0,1 0 0 0 0,-1-1 1 0 0,-1 1-1 0 0,1 0 0 0 0,0 1 0 0 0,-1-1 0 0 0,0 0 0 0 0,0 1 1 0 0,-1-1-1 0 0,1 1 0 0 0,-1 0 0 0 0,-5-4 0 0 0,7 7-242 0 0,1 0 1 0 0,-1 0-1 0 0,1 0 0 0 0,-1 0 0 0 0,0 0 1 0 0,1 1-1 0 0,-1-1 0 0 0,0 1 0 0 0,1-1 0 0 0,-1 1 1 0 0,0 0-1 0 0,0 0 0 0 0,1 0 0 0 0,-1-1 1 0 0,0 2-1 0 0,0-1 0 0 0,1 0 0 0 0,-1 0 1 0 0,0 1-1 0 0,0-1 0 0 0,1 0 0 0 0,-1 1 0 0 0,0 0 1 0 0,1-1-1 0 0,-1 1 0 0 0,1 0 0 0 0,-3 1 1 0 0,-10 6-2242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4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9346 0 0,'-6'14'772'0'0,"3"-1"-585"0"0,0 1 0 0 0,1 1 0 0 0,0-1 0 0 0,1 0 0 0 0,0 0 0 0 0,3 25 0 0 0,18 86 162 0 0,-14-94-40 0 0,29 135 680 0 0,17 110 1271 0 0,-52-276-2186 0 0,0 1 0 0 0,0-1-1 0 0,0 0 1 0 0,0 0 0 0 0,0 0 0 0 0,1 0-1 0 0,-1 0 1 0 0,0 0 0 0 0,0 1 0 0 0,0-1 0 0 0,0 0-1 0 0,0 0 1 0 0,0 0 0 0 0,0 0 0 0 0,0 0-1 0 0,0 1 1 0 0,0-1 0 0 0,0 0 0 0 0,0 0 0 0 0,0 0-1 0 0,0 0 1 0 0,-1 0 0 0 0,1 0 0 0 0,0 1-1 0 0,0-1 1 0 0,0 0 0 0 0,0 0 0 0 0,0 0 0 0 0,0 0-1 0 0,0 0 1 0 0,0 0 0 0 0,0 0 0 0 0,0 1-1 0 0,-1-1 1 0 0,1 0 0 0 0,0 0 0 0 0,0 0 0 0 0,0 0-1 0 0,0 0 1 0 0,0 0 0 0 0,0 0 0 0 0,0 0-1 0 0,-1 0 1 0 0,1 0 0 0 0,0 0 0 0 0,0 0 0 0 0,0 0-1 0 0,0 0 1 0 0,0 0 0 0 0,-1 0 0 0 0,1 0-1 0 0,0 0 1 0 0,0 0 0 0 0,0 0 0 0 0,0 0 0 0 0,0 0-1 0 0,-1 0 1 0 0,1 0 0 0 0,0 0 0 0 0,0 0-1 0 0,-12-9 785 0 0,-11-17-898 0 0,17 17-30 0 0,-1 1 0 0 0,1 0-1 0 0,-1 0 1 0 0,-1 1 0 0 0,1 0-1 0 0,-1 0 1 0 0,0 0 0 0 0,-12-6-1 0 0,16 11 37 0 0,0 0-1 0 0,-1 1 0 0 0,1-1 1 0 0,-1 1-1 0 0,1 0 0 0 0,-1 0 1 0 0,1 0-1 0 0,-1 1 0 0 0,1-1 0 0 0,-1 1 1 0 0,0 0-1 0 0,1 1 0 0 0,-1-1 1 0 0,0 1-1 0 0,1 0 0 0 0,-1 0 1 0 0,1 0-1 0 0,-1 1 0 0 0,1 0 1 0 0,-8 4-1 0 0,3-1 26 0 0,0 0 0 0 0,1 1 0 0 0,-1 0 0 0 0,1 0 1 0 0,1 1-1 0 0,-1 0 0 0 0,1 1 0 0 0,-10 13 0 0 0,14-17 13 0 0,1 0 0 0 0,-1-1-1 0 0,1 2 1 0 0,-1-1 0 0 0,1 0-1 0 0,0 0 1 0 0,1 1 0 0 0,-1-1 0 0 0,1 1-1 0 0,0-1 1 0 0,0 1 0 0 0,0 0 0 0 0,0-1-1 0 0,1 1 1 0 0,0 0 0 0 0,0-1 0 0 0,0 1-1 0 0,1 0 1 0 0,0 0 0 0 0,2 8-1 0 0,-2-10-2 0 0,0-1-1 0 0,1 1 0 0 0,-1-1 0 0 0,0 0 1 0 0,1 0-1 0 0,0 1 0 0 0,-1-1 0 0 0,1 0 0 0 0,0 0 1 0 0,0 0-1 0 0,0-1 0 0 0,1 1 0 0 0,-1 0 1 0 0,0-1-1 0 0,0 0 0 0 0,1 1 0 0 0,2 0 1 0 0,1 0-73 0 0,0-1 1 0 0,-1 1-1 0 0,1-1 1 0 0,0 0 0 0 0,-1-1-1 0 0,1 1 1 0 0,10-2-1 0 0,3-1-1168 0 0,-1-1-1 0 0,0 0 1 0 0,0-2-1 0 0,18-6 1 0 0,-6 0-1651 0 0,0-1-809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43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42 12651 0 0,'-3'4'261'0'0,"0"0"-1"0"0,0 0 1 0 0,1 1 0 0 0,-1 0 0 0 0,1-1 0 0 0,0 1 0 0 0,1 0 0 0 0,-1 0 0 0 0,1 0 0 0 0,0 0-1 0 0,0 0 1 0 0,0 0 0 0 0,1 0 0 0 0,-1 0 0 0 0,2 7 0 0 0,-1-7-255 0 0,0 0 0 0 0,0 0 0 0 0,1 0 0 0 0,-1 0 0 0 0,1 0 0 0 0,1-1 0 0 0,-1 1 0 0 0,1 0 0 0 0,-1 0 0 0 0,1-1 0 0 0,1 1 0 0 0,-1-1 0 0 0,1 0 0 0 0,0 0 0 0 0,5 7 0 0 0,-6-10 40 0 0,-1 1 0 0 0,1-1 0 0 0,1 1 0 0 0,-1-1 0 0 0,0 0 0 0 0,0 0 0 0 0,0 0 1 0 0,1 0-1 0 0,-1 0 0 0 0,0 0 0 0 0,1-1 0 0 0,-1 1 0 0 0,1-1 0 0 0,-1 0 0 0 0,1 0 0 0 0,-1 0 0 0 0,4 0 0 0 0,0-1 13 0 0,-1 0-1 0 0,0 0 0 0 0,0-1 1 0 0,0 1-1 0 0,0-1 1 0 0,0 0-1 0 0,8-6 0 0 0,1-1-311 0 0,-2-1 1 0 0,1 0-1 0 0,-1 0 0 0 0,16-19 0 0 0,60-83-11507 0 0,-87 110 11605 0 0,1 0-1 0 0,0 0 1 0 0,0 0 0 0 0,-1 0 0 0 0,1 0-1 0 0,0 0 1 0 0,1 0 0 0 0,-1 1-1 0 0,4-3 1 0 0,-5 4 229 0 0,-1 0 0 0 0,1 0 0 0 0,-1 0 0 0 0,1 0 0 0 0,-1 1 0 0 0,1-1 0 0 0,-1 0 0 0 0,1 0 0 0 0,0 0 0 0 0,-1 1-1 0 0,1-1 1 0 0,-1 0 0 0 0,1 1 0 0 0,-1-1 0 0 0,0 0 0 0 0,1 1 0 0 0,-1-1 0 0 0,1 1 0 0 0,-1-1 0 0 0,0 1 0 0 0,1-1 0 0 0,-1 1 0 0 0,0-1 0 0 0,0 1 0 0 0,1-1 0 0 0,-1 1 0 0 0,0-1 0 0 0,0 1 0 0 0,0-1 0 0 0,0 1-1 0 0,1 0 1 0 0,-1-1 0 0 0,0 1 0 0 0,0-1 0 0 0,0 1 0 0 0,0 0 0 0 0,0-1 0 0 0,-1 2 0 0 0,2 8 425 0 0,-1 0 1 0 0,-1 1-1 0 0,1-1 1 0 0,-2 0-1 0 0,0 0 1 0 0,0 0-1 0 0,0 0 0 0 0,-8 18 1 0 0,-1 8 450 0 0,4-10-556 0 0,-31 110 407 0 0,4-51-3400 0 0,22-61 1180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41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21 9034 0 0,'0'0'4762'0'0,"-1"5"-5150"0"0,-3 23-79 0 0,-1-4 500 0 0,1 0-1 0 0,1 1 1 0 0,2-1-1 0 0,0 1 1 0 0,4 28-1 0 0,-3-52 26 0 0,0 1-1 0 0,0-1 1 0 0,0 1-1 0 0,1-1 1 0 0,-1 0 0 0 0,0 1-1 0 0,1-1 1 0 0,0 1-1 0 0,-1-1 1 0 0,1 0-1 0 0,0 0 1 0 0,-1 1 0 0 0,1-1-1 0 0,0 0 1 0 0,0 0-1 0 0,0 0 1 0 0,0 0-1 0 0,0 0 1 0 0,0 0-1 0 0,2 1 1 0 0,-2-2-2 0 0,0 1 0 0 0,1-1 0 0 0,-1 0 0 0 0,0 0 0 0 0,0 0 0 0 0,1 0 1 0 0,-1 0-1 0 0,0 0 0 0 0,0 0 0 0 0,0 0 0 0 0,1 0 0 0 0,-1-1 0 0 0,0 1 0 0 0,0 0 0 0 0,0-1 0 0 0,0 1 0 0 0,1-1 0 0 0,1-1 0 0 0,5-4 170 0 0,1 0-1 0 0,-1-1 1 0 0,-1 0-1 0 0,11-12 1 0 0,-9 11-260 0 0,7-9 123 0 0,0-1 1 0 0,-1-1 0 0 0,-1 0-1 0 0,-1-1 1 0 0,-1 0 0 0 0,-1-1-1 0 0,17-42 1 0 0,-27 62 293 0 0,-2 27-1618 0 0,0-4 1161 0 0,1 0 0 0 0,4 26 0 0 0,-4-44-35 0 0,1 0-1 0 0,0 1 1 0 0,0-1-1 0 0,0 0 1 0 0,0 0-1 0 0,1 0 1 0 0,-1 0-1 0 0,1 0 1 0 0,0 0-1 0 0,0-1 1 0 0,0 1-1 0 0,1-1 1 0 0,-1 1-1 0 0,1-1 1 0 0,0 0-1 0 0,0 0 1 0 0,5 4-1 0 0,-5-6-493 0 0,0 1 0 0 0,0-1-1 0 0,0 0 1 0 0,1 0 0 0 0,-1 0 0 0 0,0 0-1 0 0,7 0 1 0 0,2 0-1730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4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14419 0 0,'0'0'2078'0'0,"7"3"-2813"0"0,-4 0 684 0 0,0 0 0 0 0,0 0 0 0 0,0 0 0 0 0,-1 1 0 0 0,1 0 0 0 0,-1-1 0 0 0,0 1 0 0 0,0 0 0 0 0,0 0 0 0 0,0 0 0 0 0,-1 0 0 0 0,1 0-1 0 0,-1 1 1 0 0,0-1 0 0 0,-1 0 0 0 0,1 6 0 0 0,2 18 54 0 0,0 37 1 0 0,-3-47 29 0 0,-11 310 50 0 0,0-45 2781 0 0,27-308-1817 0 0,13-47-644 0 0,-16 35-433 0 0,2 1 0 0 0,2 0 1 0 0,36-58-1 0 0,-51 92 9 0 0,-1-1 0 0 0,2 1-1 0 0,-1 0 1 0 0,0 0 0 0 0,0 0 0 0 0,1 0 0 0 0,-1 0-1 0 0,1 0 1 0 0,-1 1 0 0 0,1-1 0 0 0,0 1-1 0 0,0 0 1 0 0,0-1 0 0 0,0 2 0 0 0,-1-1 0 0 0,1 0-1 0 0,1 0 1 0 0,3 1 0 0 0,5-1-60 0 0,0 1 1 0 0,0 1-1 0 0,19 3 0 0 0,-22-2 139 0 0,1-1-1 0 0,0 0 0 0 0,-1 0 0 0 0,1-1 0 0 0,0-1 1 0 0,11-1-1 0 0,-9-1 57 0 0,-1-1 0 0 0,1-1 0 0 0,-1 0 0 0 0,0-1 0 0 0,-1 0 1 0 0,1 0-1 0 0,-1-1 0 0 0,0 0 0 0 0,-1-1 0 0 0,0 0 0 0 0,0-1 0 0 0,0 0 1 0 0,-1 0-1 0 0,-1-1 0 0 0,0 0 0 0 0,0 0 0 0 0,-1-1 0 0 0,0 1 0 0 0,-1-1 0 0 0,0-1 1 0 0,-1 1-1 0 0,0-1 0 0 0,0 0 0 0 0,-2 0 0 0 0,1 0 0 0 0,-2 0 0 0 0,1 0 1 0 0,-2-14-1 0 0,1 25-112 0 0,-1 0 0 0 0,0-1 0 0 0,0 1 0 0 0,0 0 0 0 0,0-1 0 0 0,0 1 0 0 0,-1 0 0 0 0,1 0 0 0 0,0-1 0 0 0,-1 1 0 0 0,1 0 0 0 0,0 0 0 0 0,-1 0 0 0 0,0 0 0 0 0,1-1 0 0 0,-1 1 0 0 0,1 0 0 0 0,-1 0 0 0 0,0 0 0 0 0,0 0-1 0 0,0 0 1 0 0,-1-1 0 0 0,1 2-48 0 0,0 0 0 0 0,0 0 0 0 0,0 0-1 0 0,0 0 1 0 0,0 1 0 0 0,0-1 0 0 0,0 0-1 0 0,0 0 1 0 0,0 1 0 0 0,0-1 0 0 0,0 1-1 0 0,0-1 1 0 0,0 1 0 0 0,1-1-1 0 0,-1 1 1 0 0,0-1 0 0 0,0 1 0 0 0,1 0-1 0 0,-1 0 1 0 0,0-1 0 0 0,0 2 0 0 0,-6 6-286 0 0,1 0 0 0 0,0 1 1 0 0,1 0-1 0 0,-6 10 1 0 0,-3 11 111 0 0,1 1 0 0 0,-10 37 1 0 0,21-60 232 0 0,0 0 0 0 0,0 0 0 0 0,1 0 0 0 0,0 1 0 0 0,0-1 0 0 0,1 0 0 0 0,0 1 0 0 0,0-1 0 0 0,1 0 0 0 0,0 1 0 0 0,1-1 0 0 0,0 0 0 0 0,0 0 0 0 0,5 11 0 0 0,-6-17-2 0 0,0 0 1 0 0,0 0 0 0 0,1 0 0 0 0,-1 1-1 0 0,1-1 1 0 0,-1 0 0 0 0,1-1-1 0 0,0 1 1 0 0,0 0 0 0 0,0-1 0 0 0,0 1-1 0 0,0-1 1 0 0,0 1 0 0 0,1-1-1 0 0,-1 0 1 0 0,0 0 0 0 0,1 0 0 0 0,-1 0-1 0 0,5 1 1 0 0,-2-1-100 0 0,1-1 1 0 0,-1 0-1 0 0,0 0 1 0 0,0 0-1 0 0,0-1 1 0 0,1 1-1 0 0,-1-1 1 0 0,0 0-1 0 0,6-3 1 0 0,6-2-488 0 0,0-1 1 0 0,-1-1 0 0 0,-1-1-1 0 0,25-17 1 0 0,-17 10 467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44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157 796 12739 0 0,'-1'0'261'0'0,"1"-1"1"0"0,-1 1-1 0 0,1-1 0 0 0,-1 0 1 0 0,0 1-1 0 0,0 0 0 0 0,1-1 1 0 0,-1 1-1 0 0,0-1 1 0 0,0 1-1 0 0,0 0 0 0 0,1-1 1 0 0,-1 1-1 0 0,0 0 1 0 0,0 0-1 0 0,0 0 0 0 0,0 0 1 0 0,0 0-1 0 0,1 0 1 0 0,-1 0-1 0 0,-2 0 0 0 0,-16 11 1396 0 0,-11 28-2295 0 0,26-33 1006 0 0,-10 17-344 0 0,0 0 0 0 0,-16 40 0 0 0,25-49 23 0 0,0-1 0 0 0,1 1 0 0 0,0 0 0 0 0,1 0 0 0 0,1 0-1 0 0,-1 23 1 0 0,2-35-27 0 0,1-1 0 0 0,0 1-1 0 0,0 0 1 0 0,1 0-1 0 0,-1-1 1 0 0,0 1 0 0 0,0 0-1 0 0,1 0 1 0 0,-1-1 0 0 0,1 1-1 0 0,0 0 1 0 0,-1-1-1 0 0,1 1 1 0 0,0-1 0 0 0,1 3-1 0 0,-1-4-3 0 0,0 1 1 0 0,-1-1-1 0 0,1 1 0 0 0,0-1 0 0 0,-1 0 0 0 0,1 1 1 0 0,0-1-1 0 0,0 0 0 0 0,-1 1 0 0 0,1-1 0 0 0,0 0 1 0 0,0 0-1 0 0,0 0 0 0 0,-1 0 0 0 0,1 0 0 0 0,0 0 1 0 0,0 0-1 0 0,0 0 0 0 0,-1 0 0 0 0,1 0 0 0 0,0 0 1 0 0,1-1-1 0 0,3-1 21 0 0,0 0 0 0 0,0 0 0 0 0,-1-1 1 0 0,1 0-1 0 0,-1 0 0 0 0,0 0 0 0 0,8-7 1 0 0,4-7-44 0 0,0 0 0 0 0,-2 0 0 0 0,0-2 0 0 0,0 0 1 0 0,-2 0-1 0 0,-1-1 0 0 0,0 0 0 0 0,-1-1 1 0 0,-1-1-1 0 0,-2 1 0 0 0,10-41 0 0 0,-18 75-291 0 0,0 0-1 0 0,1 1 1 0 0,1-1 0 0 0,0 0-1 0 0,1 1 1 0 0,5 18-1 0 0,-6-26 434 0 0,1 0 0 0 0,0 0 0 0 0,1 0 0 0 0,0-1 0 0 0,0 1-1 0 0,0 0 1 0 0,7 8 0 0 0,-8-11-83 0 0,0-1 1 0 0,1 0-1 0 0,-1 0 0 0 0,1 1 0 0 0,-1-2 0 0 0,1 1 1 0 0,-1 0-1 0 0,1-1 0 0 0,0 1 0 0 0,0-1 0 0 0,0 0 0 0 0,0 0 1 0 0,0 0-1 0 0,0 0 0 0 0,0 0 0 0 0,6 0 0 0 0,-3-2-1 0 0,0 1 0 0 0,0-1 0 0 0,0 0 0 0 0,-1-1 0 0 0,1 1 0 0 0,0-1 0 0 0,0-1 0 0 0,-1 1 0 0 0,0-1 0 0 0,1 0 0 0 0,-1 0-1 0 0,0 0 1 0 0,0-1 0 0 0,8-7 0 0 0,10-10 38 0 0,31-37 0 0 0,-45 48-63 0 0,19-23-27 0 0,-1-1-1 0 0,-2-1 1 0 0,-2-1-1 0 0,-1-2 0 0 0,-2 0 1 0 0,-1-1-1 0 0,-2 0 1 0 0,-2-2-1 0 0,-2 0 1 0 0,-1 0-1 0 0,-2-1 1 0 0,3-44-1 0 0,-12 79-15 0 0,7-45-120 0 0,-3 0 1 0 0,-2 0-1 0 0,-4-53 1 0 0,1 101 132 0 0,0 1 1 0 0,-1-1-1 0 0,1 0 1 0 0,-1 1-1 0 0,0-1 1 0 0,-1 1-1 0 0,1 0 1 0 0,0-1-1 0 0,-1 1 1 0 0,0 0-1 0 0,1 0 1 0 0,-2 0-1 0 0,-2-4 1 0 0,4 6-12 0 0,0 0 1 0 0,1 1-1 0 0,-1-1 1 0 0,0 1-1 0 0,0-1 1 0 0,0 1-1 0 0,0-1 1 0 0,0 1-1 0 0,1-1 1 0 0,-1 1 0 0 0,0 0-1 0 0,0-1 1 0 0,0 1-1 0 0,0 0 1 0 0,0 0-1 0 0,0 0 1 0 0,0 0-1 0 0,0 0 1 0 0,-2 0-1 0 0,1 1-19 0 0,0-1 1 0 0,1 1-1 0 0,-1 0 0 0 0,0 0 0 0 0,0-1 0 0 0,1 1 0 0 0,-1 0 1 0 0,1 1-1 0 0,-1-1 0 0 0,1 0 0 0 0,-1 0 0 0 0,1 1 0 0 0,-3 2 0 0 0,-7 11-43 0 0,0 0 0 0 0,1 1 0 0 0,1 0-1 0 0,0 1 1 0 0,1 0 0 0 0,1 0-1 0 0,-9 32 1 0 0,4-2 283 0 0,-9 85-1 0 0,16-89-31 0 0,3-1 1 0 0,1 1-1 0 0,6 46 0 0 0,-2-65-84 0 0,1 0-1 0 0,0 0 1 0 0,2 0-1 0 0,1-1 1 0 0,1 1-1 0 0,20 40 1 0 0,-24-58-31 0 0,-1 0 0 0 0,1-1-1 0 0,0 1 1 0 0,0-1 0 0 0,1 0 0 0 0,-1-1 0 0 0,1 1-1 0 0,8 5 1 0 0,-12-9-84 0 0,0 0 0 0 0,0 0-1 0 0,1-1 1 0 0,-1 1 0 0 0,0-1-1 0 0,0 1 1 0 0,1-1 0 0 0,-1 1-1 0 0,0-1 1 0 0,0 0 0 0 0,1 0-1 0 0,-1 0 1 0 0,0 0 0 0 0,1 0-1 0 0,-1 0 1 0 0,0 0 0 0 0,1 0 0 0 0,-1 0-1 0 0,2-1 1 0 0,-1 0-153 0 0,-1 0 0 0 0,1 0 0 0 0,-1 0 0 0 0,0 0 0 0 0,1 0 0 0 0,-1-1 0 0 0,0 1 0 0 0,0 0 0 0 0,0-1 0 0 0,0 1 1 0 0,0-1-1 0 0,0 1 0 0 0,0-1 0 0 0,0 0 0 0 0,0 1 0 0 0,-1-1 0 0 0,1 0 0 0 0,0-2 0 0 0,5-27-1353 0 0,-6 14 567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7:4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1 221 17804 0 0,'0'0'2076'0'0,"5"1"-819"0"0,8 1-1130 0 0,1 0 0 0 0,-1-1 0 0 0,0-1 1 0 0,1 0-1 0 0,-1-1 0 0 0,0 0 1 0 0,0-1-1 0 0,1 0 0 0 0,18-7 1 0 0,121-47 203 0 0,-125 44-324 0 0,207-101-3175 0 0,-182 82 3072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4:20:27.7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17 288 8858,'13'23'454,"-8"-15"-437,0 0 1,0 1 0,-1 0 0,0-1 0,-1 1-1,0 1 1,3 11 0,0 35 485,-2 0 1,-5 67-1,0-66 127,2 1-1,9 59 0,-23-229 2734,-1 32-3092,-8-45 23,-13-242-1,44 354-402,-2 6 89,0 1-1,1 0 1,0 0 0,0 1 0,0 0 0,1 0 0,0 1 0,0 0 0,0 1 0,0 0-1,0 0 1,16-2 0,92-21-75,146-37-1726,-224 52 1494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4:20:28.1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79 9978,'11'-1'1168,"9"-2"-760,9-4-167,-3 0 991,10-4-1072,2 0 40,7 0-1136,4-1 992,-3 3-224,-3 3-96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4:20:28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63 59 13523,'-2'-1'62,"1"0"0,-1 1-1,0-1 1,1 1 0,-1-1 0,0 1 0,1-1 0,-1 1 0,0 0-1,0 0 1,1 0 0,-1 0 0,0 0 0,1 0 0,-1 1 0,0-1-1,0 1 1,1-1 0,-1 1 0,0-1 0,1 1 0,-1 0 0,1 0-1,-1 0 1,-1 2 0,1-1-85,0 1 0,0-1 0,1 1 0,-1 0 0,1-1-1,-1 1 1,1 0 0,0 0 0,1 0 0,-1 0 0,0 0 0,1 0 0,-1 5 0,1 3-149,0 1-1,0 0 1,1-1 0,1 1 0,0-1 0,6 22 0,-5-27 178,-1 1 1,2-1-1,-1 1 1,1-1-1,-1 0 1,2 0-1,-1-1 1,1 1-1,0-1 0,0 0 1,0 0-1,0-1 1,12 8-1,-13-10 40,0-1 0,-1 1 0,1-1-1,0 0 1,0 0 0,0 0 0,0 0-1,0-1 1,0 1 0,0-1 0,0 0-1,0 0 1,0-1 0,0 1 0,0-1-1,0 0 1,0 0 0,-1 0 0,1 0-1,0-1 1,-1 0 0,1 0 0,0 0-1,-1 0 1,0 0 0,4-4 0,1-1 64,0-1 1,-1 0-1,0-1 1,0 0-1,-1 0 0,0 0 1,-1-1-1,0 0 1,-1 0-1,1 0 1,-2 0-1,0-1 1,3-12-1,-5 17-147,0-1-1,-1 1 1,1-1-1,-1 1 0,0-1 1,-1 1-1,0 0 1,0-1-1,0 1 0,-4-11 1,3 14-95,1-1-1,-1 0 1,0 1 0,-1-1 0,1 1 0,-1-1 0,1 1 0,-1 0-1,0 0 1,0 1 0,-1-1 0,1 1 0,0-1 0,-1 1-1,0 0 1,1 0 0,-8-2 0,9 3 46,0 0 1,0 1 0,-1-1-1,1 1 1,0-1-1,-1 1 1,1 0-1,0 0 1,-1 0-1,1 0 1,-5 1-1,-4 5-504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4:20:28.8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141 8 11426,'-6'1'85,"-1"0"0,1 0 0,0 1 0,0 0 0,0 0 0,0 1 0,0 0 0,0 0 0,1 0 0,0 0 0,-1 1 0,1 0 0,0 0 0,1 1 0,-1-1 0,1 1 0,0 0 0,0 0 0,0 1 0,1-1 0,0 1 0,-4 8 0,4-9-94,0 1 1,0 0-1,1 0 1,0 0-1,0 0 1,0 0-1,0 0 1,1 0-1,0 1 1,1-1-1,0 1 1,0-1-1,0 0 1,0 1-1,1-1 1,0 0-1,1 1 1,-1-1-1,1 0 1,0 0-1,1 0 1,3 7-1,-4-10 34,0 0 0,1-1 0,-1 1 0,1 0 0,-1-1 0,1 0 0,0 1 0,0-1 0,0 0 0,0-1 0,1 1 0,-1 0 0,0-1 0,1 0 0,-1 0 0,1 0 0,-1 0 0,8 0 0,-5-1 36,0 0 0,-1-1-1,1 0 1,0 0 0,0 0 0,-1-1-1,1 1 1,-1-1 0,0-1-1,1 1 1,5-4 0,-3 1 48,0-1 0,0 0 0,0 0 0,-1 0 0,0-1 0,0 0 0,-1 0 0,0-1 0,0 0 0,0 0 0,-1 0-1,0-1 1,-1 1 0,4-11 0,-7 14-109,0 0 0,0 0 0,-1 0-1,0 0 1,0 0 0,0 0 0,0 0-1,-1 0 1,1 0 0,-1 0 0,-1 0 0,1 1-1,-1-1 1,1 0 0,-1 1 0,-1-1-1,1 1 1,-1-1 0,0 1 0,0 0-1,0 0 1,0 1 0,0-1 0,-1 1-1,0-1 1,0 1 0,0 0 0,0 0-1,0 1 1,-1 0 0,1-1 0,-1 1-1,1 1 1,-1-1 0,0 1 0,0-1-1,0 1 1,0 1 0,0-1 0,0 1-1,0 0 1,0 0 0,-8 1 0,-5 3-194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4:20:29.2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226 1 11338,'7'43'-1354,"16"55"0,2 12 596,-16-52 786,2 64 0,-10-92 1183,-2 0 0,-4 30 0,4-58-344,-1-2-720,0-1 1,0 0-1,-1 0 1,1 0-1,0 0 0,0 0 1,0 0-1,0 0 1,0-1-1,0 1 0,1 0 1,-1-1-1,-1-2 1,-3-1 63,-3 0-196,0 0 0,-1 0 1,0 1-1,0 0 0,0 0 0,0 1 0,0 1 0,-1 0 0,1 0 0,-1 1 1,1 0-1,-12 1 0,17 0-18,0 0 0,0 0 0,0 1 0,0 0 0,0 0 0,1 0 0,-1 1 0,0-1 0,0 1 0,1 0 0,-1 0 1,1 1-1,0-1 0,0 1 0,0 0 0,0 0 0,0 1 0,0-1 0,1 1 0,0 0 0,0 0 0,0 0 0,0 0 0,0 0 0,1 1 0,-4 7 1,5-8-19,0 0 1,0 0 0,0 1-1,0-1 1,1 0 0,-1 0 0,1 0-1,0 0 1,0 1 0,1-1-1,-1 0 1,1 0 0,0 0 0,0 0-1,0 0 1,1 0 0,0 0-1,-1 0 1,1-1 0,0 1 0,1-1-1,-1 1 1,1-1 0,-1 0 0,1 0-1,0 0 1,0 0 0,1 0-1,-1-1 1,6 4 0,0-1-70,0 0 0,0-1 0,0 0 0,0 0 1,1-1-1,-1-1 0,1 1 0,0-2 0,0 1 0,0-1 0,18-1 0,26-6-156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05.7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2152 0 0,'0'0'7146'0'0,"14"10"-5746"0"0,-10-3-1253 0 0,-1 1 0 0 0,0 1 0 0 0,0-1 0 0 0,0 0 0 0 0,-1 1 0 0 0,0 0 1 0 0,-1-1-1 0 0,0 1 0 0 0,0 0 0 0 0,-1 0 0 0 0,-1 11 0 0 0,6 83 542 0 0,20 115 0 0 0,-11-115-145 0 0,1 116 0 0 0,-15 49 1704 0 0,-8-158-1381 0 0,-1 78-562 0 0,3-105-136 0 0,3-61-100 0 0,1 1 1 0 0,2 0-1 0 0,2 30 1 0 0,2 7 0 0 0,-5 100 0 0 0,-2-53 38 0 0,1-22 69 0 0,1-20-40 0 0,8 84 0 0 0,9 6 182 0 0,18 127-23 0 0,-25-229-151 0 0,-3-1 1 0 0,-3 1 0 0 0,-1 0 0 0 0,-3 0 0 0 0,-15 98-1 0 0,11-106-117 0 0,2 1 0 0 0,3 76-1 0 0,2-102-164 0 0,0 1 0 0 0,7 24 0 0 0,3-12-3939 0 0,-9-29 2603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06.8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1 145 7442 0 0,'0'0'7257'0'0,"16"-1"-7015"0"0,120-12-283 0 0,-44 2 134 0 0,1 4 0 0 0,141 8 0 0 0,-152 6-91 0 0,0-3 0 0 0,0-4 0 0 0,125-15 0 0 0,-41-2 66 0 0,211 6-1 0 0,96-8 46 0 0,-20-6 141 0 0,-184 15-180 0 0,-84-4-49 0 0,-51 3 41 0 0,199 8 1 0 0,-268 11-420 0 0,-24 6-5057 0 0,-32-10 3150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43:20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10362,'0'0'2259,"16"14"3104,-15-14-5263,-1 0 1,1 0-1,-1 0 0,1-1 1,0 1-1,-1 0 1,1 0-1,-1-1 1,1 1-1,-1 0 0,1-1 1,-1 1-1,1 0 1,-1-1-1,1 1 0,-1-1 1,0 1-1,1-1 1,-1 1-1,0-1 0,1 1 1,-1-1-1,0 1 1,1-2-1,1 1-1109,-1 13 161,-1 12 419,-1 1 0,-1-1-1,-7 37 1,-1 4 682,8-33 471,1-29 1185,5-10-534,8-22-829,-1 1-1,12-56 1,-17 56-645,2 1-1,0 0 1,2 0-1,20-37 1,-29 62 14,0-1 1,0 2-1,0-1 1,1 0-1,-1 0 1,1 0-1,-1 1 1,1-1-1,0 0 1,-1 1-1,1 0 0,0-1 1,0 1-1,0 0 1,0 0-1,4-1 1,-4 2 24,-1 0 1,0 0-1,1 0 1,-1 0-1,0 1 1,1-1-1,-1 0 1,0 1-1,0-1 1,1 1-1,-1-1 1,0 1-1,0 0 1,0-1-1,0 1 1,0 0-1,0 0 0,0 0 1,0 0-1,0 0 1,0 0-1,0 0 1,-1 0-1,1 0 1,0 0-1,-1 1 1,1-1-1,-1 0 1,1 0-1,-1 2 1,11 24-555,11 53 0,-16-53 472,2 0 0,11 27 0,-17-50 21,0-1 0,0 1 0,0 0 0,0-1 0,0 0 0,6 6 0,-7-8 105,0 0 0,0 0-1,0 0 1,0-1 0,0 1 0,1 0 0,-1-1 0,0 1 0,0 0-1,1-1 1,-1 0 0,0 1 0,0-1 0,1 0 0,-1 1 0,1-1-1,-1 0 1,0 0 0,1 0 0,-1 0 0,0-1 0,1 1-1,-1 0 1,2-1 0,19-12-275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4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9 9890 0 0,'0'0'1186'0'0,"-4"8"-117"0"0,-2 4-991 0 0,0 1 0 0 0,1 0 0 0 0,1 0 0 0 0,0 0 0 0 0,-2 15-1 0 0,-10 77 1440 0 0,14-90-1138 0 0,14-60 4030 0 0,-1 11-4570 0 0,2 0-1 0 0,32-62 0 0 0,-44 95 117 0 0,-1 0-1 0 0,1 0 1 0 0,0-1-1 0 0,0 1 1 0 0,-1 0-1 0 0,1 0 1 0 0,0 0 0 0 0,0 0-1 0 0,0 0 1 0 0,0 0-1 0 0,0 0 1 0 0,0 0-1 0 0,1 1 1 0 0,-1-1 0 0 0,0 0-1 0 0,0 1 1 0 0,1-1-1 0 0,-1 0 1 0 0,0 1-1 0 0,1 0 1 0 0,1-1 0 0 0,-2 1-5 0 0,0 0 0 0 0,1 1 1 0 0,-1-1-1 0 0,0 1 1 0 0,0-1-1 0 0,0 1 0 0 0,0-1 1 0 0,0 1-1 0 0,1 0 1 0 0,-1-1-1 0 0,-1 1 0 0 0,1 0 1 0 0,0 0-1 0 0,0 0 1 0 0,0 0-1 0 0,0 0 0 0 0,0 0 1 0 0,-1 0-1 0 0,2 1 1 0 0,3 9-222 0 0,1 0 0 0 0,-1 0 0 0 0,6 24 0 0 0,-7-22 361 0 0,0-3-256 0 0,7 23 264 0 0,27 54 1 0 0,-32-76-431 0 0,1-1 0 0 0,0 1 0 0 0,10 10 0 0 0,-12-15-442 0 0,1 0-1 0 0,0-1 1 0 0,0 0-1 0 0,0 0 1 0 0,14 8-1 0 0,-4-5-1630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07.4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10354 0 0,'0'0'4244'0'0,"2"29"-4312"0"0,-3 259-346 0 0,0-244-123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08.7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62 343 6977 0 0,'0'0'4385'0'0,"8"3"-3283"0"0,-4 2-1007 0 0,1 0 1 0 0,-1 0-1 0 0,0 1 0 0 0,-1-1 1 0 0,1 1-1 0 0,-1 0 0 0 0,-1 0 1 0 0,1 1-1 0 0,-1-1 1 0 0,0 0-1 0 0,2 9 0 0 0,14 87 512 0 0,-11-58-467 0 0,15 160 294 0 0,-6-39 1070 0 0,-22-188-1256 0 0,0 0 1 0 0,-12-27 0 0 0,-12-44-2187 0 0,-56-284-2490 0 0,60 305 9841 0 0,28 73-5356 0 0,0 0 0 0 0,0-1-1 0 0,-1 1 1 0 0,1-1 0 0 0,0 0 0 0 0,0 0-1 0 0,-1 0 1 0 0,1 0 0 0 0,0 0 0 0 0,-1 0-1 0 0,1 0 1 0 0,2-3 0 0 0,2 0 33 0 0,20-10 259 0 0,16-7-40 0 0,0-1 1 0 0,-1-2-1 0 0,-1-3 0 0 0,53-44 0 0 0,-53 31-254 0 0,18-16-3966 0 0,-47 51 2205 0 0,-8 4 1518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09.1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1 249 14355 0 0,'0'0'527'0'0,"27"-15"698"0"0,41-29-299 0 0,224-138-1378 0 0,-274 175-1934 0 0,-13 6 810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09.5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1 197 14483 0 0,'0'0'1136'0'0,"5"-2"-357"0"0,157-84 1064 0 0,21-10-3975 0 0,-149 86 1146 0 0,-21 7 362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10.1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 7314 0 0,'-13'-1'5013'0'0,"16"12"-1422"0"0,4 4-4346 0 0,-2 1 834 0 0,-1 0 0 0 0,0 0-1 0 0,-1 0 1 0 0,-1 0 0 0 0,-1 1 0 0 0,0 20-1 0 0,-11 99 321 0 0,9-133-383 0 0,0 6-1122 0 0,1-19-1972 0 0,1-10 1083 0 0,-1 6 639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10.4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1 191 12547 0 0,'0'0'2310'0'0,"5"-1"-1605"0"0,13-8-353 0 0,0 0-1 0 0,-1-1 1 0 0,0-1 0 0 0,0-1 0 0 0,-2 0-1 0 0,19-18 1 0 0,-18 16-741 0 0,0 0 1 0 0,1 1-1 0 0,1 0 1 0 0,0 2-1 0 0,34-17 1 0 0,-51 27 269 0 0,0 1-21 0 0,-1 0 0 0 0,1-1-1 0 0,0 1 1 0 0,0 0-1 0 0,-1 0 1 0 0,1-1 0 0 0,0 1-1 0 0,0 0 1 0 0,-1 0 0 0 0,1 0-1 0 0,0 0 1 0 0,0 0-1 0 0,0 0 1 0 0,-1 0 0 0 0,1 0-1 0 0,0 0 1 0 0,0 1 0 0 0,-1-1-1 0 0,2 0 1 0 0,4 5-784 0 0</inkml:trace>
  <inkml:trace contextRef="#ctx0" brushRef="#br0" timeOffset="1">105 329 9194 0 0,'0'0'4354'0'0,"8"-2"-3794"0"0,11-9-266 0 0,1-1 0 0 0,-2-1-1 0 0,19-16 1 0 0,47-31-4275 0 0,-73 54 3857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10.85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131 2 11162 0 0,'-2'0'318'0'0,"0"-1"0"0"0,1 1 0 0 0,-1 0-1 0 0,0 0 1 0 0,0 0 0 0 0,0 0 0 0 0,1 0 0 0 0,-1 0-1 0 0,0 0 1 0 0,0 0 0 0 0,0 1 0 0 0,1-1-1 0 0,-1 1 1 0 0,0-1 0 0 0,1 1 0 0 0,-1 0 0 0 0,-1 0-1 0 0,-28 25 1096 0 0,-14 39-1499 0 0,45-64 138 0 0,-4 7-103 0 0,1 0-1 0 0,0 0 1 0 0,0 1 0 0 0,0-1-1 0 0,1 1 1 0 0,1 0 0 0 0,0 0-1 0 0,0-1 1 0 0,0 1-1 0 0,1 0 1 0 0,1 12 0 0 0,-1-19 29 0 0,0 1 1 0 0,1 0 0 0 0,-1-1 0 0 0,0 1-1 0 0,1 0 1 0 0,0-1 0 0 0,-1 1 0 0 0,1-1-1 0 0,0 1 1 0 0,0-1 0 0 0,1 1 0 0 0,-1-1-1 0 0,0 0 1 0 0,1 1 0 0 0,-1-1-1 0 0,1 0 1 0 0,0 0 0 0 0,0 0 0 0 0,0 0-1 0 0,0-1 1 0 0,0 1 0 0 0,0-1 0 0 0,0 1-1 0 0,0-1 1 0 0,1 1 0 0 0,-1-1 0 0 0,1 0-1 0 0,-1 0 1 0 0,1 0 0 0 0,-1-1 0 0 0,1 1-1 0 0,0-1 1 0 0,-1 1 0 0 0,1-1 0 0 0,0 0-1 0 0,-1 0 1 0 0,1 0 0 0 0,0 0-1 0 0,-1 0 1 0 0,6-2 0 0 0,-3 1 40 0 0,0-1-1 0 0,0-1 1 0 0,0 1 0 0 0,0 0-1 0 0,0-1 1 0 0,-1 0 0 0 0,1 0 0 0 0,-1-1-1 0 0,1 1 1 0 0,-1-1 0 0 0,-1 0-1 0 0,1 0 1 0 0,0 0 0 0 0,-1-1-1 0 0,0 1 1 0 0,0-1 0 0 0,0 0 0 0 0,-1 0-1 0 0,1 0 1 0 0,-1 0 0 0 0,0 0-1 0 0,-1 0 1 0 0,1 0 0 0 0,-1-1-1 0 0,1-5 1 0 0,-1 6-61 0 0,0 0 0 0 0,0 0 0 0 0,-1-1 0 0 0,1 1 0 0 0,-1 0-1 0 0,0 0 1 0 0,-1-1 0 0 0,1 1 0 0 0,-1 0 0 0 0,0 0 0 0 0,0 0 0 0 0,-1 0 0 0 0,1 0 0 0 0,-1 0-1 0 0,0 0 1 0 0,-1 0 0 0 0,1 1 0 0 0,-1-1 0 0 0,0 1 0 0 0,0-1 0 0 0,0 1 0 0 0,0 0 0 0 0,-1 1-1 0 0,0-1 1 0 0,0 0 0 0 0,-6-3 0 0 0,9 6-32 0 0,0 1-1 0 0,0-1 1 0 0,0 1 0 0 0,0-1-1 0 0,0 1 1 0 0,0 0 0 0 0,0-1-1 0 0,-1 1 1 0 0,1 0 0 0 0,0 0-1 0 0,0 0 1 0 0,0 0 0 0 0,-1 0-1 0 0,1 0 1 0 0,0 0 0 0 0,0 0-1 0 0,0 0 1 0 0,-1 1 0 0 0,1-1-1 0 0,0 0 1 0 0,0 1 0 0 0,0-1-1 0 0,0 1 1 0 0,0-1 0 0 0,0 1-1 0 0,0 0 1 0 0,0 0 0 0 0,-1 0-1 0 0,1 0-21 0 0,1-1 0 0 0,0 1 0 0 0,-1-1 0 0 0,1 1 0 0 0,0 0 0 0 0,0-1 0 0 0,0 1 0 0 0,-1-1 0 0 0,1 1 0 0 0,0 0 0 0 0,0-1 0 0 0,0 1 0 0 0,0-1-1 0 0,0 1 1 0 0,0 0 0 0 0,0-1 0 0 0,0 1 0 0 0,0-1 0 0 0,0 1 0 0 0,1 0 0 0 0,-1-1 0 0 0,0 1 0 0 0,0-1 0 0 0,0 1 0 0 0,1 0 0 0 0,-1-1 0 0 0,0 1 0 0 0,1-1 0 0 0,-1 1 0 0 0,1-1 0 0 0,-1 0-1 0 0,0 1 1 0 0,1-1 0 0 0,-1 1 0 0 0,1-1 0 0 0,-1 0 0 0 0,1 1 0 0 0,-1-1 0 0 0,1 0 0 0 0,0 1 0 0 0,-1-1 0 0 0,1 0 0 0 0,-1 0 0 0 0,1 0 0 0 0,-1 0 0 0 0,1 1 0 0 0,0-1 0 0 0,-1 0-1 0 0,1 0 1 0 0,0 0 0 0 0,-1 0 0 0 0,1 0 0 0 0,8 1-569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11.1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151 0 9850 0 0,'0'0'1258'0'0,"-10"1"1401"0"0,3 2-2527 0 0,1 1 0 0 0,-1-1 0 0 0,1 1 0 0 0,-1 0 0 0 0,1 0 0 0 0,0 1 0 0 0,1-1 0 0 0,-1 1 0 0 0,1 1 0 0 0,0-1 0 0 0,0 1 0 0 0,1 0 0 0 0,-6 7 0 0 0,2 0 3 0 0,-1 1 0 0 0,2-1 0 0 0,0 1 1 0 0,0 0-1 0 0,-7 28 0 0 0,13-41-145 0 0,0 1 0 0 0,1 0-1 0 0,-1 0 1 0 0,1 0 0 0 0,0 0-1 0 0,-1 0 1 0 0,1 0 0 0 0,0 0-1 0 0,0 0 1 0 0,0 0 0 0 0,1 0 0 0 0,-1 0-1 0 0,0 0 1 0 0,1 0 0 0 0,-1 0-1 0 0,1 0 1 0 0,0 0 0 0 0,-1 0-1 0 0,1-1 1 0 0,2 4 0 0 0,-2-4 2 0 0,1 0 0 0 0,-1 0 0 0 0,0 0 1 0 0,1 0-1 0 0,-1 0 0 0 0,1-1 0 0 0,0 1 0 0 0,-1-1 1 0 0,1 1-1 0 0,-1-1 0 0 0,1 1 0 0 0,0-1 1 0 0,-1 0-1 0 0,1 0 0 0 0,0 0 0 0 0,-1 0 0 0 0,1 0 1 0 0,0 0-1 0 0,1-1 0 0 0,5 0 20 0 0,0-1 1 0 0,-1 0-1 0 0,0 0 1 0 0,1-1-1 0 0,-1 0 0 0 0,0-1 1 0 0,0 1-1 0 0,-1-1 1 0 0,8-6-1 0 0,-7 4-101 0 0,0 0-1 0 0,-1-1 0 0 0,0 0 1 0 0,0 0-1 0 0,-1 0 1 0 0,0-1-1 0 0,0 0 1 0 0,0 0-1 0 0,-1 0 1 0 0,4-12-1 0 0,-6 12-635 0 0,1 0 0 0 0,-1-1 1 0 0,-1 1-1 0 0,1-1 0 0 0,-1 1 0 0 0,-1-16 0 0 0,-1 7-1232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11.5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182 1 8218 0 0,'0'4'504'0'0,"-2"26"41"0"0,1 0 1 0 0,1 0 0 0 0,2 0-1 0 0,1 0 1 0 0,1-1 0 0 0,2 1-1 0 0,14 44 1 0 0,-19-72-515 0 0,1 8 130 0 0,2 0 0 0 0,-1 0 1 0 0,1 0-1 0 0,0-1 0 0 0,1 1 1 0 0,0-1-1 0 0,1 0 0 0 0,8 10 489 0 0,-11-28-827 0 0,-1-1 0 0 0,-1 1 0 0 0,0-1 0 0 0,0 1 0 0 0,-1-20 1 0 0,0 27 160 0 0,0 1 1 0 0,-1-1 0 0 0,1 0-1 0 0,0 1 1 0 0,0-1 0 0 0,-1 0 0 0 0,1 0-1 0 0,-1 1 1 0 0,0-1 0 0 0,1 1 0 0 0,-1-1-1 0 0,0 1 1 0 0,0-1 0 0 0,0 1 0 0 0,0-1-1 0 0,0 1 1 0 0,-1 0 0 0 0,1-1 0 0 0,0 1-1 0 0,0 0 1 0 0,-1 0 0 0 0,1 0-1 0 0,-1 0 1 0 0,1 0 0 0 0,-1 0 0 0 0,1 1-1 0 0,-1-1 1 0 0,0 0 0 0 0,1 1 0 0 0,-1 0-1 0 0,0-1 1 0 0,1 1 0 0 0,-1 0 0 0 0,0-1-1 0 0,0 1 1 0 0,1 0 0 0 0,-1 1 0 0 0,0-1-1 0 0,0 0 1 0 0,1 0 0 0 0,-1 1-1 0 0,-2 0 1 0 0,-3 1 82 0 0,1 0 0 0 0,-1 1-1 0 0,1 0 1 0 0,0 0 0 0 0,0 0 0 0 0,0 1-1 0 0,0 0 1 0 0,0 0 0 0 0,1 0 0 0 0,-7 7-1 0 0,-50 58 1048 0 0,44-46-556 0 0,17-23-537 0 0,-42 55 1485 0 0,41-52-1426 0 0,0 0 0 0 0,0 0 0 0 0,0 1 0 0 0,0-1 0 0 0,1 0 0 0 0,-1 1 0 0 0,1-1-1 0 0,0 1 1 0 0,0-1 0 0 0,0 1 0 0 0,0 0 0 0 0,1-1 0 0 0,-1 1 0 0 0,1 0 0 0 0,0 6 0 0 0,1-8-98 0 0,0 0 1 0 0,0 0-1 0 0,1-1 0 0 0,-1 1 0 0 0,0 0 1 0 0,0-1-1 0 0,1 0 0 0 0,-1 1 1 0 0,1-1-1 0 0,0 0 0 0 0,-1 1 0 0 0,1-1 1 0 0,0 0-1 0 0,-1 0 0 0 0,1-1 1 0 0,0 1-1 0 0,0 0 0 0 0,0 0 0 0 0,0-1 1 0 0,0 0-1 0 0,0 1 0 0 0,0-1 1 0 0,0 0-1 0 0,0 0 0 0 0,0 0 0 0 0,0 0 1 0 0,0 0-1 0 0,0 0 0 0 0,3-1 1 0 0,6 0-96 0 0,0-1 1 0 0,0 0 0 0 0,20-7 0 0 0,-11 1-280 0 0,-1-1 0 0 0,1 0 0 0 0,-1-2 0 0 0,-1 0 0 0 0,19-16 1 0 0,-1-1-595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13.8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85 2102 4289 0 0,'0'0'13348'0'0,"5"1"-13196"0"0,5 1-70 0 0,0 0 0 0 0,0-1 0 0 0,0 0 0 0 0,0 0 0 0 0,1-1-1 0 0,18-2 1 0 0,72-15 445 0 0,-50 7-381 0 0,3 0 124 0 0,0-3 1 0 0,83-32 0 0 0,-119 42 193 0 0,-16 4-424 0 0,-1-1 0 0 0,1 0-1 0 0,-1 0 1 0 0,1 0 0 0 0,-1 0-1 0 0,1 0 1 0 0,-1 0 0 0 0,1-1-1 0 0,-1 1 1 0 0,0 0 0 0 0,1-1 0 0 0,-1 1-1 0 0,0-1 1 0 0,1 1 0 0 0,-1-1-1 0 0,0 0 1 0 0,1 0 0 0 0,-1 1-1 0 0,0-1 1 0 0,0 0 0 0 0,0 0 0 0 0,0 0-1 0 0,0 0 1 0 0,0 0 0 0 0,0-1-1 0 0,0 1 1 0 0,0 0 0 0 0,-1 0-1 0 0,1-1 1 0 0,0 1 0 0 0,-1 0 0 0 0,1-1-1 0 0,-1 1 1 0 0,1-2 0 0 0,4-20 51 0 0,-1 0 1 0 0,-1-1 0 0 0,-1 0 0 0 0,-1 1 0 0 0,-2-27 0 0 0,-18-130 302 0 0,8 95-314 0 0,1-10-6 0 0,-27-205 239 0 0,11 49 14 0 0,21 60-129 0 0,7-274-310 0 0,4 409 56 0 0,-4 46 29 0 0,0-1 0 0 0,-1 1 1 0 0,0 0-1 0 0,-1-1 1 0 0,-2-18-1 0 0,1 27 21 0 0,0 0 0 0 0,0-1 0 0 0,0 1 0 0 0,0 0 0 0 0,0 0 0 0 0,-1 0-1 0 0,1 1 1 0 0,-1-1 0 0 0,0 0 0 0 0,1 0 0 0 0,-1 1 0 0 0,0-1 0 0 0,0 1-1 0 0,0 0 1 0 0,0-1 0 0 0,-3 0 0 0 0,-30-14-31 0 0,32 15 41 0 0,-26-10-55 0 0,0 2 1 0 0,-1 1-1 0 0,0 1 1 0 0,0 1-1 0 0,-48-3 1 0 0,-25-4 74 0 0,49 12-37 0 0,28 2-216 0 0,26-1 148 0 0,-31 23-1566 0 0,26-16 1534 0 0,0 1 0 0 0,0 0 0 0 0,0 0 0 0 0,1 0-1 0 0,1 0 1 0 0,-5 12 0 0 0,5-12 140 0 0,1-2-72 0 0,1 0 0 0 0,-1 0-1 0 0,1 0 1 0 0,0 0 0 0 0,1 0 0 0 0,-1 1-1 0 0,1-1 1 0 0,1 0 0 0 0,-1 0 0 0 0,1 0-1 0 0,0 0 1 0 0,0 0 0 0 0,1 0 0 0 0,2 9-1 0 0,3 13 19 0 0,13 89 27 0 0,-4-31 126 0 0,-4 1-1 0 0,2 95 1 0 0,-15-53-4 0 0,6 240 418 0 0,0-212-481 0 0,5 67 49 0 0,-6-157-1 0 0,-2 0-1 0 0,-16 134 1 0 0,7-124 105 0 0,7-45-3559 0 0,29-26-6799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42.6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307 1 4273 0 0,'-9'29'780'0'0,"2"1"0"0"0,1 1 0 0 0,2-1 1 0 0,1 1-1 0 0,1 0 0 0 0,2 34 0 0 0,27 185 1259 0 0,-22-211-1768 0 0,29 116 862 0 0,-31-126 5278 0 0,-28-47-5996 0 0,20 12-386 0 0,1 1 1 0 0,-1 0-1 0 0,1 0 1 0 0,-2 1-1 0 0,1-1 0 0 0,0 1 1 0 0,-1 0-1 0 0,0 0 1 0 0,0 1-1 0 0,0 0 1 0 0,-7-3-1 0 0,8 5-53 0 0,-1-1 1 0 0,0 1-1 0 0,0 1 1 0 0,0-1-1 0 0,1 1 1 0 0,-1 0-1 0 0,0 0 1 0 0,0 0-1 0 0,0 1 1 0 0,1 0-1 0 0,-1 1 1 0 0,0-1-1 0 0,-7 4 1 0 0,-1 0-48 0 0,-1 1-1 0 0,1 1 1 0 0,1 0-1 0 0,-1 1 1 0 0,-17 14-1 0 0,26-18 13 0 0,0-1-1 0 0,0 1 1 0 0,1 1-1 0 0,-1-1 1 0 0,1 1-1 0 0,0 0 1 0 0,1 0-1 0 0,-1 0 1 0 0,1 0-1 0 0,0 0 1 0 0,0 1-1 0 0,1 0 1 0 0,0-1-1 0 0,-1 1 1 0 0,2 0-1 0 0,-3 9 1 0 0,4-13 25 0 0,0 1 0 0 0,0-1 1 0 0,0 0-1 0 0,1 0 1 0 0,-1 0-1 0 0,0 0 1 0 0,1 0-1 0 0,-1 0 0 0 0,1 0 1 0 0,0 0-1 0 0,0 0 1 0 0,-1 0-1 0 0,1 0 0 0 0,0-1 1 0 0,1 1-1 0 0,-1 0 1 0 0,0-1-1 0 0,0 1 0 0 0,1 0 1 0 0,-1-1-1 0 0,1 0 1 0 0,0 1-1 0 0,-1-1 1 0 0,1 0-1 0 0,0 0 0 0 0,0 0 1 0 0,-1 0-1 0 0,1 0 1 0 0,0 0-1 0 0,0-1 0 0 0,0 1 1 0 0,0 0-1 0 0,0-1 1 0 0,3 1-1 0 0,7 1-367 0 0,1-1-1 0 0,0 0 1 0 0,0 0-1 0 0,17-2 1 0 0,-20 0 54 0 0,13 0 269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14.6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59 10274 0 0,'0'0'4102'0'0,"4"-1"-3788"0"0,36-4 99 0 0,71-18 0 0 0,-81 15-1027 0 0,1 1 1 0 0,0 1 0 0 0,0 2 0 0 0,56 0-1 0 0,-60 6-745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15.1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 8642 0 0,'0'0'1842'0'0,"14"0"2222"0"0,168-13-530 0 0,-66 3-4364 0 0,-81 9 390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31.3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4 3649 0 0,'-2'-3'7647'0'0,"6"17"-7345"0"0,0 0 1 0 0,-1 0 0 0 0,-1 0 0 0 0,-1 0-1 0 0,1 1 1 0 0,-2-1 0 0 0,-3 29-1 0 0,3-25-112 0 0,0 85 698 0 0,22 157 0 0 0,-16-174-277 0 0,-11 170-1 0 0,0 25-400 0 0,14 126 120 0 0,-25-86 61 0 0,0 0 522 0 0,22 146 535 0 0,-6-427-1299 0 0,-1 22 229 0 0,10 72 0 0 0,-9-120-331 0 0,1 1 1 0 0,-2 0-1 0 0,0-1 1 0 0,-5 24 0 0 0,-1 34 363 0 0,6-67 392 0 0,0-3-2102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15.5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61 4417 0 0,'0'0'5074'0'0,"7"-1"-4851"0"0,540-41-446 0 0,7 44 167 0 0,-522-1 64 0 0,176 11-73 0 0,-203-12 63 0 0,0 0 0 0 0,0-1-1 0 0,0 0 1 0 0,0 0 0 0 0,1 0 0 0 0,8-4 0 0 0,-10 3 1 0 0,1 1 1 0 0,-1-1 0 0 0,1 1 0 0 0,0 0-1 0 0,0 0 1 0 0,0 1 0 0 0,7-1 0 0 0,64 4-395 0 0,1-4 0 0 0,108-14 0 0 0,-171 13 349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15.9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0 12315 0 0,'0'0'-51'0'0,"0"0"35"0"0,-1 1-1 0 0,1-1 1 0 0,0 0 0 0 0,0 0 0 0 0,0 0-1 0 0,0 1 1 0 0,0-1 0 0 0,0 0-1 0 0,0 1 1 0 0,0-1 0 0 0,0 0 0 0 0,0 0-1 0 0,0 1 1 0 0,0-1 0 0 0,0 0-1 0 0,0 0 1 0 0,0 1 0 0 0,0-1 0 0 0,0 0-1 0 0,0 0 1 0 0,0 1 0 0 0,1-1-1 0 0,-1 0 1 0 0,0 0 0 0 0,0 0 0 0 0,0 1-1 0 0,0-1 1 0 0,0 0 0 0 0,1 0 0 0 0,-1 0-1 0 0,0 1 1 0 0,0-1 0 0 0,0 0-1 0 0,1 0 1 0 0,-1 0 0 0 0,0 0 0 0 0,0 0-1 0 0,1 1 1 0 0,-1-1 0 0 0,0 0-1 0 0,0 0 1 0 0,1 0 0 0 0,-1 0 0 0 0,0 0-1 0 0,0 0 1 0 0,1 0 0 0 0,-1 0-1 0 0,7 0-77 0 0,0 1 0 0 0,-1-1-1 0 0,1 2 1 0 0,-1-1 0 0 0,1 1 0 0 0,-1-1-1 0 0,1 2 1 0 0,8 3 0 0 0,58 33-321 0 0,-16-8 243 0 0,119 62 144 0 0,-163-84 29 0 0,-1 0-1 0 0,0 0 0 0 0,-1 1 0 0 0,0 1 0 0 0,-1 0 0 0 0,0 0 1 0 0,0 1-1 0 0,11 19 0 0 0,-18-27-47 0 0,-2-3 41 0 0,0 0 0 0 0,0 0 1 0 0,0 0-1 0 0,0 0 0 0 0,0 1 0 0 0,-1-1 1 0 0,1 0-1 0 0,0 0 0 0 0,-1 0 0 0 0,1 1 1 0 0,-1-1-1 0 0,1 0 0 0 0,-1 1 0 0 0,0-1 1 0 0,1 0-1 0 0,-1 1 0 0 0,0-1 0 0 0,0 0 1 0 0,0 1-1 0 0,0-1 0 0 0,0 0 0 0 0,0 1 1 0 0,-1-1-1 0 0,1 0 0 0 0,0 1 0 0 0,-1-1 1 0 0,1 0-1 0 0,0 1 0 0 0,-1-1 0 0 0,0 0 1 0 0,1 0-1 0 0,-1 1 0 0 0,0-1 0 0 0,0 0 1 0 0,0 0-1 0 0,1 0 0 0 0,-1 0 0 0 0,0 0 0 0 0,0 0 1 0 0,-1 0-1 0 0,1-1 0 0 0,0 1 0 0 0,-2 1 1 0 0,2-1 10 0 0,0 0 0 0 0,0-1 0 0 0,0 1 0 0 0,0 0 0 0 0,0 0 0 0 0,-1-1 0 0 0,1 1 0 0 0,0-1 0 0 0,-1 1 0 0 0,1-1 0 0 0,0 1 0 0 0,0-1 0 0 0,-1 0 0 0 0,1 0 0 0 0,-1 0 0 0 0,1 1 0 0 0,0-1 0 0 0,-1 0 0 0 0,1-1 0 0 0,0 1 0 0 0,-1 0 0 0 0,-1-1 0 0 0,0 1-7 0 0,1-1 1 0 0,0 1 0 0 0,-1 0-1 0 0,1 0 1 0 0,-1 0 0 0 0,1 0-1 0 0,0 0 1 0 0,-1 0 0 0 0,1 1-1 0 0,0-1 1 0 0,-1 1-1 0 0,-3 1 1 0 0,-12 2-36 0 0,-1-16-54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17.0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0 5649 0 0,'-2'70'2853'0'0,"1"-20"-2661"0"0,0-26 246 0 0,0-28 1779 0 0,17 26-4349 0 0,-8 37 1559 0 0,-3-1 1 0 0,-3 116 0 0 0,1 26 868 0 0,-3-200-202 0 0,0 1 0 0 0,-1-1-1 0 0,1 0 1 0 0,0 0-1 0 0,0 0 1 0 0,0 1 0 0 0,0-1-1 0 0,0 0 1 0 0,0 0-1 0 0,0 0 1 0 0,0 1 0 0 0,-1-1-1 0 0,1 0 1 0 0,0 0-1 0 0,0 1 1 0 0,0-1 0 0 0,0 0-1 0 0,0 0 1 0 0,0 1-1 0 0,0-1 1 0 0,0 0 0 0 0,1 0-1 0 0,-1 1 1 0 0,0-1-1 0 0,0 0 1 0 0,0 0 0 0 0,0 0-1 0 0,0 1 1 0 0,0-1-1 0 0,0 0 1 0 0,0 0 0 0 0,1 0-1 0 0,-1 1 1 0 0,0-1-1 0 0,0 0 1 0 0,0 0 0 0 0,0 0-1 0 0,1 0 1 0 0,-1 1-1 0 0,0-1 1 0 0,0 0 0 0 0,0 0-1 0 0,1 0 1 0 0,-1 0 0 0 0,0 0-1 0 0,0 0 1 0 0,1 0-1 0 0,-1 0 1 0 0,0 0 0 0 0,0 0-1 0 0,1 0 1 0 0,-1 0-1 0 0,0 0 1 0 0,0 0 0 0 0,1 0-1 0 0,9-16 393 0 0,11-16-526 0 0,-9 21-34 0 0,0 1-1 0 0,1 0 0 0 0,0 1 1 0 0,0 1-1 0 0,1 0 0 0 0,1 1 1 0 0,-1 0-1 0 0,31-9 0 0 0,-38 14 3 0 0,1 0 0 0 0,-1 1-1 0 0,1 0 1 0 0,0 0-1 0 0,0 1 1 0 0,0 0 0 0 0,-1 0-1 0 0,1 1 1 0 0,9 1-1 0 0,-13-1-10 0 0,0 0 0 0 0,1 1-1 0 0,-1-1 1 0 0,0 1 0 0 0,0 0-1 0 0,0 0 1 0 0,0 1 0 0 0,0-1-1 0 0,-1 1 1 0 0,1 0 0 0 0,-1 0-1 0 0,0 0 1 0 0,1 0 0 0 0,-1 1-1 0 0,-1-1 1 0 0,5 7 0 0 0,-6-8 47 0 0,0 0 1 0 0,0-1-1 0 0,0 1 1 0 0,0 0-1 0 0,0 0 1 0 0,0 0-1 0 0,-1 0 1 0 0,1-1-1 0 0,-1 1 1 0 0,0 0-1 0 0,1 0 0 0 0,-1 0 1 0 0,0 0-1 0 0,0 0 1 0 0,0 0-1 0 0,-1 0 1 0 0,1 0-1 0 0,0 0 1 0 0,-1 0-1 0 0,1 0 1 0 0,-1 0-1 0 0,-1 3 1 0 0,0-2 45 0 0,-1 1 1 0 0,1-1-1 0 0,-1 0 0 0 0,0 1 1 0 0,0-1-1 0 0,0-1 0 0 0,0 1 1 0 0,0 0-1 0 0,-1-1 0 0 0,-4 3 1 0 0,-7 3 202 0 0,0-1 0 0 0,0-1 0 0 0,-1 0 0 0 0,-22 5 0 0 0,26-8-188 0 0,0 0 0 0 0,0 0 0 0 0,0-1-1 0 0,-1-1 1 0 0,1 0 0 0 0,-1 0-1 0 0,1-1 1 0 0,-1-1 0 0 0,1 0 0 0 0,-18-5-1 0 0,19 2-280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17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11979 0 0,'0'7'-1638'0'0,"-13"288"-1419"0"0,-1 9 4063 0 0,15-282-885 0 0,3 0-58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17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153 24 11602 0 0,'0'-1'82'0'0,"1"1"-1"0"0,-1-1 1 0 0,1 0-1 0 0,-1 1 0 0 0,0-1 1 0 0,1 0-1 0 0,-1 0 1 0 0,0 1-1 0 0,1-1 0 0 0,-1 0 1 0 0,0 0-1 0 0,0 1 1 0 0,0-1-1 0 0,0 0 0 0 0,0 0 1 0 0,0 0-1 0 0,0 1 1 0 0,0-1-1 0 0,0 0 0 0 0,0 0 1 0 0,0 0-1 0 0,0 1 1 0 0,0-1-1 0 0,-1 0 0 0 0,1 0 1 0 0,-1-1-1 0 0,0 2-69 0 0,0-1-1 0 0,0 1 0 0 0,0 0 0 0 0,1 0 1 0 0,-1-1-1 0 0,0 1 0 0 0,0 0 0 0 0,0 0 1 0 0,0 0-1 0 0,0 0 0 0 0,0 0 0 0 0,0 0 1 0 0,0 0-1 0 0,0 1 0 0 0,0-1 0 0 0,0 0 1 0 0,0 0-1 0 0,-1 1 0 0 0,-41 21-969 0 0,33-13 849 0 0,1 1 0 0 0,1-1 0 0 0,0 1-1 0 0,0 1 1 0 0,1 0 0 0 0,0 0 0 0 0,1 0 0 0 0,0 1 0 0 0,1 0-1 0 0,-8 24 1 0 0,12-30 102 0 0,0-1-1 0 0,0 1 1 0 0,0-1 0 0 0,0 1-1 0 0,1-1 1 0 0,0 1 0 0 0,0-1-1 0 0,0 1 1 0 0,1-1-1 0 0,0 1 1 0 0,0-1 0 0 0,3 8-1 0 0,-2-9 16 0 0,-1-1 0 0 0,1 0 0 0 0,0 0 0 0 0,0 0 0 0 0,1 0 0 0 0,-1 0-1 0 0,1 0 1 0 0,-1-1 0 0 0,1 1 0 0 0,0-1 0 0 0,0 0 0 0 0,0 0 0 0 0,0 0 0 0 0,0 0 0 0 0,1 0 0 0 0,-1 0 0 0 0,0-1-1 0 0,1 0 1 0 0,0 0 0 0 0,4 1 0 0 0,0-1-26 0 0,-1 0-1 0 0,1 0 0 0 0,-1-1 1 0 0,1 0-1 0 0,-1 0 0 0 0,1-1 1 0 0,-1 0-1 0 0,1 0 0 0 0,-1-1 1 0 0,0 0-1 0 0,0 0 0 0 0,1-1 1 0 0,-2 0-1 0 0,1 0 0 0 0,0-1 1 0 0,0 1-1 0 0,-1-1 0 0 0,0-1 1 0 0,0 1-1 0 0,0-1 0 0 0,-1 0 1 0 0,1-1-1 0 0,-1 1 0 0 0,6-11 1 0 0,-7 12-44 0 0,0-1 0 0 0,-1 0 0 0 0,1 0 1 0 0,-1-1-1 0 0,-1 1 0 0 0,1-1 0 0 0,-1 1 0 0 0,0-1 1 0 0,0 0-1 0 0,0 0 0 0 0,-1 0 0 0 0,0 0 1 0 0,0 0-1 0 0,-1 0 0 0 0,0 0 0 0 0,0 0 0 0 0,0 0 1 0 0,-1 0-1 0 0,1 0 0 0 0,-2 0 0 0 0,1 0 0 0 0,-1 0 1 0 0,1 0-1 0 0,-2 0 0 0 0,1 1 0 0 0,-1-1 1 0 0,1 1-1 0 0,-1-1 0 0 0,-1 1 0 0 0,-4-6 0 0 0,5 8 11 0 0,1 1 0 0 0,-1-1-1 0 0,1 1 1 0 0,-1-1 0 0 0,0 1-1 0 0,0 0 1 0 0,0 0 0 0 0,0 0-1 0 0,0 0 1 0 0,-1 1 0 0 0,1-1-1 0 0,-1 1 1 0 0,1 0 0 0 0,-1 0-1 0 0,1 0 1 0 0,-1 0 0 0 0,1 1-1 0 0,-1 0 1 0 0,0-1-1 0 0,1 1 1 0 0,-1 1 0 0 0,0-1-1 0 0,1 0 1 0 0,-1 1 0 0 0,0 0-1 0 0,1 0 1 0 0,-1 0 0 0 0,1 0-1 0 0,-6 3 1 0 0,-6 2-6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18.1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283 39 9186 0 0,'-3'-2'90'0'0,"0"1"0"0"0,0-1 0 0 0,0 1 0 0 0,0 0 0 0 0,0 0 0 0 0,0 0 0 0 0,0 0 0 0 0,0 0 0 0 0,0 1 0 0 0,0 0 0 0 0,0-1 0 0 0,-1 1 0 0 0,1 0 0 0 0,0 0 0 0 0,0 1 0 0 0,0-1 0 0 0,-1 1 0 0 0,1 0 0 0 0,0-1 0 0 0,0 1 0 0 0,-4 2 0 0 0,-64 28-584 0 0,53-21 347 0 0,0 0 0 0 0,1 2 1 0 0,-26 21-1 0 0,39-30 131 0 0,0 0 0 0 0,1 0 0 0 0,0 0-1 0 0,-1 1 1 0 0,1-1 0 0 0,1 1 0 0 0,-1 0 0 0 0,0 0 0 0 0,1 0 0 0 0,0 0 0 0 0,0 0-1 0 0,0 1 1 0 0,1-1 0 0 0,-1 0 0 0 0,1 1 0 0 0,0-1 0 0 0,0 1 0 0 0,1 0 0 0 0,-1-1-1 0 0,1 1 1 0 0,0 0 0 0 0,1 6 0 0 0,0-8 33 0 0,1 0 0 0 0,-1 0 0 0 0,1 0-1 0 0,-1 0 1 0 0,1 0 0 0 0,0-1 0 0 0,0 1 0 0 0,1-1 0 0 0,-1 1 0 0 0,0-1-1 0 0,1 0 1 0 0,0 1 0 0 0,-1-1 0 0 0,1-1 0 0 0,0 1 0 0 0,0 0 0 0 0,0-1-1 0 0,0 1 1 0 0,0-1 0 0 0,1 0 0 0 0,-1 0 0 0 0,0 0 0 0 0,0-1-1 0 0,1 1 1 0 0,4-1 0 0 0,4 2 98 0 0,1-1 0 0 0,-1 0 0 0 0,0-1 0 0 0,1-1 0 0 0,20-3 0 0 0,-16 0-4 0 0,0-1 0 0 0,0-1 1 0 0,-1 0-1 0 0,0-1 0 0 0,0 0 0 0 0,-1-2 0 0 0,22-15 0 0 0,-31 21-148 0 0,-1-1 0 0 0,1 0 0 0 0,-1-1 0 0 0,0 1 0 0 0,-1-1 0 0 0,1 0 0 0 0,-1 0-1 0 0,0-1 1 0 0,0 1 0 0 0,0-1 0 0 0,-1 0 0 0 0,0 0 0 0 0,0 0 0 0 0,-1 0 0 0 0,1 0 0 0 0,-1-1 0 0 0,-1 1 0 0 0,1-1 0 0 0,-1 0 0 0 0,0 1-1 0 0,-1-1 1 0 0,0-9 0 0 0,0 13-26 0 0,-1 0 0 0 0,1 0-1 0 0,-1 0 1 0 0,0 0 0 0 0,0 0-1 0 0,0 0 1 0 0,-1 0 0 0 0,1 0 0 0 0,-1 1-1 0 0,0-1 1 0 0,1 0 0 0 0,-1 1-1 0 0,0-1 1 0 0,-1 1 0 0 0,1 0-1 0 0,0 0 1 0 0,-1 0 0 0 0,1 0-1 0 0,-6-3 1 0 0,3 2-310 0 0,0 1 0 0 0,0-1 0 0 0,-1 1 0 0 0,1 0 0 0 0,-1 1-1 0 0,0 0 1 0 0,1-1 0 0 0,-1 2 0 0 0,0-1 0 0 0,-6 1 0 0 0,-5 0-1254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18.5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397 0 13915 0 0,'0'0'-528'0'0,"-10"25"-1311"0"0,-18 404-1271 0 0,21-253 3930 0 0,6-124 420 0 0,1-51-837 0 0,-2-40-2346 0 0,0 36 1939 0 0,1-1-1 0 0,-1 0 1 0 0,1 1 0 0 0,-1-1 0 0 0,0 1 0 0 0,0 0-1 0 0,-1-1 1 0 0,1 1 0 0 0,-1 0 0 0 0,0 1-1 0 0,1-1 1 0 0,-1 0 0 0 0,0 1 0 0 0,-1-1-1 0 0,1 1 1 0 0,-4-2 0 0 0,0 0 162 0 0,-1 1 0 0 0,0 0 1 0 0,1 1-1 0 0,-1 0 0 0 0,0 0 0 0 0,0 0 1 0 0,-12 0-1 0 0,0 1 351 0 0,0 1 0 0 0,0 1 0 0 0,0 1 0 0 0,0 1 0 0 0,-31 8-1 0 0,45-9-433 0 0,0 0-1 0 0,1 0 1 0 0,-1 0-1 0 0,0 1 1 0 0,1-1-1 0 0,0 1 1 0 0,0 1-1 0 0,0-1 1 0 0,0 1-1 0 0,0 0 1 0 0,-6 7-1 0 0,10-10-82 0 0,0 1 0 0 0,0-1 0 0 0,0 1-1 0 0,0-1 1 0 0,1 0 0 0 0,-1 1 0 0 0,0-1 0 0 0,1 1-1 0 0,0 0 1 0 0,-1-1 0 0 0,1 1 0 0 0,0-1-1 0 0,-1 1 1 0 0,1 0 0 0 0,0-1 0 0 0,0 1-1 0 0,1-1 1 0 0,-1 4 0 0 0,1-2-52 0 0,0-1 1 0 0,1 1-1 0 0,-1 0 1 0 0,0-1 0 0 0,1 1-1 0 0,0-1 1 0 0,-1 0-1 0 0,1 0 1 0 0,0 1-1 0 0,0-1 1 0 0,1 0-1 0 0,-1-1 1 0 0,0 1-1 0 0,3 2 1 0 0,5 2-302 0 0,0-1 0 0 0,0 0 1 0 0,0 0-1 0 0,1-1 1 0 0,-1 0-1 0 0,13 3 0 0 0,12 1-243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4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8 112 8394 0 0,'0'0'5724'0'0,"1"5"-5770"0"0,1 11 45 0 0,-1 0 0 0 0,0-1 0 0 0,-2 1 0 0 0,1 0-1 0 0,-5 22 1 0 0,2-22 54 0 0,1 1 0 0 0,1-1-1 0 0,0 0 1 0 0,2 1 0 0 0,3 30 0 0 0,-4-46-33 0 0,1 1 1 0 0,-1 0 0 0 0,0 0-1 0 0,1 0 1 0 0,-1 0 0 0 0,1 0 0 0 0,0-1-1 0 0,-1 1 1 0 0,1 0 0 0 0,0 0-1 0 0,0-1 1 0 0,0 1 0 0 0,0-1-1 0 0,1 1 1 0 0,-1-1 0 0 0,0 1-1 0 0,0-1 1 0 0,1 0 0 0 0,-1 0-1 0 0,1 0 1 0 0,0 1 0 0 0,-1-1 0 0 0,1-1-1 0 0,2 2 1 0 0,-2-2 10 0 0,0 0-1 0 0,0 0 1 0 0,0 0 0 0 0,0-1 0 0 0,0 1 0 0 0,0-1 0 0 0,0 0-1 0 0,0 1 1 0 0,0-1 0 0 0,-1 0 0 0 0,1 0 0 0 0,0 0-1 0 0,0 0 1 0 0,-1 0 0 0 0,1-1 0 0 0,0 1 0 0 0,-1 0-1 0 0,0-1 1 0 0,1 1 0 0 0,-1-1 0 0 0,0 0 0 0 0,2-2-1 0 0,12-18 49 0 0,0-2 1 0 0,-1 0-1 0 0,-2 0 0 0 0,0-1 0 0 0,8-28 0 0 0,-20 52-91 0 0,0-1 0 0 0,1 1-1 0 0,0-1 1 0 0,-1 1 0 0 0,1-1 0 0 0,0 1 0 0 0,0 0-1 0 0,0 0 1 0 0,0-1 0 0 0,0 1 0 0 0,0 0-1 0 0,0 0 1 0 0,2-1 0 0 0,-3 1-15 0 0,0 1 1 0 0,1 0-1 0 0,-1 0 0 0 0,0 0 0 0 0,1 0 1 0 0,-1 0-1 0 0,1 0 0 0 0,-1 0 1 0 0,1 0-1 0 0,-1 0 0 0 0,0 0 0 0 0,1 0 1 0 0,-1 0-1 0 0,1 0 0 0 0,-1 0 0 0 0,0 0 1 0 0,1 0-1 0 0,-1 0 0 0 0,1 1 1 0 0,-1-1-1 0 0,0 0 0 0 0,1 0 0 0 0,-1 0 1 0 0,0 1-1 0 0,1-1 0 0 0,-1 0 1 0 0,0 1-1 0 0,1-1 0 0 0,-1 0 0 0 0,0 1 1 0 0,2 2-119 0 0,0 0 0 0 0,0 0 1 0 0,0 0-1 0 0,-1 1 0 0 0,1-1 0 0 0,-1 0 1 0 0,0 1-1 0 0,1 7 0 0 0,5 30-217 0 0,7 36 542 0 0,-12-70-2 0 0,0 0 1 0 0,0-1-1 0 0,0 1 0 0 0,1-1 0 0 0,0 0 0 0 0,1 0 1 0 0,-1 0-1 0 0,8 9 0 0 0,-10-13-55 0 0,1-1 1 0 0,-1 1-1 0 0,0-1 0 0 0,0 1 1 0 0,1-1-1 0 0,-1 0 0 0 0,1 0 0 0 0,0 0 1 0 0,-1 0-1 0 0,1 0 0 0 0,0 0 1 0 0,-1 0-1 0 0,1 0 0 0 0,0-1 1 0 0,0 1-1 0 0,0-1 0 0 0,0 1 1 0 0,0-1-1 0 0,0 0 0 0 0,0 0 1 0 0,-1 1-1 0 0,1-1 0 0 0,3-1 1 0 0,-2 0 27 0 0,-1 0 0 0 0,1 0 0 0 0,-1 0 0 0 0,1-1 0 0 0,-1 1 0 0 0,0-1 0 0 0,1 1 0 0 0,-1-1 0 0 0,0 0 0 0 0,0 0 0 0 0,0 0 0 0 0,0 0 0 0 0,0 0 0 0 0,1-4 0 0 0,3-3 89 0 0,0-2 0 0 0,-1 1 0 0 0,0 0 0 0 0,0-1 0 0 0,-2 0 0 0 0,6-20 0 0 0,19-236-629 0 0,-27 263 17 0 0,1-21-1475 0 0,4 15-3261 0 0,0 8 2504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19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333 6 5697 0 0,'0'0'5103'0'0,"-20"-4"-2101"0"0,0 2-3040 0 0,0 2 0 0 0,-1 1 0 0 0,1 0 0 0 0,0 2 0 0 0,-1 0 0 0 0,2 1 0 0 0,-1 1 0 0 0,0 1 0 0 0,1 1 0 0 0,0 1 0 0 0,-23 12 0 0 0,41-19 11 0 0,0-1 1 0 0,0 0 0 0 0,1 0 0 0 0,-1 1 0 0 0,0-1-1 0 0,1 0 1 0 0,-1 1 0 0 0,0-1 0 0 0,1 0 0 0 0,-1 1-1 0 0,1-1 1 0 0,-1 1 0 0 0,0-1 0 0 0,1 1 0 0 0,-1 0-1 0 0,1-1 1 0 0,0 1 0 0 0,-1-1 0 0 0,1 1 0 0 0,-1 0-1 0 0,1 0 1 0 0,0-1 0 0 0,0 1 0 0 0,-1 0 0 0 0,1-1-1 0 0,0 1 1 0 0,0 0 0 0 0,0 0 0 0 0,0-1 0 0 0,0 1-1 0 0,0 0 1 0 0,0 0 0 0 0,0-1 0 0 0,0 2 0 0 0,1 0-26 0 0,1-1 1 0 0,-1 1-1 0 0,1-1 1 0 0,-1 0-1 0 0,1 0 1 0 0,-1 0-1 0 0,1 0 1 0 0,0 0-1 0 0,-1 0 1 0 0,1 0-1 0 0,0 0 1 0 0,0-1-1 0 0,2 1 1 0 0,70 15-625 0 0,-69-16 677 0 0,57 7-37 0 0,-27-4 21 0 0,48 10 0 0 0,-75-11 3 0 0,0 0 1 0 0,0 0-1 0 0,0 1 1 0 0,-1 0-1 0 0,1 0 1 0 0,-1 1-1 0 0,0 0 1 0 0,0 0-1 0 0,0 1 1 0 0,-1-1-1 0 0,10 10 1 0 0,-15-13 43 0 0,0 0-1 0 0,0 0 1 0 0,0 0 0 0 0,0 1 0 0 0,0-1-1 0 0,0 0 1 0 0,0 0 0 0 0,0 1 0 0 0,-1-1-1 0 0,1 1 1 0 0,0-1 0 0 0,-1 1 0 0 0,1-1-1 0 0,-1 1 1 0 0,0-1 0 0 0,1 1 0 0 0,-1-1-1 0 0,0 1 1 0 0,0-1 0 0 0,0 1 0 0 0,0 0-1 0 0,0-1 1 0 0,0 1 0 0 0,-1-1 0 0 0,1 1-1 0 0,-1 2 1 0 0,-1-1 97 0 0,0 0 1 0 0,0-1-1 0 0,0 1 0 0 0,0-1 1 0 0,0 1-1 0 0,-1-1 0 0 0,1 0 0 0 0,-1 0 1 0 0,0 0-1 0 0,1 0 0 0 0,-1-1 0 0 0,-4 3 1 0 0,-9 3 405 0 0,0-1 0 0 0,-1 0 0 0 0,-29 6 0 0 0,6-4-656 0 0,0-2 1 0 0,-1-1-1 0 0,1-2 0 0 0,-66-4 0 0 0,105 1 12 0 0,-1 0 1 0 0,1 0-1 0 0,-1 0 0 0 0,1 0 1 0 0,-1-1-1 0 0,1 1 0 0 0,-1 0 0 0 0,1-1 1 0 0,-1 1-1 0 0,1-1 0 0 0,0 1 1 0 0,-1-1-1 0 0,1 0 0 0 0,-1 0 0 0 0,1 0 1 0 0,0 1-1 0 0,0-1 0 0 0,0 0 1 0 0,0 0-1 0 0,0-1 0 0 0,0 1 0 0 0,-2-2 1 0 0,4-5-605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19.5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2 13059 0 0,'-1'0'-3'0'0,"1"-1"1"0"0,-1 1-1 0 0,0 0 1 0 0,0 0 0 0 0,0-1-1 0 0,0 1 1 0 0,0 0-1 0 0,0 0 1 0 0,0 0-1 0 0,0 0 1 0 0,0 0-1 0 0,0 0 1 0 0,0 0-1 0 0,0 1 1 0 0,0-1-1 0 0,0 0 1 0 0,0 1 0 0 0,0-1-1 0 0,0 0 1 0 0,1 1-1 0 0,-1-1 1 0 0,0 1-1 0 0,0-1 1 0 0,0 1-1 0 0,1-1 1 0 0,-1 1-1 0 0,0 0 1 0 0,0 0 0 0 0,0 0-1 0 0,-1 2-19 0 0,1 0 1 0 0,0-1-1 0 0,-1 1 0 0 0,1 0 1 0 0,0 0-1 0 0,1 0 0 0 0,-1 0 1 0 0,0 0-1 0 0,1 0 0 0 0,-1 3 1 0 0,1 3 22 0 0,0 0 0 0 0,0 0 0 0 0,1 0 0 0 0,0 0 0 0 0,0 0 1 0 0,4 12-1 0 0,-5-19 49 0 0,1 0-1 0 0,0 0 1 0 0,0 0 0 0 0,0 0 0 0 0,0 0 0 0 0,0 0 0 0 0,0 0 0 0 0,0 0-1 0 0,1 0 1 0 0,-1 0 0 0 0,0-1 0 0 0,1 1 0 0 0,0-1 0 0 0,-1 1 0 0 0,1-1-1 0 0,0 0 1 0 0,0 1 0 0 0,0-1 0 0 0,0 0 0 0 0,0 0 0 0 0,0 0 0 0 0,0-1-1 0 0,0 1 1 0 0,0 0 0 0 0,0-1 0 0 0,1 1 0 0 0,-1-1 0 0 0,0 0 0 0 0,0 0-1 0 0,0 0 1 0 0,1 0 0 0 0,-1 0 0 0 0,0 0 0 0 0,0-1 0 0 0,5 0 0 0 0,6-4 129 0 0,0 1 0 0 0,0-2 0 0 0,-1 0 0 0 0,23-14 0 0 0,-6 4-238 0 0,-12 6 72 0 0,0 0 0 0 0,0 0-1 0 0,-1-2 1 0 0,26-22 0 0 0,-42 33 18 0 0,1 13-2064 0 0,-1-7 1970 0 0,1-1-1 0 0,0 1 0 0 0,0 0 1 0 0,0 0-1 0 0,1-1 0 0 0,0 1 1 0 0,0-1-1 0 0,0 0 0 0 0,0 1 1 0 0,1-1-1 0 0,4 6 0 0 0,-4-7-292 0 0,0 0 1 0 0,0 0-1 0 0,0 0 0 0 0,1 0 0 0 0,-1 0 0 0 0,1-1 0 0 0,0 0 1 0 0,-1 0-1 0 0,8 3 0 0 0,3 0-1296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0.0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186 10 12275 0 0,'-16'-8'4797'0'0,"-13"6"-5437"0"0,26 2 1009 0 0,-4 1-402 0 0,0 0 0 0 0,0 0 0 0 0,0 1 0 0 0,0-1 0 0 0,0 2 0 0 0,0-1 0 0 0,0 1 0 0 0,1 0 0 0 0,-1 0 0 0 0,1 1 0 0 0,0 0 0 0 0,0 0 0 0 0,0 0 0 0 0,0 1 0 0 0,1 0 0 0 0,0 0 0 0 0,0 1 0 0 0,0-1 0 0 0,-6 12 0 0 0,10-16 19 0 0,0 0 1 0 0,0 0-1 0 0,1 0 1 0 0,-1 0-1 0 0,1 0 1 0 0,-1 0-1 0 0,1 0 1 0 0,-1 0 0 0 0,1 0-1 0 0,0 0 1 0 0,-1 0-1 0 0,1 1 1 0 0,0-1-1 0 0,0 0 1 0 0,0 0-1 0 0,0 0 1 0 0,0 1-1 0 0,0-1 1 0 0,0 0-1 0 0,0 0 1 0 0,1 0-1 0 0,-1 0 1 0 0,0 0-1 0 0,1 1 1 0 0,-1-1 0 0 0,1 0-1 0 0,-1 0 1 0 0,1 0-1 0 0,-1 0 1 0 0,2 1-1 0 0,0 0-12 0 0,1-1 0 0 0,-1 1 0 0 0,1-1 0 0 0,-1 0 0 0 0,1 0 0 0 0,-1 0 0 0 0,1 0 0 0 0,-1 0 0 0 0,1-1-1 0 0,0 1 1 0 0,-1-1 0 0 0,6 0 0 0 0,8 0-59 0 0,0 0 0 0 0,1-1-1 0 0,21-5 1 0 0,-30 4 51 0 0,0 0-1 0 0,1 1 1 0 0,-1 0 0 0 0,1 1-1 0 0,-1-1 1 0 0,12 2-1 0 0,-17 0-25 0 0,-1 0 0 0 0,1 0 0 0 0,0-1 0 0 0,-1 2-1 0 0,1-1 1 0 0,-1 0 0 0 0,1 0 0 0 0,-1 1-1 0 0,0-1 1 0 0,1 1 0 0 0,-1 0 0 0 0,0 0 0 0 0,0 0-1 0 0,0 0 1 0 0,0 0 0 0 0,-1 0 0 0 0,1 1 0 0 0,-1-1-1 0 0,1 0 1 0 0,-1 1 0 0 0,0-1 0 0 0,2 4 0 0 0,7 19-429 0 0,91 228-1052 0 0,-97-242 1597 0 0,-1 0 0 0 0,0 0 0 0 0,0 1 0 0 0,-1-1-1 0 0,1 20 1 0 0,-3-29 28 0 0,0 0 0 0 0,0 0 0 0 0,0 0 0 0 0,-1 0 0 0 0,1 0 0 0 0,0-1 0 0 0,-1 1 0 0 0,1 0 0 0 0,-1 0-1 0 0,0-1 1 0 0,0 1 0 0 0,0 0 0 0 0,0-1 0 0 0,0 1 0 0 0,0-1 0 0 0,0 1 0 0 0,0-1 0 0 0,0 0 0 0 0,-1 1 0 0 0,1-1-1 0 0,-1 0 1 0 0,1 0 0 0 0,-1 0 0 0 0,1 0 0 0 0,-1 0 0 0 0,1 0 0 0 0,-1-1 0 0 0,0 1 0 0 0,0 0 0 0 0,1-1 0 0 0,-1 1-1 0 0,0-1 1 0 0,0 0 0 0 0,0 0 0 0 0,1 1 0 0 0,-1-1 0 0 0,0 0 0 0 0,0-1 0 0 0,0 1 0 0 0,0 0 0 0 0,1 0-1 0 0,-1-1 1 0 0,-3 0 0 0 0,-3-1 123 0 0,0-1 0 0 0,0 1 0 0 0,0-1-1 0 0,1-1 1 0 0,-1 1 0 0 0,1-1 0 0 0,0-1 0 0 0,0 1-1 0 0,0-1 1 0 0,1-1 0 0 0,-1 1 0 0 0,1-1-1 0 0,-5-7 1 0 0,6 8-403 0 0,0 0 0 0 0,1 0-1 0 0,0-1 1 0 0,0 1 0 0 0,0-1 0 0 0,1 0-1 0 0,0-1 1 0 0,0 1 0 0 0,0 0 0 0 0,1-1-1 0 0,0 1 1 0 0,0-1 0 0 0,1 0 0 0 0,0 0-1 0 0,0 0 1 0 0,0-8 0 0 0,2 13-34 0 0,-1 1-1 0 0,1-1 1 0 0,-1 0 0 0 0,1 1 0 0 0,0-1-1 0 0,0 1 1 0 0,0-1 0 0 0,0 1 0 0 0,0 0 0 0 0,0-1-1 0 0,0 1 1 0 0,1 0 0 0 0,-1 0 0 0 0,0 0-1 0 0,3-2 1 0 0,-3 3 221 0 0,11-8-942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1.4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161 32 11338 0 0,'-1'-2'195'0'0,"1"0"0"0"0,-1 1 0 0 0,1-1 0 0 0,-1 1 0 0 0,0-1 0 0 0,1 1 0 0 0,-1-1 0 0 0,0 1 0 0 0,0-1-1 0 0,0 1 1 0 0,0-1 0 0 0,0 1 0 0 0,-1 0 0 0 0,1 0 0 0 0,0 0 0 0 0,0 0 0 0 0,-1 0 0 0 0,1 0 0 0 0,-1 0-1 0 0,1 0 1 0 0,-1 0 0 0 0,1 1 0 0 0,-1-1 0 0 0,0 0 0 0 0,1 1 0 0 0,-3-1 0 0 0,1 1-197 0 0,0 0 1 0 0,0 1 0 0 0,-1-1-1 0 0,1 1 1 0 0,0 0 0 0 0,0 0-1 0 0,0 0 1 0 0,0 0-1 0 0,0 0 1 0 0,0 0 0 0 0,0 1-1 0 0,0 0 1 0 0,-2 1 0 0 0,-4 4-215 0 0,1-1 0 0 0,0 1 0 0 0,1 0 0 0 0,-1 1 0 0 0,1 0 0 0 0,0 0 0 0 0,-10 18 0 0 0,15-21 200 0 0,0 0 0 0 0,0-1 0 0 0,1 2 0 0 0,-1-1 0 0 0,1 0 1 0 0,1 0-1 0 0,-1 0 0 0 0,1 0 0 0 0,0 1 0 0 0,0-1 0 0 0,0 0 0 0 0,2 7 0 0 0,-2-11 31 0 0,0 1 0 0 0,1-1 0 0 0,-1 1-1 0 0,1-1 1 0 0,-1 1 0 0 0,1-1 0 0 0,0 0 0 0 0,-1 1-1 0 0,1-1 1 0 0,0 0 0 0 0,0 0 0 0 0,0 0 0 0 0,0 1-1 0 0,0-1 1 0 0,0 0 0 0 0,0 0 0 0 0,0 0-1 0 0,0-1 1 0 0,1 1 0 0 0,-1 0 0 0 0,0 0 0 0 0,1-1-1 0 0,-1 1 1 0 0,0 0 0 0 0,1-1 0 0 0,-1 0-1 0 0,1 1 1 0 0,-1-1 0 0 0,1 0 0 0 0,-1 0 0 0 0,1 0-1 0 0,-1 1 1 0 0,1-2 0 0 0,-1 1 0 0 0,1 0-1 0 0,-1 0 1 0 0,1 0 0 0 0,-1-1 0 0 0,0 1 0 0 0,1-1-1 0 0,-1 1 1 0 0,1-1 0 0 0,-1 0 0 0 0,0 1-1 0 0,1-1 1 0 0,1-1 0 0 0,5-3-46 0 0,0-1 1 0 0,-1 1-1 0 0,0-1 0 0 0,0 0 1 0 0,0-1-1 0 0,0 0 0 0 0,-1 0 0 0 0,0 0 1 0 0,-1-1-1 0 0,0 0 0 0 0,6-10 1 0 0,3-5 171 0 0,-14 22 307 0 0,10 11-3096 0 0,-6-5 2832 0 0,1 4-502 0 0,1-1-1 0 0,0 0 1 0 0,1 0 0 0 0,0-1-1 0 0,0 0 1 0 0,1 0-1 0 0,10 7 1 0 0,-8-9-128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2.1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81 8770 0 0,'0'0'480'0'0,"-1"16"-3275"0"0,7 77 11624 0 0,-6-93-8617 0 0,8-20 1585 0 0,16-38-1776 0 0,-17 49 21 0 0,1 0-1 0 0,0 0 0 0 0,1 1 0 0 0,0 0 1 0 0,0 0-1 0 0,0 1 0 0 0,1 0 0 0 0,0 0 1 0 0,0 2-1 0 0,1-1 0 0 0,0 1 0 0 0,0 0 1 0 0,0 1-1 0 0,1 1 0 0 0,-1 0 0 0 0,1 0 1 0 0,0 1-1 0 0,-1 1 0 0 0,18-1 0 0 0,21 1-1040 0 0,0 3 0 0 0,0 1-1 0 0,61 13 1 0 0,-90-13 439 0 0,35 5-251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2.6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 3361 0 0,'0'0'5732'0'0,"7"-1"-2278"0"0,29-7-3462 0 0,1 2-1 0 0,0 2 1 0 0,74 1 0 0 0,-40 2 38 0 0,238-3 67 0 0,213-13 330 0 0,-505 15-456 0 0,1 0 109 0 0,-36 6-2950 0 0,-2 0 1739 0 0,8-2 407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3.0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9 10746 0 0,'-12'-8'3538'0'0,"27"11"-3084"0"0,32 14-906 0 0,95 43 498 0 0,-102-46-43 0 0,0 3 0 0 0,-1 0 0 0 0,65 42 0 0 0,-100-56-12 0 0,0 0-1 0 0,0 0 1 0 0,0 1 0 0 0,-1-1-1 0 0,1 0 1 0 0,-1 1-1 0 0,0 0 1 0 0,0 0-1 0 0,0 0 1 0 0,-1 0-1 0 0,1 1 1 0 0,-1-1-1 0 0,0 1 1 0 0,0-1-1 0 0,-1 1 1 0 0,2 6-1 0 0,-3-8 6 0 0,1 1 0 0 0,-1 0 0 0 0,0-1 0 0 0,-1 1 0 0 0,1 0 0 0 0,-1-1 0 0 0,0 1 0 0 0,1-1 0 0 0,-2 1 0 0 0,1-1 0 0 0,0 1 0 0 0,-1-1 0 0 0,1 0 0 0 0,-1 0 0 0 0,0 0 0 0 0,0 0 0 0 0,0 0 0 0 0,-1 0 0 0 0,1 0 0 0 0,-1 0 0 0 0,1-1 0 0 0,-6 4 0 0 0,-6 6-80 0 0,0-1 0 0 0,-1-1 1 0 0,-1 0-1 0 0,0-1 0 0 0,0-1 0 0 0,-1 0 0 0 0,0-1 1 0 0,0-1-1 0 0,-1-1 0 0 0,0 0 0 0 0,0-1 0 0 0,-19 1 0 0 0,20-5-522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6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33 3849 0 0,'-5'-1'6009'0'0,"7"12"-6060"0"0,0 1 84 0 0,0 0 1 0 0,1-1 0 0 0,1 0 0 0 0,0 1 0 0 0,6 11 0 0 0,6 21 118 0 0,-8-10-18 0 0,9 22 3866 0 0,-10-84-3369 0 0,25-86-102 0 0,-28 103-559 0 0,0 0 0 0 0,1 0 0 0 0,0 1 1 0 0,1-1-1 0 0,1 1 0 0 0,-1 1 1 0 0,15-16-1 0 0,-20 23 12 0 0,0 1-1 0 0,0 0 1 0 0,0 0 0 0 0,0-1-1 0 0,0 1 1 0 0,1 0-1 0 0,-1 0 1 0 0,0 0 0 0 0,1 0-1 0 0,-1 0 1 0 0,1 1 0 0 0,-1-1-1 0 0,1 0 1 0 0,0 1 0 0 0,-1-1-1 0 0,1 1 1 0 0,-1 0 0 0 0,1-1-1 0 0,0 1 1 0 0,-1 0 0 0 0,1 0-1 0 0,0 0 1 0 0,-1 0-1 0 0,1 0 1 0 0,0 0 0 0 0,-1 1-1 0 0,1-1 1 0 0,0 1 0 0 0,-1-1-1 0 0,1 1 1 0 0,-1-1 0 0 0,1 1-1 0 0,-1 0 1 0 0,1 0 0 0 0,-1 0-1 0 0,1 0 1 0 0,-1 0 0 0 0,0 0-1 0 0,1 0 1 0 0,-1 0-1 0 0,0 0 1 0 0,0 1 0 0 0,0-1-1 0 0,0 0 1 0 0,0 1 0 0 0,0-1-1 0 0,-1 1 1 0 0,2 2 0 0 0,6 10-56 0 0,-1 1 1 0 0,-1 0 0 0 0,0 1 0 0 0,3 17 0 0 0,-3-14 98 0 0,-3-12-27 0 0,10 46 1292 0 0,2-76-927 0 0,-8 8-363 0 0,-1 0 0 0 0,2 0 1 0 0,0 1-1 0 0,1 0 0 0 0,0 0 1 0 0,1 1-1 0 0,1 1 1 0 0,0 0-1 0 0,0 0 0 0 0,21-15 1 0 0,-31 26-17 0 0,1-1 0 0 0,0 1 1 0 0,0 0-1 0 0,0 0 0 0 0,0 0 1 0 0,0 0-1 0 0,0 0 0 0 0,1 1 0 0 0,-1-1 1 0 0,0 1-1 0 0,0-1 0 0 0,0 1 1 0 0,1 0-1 0 0,-1 0 0 0 0,0 0 1 0 0,1 0-1 0 0,-1 0 0 0 0,0 0 1 0 0,0 1-1 0 0,0-1 0 0 0,1 1 0 0 0,-1-1 1 0 0,0 1-1 0 0,0 0 0 0 0,0 0 1 0 0,0 0-1 0 0,0 0 0 0 0,0 0 1 0 0,0 1-1 0 0,0-1 0 0 0,-1 1 1 0 0,1-1-1 0 0,0 1 0 0 0,-1-1 0 0 0,1 1 1 0 0,-1 0-1 0 0,2 2 0 0 0,0 1 25 0 0,0 0-1 0 0,0 0 0 0 0,-1 0 0 0 0,1 0 0 0 0,-1 1 1 0 0,0-1-1 0 0,-1 0 0 0 0,0 1 0 0 0,1 0 0 0 0,-2-1 0 0 0,1 1 1 0 0,-1-1-1 0 0,1 1 0 0 0,-2 6 0 0 0,0-7 23 0 0,1 0 0 0 0,0 0-1 0 0,0 1 1 0 0,1-1 0 0 0,-1 0-1 0 0,1 0 1 0 0,0 0 0 0 0,0-1 0 0 0,1 1-1 0 0,2 6 1 0 0,-4-9-131 0 0,1-1-1 0 0,0 1 1 0 0,0 0-1 0 0,0-1 1 0 0,0 1-1 0 0,0-1 1 0 0,0 1 0 0 0,0-1-1 0 0,0 1 1 0 0,1-1-1 0 0,-1 0 1 0 0,1 0-1 0 0,-1 1 1 0 0,1-1-1 0 0,-1 0 1 0 0,1 0 0 0 0,0-1-1 0 0,-1 1 1 0 0,1 0-1 0 0,0-1 1 0 0,0 1-1 0 0,-1-1 1 0 0,1 1 0 0 0,0-1-1 0 0,0 0 1 0 0,0 1-1 0 0,0-1 1 0 0,0 0-1 0 0,2-1 1 0 0,8-1-445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6.8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 4 9282 0 0,'0'0'3957'0'0,"0"4"-3333"0"0,-2 39 384 0 0,0-20-761 0 0,1 0 0 0 0,2 29 0 0 0,-1-47-217 0 0,0-1-1 0 0,1 0 1 0 0,-1 1-1 0 0,1-1 1 0 0,0 0-1 0 0,1 1 1 0 0,-1-1 0 0 0,1 0-1 0 0,0 0 1 0 0,0 0-1 0 0,0 0 1 0 0,0-1 0 0 0,1 1-1 0 0,-1-1 1 0 0,1 1-1 0 0,0-1 1 0 0,0 0 0 0 0,4 3-1 0 0,-5-5 5 0 0,1 0 0 0 0,0 0 0 0 0,-1 0 0 0 0,1-1 0 0 0,0 1 0 0 0,-1-1-1 0 0,1 0 1 0 0,0 0 0 0 0,0 0 0 0 0,-1 0 0 0 0,1 0 0 0 0,0 0 0 0 0,-1-1 0 0 0,1 1 0 0 0,0-1 0 0 0,-1 0-1 0 0,1 0 1 0 0,-1 0 0 0 0,1 0 0 0 0,-1-1 0 0 0,1 1 0 0 0,-1 0 0 0 0,0-1 0 0 0,0 0 0 0 0,0 1 0 0 0,3-4-1 0 0,11-9 29 0 0,-1 0 0 0 0,18-22 0 0 0,-24 26-47 0 0,0 0-17 0 0,6-6-19 0 0,0-1-1 0 0,-1 0 0 0 0,-1-1 0 0 0,17-31 1 0 0,-23 39-53 0 0,-3 13-99 0 0,1 22-174 0 0,-4-15 311 0 0,-1 29 27 0 0,-1-34 2 0 0,1 1 0 0 0,0-1 0 0 0,0 1 0 0 0,0 0 0 0 0,0-1 0 0 0,3 9 0 0 0,-3-12-112 0 0,1 0-1 0 0,0-1 0 0 0,0 1 0 0 0,0-1 0 0 0,0 1 1 0 0,0-1-1 0 0,0 1 0 0 0,0-1 0 0 0,0 1 0 0 0,1-1 1 0 0,-1 0-1 0 0,0 0 0 0 0,1 0 0 0 0,-1 1 0 0 0,1-1 1 0 0,0-1-1 0 0,-1 1 0 0 0,1 0 0 0 0,0 0 1 0 0,-1-1-1 0 0,1 1 0 0 0,0-1 0 0 0,0 1 0 0 0,2-1 1 0 0,8 2-1088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7.2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164 33 7234 0 0,'12'-24'4648'0'0,"-12"23"-4549"0"0,0 1 0 0 0,0 0 0 0 0,0-1 0 0 0,0 1 0 0 0,0-1 0 0 0,0 1 0 0 0,0 0 0 0 0,-1-1 0 0 0,1 1-1 0 0,0 0 1 0 0,0-1 0 0 0,0 1 0 0 0,-1 0 0 0 0,1-1 0 0 0,0 1 0 0 0,0 0 0 0 0,-1-1 0 0 0,1 1 0 0 0,0 0 0 0 0,-1 0 0 0 0,1 0 0 0 0,0-1 0 0 0,-1 1 0 0 0,1 0 0 0 0,0 0 0 0 0,-1 0 0 0 0,1 0 0 0 0,-1-1 0 0 0,1 1 0 0 0,0 0 0 0 0,-1 0 0 0 0,1 0 0 0 0,-1 0 0 0 0,1 0 0 0 0,-6 0 60 0 0,-1 1 0 0 0,1 0 0 0 0,0 0 0 0 0,0 0-1 0 0,1 0 1 0 0,-9 4 0 0 0,-1 0-166 0 0,0-1-12 0 0,1 1-1 0 0,0 1 1 0 0,0 0 0 0 0,-15 10-1 0 0,29-16 13 0 0,-1 0 0 0 0,1 0 0 0 0,0 0 0 0 0,-1 0 0 0 0,1 0 0 0 0,0 1 0 0 0,-1-1 0 0 0,1 0 0 0 0,0 0 0 0 0,0 0 0 0 0,-1 1 0 0 0,1-1 0 0 0,0 0 0 0 0,0 0 0 0 0,0 1 0 0 0,-1-1 0 0 0,1 0 0 0 0,0 1 0 0 0,0-1 0 0 0,0 0 0 0 0,0 0 0 0 0,0 1 0 0 0,-1-1 0 0 0,1 0 0 0 0,0 1 0 0 0,0-1 0 0 0,0 0 0 0 0,0 1 0 0 0,0-1 0 0 0,0 0 0 0 0,0 1 0 0 0,0-1 0 0 0,0 0 0 0 0,0 1 0 0 0,0-1 0 0 0,1 0 0 0 0,-1 1 0 0 0,13 8-200 0 0,22-1-62 0 0,-34-7 248 0 0,18 2-63 0 0,-1 2-1 0 0,0 0 0 0 0,0 1 0 0 0,32 16 0 0 0,-45-19 76 0 0,0-1 0 0 0,0 2 0 0 0,0-1 0 0 0,-1 1 0 0 0,1-1-1 0 0,-1 1 1 0 0,0 0 0 0 0,0 1 0 0 0,4 5 0 0 0,-7-7 16 0 0,1-1 1 0 0,-1 1-1 0 0,0 0 0 0 0,0 0 1 0 0,0-1-1 0 0,0 1 0 0 0,0 0 1 0 0,-1 0-1 0 0,1 0 1 0 0,-1 0-1 0 0,0 0 0 0 0,0 0 1 0 0,0 0-1 0 0,0 0 0 0 0,0 0 1 0 0,-1 0-1 0 0,1 0 1 0 0,-1 0-1 0 0,-1 2 0 0 0,1-2 39 0 0,-1-1 0 0 0,1 0 0 0 0,0 0 0 0 0,-1 0 0 0 0,0 0 0 0 0,1-1 0 0 0,-1 1 0 0 0,0 0 0 0 0,0-1 1 0 0,0 1-1 0 0,0-1 0 0 0,0 0 0 0 0,-1 0 0 0 0,1 1 0 0 0,0-1 0 0 0,0-1 0 0 0,-1 1 0 0 0,1 0 0 0 0,-1-1 0 0 0,1 1 0 0 0,-5 0 0 0 0,-58 3 360 0 0,59-4-380 0 0,-5 0-15 0 0,0 0 0 0 0,0-1 0 0 0,0 0 0 0 0,0-1 0 0 0,-17-5 0 0 0,-3-10-3490 0 0,26 3 2033 0 0,6 8 503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43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61 14947 0 0,'-2'-47'3632'0'0,"2"33"-2032"0"0,-4 15-1553 0 0,-1 1-78 0 0,1 1 0 0 0,0-1 1 0 0,0 1-1 0 0,0-1 0 0 0,0 1 0 0 0,0 0 1 0 0,1 0-1 0 0,-1 1 0 0 0,1-1 1 0 0,0 1-1 0 0,-4 6 0 0 0,-34 54-373 0 0,35-54 358 0 0,0 0-1 0 0,-8 14-223 0 0,-22 48 1 0 0,33-66 222 0 0,1 0 0 0 0,0 0 0 0 0,0 0 0 0 0,1 0 0 0 0,0 1 0 0 0,0-1 0 0 0,0 0 0 0 0,1 0 1 0 0,-1 1-1 0 0,2-1 0 0 0,-1 0 0 0 0,1 1 0 0 0,0-1 0 0 0,2 10 0 0 0,-2-15 44 0 0,0 1 0 0 0,-1 0 0 0 0,1 0-1 0 0,0 0 1 0 0,0-1 0 0 0,0 1 0 0 0,0-1 0 0 0,0 1-1 0 0,0-1 1 0 0,1 1 0 0 0,-1-1 0 0 0,0 0 0 0 0,1 1-1 0 0,-1-1 1 0 0,1 0 0 0 0,0 0 0 0 0,-1 0 0 0 0,1 0-1 0 0,0 0 1 0 0,-1 0 0 0 0,1-1 0 0 0,0 1 0 0 0,2 0-1 0 0,0-1 13 0 0,0 0-1 0 0,-1 0 1 0 0,1 0-1 0 0,0 0 0 0 0,-1-1 1 0 0,1 0-1 0 0,0 0 1 0 0,-1 0-1 0 0,1 0 0 0 0,-1 0 1 0 0,5-3-1 0 0,7-4 89 0 0,0-1 0 0 0,-1 0-1 0 0,26-23 1 0 0,-25 16-3 0 0,0 0-1 0 0,-1-1 1 0 0,-1-1 0 0 0,0 0 0 0 0,-1-1-1 0 0,-1 0 1 0 0,-1 0 0 0 0,-1-1 0 0 0,9-30-1 0 0,-16 38 29 0 0,-4 10-336 0 0,-4 9-399 0 0,3-2 577 0 0,0 0-1 0 0,1-1 1 0 0,0 1-1 0 0,0 0 1 0 0,0 0-1 0 0,1 1 1 0 0,-1-1 0 0 0,1 0-1 0 0,1 0 1 0 0,-1 1-1 0 0,1-1 1 0 0,0 0-1 0 0,0 1 1 0 0,0-1-1 0 0,1 0 1 0 0,0 1 0 0 0,0-1-1 0 0,0 0 1 0 0,1 0-1 0 0,-1 0 1 0 0,1 0-1 0 0,0 0 1 0 0,1 0 0 0 0,-1 0-1 0 0,1-1 1 0 0,0 1-1 0 0,7 7 1 0 0,-8-9-129 0 0,0-1 1 0 0,0 0-1 0 0,0 0 1 0 0,0 0-1 0 0,0 0 1 0 0,1 0-1 0 0,-1 0 1 0 0,0-1-1 0 0,1 1 1 0 0,0-1-1 0 0,-1 1 0 0 0,1-1 1 0 0,0 0-1 0 0,-1 0 1 0 0,1 0-1 0 0,0-1 1 0 0,0 1-1 0 0,4 0 1 0 0,0-1-415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7.5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225 14 10538 0 0,'-1'-1'138'0'0,"1"0"0"0"0,-1 1 0 0 0,1-1 0 0 0,-1 0 0 0 0,1 0 0 0 0,-1 0 0 0 0,1 1 0 0 0,-1-1-1 0 0,0 0 1 0 0,1 1 0 0 0,-1-1 0 0 0,0 0 0 0 0,0 1 0 0 0,0-1 0 0 0,1 1 0 0 0,-1-1 0 0 0,0 1 0 0 0,0 0 0 0 0,0-1 0 0 0,0 1-1 0 0,0 0 1 0 0,0-1 0 0 0,0 1 0 0 0,0 0 0 0 0,0 0 0 0 0,0 0 0 0 0,0 0 0 0 0,1 0 0 0 0,-1 0 0 0 0,-2 1 0 0 0,-32 0 145 0 0,34-1-197 0 0,-12 1-20 0 0,1 2-1 0 0,0-1 1 0 0,0 2-1 0 0,0-1 1 0 0,1 2-1 0 0,-16 7 1 0 0,23-10-73 0 0,0 0-1 0 0,-1 0 1 0 0,2 0 0 0 0,-1 1 0 0 0,0-1 0 0 0,0 1 0 0 0,1 0-1 0 0,0 0 1 0 0,-1 1 0 0 0,1-1 0 0 0,1 0 0 0 0,-1 1 0 0 0,0 0-1 0 0,1 0 1 0 0,0 0 0 0 0,0 0 0 0 0,0 0 0 0 0,0 0 0 0 0,0 1-1 0 0,-1 6 1 0 0,4-8 2 0 0,-1-1 0 0 0,1 0-1 0 0,0 1 1 0 0,0-1 0 0 0,0 0 0 0 0,0 0-1 0 0,0 0 1 0 0,0 1 0 0 0,0-1 0 0 0,1 0-1 0 0,-1-1 1 0 0,1 1 0 0 0,-1 0-1 0 0,1 0 1 0 0,0-1 0 0 0,0 1 0 0 0,0-1-1 0 0,0 1 1 0 0,0-1 0 0 0,0 0 0 0 0,0 0-1 0 0,4 2 1 0 0,53 21 29 0 0,-28-17-291 0 0,0-2-1 0 0,0 0 1 0 0,33-1-1 0 0,-45-3-1403 0 0,0-2 0 0 0,0-1 0 0 0,29-5 0 0 0,-25 1-1224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7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0 11658 0 0,'-7'98'696'0'0,"8"157"-1"0"0,0-204-621 0 0,0-29-220 0 0,2 45 518 0 0,-3-62-577 0 0,1-1-1 0 0,-1 0 1 0 0,1 0-1 0 0,0 0 1 0 0,1 0-1 0 0,-1 0 0 0 0,1 0 1 0 0,-1 0-1 0 0,1 0 1 0 0,0 0-1 0 0,1-1 1 0 0,2 5-1 0 0,1-4-222 0 0,-1-3 333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8.2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88 9282 0 0,'0'0'4376'0'0,"11"5"-2816"0"0,-1-1-1440 0 0,0-1 1 0 0,0 0 0 0 0,1 0-1 0 0,-1-1 1 0 0,0-1-1 0 0,1 0 1 0 0,-1 0-1 0 0,1-1 1 0 0,-1 0-1 0 0,1-1 1 0 0,-1 0-1 0 0,1-1 1 0 0,-1 0 0 0 0,0-1-1 0 0,0 0 1 0 0,0 0-1 0 0,11-6 1 0 0,8-1-90 0 0,-18 7-66 0 0,0-1 1 0 0,-1 0 0 0 0,1 0 0 0 0,-1-1 0 0 0,1-1 0 0 0,-1 1-1 0 0,-1-2 1 0 0,1 1 0 0 0,14-15 0 0 0,-23 20-118 0 0,-22-9-466 0 0,5 10 562 0 0,-1 2-1 0 0,1 0 0 0 0,0 1 0 0 0,0 1 0 0 0,1 0 0 0 0,-1 1 0 0 0,1 1 1 0 0,-17 8-1 0 0,21-9 113 0 0,0 1 0 0 0,1 0 0 0 0,0 1 0 0 0,0 0 0 0 0,1 0 0 0 0,0 1 0 0 0,0 0 0 0 0,1 0 1 0 0,0 1-1 0 0,0 1 0 0 0,-11 18 0 0 0,17-26-27 0 0,0 1 1 0 0,1 0 0 0 0,0-1-1 0 0,-1 1 1 0 0,1 0 0 0 0,0 0-1 0 0,1-1 1 0 0,-1 1-1 0 0,0 0 1 0 0,1 0 0 0 0,-1 0-1 0 0,1 0 1 0 0,0 0-1 0 0,0 0 1 0 0,0 0 0 0 0,1 0-1 0 0,-1 0 1 0 0,1 0-1 0 0,-1 0 1 0 0,1 0 0 0 0,1 2-1 0 0,0-2-72 0 0,0 0 0 0 0,0-1-1 0 0,1 1 1 0 0,-1-1 0 0 0,0 1-1 0 0,1-1 1 0 0,0 0-1 0 0,-1 0 1 0 0,1 0 0 0 0,0-1-1 0 0,0 1 1 0 0,0-1 0 0 0,0 1-1 0 0,0-1 1 0 0,6 1 0 0 0,7 2-427 0 0,1-1 0 0 0,0-1 0 0 0,-1 0 0 0 0,1-2 0 0 0,33-2 0 0 0,-14-1-174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28.6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234 11 11835 0 0,'0'0'144'0'0,"0"0"0"0"0,0 0 1 0 0,0 0-1 0 0,0-1 0 0 0,0 1 1 0 0,0 0-1 0 0,1 0 0 0 0,-1 0 1 0 0,0-1-1 0 0,0 1 0 0 0,0 0 1 0 0,0 0-1 0 0,0-1 0 0 0,0 1 1 0 0,0 0-1 0 0,0 0 0 0 0,0-1 1 0 0,0 1-1 0 0,0 0 0 0 0,-1 0 1 0 0,1-1-1 0 0,0 1 0 0 0,0 0 1 0 0,0 0-1 0 0,0 0 0 0 0,0-1 1 0 0,0 1-1 0 0,0 0 1 0 0,-1 0-1 0 0,1 0 0 0 0,0-1 1 0 0,0 1-1 0 0,0 0 0 0 0,0 0 1 0 0,-1 0-1 0 0,1 0 0 0 0,0-1 1 0 0,0 1-1 0 0,0 0 0 0 0,-1 0 1 0 0,1 0-1 0 0,-16-2 834 0 0,-14 5-1541 0 0,13 1 537 0 0,0 0-1 0 0,0 2 1 0 0,1 0 0 0 0,0 0-1 0 0,0 2 1 0 0,1 0 0 0 0,-28 19-1 0 0,43-27 20 0 0,0 0 1 0 0,0 0-1 0 0,-1 0 0 0 0,1 0 0 0 0,0 0 0 0 0,0 0 1 0 0,-1 1-1 0 0,1-1 0 0 0,0 0 0 0 0,0 0 0 0 0,0 0 1 0 0,0 1-1 0 0,-1-1 0 0 0,1 0 0 0 0,0 0 0 0 0,0 0 1 0 0,0 1-1 0 0,0-1 0 0 0,0 0 0 0 0,0 0 0 0 0,-1 0 1 0 0,1 1-1 0 0,0-1 0 0 0,0 0 0 0 0,0 0 0 0 0,0 1 1 0 0,0-1-1 0 0,0 0 0 0 0,0 0 0 0 0,0 1 0 0 0,0-1 1 0 0,0 0-1 0 0,0 0 0 0 0,0 1 0 0 0,0-1 0 0 0,0 0 1 0 0,1 0-1 0 0,-1 1 0 0 0,0-1 0 0 0,0 0 0 0 0,0 0 0 0 0,0 1 1 0 0,0-1-1 0 0,0 0 0 0 0,1 0 0 0 0,-1 0 0 0 0,0 1 1 0 0,0-1-1 0 0,1 0 0 0 0,17 5-212 0 0,35-4-137 0 0,-45-2 214 0 0,2 2 71 0 0,0-1 1 0 0,0 2-1 0 0,-1-1 1 0 0,1 1-1 0 0,0 1 1 0 0,-1-1-1 0 0,0 2 0 0 0,0-1 1 0 0,0 1-1 0 0,13 8 1 0 0,-20-11 78 0 0,0 1 0 0 0,0 0 1 0 0,0-1-1 0 0,0 1 0 0 0,0 0 1 0 0,0 0-1 0 0,0 0 0 0 0,0 0 0 0 0,-1 1 1 0 0,1-1-1 0 0,-1 0 0 0 0,0 1 1 0 0,1-1-1 0 0,-1 1 0 0 0,0-1 0 0 0,-1 1 1 0 0,2 2-1 0 0,-2-1 65 0 0,0-1 0 0 0,0 0 0 0 0,-1 0 0 0 0,1 0 0 0 0,-1 0 0 0 0,0 0 0 0 0,0 0 0 0 0,0 0 0 0 0,0 0 0 0 0,0 0 0 0 0,-1 0 0 0 0,1 0 0 0 0,-1-1 0 0 0,1 1 0 0 0,-1 0 0 0 0,0-1 0 0 0,0 0 0 0 0,-4 4 0 0 0,-3 4 168 0 0,-1-1-1 0 0,0 0 1 0 0,0-1 0 0 0,-1 0-1 0 0,0 0 1 0 0,-21 10 0 0 0,24-15-654 0 0,0 1 1 0 0,-1-1-1 0 0,0-1 1 0 0,-12 3-1 0 0,14-4-651 0 0,0 0-1 0 0,0-1 1 0 0,-1 1 0 0 0,1-2-1 0 0,0 1 1 0 0,-8-2-1 0 0,-6-2-2829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45.6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86 2865 0 0,'0'0'10761'0'0,"3"-4"-10544"0"0,7-4-189 0 0,0 1 0 0 0,0 0 0 0 0,1 0 0 0 0,-1 1 0 0 0,1 0 0 0 0,1 1 0 0 0,-1 0 0 0 0,18-4-1 0 0,-9 3-53 0 0,0 2 0 0 0,0-1 0 0 0,0 2 0 0 0,32-1 0 0 0,-44 5 41 0 0,0 1 0 0 0,1 0 0 0 0,-1 0 0 0 0,-1 0 0 0 0,1 1 0 0 0,0 1 0 0 0,-1-1 0 0 0,1 1 0 0 0,-1 0 0 0 0,13 10 0 0 0,39 19 195 0 0,-27-23-69 0 0,0-1 0 0 0,0-1 0 0 0,1-2 0 0 0,0-1 0 0 0,0-2 0 0 0,33-1 0 0 0,200-20-32 0 0,-83 1-77 0 0,-179 17-105 0 0,52 0 124 0 0,-53 1-326 0 0,0-1-1 0 0,0 1 1 0 0,0 0-1 0 0,-1-1 1 0 0,1 1-1 0 0,0 0 1 0 0,-1 0 0 0 0,1 1-1 0 0,4 2 1 0 0,-3-1-846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46.0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 12947 0 0,'0'0'2052'0'0,"10"-4"-1765"0"0,-1 3-348 0 0,0 1 0 0 0,1 0 0 0 0,-1 0 0 0 0,0 1 0 0 0,0 0 0 0 0,1 1 0 0 0,-1 0 0 0 0,0 1 0 0 0,0-1 0 0 0,-1 2 1 0 0,11 4-1 0 0,12 6-115 0 0,55 34 1 0 0,-84-46 196 0 0,1-1-1 0 0,-1 0 1 0 0,0 1-1 0 0,0-1 0 0 0,0 1 1 0 0,0 0-1 0 0,0-1 0 0 0,0 1 1 0 0,0 0-1 0 0,-1 0 1 0 0,1 0-1 0 0,-1 1 0 0 0,0-1 1 0 0,1 0-1 0 0,-1 0 1 0 0,0 1-1 0 0,0-1 0 0 0,0 1 1 0 0,0 3-1 0 0,-1-4 18 0 0,-1 0-1 0 0,1 0 1 0 0,-1 0-1 0 0,1 0 1 0 0,-1 0 0 0 0,0 0-1 0 0,0 0 1 0 0,0 0-1 0 0,0 0 1 0 0,0 0-1 0 0,-1-1 1 0 0,1 1 0 0 0,0 0-1 0 0,-1-1 1 0 0,0 1-1 0 0,1-1 1 0 0,-1 0 0 0 0,0 1-1 0 0,1-1 1 0 0,-1 0-1 0 0,0 0 1 0 0,0 0-1 0 0,-4 1 1 0 0,-91 50-2403 0 0,88-47 1171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46.7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1 9722 0 0,'0'0'2294'0'0,"-8"15"-2281"0"0,7-8-5 0 0,0 0-1 0 0,1 1 1 0 0,0-1-1 0 0,0 1 1 0 0,0-1-1 0 0,1 1 1 0 0,1-1 0 0 0,2 10-1 0 0,1 9-20 0 0,12 111 70 0 0,-1 145-1 0 0,-13-261 3654 0 0,-3-21-3674 0 0,0 0 0 0 0,0 0 0 0 0,0 1 0 0 0,1-1 0 0 0,-1 0 0 0 0,0 0 0 0 0,0 0 0 0 0,0 0 0 0 0,0 0 0 0 0,1 1 0 0 0,-1-1 0 0 0,0 0 0 0 0,0 0 0 0 0,0 0 0 0 0,1 0 0 0 0,-1 0 0 0 0,0 0 0 0 0,0 0 0 0 0,0 0 0 0 0,1 0 0 0 0,-1 0 0 0 0,0 0 0 0 0,0 0 0 0 0,1 0 0 0 0,-1 0 0 0 0,0 0 0 0 0,0 0 0 0 0,0 0 0 0 0,1 0 0 0 0,-1 0 0 0 0,0 0 0 0 0,0 0 0 0 0,0 0 0 0 0,1 0-1 0 0,-1-1 1 0 0,0 1 0 0 0,0 0 0 0 0,0 0 0 0 0,0 0 0 0 0,1 0 0 0 0,-1 0 0 0 0,0-1 0 0 0,25-33-392 0 0,-3 3 195 0 0,-15 25 76 0 0,0 0-1 0 0,0 1 1 0 0,1 0-1 0 0,-1 1 1 0 0,1 0-1 0 0,1 0 1 0 0,-1 1 0 0 0,0-1-1 0 0,1 2 1 0 0,0-1-1 0 0,-1 1 1 0 0,1 1 0 0 0,18-2-1 0 0,-23 3 24 0 0,0 0 0 0 0,0-1 0 0 0,1 1 0 0 0,-1 1 0 0 0,0-1 1 0 0,0 1-1 0 0,0-1 0 0 0,0 1 0 0 0,0 1 0 0 0,0-1 0 0 0,0 0 0 0 0,0 1 0 0 0,0 0 0 0 0,-1 0 0 0 0,1 0 0 0 0,-1 0 0 0 0,1 0 0 0 0,-1 1 0 0 0,0 0 0 0 0,0 0 0 0 0,0 0 0 0 0,0 0 0 0 0,-1 0 1 0 0,1 0-1 0 0,-1 1 0 0 0,1-1 0 0 0,-1 1 0 0 0,-1-1 0 0 0,1 1 0 0 0,0 0 0 0 0,1 8 0 0 0,-3-11 97 0 0,0 1 1 0 0,0-1-1 0 0,0 1 0 0 0,-1-1 0 0 0,1 1 1 0 0,0-1-1 0 0,-1 1 0 0 0,1-1 1 0 0,-1 1-1 0 0,0-1 0 0 0,1 0 0 0 0,-1 1 1 0 0,0-1-1 0 0,0 0 0 0 0,0 0 1 0 0,0 0-1 0 0,0 0 0 0 0,0 1 0 0 0,0-1 1 0 0,-1-1-1 0 0,1 1 0 0 0,0 0 1 0 0,0 0-1 0 0,-1 0 0 0 0,1-1 0 0 0,-1 1 1 0 0,1 0-1 0 0,0-1 0 0 0,-1 0 1 0 0,1 1-1 0 0,-1-1 0 0 0,1 0 0 0 0,-4 1 1 0 0,-51 7 851 0 0,7-9-534 0 0,24-6-1549 0 0,24 7 953 0 0,0-1 0 0 0,0 1 0 0 0,0-1 0 0 0,0 1 1 0 0,1-1-1 0 0,-1 1 0 0 0,0-1 0 0 0,0 0 0 0 0,1 1 0 0 0,-1-1 0 0 0,0 0 0 0 0,1 0 0 0 0,-1 0 0 0 0,0 0 0 0 0,1 1 0 0 0,0-1 0 0 0,-1 0 0 0 0,0-2 1 0 0,1 1-741 0 0,2-1 764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47.0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250 33 11634 0 0,'-10'-5'349'0'0,"-1"0"0"0"0,0 1 0 0 0,1 0 0 0 0,-2 0 0 0 0,1 1-1 0 0,0 1 1 0 0,0 0 0 0 0,-1 0 0 0 0,0 1 0 0 0,1 1 0 0 0,-21 1-1 0 0,26 0-340 0 0,1-1 1 0 0,-1 1-1 0 0,1 0 0 0 0,0 1 0 0 0,-1-1 0 0 0,1 1 0 0 0,0 0 0 0 0,0 0 0 0 0,0 1 0 0 0,0 0 0 0 0,1 0 0 0 0,-5 3 0 0 0,7-4-67 0 0,-1 1-1 0 0,1-1 0 0 0,0 1 0 0 0,0-1 0 0 0,0 1 0 0 0,1 0 0 0 0,-1 0 0 0 0,1 0 0 0 0,-1 0 0 0 0,1 0 0 0 0,0 0 0 0 0,0 0 0 0 0,1 0 1 0 0,-1 0-1 0 0,1 0 0 0 0,-1 1 0 0 0,1-1 0 0 0,0 0 0 0 0,0 1 0 0 0,0-1 0 0 0,1 5 0 0 0,0-5 26 0 0,0 1 0 0 0,0-1 0 0 0,0 1 1 0 0,0-1-1 0 0,0 1 0 0 0,0-1 0 0 0,1 0 0 0 0,0 0 0 0 0,0 0 0 0 0,0 0 0 0 0,0 0 0 0 0,0 0 0 0 0,0-1 1 0 0,1 1-1 0 0,-1-1 0 0 0,4 3 0 0 0,0 0 46 0 0,0-2 0 0 0,1 1 0 0 0,-1-1 1 0 0,0 1-1 0 0,1-2 0 0 0,0 1 0 0 0,11 2 0 0 0,-2-2 126 0 0,-1 0 0 0 0,1-2 0 0 0,-1 1-1 0 0,1-2 1 0 0,0 0 0 0 0,27-4 0 0 0,-36 2-55 0 0,-1 0 0 0 0,0 0 1 0 0,1 0-1 0 0,-1 0 0 0 0,0-1 1 0 0,0 0-1 0 0,0-1 1 0 0,0 1-1 0 0,-1-1 0 0 0,0 0 1 0 0,1 0-1 0 0,-2-1 0 0 0,1 1 1 0 0,7-10-1 0 0,-10 11-89 0 0,0 1 1 0 0,-1 0-1 0 0,0-1 1 0 0,1 1-1 0 0,-1-1 0 0 0,0 0 1 0 0,0 1-1 0 0,-1-1 0 0 0,1 0 1 0 0,0 1-1 0 0,-1-1 0 0 0,1 0 1 0 0,-1 0-1 0 0,0 1 1 0 0,0-1-1 0 0,0 0 0 0 0,-1 0 1 0 0,1 0-1 0 0,-1 1 0 0 0,1-1 1 0 0,-1 0-1 0 0,0 1 0 0 0,0-1 1 0 0,0 0-1 0 0,0 1 0 0 0,-1-1 1 0 0,1 1-1 0 0,-1 0 1 0 0,1-1-1 0 0,-1 1 0 0 0,0 0 1 0 0,0 0-1 0 0,0 0 0 0 0,0 0 1 0 0,0 0-1 0 0,0 1 0 0 0,-4-3 1 0 0,3 2-283 0 0,-1-1 0 0 0,1 1 0 0 0,-1 0 1 0 0,0 0-1 0 0,0 0 0 0 0,0 1 0 0 0,0 0 1 0 0,-4-2-1 0 0,5 3-240 0 0,0-1 0 0 0,-1 1 0 0 0,1-1 0 0 0,0 1 0 0 0,0 0 1 0 0,0 1-1 0 0,-1-1 0 0 0,1 0 0 0 0,0 1 0 0 0,0 0 0 0 0,-4 1 0 0 0,-5 2-2603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47.5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178 1 12915 0 0,'-1'65'-1513'0'0,"-1"5"1573"0"0,3 0 0 0 0,3 0 0 0 0,26 132 0 0 0,-27-188 141 0 0,1-1-1 0 0,1 0 0 0 0,10 23 2722 0 0,-17-68-2656 0 0,-1 24-328 0 0,0 1 0 0 0,-1 0 0 0 0,0 0 0 0 0,0 0-1 0 0,-1 1 1 0 0,0 0 0 0 0,0-1 0 0 0,0 2 0 0 0,-1-1 0 0 0,0 1-1 0 0,0-1 1 0 0,0 2 0 0 0,-1-1 0 0 0,-10-5 0 0 0,13 8 105 0 0,-1 1 0 0 0,1-1 0 0 0,-1 1 0 0 0,1 0 0 0 0,-1 0 0 0 0,0 0 0 0 0,0 1 0 0 0,1-1 0 0 0,-1 1 0 0 0,0 0 0 0 0,0 1 0 0 0,0-1 0 0 0,1 1 0 0 0,-1 0 0 0 0,0 0 0 0 0,1 1 0 0 0,-1-1 0 0 0,1 1 0 0 0,-1 0 0 0 0,1 0 0 0 0,0 0 0 0 0,0 1 0 0 0,0 0 0 0 0,0 0 0 0 0,-5 4 0 0 0,7-5-115 0 0,0 0 0 0 0,-1 0 0 0 0,1 1 0 0 0,0-1 0 0 0,0 1 0 0 0,1-1 0 0 0,-1 1 0 0 0,0 0 0 0 0,1 0 0 0 0,0 0 0 0 0,-1 0 0 0 0,1 0 1 0 0,1 0-1 0 0,-1 0 0 0 0,0 0 0 0 0,1 0 0 0 0,-1 0 0 0 0,1 0 0 0 0,0 1 0 0 0,0-1 0 0 0,0 0 0 0 0,0 0 0 0 0,2 6 0 0 0,-1-4-261 0 0,1-1-1 0 0,-1 1 0 0 0,1-1 1 0 0,0 1-1 0 0,0-1 1 0 0,0 0-1 0 0,1 0 0 0 0,0 0 1 0 0,-1 0-1 0 0,1 0 1 0 0,1-1-1 0 0,-1 1 0 0 0,0-1 1 0 0,1 0-1 0 0,4 4 0 0 0,6 2-696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47.8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0 10602 0 0,'-1'0'9'0'0,"1"0"-1"0"0,0 0 1 0 0,-1 0 0 0 0,1 0-1 0 0,-1 0 1 0 0,1 0-1 0 0,-1 1 1 0 0,1-1-1 0 0,0 0 1 0 0,-1 0 0 0 0,1 0-1 0 0,-1 1 1 0 0,1-1-1 0 0,0 0 1 0 0,-1 0 0 0 0,1 1-1 0 0,0-1 1 0 0,-1 0-1 0 0,1 1 1 0 0,0-1-1 0 0,-1 0 1 0 0,1 1 0 0 0,0-1-1 0 0,0 0 1 0 0,-1 1-1 0 0,1-1 1 0 0,0 1-1 0 0,0-1 1 0 0,0 1 0 0 0,0-1-1 0 0,-1 0 1 0 0,1 1-1 0 0,0 0 1 0 0,2 21 74 0 0,-1-19-75 0 0,0 1 0 0 0,0-1 0 0 0,0 0 0 0 0,0 0 0 0 0,1 0 0 0 0,-1 0 0 0 0,1 0 0 0 0,0 0 0 0 0,0-1 0 0 0,0 1 0 0 0,3 3 0 0 0,1-4-59 0 0,0 0 1 0 0,1 0-1 0 0,-1-1 0 0 0,0 1 1 0 0,0-1-1 0 0,1-1 0 0 0,-1 1 1 0 0,1-1-1 0 0,-1 0 0 0 0,1-1 1 0 0,-1 1-1 0 0,0-1 0 0 0,1-1 1 0 0,-1 1-1 0 0,0-1 0 0 0,0 0 1 0 0,0 0-1 0 0,0-1 0 0 0,0 0 0 0 0,-1 0 1 0 0,1 0-1 0 0,9-8 791 0 0,-19 13-626 0 0,1 1-1 0 0,0-1 0 0 0,-1 1 0 0 0,1 0 1 0 0,0 1-1 0 0,1-1 0 0 0,-1 0 1 0 0,-3 6-1 0 0,3-4 218 0 0,-13 17-134 0 0,2 0 0 0 0,0 2 0 0 0,2-1 1 0 0,0 2-1 0 0,2-1 0 0 0,0 2 0 0 0,2-1 0 0 0,-9 52 0 0 0,13-49-617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44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72 10146 0 0,'-5'8'6856'0'0,"-4"40"-7368"0"0,8-34 520 0 0,-1 67 362 0 0,2-73-260 0 0,1 0-1 0 0,0-1 0 0 0,0 1 1 0 0,1 0-1 0 0,0-1 1 0 0,0 0-1 0 0,1 1 1 0 0,4 7-1 0 0,-7-14-54 0 0,1 0 1 0 0,-1 0-1 0 0,1 1 0 0 0,0-1 0 0 0,-1 0 1 0 0,1 0-1 0 0,0 0 0 0 0,0 0 0 0 0,0 0 1 0 0,0 0-1 0 0,0 0 0 0 0,0-1 1 0 0,0 1-1 0 0,0 0 0 0 0,0 0 0 0 0,0-1 1 0 0,0 1-1 0 0,1-1 0 0 0,-1 1 0 0 0,0-1 1 0 0,0 1-1 0 0,1-1 0 0 0,-1 0 0 0 0,0 1 1 0 0,3-1-1 0 0,-2-1 33 0 0,0 1 0 0 0,0-1 1 0 0,0 0-1 0 0,0 0 0 0 0,0 1 1 0 0,0-2-1 0 0,0 1 0 0 0,0 0 1 0 0,0 0-1 0 0,0 0 0 0 0,0-1 0 0 0,-1 1 1 0 0,4-4-1 0 0,4-7 175 0 0,0 0 0 0 0,0 0 0 0 0,10-21 1 0 0,-17 28-312 0 0,8-15 109 0 0,-1-1 0 0 0,8-26 0 0 0,14-33-1961 0 0,-27 72 487 0 0,1 0-1 0 0,0 0 1 0 0,0 0-1 0 0,7-7 1 0 0,-4 9-1457 0 0,1 1-494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48.68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1 13611 0 0,'0'0'-43'0'0,"-3"29"-386"0"0,8 38 658 0 0,4 132 792 0 0,-10-163-301 0 0,-1 1-1 0 0,-2-1 1 0 0,-12 53 0 0 0,18-94-315 0 0,0 1 0 0 0,1 0 1 0 0,-1-1-1 0 0,1 1 1 0 0,0 1-1 0 0,0-1 0 0 0,4-3 1 0 0,2-3-530 0 0,1 0 1 0 0,0 1-1 0 0,0 0 0 0 0,1 1 1 0 0,0 0-1 0 0,1 0 1 0 0,-1 2-1 0 0,1-1 0 0 0,19-6 1 0 0,-29 13 66 0 0,0 0 1 0 0,0-1-1 0 0,0 1 1 0 0,0 0-1 0 0,0 0 1 0 0,-1 1 0 0 0,1-1-1 0 0,0 0 1 0 0,0 1-1 0 0,0-1 1 0 0,0 1-1 0 0,0 0 1 0 0,-1-1-1 0 0,1 1 1 0 0,0 0-1 0 0,0 0 1 0 0,-1 0-1 0 0,1 0 1 0 0,1 2-1 0 0,28 32-661 0 0,-28-30 756 0 0,0-1 1 0 0,0 0-1 0 0,0 0 0 0 0,0-1 1 0 0,0 1-1 0 0,1-1 0 0 0,0 1 1 0 0,-1-1-1 0 0,1 0 0 0 0,1-1 1 0 0,-1 1-1 0 0,0-1 1 0 0,6 3-1 0 0,-3-5 71 0 0,0 1 1 0 0,0-1-1 0 0,0 0 1 0 0,0-1-1 0 0,0 0 0 0 0,0 0 1 0 0,0-1-1 0 0,0 0 1 0 0,0 0-1 0 0,0 0 0 0 0,-1-1 1 0 0,1 0-1 0 0,-1 0 1 0 0,0-1-1 0 0,11-7 0 0 0,2-3-24 0 0,0-1-1 0 0,-1 0 1 0 0,23-25-1 0 0,-40 38-94 0 0,1 1 0 0 0,-1 0 0 0 0,1-1 0 0 0,-1 0 0 0 0,0 1 0 0 0,0-1 0 0 0,0 0 0 0 0,0 1 0 0 0,0-1 1 0 0,0 0-1 0 0,0 0 0 0 0,0-3 0 0 0,-1 5-13 0 0,0-1 1 0 0,0 1 0 0 0,0 0 0 0 0,0-1 0 0 0,-1 1 0 0 0,1 0-1 0 0,0 0 1 0 0,0-1 0 0 0,-1 1 0 0 0,1 0 0 0 0,0 0 0 0 0,0-1-1 0 0,-1 1 1 0 0,1 0 0 0 0,0 0 0 0 0,-1 0 0 0 0,1-1 0 0 0,0 1-1 0 0,-1 0 1 0 0,1 0 0 0 0,0 0 0 0 0,-1 0 0 0 0,1 0 0 0 0,-1 0-1 0 0,1 0 1 0 0,0 0 0 0 0,-1 0 0 0 0,1 0 0 0 0,0 0 0 0 0,-1 0 0 0 0,1 0-1 0 0,0 0 1 0 0,-1 0 0 0 0,1 0 0 0 0,0 0 0 0 0,-1 1 0 0 0,1-1-1 0 0,-1 0 1 0 0,-4 2-117 0 0,0-1 1 0 0,0 1-1 0 0,0 0 0 0 0,0 0 0 0 0,1 1 0 0 0,-1 0 1 0 0,1 0-1 0 0,-7 5 0 0 0,5-2 111 0 0,0 0 1 0 0,0 0-1 0 0,1 1 1 0 0,-1 0-1 0 0,2 0 0 0 0,-1 0 1 0 0,1 0-1 0 0,0 1 0 0 0,1 0 1 0 0,-1-1-1 0 0,2 2 0 0 0,-1-1 1 0 0,-2 12-1 0 0,5-16-110 0 0,0 0-1 0 0,0 0 0 0 0,0 0 1 0 0,0 0-1 0 0,0 0 1 0 0,1 0-1 0 0,0 0 1 0 0,0 0-1 0 0,0-1 1 0 0,0 1-1 0 0,1 0 0 0 0,-1-1 1 0 0,1 1-1 0 0,0-1 1 0 0,0 1-1 0 0,0-1 1 0 0,0 0-1 0 0,1 0 1 0 0,0 0-1 0 0,-1 0 0 0 0,1 0 1 0 0,0 0-1 0 0,0-1 1 0 0,0 0-1 0 0,1 1 1 0 0,-1-1-1 0 0,1-1 0 0 0,-1 1 1 0 0,1 0-1 0 0,7 2 1 0 0,36 7-1551 0 0,-21-8 1509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49.3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102 549 15355 0 0,'0'0'1547'0'0,"-16"2"-200"0"0,11 1-1378 0 0,-1 0 0 0 0,1 0 0 0 0,-1 0 0 0 0,1 1-1 0 0,0 0 1 0 0,1 0 0 0 0,-1 0 0 0 0,1 1 0 0 0,0-1 0 0 0,-6 9-1 0 0,7-9 17 0 0,0-1-1 0 0,0 1 1 0 0,1 0-1 0 0,0 1 1 0 0,-1-1-1 0 0,1 0 1 0 0,1 1-1 0 0,-1-1 1 0 0,1 1-1 0 0,-1-1 1 0 0,1 1-1 0 0,1 0 1 0 0,-1-1-1 0 0,1 1 0 0 0,0 0 1 0 0,0 5-1 0 0,0-10 15 0 0,0 0-1 0 0,0 1 0 0 0,0-1-1 0 0,0 0 1 0 0,1 1-1 0 0,-1-1 1 0 0,0 0-1 0 0,0 0 1 0 0,0 1-1 0 0,0-1 1 0 0,1 0 0 0 0,-1 0-1 0 0,0 0 1 0 0,0 1-1 0 0,1-1 1 0 0,-1 0-1 0 0,0 0 1 0 0,0 0 0 0 0,1 0-1 0 0,-1 0 1 0 0,0 1-1 0 0,0-1 1 0 0,1 0-1 0 0,-1 0 1 0 0,0 0 0 0 0,1 0-1 0 0,-1 0 1 0 0,0 0-1 0 0,1 0 1 0 0,-1 0-1 0 0,0 0 1 0 0,0 0 0 0 0,1 0-1 0 0,-1 0 1 0 0,0 0-1 0 0,1 0 1 0 0,-1 0-1 0 0,0 0 1 0 0,0-1-1 0 0,1 1 1 0 0,-1 0 0 0 0,0 0-1 0 0,0 0 1 0 0,1 0-1 0 0,-1-1 1 0 0,0 1-1 0 0,0 0 1 0 0,1 0 0 0 0,-1 0-1 0 0,0-1 1 0 0,6-1 25 0 0,0-1 0 0 0,0 0 0 0 0,0 0 1 0 0,-1-1-1 0 0,1 1 0 0 0,-1-1 0 0 0,0 0 0 0 0,0-1 1 0 0,0 1-1 0 0,-1-1 0 0 0,1 0 0 0 0,-1 0 1 0 0,-1 0-1 0 0,1-1 0 0 0,-1 1 0 0 0,5-10 0 0 0,-8 14 260 0 0,3 21-1594 0 0,-1-15 1353 0 0,-1 1 0 0 0,1-1 0 0 0,0 0 0 0 0,0 0 0 0 0,0 0 0 0 0,0-1 0 0 0,1 1-1 0 0,5 6 1 0 0,-6-9 31 0 0,0 0-1 0 0,1 0 0 0 0,-1 0 1 0 0,1 0-1 0 0,0 0 1 0 0,-1-1-1 0 0,1 1 0 0 0,0-1 1 0 0,0 0-1 0 0,0 0 0 0 0,0 0 1 0 0,0 0-1 0 0,0 0 0 0 0,0-1 1 0 0,0 1-1 0 0,0-1 1 0 0,1 0-1 0 0,-1 0 0 0 0,4-1 1 0 0,6 0 61 0 0,0-2 1 0 0,0 1-1 0 0,0-2 1 0 0,-1 1 0 0 0,1-2-1 0 0,21-10 1 0 0,67-43 223 0 0,-88 49-367 0 0,-1 1 0 0 0,0-1 0 0 0,0-1 0 0 0,-1 0 0 0 0,-1-1 0 0 0,1 0 0 0 0,-2-1 0 0 0,0 0 1 0 0,0 0-1 0 0,11-21 0 0 0,-11 12-93 0 0,-1 1-1 0 0,-1-1 1 0 0,-1 0 0 0 0,-1-1 0 0 0,0 0 0 0 0,2-34-1 0 0,-7 49 92 0 0,4-36 53 0 0,-1-42 1 0 0,-3 74 6 0 0,-1 1-1 0 0,0 0 0 0 0,0 0 1 0 0,-1 0-1 0 0,0 0 0 0 0,-1 0 1 0 0,0 0-1 0 0,0 0 0 0 0,-1 1 1 0 0,-7-11-1 0 0,10 18-67 0 0,0 0 0 0 0,-1 0 0 0 0,1 0 0 0 0,-1 0 0 0 0,0 0 0 0 0,1 1 0 0 0,-1-1 0 0 0,0 1 0 0 0,0 0 0 0 0,0-1 0 0 0,0 1 0 0 0,0 0 0 0 0,-1 0 0 0 0,1 0 0 0 0,0 0 0 0 0,0 0 0 0 0,-1 1 0 0 0,1-1 0 0 0,-1 1 0 0 0,-3-1 0 0 0,0 2-53 0 0,1-1-1 0 0,0 1 0 0 0,0 0 0 0 0,0 0 1 0 0,0 0-1 0 0,0 0 0 0 0,0 1 0 0 0,0 0 1 0 0,-6 4-1 0 0,0 0-55 0 0,0 1 0 0 0,0 1 0 0 0,1-1-1 0 0,0 2 1 0 0,0-1 0 0 0,1 1 0 0 0,-9 12 0 0 0,8-6 58 0 0,1 0 1 0 0,1 0 0 0 0,0 1 0 0 0,1 0-1 0 0,1 0 1 0 0,0 0 0 0 0,1 1-1 0 0,-3 19 1 0 0,4-11 72 0 0,1 1 0 0 0,1 0 0 0 0,1 0 1 0 0,5 47-1 0 0,-1-56 51 0 0,0 0 1 0 0,1-1 0 0 0,1 1 0 0 0,1-1-1 0 0,0 0 1 0 0,1-1 0 0 0,1 1-1 0 0,1-1 1 0 0,12 17 0 0 0,-13-20-36 0 0,1-1 0 0 0,0 0 0 0 0,0-1 1 0 0,1 0-1 0 0,1-1 0 0 0,-1 0 0 0 0,2 0 0 0 0,-1-1 1 0 0,1-1-1 0 0,0 0 0 0 0,23 9 0 0 0,-34-15-197 0 0,1 0-1 0 0,0-1 1 0 0,0 1-1 0 0,0-1 1 0 0,0 1-1 0 0,0-1 1 0 0,0 0-1 0 0,0 0 1 0 0,0 0 0 0 0,0 0-1 0 0,0 0 1 0 0,0 0-1 0 0,0-1 1 0 0,-1 1-1 0 0,1-1 1 0 0,0 1-1 0 0,0-1 1 0 0,0 0-1 0 0,0 1 1 0 0,-1-1-1 0 0,1 0 1 0 0,0 0 0 0 0,-1-1-1 0 0,1 1 1 0 0,-1 0-1 0 0,1 0 1 0 0,-1-1-1 0 0,1 1 1 0 0,-1-1-1 0 0,0 1 1 0 0,0-1-1 0 0,2-2 1 0 0,0-7-872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49.7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5 17012 0 0,'0'0'2498'0'0,"6"-1"-874"0"0,28-2-1186 0 0,0 2 0 0 0,41 4 0 0 0,70 12-3607 0 0,-65 1-1339 0 0,-47-5 1427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48.7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19 3889 0 0,'0'0'7373'0'0,"0"-8"-2774"0"0,1-2 1015 0 0,22 252-6282 0 0,6 84-164 0 0,0 73 1144 0 0,-5-92 600 0 0,-22-221-680 0 0,-5-1-1 0 0,-25 167 1 0 0,23-195-215 0 0,2 1 0 0 0,3 0 0 0 0,9 69 0 0 0,0 46 51 0 0,-14-71 19 0 0,2 36 194 0 0,4 49 741 0 0,0-152-860 0 0,-2 0 1 0 0,-9 66 0 0 0,8 10-11 0 0,2-111-276 0 0,0 1 1 0 0,0 0-1 0 0,0 0 1 0 0,0 0-1 0 0,-1-1 1 0 0,1 1-1 0 0,0 0 0 0 0,1 0 1 0 0,-1 0-1 0 0,0-1 1 0 0,0 1-1 0 0,0 0 1 0 0,0 0-1 0 0,0-1 1 0 0,1 1-1 0 0,-1 0 1 0 0,0 0-1 0 0,1-1 0 0 0,-1 1 1 0 0,1 0-1 0 0,-1-1 1 0 0,1 1-1 0 0,-1 0 1 0 0,1-1-1 0 0,-1 1 1 0 0,1-1-1 0 0,-1 1 0 0 0,1-1 1 0 0,0 1-1 0 0,-1-1 1 0 0,1 1-1 0 0,0-1 1 0 0,0 0-1 0 0,-1 1 1 0 0,2-1-1 0 0,29-1-6105 0 0,-25 0 6696 0 0,9-2-778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49.4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1 176 10194 0 0,'0'0'6283'0'0,"7"-2"-6446"0"0,110-24 376 0 0,0 5 0 0 0,2 5-1 0 0,213-1 1 0 0,259-5 198 0 0,-236 7 162 0 0,158-12 594 0 0,471-2-87 0 0,-748 41-824 0 0,245 1 455 0 0,-410-19 488 0 0,-43 3-3472 0 0,1 0-7399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0.1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10850 0 0,'0'0'6039'0'0,"1"4"-5900"0"0,6 18-22 0 0,-1 1 1 0 0,-1 0 0 0 0,-1-1 0 0 0,3 46 0 0 0,-5 42-4252 0 0,-2-86 2317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0.6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11682 0 0,'0'0'3576'0'0,"14"25"-2501"0"0,7 72-345 0 0,-15-63-1901 0 0,16 52-1 0 0,-13-67 992 0 0,2-2-285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1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9146 0 0,'7'26'8055'0'0,"14"90"-7886"0"0,-18-60-182 0 0,-3-39-1044 0 0,0 0 0 0 0,2-1 0 0 0,6 28 0 0 0,-3-28 227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2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29 146 11979 0 0,'4'-1'2692'0'0,"-1"8"-1184"0"0,4 24-897 0 0,-1 34-979 0 0,-22 119 1715 0 0,34-258-2846 0 0,-15 52 380 0 0,0 1 0 0 0,-2-1 0 0 0,-2-37 1 0 0,0 51 997 0 0,0 1 0 0 0,-1-1 0 0 0,0 1 0 0 0,0 0 1 0 0,-7-14-1 0 0,7 16 417 0 0,0 1 0 0 0,-1 0-1 0 0,0 0 1 0 0,0 0 0 0 0,0 0 0 0 0,-1 0 0 0 0,1 1 0 0 0,-1-1-1 0 0,-9-5 3019 0 0,44-5-2424 0 0,49-17-1 0 0,72-22-118 0 0,-90 26-2991 0 0,-55 24 1215 0 0,-2 0-283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2.3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 13243 0 0,'0'0'4261'0'0,"5"-1"-4193"0"0,19-3 36 0 0,47-1 1 0 0,-3 0-2097 0 0,-16-1-4712 0 0,-36 4 3308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4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1 217 5817 0 0,'0'4'515'0'0,"0"-1"-1"0"0,0 1 0 0 0,1 0 1 0 0,-1-1-1 0 0,1 1 0 0 0,0-1 1 0 0,0 0-1 0 0,0 1 1 0 0,1-1-1 0 0,-1 0 0 0 0,1 0 1 0 0,0 1-1 0 0,0-1 0 0 0,4 4 1 0 0,-4-4-356 0 0,0-1 0 0 0,0 0 0 0 0,1 0 1 0 0,-1 0-1 0 0,1-1 0 0 0,0 1 0 0 0,-1 0 0 0 0,1-1 0 0 0,0 0 1 0 0,0 0-1 0 0,0 0 0 0 0,0 0 0 0 0,0 0 0 0 0,0 0 1 0 0,0-1-1 0 0,0 0 0 0 0,6 1 0 0 0,-3-2-59 0 0,0 0 1 0 0,1 0-1 0 0,-1-1 0 0 0,0 0 1 0 0,0 0-1 0 0,0 0 0 0 0,0-1 0 0 0,-1 1 1 0 0,1-2-1 0 0,-1 1 0 0 0,1 0 0 0 0,-1-1 1 0 0,8-8-1 0 0,5-4 67 0 0,-1-1 1 0 0,17-23-1 0 0,-25 28-94 0 0,-1 0 0 0 0,0 0 0 0 0,-1-1 0 0 0,8-17 0 0 0,-12 22 2 0 0,0 1 0 0 0,0-1 0 0 0,-1 1 0 0 0,0-1-1 0 0,-1 0 1 0 0,1 0 0 0 0,-2 1 0 0 0,1-1 0 0 0,-1-14-1 0 0,-1 22-70 0 0,1-1-1 0 0,0 1 0 0 0,-1-1 0 0 0,1 0 1 0 0,0 1-1 0 0,-1-1 0 0 0,1 1 0 0 0,-1-1 1 0 0,1 1-1 0 0,-1-1 0 0 0,1 1 0 0 0,-1-1 0 0 0,1 1 1 0 0,-1-1-1 0 0,1 1 0 0 0,-1 0 0 0 0,0-1 1 0 0,1 1-1 0 0,-1 0 0 0 0,1 0 0 0 0,-1-1 0 0 0,0 1 1 0 0,1 0-1 0 0,-1 0 0 0 0,0 0 0 0 0,0 0 1 0 0,1 0-1 0 0,-1 0 0 0 0,0 0 0 0 0,1 0 1 0 0,-1 0-1 0 0,0 0 0 0 0,1 0 0 0 0,-1 0 0 0 0,0 1 1 0 0,1-1-1 0 0,-1 0 0 0 0,0 0 0 0 0,0 1 1 0 0,-28 11-208 0 0,14-3 122 0 0,0 1 0 0 0,1 0 1 0 0,1 1-1 0 0,0 1 0 0 0,0 0 1 0 0,1 1-1 0 0,1 0 0 0 0,0 0 1 0 0,-12 21-1 0 0,15-21 107 0 0,0 1 0 0 0,1 0-1 0 0,0 0 1 0 0,1 1 0 0 0,1 0 0 0 0,0 0 0 0 0,1 0-1 0 0,1 0 1 0 0,0 1 0 0 0,0 24 0 0 0,2-35 9 0 0,2-1 0 0 0,-1 0 1 0 0,0 0-1 0 0,1 0 0 0 0,0 0 1 0 0,0 0-1 0 0,0 0 0 0 0,0 0 1 0 0,1-1-1 0 0,-1 1 0 0 0,1 0 1 0 0,0-1-1 0 0,0 1 0 0 0,0-1 1 0 0,1 1-1 0 0,-1-1 1 0 0,5 4-1 0 0,-2-3 23 0 0,0 0-1 0 0,1 0 1 0 0,-1-1 0 0 0,0 0 0 0 0,1 0 0 0 0,0-1 0 0 0,0 1-1 0 0,-1-1 1 0 0,1 0 0 0 0,9 1 0 0 0,4 0 59 0 0,1-1 0 0 0,-1-1-1 0 0,0-1 1 0 0,0-1 0 0 0,0 0 0 0 0,29-7-1 0 0,10-6 22 0 0,-38 8-270 0 0,0 2 0 0 0,1 0 0 0 0,37-3 1 0 0,-56 7-89 0 0,-1 0 1 0 0,1 0-1 0 0,-1 1 1 0 0,1-1 0 0 0,0 0-1 0 0,-1 1 1 0 0,1-1-1 0 0,-1 1 1 0 0,1-1-1 0 0,-1 1 1 0 0,1 0-1 0 0,-1-1 1 0 0,0 1 0 0 0,1 0-1 0 0,-1 0 1 0 0,0 0-1 0 0,1 0 1 0 0,-1 1-1 0 0,0-1 1 0 0,0 0 0 0 0,0 0-1 0 0,0 1 1 0 0,1 1-1 0 0,1 6 41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2.9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153 302 4313 0 0,'0'-6'13716'0'0,"-7"-2"-11615"0"0,-1 9-2129 0 0,1 0 0 0 0,-1 1 1 0 0,1 0-1 0 0,-1 0 1 0 0,1 0-1 0 0,0 1 0 0 0,0 0 1 0 0,1 1-1 0 0,-1-1 1 0 0,0 1-1 0 0,1 1 0 0 0,0-1 1 0 0,0 1-1 0 0,1 0 1 0 0,-1 0-1 0 0,1 1 0 0 0,0 0 1 0 0,0 0-1 0 0,1 0 1 0 0,0 0-1 0 0,0 1 0 0 0,-4 9 1 0 0,7-15 8 0 0,1 0 0 0 0,0-1 0 0 0,-1 1 0 0 0,1 0 0 0 0,0 0 0 0 0,0 0 1 0 0,0 0-1 0 0,0 0 0 0 0,-1 0 0 0 0,1 0 0 0 0,1-1 0 0 0,-1 1 0 0 0,0 0 0 0 0,0 0 0 0 0,0 0 0 0 0,0 0 0 0 0,1 0 1 0 0,-1 0-1 0 0,0 0 0 0 0,1-1 0 0 0,-1 1 0 0 0,1 0 0 0 0,-1 0 0 0 0,1-1 0 0 0,-1 1 0 0 0,1 0 0 0 0,-1 0 1 0 0,1-1-1 0 0,0 1 0 0 0,1 0 0 0 0,0 0-3 0 0,-1-1 0 0 0,1 1 1 0 0,0-1-1 0 0,0 0 0 0 0,0 0 0 0 0,0 0 1 0 0,0 0-1 0 0,0 0 0 0 0,0 0 0 0 0,0 0 0 0 0,0-1 1 0 0,0 1-1 0 0,2-2 0 0 0,7-1-49 0 0,-1-1-1 0 0,0-1 1 0 0,-1 0-1 0 0,11-6 1 0 0,-18 9 46 0 0,3-1-73 0 0,0 0 0 0 0,-1 0 0 0 0,1 0 1 0 0,-1-1-1 0 0,0 0 0 0 0,0 0 0 0 0,0 0 0 0 0,-1 0 1 0 0,4-6-1 0 0,-6 9 574 0 0,1 13 201 0 0,1-7-640 0 0,0 0-1 0 0,0 0 1 0 0,0 1 0 0 0,1-2-1 0 0,0 1 1 0 0,0 0-1 0 0,0-1 1 0 0,0 0-1 0 0,1 0 1 0 0,0 0 0 0 0,0 0-1 0 0,0-1 1 0 0,0 0-1 0 0,0 0 1 0 0,1 0 0 0 0,-1-1-1 0 0,1 0 1 0 0,0 0-1 0 0,0 0 1 0 0,0-1-1 0 0,0 0 1 0 0,0 0 0 0 0,0 0-1 0 0,0-1 1 0 0,0 1-1 0 0,0-2 1 0 0,0 1-1 0 0,0-1 1 0 0,0 0 0 0 0,0 0-1 0 0,0 0 1 0 0,0-1-1 0 0,-1 0 1 0 0,8-3 0 0 0,3-2 3 0 0,-1 0-1 0 0,0-1 1 0 0,0 0 0 0 0,-1-1 0 0 0,0-1 0 0 0,-1 0 0 0 0,0-1 0 0 0,0 0 0 0 0,-1-1 0 0 0,-1 0 0 0 0,0-1 0 0 0,13-19 0 0 0,-19 24-39 0 0,0-1 0 0 0,0 1-1 0 0,-1-1 1 0 0,0 0 0 0 0,-1 0 0 0 0,0 0-1 0 0,0-1 1 0 0,-1 1 0 0 0,0-1-1 0 0,-1 1 1 0 0,0-1 0 0 0,0 0 0 0 0,-1 1-1 0 0,0-1 1 0 0,-1 0 0 0 0,0 0-1 0 0,-1 1 1 0 0,0-1 0 0 0,0 1-1 0 0,-1 0 1 0 0,0-1 0 0 0,-9-16 0 0 0,12 24-12 0 0,-2-1 0 0 0,1 1 0 0 0,0 0 0 0 0,0-1 0 0 0,-1 1 0 0 0,1 0 0 0 0,-1 0 0 0 0,0 0 0 0 0,0 0 1 0 0,0 0-1 0 0,0 0 0 0 0,0 0 0 0 0,0 1 0 0 0,0-1 0 0 0,0 1 0 0 0,-1 0 0 0 0,1-1 0 0 0,-1 1 0 0 0,1 0 0 0 0,-1 0 0 0 0,1 1 1 0 0,-1-1-1 0 0,0 0 0 0 0,1 1 0 0 0,-1 0 0 0 0,0 0 0 0 0,1-1 0 0 0,-1 2 0 0 0,-3-1 0 0 0,3 1-1 0 0,0 0-1 0 0,0 1 1 0 0,0-1-1 0 0,0 1 1 0 0,0 0-1 0 0,0 0 1 0 0,0 0-1 0 0,1 0 1 0 0,-1 0-1 0 0,0 1 1 0 0,1-1-1 0 0,0 1 1 0 0,0-1-1 0 0,0 1 1 0 0,0 0-1 0 0,0 0 1 0 0,0 0-1 0 0,1 0 1 0 0,-1 0-1 0 0,1 0 1 0 0,0 1-1 0 0,-1 5 1 0 0,-2 8 129 0 0,1 0 0 0 0,1 0 0 0 0,1 0 0 0 0,0 0 0 0 0,1 1 0 0 0,1-1 0 0 0,1 0 0 0 0,0 0 0 0 0,1 0 0 0 0,9 25 0 0 0,-5-18-206 0 0,2-1-1 0 0,0 0 1 0 0,2 0-1 0 0,0-1 1 0 0,2 0 0 0 0,25 33-1 0 0,-38-55 90 0 0,2 2-427 0 0,-1 1 1 0 0,1-1-1 0 0,1 1 0 0 0,-1-1 0 0 0,0 0 1 0 0,1 0-1 0 0,-1 0 0 0 0,1 0 0 0 0,-1 0 1 0 0,5 2-1 0 0,-4-4 240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3.2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48 15571 0 0,'0'0'2580'0'0,"26"-2"-2076"0"0,43-1-265 0 0,-26 2-530 0 0,-1-1-1 0 0,0-3 0 0 0,60-14 1 0 0,-82 12-412 0 0,-4-2-231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4.8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273 1229 4537 0 0,'-67'15'3745'0'0,"24"2"3624"0"0,79-3-6825 0 0,-6-11-108 0 0,1-2-1 0 0,0-1 0 0 0,-1-1 0 0 0,37-6 0 0 0,120-29 587 0 0,-170 32-905 0 0,-3 2 17 0 0,0-1 1 0 0,-1 0-1 0 0,1-1 0 0 0,-1-1 1 0 0,0 0-1 0 0,0-1 1 0 0,-1 0-1 0 0,1-1 0 0 0,15-11 1 0 0,-26 16-17 0 0,-1-1 0 0 0,1 1 0 0 0,-1 0 1 0 0,0-1-1 0 0,0 1 0 0 0,0-1 0 0 0,0 0 0 0 0,-1 1 1 0 0,1-1-1 0 0,-1 1 0 0 0,1-1 0 0 0,-1 0 0 0 0,0-3 1 0 0,-2-46 174 0 0,1 27-235 0 0,-2-14 109 0 0,-1 0 0 0 0,-1 0 0 0 0,-12-40 1 0 0,7 36 2 0 0,2 0 0 0 0,-3-46-1 0 0,-4-63 5 0 0,7 90-65 0 0,-1-63-1 0 0,9 79-113 0 0,-4-186-62 0 0,-2 208 62 0 0,4 20-57 0 0,1 0-1 0 0,0 1 1 0 0,0-1 0 0 0,1 0-1 0 0,-1 1 1 0 0,1-1-1 0 0,-1-7 1 0 0,-34 14-745 0 0,-27 14 806 0 0,54-17 2 0 0,-17 3 6 0 0,-1-1 0 0 0,0-1 0 0 0,1-1-1 0 0,-1-1 1 0 0,1-2 0 0 0,-32-6 0 0 0,-42-4 8 0 0,68 10-12 0 0,15 1-1 0 0,0 1 0 0 0,0 0 0 0 0,0 2 0 0 0,-25 2 0 0 0,35-1-41 0 0,0 1-1 0 0,0 1 0 0 0,0-1 1 0 0,1 1-1 0 0,-1 0 0 0 0,1 0 1 0 0,0 0-1 0 0,0 1 0 0 0,0-1 1 0 0,-4 8-1 0 0,7-11 43 0 0,-1 5-31 0 0,0 0 1 0 0,0-1-1 0 0,0 1 1 0 0,1 1-1 0 0,-1-1 1 0 0,1 0-1 0 0,1 1 0 0 0,-1-1 1 0 0,1 1-1 0 0,1-1 1 0 0,-1 1-1 0 0,1 0 1 0 0,0-1-1 0 0,2 14 1 0 0,-1-1-3 0 0,1 25 19 0 0,3 0-1 0 0,14 63 1 0 0,-1-9 30 0 0,51 271 678 0 0,-66-336-621 0 0,-2 1 0 0 0,-1-1 0 0 0,-2 0 0 0 0,-1 1 0 0 0,-2-1 0 0 0,-1 0 0 0 0,-18 55 0 0 0,10-38 320 0 0,14-49-180 0 0,0 0-60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5.2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0 106 7994 0 0,'0'0'5797'0'0,"8"-2"-3881"0"0,11-5-1411 0 0,1 1 0 0 0,0 1-1 0 0,1 0 1 0 0,-1 2 0 0 0,25-1-1 0 0,38-7 288 0 0,27-13-291 0 0,10-3-628 0 0,-41 15-3441 0 0,-74 13 2916 0 0,0 3 510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8.1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5617 0 0,'0'0'11361'0'0,"1"6"-11058"0"0,10 25-240 0 0,-1 2-1 0 0,-2 0 1 0 0,-1 0 0 0 0,-1 0-1 0 0,1 52 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8.5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0 108 15995 0 0,'0'0'577'0'0,"5"-17"2292"0"0,-2 10-2867 0 0,1 0-1 0 0,1 1 0 0 0,-1 0 0 0 0,1 0 0 0 0,0 0 0 0 0,0 1 0 0 0,1 0 0 0 0,0 0 0 0 0,0 0 0 0 0,0 0 1 0 0,0 1-1 0 0,1 0 0 0 0,-1 1 0 0 0,1-1 0 0 0,0 1 0 0 0,10-3 0 0 0,-13 5-19 0 0,0 0-1 0 0,-1 1 1 0 0,1-1-1 0 0,0 1 1 0 0,0 0-1 0 0,0 0 1 0 0,1 0 0 0 0,-1 0-1 0 0,0 0 1 0 0,-1 1-1 0 0,1 0 1 0 0,0 0-1 0 0,0 0 1 0 0,5 2-1 0 0,-8-2 29 0 0,0-1 0 0 0,-1 1 0 0 0,1 0-1 0 0,0-1 1 0 0,0 1 0 0 0,0-1-1 0 0,-1 1 1 0 0,1 0 0 0 0,0 0 0 0 0,-1-1-1 0 0,1 1 1 0 0,-1 0 0 0 0,1 0 0 0 0,-1 0-1 0 0,1 0 1 0 0,-1 0 0 0 0,1 0-1 0 0,-1 0 1 0 0,0 0 0 0 0,0 0 0 0 0,1 0-1 0 0,-1 1 1 0 0,0 1 22 0 0,-1-1 1 0 0,1 0-1 0 0,-1 0 0 0 0,1 0 0 0 0,-1 1 1 0 0,0-1-1 0 0,0 0 0 0 0,0 0 0 0 0,0 0 1 0 0,0 0-1 0 0,-1 0 0 0 0,1 0 0 0 0,0-1 1 0 0,-3 3-1 0 0,3-3-44 0 0,-1 0-1 0 0,1 0 1 0 0,0 0-1 0 0,0 1 1 0 0,0-1-1 0 0,0 0 1 0 0,0 0 0 0 0,0 1-1 0 0,0-1 1 0 0,0 1-1 0 0,1-1 1 0 0,-1 0 0 0 0,1 1-1 0 0,-1-1 1 0 0,1 1-1 0 0,-1 0 1 0 0,1-1 0 0 0,0 1-1 0 0,0-1 1 0 0,-1 1-1 0 0,1 0 1 0 0,0-1-1 0 0,1 1 1 0 0,-1-1 0 0 0,0 1-1 0 0,0-1 1 0 0,1 1-1 0 0,-1 0 1 0 0,1-1 0 0 0,0 3-1 0 0,3-1-53 0 0,0 1 1 0 0,0 0-1 0 0,0-1 0 0 0,0 0 1 0 0,1 0-1 0 0,0 0 0 0 0,-1 0 1 0 0,7 2-1 0 0,-6-2 115 0 0,4 1-46 0 0,-1 0 0 0 0,0 1 0 0 0,0 0-1 0 0,0 1 1 0 0,-1 0 0 0 0,0 0 0 0 0,0 1 0 0 0,8 9 0 0 0,-14-15 24 0 0,0 1 1 0 0,0 0 0 0 0,0 0 0 0 0,0 0 0 0 0,0 0-1 0 0,0 0 1 0 0,-1 0 0 0 0,1 0 0 0 0,-1 0 0 0 0,1 0-1 0 0,-1 0 1 0 0,0 1 0 0 0,0-1 0 0 0,0 0 0 0 0,0 0-1 0 0,-1 4 1 0 0,0-3 28 0 0,0 0 1 0 0,0 1-1 0 0,0-1 0 0 0,-1 0 0 0 0,0 0 1 0 0,0-1-1 0 0,0 1 0 0 0,0 0 0 0 0,0-1 1 0 0,0 1-1 0 0,0-1 0 0 0,-1 1 0 0 0,-5 3 1 0 0,-2 1 91 0 0,0 0 1 0 0,-1 0 0 0 0,0-1-1 0 0,0-1 1 0 0,-21 8-1 0 0,-17-3-1441 0 0,44-10 625 0 0,-1 0 1 0 0,1 0-1 0 0,0-1 1 0 0,0 0 0 0 0,0 1-1 0 0,1-2 1 0 0,-8-1-1 0 0,1-3-1801 0 0,2-3-488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8.9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13979 0 0,'0'0'647'0'0,"0"5"89"0"0,28 260 1403 0 0,-24-240-3045 0 0,-1-10-3092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9.3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137 16 12675 0 0,'0'0'4669'0'0,"-13"2"-2070"0"0,4 2-2626 0 0,0 1 0 0 0,1 0 1 0 0,-1 0-1 0 0,1 1 0 0 0,0 0 0 0 0,0 1 1 0 0,-11 13-1 0 0,14-16 10 0 0,1 1 0 0 0,-1 0 1 0 0,1 1-1 0 0,1-1 0 0 0,-1 0 0 0 0,1 1 1 0 0,0 0-1 0 0,0 0 0 0 0,1 0 0 0 0,0 0 1 0 0,0 0-1 0 0,0 0 0 0 0,1 1 0 0 0,-1 7 1 0 0,1-12 0 0 0,1-1 0 0 0,0 0 0 0 0,0 0 0 0 0,0 0 0 0 0,0 0 0 0 0,0 0 1 0 0,1 0-1 0 0,-1 0 0 0 0,0 0 0 0 0,0 0 0 0 0,1 0 0 0 0,-1 1 0 0 0,1-1 1 0 0,-1 0-1 0 0,1-1 0 0 0,-1 1 0 0 0,1 0 0 0 0,-1 0 0 0 0,1 0 0 0 0,0 0 1 0 0,0 0-1 0 0,-1-1 0 0 0,1 1 0 0 0,0 0 0 0 0,0 0 0 0 0,0-1 0 0 0,0 1 1 0 0,2 0-1 0 0,-1 0 11 0 0,1-1 0 0 0,-1 0-1 0 0,1 0 1 0 0,-1 0 0 0 0,1 0 0 0 0,-1 0 0 0 0,0 0 0 0 0,1-1 0 0 0,-1 1 0 0 0,1-1 0 0 0,-1 1 0 0 0,4-3 0 0 0,5-1 62 0 0,0-1 0 0 0,-1-1 0 0 0,1 0 0 0 0,11-9 0 0 0,-15 9 10 0 0,-1-1 0 0 0,0 1 0 0 0,0-1 1 0 0,0 0-1 0 0,-1-1 0 0 0,0 1 0 0 0,0-1 0 0 0,5-12 0 0 0,-9 18-47 0 0,0 0 1 0 0,0 0 0 0 0,0 0 0 0 0,0-1 0 0 0,0 1-1 0 0,0 0 1 0 0,-1 0 0 0 0,1-1 0 0 0,-1 1 0 0 0,0 0-1 0 0,1-1 1 0 0,-1 1 0 0 0,0 0 0 0 0,0-1 0 0 0,-1 1-1 0 0,1 0 1 0 0,0-1 0 0 0,-1 1 0 0 0,1 0 0 0 0,-1 0-1 0 0,0-1 1 0 0,0 1 0 0 0,0 0 0 0 0,0 0 0 0 0,0 0-1 0 0,0 0 1 0 0,-1 0 0 0 0,1 0 0 0 0,-1 1 0 0 0,1-1-1 0 0,-1 0 1 0 0,0 1 0 0 0,1-1 0 0 0,-1 1 0 0 0,0-1-1 0 0,0 1 1 0 0,-3-2 0 0 0,2 3-142 0 0,1-1 1 0 0,-1 1-1 0 0,1 0 0 0 0,-1 0 0 0 0,0 0 0 0 0,1 0 1 0 0,-1 0-1 0 0,0 0 0 0 0,1 1 0 0 0,-1-1 1 0 0,1 1-1 0 0,-1-1 0 0 0,1 1 0 0 0,-1 0 1 0 0,1 0-1 0 0,-1 1 0 0 0,1-1 0 0 0,0 0 0 0 0,0 1 1 0 0,0-1-1 0 0,-2 3 0 0 0,2-3-310 0 0,0 0 1 0 0,1 1-1 0 0,-1-1 0 0 0,1 1 0 0 0,-1-1 0 0 0,1 1 0 0 0,0 0 1 0 0,-1-1-1 0 0,1 1 0 0 0,0 0 0 0 0,0 0 0 0 0,1 0 0 0 0,-1 0 1 0 0,0 0-1 0 0,0 4 0 0 0,1 3-2544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59.7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66 1 15699 0 0,'0'0'3342'0'0,"-11"4"-2469"0"0,7-1-913 0 0,0 1 0 0 0,-1-1 0 0 0,1 1 0 0 0,1 0 0 0 0,-1 0 0 0 0,1 0 0 0 0,-1 0 0 0 0,1 1 1 0 0,0-1-1 0 0,1 1 0 0 0,-1 0 0 0 0,1 0 0 0 0,0 0 0 0 0,0 0 0 0 0,0 0 0 0 0,-1 8 0 0 0,3-11 19 0 0,0 1-1 0 0,-1-1 0 0 0,1 1 0 0 0,0-1 0 0 0,0 1 0 0 0,0 0 1 0 0,0-1-1 0 0,1 1 0 0 0,-1-1 0 0 0,1 1 0 0 0,-1-1 0 0 0,1 1 1 0 0,0-1-1 0 0,0 0 0 0 0,0 1 0 0 0,0-1 0 0 0,1 0 0 0 0,-1 0 1 0 0,1 0-1 0 0,-1 0 0 0 0,1 0 0 0 0,0 0 0 0 0,-1 0 0 0 0,1 0 1 0 0,0-1-1 0 0,0 1 0 0 0,0-1 0 0 0,1 1 0 0 0,-1-1 0 0 0,0 0 1 0 0,0 0-1 0 0,1 0 0 0 0,-1 0 0 0 0,1 0 0 0 0,-1 0 0 0 0,1-1 1 0 0,-1 1-1 0 0,5-1 0 0 0,-5 1 65 0 0,1-1 0 0 0,-1 0 0 0 0,0 1 0 0 0,1-1 0 0 0,-1 0 0 0 0,0 0 0 0 0,1-1 0 0 0,-1 1 0 0 0,0 0 0 0 0,1-1 0 0 0,-1 1 0 0 0,0-1 0 0 0,0 0 0 0 0,0 0 0 0 0,1 0 0 0 0,-1 0 0 0 0,0 0 0 0 0,0 0 0 0 0,0 0 0 0 0,-1-1 0 0 0,1 1 0 0 0,0-1 0 0 0,0 0 0 0 0,-1 1 0 0 0,1-1 0 0 0,-1 0 0 0 0,1 0 0 0 0,-1 0 0 0 0,0 0 0 0 0,2-3 0 0 0,-2 1 31 0 0,0 1 0 0 0,0 0-1 0 0,0 0 1 0 0,-1-1 0 0 0,1 1-1 0 0,-1 0 1 0 0,0-1-1 0 0,0 1 1 0 0,0-1 0 0 0,0 1-1 0 0,-1 0 1 0 0,1-1-1 0 0,-1 1 1 0 0,0 0 0 0 0,0 0-1 0 0,0-1 1 0 0,0 1-1 0 0,-1 0 1 0 0,1 0 0 0 0,-4-4-1 0 0,1 1-45 0 0,-1 0 0 0 0,0 0-1 0 0,0 0 1 0 0,-1 1 0 0 0,1 0-1 0 0,-1 0 1 0 0,-7-4 0 0 0,11 8-172 0 0,1 0 1 0 0,-1 0-1 0 0,1 1 1 0 0,-1-1-1 0 0,0 0 1 0 0,1 1-1 0 0,-1-1 1 0 0,0 1-1 0 0,1 0 1 0 0,-1-1-1 0 0,0 1 1 0 0,0 0-1 0 0,1 0 1 0 0,-1 0-1 0 0,-3 1 1 0 0,4-1-194 0 0,0 1-1 0 0,-1 0 1 0 0,1-1 0 0 0,0 1 0 0 0,-1 0 0 0 0,1 0 0 0 0,0 0-1 0 0,0 0 1 0 0,0 0 0 0 0,-1 0 0 0 0,1 0 0 0 0,0 0-1 0 0,1 1 1 0 0,-1-1 0 0 0,0 0 0 0 0,0 1 0 0 0,0-1-1 0 0,1 0 1 0 0,-1 1 0 0 0,0 2 0 0 0,-1 5-2561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00.0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122 1 13051 0 0,'0'0'3091'0'0,"2"7"-2407"0"0,25 63-253 0 0,20 60 988 0 0,-34-96-1094 0 0,-11-28-230 0 0,1 0 1 0 0,-1 0-1 0 0,1 0 1 0 0,-2 1-1 0 0,1-1 1 0 0,1 11 1557 0 0,-13-26-2084 0 0,4 6 372 0 0,1 0 0 0 0,-1 0 0 0 0,0 0-1 0 0,0 0 1 0 0,0 1 0 0 0,0 0 0 0 0,0 0 0 0 0,0 1-1 0 0,0-1 1 0 0,-1 1 0 0 0,1 1 0 0 0,-1-1-1 0 0,1 1 1 0 0,0 0 0 0 0,-1 1 0 0 0,1-1-1 0 0,-1 1 1 0 0,-8 3 0 0 0,7-1 86 0 0,1 0 0 0 0,-1 0 0 0 0,0 1 0 0 0,1 0 0 0 0,0 1 0 0 0,0-1 0 0 0,-11 10 0 0 0,16-12 5 0 0,0 0 0 0 0,0 0 0 0 0,0 0-1 0 0,1 0 1 0 0,-1 0 0 0 0,1 0 0 0 0,-1 0 0 0 0,1 1 0 0 0,0-1 0 0 0,0 1 0 0 0,0-1-1 0 0,-1 5 1 0 0,1-6-28 0 0,1 1 1 0 0,0-1-1 0 0,1 1 0 0 0,-1-1 0 0 0,0 1 0 0 0,0-1 0 0 0,1 0 1 0 0,-1 1-1 0 0,0-1 0 0 0,1 1 0 0 0,-1-1 0 0 0,1 0 0 0 0,0 1 1 0 0,-1-1-1 0 0,1 0 0 0 0,0 0 0 0 0,0 0 0 0 0,0 0 1 0 0,0 0-1 0 0,0 0 0 0 0,0 0 0 0 0,0 0 0 0 0,0 0 0 0 0,1 0 1 0 0,0 1-1 0 0,3 1-37 0 0,1 0 0 0 0,-1-1 0 0 0,1 1 1 0 0,-1-1-1 0 0,1 0 0 0 0,0 0 0 0 0,0-1 1 0 0,-1 0-1 0 0,1 0 0 0 0,0 0 0 0 0,7 0 0 0 0,70-7-2486 0 0,-40 2 651 0 0,-17 3 1058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58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387 329 3625 0 0,'0'0'9090'0'0,"1"0"-8913"0"0,-1-1 0 0 0,1 1 1 0 0,-1 0-1 0 0,0 0 0 0 0,1 0 0 0 0,-1-1 1 0 0,1 1-1 0 0,-1 0 0 0 0,1-1 1 0 0,-1 1-1 0 0,0 0 0 0 0,1-1 0 0 0,-1 1 1 0 0,0 0-1 0 0,1-1 0 0 0,-1 1 1 0 0,0-1-1 0 0,0 1 0 0 0,1-1 1 0 0,-1 1-1 0 0,0 0 0 0 0,0-1 0 0 0,0 1 1 0 0,0-1-1 0 0,0 1 0 0 0,1-1 1 0 0,-1 1-1 0 0,0-1 0 0 0,0 1 0 0 0,0-1 1 0 0,0 1-1 0 0,-1-1 0 0 0,4-16 266 0 0,-1 0-1 0 0,-1 0 1 0 0,-1 0-1 0 0,0 0 1 0 0,-4-23 0 0 0,3 29-338 0 0,-1-1 1 0 0,-1 0-1 0 0,0 0 1 0 0,0 1-1 0 0,-1 0 1 0 0,-1-1-1 0 0,0 2 1 0 0,0-1 0 0 0,-1 0-1 0 0,-11-14 1 0 0,13 20-105 0 0,0 1 0 0 0,0 0 0 0 0,0 0 0 0 0,0 0 0 0 0,-1 0 0 0 0,0 1-1 0 0,0 0 1 0 0,0-1 0 0 0,0 2 0 0 0,-1-1 0 0 0,1 1 0 0 0,-1 0 0 0 0,1 0 0 0 0,-1 0 0 0 0,0 1 0 0 0,0 0 0 0 0,1 0 0 0 0,-1 0 0 0 0,0 1 0 0 0,0 0 0 0 0,0 0 0 0 0,0 1 0 0 0,-7 1 0 0 0,2 0-99 0 0,0 1-1 0 0,0 0 1 0 0,1 1 0 0 0,0 0 0 0 0,0 1-1 0 0,0 0 1 0 0,0 1 0 0 0,1 0 0 0 0,-1 0-1 0 0,2 1 1 0 0,-1 0 0 0 0,1 1 0 0 0,0 0 0 0 0,0 0-1 0 0,1 1 1 0 0,0 0 0 0 0,-6 11 0 0 0,8-12 18 0 0,1-1 0 0 0,-1 1 0 0 0,1 0 0 0 0,1 0 0 0 0,0 1 1 0 0,0-1-1 0 0,1 1 0 0 0,0 0 0 0 0,0-1 0 0 0,1 1 0 0 0,0 0 0 0 0,0 0 1 0 0,1 0-1 0 0,1 0 0 0 0,-1 0 0 0 0,1 0 0 0 0,1 0 0 0 0,0-1 1 0 0,0 1-1 0 0,1 0 0 0 0,6 14 0 0 0,10 10-96 0 0,2 0 0 0 0,37 43 0 0 0,-35-48 159 0 0,-1 2 0 0 0,-1 0 0 0 0,17 34 0 0 0,-19-20 68 0 0,-1 1 1 0 0,23 92 0 0 0,-40-136-53 0 0,2 13 134 0 0,0 1 0 0 0,0 0 0 0 0,-2 0 0 0 0,1 17 0 0 0,-2-29-36 0 0,0 0-1 0 0,0 1 1 0 0,-1-1 0 0 0,1 0-1 0 0,-1 1 1 0 0,0-1-1 0 0,0 0 1 0 0,0 1-1 0 0,0-1 1 0 0,0 0-1 0 0,-1 0 1 0 0,1 0-1 0 0,-1 0 1 0 0,0 0-1 0 0,0-1 1 0 0,0 1-1 0 0,-1 0 1 0 0,1-1-1 0 0,0 0 1 0 0,-1 1-1 0 0,0-1 1 0 0,1 0 0 0 0,-1 0-1 0 0,-4 2 1 0 0,-3 0 66 0 0,0 1 0 0 0,0-1 0 0 0,0-1 1 0 0,-1 0-1 0 0,1 0 0 0 0,-1-1 1 0 0,1-1-1 0 0,-1 0 0 0 0,0 0 1 0 0,-19-1-1 0 0,23-1-424 0 0,0-1 1 0 0,1 1-1 0 0,-1-1 0 0 0,1 0 1 0 0,-1-1-1 0 0,1 0 1 0 0,0 0-1 0 0,0 0 0 0 0,0 0 1 0 0,0-1-1 0 0,1 0 1 0 0,-1 0-1 0 0,1-1 0 0 0,0 0 1 0 0,0 1-1 0 0,1-2 0 0 0,0 1 1 0 0,-5-8-1 0 0,-4-8-1699 0 0,0-3-390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00.4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153 12 8482 0 0,'0'-1'173'0'0,"0"1"0"0"0,1 0 0 0 0,-1 0 173 0 0,0 0-173 0 0,0-1 0 0 0,0 1 0 0 0,1 0 0 0 0,-1 0 0 0 0,0-1 0 0 0,0 1 0 0 0,0 0 0 0 0,0 0 0 0 0,0-1 0 0 0,0 1 0 0 0,0 0 0 0 0,1 0-1 0 0,-1-1 1 0 0,0 1 0 0 0,0 0 0 0 0,0 0 0 0 0,0-1 0 0 0,0 1 0 0 0,0 0 0 0 0,0-1 0 0 0,0 1 0 0 0,0 0 0 0 0,-1 0 0 0 0,1-1 0 0 0,0 1 0 0 0,0 0 0 0 0,0 0 0 0 0,0-1 0 0 0,0 1 0 0 0,0 0 0 0 0,-1 0 0 0 0,1-1 0 0 0,0 1 0 0 0,0 0 173 0 0,0 0-173 0 0,-1-1 0 0 0,1 1 0 0 0,0 0 0 0 0,0 0 0 0 0,-1 0 0 0 0,-11 7 6497 0 0,6-3-8557 0 0,-51 43 1817 0 0,50-40 83 0 0,-1 0 0 0 0,0 0 0 0 0,0 0 0 0 0,-1-1 0 0 0,0-1-1 0 0,-14 8 1 0 0,22-12-37 0 0,35 12-2487 0 0,-8-12 2339 0 0,69 8-250 0 0,-88-8 496 0 0,0 1 0 0 0,1-1 0 0 0,-1 1 0 0 0,0 1 0 0 0,0 0 0 0 0,0 0-1 0 0,0 0 1 0 0,-1 0 0 0 0,12 9 0 0 0,-17-11-17 0 0,-1-1 0 0 0,1 1-1 0 0,-1-1 1 0 0,1 1-1 0 0,-1-1 1 0 0,1 1 0 0 0,-1-1-1 0 0,0 1 1 0 0,1-1-1 0 0,-1 1 1 0 0,0 0 0 0 0,1-1-1 0 0,-1 1 1 0 0,0 0 0 0 0,0-1-1 0 0,0 1 1 0 0,1 0-1 0 0,-1-1 1 0 0,0 1 0 0 0,0 0-1 0 0,0-1 1 0 0,0 1-1 0 0,0 0 1 0 0,0-1 0 0 0,0 1-1 0 0,-1 0 1 0 0,1-1-1 0 0,0 2 1 0 0,-16 18 865 0 0,-36 13-256 0 0,41-26-532 0 0,-3 0-385 0 0,0 1-1 0 0,0-2 1 0 0,-1 0 0 0 0,0 0 0 0 0,0-1 0 0 0,0-1 0 0 0,-1-1-1 0 0,-21 2 1 0 0,37-5 148 0 0,-1 0 0 0 0,1 0 0 0 0,-1 0 1 0 0,1 0-1 0 0,-1 0 0 0 0,1 0 0 0 0,-1 0 0 0 0,1 0 0 0 0,-1 0 0 0 0,1-1 0 0 0,0 1 0 0 0,-1 0 0 0 0,1 0 0 0 0,-1 0 0 0 0,1-1 0 0 0,-1 1 0 0 0,1 0 0 0 0,0-1 0 0 0,-1 1 0 0 0,1 0 1 0 0,0-1-1 0 0,-1 1 0 0 0,1 0 0 0 0,0-1 0 0 0,0 1 0 0 0,-1-1 0 0 0,1 1 0 0 0,0-1 0 0 0,0 1 0 0 0,0 0 0 0 0,-1-1 0 0 0,1 1 0 0 0,0-1 0 0 0,0 1 0 0 0,0-1 0 0 0,0 1 0 0 0,0-1 1 0 0,0 1-1 0 0,0-1 0 0 0,0 1 0 0 0,0-1 0 0 0,0 1 0 0 0,0-1 0 0 0,1 1 0 0 0,-1-1 0 0 0,0 1 0 0 0,0 0 0 0 0,0-1 0 0 0,1 1 0 0 0,-1-1 0 0 0,0 1 0 0 0,0-1 0 0 0,1 1 0 0 0,-1 0 1 0 0,0-1-1 0 0,1 1 0 0 0,0-1 0 0 0,5-8-1100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00.7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 15627 0 0,'0'0'1255'0'0,"-2"21"1873"0"0,1-13-3100 0 0,1 1 0 0 0,0 0 0 0 0,0-1 0 0 0,4 18 0 0 0,-4-24-18 0 0,1 1 0 0 0,0 0 1 0 0,-1-1-1 0 0,1 1 0 0 0,1 0 0 0 0,-1-1 0 0 0,0 1 0 0 0,0-1 0 0 0,1 0 1 0 0,3 4-1 0 0,-5-5 1 0 0,1 0 1 0 0,0 0 0 0 0,0 0-1 0 0,0-1 1 0 0,1 1 0 0 0,-1-1-1 0 0,0 1 1 0 0,0-1-1 0 0,0 1 1 0 0,0-1 0 0 0,1 1-1 0 0,-1-1 1 0 0,0 0 0 0 0,0 0-1 0 0,1 0 1 0 0,-1 1 0 0 0,0-1-1 0 0,0-1 1 0 0,1 1 0 0 0,-1 0-1 0 0,0 0 1 0 0,0 0-1 0 0,1-1 1 0 0,-1 1 0 0 0,1-1-1 0 0,2 0 2 0 0,-1-1-1 0 0,0 0 0 0 0,0 0 0 0 0,0 0 0 0 0,-1 0 0 0 0,1 0 0 0 0,0-1 0 0 0,-1 1 1 0 0,1-1-1 0 0,-1 0 0 0 0,0 0 0 0 0,0 1 0 0 0,2-5 0 0 0,23-47-114 0 0,-18 34 129 0 0,-8 19 33 0 0,0 1-695 0 0,8 10 223 0 0,16 60-3475 0 0,-20-59 3169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01.2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203 0 16444 0 0,'-3'0'362'0'0,"0"1"0"0"0,0-1 1 0 0,0 1-1 0 0,0 0 0 0 0,0 0 1 0 0,0 0-1 0 0,0 0 0 0 0,0 0 1 0 0,-5 3-1 0 0,-42 35 916 0 0,22-17-796 0 0,16-13-467 0 0,0 1-1 0 0,0 0 1 0 0,1 0-1 0 0,1 1 1 0 0,0 1-1 0 0,-12 16 1 0 0,21-27-119 0 0,9 0-1398 0 0,-2-1 1421 0 0,1 0 1 0 0,-1 0-1 0 0,1-1 1 0 0,0 0-1 0 0,-1 0 1 0 0,1 0-1 0 0,11-5 1 0 0,-12 3 47 0 0,0 1 1 0 0,1 1 0 0 0,-1-1-1 0 0,0 1 1 0 0,1 0 0 0 0,-1 0-1 0 0,1 1 1 0 0,-1 0-1 0 0,1 0 1 0 0,11 2 0 0 0,-16-1 12 0 0,0 0 0 0 0,0 0 0 0 0,0 0 0 0 0,0 0 0 0 0,0 1 1 0 0,0-1-1 0 0,-1 1 0 0 0,1-1 0 0 0,0 1 0 0 0,-1 0 0 0 0,1 0 0 0 0,-1 0 0 0 0,0 0 0 0 0,0-1 1 0 0,0 2-1 0 0,0-1 0 0 0,0 0 0 0 0,0 0 0 0 0,1 3 0 0 0,11 49 257 0 0,-11-40 14 0 0,0-2 1 0 0,0 1 0 0 0,-1-1 0 0 0,-1 0 0 0 0,0 0 0 0 0,-1 0 0 0 0,-3 19 0 0 0,4-26-163 0 0,-1 0 0 0 0,0 0 0 0 0,-1 0 0 0 0,1 0 0 0 0,-1 0 0 0 0,0-1 0 0 0,0 1 0 0 0,0-1 0 0 0,-1 1 0 0 0,1-1 0 0 0,-1 0 0 0 0,0 0 0 0 0,0 0 0 0 0,-1 0 0 0 0,1-1 0 0 0,-1 1 0 0 0,0-1 0 0 0,-7 5 0 0 0,9-7-83 0 0,0 0 0 0 0,-1 0 0 0 0,1 0 1 0 0,0 0-1 0 0,-1-1 0 0 0,1 1 0 0 0,-1-1 1 0 0,0 1-1 0 0,1-1 0 0 0,-1 0 0 0 0,1 0 1 0 0,-1 0-1 0 0,0 0 0 0 0,1-1 0 0 0,-1 1 0 0 0,1-1 1 0 0,-1 1-1 0 0,1-1 0 0 0,-1 0 0 0 0,1 0 1 0 0,0 0-1 0 0,-1 0 0 0 0,1-1 0 0 0,0 1 1 0 0,0 0-1 0 0,0-1 0 0 0,0 0 0 0 0,0 1 1 0 0,-3-5-1 0 0,-17-30-2751 0 0,14-4-3985 0 0,8 27 3640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01.6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133 1 16051 0 0,'0'0'3134'0'0,"-15"4"-1252"0"0,5 2-1875 0 0,-1 0 0 0 0,1 1 0 0 0,0 1-1 0 0,0-1 1 0 0,1 1 0 0 0,-10 11 0 0 0,15-15-29 0 0,1 0 1 0 0,-1 0-1 0 0,1 0 0 0 0,0 0 1 0 0,0 1-1 0 0,0-1 1 0 0,1 1-1 0 0,-1 0 0 0 0,1 0 1 0 0,0 0-1 0 0,1 0 1 0 0,-1 0-1 0 0,1 0 0 0 0,0 0 1 0 0,0 0-1 0 0,1 1 1 0 0,-1-1-1 0 0,2 8 0 0 0,-1-12 3 0 0,0 0 0 0 0,0-1-1 0 0,1 1 1 0 0,-1 0 0 0 0,0 0-1 0 0,1-1 1 0 0,-1 1 0 0 0,1 0-1 0 0,-1-1 1 0 0,1 1 0 0 0,0 0-1 0 0,-1-1 1 0 0,1 1 0 0 0,-1 0-1 0 0,1-1 1 0 0,0 1-1 0 0,0-1 1 0 0,-1 0 0 0 0,1 1-1 0 0,0-1 1 0 0,0 0 0 0 0,-1 1-1 0 0,1-1 1 0 0,0 0 0 0 0,0 0-1 0 0,0 1 1 0 0,0-1 0 0 0,-1 0-1 0 0,1 0 1 0 0,0 0 0 0 0,0 0-1 0 0,0 0 1 0 0,0 0 0 0 0,0-1-1 0 0,-1 1 1 0 0,1 0 0 0 0,0 0-1 0 0,0-1 1 0 0,0 1-1 0 0,-1 0 1 0 0,1-1 0 0 0,0 1-1 0 0,0-1 1 0 0,-1 1 0 0 0,1-1-1 0 0,0 1 1 0 0,0-2 0 0 0,36-23-588 0 0,-29 17 439 0 0,0 0 0 0 0,0-1 0 0 0,-1 0 0 0 0,-1 0 0 0 0,0-1-1 0 0,0 1 1 0 0,-1-1 0 0 0,0 0 0 0 0,5-16 2026 0 0,-9 31-2200 0 0,0 0 231 0 0,0 0 0 0 0,1-1 0 0 0,0 1 0 0 0,0-1 0 0 0,0 1 0 0 0,0-1 0 0 0,0 0 0 0 0,1 1 0 0 0,6 6 0 0 0,15 9-3283 0 0,-22-19 2730 0 0,0 0 1 0 0,0 0-1 0 0,1-1 0 0 0,-1 1 0 0 0,0 0 1 0 0,0-1-1 0 0,1 1 0 0 0,-1-1 0 0 0,0 0 1 0 0,5 0-1 0 0,2-1-1990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01.9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30 153 3017 0 0,'-1'0'15372'0'0,"-1"7"-11542"0"0,0 5-3960 0 0,-2 10-2457 0 0,2-9 4259 0 0,2-13-1628 0 0,-1 0-1 0 0,1 1 1 0 0,0-1 0 0 0,-1 0 0 0 0,1 1 0 0 0,-1-1-1 0 0,1 0 1 0 0,0 0 0 0 0,-1 0 0 0 0,1 1 0 0 0,-1-1-1 0 0,1 0 1 0 0,0 0 0 0 0,-1 0 0 0 0,1 0 0 0 0,-1 0-1 0 0,1 0 1 0 0,-1 0 0 0 0,1 0 0 0 0,-1 0 0 0 0,1 0-1 0 0,-1 0 1 0 0,1 0 0 0 0,0 0 0 0 0,-1 0 0 0 0,1 0-1 0 0,-1 0 1 0 0,1 0 0 0 0,-1-1 0 0 0,1 1 0 0 0,0 0 0 0 0,-1 0-1 0 0,1 0 1 0 0,-1-1 0 0 0,1 1 0 0 0,0 0 0 0 0,-1-1-1 0 0,1 1 1 0 0,0 0 0 0 0,-1-1 0 0 0,1 1 0 0 0,0 0-1 0 0,0-1 1 0 0,-1 1 0 0 0,1-1 0 0 0,0 1 0 0 0,0 0-1 0 0,0-1 1 0 0,0 1 0 0 0,0-1 0 0 0,-1 1 0 0 0,1-1-1 0 0,0 1 1 0 0,0-1 0 0 0,0 1 0 0 0,0 0 0 0 0,0-1-1 0 0,0 1 1 0 0,0-1 0 0 0,1 1 0 0 0,-1-1 0 0 0,0 1-1 0 0,0-1 1 0 0,0-3-66 0 0,0 0 0 0 0,0 0 0 0 0,1 0 0 0 0,-1 0-1 0 0,1 0 1 0 0,0 1 0 0 0,0-1 0 0 0,0 0 0 0 0,1 1 0 0 0,-1-1 0 0 0,1 0 0 0 0,0 1-1 0 0,0 0 1 0 0,0-1 0 0 0,0 1 0 0 0,0 0 0 0 0,1 0 0 0 0,0 0 0 0 0,-1 1 0 0 0,1-1-1 0 0,0 1 1 0 0,0-1 0 0 0,1 1 0 0 0,-1 0 0 0 0,0 0 0 0 0,5-2 0 0 0,55-30-823 0 0,-44 26-186 0 0,-1-2 0 0 0,-1 0 0 0 0,25-19 0 0 0,-24 13 896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03.0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74 263 9178 0 0,'0'0'4688'0'0,"19"26"-4415"0"0,-8 7 474 0 0,-1-1-1 0 0,-1 1 1 0 0,-2 0-1 0 0,-1 1 1 0 0,2 53 1603 0 0,-13-91-1974 0 0,2-1-370 0 0,0 0 0 0 0,0 0-1 0 0,0-1 1 0 0,0 1 0 0 0,1-1 0 0 0,0 0 0 0 0,0 1 0 0 0,0-1 0 0 0,0-7 0 0 0,-9-65-629 0 0,6 28 199 0 0,0 25 518 0 0,0 1 1 0 0,-1 0-1 0 0,-2 1 1 0 0,0 0-1 0 0,-2 0 1 0 0,0 0-1 0 0,-2 1 1 0 0,-21-31-1 0 0,33 52 501 0 0,5-2-453 0 0,10-1-27 0 0,0 0 0 0 0,0 1 0 0 0,0 0 0 0 0,0 2-1 0 0,0-1 1 0 0,0 2 0 0 0,1 0 0 0 0,24 4 0 0 0,42-2 220 0 0,-42-7-240 0 0,0-1 1 0 0,0-3-1 0 0,-1-1 0 0 0,46-18 1 0 0,23-6 155 0 0,-108 34-252 0 0,1 1 0 0 0,-1-1-1 0 0,1 1 1 0 0,-1-1 0 0 0,1 0 0 0 0,-1 1-1 0 0,0-1 1 0 0,1 1 0 0 0,-1-1-1 0 0,0 1 1 0 0,1-1 0 0 0,-1 1 0 0 0,0-1-1 0 0,0 1 1 0 0,1-1 0 0 0,-1 1-1 0 0,0-1 1 0 0,0 1 0 0 0,0-1-1 0 0,0 1 1 0 0,0 0 0 0 0,0-1 0 0 0,0 1-1 0 0,0-1 1 0 0,0 1 0 0 0,0-1-1 0 0,0 1 1 0 0,0 0 0 0 0,0-1 0 0 0,0 1-1 0 0,-2 38-81 0 0,2 2-36 0 0,8 15 51 0 0,3 0 0 0 0,2-1 1 0 0,24 63-1 0 0,47 93 600 0 0,-84-211-473 0 0,0 0 1 0 0,0 0-1 0 0,0 1 1 0 0,0-1-1 0 0,-1 0 0 0 0,1 0 1 0 0,0 0-1 0 0,0 1 1 0 0,0-1-1 0 0,0 0 0 0 0,-1 0 1 0 0,1 0-1 0 0,0 0 1 0 0,0 0-1 0 0,-1 1 0 0 0,1-1 1 0 0,0 0-1 0 0,0 0 1 0 0,0 0-1 0 0,-1 0 0 0 0,1 0 1 0 0,0 0-1 0 0,0 0 1 0 0,-1 0-1 0 0,1 0 0 0 0,0 0 1 0 0,0 0-1 0 0,-1 0 1 0 0,1 0-1 0 0,0 0 0 0 0,0 0 1 0 0,-1 0-1 0 0,1 0 1 0 0,0 0-1 0 0,0 0 0 0 0,-1 0 1 0 0,1 0-1 0 0,0-1 1 0 0,0 1-1 0 0,0 0 0 0 0,-1 0 1 0 0,1 0-1 0 0,0 0 1 0 0,0-1-1 0 0,0 1 0 0 0,-1 0 1 0 0,1 0-1 0 0,0 0 1 0 0,0 0-1 0 0,0-1 0 0 0,0 1 1 0 0,0 0-1 0 0,-27-13-260 0 0,4 2 279 0 0,5 6-88 0 0,0 2 0 0 0,0 0 0 0 0,0 1 0 0 0,-1 1 0 0 0,1 0 0 0 0,0 2 0 0 0,-1 0 0 0 0,-32 6 0 0 0,-46 2 261 0 0,86-9-204 0 0,0-1-1 0 0,1 0 1 0 0,-1 0-1 0 0,-18-6 1 0 0,-3-3-2918 0 0,1 5-5425 0 0,15 4 4293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09.13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0 3705 0 0,'0'0'134'0'0,"1"5"179"0"0,5 97 270 0 0,-11 56 185 0 0,0 36-140 0 0,7-180-626 0 0,1-1-46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09.5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97 5473 0 0,'2'22'466'0'0,"0"-1"0"0"0,2 1 0 0 0,0-1 1 0 0,1 0-1 0 0,1 0 0 0 0,1-1 0 0 0,1 0 0 0 0,1 0 0 0 0,22 36 0 0 0,-29-53-355 0 0,0 1 0 0 0,0-1 0 0 0,1 0 0 0 0,-1 0 0 0 0,1 0 0 0 0,0 0 0 0 0,-1-1 0 0 0,1 1 0 0 0,1-1 0 0 0,-1 1 0 0 0,0-1 0 0 0,0 0 0 0 0,1 0 0 0 0,6 2 0 0 0,-8-4-58 0 0,0 0 0 0 0,0 0 1 0 0,0 0-1 0 0,0 0 1 0 0,0 0-1 0 0,0 0 1 0 0,0-1-1 0 0,-1 1 0 0 0,1-1 1 0 0,0 0-1 0 0,0 1 1 0 0,0-1-1 0 0,0 0 1 0 0,-1 0-1 0 0,1 0 0 0 0,-1 0 1 0 0,1 0-1 0 0,0 0 1 0 0,-1-1-1 0 0,0 1 1 0 0,1-1-1 0 0,-1 1 0 0 0,0-1 1 0 0,0 1-1 0 0,0-1 1 0 0,0 1-1 0 0,0-1 1 0 0,0 0-1 0 0,0 0 0 0 0,1-3 1 0 0,16-35-599 0 0,-2-1 0 0 0,-1-1 0 0 0,-2 0 0 0 0,14-86 0 0 0,-18 72 1428 0 0,-9 55-788 0 0,2 3-113 0 0,-1 0-1 0 0,0 0 1 0 0,1-1 0 0 0,-1 1-1 0 0,0 0 1 0 0,0 1 0 0 0,0-1-1 0 0,0 0 1 0 0,0 0 0 0 0,-1 0-1 0 0,1 0 1 0 0,-1 1 0 0 0,1-1-1 0 0,-1 5 1 0 0,6 40 264 0 0,10 64 288 0 0,-8-75-315 0 0,1 1 1 0 0,22 49-1 0 0,-30-84-315 0 0,0 0-1 0 0,0 0 1 0 0,1 0 0 0 0,-1 0 0 0 0,1-1-1 0 0,-1 1 1 0 0,1-1 0 0 0,0 1 0 0 0,0-1-1 0 0,0 0 1 0 0,-1 1 0 0 0,1-1 0 0 0,0 0-1 0 0,1 0 1 0 0,-1 0 0 0 0,0-1 0 0 0,0 1 0 0 0,0 0-1 0 0,0-1 1 0 0,1 1 0 0 0,-1-1 0 0 0,0 0-1 0 0,0 0 1 0 0,4 0 0 0 0,9 0-383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09.9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39 52 7162 0 0,'-8'-1'7812'0'0,"-1"9"-6154"0"0,-3 8-2838 0 0,12-15 1673 0 0,-2 3-468 0 0,1 0 1 0 0,-1-1-1 0 0,1 1 1 0 0,0 0 0 0 0,0 0-1 0 0,0 1 1 0 0,1-1-1 0 0,0 0 1 0 0,-1 0-1 0 0,1 0 1 0 0,1 0-1 0 0,-1 0 1 0 0,1 0 0 0 0,-1 0-1 0 0,3 6 1 0 0,20 55 296 0 0,-23-64-281 0 0,1 1 0 0 0,-1-1 0 0 0,1 0 0 0 0,-1 0 1 0 0,1 1-1 0 0,0-1 0 0 0,-1 0 0 0 0,1 0 0 0 0,0 0 1 0 0,0 0-1 0 0,0 0 0 0 0,0 0 0 0 0,0 0 0 0 0,0 0 1 0 0,0 0-1 0 0,0-1 0 0 0,0 1 0 0 0,0 0 0 0 0,1 0 1 0 0,-1-1-1 0 0,3 1 0 0 0,-3-1-5 0 0,0 0-1 0 0,0 0 1 0 0,0 0 0 0 0,1-1-1 0 0,-1 1 1 0 0,0-1-1 0 0,0 1 1 0 0,0-1 0 0 0,0 1-1 0 0,0-1 1 0 0,0 0 0 0 0,0 1-1 0 0,0-1 1 0 0,0 0 0 0 0,0 0-1 0 0,-1 0 1 0 0,1 0-1 0 0,0 0 1 0 0,1-1 0 0 0,5-10 83 0 0,0-1 1 0 0,0 1 0 0 0,6-21-1 0 0,-6 15-331 0 0,19-31-110 0 0,-16 32 250 0 0,-1 0 0 0 0,11-31 1 0 0,-20 47 28 0 0,5 88-1093 0 0,-4-82 1115 0 0,-1 0 1 0 0,1-1-1 0 0,0 1 0 0 0,1 0 1 0 0,-1-1-1 0 0,1 1 1 0 0,0-1-1 0 0,0 1 1 0 0,0-1-1 0 0,1 0 0 0 0,-1 0 1 0 0,1 0-1 0 0,0 0 1 0 0,0 0-1 0 0,6 4 1 0 0,-7-7-288 0 0,0 1 1 0 0,1-1 0 0 0,-1-1-1 0 0,1 1 1 0 0,-1 0 0 0 0,1 0 0 0 0,0-1-1 0 0,-1 0 1 0 0,1 1 0 0 0,0-1 0 0 0,-1 0-1 0 0,1-1 1 0 0,-1 1 0 0 0,6-1 0 0 0,6-3-1598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0.35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177 2 11202 0 0,'-1'-1'5534'0'0,"-2"1"-3951"0"0,-12 7-2344 0 0,-125 96 972 0 0,139-103-242 0 0,9-2-1056 0 0,0 1 513 0 0,0-1 1 0 0,0 1 0 0 0,0 1 0 0 0,12 0 0 0 0,4-1-468 0 0,-20 0 928 0 0,11 0-254 0 0,0 0 1 0 0,1 1-1 0 0,16 2 0 0 0,-29-2 413 0 0,-1 0 1 0 0,1 1 0 0 0,0 0-1 0 0,0-1 1 0 0,0 1-1 0 0,0 0 1 0 0,-1 1-1 0 0,1-1 1 0 0,0 0-1 0 0,3 3 1 0 0,-5-3 40 0 0,-1 0 1 0 0,1 0-1 0 0,0-1 1 0 0,0 1-1 0 0,-1 0 1 0 0,1 0-1 0 0,0 0 1 0 0,-1 0-1 0 0,1 0 1 0 0,-1 0 0 0 0,0 0-1 0 0,1 1 1 0 0,-1-1-1 0 0,0 0 1 0 0,1 0-1 0 0,-1 0 1 0 0,0 0-1 0 0,0 0 1 0 0,0 0-1 0 0,0 1 1 0 0,0-1-1 0 0,0 0 1 0 0,-1 0-1 0 0,1 0 1 0 0,0 0-1 0 0,-1 2 1 0 0,-3 4 174 0 0,0-1 0 0 0,0 0 0 0 0,0 0 0 0 0,-1 0 0 0 0,0-1 0 0 0,0 1 0 0 0,-1-1 0 0 0,1 0 0 0 0,-1-1 1 0 0,0 1-1 0 0,-7 3 0 0 0,-12 10 296 0 0,19-14-672 0 0,0 1-1 0 0,0-1 0 0 0,0-1 0 0 0,-1 1 0 0 0,0-1 0 0 0,0 0 0 0 0,0-1 0 0 0,0 1 0 0 0,0-1 0 0 0,-1-1 0 0 0,1 1 0 0 0,0-2 0 0 0,-1 1 0 0 0,1-1 0 0 0,-9 0 0 0 0,8-4-953 0 0,3-3-284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65 12763 0 0,'0'0'5749'0'0,"5"-1"-5129"0"0,293-27 427 0 0,-172 0-8838 0 0,-100 21 4549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0.7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217 0 11482 0 0,'-9'1'332'0'0,"1"0"-1"0"0,-1 1 1 0 0,1-1-1 0 0,0 2 0 0 0,-1-1 1 0 0,1 1-1 0 0,0 1 0 0 0,1-1 1 0 0,-1 1-1 0 0,1 1 0 0 0,-1-1 1 0 0,-9 9-1 0 0,2 0-449 0 0,0 0 1 0 0,1 1-1 0 0,0 0 1 0 0,-16 23-1 0 0,29-36 109 0 0,0 0 1 0 0,-1 0 0 0 0,1 0-1 0 0,0 1 1 0 0,0-1-1 0 0,0 1 1 0 0,0-1-1 0 0,0 1 1 0 0,1-1-1 0 0,-1 1 1 0 0,0-1 0 0 0,1 1-1 0 0,-1 0 1 0 0,1-1-1 0 0,-1 1 1 0 0,1 0-1 0 0,0-1 1 0 0,0 1 0 0 0,0 0-1 0 0,0-1 1 0 0,0 1-1 0 0,0 0 1 0 0,0 0-1 0 0,0-1 1 0 0,1 1-1 0 0,-1 0 1 0 0,1-1 0 0 0,-1 1-1 0 0,1 0 1 0 0,0-1-1 0 0,0 1 1 0 0,0-1-1 0 0,1 3 1 0 0,1-2 10 0 0,1 0 1 0 0,-1 0-1 0 0,0 0 0 0 0,0-1 1 0 0,1 1-1 0 0,-1-1 0 0 0,1 0 1 0 0,0 0-1 0 0,-1 0 0 0 0,1-1 1 0 0,0 1-1 0 0,-1-1 0 0 0,1 0 1 0 0,0 0-1 0 0,4-1 1 0 0,2 0-216 0 0,1-1 1 0 0,0 0-1 0 0,0-1 1 0 0,-1 0-1 0 0,15-7 1 0 0,-24 10 177 0 0,24-11-621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1.1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6985 0 0,'3'60'1409'0'0,"3"0"0"0"0,18 81-1 0 0,1 5-624 0 0,-23-119-436 0 0,1 9-846 0 0,4-15-2883 0 0,-5-18 1456 0 0,2-1-469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1.4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0 123 8482 0 0,'0'0'2394'0'0,"10"14"-233"0"0,-8-12-2034 0 0,0 1 0 0 0,0-1-1 0 0,0-1 1 0 0,1 1 0 0 0,-1 0-1 0 0,1 0 1 0 0,-1-1 0 0 0,1 0-1 0 0,0 1 1 0 0,-1-1 0 0 0,1 0-1 0 0,0 0 1 0 0,0-1 0 0 0,0 1-1 0 0,0 0 1 0 0,0-1 0 0 0,0 0-1 0 0,0 0 1 0 0,0 0 0 0 0,-1 0-1 0 0,1 0 1 0 0,0 0 0 0 0,0-1-1 0 0,0 0 1 0 0,0 1 0 0 0,0-1-1 0 0,0 0 1 0 0,-1 0 0 0 0,1-1-1 0 0,0 1 1 0 0,-1-1 0 0 0,1 1-1 0 0,-1-1 1 0 0,1 0-1 0 0,-1 0 1 0 0,3-2 0 0 0,25-26 68 0 0,-23 26-392 0 0,-1-1 0 0 0,-1-1 0 0 0,1 1-1 0 0,-1-1 1 0 0,0 0 0 0 0,0 0 0 0 0,-1 0 0 0 0,1-1 0 0 0,-2 0 0 0 0,5-8 0 0 0,-7 13 23 0 0,0 0 0 0 0,-1 0 0 0 0,1 0 0 0 0,0 0 0 0 0,-1 0 0 0 0,0 0 0 0 0,1 0 0 0 0,-1-1-1 0 0,0 1 1 0 0,0 0 0 0 0,0 0 0 0 0,0 0 0 0 0,-1-4 0 0 0,-9 4-1458 0 0,-10 14 1103 0 0,-13 15 1241 0 0,2 2 0 0 0,-36 42 1 0 0,66-70-674 0 0,0 0 0 0 0,0 0 1 0 0,-1 1-1 0 0,1-1 0 0 0,0 1 1 0 0,0-1-1 0 0,0 1 1 0 0,0-1-1 0 0,1 1 0 0 0,-1 0 1 0 0,0 0-1 0 0,1-1 1 0 0,-1 1-1 0 0,1 0 0 0 0,-1 0 1 0 0,1-1-1 0 0,0 1 0 0 0,0 0 1 0 0,0 0-1 0 0,0 0 1 0 0,0 0-1 0 0,0-1 0 0 0,0 1 1 0 0,1 0-1 0 0,-1 0 1 0 0,1-1-1 0 0,-1 1 0 0 0,1 0 1 0 0,0 0-1 0 0,0-1 1 0 0,0 1-1 0 0,-1-1 0 0 0,2 1 1 0 0,-1-1-1 0 0,0 1 0 0 0,0-1 1 0 0,0 0-1 0 0,1 1 1 0 0,-1-1-1 0 0,0 0 0 0 0,1 0 1 0 0,1 1-1 0 0,3 2-251 0 0,-1-1 0 0 0,1 0 0 0 0,-1-1 0 0 0,1 0-1 0 0,0 1 1 0 0,0-2 0 0 0,0 1 0 0 0,0-1 0 0 0,0 0 0 0 0,0 0-1 0 0,11 0 1 0 0,38-5-1068 0 0,-25 1 1141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1.8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333 1 10138 0 0,'-10'1'384'0'0,"0"1"0"0"0,0 1 0 0 0,1 0 0 0 0,-1 0 0 0 0,1 1 0 0 0,0 0 0 0 0,0 1 0 0 0,0 0 0 0 0,1 0 0 0 0,-1 1 0 0 0,-9 8 1 0 0,-11 6 69 0 0,16-10-431 0 0,-1 0 1 0 0,1 1 0 0 0,1 1 0 0 0,0 0 0 0 0,1 0 0 0 0,0 1 0 0 0,1 1-1 0 0,-11 17 1 0 0,21-30-44 0 0,-1-1 0 0 0,1 1 0 0 0,0-1 0 0 0,0 0 0 0 0,-1 1 0 0 0,1-1 1 0 0,0 1-1 0 0,0-1 0 0 0,0 1 0 0 0,0-1 0 0 0,0 1 0 0 0,-1-1 0 0 0,1 0 0 0 0,0 1 0 0 0,0-1 0 0 0,0 1 0 0 0,0-1 0 0 0,0 1 0 0 0,1-1 0 0 0,-1 1 0 0 0,0-1 0 0 0,0 1 0 0 0,0-1 0 0 0,0 0 0 0 0,0 1 0 0 0,1-1 0 0 0,-1 1 0 0 0,0-1 0 0 0,0 1 0 0 0,1-1 0 0 0,-1 0 0 0 0,0 1 0 0 0,1-1 0 0 0,-1 0 0 0 0,0 1 0 0 0,1-1 0 0 0,0 1 0 0 0,23 7-1316 0 0,26-4-1012 0 0,24-13-95 0 0,-62 6 2839 0 0,0 1 0 0 0,1 0 1 0 0,-1 1-1 0 0,1 1 0 0 0,-1 0 0 0 0,1 0 0 0 0,23 5 1 0 0,-36-5-289 0 0,1 0 0 0 0,-1 0 0 0 0,0 0 0 0 0,1 0 0 0 0,-1 0 0 0 0,1 0 0 0 0,-1 0 0 0 0,1 1 0 0 0,-1-1 0 0 0,0 0 0 0 0,1 0 0 0 0,-1 0 0 0 0,1 1 0 0 0,-1-1 0 0 0,0 0 0 0 0,1 1 0 0 0,-1-1 0 0 0,0 0 0 0 0,1 1 0 0 0,-1-1 0 0 0,0 0 1 0 0,0 1-1 0 0,1-1 0 0 0,-1 0 0 0 0,0 1 0 0 0,0-1 0 0 0,0 1 0 0 0,0-1 0 0 0,1 1 0 0 0,-1-1 0 0 0,0 0 0 0 0,0 1 0 0 0,0-1 0 0 0,0 1 0 0 0,0-1 0 0 0,0 1 0 0 0,0 0 0 0 0,-14 17 2403 0 0,-30 14-139 0 0,40-30-2152 0 0,-21 12 188 0 0,-2 0 0 0 0,0-2 0 0 0,0-1 0 0 0,-40 10 0 0 0,-23 8-5240 0 0,69-18 2920 0 0,17-6 664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4.9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1 5417 0 0,'3'24'6321'0'0,"12"30"-4845"0"0,11 47-2543 0 0,-14 2 1047 0 0,-5 1 1 0 0,-6 114 0 0 0,-32 211 1761 0 0,24-345-1035 0 0,-3 24 148 0 0,-27 373 1808 0 0,27-159-1990 0 0,9-258-598 0 0,0-7 38 0 0,8 77 1 0 0,-5-112-70 0 0,-2-17-41 0 0,1-1-1 0 0,-1 0 0 0 0,0 1 0 0 0,1-1 0 0 0,0 0 0 0 0,0 0 0 0 0,0 0 1 0 0,4 7-1 0 0,-3-3 19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5.2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0 217 6673 0 0,'0'0'6670'0'0,"8"2"-1097"0"0,33 4-4815 0 0,381-25 990 0 0,-173 11-1377 0 0,1461-19 761 0 0,-1390 38-1512 0 0,-320-11 32 0 0,-17-25-7318 0 0</inkml:trace>
  <inkml:trace contextRef="#ctx0" brushRef="#br0" timeOffset="1">229 43 9274 0 0,'0'0'5350'0'0,"3"3"-5644"0"0,6 11 267 0 0,-1 0 1 0 0,-1 1-1 0 0,0 0 1 0 0,-1 0-1 0 0,0 1 1 0 0,-1 0-1 0 0,5 32 1 0 0,-2 0 303 0 0,2 73-1 0 0,-15-49-1613 0 0,2-55 638 0 0</inkml:trace>
  <inkml:trace contextRef="#ctx0" brushRef="#br0" timeOffset="2">771 55 10050 0 0,'3'-17'1416'0'0,"0"4"1184"0"0,1 31-2199 0 0,0 20-264 0 0,-3 0 0 0 0,-3 53 0 0 0,1 37-1620 0 0,2-105 675 0 0</inkml:trace>
  <inkml:trace contextRef="#ctx0" brushRef="#br0" timeOffset="3">1461 0 10666 0 0,'0'0'376'0'0,"0"8"446"0"0,7 327 869 0 0,-5-269-2957 0 0,-2-40 1220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5.6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48 137 9466 0 0,'0'0'3739'0'0,"0"5"-3791"0"0,-2 19-40 0 0,2-1-1 0 0,4 36 0 0 0,-2-33 208 0 0,-1-1 0 0 0,-2 37 0 0 0,-15 13 779 0 0,16-75-827 0 0,0 0 1 0 0,0 0 0 0 0,0 0-1 0 0,0 0 1 0 0,0 0 0 0 0,0-1 880 0 0,-1 1-881 0 0,1 0 1 0 0,0 0 0 0 0,0 0-1 0 0,0 0 1 0 0,0 0 0 0 0,0-1 0 0 0,0 1-1 0 0,0 0 1 0 0,0 0 0 0 0,0 0-1 0 0,-1 0 1 0 0,1 0 0 0 0,0 0-1 0 0,0 0 1 0 0,0 0 0 0 0,0 0 0 0 0,0 0-1 0 0,0 0 1 0 0,0 0 0 0 0,0 0-1 0 0,-1 0 1 0 0,0 1 880 0 0,1-1-881 0 0,0 0 1 0 0,0 1 0 0 0,-6-19 709 0 0,-2-25-1234 0 0,-9-199-814 0 0,17 238 1325 0 0,0 1-1 0 0,0 0 1 0 0,1-1 0 0 0,0 1-1 0 0,-1-1 1 0 0,1 1 0 0 0,0 0-1 0 0,1 0 1 0 0,-1-1 0 0 0,1 1-1 0 0,-1 0 1 0 0,1 0-1 0 0,0 0 1 0 0,0 1 0 0 0,0-1-1 0 0,0 0 1 0 0,1 1 0 0 0,-1-1-1 0 0,1 1 1 0 0,-1 0 0 0 0,1 0-1 0 0,0 0 1 0 0,0 0 0 0 0,0 0-1 0 0,0 1 1 0 0,0-1 0 0 0,5 0-1 0 0,11-6 155 0 0,2 1-1 0 0,-1 2 1 0 0,30-6-1 0 0,-30 7-268 0 0,-6 1-139 0 0,92-15 525 0 0,-37 18-5037 0 0,-63 1 3834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6.0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1 111 12779 0 0,'0'0'2668'0'0,"5"0"-289"0"0,27-4-1970 0 0,-1-1-1 0 0,1-2 0 0 0,56-21 0 0 0,31-17-4489 0 0,-96 34 2239 0 0,-3 1-516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6.7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215 345 4497 0 0,'0'0'2492'0'0,"0"-26"5685"0"0,0-6-7436 0 0,0 24 586 0 0,-1 8-1274 0 0,1-1 0 0 0,-1 1-1 0 0,0-1 1 0 0,1 1 0 0 0,-1-1-1 0 0,0 1 1 0 0,1 0 0 0 0,-1-1-1 0 0,0 1 1 0 0,0 0 0 0 0,0 0-1 0 0,1 0 1 0 0,-1-1 0 0 0,0 1 0 0 0,0 0-1 0 0,0 0 1 0 0,1 0 0 0 0,-1 0-1 0 0,0 0 1 0 0,0 1 0 0 0,0-1-1 0 0,1 0 1 0 0,-3 1 0 0 0,-7 2-102 0 0,1 0 0 0 0,-1 1 1 0 0,1 0-1 0 0,-1 1 0 0 0,1 0 1 0 0,0 0-1 0 0,1 1 1 0 0,0 0-1 0 0,0 1 0 0 0,0 0 1 0 0,0 0-1 0 0,-9 13 0 0 0,7-9 42 0 0,1 0-1 0 0,1 1 0 0 0,-1 0 1 0 0,2 1-1 0 0,0 0 0 0 0,1 0 1 0 0,-8 20-1 0 0,14-33 25 0 0,0 1 1 0 0,0-1-1 0 0,-1 1 0 0 0,1-1 0 0 0,0 0 0 0 0,0 1 0 0 0,0-1 1 0 0,0 1-1 0 0,0-1 0 0 0,0 1 0 0 0,0-1 0 0 0,0 0 1 0 0,0 1-1 0 0,0-1 0 0 0,0 1 0 0 0,0-1 0 0 0,0 1 0 0 0,0-1 1 0 0,0 1-1 0 0,0-1 0 0 0,0 0 0 0 0,0 1 0 0 0,1-1 1 0 0,-1 1-1 0 0,0-1 0 0 0,0 0 0 0 0,1 1 0 0 0,-1-1 0 0 0,0 0 1 0 0,0 1-1 0 0,1-1 0 0 0,-1 0 0 0 0,0 1 0 0 0,1-1 1 0 0,-1 0-1 0 0,0 0 0 0 0,1 1 0 0 0,0-1 0 0 0,20-2 167 0 0,20-17-244 0 0,90-86-2350 0 0,-132 108 2412 0 0,-1-1 0 0 0,0 0 0 0 0,1 1 0 0 0,-1-1 0 0 0,1 1 0 0 0,0-1 1 0 0,0 1-1 0 0,0-1 0 0 0,0 1 0 0 0,0 0 0 0 0,0 0 0 0 0,1-1 0 0 0,-1 1 0 0 0,1 0 0 0 0,0 0 1 0 0,0 0-1 0 0,0 0 0 0 0,0 0 0 0 0,1-1 0 0 0,-1 1 0 0 0,1 0 0 0 0,0 0 0 0 0,-1-1 0 0 0,1 1 0 0 0,1 0 1 0 0,-1-1-1 0 0,0 1 0 0 0,0-1 0 0 0,1 1 0 0 0,0-1 0 0 0,2 3 0 0 0,-1 0 143 0 0,-1-1-1 0 0,2 0 0 0 0,-1 0 1 0 0,0-1-1 0 0,1 1 0 0 0,-1 0 1 0 0,1-1-1 0 0,0 0 0 0 0,0 0 0 0 0,1 0 1 0 0,-1-1-1 0 0,0 0 0 0 0,1 1 1 0 0,0-1-1 0 0,-1-1 0 0 0,1 1 1 0 0,0-1-1 0 0,0 0 0 0 0,9 1 1 0 0,-5-2-34 0 0,0-2 0 0 0,0 1 1 0 0,0-1-1 0 0,0-1 1 0 0,0 1-1 0 0,0-2 0 0 0,0 1 1 0 0,-1-1-1 0 0,0 0 0 0 0,0-1 1 0 0,0 0-1 0 0,0 0 0 0 0,-1-1 1 0 0,0 0-1 0 0,0 0 0 0 0,0-1 1 0 0,-1 1-1 0 0,0-1 0 0 0,-1-1 1 0 0,1 1-1 0 0,6-13 0 0 0,-2 2-122 0 0,0 0 0 0 0,-1-1 0 0 0,-1 0-1 0 0,-1 0 1 0 0,-1-1 0 0 0,0 0 0 0 0,-2 0 0 0 0,4-36-1 0 0,-7 48-24 0 0,0-13-36 0 0,0 1 1 0 0,-4-36-1 0 0,3 52 40 0 0,0 0 0 0 0,-1 0 0 0 0,1 0 0 0 0,-1 0 0 0 0,-1 0 0 0 0,1 0 0 0 0,0 0 1 0 0,-1 1-1 0 0,0-1 0 0 0,0 0 0 0 0,0 1 0 0 0,0-1 0 0 0,0 1 0 0 0,-1 0 0 0 0,1-1 0 0 0,-1 1 0 0 0,0 1 0 0 0,0-1 1 0 0,0 0-1 0 0,-5-2 0 0 0,7 4-34 0 0,-1 0 0 0 0,1 1 1 0 0,0-1-1 0 0,0 1 0 0 0,-1 0 1 0 0,1-1-1 0 0,0 1 0 0 0,-1 0 0 0 0,1 0 1 0 0,0 0-1 0 0,0 0 0 0 0,-1 0 1 0 0,1 0-1 0 0,0 0 0 0 0,-1 0 1 0 0,1 1-1 0 0,0-1 0 0 0,-1 0 1 0 0,1 1-1 0 0,0-1 0 0 0,0 1 0 0 0,0-1 1 0 0,-2 2-1 0 0,0 0 9 0 0,1 0 0 0 0,-1 1 0 0 0,1-1-1 0 0,-1 1 1 0 0,1-1 0 0 0,0 1 0 0 0,0 0 0 0 0,0 0 0 0 0,-1 3-1 0 0,-4 9 68 0 0,1 0-1 0 0,-9 32 1 0 0,13-41-39 0 0,-2 11 47 0 0,1 0-1 0 0,1 0 1 0 0,0 1-1 0 0,1-1 1 0 0,1 0-1 0 0,1 1 0 0 0,0-1 1 0 0,1 0-1 0 0,8 31 1 0 0,-7-37 8 0 0,0 0 0 0 0,0-1 1 0 0,1 0-1 0 0,1 1 0 0 0,-1-1 1 0 0,2-1-1 0 0,-1 1 0 0 0,2-1 0 0 0,-1 0 1 0 0,1 0-1 0 0,0-1 0 0 0,1 0 1 0 0,0 0-1 0 0,0-1 0 0 0,1 0 0 0 0,12 8 1 0 0,-17-13-249 0 0,0 0 1 0 0,0 0 0 0 0,0 0-1 0 0,0 0 1 0 0,0-1-1 0 0,0 1 1 0 0,1-1 0 0 0,-1 0-1 0 0,1-1 1 0 0,-1 1 0 0 0,1-1-1 0 0,-1 0 1 0 0,1 0-1 0 0,-1 0 1 0 0,0 0 0 0 0,1-1-1 0 0,-1 0 1 0 0,1 0 0 0 0,-1 0-1 0 0,0-1 1 0 0,0 1-1 0 0,6-4 1 0 0,-2 0 41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7.1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84 6497 0 0,'14'2'7269'0'0,"16"-9"-5058"0"0,-20 4-1499 0 0,147-22 566 0 0,-87 16-2142 0 0,80-21 0 0 0,-133 24 43 0 0,-5 1-258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5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29 227 15827 0 0,'-3'5'68'0'0,"0"-1"0"0"0,1 1 0 0 0,-1-1-1 0 0,1 1 1 0 0,0 0 0 0 0,0 0 0 0 0,1 0-1 0 0,-1 0 1 0 0,1 0 0 0 0,0 1 0 0 0,1-1-1 0 0,-1 0 1 0 0,1 0 0 0 0,0 1 0 0 0,1 8-1 0 0,1-1-36 0 0,0-1 1 0 0,1 1-1 0 0,0 0 0 0 0,1-1 0 0 0,7 16 0 0 0,-11-28-9 0 0,0 0 0 0 0,0 0 0 0 0,0 0 0 0 0,0 1 0 0 0,0-1 0 0 0,0 0 0 0 0,0 0 0 0 0,0 0 0 0 0,0 1 0 0 0,0-1 0 0 0,0 0 1 0 0,0 0-1 0 0,0 0 0 0 0,0 0 0 0 0,0 1 0 0 0,0-1 0 0 0,0 0 0 0 0,0 0 0 0 0,0 0 0 0 0,1 0 0 0 0,-1 1 0 0 0,0-1 0 0 0,0 0 0 0 0,0 0 0 0 0,0 0 0 0 0,0 0 0 0 0,0 0 0 0 0,0 1 0 0 0,1-1 0 0 0,-1 0 0 0 0,0 0 0 0 0,0 0 0 0 0,0 0 0 0 0,0 0 0 0 0,0 0 0 0 0,1 0 0 0 0,-1 0 0 0 0,0 1 0 0 0,0-1 0 0 0,0 0 0 0 0,0 0 0 0 0,1 0 0 0 0,-1 0 0 0 0,0 0 0 0 0,0 0 0 0 0,0 0 0 0 0,1 0 0 0 0,-1 0 0 0 0,0 0 0 0 0,0 0 0 0 0,0 0 0 0 0,0 0 0 0 0,1-1 0 0 0,-1 1 0 0 0,0 0 0 0 0,0 0 0 0 0,0 0 0 0 0,0 0 0 0 0,1 0 0 0 0,-1 0 0 0 0,0 0 0 0 0,0 0 0 0 0,0-1 0 0 0,4-17 345 0 0,-3-36-1001 0 0,-1 47 522 0 0,0 3 13 0 0,-6-163-4419 0 0,-6 85 4325 0 0,7 63 1401 0 0,0 0-1 0 0,-10-22 1 0 0,14 58-2342 0 0,7 16 345 0 0,-2-19 605 0 0,-1 1-7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8.4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238 996 6945 0 0,'0'0'6039'0'0,"9"-1"-686"0"0,34-5-4811 0 0,64 3 131 0 0,-19 1-44 0 0,163-24 1 0 0,-251 26-600 0 0,0 0 0 0 0,0 0 0 0 0,1 0 0 0 0,-1 0 0 0 0,0-1 0 0 0,0 1 0 0 0,1 0 0 0 0,-1 0 0 0 0,0 0 0 0 0,0 0 0 0 0,0-1 0 0 0,0 1 0 0 0,1 0 0 0 0,-1 0 0 0 0,0 0 0 0 0,0-1 0 0 0,0 1 0 0 0,0 0 0 0 0,0 0 0 0 0,0-1 0 0 0,1 1 0 0 0,-1 0 0 0 0,0 0 0 0 0,0-1 0 0 0,0 1 0 0 0,0 0 0 0 0,0 0 0 0 0,0-1 0 0 0,0 1 0 0 0,0 0 0 0 0,0 0 0 0 0,0-1 0 0 0,0 1 0 0 0,0 0 0 0 0,-1 0 0 0 0,1-1 0 0 0,0 1 0 0 0,0 0 0 0 0,0 0 0 0 0,0 0 0 0 0,0-1 0 0 0,-9-16 308 0 0,-9-6-334 0 0,12 11 54 0 0,1 1 0 0 0,0-1-1 0 0,0-1 1 0 0,1 1 0 0 0,1 0 0 0 0,0-1 0 0 0,0 0 0 0 0,2 0 0 0 0,-1 0-1 0 0,2-16 1 0 0,-7-39 105 0 0,-12-50-31 0 0,-27-121-39 0 0,32 170-92 0 0,-9-126-1 0 0,23 193-2 0 0,-8-63-1948 0 0,-23 66 1060 0 0,-98 6 112 0 0,-253 18 647 0 0,368-25 355 0 0,14 1-233 0 0,0-1 0 0 0,0 0 0 0 0,0 0 0 0 0,0 0 0 0 0,0 0 0 0 0,0 0 0 0 0,0 0 0 0 0,0 0 0 0 0,0 0 0 0 0,0 0 0 0 0,0 0 0 0 0,0 0 0 0 0,0 0 0 0 0,0 0 0 0 0,0 0 0 0 0,0 0 0 0 0,0 0 0 0 0,0 0 0 0 0,-1 1 0 0 0,1-1 1 0 0,0 0-1 0 0,0 0 0 0 0,0 0 0 0 0,0 0 0 0 0,0 0 0 0 0,0 0 0 0 0,0 0 0 0 0,0 0 0 0 0,22 16-437 0 0,-19-12 432 0 0,1 0 0 0 0,0 0 0 0 0,-1 0-1 0 0,0 1 1 0 0,0-1 0 0 0,0 1-1 0 0,-1 0 1 0 0,1-1 0 0 0,-1 1 0 0 0,0 0-1 0 0,-1 0 1 0 0,1 1 0 0 0,-1-1 0 0 0,0 0-1 0 0,0 0 1 0 0,-1 8 0 0 0,-5 256-216 0 0,7 232 254 0 0,3-434 150 0 0,-7 130-1 0 0,1-188-110 0 0,-1 1-1 0 0,0-1 1 0 0,0 0 0 0 0,0 0-1 0 0,-7 13 2755 0 0,7-25-2813 0 0,0 1-1 0 0,0-1 1 0 0,0 1 0 0 0,0-1-1 0 0,1 0 1 0 0,-1 0 0 0 0,1 1-1 0 0,0-1 1 0 0,-1 0 0 0 0,1-1-1 0 0,1 1 1 0 0,-1 0 0 0 0,0 0-1 0 0,1 0 1 0 0,0 0-1 0 0,0-1 1 0 0,0 1 0 0 0,0 0-1 0 0,0 0 1 0 0,0-1 0 0 0,1 1-1 0 0,0 0 1 0 0,0 0 0 0 0,-1 0-1 0 0,2 0 1 0 0,-1 0 0 0 0,0 0-1 0 0,1 0 1 0 0,-1 0 0 0 0,1 1-1 0 0,0-1 1 0 0,0 0-1 0 0,3-2 1 0 0,-2 2-22 0 0,-1 1 0 0 0,1 0 0 0 0,0-1 0 0 0,0 1 0 0 0,1 0 0 0 0,-1 1 0 0 0,0-1 0 0 0,1 0-1 0 0,-1 1 1 0 0,1 0 0 0 0,-1 0 0 0 0,8-1 0 0 0,7-4-74 0 0,35-12 25 0 0,1 3 0 0 0,1 1 0 0 0,63-6 0 0 0,6-2-736 0 0,-101 19-1211 0 0,-22 3 1801 0 0,0 0 0 0 0,-1 0 0 0 0,1 0-1 0 0,0 0 1 0 0,-1 0 0 0 0,1 0 0 0 0,0 1 0 0 0,-1-1 0 0 0,1 0 0 0 0,0 0-1 0 0,-1 0 1 0 0,1 1 0 0 0,0-1 0 0 0,-1 0 0 0 0,1 1 0 0 0,-1-1 0 0 0,1 0 0 0 0,0 1-1 0 0,-1-1 1 0 0,1 1 0 0 0,-1-1 0 0 0,1 1 0 0 0,-1-1 0 0 0,0 1 0 0 0,1-1-1 0 0,-1 1 1 0 0,1-1 0 0 0,-1 1 0 0 0,0 0 0 0 0,1 0 0 0 0,-2 4-2748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18.9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 43 6041 0 0,'-22'-1'9184'0'0,"49"-2"-3128"0"0,15-1-5255 0 0,7-5-577 0 0,87-14-692 0 0,-117 21-724 0 0,0 1-1 0 0,32 3 1 0 0,-31 2-449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0.2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 49 2753 0 0,'-14'-3'2751'0'0,"-18"-8"10916"0"0,32 11-13660 0 0,1-1 1 0 0,-1 1-1 0 0,0-1 1 0 0,1 1-1 0 0,-1-1 0 0 0,1 1 1 0 0,-1-1-1 0 0,1 1 1 0 0,-1 0-1 0 0,1-1 1 0 0,-1 1-1 0 0,1 0 0 0 0,-1-1 1 0 0,1 1-1 0 0,-1 0 1 0 0,1 0-1 0 0,0-1 1 0 0,-1 1-1 0 0,1 0 1 0 0,0 0-1 0 0,-1 0 0 0 0,1 0 1 0 0,-1 0-1 0 0,1 0 1 0 0,0 0-1 0 0,-1 0 1 0 0,1 0-1 0 0,1 0 1 0 0,26 2 44 0 0,-20-1-26 0 0,807-18 1445 0 0,-615 7-1329 0 0,-185 9 1039 0 0,4-1-3973 0 0,-30 3-2240 0 0,-1 2 4848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0.7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8978 0 0,'2'23'8211'0'0,"26"127"-7996"0"0,-20-118-435 0 0,0 1 1 0 0,-2 0 0 0 0,-2 1 0 0 0,-1-1-1 0 0,-1 1 1 0 0,-4 37 0 0 0,0-53 153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2.5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32 216 9578 0 0,'-8'-12'4538'0'0,"8"18"-1850"0"0,6 19-3074 0 0,-3 4 313 0 0,8 135 136 0 0,-12-144 9 0 0,0 0 1 0 0,-1-1-1 0 0,-1 1 1 0 0,-1 0-1 0 0,-1-1 1 0 0,-9 24 0 0 0,11-35 165 0 0,-8 28 2212 0 0,21-108-1116 0 0,-2 24-1452 0 0,-2 0 1 0 0,-2-1-1 0 0,-3 1 0 0 0,-7-88 1 0 0,-5 52 75 0 0,11 83 58 0 0,1-1 1 0 0,-1 1-1 0 0,1 0 0 0 0,0-1 0 0 0,0 1 0 0 0,0-1 0 0 0,-1 1 0 0 0,1 0 0 0 0,0 0 0 0 0,1-1 0 0 0,-1 1 0 0 0,0 0 0 0 0,0 0 1 0 0,0 0-1 0 0,1 0 0 0 0,-1 1 0 0 0,0-1 0 0 0,1 0 0 0 0,-1 0 0 0 0,2 0 0 0 0,38-16 190 0 0,-29 13-134 0 0,4-3-37 0 0,152-57 342 0 0,-144 56-563 0 0,1 1-1 0 0,0 2 1 0 0,0 1 0 0 0,49-3-1 0 0,-73 7 47 0 0,0 0-1 0 0,0 0 0 0 0,0-1 0 0 0,0 1 0 0 0,0 0 0 0 0,0 0 1 0 0,0 0-1 0 0,0 1 0 0 0,0-1 0 0 0,0 0 0 0 0,0 0 1 0 0,0 0-1 0 0,0 1 0 0 0,0-1 0 0 0,0 0 0 0 0,0 1 1 0 0,-1-1-1 0 0,1 1 0 0 0,0-1 0 0 0,0 1 0 0 0,0 0 0 0 0,-1-1 1 0 0,1 1-1 0 0,0 0 0 0 0,-1-1 0 0 0,1 1 0 0 0,0 0 1 0 0,-1 0-1 0 0,1 0 0 0 0,-1-1 0 0 0,1 1 0 0 0,-1 0 1 0 0,0 0-1 0 0,1 0 0 0 0,-1 0 0 0 0,0 0 0 0 0,0 0 0 0 0,1 0 1 0 0,-1 0-1 0 0,0 0 0 0 0,0 0 0 0 0,0 0 0 0 0,0 0 1 0 0,0 0-1 0 0,-1 0 0 0 0,1 0 0 0 0,0 0 0 0 0,0 0 0 0 0,-1-1 1 0 0,1 2-1 0 0,-3 12-1063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2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1 148 8802 0 0,'24'-19'8183'0'0,"6"2"-4293"0"0,71-18-4365 0 0,-63 23 1258 0 0,94-26-1834 0 0,2 13-4893 0 0,-117 23 4735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3.2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62 6545 0 0,'0'0'10700'0'0,"5"-1"-9126"0"0,68-18-1699 0 0,1 3 1 0 0,90-9-1 0 0,-131 25-620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3.9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235 96 8914 0 0,'0'0'7043'0'0,"9"-23"-4385"0"0,-4 14-2565 0 0,-3 6-31 0 0,-1 0 0 0 0,0 1 0 0 0,1-1-1 0 0,-1 0 1 0 0,0 0 0 0 0,-1 0-1 0 0,1 0 1 0 0,0 0 0 0 0,-1 0 0 0 0,1 0-1 0 0,-1 0 1 0 0,0-4 0 0 0,-1 6-68 0 0,1 0 0 0 0,0 0 1 0 0,0 0-1 0 0,-1 0 0 0 0,1 0 0 0 0,-1 0 1 0 0,1 0-1 0 0,-1 0 0 0 0,0 0 1 0 0,1 0-1 0 0,-1 0 0 0 0,0 0 0 0 0,1 0 1 0 0,-1 0-1 0 0,0 1 0 0 0,0-1 0 0 0,0 0 1 0 0,0 1-1 0 0,0-1 0 0 0,0 0 0 0 0,0 1 1 0 0,0-1-1 0 0,0 1 0 0 0,0 0 1 0 0,0-1-1 0 0,0 1 0 0 0,0 0 0 0 0,0 0 1 0 0,0-1-1 0 0,-1 1 0 0 0,1 0 0 0 0,0 0 1 0 0,0 0-1 0 0,0 0 0 0 0,0 1 0 0 0,0-1 1 0 0,0 0-1 0 0,0 0 0 0 0,-1 1 1 0 0,1-1-1 0 0,0 1 0 0 0,0-1 0 0 0,0 1 1 0 0,0-1-1 0 0,0 1 0 0 0,-1 1 0 0 0,-25 17-173 0 0,1 1-1 0 0,-27 25 0 0 0,43-34 173 0 0,-1 0 0 0 0,1 0 0 0 0,1 1 0 0 0,0 0 0 0 0,0 1 0 0 0,-12 24 0 0 0,21-36 12 0 0,-1-1 0 0 0,1 1 0 0 0,-1 0 0 0 0,1-1 0 0 0,0 1 0 0 0,-1-1 1 0 0,1 1-1 0 0,0 0 0 0 0,-1-1 0 0 0,1 1 0 0 0,0 0 0 0 0,0 0 0 0 0,0-1 0 0 0,-1 1 0 0 0,1 0 0 0 0,0 0 0 0 0,0-1 0 0 0,0 1 0 0 0,0 0 0 0 0,0-1 0 0 0,0 1 0 0 0,1 0 0 0 0,-1 0 0 0 0,0-1 0 0 0,0 1 0 0 0,0 0 0 0 0,1-1 0 0 0,-1 1 0 0 0,0 0 0 0 0,1-1 0 0 0,-1 1 0 0 0,1 0 0 0 0,-1-1 0 0 0,1 1 0 0 0,-1-1 0 0 0,2 2 0 0 0,0-2 21 0 0,0 0 0 0 0,0 0 0 0 0,0 0-1 0 0,0 0 1 0 0,0-1 0 0 0,0 1 0 0 0,0-1-1 0 0,0 1 1 0 0,0-1 0 0 0,0 1 0 0 0,0-1-1 0 0,3-2 1 0 0,57-34 434 0 0,-51 30-465 0 0,-1-2 0 0 0,0 1 0 0 0,0-1 0 0 0,-1 0 0 0 0,0-1 1 0 0,0 0-1 0 0,8-14 0 0 0,-17 23-59 0 0,1 8-2471 0 0,5 168 1466 0 0,-6-150 1133 0 0,-1 10 25 0 0,-1-1 0 0 0,-2 1 0 0 0,-8 37 0 0 0,9-57 1 0 0,-1 0-1 0 0,0-1 1 0 0,-1 0 0 0 0,-1 0-1 0 0,0 0 1 0 0,-1-1 0 0 0,-1 0-1 0 0,0 0 1 0 0,-16 20 0 0 0,22-31-9 0 0,0 0 1 0 0,0 1-1 0 0,-1-1 1 0 0,1 0-1 0 0,0 0 1 0 0,-1 0 0 0 0,1-1-1 0 0,-1 1 1 0 0,0-1-1 0 0,0 1 1 0 0,0-1-1 0 0,1 0 1 0 0,-1 0 0 0 0,0 0-1 0 0,0 0 1 0 0,-5 0-1 0 0,5-1 0 0 0,1 0 0 0 0,0-1 0 0 0,0 1 0 0 0,0 0 0 0 0,0-1 0 0 0,-1 0 0 0 0,1 0 0 0 0,0 1 0 0 0,0-1 0 0 0,0 0 0 0 0,1 0 0 0 0,-1-1 0 0 0,0 1-1 0 0,0 0 1 0 0,1-1 0 0 0,-1 1 0 0 0,0-1 0 0 0,-1-2 0 0 0,-1-2 6 0 0,0 0-1 0 0,0 0 1 0 0,0-1 0 0 0,1 0-1 0 0,0 0 1 0 0,0 0-1 0 0,1 0 1 0 0,0 0 0 0 0,0 0-1 0 0,1-1 1 0 0,-1 1-1 0 0,1-10 1 0 0,1 1-268 0 0,1 0 1 0 0,0 0-1 0 0,1 1 0 0 0,1-1 1 0 0,0 1-1 0 0,1 0 0 0 0,1 0 1 0 0,9-20-1 0 0,-11 28-257 0 0,1-1 0 0 0,0 1 0 0 0,0 0 0 0 0,0 0-1 0 0,1 0 1 0 0,0 0 0 0 0,1 1 0 0 0,0 0 0 0 0,0 0 0 0 0,0 1 0 0 0,0-1 0 0 0,1 1 0 0 0,0 1 0 0 0,0-1 0 0 0,0 1 0 0 0,1 0 0 0 0,10-3 0 0 0,-3 3 225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4.2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62 11682 0 0,'0'0'3488'0'0,"-2"12"-3489"0"0,-4 14 18 0 0,0 1 1 0 0,2-1 0 0 0,-1 49-1 0 0,-2-58 39 0 0,7-17 31 0 0,0 0 0 0 0,0 0-1 0 0,0 1 1 0 0,0-1 0 0 0,0 0 0 0 0,0 0-1 0 0,0 0 1 0 0,0 1 0 0 0,0-1 0 0 0,0 0-1 0 0,0 0 1 0 0,0 0 0 0 0,0 0-1 0 0,0 1 1 0 0,0-1 0 0 0,0 0 0 0 0,0 0-1 0 0,0 0 1 0 0,-1 0 0 0 0,1 1 0 0 0,0-1-1 0 0,0 0 1 0 0,0 0 0 0 0,0 0 0 0 0,0 0-1 0 0,0 0 1 0 0,-1 1 0 0 0,1-1-1 0 0,0 0 1 0 0,0 0 0 0 0,0 0 0 0 0,0 0-1 0 0,-1 0 1 0 0,1 0 0 0 0,0 0 0 0 0,0 0-1 0 0,0 0 1 0 0,0 0 0 0 0,-1 0 0 0 0,1 0-1 0 0,0 0 1 0 0,0 0 0 0 0,0 0-1 0 0,-1 0 1 0 0,1 0 0 0 0,0 0 0 0 0,0 0-1 0 0,0 0 1 0 0,-1 0 0 0 0,1 0 0 0 0,0 0-1 0 0,0 0 1 0 0,0 0 0 0 0,0 0-1 0 0,-1 0 1 0 0,1-1 0 0 0,1-5 7 0 0,0-1-1 0 0,0 0 1 0 0,0 1-1 0 0,1-1 1 0 0,0 1-1 0 0,0-1 1 0 0,1 1 0 0 0,0 0-1 0 0,0 0 1 0 0,0 0-1 0 0,7-8 1 0 0,-4 5-342 0 0,6-11 302 0 0,0 2 0 0 0,2-1 0 0 0,0 2 0 0 0,29-29 0 0 0,-38 42-299 0 0,1 0-1 0 0,-1 0 1 0 0,1 1 0 0 0,0-1 0 0 0,0 1 0 0 0,0 0 0 0 0,0 1-1 0 0,13-4 1 0 0,-14 5-348 0 0,1 0 1 0 0,0 0-1 0 0,-1 1 0 0 0,1 0 0 0 0,0 0 0 0 0,0 1 0 0 0,-1-1 1 0 0,1 1-1 0 0,-1 0 0 0 0,1 1 0 0 0,-1 0 0 0 0,6 2 0 0 0,0 1-1819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4.64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216 1 9002 0 0,'0'0'6505'0'0,"-7"0"-4891"0"0,-2 2-1490 0 0,0 1 1 0 0,1 0-1 0 0,-1 1 1 0 0,1-1-1 0 0,-1 1 1 0 0,1 1-1 0 0,0 0 1 0 0,0 0-1 0 0,-8 8 1 0 0,-8 7-27 0 0,-34 35 1 0 0,32-19-41 0 0,25-35-58 0 0,0 0 0 0 0,0 1-1 0 0,0-1 1 0 0,1 0 0 0 0,-1 0-1 0 0,0 1 1 0 0,1-1 0 0 0,-1 1-1 0 0,1-1 1 0 0,0 0 0 0 0,-1 1-1 0 0,1-1 1 0 0,0 1 0 0 0,0-1-1 0 0,0 1 1 0 0,0-1-1 0 0,0 1 1 0 0,0-1 0 0 0,0 1-1 0 0,1-1 1 0 0,-1 1 0 0 0,0-1-1 0 0,1 0 1 0 0,-1 1 0 0 0,1-1-1 0 0,1 2 1 0 0,-1-2 14 0 0,1 0 0 0 0,0 0 0 0 0,0-1 0 0 0,0 1 0 0 0,0-1 0 0 0,-1 1 0 0 0,1-1 0 0 0,0 0 0 0 0,0 0 0 0 0,0 0 0 0 0,0 0 0 0 0,0 0 0 0 0,0 0 0 0 0,0 0 0 0 0,0-1 0 0 0,0 1 0 0 0,-1-1 0 0 0,1 1 0 0 0,0-1 0 0 0,3-1 0 0 0,37-18 385 0 0,-40 19-387 0 0,5-4-165 0 0,0-1 0 0 0,0 0 0 0 0,0-1 0 0 0,-1 1 0 0 0,1-2 0 0 0,-2 1 0 0 0,1 0 0 0 0,-1-1 1 0 0,0 0-1 0 0,-1 0 0 0 0,1-1 0 0 0,-2 1 0 0 0,1-1 0 0 0,-1 0 0 0 0,-1 0 0 0 0,0 0 0 0 0,2-10 0 0 0,-4 15 837 0 0,0 20-1427 0 0,0-13 644 0 0,6 61 327 0 0,-5-60-345 0 0,-1 0 0 0 0,1-1 1 0 0,0 1-1 0 0,0 0 0 0 0,0-1 0 0 0,0 1 0 0 0,1-1 0 0 0,0 1 0 0 0,-1-1 0 0 0,1 0 0 0 0,0 0 1 0 0,1 0-1 0 0,-1 0 0 0 0,0 0 0 0 0,1 0 0 0 0,3 3 0 0 0,15-3-2305 0 0,-8-3 887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4:59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6369 0 0,'0'0'1539'0'0,"3"17"5446"0"0,24 101-3805 0 0,-22-94-1283 0 0,-3-40 940 0 0,3-23-2308 0 0,-3 30-585 0 0,1 0-1 0 0,0 0 1 0 0,1 0 0 0 0,0 0 0 0 0,0 0 0 0 0,1 1 0 0 0,11-16 0 0 0,-15 23 10 0 0,1-1 0 0 0,0 0 0 0 0,0 0 0 0 0,0 0 0 0 0,0 1 0 0 0,0-1 0 0 0,0 1 0 0 0,0 0-1 0 0,1 0 1 0 0,-1 0 0 0 0,0 0 0 0 0,1 0 0 0 0,-1 0 0 0 0,1 0 0 0 0,-1 1 0 0 0,1-1 0 0 0,-1 1 0 0 0,1 0 0 0 0,-1 0 0 0 0,1 0 0 0 0,0 0 0 0 0,-1 0 0 0 0,1 0 0 0 0,-1 1 0 0 0,1-1 0 0 0,-1 1 0 0 0,1 0 0 0 0,-1 0 0 0 0,0 0-1 0 0,1 0 1 0 0,-1 0 0 0 0,0 0 0 0 0,0 1 0 0 0,3 1 0 0 0,14 10-117 0 0,-1-1 78 0 0,0-1-1 0 0,0-1 1 0 0,1 0 0 0 0,38 14-1 0 0,-53-23 116 0 0,0 0-1 0 0,0 0 0 0 0,0 0 0 0 0,0 0 0 0 0,0-1 0 0 0,0 1 0 0 0,0-1 0 0 0,0 0 0 0 0,0 0 0 0 0,0-1 1 0 0,0 1-1 0 0,0-1 0 0 0,0 0 0 0 0,0 0 0 0 0,0 0 0 0 0,-1-1 0 0 0,1 1 0 0 0,0-1 0 0 0,-1 0 1 0 0,1 0-1 0 0,-1 0 0 0 0,1-1 0 0 0,-1 1 0 0 0,0-1 0 0 0,0 0 0 0 0,0 1 0 0 0,-1-1 0 0 0,1-1 1 0 0,-1 1-1 0 0,1 0 0 0 0,-1-1 0 0 0,2-4 0 0 0,3-4 74 0 0,-1-1-1 0 0,0 1 1 0 0,-1-1 0 0 0,-1 0-1 0 0,0 0 1 0 0,-1 0 0 0 0,0-1-1 0 0,1-14 1 0 0,-4 27-92 0 0,0 1-1 0 0,0-1 1 0 0,0 1 0 0 0,0-1-1 0 0,0 1 1 0 0,0-1 0 0 0,0 1-1 0 0,0-1 1 0 0,0 1 0 0 0,0-1-1 0 0,0 1 1 0 0,-1 0 0 0 0,1-1-1 0 0,0 1 1 0 0,0-1 0 0 0,0 1-1 0 0,-1-1 1 0 0,1 1 0 0 0,0 0-1 0 0,-1-1 1 0 0,1 1 0 0 0,0 0-1 0 0,-1-1 1 0 0,1 1 0 0 0,0 0-1 0 0,-1-1 1 0 0,1 1 0 0 0,0 0-1 0 0,-1 0 1 0 0,1-1 0 0 0,-1 1-1 0 0,1 0 1 0 0,-1 0 0 0 0,-18 4-22 0 0,-15 18-350 0 0,25-13 262 0 0,0 1 0 0 0,0 1 1 0 0,1-1-1 0 0,0 1 0 0 0,1 1 0 0 0,0-1 1 0 0,1 1-1 0 0,-9 24 0 0 0,13-28 67 0 0,-1 0-1 0 0,1 0 1 0 0,0 1 0 0 0,0-1 0 0 0,1 0-1 0 0,0 1 1 0 0,1-1 0 0 0,0 1-1 0 0,0-1 1 0 0,1 1 0 0 0,0-1-1 0 0,1 0 1 0 0,-1 1 0 0 0,2-1-1 0 0,3 10 1 0 0,-4-14 74 0 0,1 1 0 0 0,0-1 0 0 0,0 1 0 0 0,1-1-1 0 0,-1 0 1 0 0,1 0 0 0 0,0-1 0 0 0,0 1 0 0 0,1-1 0 0 0,-1 0-1 0 0,1 0 1 0 0,-1 0 0 0 0,1-1 0 0 0,0 1 0 0 0,0-1 0 0 0,0 0-1 0 0,0-1 1 0 0,0 1 0 0 0,0-1 0 0 0,1 0 0 0 0,-1 0 0 0 0,0-1-1 0 0,10 0 1 0 0,6 0 159 0 0,0 0 1 0 0,0-2-1 0 0,0-1 0 0 0,35-8 0 0 0,105-40 383 0 0,-61 17-4371 0 0,-78 24 2166 0 0,-12 6 1460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5.0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78 4593 0 0,'0'0'11549'0'0,"-1"14"-11394"0"0,1-3-41 0 0,0 0 0 0 0,1 1 0 0 0,0-1 0 0 0,1 0 0 0 0,0 0 0 0 0,0 0 0 0 0,5 11 0 0 0,-6-19-32 0 0,-1-1-1 0 0,1 1 1 0 0,0 0-1 0 0,0-1 1 0 0,0 0-1 0 0,1 1 1 0 0,-1-1-1 0 0,1 0 1 0 0,-1 1-1 0 0,1-1 1 0 0,0 0-1 0 0,-1 0 1 0 0,1 0-1 0 0,0 0 1 0 0,0-1-1 0 0,1 1 1 0 0,-1-1-1 0 0,0 1 1 0 0,0-1-1 0 0,1 0 0 0 0,-1 1 1 0 0,1-1-1 0 0,-1 0 1 0 0,1-1-1 0 0,0 1 1 0 0,-1 0-1 0 0,1-1 1 0 0,0 0-1 0 0,-1 1 1 0 0,1-1-1 0 0,0 0 1 0 0,-1 0-1 0 0,1-1 1 0 0,0 1-1 0 0,-1-1 1 0 0,1 1-1 0 0,0-1 1 0 0,2-1-1 0 0,9-3 107 0 0,-1-1 0 0 0,1 0 0 0 0,-1-1 0 0 0,-1-1 0 0 0,1 0 0 0 0,-2-1 0 0 0,1 0 0 0 0,-1-1 0 0 0,0 0 0 0 0,-1 0 0 0 0,12-16 0 0 0,-16 17-599 0 0,1-1-1 0 0,-2 0 1 0 0,1 0-1 0 0,-1 0 1 0 0,-1 0-1 0 0,1-1 1 0 0,-2 0-1 0 0,0 0 0 0 0,3-16 1 0 0,-6 23-800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5.3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1 192 10450 0 0,'0'0'24'0'0,"0"10"452"0"0,0-7-722 0 0,3 42 1487 0 0,-4-44-1318 0 0,1 1-1 0 0,0-1 0 0 0,0 1 1 0 0,1-1-1 0 0,-1 0 0 0 0,0 1 1 0 0,0-1-1 0 0,1 1 0 0 0,-1-1 1 0 0,1 1-1 0 0,-1-1 0 0 0,1 0 1 0 0,-1 1-1 0 0,1-1 0 0 0,0 0 1 0 0,0 0-1 0 0,0 0 0 0 0,-1 1 1 0 0,1-1-1 0 0,0 0 0 0 0,1 0 1 0 0,-1 0-1 0 0,0 0 0 0 0,0-1 1 0 0,2 2-1 0 0,4-7-3524 0 0,-2-1 1231 0 0</inkml:trace>
  <inkml:trace contextRef="#ctx0" brushRef="#br0" timeOffset="1">70 10 13915 0 0,'0'0'1351'0'0,"5"-4"-1834"0"0,10 0-384 0 0,-5 2-214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5.7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143 1 8482 0 0,'-7'13'476'0'0,"1"0"0"0"0,1 1-1 0 0,0 0 1 0 0,0 0 0 0 0,2 1 0 0 0,-1-1 0 0 0,-1 29 0 0 0,2 112 1011 0 0,3-104-1517 0 0,-1 235 946 0 0,0-273-394 0 0,0-16-745 0 0,4-28-2722 0 0,-4 3-724 0 0,-1 21 2841 0 0,-1-14-1850 0 0</inkml:trace>
  <inkml:trace contextRef="#ctx0" brushRef="#br0" timeOffset="1">39 408 11114 0 0,'-1'-1'116'0'0,"0"1"-1"0"0,1-1 1 0 0,-1 0 0 0 0,0 0-1 0 0,0 1 1 0 0,1-1-1 0 0,-1 0 1 0 0,0 1-1 0 0,0-1 1 0 0,0 1-1 0 0,0 0 1 0 0,0-1-1 0 0,0 1 1 0 0,0-1 0 0 0,0 1-1 0 0,0 0 1 0 0,0 0-1 0 0,0 0 1 0 0,0 0-1 0 0,0 0 1 0 0,0 0-1 0 0,0 0 1 0 0,0 0 0 0 0,0 0-1 0 0,0 0 1 0 0,0 0-1 0 0,0 1 1 0 0,0-1-1 0 0,0 0 1 0 0,0 1-1 0 0,0-1 1 0 0,-1 1-1 0 0,2-1-117 0 0,-1 0 0 0 0,1 1 0 0 0,0-1 0 0 0,-1 0 0 0 0,1 0 0 0 0,-1 1 0 0 0,1-1-1 0 0,0 0 1 0 0,-1 1 0 0 0,1-1 0 0 0,0 0 0 0 0,-1 1 0 0 0,1-1 0 0 0,0 0 0 0 0,0 1 0 0 0,-1-1-1 0 0,1 1 1 0 0,0-1 0 0 0,0 1 0 0 0,0-1 0 0 0,-1 1 0 0 0,1-1 0 0 0,0 0 0 0 0,0 1-1 0 0,0-1 1 0 0,0 2 0 0 0,0-1-49 0 0,1 0-1 0 0,-1 0 0 0 0,1 0 1 0 0,-1-1-1 0 0,1 1 1 0 0,0 0-1 0 0,-1 0 1 0 0,1 0-1 0 0,0-1 1 0 0,0 1-1 0 0,-1 0 0 0 0,1-1 1 0 0,0 1-1 0 0,0 0 1 0 0,0-1-1 0 0,0 1 1 0 0,0-1-1 0 0,0 0 1 0 0,1 1-1 0 0,6 2-371 0 0,0 0-1 0 0,0 0 1 0 0,1-1 0 0 0,-1 0 0 0 0,1 0-1 0 0,-1-1 1 0 0,1 0 0 0 0,-1-1-1 0 0,18-1 1 0 0,2-2-309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6.19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122 523 1312 0 0,'30'-23'17051'0'0,"-50"37"-16805"0"0,-14 7 75 0 0,-26 20-159 0 0,56-39-154 0 0,1 1 0 0 0,0 0 0 0 0,0 0 0 0 0,0 0 0 0 0,0 1 0 0 0,0-1 0 0 0,1 0 0 0 0,-1 1 0 0 0,1 0 0 0 0,0 0 0 0 0,0 0 0 0 0,-2 7 0 0 0,4-11-24 0 0,0 1-1 0 0,0-1 1 0 0,0 0-1 0 0,0 1 1 0 0,0-1-1 0 0,0 0 1 0 0,1 1 0 0 0,-1-1-1 0 0,0 0 1 0 0,0 0-1 0 0,0 1 1 0 0,0-1-1 0 0,0 0 1 0 0,1 0-1 0 0,-1 1 1 0 0,0-1-1 0 0,0 0 1 0 0,1 0 0 0 0,-1 1-1 0 0,0-1 1 0 0,0 0-1 0 0,1 0 1 0 0,-1 0-1 0 0,0 0 1 0 0,0 0-1 0 0,1 1 1 0 0,-1-1 0 0 0,0 0-1 0 0,1 0 1 0 0,-1 0-1 0 0,0 0 1 0 0,1 0-1 0 0,-1 0 1 0 0,0 0-1 0 0,1 0 1 0 0,-1 0-1 0 0,0 0 1 0 0,0 0 0 0 0,1 0-1 0 0,-1 0 1 0 0,0 0-1 0 0,1 0 1 0 0,-1-1-1 0 0,0 1 1 0 0,1 0-1 0 0,-1 0 1 0 0,1 0 0 0 0,15-5-95 0 0,-15 5 46 0 0,12-6-912 0 0,-1 0 0 0 0,0-1 1 0 0,0 0-1 0 0,0-1 1 0 0,-1 0-1 0 0,0-1 1 0 0,-1 0-1 0 0,16-17 0 0 0,-24 24 2480 0 0,-6 11 757 0 0,2-2-2011 0 0,-1 0 0 0 0,1 0 1 0 0,0 0-1 0 0,0 0 0 0 0,1 0 0 0 0,-1 0 0 0 0,2 0 0 0 0,-1 14 0 0 0,1-19-152 0 0,1 0-1 0 0,-1 0 1 0 0,0 0-1 0 0,1 0 1 0 0,-1-1-1 0 0,1 1 1 0 0,-1 0-1 0 0,1 0 1 0 0,0-1-1 0 0,0 1 1 0 0,0 0-1 0 0,0-1 1 0 0,0 1-1 0 0,0-1 1 0 0,0 1-1 0 0,1-1 1 0 0,1 2-1 0 0,-1-2 3 0 0,0 0-1 0 0,0 0 0 0 0,1 0 0 0 0,-1 0 0 0 0,0 0 0 0 0,1-1 0 0 0,-1 1 0 0 0,0-1 0 0 0,1 0 0 0 0,-1 1 0 0 0,1-1 0 0 0,-1 0 0 0 0,1 0 0 0 0,-1-1 0 0 0,0 1 0 0 0,1 0 0 0 0,2-2 0 0 0,7-1 64 0 0,-1-1-1 0 0,0 0 1 0 0,0-1 0 0 0,0 0-1 0 0,-1-1 1 0 0,0 0 0 0 0,0 0-1 0 0,0-1 1 0 0,-1-1 0 0 0,13-12-1 0 0,-1-1-161 0 0,-1-1-1 0 0,-1 0 1 0 0,16-28-1 0 0,7-25-549 0 0,-33 53-636 0 0,0-1 1 0 0,-1 0-1 0 0,-1 0 0 0 0,-2 0 1 0 0,0-1-1 0 0,-1 0 0 0 0,-2 0 0 0 0,0-30 1 0 0,-3 37 729 0 0,0 0 0 0 0,-1-1 0 0 0,-9-31 0 0 0,11 46 581 0 0,-1 0 0 0 0,0 0-1 0 0,0 0 1 0 0,0 1 0 0 0,0-1 0 0 0,0 0-1 0 0,0 1 1 0 0,-1-1 0 0 0,0 0 0 0 0,1 1 0 0 0,-1 0-1 0 0,0-1 1 0 0,0 1 0 0 0,0 0 0 0 0,0 0-1 0 0,0 0 1 0 0,-1 0 0 0 0,1 1 0 0 0,-1-1 0 0 0,1 1-1 0 0,-1-1 1 0 0,0 1 0 0 0,1 0 0 0 0,-1 0-1 0 0,0 0 1 0 0,0 0 0 0 0,0 0 0 0 0,-5 0-1 0 0,4 2-22 0 0,0-1-1 0 0,0 1 0 0 0,0 0 0 0 0,0 0 0 0 0,0 0 0 0 0,0 1 0 0 0,0-1 0 0 0,0 1 0 0 0,1 0 0 0 0,-1 0 0 0 0,1 0 0 0 0,0 1 1 0 0,-1-1-1 0 0,1 1 0 0 0,0 0 0 0 0,0 0 0 0 0,1 0 0 0 0,-1 0 0 0 0,1 0 0 0 0,-4 7 0 0 0,-5 6 68 0 0,2 1-1 0 0,0 1 1 0 0,1-1 0 0 0,0 2-1 0 0,2-1 1 0 0,0 1-1 0 0,-5 31 1 0 0,8-21-13 0 0,1 0-1 0 0,1-1 1 0 0,1 1 0 0 0,7 46-1 0 0,1-9-25 0 0,-4-24-24 0 0,1-1-1 0 0,3 0 1 0 0,18 62-1 0 0,-25-101-264 0 0,-1-1 0 0 0,1 1-1 0 0,0 0 1 0 0,0-1 0 0 0,-1 1-1 0 0,1-1 1 0 0,0 0 0 0 0,0 1-1 0 0,1-1 1 0 0,-1 0 0 0 0,0 0 0 0 0,0 0-1 0 0,1 1 1 0 0,-1-1 0 0 0,0 0-1 0 0,3 0 1 0 0,-4-6 67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6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 13291 0 0,'0'-1'46'0'0,"-1"1"-1"0"0,1 0 1 0 0,0 0 0 0 0,0 0-1 0 0,-1 0 1 0 0,1 0 0 0 0,0 0 0 0 0,0 0-1 0 0,-1 0 1 0 0,1 0 0 0 0,0 0-1 0 0,0 0 1 0 0,0 0 0 0 0,-1 1 0 0 0,1-1-1 0 0,0 0 1 0 0,0 0 0 0 0,-1 0-1 0 0,1 0 1 0 0,0 0 0 0 0,0 0-1 0 0,0 0 1 0 0,-1 1 0 0 0,1-1 0 0 0,0 0-1 0 0,0 0 1 0 0,0 0 0 0 0,0 1-1 0 0,0-1 1 0 0,-1 0 0 0 0,1 0 0 0 0,0 0-1 0 0,0 1 1 0 0,0-1 0 0 0,0 0-1 0 0,0 0 1 0 0,0 0 0 0 0,0 1 0 0 0,0-1-1 0 0,0 0 1 0 0,0 0 0 0 0,0 1-1 0 0,0-1 1 0 0,0 0 0 0 0,7 14 224 0 0,17 14-942 0 0,-23-28 700 0 0,8 8-936 0 0,0 0 0 0 0,0-1 0 0 0,17 9 0 0 0,-12-9 224 0 0</inkml:trace>
  <inkml:trace contextRef="#ctx0" brushRef="#br0" timeOffset="1">331 219 11698 0 0,'0'0'5426'0'0,"-10"-15"-4816"0"0,4-31-1537 0 0,6 31-286 0 0,0 1 0 0 0,1 0-1 0 0,1 0 1 0 0,1 0 0 0 0,0 0-1 0 0,8-24 1 0 0,-3 19 981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6.9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0 128 0 0,'3'5'48'0'0,"-1"1"-48"0"0,-1-2 48 0 0,-1 3 24 0 0,5-1 0 0 0,-4 0-16 0 0,5 0-112 0 0,-1 0 72 0 0,6 0 0 0 0,3-1-16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7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194 70 9466 0 0,'-7'0'458'0'0,"0"1"0"0"0,1 0-1 0 0,-1 0 1 0 0,1 1 0 0 0,-1 0 0 0 0,1 0 0 0 0,-1 1-1 0 0,1 0 1 0 0,-6 3 0 0 0,1 0-162 0 0,1 1 0 0 0,0 0 1 0 0,0 0-1 0 0,0 1 0 0 0,1 0 1 0 0,1 1-1 0 0,-13 14 0 0 0,17-16-234 0 0,0-1 0 0 0,0 1 0 0 0,0-1-1 0 0,1 1 1 0 0,0 0 0 0 0,1 1 0 0 0,-1-1 0 0 0,1 0 0 0 0,-2 15-1 0 0,4-20-45 0 0,0 0 1 0 0,0 0-1 0 0,0 0 0 0 0,0-1 0 0 0,0 1 0 0 0,1 0 0 0 0,-1 0 0 0 0,1-1 0 0 0,-1 1 0 0 0,1 0 0 0 0,-1 0 0 0 0,1-1 1 0 0,0 1-1 0 0,0-1 0 0 0,0 1 0 0 0,0-1 0 0 0,0 1 0 0 0,2 1 0 0 0,-1-1 14 0 0,0-1 1 0 0,0 0-1 0 0,0 0 1 0 0,1 0-1 0 0,-1 0 0 0 0,0 0 1 0 0,1 0-1 0 0,-1-1 1 0 0,1 1-1 0 0,-1-1 0 0 0,1 1 1 0 0,-1-1-1 0 0,1 0 1 0 0,-1 0-1 0 0,1 0 0 0 0,-1 0 1 0 0,4-1-1 0 0,0 0-43 0 0,1-1 1 0 0,-1 1-1 0 0,0-1 0 0 0,0 0 0 0 0,0-1 1 0 0,0 1-1 0 0,-1-1 0 0 0,1 0 0 0 0,0-1 0 0 0,-1 1 1 0 0,0-1-1 0 0,0 0 0 0 0,0 0 0 0 0,-1-1 1 0 0,1 1-1 0 0,-1-1 0 0 0,0 0 0 0 0,0 0 1 0 0,-1-1-1 0 0,0 1 0 0 0,1-1 0 0 0,1-6 0 0 0,-1 3-45 0 0,-1 0-1 0 0,0 0 1 0 0,0-1-1 0 0,-1 1 1 0 0,0-1-1 0 0,0 0 1 0 0,-1 1-1 0 0,-1-1 0 0 0,0 0 1 0 0,0 0-1 0 0,-1 1 1 0 0,0-1-1 0 0,-4-16 1 0 0,5 25 47 0 0,1 0 0 0 0,-1 1 0 0 0,1-1 0 0 0,0 0 0 0 0,-1 1 1 0 0,1-1-1 0 0,0 0 0 0 0,0 1 0 0 0,-1-1 0 0 0,1 1 0 0 0,0-1 0 0 0,0 1 1 0 0,0-1-1 0 0,-1 1 0 0 0,1 0 0 0 0,0-1 0 0 0,0 1 0 0 0,0 0 0 0 0,0 0 1 0 0,0 0-1 0 0,0-1 0 0 0,0 1 0 0 0,0 0 0 0 0,0 0 0 0 0,0 0 1 0 0,0 1-1 0 0,0-1 0 0 0,0 0 0 0 0,1 1 0 0 0,35 3-312 0 0,-35-3 295 0 0,-1 1 0 0 0,1-1-1 0 0,0 1 1 0 0,-1-1-1 0 0,0 1 1 0 0,1 0-1 0 0,-1 0 1 0 0,0-1 0 0 0,0 1-1 0 0,0 0 1 0 0,0 0-1 0 0,0 0 1 0 0,0 0 0 0 0,0 0-1 0 0,-1 0 1 0 0,1 1-1 0 0,-1-1 1 0 0,0 0-1 0 0,1 0 1 0 0,-1 0 0 0 0,0 0-1 0 0,-1 5 1 0 0,-6 56 595 0 0,4-45-122 0 0,3-18-409 0 0,0 0 1 0 0,0 1-1 0 0,0-1 0 0 0,0 0 0 0 0,0 0 0 0 0,0 0 1 0 0,0 0-1 0 0,0 0 0 0 0,0 1 0 0 0,0-1 0 0 0,0 0 1 0 0,0 0-1 0 0,0 0 0 0 0,0 0 0 0 0,0 0 1 0 0,0 1-1 0 0,0-1 0 0 0,0 0 0 0 0,0 0 0 0 0,0 0 1 0 0,0 0-1 0 0,0 0 0 0 0,0 1 0 0 0,0-1 0 0 0,1 0 1 0 0,-1 0-1 0 0,0 0 0 0 0,0 0 0 0 0,0 0 0 0 0,0 0 1 0 0,0 0-1 0 0,0 1 0 0 0,0-1 0 0 0,1 0 0 0 0,-1 0 1 0 0,0 0-1 0 0,0 0 0 0 0,0 0 0 0 0,0 0 1 0 0,0 0-1 0 0,0 0 0 0 0,1 0 0 0 0,-1 0 0 0 0,0 0 1 0 0,0 0-1 0 0,0 0 0 0 0,0 0 0 0 0,0 0 0 0 0,1 0 1 0 0,-1 0-1 0 0,0 0 0 0 0,0 0 0 0 0,0 0 0 0 0,0 0 1 0 0,0 0-1 0 0,1 0 0 0 0,-1 0 0 0 0,0 0 0 0 0,0 0 1 0 0,0 0-1 0 0,0 0 0 0 0,1-1 0 0 0,14-10 891 0 0,26-28-960 0 0,-26 24 160 0 0,-9 9-138 0 0,15-15-64 0 0,0 2 1 0 0,1 0-1 0 0,1 2 1 0 0,27-16-1 0 0,-50 32 14 0 0,2 9-859 0 0,6 57 783 0 0,-8-52 161 0 0,1 0 1 0 0,1 0 0 0 0,0 0 0 0 0,6 18-1 0 0,-7-27-299 0 0,1 0-1 0 0,-1 0 0 0 0,1 0 0 0 0,0-1 1 0 0,1 1-1 0 0,-1-1 0 0 0,0 0 1 0 0,1 1-1 0 0,0-1 0 0 0,0 0 0 0 0,0-1 1 0 0,0 1-1 0 0,0 0 0 0 0,1-1 1 0 0,-1 0-1 0 0,1 0 0 0 0,-1 0 1 0 0,8 3-1 0 0,10 2-119 0 0,2-4-654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7.8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122 539 15419 0 0,'-3'-1'120'0'0,"-1"0"-1"0"0,1 0 0 0 0,-1 0 1 0 0,1 1-1 0 0,-1-1 0 0 0,1 1 0 0 0,-1 0 1 0 0,1 0-1 0 0,-1 0 0 0 0,1 1 1 0 0,-1-1-1 0 0,1 1 0 0 0,-1 0 1 0 0,1 0-1 0 0,0 0 0 0 0,-1 0 1 0 0,1 1-1 0 0,0-1 0 0 0,0 1 1 0 0,0 0-1 0 0,0 0 0 0 0,-5 4 0 0 0,5-4-123 0 0,0 0-1 0 0,0 1 0 0 0,0-1 0 0 0,1 1 0 0 0,-1 0 0 0 0,0 0 0 0 0,1 0 0 0 0,0 0 0 0 0,0 0 1 0 0,0 0-1 0 0,0 1 0 0 0,0-1 0 0 0,1 1 0 0 0,0-1 0 0 0,-1 1 0 0 0,1 0 0 0 0,0-1 0 0 0,1 1 1 0 0,-1 0-1 0 0,1 0 0 0 0,0 4 0 0 0,0-7-7 0 0,0 0-1 0 0,0 1 1 0 0,0-1 0 0 0,1 0-1 0 0,-1 1 1 0 0,0-1 0 0 0,1 0 0 0 0,-1 0-1 0 0,1 1 1 0 0,0-1 0 0 0,-1 0-1 0 0,1 0 1 0 0,0 0 0 0 0,0 0 0 0 0,0 0-1 0 0,0 0 1 0 0,0 0 0 0 0,0 0-1 0 0,0 0 1 0 0,0 0 0 0 0,0 0 0 0 0,0-1-1 0 0,0 1 1 0 0,0 0 0 0 0,1-1-1 0 0,-1 1 1 0 0,0-1 0 0 0,0 0 0 0 0,1 1-1 0 0,-1-1 1 0 0,0 0 0 0 0,1 0-1 0 0,-1 0 1 0 0,0 1 0 0 0,1-1 0 0 0,-1-1-1 0 0,0 1 1 0 0,1 0 0 0 0,-1 0-1 0 0,0 0 1 0 0,1-1 0 0 0,-1 1 0 0 0,0-1-1 0 0,1 1 1 0 0,-1-1 0 0 0,2-1-1 0 0,3 0-88 0 0,-1 0 0 0 0,0-1 0 0 0,1 0 0 0 0,-1 0 0 0 0,-1 0 0 0 0,1-1 0 0 0,0 0 0 0 0,-1 0 0 0 0,7-6 0 0 0,-8 6 96 0 0,-1 1 0 0 0,0 0 1 0 0,0-1-1 0 0,0 1 0 0 0,0-1 1 0 0,0 1-1 0 0,-1-1 1 0 0,1 0-1 0 0,-1 0 0 0 0,1-7 1 0 0,-2 10-19 0 0,-20 24 1511 0 0,20-21-1425 0 0,0 0 0 0 0,0-1 0 0 0,0 1 0 0 0,0 0 0 0 0,0 0 0 0 0,0-1-1 0 0,1 1 1 0 0,-1 0 0 0 0,0-1 0 0 0,1 1 0 0 0,-1 0 0 0 0,1-1 0 0 0,0 1-1 0 0,0-1 1 0 0,-1 1 0 0 0,1-1 0 0 0,0 1 0 0 0,0-1 0 0 0,1 1 0 0 0,-1-1-1 0 0,0 0 1 0 0,0 0 0 0 0,0 0 0 0 0,4 2 0 0 0,-3-2 17 0 0,1 0 0 0 0,-1-1 1 0 0,1 1-1 0 0,-1-1 0 0 0,1 0 1 0 0,0 1-1 0 0,-1-1 0 0 0,1-1 0 0 0,0 1 1 0 0,-1 0-1 0 0,1-1 0 0 0,-1 1 1 0 0,1-1-1 0 0,4-1 0 0 0,11-6 187 0 0,-1 0-1 0 0,1-1 1 0 0,25-18 0 0 0,-36 23-275 0 0,16-11 110 0 0,0-1 0 0 0,-1-1 0 0 0,-1-1 1 0 0,-1-1-1 0 0,26-31 0 0 0,-38 39-158 0 0,0 0 0 0 0,0 0 0 0 0,-1-1-1 0 0,-1 0 1 0 0,0 0 0 0 0,0 0 0 0 0,-1-1 0 0 0,-1 0-1 0 0,0 0 1 0 0,-1 0 0 0 0,0 0 0 0 0,-1-1-1 0 0,0-13 1 0 0,-1 3-162 0 0,0-1 0 0 0,-2 1 0 0 0,-1 0 0 0 0,-1 0 0 0 0,-1 0-1 0 0,-14-45 1 0 0,17 67 154 0 0,1 0-1 0 0,-1-1 1 0 0,0 1-1 0 0,0 0 1 0 0,0 0-1 0 0,0 0 0 0 0,-1 0 1 0 0,1 0-1 0 0,-1 0 1 0 0,1 1-1 0 0,-1-1 1 0 0,1 0-1 0 0,-1 1 1 0 0,0-1-1 0 0,0 1 0 0 0,0-1 1 0 0,0 1-1 0 0,0 0 1 0 0,0 0-1 0 0,-4-1 1 0 0,4 2-9 0 0,-1 0 1 0 0,1 0-1 0 0,0 0 1 0 0,0 0-1 0 0,0 0 1 0 0,-1 1-1 0 0,1-1 1 0 0,0 1-1 0 0,0 0 1 0 0,0 0-1 0 0,0 0 1 0 0,0 0-1 0 0,0 0 1 0 0,0 0-1 0 0,1 0 1 0 0,-1 1-1 0 0,-3 2 1 0 0,-6 8-160 0 0,-1 0 0 0 0,2 1 0 0 0,-1 1 0 0 0,-11 21 0 0 0,16-26 341 0 0,-1 2-44 0 0,1 1 0 0 0,1 0 0 0 0,-1-1 0 0 0,2 1 0 0 0,0 1 0 0 0,0-1 0 0 0,1 1 0 0 0,1 0 0 0 0,0-1 0 0 0,1 1 0 0 0,0 0 0 0 0,1 0 0 0 0,0 0 0 0 0,1 0-1 0 0,1 0 1 0 0,0-1 0 0 0,0 1 0 0 0,1 0 0 0 0,1-1 0 0 0,8 19 0 0 0,-4-13 135 0 0,2 0 0 0 0,0 0 0 0 0,1 0 0 0 0,0-2-1 0 0,1 1 1 0 0,1-1 0 0 0,1-1 0 0 0,0-1 0 0 0,1 0 0 0 0,1 0-1 0 0,0-2 1 0 0,26 16 0 0 0,-33-23-256 0 0,1 0 0 0 0,0 0 0 0 0,0-1 0 0 0,1-1 0 0 0,18 4 0 0 0,-25-6-195 0 0,1 0-1 0 0,0 0 1 0 0,0-1 0 0 0,-1 1-1 0 0,1-1 1 0 0,0 0-1 0 0,0-1 1 0 0,0 1 0 0 0,-1-1-1 0 0,1 0 1 0 0,0 0-1 0 0,-1-1 1 0 0,1 1 0 0 0,-1-1-1 0 0,7-3 1 0 0,0-4 105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51.38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707 0 4193 0 0,'0'0'5590'0'0,"2"1"-5505"0"0,-1 0-1 0 0,1 0 1 0 0,0 0-1 0 0,-1 1 0 0 0,1-1 1 0 0,-1 0-1 0 0,1 1 1 0 0,-1-1-1 0 0,0 1 1 0 0,1-1-1 0 0,-1 1 0 0 0,0 0 1 0 0,0-1-1 0 0,0 1 1 0 0,0 0-1 0 0,0 2 0 0 0,1 6 24 0 0,0 1 0 0 0,-1-1 0 0 0,0 1-1 0 0,-1-1 1 0 0,0 1 0 0 0,-1-1-1 0 0,0 1 1 0 0,0-1 0 0 0,-1 0 0 0 0,-1 0-1 0 0,0 0 1 0 0,-8 19 0 0 0,-9 7 250 0 0,-1-1 1 0 0,-2 0 0 0 0,-2-2 0 0 0,-29 31 0 0 0,-123 114 995 0 0,170-171-1263 0 0,-24 19 397 0 0,0-1 0 0 0,-41 24-1 0 0,50-36-464 0 0,0 2-1 0 0,0 0 0 0 0,1 1 1 0 0,1 2-1 0 0,1 0 0 0 0,1 1 0 0 0,-25 31 1 0 0,34-35-18 0 0,1-1 1 0 0,0 1 0 0 0,1 1 0 0 0,0 0-1 0 0,1 0 1 0 0,1 0 0 0 0,1 0-1 0 0,0 1 1 0 0,1 0 0 0 0,-1 20-1 0 0,3-8-347 0 0,2 1 0 0 0,1-1 0 0 0,1 0 0 0 0,2 0 0 0 0,8 31 0 0 0,-8-34-1890 0 0,-2-15 749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51.7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12 10218 0 0,'0'0'133'0'0,"-1"0"1"0"0,1-1-1 0 0,0 1 0 0 0,0 0 0 0 0,0-1 0 0 0,0 1 0 0 0,0 0 1 0 0,-1 0-1 0 0,1-1 0 0 0,0 1 0 0 0,0 0 0 0 0,0-1 0 0 0,0 1 1 0 0,0 0-1 0 0,0-1 0 0 0,0 1 0 0 0,0 0 0 0 0,0-1 1 0 0,0 1-1 0 0,0 0 0 0 0,0-1 0 0 0,0 1 0 0 0,1 0 0 0 0,-1-1 1 0 0,0 1-1 0 0,0 0 0 0 0,0 0 0 0 0,0-1 0 0 0,0 1 0 0 0,1 0 1 0 0,-1 0-1 0 0,0-1 0 0 0,0 1 0 0 0,1 0 0 0 0,-1 0 1 0 0,0-1-1 0 0,0 1 0 0 0,1 0 0 0 0,-1 0 0 0 0,0 0 0 0 0,0 0 1 0 0,1-1-1 0 0,-1 1 0 0 0,0 0 0 0 0,1 0 0 0 0,-1 0 0 0 0,11 16 834 0 0,6 33-1549 0 0,-6 2 744 0 0,-5-17-40 0 0,2-1 0 0 0,1-1 1 0 0,14 34-1 0 0,-20-59-36 0 0,0 0 1 0 0,1-1 0 0 0,-1 1-1 0 0,1-1 1 0 0,0 1 0 0 0,1-1-1 0 0,-1 0 1 0 0,1-1 0 0 0,1 1-1 0 0,-1-1 1 0 0,1 0-1 0 0,0 0 1 0 0,0-1 0 0 0,0 0-1 0 0,0 0 1 0 0,1 0 0 0 0,0-1-1 0 0,-1 0 1 0 0,11 3-1 0 0,-10-5-6 0 0,-1-1 0 0 0,1 0 0 0 0,0 0 0 0 0,0-1 0 0 0,0 0 0 0 0,-1 0 0 0 0,1 0 0 0 0,0-1 0 0 0,-1 0 0 0 0,1 0 0 0 0,-1-1 0 0 0,0 1 0 0 0,0-2 0 0 0,0 1 0 0 0,0-1-1 0 0,0 1 1 0 0,7-8 0 0 0,8-6 19 0 0,0-1 0 0 0,-2 0-1 0 0,19-24 1 0 0,-23 25-354 0 0,44-56 602 0 0,-56 68-1004 0 0,1-1 1 0 0,-1 1 0 0 0,0-1 0 0 0,0 0-1 0 0,-1 0 1 0 0,3-10 0 0 0,-5 15-370 0 0,-2 2 65 0 0,-7 3 750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43:2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7594,'-6'30'144,"1"9"-376,0 8 144,2 0-216,0 7-289,-1 5 473,3 5 280,1 1 8,1-2 112,1-3 41,-2-10 199,2-6 128,-2-12 416,-2-6 72,-12-52-680,7-2 80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302 159 4889 0 0,'0'0'7035'0'0,"-2"-7"-1888"0"0,-2-6-4493 0 0,-11-47-304 0 0,1 32-226 0 0,12 26-116 0 0,1-1 0 0 0,-1 1-1 0 0,1 0 1 0 0,0-1 0 0 0,-1 1-1 0 0,1-1 1 0 0,0 1 0 0 0,1-1-1 0 0,-2-3 1 0 0,-7 0 77 0 0,6 3-125 0 0,0 1 1 0 0,-1 0-1 0 0,0 1 0 0 0,1-1 0 0 0,-1 0 0 0 0,0 1 0 0 0,0 0 0 0 0,0 0 1 0 0,0 0-1 0 0,0 1 0 0 0,0-1 0 0 0,0 1 0 0 0,0 0 0 0 0,0 0 0 0 0,0 0 1 0 0,0 1-1 0 0,0 0 0 0 0,0-1 0 0 0,0 1 0 0 0,0 1 0 0 0,0-1 0 0 0,1 0 1 0 0,-1 1-1 0 0,0 0 0 0 0,-5 4 0 0 0,-4 5-80 0 0,1 1-1 0 0,0 0 1 0 0,1 1-1 0 0,0 0 1 0 0,1 0 0 0 0,0 1-1 0 0,2 1 1 0 0,0 0-1 0 0,0 0 1 0 0,1 0 0 0 0,1 1-1 0 0,1 0 1 0 0,0 0-1 0 0,1 1 1 0 0,0-1 0 0 0,2 1-1 0 0,-1 19 1 0 0,2-33 101 0 0,1 1-1 0 0,0-1 1 0 0,0 1-1 0 0,1-1 1 0 0,-1 0 0 0 0,1 1-1 0 0,-1-1 1 0 0,1 1-1 0 0,0-1 1 0 0,0 0 0 0 0,1 0-1 0 0,-1 0 1 0 0,1 0-1 0 0,-1 0 1 0 0,1 0 0 0 0,0 0-1 0 0,0 0 1 0 0,1 0 0 0 0,-1-1-1 0 0,0 1 1 0 0,1-1-1 0 0,0 0 1 0 0,-1 0 0 0 0,1 0-1 0 0,6 3 1 0 0,-6-3 80 0 0,1-1-1 0 0,1 0 1 0 0,-1 0 0 0 0,0 0 0 0 0,0 0 0 0 0,0-1 0 0 0,0 1 0 0 0,1-1-1 0 0,-1 0 1 0 0,0-1 0 0 0,0 1 0 0 0,1-1 0 0 0,-1 1 0 0 0,0-1-1 0 0,0-1 1 0 0,0 1 0 0 0,0 0 0 0 0,0-1 0 0 0,0 0 0 0 0,6-4-1 0 0,-1 0 65 0 0,0-1 0 0 0,-1 0-1 0 0,0 0 1 0 0,0-1-1 0 0,-1 0 1 0 0,0 0 0 0 0,-1-1-1 0 0,1 0 1 0 0,-1 0 0 0 0,5-13-1 0 0,5-11 190 0 0,17-59 0 0 0,-28 77-247 0 0,-4 14-140 0 0,5 17-1344 0 0,0-1 1179 0 0,-1 1-1 0 0,0 0 0 0 0,-1 0 0 0 0,3 31 0 0 0,0 88 596 0 0,-6-94-386 0 0,2 14 154 0 0,0 51 24 0 0,-4-95-19 0 0,0 1-1 0 0,0-1 0 0 0,-1 1 1 0 0,-1-1-1 0 0,0 0 1 0 0,-8 20-1 0 0,10-28-12 0 0,-1 0 0 0 0,1 0 0 0 0,-1-1-1 0 0,1 1 1 0 0,-1 0 0 0 0,0-1 0 0 0,0 1 0 0 0,0-1 0 0 0,0 0 0 0 0,0 1 0 0 0,-1-1-1 0 0,1 0 1 0 0,-1 0 0 0 0,0-1 0 0 0,1 1 0 0 0,-1 0 0 0 0,0-1 0 0 0,0 0-1 0 0,0 0 1 0 0,0 0 0 0 0,0 0 0 0 0,0 0 0 0 0,0 0 0 0 0,0-1 0 0 0,0 1 0 0 0,-1-1-1 0 0,1 0 1 0 0,0 0 0 0 0,0 0 0 0 0,0-1 0 0 0,0 1 0 0 0,-1-1 0 0 0,1 0 0 0 0,0 0-1 0 0,0 0 1 0 0,-4-2 0 0 0,0 0-10 0 0,1 0 0 0 0,-1 0 0 0 0,1-1 0 0 0,-1 0 0 0 0,1-1 0 0 0,0 0 0 0 0,1 1 0 0 0,-1-2 0 0 0,1 1 0 0 0,0-1 0 0 0,1 1 0 0 0,-1-1 0 0 0,1-1 0 0 0,-6-10 0 0 0,8 11-130 0 0,-1 1 1 0 0,1-1-1 0 0,0 0 0 0 0,1 0 0 0 0,-1 0 0 0 0,1 0 0 0 0,1 0 1 0 0,-1 0-1 0 0,1 0 0 0 0,0 0 0 0 0,0 0 0 0 0,1 0 1 0 0,0-1-1 0 0,0 1 0 0 0,0 0 0 0 0,1 1 0 0 0,0-1 1 0 0,0 0-1 0 0,0 0 0 0 0,1 1 0 0 0,5-9 0 0 0,-3 6-325 0 0,1 1-1 0 0,1-1 0 0 0,-1 1 1 0 0,1 1-1 0 0,0-1 1 0 0,1 1-1 0 0,-1 1 0 0 0,1-1 1 0 0,0 1-1 0 0,1 1 1 0 0,-1-1-1 0 0,1 2 0 0 0,12-5 1 0 0,-2 3-1041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52.79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323 19 8818 0 0,'-1'-1'792'0'0,"-11"-7"4364"0"0,-15-2-5039 0 0,17 11-130 0 0,0 0 0 0 0,0 1 0 0 0,1 0 0 0 0,-1 0 0 0 0,0 1 0 0 0,1 0 0 0 0,0 1 0 0 0,0 0 1 0 0,-12 6-1 0 0,-3 1 21 0 0,-20 3-18 0 0,-17 6 52 0 0,57-18-91 0 0,1-1 0 0 0,-1 1-1 0 0,1 0 1 0 0,-1 0-1 0 0,1 0 1 0 0,0 0 0 0 0,0 1-1 0 0,0-1 1 0 0,0 1 0 0 0,1 0-1 0 0,-1 0 1 0 0,-3 4-1 0 0,6-6-14 0 0,0-1 0 0 0,-1 1-1 0 0,1-1 1 0 0,0 1 0 0 0,0 0-1 0 0,-1-1 1 0 0,1 1 0 0 0,0-1-1 0 0,0 1 1 0 0,0 0 0 0 0,0-1-1 0 0,-1 1 1 0 0,1 0 0 0 0,0-1-1 0 0,0 1 1 0 0,0 0 0 0 0,1-1-1 0 0,-1 1 1 0 0,0 0 0 0 0,0-1-1 0 0,0 1 1 0 0,0 0 0 0 0,1-1-1 0 0,-1 1 1 0 0,0-1 0 0 0,1 1-1 0 0,-1 0 1 0 0,0-1 0 0 0,1 1-1 0 0,-1-1 1 0 0,1 1 0 0 0,-1-1-1 0 0,1 1 1 0 0,27 11-2811 0 0,32-7-1759 0 0,-45-5 3599 0 0,-11-1 1047 0 0,0 0 0 0 0,1 1 0 0 0,-1 0 1 0 0,0 0-1 0 0,1 0 0 0 0,-1 0 0 0 0,1 1 1 0 0,-1 0-1 0 0,0 0 0 0 0,0 0 0 0 0,8 3 1195 0 0,-15 5 1559 0 0,-52 41 288 0 0,40-39-2664 0 0,0 1 0 0 0,2 1 0 0 0,0 0 0 0 0,-14 18 0 0 0,24-28-392 0 0,1 1 0 0 0,-1 0 0 0 0,1 0 0 0 0,0 0 0 0 0,0 0 0 0 0,0 1 0 0 0,1-1 0 0 0,-1 1 0 0 0,1-1 0 0 0,0 1 1 0 0,0-1-1 0 0,1 1 0 0 0,-1-1 0 0 0,1 1 0 0 0,0-1 0 0 0,0 1 0 0 0,1 0 0 0 0,0-1 0 0 0,-1 1 0 0 0,1-1 0 0 0,3 9 0 0 0,-2-10-169 0 0,-1-1-1 0 0,1 1 0 0 0,0-1 0 0 0,0 1 1 0 0,-1-1-1 0 0,2 1 0 0 0,-1-1 0 0 0,0 0 1 0 0,0 0-1 0 0,1 0 0 0 0,-1-1 0 0 0,1 1 1 0 0,-1 0-1 0 0,1-1 0 0 0,0 0 0 0 0,0 1 1 0 0,4 0-1 0 0,7 3-984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53.2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45 10458 0 0,'0'0'3149'0'0,"4"8"-4421"0"0,1 5 1437 0 0,0 1 0 0 0,-1-1 0 0 0,-1 1 0 0 0,0 0 0 0 0,0 1 0 0 0,-1-1 0 0 0,-1 0 0 0 0,-1 0 0 0 0,0 1 0 0 0,-1-1 0 0 0,-3 22 0 0 0,5-46 565 0 0,2 0-1 0 0,-1 0 1 0 0,2 1-1 0 0,4-14 1 0 0,3-1-790 0 0,1 1 1 0 0,1-1 0 0 0,1 2-1 0 0,1 0 1 0 0,30-34-1 0 0,-44 56 38 0 0,0-1 0 0 0,-1 0 1 0 0,1 0-1 0 0,0 0 0 0 0,0 1 0 0 0,-1-1 0 0 0,1 1 0 0 0,0-1 0 0 0,0 0 0 0 0,0 1 0 0 0,0-1 0 0 0,0 1 0 0 0,0 0 0 0 0,0-1 0 0 0,0 1 0 0 0,0 0 0 0 0,0 0 0 0 0,0-1 0 0 0,0 1 0 0 0,0 0 0 0 0,0 0 0 0 0,0 0 0 0 0,0 0 0 0 0,0 0 0 0 0,0 1 0 0 0,0-1 0 0 0,0 0 0 0 0,0 0 0 0 0,0 1 0 0 0,0-1 0 0 0,0 0 0 0 0,0 1 0 0 0,0-1 0 0 0,-1 1 0 0 0,1-1 0 0 0,0 1 0 0 0,0 0 0 0 0,0-1 0 0 0,-1 1 0 0 0,1 0 1 0 0,0 0-1 0 0,-1-1 0 0 0,1 1 0 0 0,0 0 0 0 0,-1 0 0 0 0,1 0 0 0 0,-1 0 0 0 0,1 0 0 0 0,-1 0 0 0 0,0 0 0 0 0,1 0 0 0 0,-1 0 0 0 0,0 0 0 0 0,0 1 0 0 0,5 12-89 0 0,0-1 0 0 0,-2 1 0 0 0,3 18 0 0 0,-1-13 191 0 0,-3-10-116 0 0,8 22-1695 0 0,2-18-4469 0 0,-7-12 3150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53.63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39 7378 0 0,'0'0'6048'0'0,"2"8"-6204"0"0,2 10 207 0 0,0 2 365 0 0,1 0 1 0 0,1 1-1 0 0,1-2 0 0 0,1 1 1 0 0,13 22-1 0 0,-21-41-54 0 0,11-2 981 0 0,-6-1-1250 0 0,-1 0 0 0 0,1 0 0 0 0,0 0 0 0 0,-1-1 1 0 0,1 1-1 0 0,-1-1 0 0 0,0 0 0 0 0,0 0 0 0 0,0-1 0 0 0,0 1 1 0 0,-1-1-1 0 0,0 0 0 0 0,4-5 0 0 0,44-69 468 0 0,-27 39-452 0 0,-15 24 404 0 0,-9 13-683 0 0,1 1 0 0 0,-1-1 0 0 0,1 1 0 0 0,-1-1 0 0 0,1 1 0 0 0,0 0 0 0 0,0-1 0 0 0,-1 1 0 0 0,1 0 0 0 0,0-1 0 0 0,0 1 0 0 0,0 0-1 0 0,0 0 1 0 0,1 0 0 0 0,-1 0 0 0 0,0 0 0 0 0,0 0 0 0 0,1 0 0 0 0,-1 0 0 0 0,1 1 0 0 0,-1-1 0 0 0,0 0 0 0 0,1 1 0 0 0,-1-1 0 0 0,1 1 0 0 0,-1 0 0 0 0,1 0 0 0 0,0-1 0 0 0,-1 1 0 0 0,1 0 0 0 0,-1 0 0 0 0,1 0 0 0 0,1 1 0 0 0,5 2-1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53.9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0 204 12939 0 0,'4'38'152'0'0,"-4"-36"-134"0"0,1 0-1 0 0,-1 0 0 0 0,0 0 0 0 0,1 0 1 0 0,0 0-1 0 0,-1 0 0 0 0,1-1 0 0 0,0 1 0 0 0,0 0 1 0 0,0 0-1 0 0,0-1 0 0 0,0 1 0 0 0,0-1 1 0 0,1 1-1 0 0,-1-1 0 0 0,3 3 0 0 0,-3-4-184 0 0,3-2-2464 0 0,12-12 2079 0 0</inkml:trace>
  <inkml:trace contextRef="#ctx0" brushRef="#br0" timeOffset="1">27 1 13275 0 0,'0'0'609'0'0,"9"15"-4033"0"0,-3-7 2753 0 0,0-1 0 0 0,1 0 0 0 0,0 0 0 0 0,13 11 1 0 0,-12-13-123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54.3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51 5377 0 0,'7'29'4899'0'0,"-4"30"-1736"0"0,-4-22-1174 0 0,-1-31-237 0 0,1-13 987 0 0,0-5-2669 0 0,1 0 1 0 0,0 1-1 0 0,1-1 1 0 0,0 1-1 0 0,1-1 1 0 0,4-11-1 0 0,-5 17-114 0 0,0 1-1 0 0,1 1 1 0 0,0-1-1 0 0,0 0 1 0 0,0 0-1 0 0,1 1 1 0 0,-1-1-1 0 0,1 1 1 0 0,0-1-1 0 0,0 1 1 0 0,1 0-1 0 0,-1 1 1 0 0,1-1-1 0 0,0 0 1 0 0,5-3-1 0 0,-6 6-122 0 0,-1 0-1 0 0,1 0 0 0 0,0 0 1 0 0,-1 0-1 0 0,1 0 0 0 0,0 1 1 0 0,0-1-1 0 0,-1 1 0 0 0,1 0 1 0 0,0 0-1 0 0,0 0 1 0 0,0 0-1 0 0,2 1 0 0 0,36 11-5983 0 0,-27-6 3407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54.8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280 64 9642 0 0,'-1'-2'391'0'0,"-1"1"0"0"0,1-1 0 0 0,-1 1 0 0 0,1 0 0 0 0,-1-1 0 0 0,0 1 0 0 0,1 0 0 0 0,-1 0 0 0 0,0 0 0 0 0,0 0 1 0 0,0 1-1 0 0,0-1 0 0 0,1 0 0 0 0,-4 0 0 0 0,-36 0 1258 0 0,-33 16-1230 0 0,64-11-395 0 0,-1 0 1 0 0,1 0-1 0 0,0 1 1 0 0,0 1-1 0 0,0 0 1 0 0,1 0 0 0 0,0 1-1 0 0,0 0 1 0 0,-13 14-1 0 0,19-19-41 0 0,1 1 1 0 0,0-1-1 0 0,0 1 0 0 0,-1-1 0 0 0,2 1 1 0 0,-1 0-1 0 0,0 0 0 0 0,1 0 1 0 0,-1 0-1 0 0,1 0 0 0 0,0 0 0 0 0,0 0 1 0 0,0 1-1 0 0,0-1 0 0 0,1 0 1 0 0,-1 0-1 0 0,1 1 0 0 0,0-1 0 0 0,0 0 1 0 0,0 1-1 0 0,0-1 0 0 0,1 0 0 0 0,-1 1 1 0 0,1-1-1 0 0,0 0 0 0 0,0 0 1 0 0,0 1-1 0 0,0-1 0 0 0,1 0 0 0 0,-1 0 1 0 0,1 0-1 0 0,0-1 0 0 0,0 1 0 0 0,0 0 1 0 0,0-1-1 0 0,5 5 0 0 0,-3-3 40 0 0,1-1 0 0 0,0 1 0 0 0,-1-1-1 0 0,1 0 1 0 0,1-1 0 0 0,-1 1-1 0 0,0-1 1 0 0,1 0 0 0 0,-1-1 0 0 0,1 1-1 0 0,-1-1 1 0 0,1 0 0 0 0,0 0 0 0 0,0-1-1 0 0,-1 0 1 0 0,1 0 0 0 0,0 0-1 0 0,0-1 1 0 0,-1 0 0 0 0,1 0 0 0 0,0 0-1 0 0,-1 0 1 0 0,1-1 0 0 0,-1 0 0 0 0,6-3-1 0 0,1 0 21 0 0,-1 0-1 0 0,1-1 0 0 0,-1 0 0 0 0,-1-1 1 0 0,1 0-1 0 0,-1-1 0 0 0,0 0 1 0 0,-1-1-1 0 0,0 0 0 0 0,11-14 1 0 0,-16 18-72 0 0,-1-1 0 0 0,1 0 1 0 0,-1 0-1 0 0,-1 0 1 0 0,1 0-1 0 0,-1-1 1 0 0,0 1-1 0 0,-1-1 0 0 0,0 1 1 0 0,0-1-1 0 0,0 1 1 0 0,0-1-1 0 0,-1 0 1 0 0,-1-11-1 0 0,0 15-3 0 0,1 0-1 0 0,-1 0 1 0 0,0 0 0 0 0,1 0-1 0 0,-1 0 1 0 0,0 1 0 0 0,-1-1-1 0 0,1 0 1 0 0,0 1 0 0 0,-1-1-1 0 0,0 0 1 0 0,0 1 0 0 0,1 0-1 0 0,-1-1 1 0 0,-1 1-1 0 0,1 0 1 0 0,0 0 0 0 0,0 0-1 0 0,-1 0 1 0 0,1 1 0 0 0,-1-1-1 0 0,0 1 1 0 0,1-1 0 0 0,-1 1-1 0 0,0 0 1 0 0,0 0 0 0 0,0 0-1 0 0,0 1 1 0 0,1-1 0 0 0,-1 0-1 0 0,0 1 1 0 0,0 0 0 0 0,-6 0-1 0 0,8 0-7 0 0,48-1-880 0 0,-39 1 914 0 0,0 0 1 0 0,0 1-1 0 0,0 0 0 0 0,-1 1 0 0 0,1 0 1 0 0,0 0-1 0 0,-1 1 0 0 0,1-1 0 0 0,-1 2 1 0 0,0-1-1 0 0,0 1 0 0 0,0 0 0 0 0,8 7 1 0 0,-12-9 50 0 0,1 1 0 0 0,-1 0 1 0 0,0 1-1 0 0,0-1 1 0 0,0 0-1 0 0,0 1 0 0 0,-1 0 1 0 0,0-1-1 0 0,1 1 0 0 0,-1 0 1 0 0,-1 0-1 0 0,1 1 0 0 0,0-1 1 0 0,-1 0-1 0 0,0 0 0 0 0,0 1 1 0 0,0-1-1 0 0,-1 1 0 0 0,1-1 1 0 0,-1 1-1 0 0,0-1 1 0 0,-1 0-1 0 0,1 1 0 0 0,-2 7 1 0 0,-22 49 2601 0 0,27-69-2637 0 0,0 1 0 0 0,1 0 0 0 0,-1 0 0 0 0,1 0 0 0 0,1 0 0 0 0,0 1 0 0 0,-1 0 0 0 0,2 0-1 0 0,7-7 1 0 0,-7 6-5 0 0,11-13-24 0 0,35-36-5 0 0,-49 53 15 0 0,1 0-1 0 0,-1 0 0 0 0,0 0 0 0 0,1 1 1 0 0,0 0-1 0 0,0 0 0 0 0,0 0 1 0 0,0 0-1 0 0,0 0 0 0 0,0 1 1 0 0,0 0-1 0 0,0 0 0 0 0,0 0 1 0 0,6 0-1 0 0,-9 1 0 0 0,0 0 0 0 0,0 1 0 0 0,0-1 0 0 0,0 1 0 0 0,0 0 0 0 0,-1-1 0 0 0,1 1 0 0 0,0 0 0 0 0,0 0 0 0 0,0-1 0 0 0,0 1 0 0 0,-1 0 0 0 0,1 0 0 0 0,0 0 0 0 0,-1 0 0 0 0,1 0 0 0 0,-1 0 0 0 0,1 0 0 0 0,-1 0 0 0 0,0 0 0 0 0,1 0 0 0 0,-1 0 0 0 0,0 0 0 0 0,0 0 0 0 0,0 1 0 0 0,1-1 0 0 0,-1 0 0 0 0,0 0 0 0 0,-1 0 0 0 0,1 0 0 0 0,0 2 0 0 0,-3 49-10 0 0,2-41 33 0 0,0-2-116 0 0,1 0 1 0 0,0-1-1 0 0,1 1 0 0 0,0-1 1 0 0,1 1-1 0 0,3 12 0 0 0,-4-17-105 0 0,0-1-1 0 0,1 1 0 0 0,-1-1 0 0 0,1 1 0 0 0,0-1 0 0 0,0 0 0 0 0,0 1 0 0 0,0-1 0 0 0,1 0 0 0 0,-1 0 0 0 0,1-1 0 0 0,0 1 1 0 0,0 0-1 0 0,0-1 0 0 0,0 0 0 0 0,6 4 0 0 0,5 0 70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55.4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10 13187 0 0,'0'0'3770'0'0,"1"5"-3497"0"0,-2 16-79 0 0,0-1-1 0 0,-1 1 1 0 0,-7 29 0 0 0,4-25 321 0 0,1 0 1 0 0,-1 32 0 0 0,7-63-480 0 0,0 0 0 0 0,1 0 0 0 0,0 0 0 0 0,-1 1 1 0 0,2-1-1 0 0,6-8 0 0 0,3-8-53 0 0,-2 0-103 0 0,-4 6-13 0 0,0 1 0 0 0,0 0 0 0 0,2 1-1 0 0,0 0 1 0 0,1 1 0 0 0,0-1 0 0 0,19-18 0 0 0,-28 32 129 0 0,-1-1 0 0 0,0 1 1 0 0,1 0-1 0 0,-1 0 0 0 0,0-1 0 0 0,1 1 1 0 0,-1 0-1 0 0,1 0 0 0 0,-1-1 1 0 0,0 1-1 0 0,1 0 0 0 0,-1 0 1 0 0,1 0-1 0 0,-1 0 0 0 0,1 0 1 0 0,-1-1-1 0 0,1 1 0 0 0,-1 0 0 0 0,1 0 1 0 0,-1 0-1 0 0,0 0 0 0 0,1 0 1 0 0,-1 1-1 0 0,1-1 0 0 0,-1 0 1 0 0,1 0-1 0 0,-1 0 0 0 0,1 0 0 0 0,-1 0 1 0 0,1 1-1 0 0,-1-1 0 0 0,0 0 1 0 0,1 0-1 0 0,-1 1 0 0 0,0-1 1 0 0,1 1-1 0 0,9 19-261 0 0,-3 27-129 0 0,-7-46 393 0 0,-2 46 642 0 0,4-25 649 0 0,23-54-587 0 0,24-35-884 0 0,-45 63 150 0 0,0-1 1 0 0,0 1-1 0 0,1 0 1 0 0,-1 0-1 0 0,1 0 1 0 0,0 1-1 0 0,0 0 0 0 0,0 0 1 0 0,1 0-1 0 0,-1 0 1 0 0,10-2-1 0 0,-13 4 26 0 0,2 6-784 0 0,-2 0 803 0 0,12 49-9 0 0,-11-38 155 0 0,1 0-1 0 0,10 30 1 0 0,-12-43-232 0 0,-1 1 1 0 0,1 0-1 0 0,0-1 0 0 0,0 1 0 0 0,0-1 0 0 0,0 0 1 0 0,1 0-1 0 0,-1 0 0 0 0,1 0 0 0 0,0 0 1 0 0,0 0-1 0 0,0-1 0 0 0,4 3 0 0 0,-4-3-532 0 0,0-1-1 0 0,1 0 1 0 0,-1-1 0 0 0,1 1 0 0 0,-1-1-1 0 0,0 1 1 0 0,1-1 0 0 0,-1 0-1 0 0,1 0 1 0 0,-1-1 0 0 0,1 1-1 0 0,-1-1 1 0 0,0 1 0 0 0,1-1-1 0 0,4-2 1 0 0,8-2-3101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56.2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1 797 12811 0 0,'0'0'5002'0'0,"15"10"-4306"0"0,-9-7-634 0 0,1-1 0 0 0,0 0 0 0 0,0 0 0 0 0,1 0 0 0 0,-1-1 0 0 0,0 0 0 0 0,0-1 0 0 0,1 0-1 0 0,-1 0 1 0 0,0 0 0 0 0,1-1 0 0 0,-1 0 0 0 0,0-1 0 0 0,0 1 0 0 0,0-1 0 0 0,0-1 0 0 0,0 1 0 0 0,7-5 0 0 0,2-1-20 0 0,57-31-436 0 0,-69 36 225 0 0,0 0 1 0 0,0 0-1 0 0,0 0 0 0 0,0 0 0 0 0,-1 0 0 0 0,1-1 0 0 0,-1 0 0 0 0,0 0 1 0 0,0 0-1 0 0,0 0 0 0 0,-1 0 0 0 0,1 0 0 0 0,2-7 0 0 0,-6 11 138 0 0,1-1-1 0 0,0 1 1 0 0,-1-1 0 0 0,1 1-1 0 0,0-1 1 0 0,0 1-1 0 0,-1 0 1 0 0,1-1 0 0 0,-1 1-1 0 0,1-1 1 0 0,0 1-1 0 0,-1 0 1 0 0,1 0 0 0 0,-1-1-1 0 0,1 1 1 0 0,-1 0-1 0 0,1 0 1 0 0,-1-1 0 0 0,1 1-1 0 0,-1 0 1 0 0,1 0-1 0 0,-1 0 1 0 0,1 0 0 0 0,-1 0-1 0 0,1 0 1 0 0,-1 0-1 0 0,1 0 1 0 0,-1 0 0 0 0,1 0-1 0 0,-1 0 1 0 0,1 0-1 0 0,-1 0 1 0 0,0 1 0 0 0,-23 2 46 0 0,14 1 67 0 0,-1 1 0 0 0,1 0-1 0 0,1 1 1 0 0,-1 0 0 0 0,1 1 0 0 0,0 0-1 0 0,-14 14 1 0 0,20-18-45 0 0,0 0 1 0 0,1-1-1 0 0,-1 1 0 0 0,0 0 0 0 0,1 1 0 0 0,0-1 1 0 0,0 0-1 0 0,0 1 0 0 0,0-1 0 0 0,1 1 0 0 0,-1-1 1 0 0,1 1-1 0 0,0 0 0 0 0,0 0 0 0 0,0 0 1 0 0,1-1-1 0 0,-1 1 0 0 0,1 0 0 0 0,0 0 0 0 0,0 0 1 0 0,0 0-1 0 0,1 0 0 0 0,-1 0 0 0 0,1 0 1 0 0,2 5-1 0 0,-3-7-57 0 0,1-1 1 0 0,0 0-1 0 0,-1 1 1 0 0,1-1-1 0 0,0 0 1 0 0,0 0-1 0 0,0 0 1 0 0,0 0 0 0 0,0 0-1 0 0,0 0 1 0 0,1 0-1 0 0,-1 0 1 0 0,0 0-1 0 0,0 0 1 0 0,1-1-1 0 0,-1 1 1 0 0,0 0-1 0 0,1-1 1 0 0,-1 1-1 0 0,0-1 1 0 0,1 0-1 0 0,1 1 1 0 0,1-1-284 0 0,0 0 0 0 0,1 0 0 0 0,-1 0 0 0 0,0 0 0 0 0,0-1 0 0 0,0 0 1 0 0,8-2-1 0 0,3-2-1144 0 0,0-2 0 0 0,-1 1 1 0 0,15-10-1 0 0,-11 3 391 0 0,-6 6 8204 0 0,0 22-4006 0 0,-9-8-3086 0 0,1 0-1 0 0,0-1 1 0 0,0 1 0 0 0,0-1-1 0 0,1 1 1 0 0,0-1 0 0 0,0-1 0 0 0,9 8-1 0 0,-11-11-29 0 0,1 0 0 0 0,-1 0-1 0 0,1-1 1 0 0,-1 1 0 0 0,1-1-1 0 0,0 0 1 0 0,0 1 0 0 0,-1-2 0 0 0,1 1-1 0 0,0 0 1 0 0,0-1 0 0 0,0 0-1 0 0,0 0 1 0 0,0 0 0 0 0,0-1-1 0 0,0 1 1 0 0,0-1 0 0 0,3-1-1 0 0,16-3 31 0 0,0-1-1 0 0,-1 0 1 0 0,0-2-1 0 0,0-1 1 0 0,-1-1-1 0 0,0-1 0 0 0,-1 0 1 0 0,0-2-1 0 0,0 0 1 0 0,31-29-1 0 0,-36 27-19 0 0,-1 0 0 0 0,-1-1-1 0 0,-1-1 1 0 0,0 0 0 0 0,-1 0 0 0 0,0-1 0 0 0,-2 0-1 0 0,0-1 1 0 0,-1 0 0 0 0,-1-1 0 0 0,-1 1 0 0 0,6-33-1 0 0,0-24 83 0 0,-4-1 0 0 0,-2 1-1 0 0,-7-88 1 0 0,1 154-103 0 0,-1 0 0 0 0,-1-1-1 0 0,1 1 1 0 0,-2 0 0 0 0,0 0 0 0 0,0 0-1 0 0,-5-10 1 0 0,8 19-41 0 0,-1-1 0 0 0,0 0 0 0 0,0 1 0 0 0,0-1 0 0 0,0 1 0 0 0,-1-1 0 0 0,1 1 0 0 0,0 0 0 0 0,0-1 0 0 0,-1 1 0 0 0,1 0 0 0 0,-1 0 0 0 0,1 0 0 0 0,-1 0 0 0 0,0 0 0 0 0,1 0 0 0 0,-1 0 0 0 0,-2 0 0 0 0,1 1-24 0 0,1 0-1 0 0,0 0 1 0 0,0 0-1 0 0,-1 0 0 0 0,1 1 1 0 0,0-1-1 0 0,0 1 1 0 0,0 0-1 0 0,0-1 1 0 0,0 1-1 0 0,0 0 1 0 0,0 0-1 0 0,0 0 0 0 0,0 1 1 0 0,0-1-1 0 0,0 0 1 0 0,0 1-1 0 0,1-1 1 0 0,-3 4-1 0 0,-5 5-25 0 0,0 0 0 0 0,1 1-1 0 0,1 1 1 0 0,0-1 0 0 0,0 1-1 0 0,1 0 1 0 0,0 1 0 0 0,1-1-1 0 0,1 1 1 0 0,0 0 0 0 0,1 0 0 0 0,0 0-1 0 0,1 1 1 0 0,0 16 0 0 0,-1 21 210 0 0,2 0-1 0 0,9 69 1 0 0,-2-53 80 0 0,17 68 0 0 0,-18-113-361 0 0,0-1 0 0 0,2 1 0 0 0,1-1 0 0 0,0-1 0 0 0,2 1 0 0 0,0-1 0 0 0,13 19 0 0 0,-22-38-619 0 0,4 6 458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2:56.5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 20092 0 0,'1'0'328'0'0,"32"-7"-48"0"0,-20 7 233 0 0,6-1-145 0 0,2 1 0 0 0,6 0 24 0 0,0 0-192 0 0,4 0-88 0 0,1 1-32 0 0,2 1-40 0 0,1-1-88 0 0,2 3-1312 0 0,0-1-1465 0 0,5 3 1561 0 0,2 1 1296 0 0,1-2-1321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6:29.8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170 460 4633 0 0,'0'0'12581'0'0,"5"5"-12325"0"0,4-2-140 0 0,0 1 0 0 0,0-2 0 0 0,0 1-1 0 0,1-1 1 0 0,-1-1 0 0 0,1 0-1 0 0,-1 0 1 0 0,1-1 0 0 0,-1 0-1 0 0,18-2 1 0 0,107-23 605 0 0,-94 16-613 0 0,-17 5-15 0 0,0 0 122 0 0,0-1 0 0 0,0-1 1 0 0,42-18 724 0 0,-57-5-425 0 0,10-68-198 0 0,-8 48-254 0 0,-6 36-61 0 0,-1-1 0 0 0,0 1-1 0 0,-1-1 1 0 0,0 0 0 0 0,-2 0-1 0 0,1 0 1 0 0,-2 0 0 0 0,1 0 0 0 0,-5-18-1 0 0,5 31-41 0 0,0 0-533 0 0,0 1 690 0 0,-3-3-207 0 0,-1 0-1 0 0,1 1 1 0 0,-1 0-1 0 0,0 0 1 0 0,1 0-1 0 0,-1 0 1 0 0,0 1-1 0 0,0-1 1 0 0,0 1-1 0 0,-9-2 1 0 0,-53-4 7 0 0,5-1 34 0 0,18 1 19 0 0,0 2 0 0 0,-48 0-1 0 0,-25-3 4 0 0,113 7 28 0 0,-15-1 20 0 0,0 0 0 0 0,0 1 0 0 0,0 0 0 0 0,-29 4 0 0 0,46-3 365 0 0,-33 7-1256 0 0,34 1 833 0 0,-1 14-5 0 0,2 0 1 0 0,0 0-1 0 0,1 0 1 0 0,9 37-1 0 0,5-11 92 0 0,-11-38 23 0 0,-2-1 1 0 0,1 1-1 0 0,-1 0 1 0 0,-1 0-1 0 0,0 0 1 0 0,0 0-1 0 0,-1 1 1 0 0,0-1 0 0 0,-1 0-1 0 0,0 0 1 0 0,-2 14-1 0 0,1-21-10 0 0,1-1 0 0 0,0 1 1 0 0,0-1-1 0 0,0 1 0 0 0,0-1 0 0 0,0 1 0 0 0,0-1 0 0 0,1 1 0 0 0,-1-1 1 0 0,1 0-1 0 0,0 1 0 0 0,1 2 0 0 0,-1-4-30 0 0,-1 0-1 0 0,1 0 1 0 0,-1 0-1 0 0,1 1 1 0 0,-1-1-1 0 0,0 0 1 0 0,0 1 0 0 0,1-1-1 0 0,-1 0 1 0 0,0 1-1 0 0,0-1 1 0 0,0 0-1 0 0,0 0 1 0 0,0 1 0 0 0,-1-1-1 0 0,1 0 1 0 0,0 1-1 0 0,-1-1 1 0 0,1 0-1 0 0,-1 0 1 0 0,1 1 0 0 0,-1-1-1 0 0,1 0 1 0 0,-1 0-1 0 0,0 0 1 0 0,0 0-1 0 0,1 0 1 0 0,-1 0-1 0 0,0 0 1 0 0,0 0 0 0 0,-2 2-1 0 0,-20 18-59 0 0,17-17 22 0 0,0 1-1 0 0,1-1 0 0 0,-1 1 0 0 0,1 1 0 0 0,0-1 0 0 0,1 1 0 0 0,0 0 0 0 0,-1 0 0 0 0,2 0 0 0 0,-1 0 1 0 0,1 1-1 0 0,0-1 0 0 0,-4 12 0 0 0,7-17 17 0 0,0 0 1 0 0,0 0-1 0 0,0 0 1 0 0,-1-1-1 0 0,1 1 0 0 0,0 0 1 0 0,0 0-1 0 0,0 0 1 0 0,0-1-1 0 0,0 1 1 0 0,0 0-1 0 0,1 0 0 0 0,-1-1 1 0 0,0 1-1 0 0,0 0 1 0 0,0 0-1 0 0,1-1 1 0 0,-1 1-1 0 0,0 0 0 0 0,1 0 1 0 0,-1-1-1 0 0,1 1 1 0 0,-1 0-1 0 0,1-1 1 0 0,-1 1-1 0 0,1-1 1 0 0,-1 1-1 0 0,1-1 0 0 0,0 1 1 0 0,-1-1-1 0 0,1 1 1 0 0,0-1-1 0 0,-1 1 1 0 0,1-1-1 0 0,0 0 0 0 0,-1 1 1 0 0,1-1-1 0 0,0 0 1 0 0,0 0-1 0 0,0 0 1 0 0,1 1-1 0 0,41-8 242 0 0,46-27-35 0 0,-71 26-505 0 0,0 0 0 0 0,1 1 1 0 0,0 1-1 0 0,30-6 0 0 0,-15 9-4401 0 0,-25 1 2337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4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94 5313 0 0,'-23'-21'5570'0'0,"13"17"1536"0"0,10 4-7279 0 0,-6 10-1027 0 0,6-9 1180 0 0,-1-1 1 0 0,0 1-1 0 0,1-1 1 0 0,-1 1-1 0 0,1 0 0 0 0,-1 0 1 0 0,1-1-1 0 0,-1 1 0 0 0,1 0 1 0 0,0 0-1 0 0,-1-1 1 0 0,1 1-1 0 0,0 0 0 0 0,0 0 1 0 0,-1 0-1 0 0,1 0 0 0 0,0 0 1 0 0,0-1-1 0 0,0 2 0 0 0,10 117-597 0 0,2 76 5742 0 0,-13-224-4960 0 0,2 0 0 0 0,0 0-1 0 0,2 1 1 0 0,1-1 0 0 0,2 1-1 0 0,0 0 1 0 0,2 0 0 0 0,1 1-1 0 0,13-29 1 0 0,-18 48-194 0 0,0 1 0 0 0,0 0 0 0 0,0 0 0 0 0,1 0 0 0 0,0 1 0 0 0,1-1 1 0 0,-1 1-1 0 0,1 0 0 0 0,0 1 0 0 0,1-1 0 0 0,6-3 0 0 0,-9 6-130 0 0,0 1 0 0 0,1 0 0 0 0,-1 0 0 0 0,0 1 0 0 0,1-1 0 0 0,-1 1 0 0 0,1 0 0 0 0,8-1 0 0 0,-8 2-324 0 0,-1 0 1 0 0,1 0-1 0 0,0 0 1 0 0,0 1-1 0 0,-1 0 0 0 0,1 0 1 0 0,0 0-1 0 0,-1 0 1 0 0,8 4-1 0 0,9 5-1211 0 0,-10-4 617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4:20:30.1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2 238 9114,'-1'-2'7771,"7"-12"-7183,8 1-547,0 0 1,0 1-1,1 1 0,0 0 1,1 1-1,0 1 0,20-9 1,6 0-160,0 2 1,0 2-1,1 2 0,75-12 1,182-6-78,-4 20 101,-235 11 192,0 4 0,111 21 0,-124-12-23,-33-9-281,1-1 1,-1 0 0,1-1 0,23 2 0,-39-7-390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18T14:20:30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14579,'0'0'224,"5"8"-1029,25 25 45,49 42 1,-50-50 715,-2 1 1,-1 1-1,32 42 0,-56-67 92,0 0 1,-1 1-1,0-1 0,1 0 0,-1 0 1,0 1-1,0-1 0,0 0 1,-1 1-1,1-1 0,0 1 0,-1-1 1,0 1-1,1-1 0,-1 1 1,0-1-1,0 1 0,-1 0 1,1-1-1,-1 1 0,1-1 0,-1 1 1,0-1-1,1 0 0,-1 1 1,-1-1-1,1 0 0,0 0 0,0 1 1,-1-1-1,1 0 0,-1 0 1,0 0-1,0-1 0,0 1 1,-3 2-1,-8 5 128,-1 0 0,1-1 0,-1-1 0,-30 10 0,13-4-205,4 0-6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31.9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 3209 0 0,'0'0'6438'0'0,"-1"5"-5605"0"0,-1 29-107 0 0,2 1 0 0 0,4 34 1 0 0,0 6-278 0 0,2 69 618 0 0,8-1-1 0 0,34 159 0 0 0,-48-301-792 0 0,3-25-106 0 0,2-13-6 0 0,12-51 0 0 0,-13 74-171 0 0,0 0 1 0 0,2 0-1 0 0,-1 1 1 0 0,2 0-1 0 0,0 0 1 0 0,17-23-1 0 0,-15 25-11 0 0,1-1 1 0 0,0 1-1 0 0,0 1 0 0 0,1 0 0 0 0,15-10 1 0 0,-23 17 7 0 0,0 0 0 0 0,1 1 1 0 0,0 0-1 0 0,-1 0 1 0 0,1 0-1 0 0,0 0 0 0 0,0 1 1 0 0,0-1-1 0 0,0 1 1 0 0,0 0-1 0 0,0 0 0 0 0,0 1 1 0 0,1-1-1 0 0,-1 1 0 0 0,0 0 1 0 0,0 0-1 0 0,0 0 1 0 0,1 1-1 0 0,-1-1 0 0 0,0 1 1 0 0,0 0-1 0 0,8 3 1 0 0,-10-3 8 0 0,0 1 1 0 0,-1 0 0 0 0,1-1-1 0 0,0 1 1 0 0,0 0-1 0 0,-1 0 1 0 0,1 0 0 0 0,-1 0-1 0 0,0 0 1 0 0,1 0 0 0 0,-1 1-1 0 0,0-1 1 0 0,0 0 0 0 0,-1 1-1 0 0,1-1 1 0 0,0 0 0 0 0,-1 1-1 0 0,1-1 1 0 0,-1 1 0 0 0,0-1-1 0 0,0 1 1 0 0,0-1 0 0 0,0 1-1 0 0,0-1 1 0 0,-1 1 0 0 0,0 4-1 0 0,-1 2 10 0 0,0 0 1 0 0,0-1-1 0 0,-1 1 0 0 0,0 0 0 0 0,0-1 0 0 0,-6 9 0 0 0,-4 5 28 0 0,-1-1-1 0 0,-1-1 1 0 0,-1 0-1 0 0,0-1 0 0 0,-2-1 1 0 0,0 0-1 0 0,-1-2 1 0 0,-1 0-1 0 0,0-1 1 0 0,-1-1-1 0 0,-28 14 1 0 0,46-27-36 0 0,1 0-1 0 0,-1 1 1 0 0,0-1 0 0 0,0 0 0 0 0,0-1 0 0 0,0 1 0 0 0,0 0 0 0 0,1-1 0 0 0,-1 1 0 0 0,0-1 0 0 0,0 0 0 0 0,0 0 0 0 0,0 0-1 0 0,0-1 1 0 0,0 1 0 0 0,0-1 0 0 0,0 0 0 0 0,0 1 0 0 0,0-1 0 0 0,-4-2 0 0 0,5 1-135 0 0,0 0-1 0 0,1 0 1 0 0,-1 0 0 0 0,0 0 0 0 0,1-1-1 0 0,-1 1 1 0 0,1 0 0 0 0,0-1 0 0 0,0 1-1 0 0,0-1 1 0 0,0 1 0 0 0,0-1 0 0 0,1 1-1 0 0,-1-1 1 0 0,1 0 0 0 0,-1 1 0 0 0,1-1-1 0 0,0 0 1 0 0,0 1 0 0 0,0-1 0 0 0,1 0-1 0 0,-1 1 1 0 0,1-3 0 0 0,0 0-354 0 0,0 0 1 0 0,1 1-1 0 0,-1 0 1 0 0,1-1-1 0 0,0 1 1 0 0,0 0-1 0 0,5-6 1 0 0,-5 6 127 0 0,12-19-2430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32.2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 12083 0 0,'-2'13'269'0'0,"2"0"1"0"0,-1 0-1 0 0,2 0 1 0 0,0 0 0 0 0,0 0-1 0 0,1 0 1 0 0,8 25-1 0 0,-1 5 191 0 0,-1 7-228 0 0,-3-1-1 0 0,-2 0 1 0 0,-1 1 0 0 0,-3 0-1 0 0,-3-1 1 0 0,-14 78 0 0 0,15-104-321 0 0,0 0 0 0 0,1 38 0 0 0,2-60 12 0 0,0 0 0 0 0,0 0-1 0 0,0 0 1 0 0,0 0 0 0 0,0 0-1 0 0,0 0 1 0 0,0 0 0 0 0,0-1 0 0 0,0 1-1 0 0,1 0 1 0 0,-1 0 0 0 0,0 0-1 0 0,1 0 1 0 0,-1 0 0 0 0,1-1 0 0 0,-1 1-1 0 0,1 0 1 0 0,-1 0 0 0 0,1-1-1 0 0,-1 1 1 0 0,1 0 0 0 0,0-1 0 0 0,-1 1-1 0 0,1-1 1 0 0,0 1 0 0 0,0-1-1 0 0,-1 1 1 0 0,1-1 0 0 0,0 1 0 0 0,0-1-1 0 0,0 0 1 0 0,-1 1 0 0 0,1-1-1 0 0,0 0 1 0 0,0 0 0 0 0,0 1 0 0 0,0-1-1 0 0,0 0 1 0 0,0 0 0 0 0,1 0-1 0 0,5-4-572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32.64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148 92 8578 0 0,'-1'-1'189'0'0,"0"-1"1"0"0,1 1-1 0 0,-2 0 1 0 0,1-1-1 0 0,0 1 1 0 0,0 0-1 0 0,0 0 0 0 0,-1 0 1 0 0,1 0-1 0 0,0 0 1 0 0,-1 0-1 0 0,1 0 1 0 0,-1 1-1 0 0,1-1 1 0 0,-1 0-1 0 0,1 1 1 0 0,-1-1-1 0 0,1 1 0 0 0,-1 0 1 0 0,0-1-1 0 0,1 1 1 0 0,-1 0-1 0 0,0 0 1 0 0,1 0-1 0 0,-1 0 1 0 0,-2 1-1 0 0,0 0-28 0 0,1 0-1 0 0,-1 1 1 0 0,1 0 0 0 0,0-1-1 0 0,0 1 1 0 0,0 1 0 0 0,0-1-1 0 0,0 0 1 0 0,0 1-1 0 0,0-1 1 0 0,-3 5 0 0 0,-3 4-86 0 0,1 1 1 0 0,0 0 0 0 0,0 0 0 0 0,1 1 0 0 0,-7 17-1 0 0,11-22-67 0 0,1-1-1 0 0,0 1 1 0 0,0 0 0 0 0,1 0-1 0 0,0 1 1 0 0,0-1-1 0 0,1 0 1 0 0,0 0-1 0 0,0 0 1 0 0,1 0-1 0 0,0 1 1 0 0,0-1-1 0 0,1 0 1 0 0,0 0-1 0 0,1-1 1 0 0,-1 1 0 0 0,2 0-1 0 0,-1-1 1 0 0,1 0-1 0 0,0 0 1 0 0,6 8-1 0 0,-6-10 1 0 0,0 0 0 0 0,0-1 0 0 0,1 0-1 0 0,-1 0 1 0 0,1 0 0 0 0,0 0 0 0 0,0-1 0 0 0,1 0-1 0 0,-1 0 1 0 0,1 0 0 0 0,-1-1 0 0 0,1 0 0 0 0,0 0-1 0 0,0 0 1 0 0,0-1 0 0 0,0 0 0 0 0,0 0 0 0 0,0 0-1 0 0,0-1 1 0 0,0 0 0 0 0,0 0 0 0 0,0 0 0 0 0,0-1-1 0 0,0 0 1 0 0,0 0 0 0 0,0-1 0 0 0,0 0 0 0 0,10-4 0 0 0,-4 1 4 0 0,-1-1 1 0 0,0 0-1 0 0,0-1 1 0 0,0 0-1 0 0,-1-1 1 0 0,0 0 0 0 0,-1-1-1 0 0,0 0 1 0 0,0 0-1 0 0,-1-1 1 0 0,0 0-1 0 0,-1 0 1 0 0,0-1 0 0 0,9-19-1 0 0,-13 25-17 0 0,0-1 0 0 0,-1 0 0 0 0,0 1 0 0 0,0-1-1 0 0,0 0 1 0 0,-1 0 0 0 0,0-1 0 0 0,0 1 0 0 0,-1 0 0 0 0,1 0 0 0 0,-1 0-1 0 0,-1-1 1 0 0,1 1 0 0 0,-1 0 0 0 0,0 0 0 0 0,0 0 0 0 0,-1 0 0 0 0,0 0-1 0 0,0 0 1 0 0,0 0 0 0 0,-1 1 0 0 0,0-1 0 0 0,0 1 0 0 0,0 0 0 0 0,-1 0-1 0 0,0 0 1 0 0,0 0 0 0 0,0 0 0 0 0,0 1 0 0 0,-1 0 0 0 0,-8-6 0 0 0,10 8-12 0 0,0-1 1 0 0,0 1 0 0 0,-1 1 0 0 0,1-1-1 0 0,0 0 1 0 0,-1 1 0 0 0,1 0 0 0 0,-1 0-1 0 0,0 0 1 0 0,1 0 0 0 0,-1 0 0 0 0,0 1-1 0 0,0-1 1 0 0,1 1 0 0 0,-1 0 0 0 0,0 0-1 0 0,0 1 1 0 0,1-1 0 0 0,-6 2 0 0 0,6-1-156 0 0,1 0 0 0 0,-1 0 0 0 0,1 1 0 0 0,0-1-1 0 0,0 0 1 0 0,-1 1 0 0 0,1 0 0 0 0,0-1 0 0 0,0 1 0 0 0,1 0 0 0 0,-1 0 0 0 0,0 0 0 0 0,1 0 0 0 0,-1 0 0 0 0,1 1 0 0 0,-1-1 0 0 0,1 0 0 0 0,0 1 0 0 0,0-1 0 0 0,0 1 0 0 0,0-1-1 0 0,1 1 1 0 0,-1-1 0 0 0,1 1 0 0 0,-1 0 0 0 0,1-1 0 0 0,0 1 0 0 0,0 3 0 0 0,1 7-699 0 0</inkml:trace>
  <inkml:trace contextRef="#ctx0" brushRef="#br0" timeOffset="1">596 95 4177 0 0,'0'0'212'0'0,"0"-1"1"0"0,1 1 0 0 0,-1 0-1 0 0,1-1 1 0 0,-1 1-1 0 0,0-1 1 0 0,1 1-1 0 0,-1 0 1 0 0,0-1-1 0 0,0 1 1 0 0,1-1-1 0 0,-1 1 1 0 0,0-1-1 0 0,0 1 1 0 0,0-1-1 0 0,0 1 1 0 0,1-1 0 0 0,-1 1-1 0 0,0-1 1 0 0,0 1-1 0 0,0-1 1 0 0,0 0-1 0 0,0 1 1 0 0,0-1-1 0 0,0 1 1 0 0,-1-1-1 0 0,1 1 1 0 0,0-1-1 0 0,0 1 1 0 0,0-1 0 0 0,0 1-1 0 0,-1-1 1 0 0,1 1-1 0 0,0-1 1 0 0,-1 1-1 0 0,0-1 1 0 0,-21-1 1908 0 0,-31 17-1108 0 0,38-6-884 0 0,0-1 0 0 0,1 2 0 0 0,0 0 0 0 0,1 0 0 0 0,0 1 0 0 0,0 1 0 0 0,1 0 0 0 0,1 1 0 0 0,-16 22 0 0 0,23-29-127 0 0,1 0 0 0 0,-1 1 0 0 0,1-1 0 0 0,0 1 0 0 0,1-1 0 0 0,-1 1 0 0 0,1 0-1 0 0,1 0 1 0 0,-1 0 0 0 0,1 0 0 0 0,0 10 0 0 0,1-13 5 0 0,1 1 0 0 0,0 0 0 0 0,0 0 0 0 0,0 0 0 0 0,0-1 0 0 0,1 1 0 0 0,-1 0 0 0 0,1-1 0 0 0,1 0 0 0 0,-1 1 0 0 0,0-1 0 0 0,1 0 0 0 0,0 0 0 0 0,0 0 0 0 0,0-1 0 0 0,1 1 0 0 0,-1-1 0 0 0,5 4 0 0 0,-3-3 6 0 0,1-1 1 0 0,-1 0-1 0 0,1 0 1 0 0,-1-1-1 0 0,1 1 1 0 0,0-1-1 0 0,0-1 1 0 0,0 1-1 0 0,0-1 1 0 0,0 0-1 0 0,0 0 1 0 0,0-1-1 0 0,0 0 1 0 0,0 0-1 0 0,1 0 1 0 0,-1-1-1 0 0,0 0 1 0 0,0 0-1 0 0,0 0 1 0 0,11-5-1 0 0,4-1 29 0 0,-1-1 0 0 0,1-1 0 0 0,-2-1 0 0 0,29-19 0 0 0,-33 19-22 0 0,0-1 0 0 0,0 0-1 0 0,-2-1 1 0 0,1-1-1 0 0,-1 0 1 0 0,-1-1 0 0 0,17-24-1 0 0,-26 34-18 0 0,0 0-1 0 0,-1-1 1 0 0,1 1 0 0 0,-1-1-1 0 0,0 0 1 0 0,0 0-1 0 0,-1 0 1 0 0,0 0-1 0 0,1 0 1 0 0,-2 0-1 0 0,1 0 1 0 0,0 0 0 0 0,-1 0-1 0 0,0 0 1 0 0,0 0-1 0 0,-1 0 1 0 0,0 0-1 0 0,1-1 1 0 0,-2 1-1 0 0,1 0 1 0 0,0 1 0 0 0,-1-1-1 0 0,0 0 1 0 0,0 0-1 0 0,-1 1 1 0 0,1-1-1 0 0,-1 1 1 0 0,0 0-1 0 0,0 0 1 0 0,0 0 0 0 0,-7-6-1 0 0,2 3 18 0 0,0 0-1 0 0,0 1 1 0 0,-1-1 0 0 0,0 2-1 0 0,0-1 1 0 0,-1 2-1 0 0,0-1 1 0 0,1 1 0 0 0,-1 1-1 0 0,-1-1 1 0 0,-14-1 0 0 0,18 3-257 0 0,0 1 1 0 0,0 0 0 0 0,0 1-1 0 0,0-1 1 0 0,0 1 0 0 0,0 1-1 0 0,0 0 1 0 0,0 0 0 0 0,0 0-1 0 0,1 0 1 0 0,-1 1-1 0 0,0 1 1 0 0,1-1 0 0 0,-1 1-1 0 0,1 0 1 0 0,0 0 0 0 0,0 1-1 0 0,-7 4 1 0 0,5 1-69 0 0,3 1-483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33.0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290 1 12835 0 0,'-1'2'21'0'0,"0"0"0"0"0,0-1 0 0 0,0 1 0 0 0,0 0 0 0 0,0 0 1 0 0,0 1-1 0 0,1-1 0 0 0,-1 0 0 0 0,1 0 0 0 0,-1 0 0 0 0,1 0 0 0 0,0 0 1 0 0,0 1-1 0 0,0-1 0 0 0,0 3 0 0 0,3 38 345 0 0,15 165 845 0 0,-8-127-894 0 0,10 156 1058 0 0,-20-237-1365 0 0,0 0 1 0 0,0 1-1 0 0,0-1 0 0 0,0 1 0 0 0,0-1 0 0 0,0 0 1 0 0,0 1-1 0 0,0-1 0 0 0,0 1 0 0 0,0-1 0 0 0,0 0 1 0 0,-1 1-1 0 0,1-1 0 0 0,0 1 0 0 0,0-1 0 0 0,0 0 0 0 0,0 1 1 0 0,-1-1-1 0 0,1 0 0 0 0,0 1 0 0 0,0-1 0 0 0,-1 0 1 0 0,1 1-1 0 0,0-1 0 0 0,-1 0 0 0 0,1 0 0 0 0,0 1 1 0 0,-1-1-1 0 0,1 0 0 0 0,0 0 0 0 0,-1 0 0 0 0,1 1 1 0 0,0-1-1 0 0,-1 0 0 0 0,1 0 0 0 0,-1 0 0 0 0,1 0 1 0 0,0 0-1 0 0,-1 0 0 0 0,1 0 0 0 0,-1 0 0 0 0,1 0 1 0 0,0 0-1 0 0,-1 0 0 0 0,1 0 0 0 0,-1 0 0 0 0,1 0 1 0 0,0 0-1 0 0,-1 0 0 0 0,1-1 0 0 0,-1 1 0 0 0,1 0 1 0 0,0 0-1 0 0,-1 0 0 0 0,1-1 0 0 0,0 1 0 0 0,-1 0 0 0 0,1 0 1 0 0,0-1-1 0 0,0 1 0 0 0,-1 0 0 0 0,1-1 0 0 0,0 1 1 0 0,0 0-1 0 0,-1-1 0 0 0,-31-28-87 0 0,20 17 123 0 0,5 7-52 0 0,0-1 0 0 0,0 1 0 0 0,-1 0 0 0 0,1 1 0 0 0,-1 0 0 0 0,0 0 0 0 0,0 1 0 0 0,-1 0 1 0 0,1 0-1 0 0,-1 1 0 0 0,0 0 0 0 0,1 0 0 0 0,-1 1 0 0 0,-14 0 0 0 0,17 1 11 0 0,0 0 0 0 0,-1 1 1 0 0,1 0-1 0 0,0 0 0 0 0,0 1 0 0 0,-1 0 0 0 0,1 0 1 0 0,1 0-1 0 0,-1 1 0 0 0,0 0 0 0 0,0 0 0 0 0,1 0 0 0 0,0 1 1 0 0,0-1-1 0 0,0 1 0 0 0,0 1 0 0 0,0-1 0 0 0,1 1 0 0 0,0-1 1 0 0,0 1-1 0 0,-4 7 0 0 0,7-11 6 0 0,0 1-1 0 0,-1 0 1 0 0,1 0 0 0 0,0 0 0 0 0,0 0-1 0 0,0 0 1 0 0,1 0 0 0 0,-1 0-1 0 0,0 0 1 0 0,1 0 0 0 0,-1 1-1 0 0,1-1 1 0 0,0 0 0 0 0,0 0 0 0 0,0 0-1 0 0,0 1 1 0 0,0-1 0 0 0,0 0-1 0 0,1 0 1 0 0,-1 0 0 0 0,1 1 0 0 0,-1-1-1 0 0,2 2 1 0 0,0-1 12 0 0,0 1 0 0 0,1-2 1 0 0,-1 1-1 0 0,1 0 0 0 0,-1 0 0 0 0,1-1 1 0 0,0 1-1 0 0,0-1 0 0 0,0 0 0 0 0,0 0 1 0 0,1 0-1 0 0,4 2 0 0 0,8 2-216 0 0,1 0 0 0 0,-1-1 0 0 0,1-1-1 0 0,31 4 1 0 0,37-4-3802 0 0,-52-6 1954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33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253 38 8786 0 0,'4'-5'324'0'0,"12"-20"4208"0"0,-17 18-2398 0 0,-15 10-1668 0 0,3 3-414 0 0,0 0-1 0 0,1 1 1 0 0,0 1-1 0 0,0 0 1 0 0,-13 13-1 0 0,-13 8-22 0 0,-17 14-15 0 0,51-40-14 0 0,1 0 1 0 0,-1 0 0 0 0,1 0 0 0 0,0 1-1 0 0,0 0 1 0 0,0-1 0 0 0,1 1 0 0 0,-1 0-1 0 0,1 0 1 0 0,0 1 0 0 0,0-1 0 0 0,-2 8 0 0 0,4-11-3 0 0,0 0 0 0 0,0-1 0 0 0,1 1 0 0 0,-1 0 0 0 0,0 0 0 0 0,0-1 0 0 0,0 1 0 0 0,1 0 0 0 0,-1 0 0 0 0,1-1 1 0 0,-1 1-1 0 0,0 0 0 0 0,1-1 0 0 0,-1 1 0 0 0,1 0 0 0 0,-1-1 0 0 0,1 1 0 0 0,0-1 0 0 0,-1 1 0 0 0,1-1 0 0 0,0 1 1 0 0,-1-1-1 0 0,1 0 0 0 0,0 1 0 0 0,-1-1 0 0 0,1 0 0 0 0,0 1 0 0 0,0-1 0 0 0,-1 0 0 0 0,1 0 0 0 0,0 0 0 0 0,0 0 1 0 0,0 0-1 0 0,-1 0 0 0 0,1 0 0 0 0,1 0 0 0 0,37 0-126 0 0,-31-1 96 0 0,53-3-264 0 0,-28 2 141 0 0,-1 0 0 0 0,42 5 0 0 0,-64-2 136 0 0,1 1 1 0 0,-1 0-1 0 0,0 0 1 0 0,1 1-1 0 0,-1 1 1 0 0,0-1-1 0 0,-1 2 1 0 0,1 0-1 0 0,-1 0 1 0 0,0 0-1 0 0,9 8 1 0 0,-16-12 23 0 0,0 1-1 0 0,0-1 1 0 0,0 1 0 0 0,0-1 0 0 0,0 1-1 0 0,-1 0 1 0 0,1 0 0 0 0,-1 0 0 0 0,1 0-1 0 0,-1 0 1 0 0,0 0 0 0 0,0 0 0 0 0,0 1 0 0 0,0-1-1 0 0,0 0 1 0 0,0 1 0 0 0,0-1 0 0 0,-1 0-1 0 0,1 1 1 0 0,-1-1 0 0 0,0 5 0 0 0,-1-4 38 0 0,1 0 0 0 0,-1 1 1 0 0,0-1-1 0 0,0 0 0 0 0,-1 0 1 0 0,1 0-1 0 0,-1 0 1 0 0,1-1-1 0 0,-1 1 0 0 0,0 0 1 0 0,0-1-1 0 0,0 1 1 0 0,-1-1-1 0 0,-2 3 0 0 0,-5 4 110 0 0,-1-2 0 0 0,1 1 0 0 0,-1-1 0 0 0,-1-1 0 0 0,1 0 0 0 0,-1 0 0 0 0,-13 3 0 0 0,22-8-130 0 0,-143 40 538 0 0,131-38-552 0 0,-1 0-1 0 0,0-1 0 0 0,0-1 1 0 0,1-1-1 0 0,-1 0 0 0 0,0-1 1 0 0,-23-3-1 0 0,38 3-110 0 0,-1 1 0 0 0,1 0-1 0 0,-1 0 1 0 0,1 0 0 0 0,0-1 0 0 0,-1 1 0 0 0,1 0 0 0 0,-1-1 0 0 0,1 0-1 0 0,0 1 1 0 0,-1-1 0 0 0,1 0 0 0 0,0 1 0 0 0,0-1 0 0 0,-1 0 0 0 0,1 0 0 0 0,0 0-1 0 0,0 0 1 0 0,0 0 0 0 0,0 0 0 0 0,0-1 0 0 0,1 1 0 0 0,-1 0 0 0 0,0 0-1 0 0,0-1 1 0 0,1 1 0 0 0,-1 0 0 0 0,1-1 0 0 0,-1 1 0 0 0,1-1 0 0 0,0 1-1 0 0,0-1 1 0 0,-1 1 0 0 0,1 0 0 0 0,0-1 0 0 0,0 1 0 0 0,0-1 0 0 0,0 1 0 0 0,1-1-1 0 0,-1 1 1 0 0,0-1 0 0 0,1 1 0 0 0,-1 0 0 0 0,1-1 0 0 0,-1 1 0 0 0,1-1-1 0 0,0 1 1 0 0,-1 0 0 0 0,1 0 0 0 0,0-1 0 0 0,0 1 0 0 0,0 0 0 0 0,0 0-1 0 0,0 0 1 0 0,0 0 0 0 0,0 0 0 0 0,2-1 0 0 0,8-7-103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33.9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1 10066 0 0,'-2'-1'258'0'0,"0"1"0"0"0,-1 0-1 0 0,1 1 1 0 0,0-1 0 0 0,0 0-1 0 0,0 1 1 0 0,0-1 0 0 0,0 1 0 0 0,0 0-1 0 0,0-1 1 0 0,0 1 0 0 0,0 0-1 0 0,0 0 1 0 0,0 1 0 0 0,0-1-1 0 0,1 0 1 0 0,-1 1 0 0 0,0-1 0 0 0,1 1-1 0 0,-1-1 1 0 0,1 1 0 0 0,0-1-1 0 0,-2 4 1 0 0,1-1-119 0 0,0 0 1 0 0,1 0-1 0 0,-1 0 0 0 0,1 1 0 0 0,0-1 0 0 0,0 1 0 0 0,1-1 1 0 0,-1 0-1 0 0,1 1 0 0 0,0 8 0 0 0,1-2-148 0 0,0-1 0 0 0,1 1 0 0 0,0-1 1 0 0,1 0-1 0 0,0 0 0 0 0,1 0 0 0 0,0 0 0 0 0,0 0 0 0 0,7 11 0 0 0,-9-19 24 0 0,-1 0 1 0 0,1 0-1 0 0,-1-1 1 0 0,1 1-1 0 0,-1 0 0 0 0,1-1 1 0 0,0 1-1 0 0,0-1 1 0 0,0 0-1 0 0,0 1 0 0 0,0-1 1 0 0,0 0-1 0 0,0 0 0 0 0,0-1 1 0 0,0 1-1 0 0,1 0 1 0 0,-1-1-1 0 0,0 1 0 0 0,1-1 1 0 0,-1 0-1 0 0,0 1 0 0 0,4-1 1 0 0,-1-1 5 0 0,0 0 1 0 0,-1 0 0 0 0,1-1 0 0 0,0 1-1 0 0,0-1 1 0 0,-1 0 0 0 0,1 0-1 0 0,-1 0 1 0 0,0-1 0 0 0,5-3 0 0 0,6-6-56 0 0,-1 0 0 0 0,-1 0 1 0 0,0-2-1 0 0,19-24 0 0 0,-8 3-198 0 0,-17 22 155 0 0,1 1 0 0 0,1 1 0 0 0,13-16 0 0 0,-21 27 62 0 0,-3 38-79 0 0,3-30 47 0 0,0 0 1 0 0,0 0 0 0 0,0 0 0 0 0,1-1-1 0 0,0 1 1 0 0,1-1 0 0 0,0 1-1 0 0,0-1 1 0 0,0 0 0 0 0,8 12 0 0 0,-8-15-242 0 0,1-1 0 0 0,-1 1 1 0 0,0-1-1 0 0,1 0 1 0 0,0 0-1 0 0,0 0 0 0 0,-1 0 1 0 0,2-1-1 0 0,-1 1 1 0 0,0-1-1 0 0,0 0 0 0 0,1 0 1 0 0,-1-1-1 0 0,1 0 0 0 0,0 1 1 0 0,-1-1-1 0 0,1-1 1 0 0,0 1-1 0 0,6-1 0 0 0,14 1-868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34.4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288 40 11835 0 0,'0'-1'175'0'0,"1"-1"0"0"0,-1 1 1 0 0,1-1-1 0 0,-1 1 1 0 0,0-1-1 0 0,0 0 1 0 0,0 1-1 0 0,0-1 1 0 0,0 1-1 0 0,0-1 1 0 0,0 0-1 0 0,0 1 0 0 0,0-1 1 0 0,-1 1-1 0 0,1-1 1 0 0,-1 1-1 0 0,1-1 1 0 0,-1 1-1 0 0,0-1 1 0 0,0 1-1 0 0,-1-3 1 0 0,1 4-70 0 0,0-1-1 0 0,0 1 1 0 0,-1-1 0 0 0,1 1 0 0 0,0-1 0 0 0,-1 1 0 0 0,1 0 0 0 0,0-1 0 0 0,0 1 0 0 0,-1 0 0 0 0,1 0 0 0 0,0 0 0 0 0,-1 0 0 0 0,1 0-1 0 0,0 1 1 0 0,-1-1 0 0 0,1 0 0 0 0,0 0 0 0 0,0 1 0 0 0,-2 0 0 0 0,-11 5 264 0 0,1 0-1 0 0,0 1 1 0 0,-20 14-1 0 0,22-14-274 0 0,-11 7 4 0 0,2 0 0 0 0,-1 2 0 0 0,-33 33 1 0 0,49-44-99 0 0,0 0 0 0 0,0 1 0 0 0,1-1 0 0 0,-1 1 0 0 0,1 0 1 0 0,1 1-1 0 0,-1-1 0 0 0,1 1 0 0 0,0-1 0 0 0,0 1 0 0 0,1 0 1 0 0,0 0-1 0 0,0 0 0 0 0,1 0 0 0 0,0 0 0 0 0,0 1 1 0 0,1-1-1 0 0,0 9 0 0 0,0-14 0 0 0,0 0 0 0 0,0-1 0 0 0,1 1 1 0 0,-1-1-1 0 0,1 1 0 0 0,-1 0 0 0 0,1-1 0 0 0,0 1 0 0 0,-1-1 1 0 0,1 0-1 0 0,0 1 0 0 0,0-1 0 0 0,0 1 0 0 0,0-1 0 0 0,0 0 1 0 0,1 0-1 0 0,-1 0 0 0 0,0 0 0 0 0,0 0 0 0 0,1 0 0 0 0,-1 0 1 0 0,1 0-1 0 0,1 1 0 0 0,1-1-11 0 0,0 0-1 0 0,-1 0 1 0 0,1-1 0 0 0,0 1-1 0 0,0-1 1 0 0,0 1 0 0 0,-1-1-1 0 0,1-1 1 0 0,7 0-1 0 0,3-2-88 0 0,-1 0 0 0 0,0-1 0 0 0,-1 0 0 0 0,24-11 0 0 0,-7-2-249 0 0,-1-1 0 0 0,-1-2 0 0 0,32-28 0 0 0,-42 34 286 0 0,-19 97-320 0 0,6-38 650 0 0,1-1 1 0 0,3 0 0 0 0,1 0 0 0 0,22 60-1 0 0,-12-38 48 0 0,-5-19-91 0 0,-4-15-14 0 0,10 49 0 0 0,-19-73-166 0 0,0 1 0 0 0,0-1-1 0 0,-1 1 1 0 0,0 0 0 0 0,0-1-1 0 0,-1 1 1 0 0,0-1 0 0 0,0 1-1 0 0,-1-1 1 0 0,-5 16 0 0 0,6-23-40 0 0,1 0 0 0 0,0 0-1 0 0,-1 1 1 0 0,1-1 0 0 0,-1 0 0 0 0,0 0 0 0 0,1 0 0 0 0,-1 0 0 0 0,0 0 0 0 0,1 0 0 0 0,-1 0 0 0 0,0 0 0 0 0,0 0 0 0 0,0 0-1 0 0,0-1 1 0 0,0 1 0 0 0,0 0 0 0 0,0 0 0 0 0,0-1 0 0 0,0 1 0 0 0,0-1 0 0 0,-1 1 0 0 0,1-1 0 0 0,0 1 0 0 0,0-1 0 0 0,0 0-1 0 0,-2 1 1 0 0,1-2 13 0 0,0 1-1 0 0,0-1 0 0 0,0 0 0 0 0,0 1 1 0 0,0-1-1 0 0,0 0 0 0 0,0 0 0 0 0,0 0 1 0 0,0-1-1 0 0,1 1 0 0 0,-1 0 0 0 0,1-1 1 0 0,-1 1-1 0 0,-2-3 0 0 0,-3-5 56 0 0,0-1-1 0 0,0 1 1 0 0,1-1-1 0 0,-9-19 1 0 0,7 8-478 0 0,0-1 1 0 0,2 1 0 0 0,1-2-1 0 0,0 1 1 0 0,2-1 0 0 0,1 1-1 0 0,0-1 1 0 0,2 0 0 0 0,1 0-1 0 0,0 0 1 0 0,2 1 0 0 0,0-1-1 0 0,2 1 1 0 0,1 0 0 0 0,0 0 0 0 0,2 0-1 0 0,16-34 1 0 0,-15 41-480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34.91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178 95 6873 0 0,'22'-41'3538'0'0,"-20"39"-3227"0"0,-1 0 0 0 0,0-1-1 0 0,0 0 1 0 0,0 1-1 0 0,0-1 1 0 0,0 1-1 0 0,-1-1 1 0 0,1 0 0 0 0,-1 0-1 0 0,0 1 1 0 0,0-1-1 0 0,0 0 1 0 0,0 0-1 0 0,-1-3 1 0 0,0 5-249 0 0,1 0 1 0 0,-1 0-1 0 0,0 0 1 0 0,0 1-1 0 0,0-1 0 0 0,0 0 1 0 0,0 1-1 0 0,0-1 1 0 0,0 1-1 0 0,0-1 0 0 0,0 1 1 0 0,0-1-1 0 0,0 1 1 0 0,0 0-1 0 0,0-1 0 0 0,0 1 1 0 0,0 0-1 0 0,0 0 1 0 0,-1 0-1 0 0,1 0 0 0 0,0 0 1 0 0,0 0-1 0 0,0 0 1 0 0,0 0-1 0 0,0 0 0 0 0,0 1 1 0 0,-1-1-1 0 0,1 0 1 0 0,0 1-1 0 0,0-1 1 0 0,0 1-1 0 0,0-1 0 0 0,0 1 1 0 0,0 0-1 0 0,0-1 1 0 0,0 2-1 0 0,-39 22 268 0 0,40-24-323 0 0,-14 11 39 0 0,1 0-1 0 0,0 0 1 0 0,1 1 0 0 0,0 1 0 0 0,-17 23-1 0 0,25-30-39 0 0,0 1 0 0 0,0-1-1 0 0,0 1 1 0 0,0 0-1 0 0,1 0 1 0 0,1 0 0 0 0,-1 1-1 0 0,1-1 1 0 0,0 1-1 0 0,1-1 1 0 0,-1 1-1 0 0,2 0 1 0 0,-1-1 0 0 0,1 1-1 0 0,1 8 1 0 0,-1-15 5 0 0,0 0 0 0 0,0 0 0 0 0,0 0 1 0 0,0 1-1 0 0,0-1 0 0 0,1 0 0 0 0,-1 0 0 0 0,0 0 1 0 0,1 0-1 0 0,-1 0 0 0 0,1 0 0 0 0,-1 0 0 0 0,1 0 1 0 0,0 0-1 0 0,-1-1 0 0 0,1 1 0 0 0,0 0 0 0 0,-1 0 1 0 0,1 0-1 0 0,0-1 0 0 0,0 1 0 0 0,0 0 0 0 0,0-1 0 0 0,0 1 1 0 0,0-1-1 0 0,0 1 0 0 0,1 0 0 0 0,1-1 4 0 0,-1 0 1 0 0,0 0-1 0 0,0 0 0 0 0,0 0 0 0 0,0-1 0 0 0,0 1 0 0 0,1-1 0 0 0,-1 1 0 0 0,0-1 1 0 0,0 0-1 0 0,0 1 0 0 0,0-1 0 0 0,2-2 0 0 0,8-5 14 0 0,0 0 0 0 0,0-1-1 0 0,13-13 1 0 0,-21 19-44 0 0,5-6-36 0 0,-1 0 0 0 0,0-1 0 0 0,-1 1 0 0 0,1-2 0 0 0,-2 1 0 0 0,0-1-1 0 0,0 0 1 0 0,-1 0 0 0 0,0 0 0 0 0,-1-1 0 0 0,4-19 0 0 0,-1 24 16 0 0,-6 6 6 0 0,6 9-299 0 0,9 26 149 0 0,-11-23 172 0 0,0 0 1 0 0,1-1-1 0 0,0 1 0 0 0,13 16 0 0 0,-17-24-196 0 0,1 0-1 0 0,0-1 1 0 0,0 1-1 0 0,1 0 1 0 0,-1-1 0 0 0,0 0-1 0 0,1 1 1 0 0,0-2 0 0 0,-1 1-1 0 0,1 0 1 0 0,0-1-1 0 0,0 1 1 0 0,0-1 0 0 0,0 0-1 0 0,0 0 1 0 0,0-1 0 0 0,0 0-1 0 0,7 1 1 0 0,4-1-521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5.3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170 137 200 0 0,'0'0'687'0'0,"7"-31"8755"0"0,-3 18-8744 0 0,0-7-163 0 0,-3-4 6431 0 0,-1 22-6905 0 0,0 0 1 0 0,-1 0-1 0 0,1 0 1 0 0,-1 1-1 0 0,0-1 0 0 0,1 0 1 0 0,-1 0-1 0 0,0 1 0 0 0,0-1 1 0 0,0 0-1 0 0,0 1 1 0 0,0-1-1 0 0,-1 1 0 0 0,1-1 1 0 0,0 1-1 0 0,-1 0 1 0 0,1 0-1 0 0,-1-1 0 0 0,1 1 1 0 0,-1 0-1 0 0,0 0 1 0 0,-2-1-1 0 0,-29-10-309 0 0,31 12 234 0 0,1-1 0 0 0,0 1-1 0 0,0 0 1 0 0,-1 0 0 0 0,1 0-1 0 0,0 1 1 0 0,0-1 0 0 0,-1 0-1 0 0,1 0 1 0 0,0 1 0 0 0,0-1-1 0 0,0 0 1 0 0,0 1 0 0 0,-1 0-1 0 0,1-1 1 0 0,0 1 0 0 0,0-1-1 0 0,0 1 1 0 0,0 0 0 0 0,0 0-1 0 0,-1 1 1 0 0,-16 20-240 0 0,15-17 191 0 0,-8 10 38 0 0,2 1 0 0 0,0 0 0 0 0,1 0-1 0 0,0 1 1 0 0,1 0 0 0 0,1 0 0 0 0,1 1 0 0 0,0-1 0 0 0,2 1 0 0 0,0 1-1 0 0,0-1 1 0 0,2 0 0 0 0,1 27 0 0 0,0-43 29 0 0,0 0 0 0 0,0 1 0 0 0,1-1 0 0 0,-1 0-1 0 0,1 0 1 0 0,-1 0 0 0 0,1 0 0 0 0,0 0 0 0 0,0 0 0 0 0,0 0 0 0 0,0 0 0 0 0,0 0 0 0 0,0 0-1 0 0,0 0 1 0 0,1 0 0 0 0,-1-1 0 0 0,1 1 0 0 0,-1-1 0 0 0,1 1 0 0 0,2 1 0 0 0,-2-2 10 0 0,0-1 1 0 0,0 1 0 0 0,0 0 0 0 0,0-1-1 0 0,0 0 1 0 0,0 1 0 0 0,0-1 0 0 0,0 0-1 0 0,0 0 1 0 0,0 0 0 0 0,0 0 0 0 0,0-1-1 0 0,0 1 1 0 0,0 0 0 0 0,0-1 0 0 0,0 0 0 0 0,3 0-1 0 0,2-2 39 0 0,-1-1-1 0 0,0 1 1 0 0,1-1-1 0 0,-1 0 0 0 0,-1 0 1 0 0,1 0-1 0 0,-1-1 1 0 0,1 0-1 0 0,-1 0 0 0 0,-1-1 1 0 0,6-6-1 0 0,-1-3-1 0 0,-1-1 0 0 0,0 0-1 0 0,-1 0 1 0 0,-1-1 0 0 0,0 1-1 0 0,-1-1 1 0 0,-1-1 0 0 0,-1 1-1 0 0,0 0 1 0 0,0-27 0 0 0,-3 44-75 0 0,0 9-1371 0 0,0 2 1436 0 0,1 0 1 0 0,0 0-1 0 0,1 0 1 0 0,0-1 0 0 0,1 1-1 0 0,0-1 1 0 0,9 20-1 0 0,-10-26-179 0 0,0 0 0 0 0,0 0 0 0 0,1 0-1 0 0,0-1 1 0 0,0 1 0 0 0,0-1 0 0 0,0 1 0 0 0,0-1 0 0 0,8 5-1 0 0,-9-6-275 0 0,1-1 1 0 0,0 1-1 0 0,0-1 0 0 0,0 0 0 0 0,0 0 0 0 0,0 0 0 0 0,0 0 1 0 0,0 0-1 0 0,0-1 0 0 0,0 0 0 0 0,0 1 0 0 0,0-1 0 0 0,1 0 0 0 0,-1 0 1 0 0,6-2-1 0 0,17-11-6102 0 0,-25 12 6058 0 0,6-5-2120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35.3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88 10290 0 0,'0'0'2551'0'0,"1"7"-2432"0"0,0 18 138 0 0,-1 0 1 0 0,-5 36-1 0 0,-1-13 1350 0 0,5-39 395 0 0,0-15 1139 0 0,2-3-3085 0 0,0-1 0 0 0,1 1 0 0 0,0 0-1 0 0,1 0 1 0 0,-1 0 0 0 0,2 1 0 0 0,-1-1 0 0 0,1 1 0 0 0,1-1 0 0 0,-1 1 0 0 0,1 1 0 0 0,1-1 0 0 0,-1 1 0 0 0,1 0 0 0 0,1 0 0 0 0,-1 0 0 0 0,1 1 0 0 0,1 0-1 0 0,-1 0 1 0 0,1 1 0 0 0,10-6 0 0 0,4 0-167 0 0,-1 0 0 0 0,1 1 0 0 0,1 1 0 0 0,0 2 0 0 0,0 0 0 0 0,46-7 0 0 0,68 1-3636 0 0,-101 13 3003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40.0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 59 2745 0 0,'-1'0'37'0'0,"1"0"1"0"0,-1-1 0 0 0,0 1-1 0 0,1 0 1 0 0,-1 0-1 0 0,1 0 1 0 0,-1-1 0 0 0,1 1-1 0 0,-1 0 1 0 0,1-1 0 0 0,-1 1-1 0 0,1 0 1 0 0,-1-1 0 0 0,1 1-1 0 0,0-1 1 0 0,-1 1-1 0 0,1-1 1 0 0,-1 1 0 0 0,1-1-1 0 0,0 1 1 0 0,0-1 0 0 0,-2-7 6567 0 0,3 7-6610 0 0,0 0-1 0 0,0-1 1 0 0,1 1-1 0 0,-1 0 1 0 0,1-1 0 0 0,0 1-1 0 0,-1 0 1 0 0,1 0-1 0 0,0 0 1 0 0,-1 0-1 0 0,1 1 1 0 0,0-1-1 0 0,0 0 1 0 0,0 1 0 0 0,0-1-1 0 0,0 1 1 0 0,3 0-1 0 0,25-6 55 0 0,10-2 27 0 0,0 2-1 0 0,0 2 1 0 0,1 2 0 0 0,54 3-1 0 0,-22 1-34 0 0,-42-3 88 0 0,0 2 1 0 0,0 2-1 0 0,0 1 1 0 0,0 1 0 0 0,36 11-1 0 0,-50-8-169 0 0,-1 0 0 0 0,0 0 0 0 0,-1 1-1 0 0,0 1 1 0 0,0 1 0 0 0,-1 0 0 0 0,-1 1 0 0 0,0 0 0 0 0,0 1-1 0 0,-1 1 1 0 0,11 16 0 0 0,20 20-63 0 0,-17-23 407 0 0,2-1 0 0 0,0-1 0 0 0,2-2 0 0 0,1-1 1 0 0,1-1-1 0 0,0-2 0 0 0,1-1 0 0 0,2-1 0 0 0,59 20 1 0 0,27-8 280 0 0,-85-23-447 0 0,-1 2 0 0 0,35 13-1 0 0,-24-5 246 0 0,-45-16-184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40.4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 1 10386 0 0,'0'0'1417'0'0,"4"0"1007"0"0,15 6-2952 0 0,-6 5 335 0 0,17 16-96 0 0,40 46 0 0 0,-64-66 272 0 0,0 0 0 0 0,0 1 0 0 0,0 0 0 0 0,-1 0 1 0 0,-1 1-1 0 0,1-1 0 0 0,-1 1 0 0 0,-1 0 0 0 0,0 0 0 0 0,0 0 0 0 0,0 1 0 0 0,0 10 0 0 0,-3-16 67 0 0,-1-1-1 0 0,0 1 1 0 0,0 0-1 0 0,0 0 0 0 0,0-1 1 0 0,-1 1-1 0 0,1-1 1 0 0,-1 1-1 0 0,0-1 1 0 0,0 0-1 0 0,0 1 1 0 0,0-1-1 0 0,-1 0 1 0 0,1 0-1 0 0,-1-1 1 0 0,0 1-1 0 0,0 0 1 0 0,0-1-1 0 0,0 0 1 0 0,0 0-1 0 0,-1 0 1 0 0,1 0-1 0 0,0 0 1 0 0,-1-1-1 0 0,-5 2 1 0 0,-11 6 231 0 0,0-2-1 0 0,-1-1 1 0 0,-22 5 0 0 0,15-11-3782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43.0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281 119 3473 0 0,'0'0'1359'0'0,"0"-11"2949"0"0,0 10-3734 0 0,0-2-450 0 0,-1 1-1 0 0,1-1 0 0 0,0 1 1 0 0,-1 0-1 0 0,1-1 1 0 0,-1 1-1 0 0,0 0 1 0 0,0 0-1 0 0,0-1 1 0 0,0 1-1 0 0,0 0 1 0 0,0 0-1 0 0,-1 0 1 0 0,-1-2-1 0 0,1 2-115 0 0,1 1 1 0 0,0-1-1 0 0,0 0 1 0 0,0 0-1 0 0,0 1 0 0 0,0-1 1 0 0,0 0-1 0 0,0 0 1 0 0,1 0-1 0 0,-1 0 0 0 0,1 0 1 0 0,-1 0-1 0 0,1 0 0 0 0,-1-2 1 0 0,-3 2-8 0 0,0 0 0 0 0,0 1-1 0 0,0 0 1 0 0,0 0 0 0 0,-1 0 0 0 0,1 0 0 0 0,-6 1 0 0 0,1 0-80 0 0,1 1 0 0 0,0 0 0 0 0,0 0 1 0 0,-1 1-1 0 0,1 0 0 0 0,0 0 1 0 0,0 1-1 0 0,1 0 0 0 0,-1 1 0 0 0,1 0 1 0 0,-1 0-1 0 0,1 0 0 0 0,1 1 1 0 0,-1 0-1 0 0,-7 8 0 0 0,5-6 48 0 0,1 1 1 0 0,0 0-1 0 0,1 0 0 0 0,-1 1 0 0 0,2 0 1 0 0,-1 1-1 0 0,2-1 0 0 0,-1 1 0 0 0,1 0 1 0 0,-7 19-1 0 0,11-24 40 0 0,0-1 0 0 0,0 0 1 0 0,1 0-1 0 0,-1 1 0 0 0,1-1 1 0 0,0 0-1 0 0,0 1 0 0 0,1-1 0 0 0,-1 0 1 0 0,1 1-1 0 0,0-1 0 0 0,0 0 1 0 0,0 0-1 0 0,1 0 0 0 0,-1 0 0 0 0,1 0 1 0 0,0 0-1 0 0,0 0 0 0 0,1-1 1 0 0,-1 1-1 0 0,1-1 0 0 0,0 1 0 0 0,-1-1 1 0 0,2 0-1 0 0,-1 0 0 0 0,0 0 1 0 0,0-1-1 0 0,1 1 0 0 0,0-1 0 0 0,-1 0 1 0 0,1 0-1 0 0,0 0 0 0 0,8 2 1 0 0,-3 0 38 0 0,1-1 0 0 0,-1 0 1 0 0,1-1-1 0 0,0 0 0 0 0,0 0 1 0 0,0-1-1 0 0,0 0 0 0 0,0-1 0 0 0,0 0 1 0 0,0-1-1 0 0,0 0 0 0 0,0-1 1 0 0,18-4-1 0 0,-15 0 74 0 0,1 0 0 0 0,-1 0 0 0 0,0-2 0 0 0,-1 1 0 0 0,1-2 0 0 0,-2 0 0 0 0,1 0 0 0 0,-1-1 0 0 0,-1 0 0 0 0,18-21-1 0 0,-25 27-85 0 0,-1 1 0 0 0,1-1-1 0 0,0 0 1 0 0,-1 0-1 0 0,0 0 1 0 0,0-1-1 0 0,0 1 1 0 0,-1 0-1 0 0,1-1 1 0 0,-1 1 0 0 0,0-1-1 0 0,0 1 1 0 0,-1-1-1 0 0,1 1 1 0 0,-1-1-1 0 0,0 0 1 0 0,0 1-1 0 0,-1-1 1 0 0,1 0 0 0 0,-1 1-1 0 0,0-1 1 0 0,0 1-1 0 0,-1 0 1 0 0,1-1-1 0 0,-1 1 1 0 0,0 0-1 0 0,0 0 1 0 0,-1 0 0 0 0,1 0-1 0 0,-1 0 1 0 0,0 0-1 0 0,0 1 1 0 0,0-1-1 0 0,0 1 1 0 0,0 0-1 0 0,-1 0 1 0 0,-5-3 0 0 0,-54-38 54 0 0,25 27-1376 0 0,36 17 812 0 0,-1-1-1 0 0,0 0 1 0 0,0 1 0 0 0,0-1 0 0 0,0 1 0 0 0,0 0 0 0 0,0 0 0 0 0,0 0-1 0 0,-5 1 1 0 0,-1 3-1533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43.4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121 532 5025 0 0,'0'0'7318'0'0,"2"-11"-5491"0"0,3-4-1714 0 0,0 1 0 0 0,2 0 1 0 0,0 0-1 0 0,0 1 0 0 0,14-18 0 0 0,-8 11-109 0 0,-1 0 0 0 0,10-22 0 0 0,-14 21-119 0 0,-1 0 0 0 0,-1-1 1 0 0,0 1-1 0 0,-2-1 0 0 0,2-27 1 0 0,-5 39 36 0 0,0-1 0 0 0,-1 1 0 0 0,0-1 0 0 0,-1 1 0 0 0,0-1 0 0 0,-1 1 0 0 0,0 0 0 0 0,0 0 0 0 0,-1-1 0 0 0,-1 2 0 0 0,0-1 0 0 0,0 0 0 0 0,-7-10 0 0 0,9 18 67 0 0,1-1-1 0 0,-1 1 1 0 0,0 0-1 0 0,0 0 1 0 0,0 0-1 0 0,-1 1 1 0 0,1-1-1 0 0,0 0 1 0 0,-1 1-1 0 0,1-1 1 0 0,-1 1-1 0 0,1 0 1 0 0,-1 0-1 0 0,0 0 1 0 0,1 0-1 0 0,-1 1 1 0 0,0-1-1 0 0,0 0 1 0 0,1 1-1 0 0,-1 0 1 0 0,0 0-1 0 0,0 0 1 0 0,0 0-1 0 0,0 0 1 0 0,0 1-1 0 0,1-1 1 0 0,-1 1-1 0 0,0 0 1 0 0,0 0-1 0 0,1 0 1 0 0,-1 0-1 0 0,1 0 1 0 0,-1 0-1 0 0,1 1 1 0 0,-1 0-1 0 0,-3 2 1 0 0,-2 2-20 0 0,-1 0 0 0 0,1 0 0 0 0,1 1 0 0 0,-1 0 0 0 0,1 1 0 0 0,1-1 0 0 0,-1 1 0 0 0,1 0 1 0 0,-6 11-1 0 0,4-3 7 0 0,0 1 0 0 0,0 0 1 0 0,2 0-1 0 0,0 0 1 0 0,1 1-1 0 0,-4 31 1 0 0,8-41 24 0 0,0 0 1 0 0,1 0-1 0 0,1 0 1 0 0,-1 0-1 0 0,1 0 1 0 0,1 0-1 0 0,0 0 1 0 0,0 0-1 0 0,0-1 1 0 0,1 1 0 0 0,0-1-1 0 0,0 1 1 0 0,1-1-1 0 0,0 0 1 0 0,0-1-1 0 0,1 1 1 0 0,9 11-1 0 0,12 11 189 0 0,-16-16-719 0 0,1 0 0 0 0,1-1 0 0 0,0 0 1 0 0,1-1-1 0 0,26 18 0 0 0,-21-21 441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43.8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48 0 6873 0 0,'0'0'1514'0'0,"-8"4"-119"0"0,4 0-1402 0 0,0-1-1 0 0,1 1 1 0 0,-1 0-1 0 0,1 0 1 0 0,0 0 0 0 0,1 1-1 0 0,-1-1 1 0 0,1 1-1 0 0,-4 7 1 0 0,5-10-30 0 0,0 1 0 0 0,1-1 1 0 0,-1 0-1 0 0,0 1 0 0 0,1-1 0 0 0,-1 0 0 0 0,1 1 1 0 0,0-1-1 0 0,0 1 0 0 0,0-1 0 0 0,0 1 1 0 0,0-1-1 0 0,0 1 0 0 0,1-1 0 0 0,-1 0 1 0 0,1 1-1 0 0,-1-1 0 0 0,1 1 0 0 0,0-1 0 0 0,0 0 1 0 0,0 0-1 0 0,1 0 0 0 0,-1 0 0 0 0,3 4 1 0 0,-1-4-108 0 0,0-1 109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44.2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5689 0 0,'0'0'374'0'0,"0"9"-418"0"0,2 0 40 0 0,0 0 0 0 0,0-1 0 0 0,1 1 0 0 0,0-1 0 0 0,0 1 0 0 0,1-1 1 0 0,0 0-1 0 0,0 0 0 0 0,7 8 0 0 0,5 4 121 0 0,36 34-1 0 0,-31-33 55 0 0,-13-12 308 0 0,-1 1 0 0 0,0 0 0 0 0,0 0 0 0 0,-1 1 0 0 0,0 0-1 0 0,5 14 1 0 0,14 25 1992 0 0,-17-52 1990 0 0,4-11-3535 0 0,7-16-984 0 0,-2-3 3 0 0,18-31-127 0 0,-7 32-4173 0 0,-23 28 2856 0 0,-4 5 608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44.5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9 128 6513 0 0,'0'0'4347'0'0,"43"-2"-3220"0"0,-35 0-1020 0 0,0-1 1 0 0,0 0 0 0 0,0-1 0 0 0,-1 0-1 0 0,1 0 1 0 0,-1 0 0 0 0,0-1 0 0 0,11-9-1 0 0,-15 11-215 0 0,1 0 0 0 0,-1-1 0 0 0,1 1 0 0 0,-1-1 0 0 0,0 1 0 0 0,0-1 0 0 0,-1 0-1 0 0,1 0 1 0 0,-1 0 0 0 0,0-1 0 0 0,0 1 0 0 0,0-1 0 0 0,0 1 0 0 0,-1-1 0 0 0,0 1-1 0 0,1-9 1 0 0,-2 13 81 0 0,0-1-1 0 0,0 1 0 0 0,0 0 1 0 0,0 0-1 0 0,0-1 1 0 0,0 1-1 0 0,0 0 0 0 0,0 0 1 0 0,0-1-1 0 0,0 1 0 0 0,0 0 1 0 0,0 0-1 0 0,0 0 1 0 0,-1-1-1 0 0,1 1 0 0 0,0 0 1 0 0,0 0-1 0 0,0 0 0 0 0,0-1 1 0 0,-1 1-1 0 0,1 0 0 0 0,0 0 1 0 0,0 0-1 0 0,0 0 1 0 0,-1 0-1 0 0,1-1 0 0 0,0 1 1 0 0,0 0-1 0 0,0 0 0 0 0,-1 0 1 0 0,1 0-1 0 0,0 0 0 0 0,0 0 1 0 0,-1 0-1 0 0,1 0 1 0 0,0 0-1 0 0,0 0 0 0 0,-1 0 1 0 0,1 0-1 0 0,0 0 0 0 0,0 0 1 0 0,-1 0-1 0 0,-16 6-285 0 0,-11 10 313 0 0,26-15-4 0 0,-16 11 486 0 0,0 1 1 0 0,-26 25-1 0 0,40-35-350 0 0,1 0-1 0 0,-1 1 1 0 0,1-1-1 0 0,0 1 1 0 0,1 0-1 0 0,-1 0 1 0 0,1 0-1 0 0,-1 0 1 0 0,1 0 0 0 0,0 0-1 0 0,1 1 1 0 0,-1-1-1 0 0,1 1 1 0 0,0-1-1 0 0,0 1 1 0 0,0 0-1 0 0,0-1 1 0 0,1 1-1 0 0,0 5 1 0 0,1-7-103 0 0,0-1 0 0 0,0 1 0 0 0,0-1-1 0 0,0 1 1 0 0,1-1 0 0 0,-1 0 0 0 0,1 1 0 0 0,-1-1 0 0 0,1 0 0 0 0,0 0-1 0 0,0 0 1 0 0,0 0 0 0 0,0-1 0 0 0,0 1 0 0 0,1 0 0 0 0,-1-1 0 0 0,0 0 0 0 0,1 1-1 0 0,-1-1 1 0 0,1 0 0 0 0,-1 0 0 0 0,1 0 0 0 0,0-1 0 0 0,-1 1 0 0 0,1-1-1 0 0,5 1 1 0 0,9 1-357 0 0,-1 0 0 0 0,33-2-1 0 0,-47 0 278 0 0,48-6-2001 0 0,-25 0 568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44.95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167 105 4553 0 0,'0'0'733'0'0,"-3"-35"7940"0"0,2 24-7944 0 0,0 9-677 0 0,-17-8-192 0 0,15 9 129 0 0,0-1-1 0 0,0 1 1 0 0,0 1-1 0 0,0-1 0 0 0,0 0 1 0 0,0 1-1 0 0,-1 0 1 0 0,1-1-1 0 0,0 1 0 0 0,0 0 1 0 0,-1 1-1 0 0,1-1 0 0 0,0 1 1 0 0,-5 1-1 0 0,4 0-10 0 0,-1 0-1 0 0,1 0 0 0 0,-1 1 1 0 0,1-1-1 0 0,0 1 1 0 0,0 0-1 0 0,0 0 0 0 0,0 1 1 0 0,1-1-1 0 0,0 1 1 0 0,-4 5-1 0 0,2-4-6 0 0,1 1-1 0 0,0 1 1 0 0,0-1 0 0 0,0 1 0 0 0,1-1-1 0 0,0 1 1 0 0,0 0 0 0 0,0 0 0 0 0,1 1-1 0 0,0-1 1 0 0,1 0 0 0 0,-2 14-1 0 0,4-19 25 0 0,-1 1 0 0 0,0 0 0 0 0,0 0 0 0 0,1-1 0 0 0,-1 1 0 0 0,1 0-1 0 0,0-1 1 0 0,0 1 0 0 0,0-1 0 0 0,0 1 0 0 0,1-1 0 0 0,-1 1 0 0 0,1-1-1 0 0,-1 0 1 0 0,1 0 0 0 0,0 0 0 0 0,0 0 0 0 0,-1 0 0 0 0,2 0-1 0 0,-1 0 1 0 0,0 0 0 0 0,0-1 0 0 0,0 1 0 0 0,1-1 0 0 0,-1 0 0 0 0,1 0-1 0 0,-1 0 1 0 0,1 0 0 0 0,0 0 0 0 0,-1 0 0 0 0,1-1 0 0 0,0 1 0 0 0,-1-1-1 0 0,1 0 1 0 0,0 0 0 0 0,0 0 0 0 0,3 0 0 0 0,3-1 65 0 0,1-1-1 0 0,-1 1 1 0 0,1-1 0 0 0,-1-1 0 0 0,0 0-1 0 0,0 0 1 0 0,0-1 0 0 0,-1 0-1 0 0,1-1 1 0 0,-1 0 0 0 0,0 0 0 0 0,0 0-1 0 0,-1-1 1 0 0,0 0 0 0 0,0-1 0 0 0,12-13-1 0 0,-15 15-44 0 0,-1 1-1 0 0,1-1 1 0 0,-1-1-1 0 0,1 1 0 0 0,-1 0 1 0 0,-1-1-1 0 0,1 1 0 0 0,-1-1 1 0 0,0 0-1 0 0,0 0 1 0 0,-1 0-1 0 0,1-7 0 0 0,-1 10-32 0 0,-1-1 0 0 0,-1 0 0 0 0,1 0 0 0 0,-1 0-1 0 0,1 1 1 0 0,-1-1 0 0 0,0 0 0 0 0,0 1 0 0 0,-1-1-1 0 0,1 1 1 0 0,-1-1 0 0 0,1 1 0 0 0,-1-1 0 0 0,0 1-1 0 0,-1 0 1 0 0,1 0 0 0 0,0 0 0 0 0,-1 0-1 0 0,0 1 1 0 0,-5-5 0 0 0,7 6-65 0 0,0 0 0 0 0,0-1 0 0 0,0 1 0 0 0,0 0 0 0 0,-1 1 0 0 0,1-1 0 0 0,0 0 0 0 0,0 0 0 0 0,-1 0 0 0 0,1 1-1 0 0,-1-1 1 0 0,1 1 0 0 0,-1-1 0 0 0,1 1 0 0 0,-1 0 0 0 0,1-1 0 0 0,-1 1 0 0 0,1 0 0 0 0,-1 0 0 0 0,1 0 0 0 0,-1 0 0 0 0,1 0 0 0 0,-1 1 0 0 0,1-1 0 0 0,-1 0 0 0 0,1 1 0 0 0,-1-1 0 0 0,1 1 0 0 0,-1-1-1 0 0,1 1 1 0 0,0 0 0 0 0,-1-1 0 0 0,1 1 0 0 0,0 0 0 0 0,-1 0 0 0 0,1 0 0 0 0,0 0 0 0 0,0 0 0 0 0,0 0 0 0 0,0 1 0 0 0,0-1 0 0 0,0 0 0 0 0,1 1 0 0 0,-1-1 0 0 0,0 0 0 0 0,0 3 0 0 0,-2 6-563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45.3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54 232 6545 0 0,'0'0'2550'0'0,"-1"12"315"0"0,-2 36-2820 0 0,12-23-2113 0 0</inkml:trace>
  <inkml:trace contextRef="#ctx0" brushRef="#br0" timeOffset="1">5 5 8250 0 0,'-4'-5'3198'0'0,"4"8"-3262"0"0,0-1 0 0 0,1 0 1 0 0,-1 1-1 0 0,1-1 0 0 0,-1 1 0 0 0,1-1 0 0 0,0 0 1 0 0,0 0-1 0 0,0 1 0 0 0,0-1 0 0 0,1 0 1 0 0,-1 0-1 0 0,1 0 0 0 0,-1 0 0 0 0,1-1 1 0 0,-1 1-1 0 0,1 0 0 0 0,0-1 0 0 0,0 1 1 0 0,0-1-1 0 0,0 1 0 0 0,0-1 0 0 0,0 0 1 0 0,1 0-1 0 0,3 2 0 0 0,2-2 12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5.7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5 124 2721 0 0,'-2'-9'1398'0'0,"1"0"0"0"0,0 1 1 0 0,1-1-1 0 0,0 0 0 0 0,0 0 1 0 0,1 0-1 0 0,0 0 1 0 0,3-9 650 0 0,-2 23-3151 0 0,2 5 1073 0 0,-1 1-1 0 0,1 0 1 0 0,-2 0-1 0 0,0 0 1 0 0,0 0-1 0 0,-1 0 1 0 0,0 12-1 0 0,0-7 133 0 0,0-1 0 0 0,1 0-1 0 0,1 0 1 0 0,6 19 0 0 0,-7-27-25 0 0,1-1 1 0 0,1 1 0 0 0,-1-1-1 0 0,1 0 1 0 0,0 0-1 0 0,0 0 1 0 0,1 0 0 0 0,8 7-1 0 0,-11-10 26 0 0,1-1 0 0 0,-1 0-1 0 0,1 0 1 0 0,0 0-1 0 0,0 0 1 0 0,-1-1 0 0 0,1 1-1 0 0,0-1 1 0 0,1 1-1 0 0,-1-1 1 0 0,0 0 0 0 0,0 0-1 0 0,1-1 1 0 0,-1 1-1 0 0,0-1 1 0 0,1 1-1 0 0,-1-1 1 0 0,0 0 0 0 0,1 0-1 0 0,4-1 1 0 0,-5 0 15 0 0,0-1 0 0 0,0 1 0 0 0,-1 0 0 0 0,1-1 1 0 0,0 0-1 0 0,-1 0 0 0 0,1 1 0 0 0,-1-2 0 0 0,1 1 0 0 0,-1 0 0 0 0,0 0 1 0 0,0-1-1 0 0,0 1 0 0 0,0-1 0 0 0,-1 1 0 0 0,4-7 0 0 0,19-49 400 0 0,-22 52-483 0 0,29-106 749 0 0,-18 59-3380 0 0,2 2-8271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45.6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0 5753 0 0,'-2'2'85'0'0,"0"-1"-1"0"0,1 0 1 0 0,-1 1-1 0 0,1-1 1 0 0,-1 1-1 0 0,1 0 1 0 0,0-1-1 0 0,0 1 1 0 0,-1 0-1 0 0,1 0 0 0 0,0 0 1 0 0,1 0-1 0 0,-1 0 1 0 0,0 0-1 0 0,0 0 1 0 0,1 0-1 0 0,0 0 1 0 0,-1 0-1 0 0,1 4 1 0 0,-4 52 806 0 0,4-41-742 0 0,-2 95 1576 0 0,23 192 0 0 0,-21-300-1868 0 0,0-1-1 0 0,0 1 0 0 0,0 0 1 0 0,1-1-1 0 0,-1 1 1 0 0,1 0-1 0 0,0-1 0 0 0,0 1 1 0 0,0-1-1 0 0,1 0 1 0 0,-1 1-1 0 0,1-1 0 0 0,0 0 1 0 0,-1 0-1 0 0,2 0 1 0 0,-1 0-1 0 0,0 0 0 0 0,1 0 1 0 0,-1-1-1 0 0,1 1 0 0 0,4 3 1 0 0,5-3-1461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55.5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135 550 4553 0 0,'-80'15'1484'0'0,"25"-7"2799"0"0,96-15-3323 0 0,42-14 0 0 0,0 1-611 0 0,487-119 562 0 0,-85 18-884 0 0,170-9 54 0 0,-263 54 169 0 0,-132 22-78 0 0,-255 53-512 0 0,11-2 632 0 0,-14 3-1309 0 0,-7 3-1937 0 0,-9 3 2817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0:55.9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46 1 7282 0 0,'-35'0'1030'0'0,"24"4"-411"0"0,24 5-524 0 0,27 5 314 0 0,1-1-1 0 0,1-3 1 0 0,-1-1-1 0 0,57 5 1 0 0,9 2 128 0 0,348 61 1191 0 0,159 29-1109 0 0,-8 34-389 0 0,-420-86-2112 0 0,-168-51 1816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1:01.2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70 2136 0 0,'-3'0'7165'0'0,"6"0"-4767"0"0,1011-57-1030 0 0,-838 44-921 0 0,-175 13-406 0 0,3 0 34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1:01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2 10146 0 0,'-6'-1'3842'0'0,"22"7"-3864"0"0,377 217-811 0 0,-393-222 845 0 0,1-1-1 0 0,0 0 0 0 0,0 0 1 0 0,-1 1-1 0 0,1-1 0 0 0,0 1 1 0 0,0-1-1 0 0,-1 1 0 0 0,1-1 1 0 0,0 1-1 0 0,-1-1 0 0 0,1 1 1 0 0,-1-1-1 0 0,1 1 0 0 0,-1 0 1 0 0,1-1-1 0 0,-1 1 0 0 0,1 0 0 0 0,-1-1 1 0 0,0 1-1 0 0,1 0 0 0 0,-1 0 1 0 0,0 0-1 0 0,1-1 0 0 0,-1 1 1 0 0,0 0-1 0 0,0 0 0 0 0,0 0 1 0 0,0-1-1 0 0,0 1 0 0 0,0 0 1 0 0,0 0-1 0 0,0 1 0 0 0,-1 0 10 0 0,-1-1 1 0 0,1 1-1 0 0,0 0 0 0 0,-1 0 0 0 0,1 0 0 0 0,-1-1 0 0 0,1 1 0 0 0,-1-1 1 0 0,0 1-1 0 0,0-1 0 0 0,1 0 0 0 0,-4 2 0 0 0,-13 6 96 0 0,0 0 0 0 0,-23 7 0 0 0,30-12-55 0 0,-50 19 32 0 0,-21 8-969 0 0,30-6-3323 0 0,38-19 2037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1:05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38 223 8490 0 0,'10'80'2806'0'0,"1"103"-3734"0"0,-8-117 1244 0 0,1-27 726 0 0,-2-37 716 0 0,0-25-1211 0 0,3-37-1052 0 0,0 16 506 0 0,-2 0-1 0 0,-2-1 0 0 0,-2 1 1 0 0,-2-1-1 0 0,-14-72 0 0 0,15 108 194 0 0,-1 1 1 0 0,-1-1-1 0 0,1 1 0 0 0,-1 0 1 0 0,-1 0-1 0 0,0 0 0 0 0,0 0 0 0 0,0 1 1 0 0,-1 0-1 0 0,0 0 0 0 0,-8-6 0 0 0,14 13-162 0 0,45-7-908 0 0,110-21 1105 0 0,-102 16-744 0 0,1 3 0 0 0,0 2 0 0 0,87-1 0 0 0,-125 10-400 0 0,-2 0-272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1:05.6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65 12459 0 0,'0'0'2544'0'0,"10"-1"-1593"0"0,87-20-46 0 0,101-18-2663 0 0,-150 36 797 0 0,-27 2 872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1:06.56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148 62 944 0 0,'3'-6'10790'0'0,"-6"-9"-7596"0"0,-8-8-2589 0 0,9 21-645 0 0,1 0 0 0 0,-1 1 0 0 0,1 0 0 0 0,-1-1 0 0 0,1 1 1 0 0,-1 0-1 0 0,0 0 0 0 0,0 0 0 0 0,0 0 0 0 0,0 0 0 0 0,0 1 1 0 0,1-1-1 0 0,-1 0 0 0 0,0 1 0 0 0,-1 0 0 0 0,1-1 0 0 0,0 1 1 0 0,0 0-1 0 0,0 0 0 0 0,0 0 0 0 0,0 0 0 0 0,0 0 0 0 0,0 1 0 0 0,0-1 1 0 0,0 1-1 0 0,0-1 0 0 0,0 1 0 0 0,0 0 0 0 0,0 0 0 0 0,0-1 1 0 0,0 1-1 0 0,1 1 0 0 0,-1-1 0 0 0,-2 2 0 0 0,-3 3-106 0 0,1 0 0 0 0,-1 0 0 0 0,1 1 0 0 0,1 0 1 0 0,-1 0-1 0 0,1 0 0 0 0,-5 11 0 0 0,7-13 111 0 0,1 1 1 0 0,0-1 0 0 0,0 0-1 0 0,0 0 1 0 0,0 1-1 0 0,1-1 1 0 0,0 1 0 0 0,0 0-1 0 0,0-1 1 0 0,1 1 0 0 0,0 0-1 0 0,0-1 1 0 0,1 1-1 0 0,-1-1 1 0 0,1 1 0 0 0,0 0-1 0 0,4 9 1 0 0,-4-12 31 0 0,0-1 0 0 0,0 0 0 0 0,1 0-1 0 0,-1 0 1 0 0,0 1 0 0 0,1-1 0 0 0,0 0 0 0 0,-1-1 0 0 0,1 1 0 0 0,0 0 0 0 0,0 0 0 0 0,0-1 0 0 0,0 1-1 0 0,0-1 1 0 0,1 0 0 0 0,3 2 0 0 0,-2-2 23 0 0,-1 0 0 0 0,1 0 0 0 0,0-1-1 0 0,-1 0 1 0 0,1 1 0 0 0,0-1 0 0 0,-1-1-1 0 0,1 1 1 0 0,0 0 0 0 0,-1-1 0 0 0,1 0 0 0 0,-1 0-1 0 0,1 0 1 0 0,6-3 0 0 0,-1 0 98 0 0,-1 0 0 0 0,1-1 0 0 0,-1 0 0 0 0,0 0 0 0 0,0-1 0 0 0,0 0 0 0 0,-1 0 0 0 0,9-10 0 0 0,-14 13-94 0 0,1 1 0 0 0,-1-1 0 0 0,0 0 0 0 0,0 0 0 0 0,0 0 0 0 0,0 0 0 0 0,0 0 0 0 0,-1 0 0 0 0,0 0 0 0 0,1-1 0 0 0,-1 1 0 0 0,0 0 0 0 0,-1-1 0 0 0,1 1 0 0 0,0-1 0 0 0,-1 1 0 0 0,0-1 0 0 0,0 1 0 0 0,0-1 0 0 0,0 1 0 0 0,-1-1 0 0 0,1 1 0 0 0,-1-1 0 0 0,0 1 0 0 0,0-1 0 0 0,-2-3 0 0 0,-6-2-236 0 0,6 10-182 0 0,7 10 490 0 0,0-4-159 0 0,1 0 0 0 0,0 0-1 0 0,0 0 1 0 0,1-1-1 0 0,-1 0 1 0 0,1 0 0 0 0,0 0-1 0 0,1-1 1 0 0,0 0-1 0 0,0 0 1 0 0,0 0 0 0 0,0-1-1 0 0,1 0 1 0 0,12 4-1 0 0,12 4-2359 0 0,-15-6 683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1:07.1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13443 0 0,'0'0'899'0'0,"0"3"-2353"0"0,2 37 574 0 0,8 42-1 0 0,2 14 674 0 0,-8-5 93 0 0,-1-22 399 0 0,12 75 0 0 0,-15-144-166 0 0,0 1 0 0 0,1-1 0 0 0,-1 0 0 0 0,0 0 1 0 0,0 1-1 0 0,0-1 0 0 0,0 0 0 0 0,0 1 0 0 0,0-1 0 0 0,0 0 0 0 0,0 0 1 0 0,0 1-1 0 0,1-1 0 0 0,-1 0 0 0 0,0 0 0 0 0,0 0 0 0 0,0 1 1 0 0,0-1-1 0 0,1 0 0 0 0,-1 0 0 0 0,0 0 0 0 0,0 1 0 0 0,1-1 1 0 0,-1 0-1 0 0,0 0 0 0 0,0 0 0 0 0,1 0 0 0 0,-1 0 0 0 0,0 0 0 0 0,0 0 1 0 0,1 0-1 0 0,-1 1 0 0 0,0-1 0 0 0,1 0 0 0 0,-1 0 0 0 0,0 0 1 0 0,0 0-1 0 0,1 0 0 0 0,14-8 1420 0 0,21-24-2502 0 0,-19 16 1216 0 0,-15 14-339 0 0,0 0-1 0 0,1 1 1 0 0,0-1 0 0 0,-1 0 0 0 0,1 1 0 0 0,0 0 0 0 0,0 0 0 0 0,0 0 0 0 0,0 0 0 0 0,0 0 0 0 0,4 0 0 0 0,34 2-4263 0 0,-30 0 2905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1:07.5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61 13371 0 0,'3'-3'1024'0'0,"3"1"-1000"0"0,5 2 232 0 0,0-4 424 0 0,2 2-376 0 0,4 0-176 0 0,3-2-96 0 0,3-1 72 0 0,3 1 128 0 0,1 1-160 0 0,0-4-8 0 0,4 4-40 0 0,-3-1-8 0 0,2-1-16 0 0,0 1-1248 0 0,2 2 1200 0 0,-3-1-272 0 0,2 0 328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6.0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1 130 4201 0 0,'6'25'537'0'0,"1"1"1"0"0,1-2-1 0 0,1 1 1 0 0,1-1-1 0 0,19 31 1 0 0,-12-21 366 0 0,-8-23-1088 0 0,-6-22-776 0 0,-6-33-1730 0 0,2 31 1844 0 0,2-67-727 0 0,-1-26 3766 0 0,-1 94-743 0 0,0 1 0 0 0,-1-1-1 0 0,0 1 1 0 0,-1-1 0 0 0,-1 1 0 0 0,-8-19 0 0 0,12 82-1566 0 0,0-44 121 0 0,14-1-2501 0 0,22-1 1438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34.4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69 2585 0 0,'-9'5'12993'0'0,"9"-5"-12874"0"0,11 6-144 0 0,0 0 0 0 0,1-1 0 0 0,0-1 0 0 0,0 0 0 0 0,0 0 0 0 0,0-1 1 0 0,0-1-1 0 0,1 0 0 0 0,-1 0 0 0 0,1-2 0 0 0,-1 1 0 0 0,17-3 0 0 0,26-3 181 0 0,82-18-1 0 0,-88 13-74 0 0,29 0 4 0 0,0 2 1 0 0,0 5 0 0 0,127 9-1 0 0,-157-6-97 0 0,75-8 0 0 0,-37 1-5 0 0,38-2-158 0 0,-47 1 188 0 0,1 4 1 0 0,136 11-1 0 0,-187-5 46 0 0,0-2-1 0 0,0 0 0 0 0,41-7 0 0 0,-35 3-33 0 0,62 0-1 0 0,-38 8-29 0 0,-15 0 76 0 0,-1-2 0 0 0,0-2 1 0 0,1-1-1 0 0,76-13 1 0 0,-91 9-97 0 0,1 2 1 0 0,-1 1-1 0 0,1 1 0 0 0,0 2 1 0 0,-1 0-1 0 0,41 8 0 0 0,-54-7 38 0 0,35 1 233 0 0,1-1 0 0 0,64-7 0 0 0,10-1 864 0 0,-119 6-1278 0 0,17-1 517 0 0,-14 2-2912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35.2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1 7258 0 0,'-2'16'7663'0'0,"-4"76"-6867"0"0,5-66-741 0 0,0 0 233 0 0,2 46 1 0 0,0-65-720 0 0,0 0 0 0 0,0-1 0 0 0,0 1 0 0 0,1-1 0 0 0,0 1 1 0 0,0-1-1 0 0,1 0 0 0 0,0 1 0 0 0,0-1 0 0 0,0-1 0 0 0,1 1 0 0 0,4 5 1 0 0,4 2-1948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36.3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131 259 3473 0 0,'-25'-9'8283'0'0,"27"24"-4907"0"0,5 13-4093 0 0,2 39 987 0 0,-3 0-1 0 0,-5 131 1 0 0,-3-94 1624 0 0,4-165-1829 0 0,0 43-849 0 0,-1-1 0 0 0,-1 1 0 0 0,-1 0 0 0 0,0-1 0 0 0,-6-25 0 0 0,-1 12-754 0 0,-30-95-1144 0 0,34 117 3078 0 0,0-1 0 0 0,-1 0 0 0 0,-1 1 0 0 0,0 0 0 0 0,0 0 0 0 0,-1 1 0 0 0,0-1 0 0 0,-16-14 0 0 0,22 23-166 0 0,0 0 1 0 0,0 0 0 0 0,1 1 0 0 0,-1-1-1 0 0,0 0 1 0 0,0 0 0 0 0,1 0 0 0 0,-1-1-1 0 0,0 1 1 0 0,1 0 0 0 0,-1 0 0 0 0,1 0-1 0 0,-1 0 1 0 0,1-1 0 0 0,0 1 0 0 0,0 0-1 0 0,-1 0 1 0 0,1-1 0 0 0,0 1 0 0 0,0-2-1 0 0,12-25 910 0 0,-7 22-1078 0 0,0 1 1 0 0,1-1-1 0 0,-1 1 1 0 0,1 0-1 0 0,12-9 1 0 0,62-32 170 0 0,165-69 0 0 0,-244 115-203 0 0,3-2-352 0 0,0 0-1 0 0,0 1 1 0 0,-1-1-1 0 0,1 1 1 0 0,0 0-1 0 0,0 0 1 0 0,0 0-1 0 0,0 1 1 0 0,0-1-1 0 0,1 1 1 0 0,-1 0 0 0 0,7 1-1 0 0,-6 4 159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36.74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1 172 7650 0 0,'0'0'4594'0'0,"4"-2"-2432"0"0,66-44 399 0 0,94-57-3529 0 0,-128 85-1867 0 0,-29 15 1978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37.0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1 136 13539 0 0,'0'0'1528'0'0,"11"-10"-1464"0"0,-2 4 2009 0 0,3 0-1985 0 0,4 0-56 0 0,2-3 24 0 0,2-1 48 0 0,2 0-64 0 0,-1-1-8 0 0,1 0-8 0 0,2 0-24 0 0,1 1 8 0 0,-1-1-640 0 0,3 2-537 0 0,-1 1 633 0 0,-2 2 544 0 0,-2 4-552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39.28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59 200 3721 0 0,'0'0'8034'0'0,"1"8"-7560"0"0,6 54 232 0 0,4 82 91 0 0,-13-67 950 0 0,-2-106-1577 0 0,6-29-1178 0 0,-1 34 299 0 0,0 0 0 0 0,-2 0 0 0 0,-4-36 0 0 0,3 55 865 0 0,0-1 0 0 0,0 1 0 0 0,0 0-1 0 0,-1-1 1 0 0,0 1 0 0 0,0 1 0 0 0,0-1 0 0 0,-1 0-1 0 0,1 1 1 0 0,-1-1 0 0 0,0 1 0 0 0,0 0 0 0 0,-1 1 0 0 0,1-1-1 0 0,-1 1 1 0 0,0 0 0 0 0,-6-4 1224 0 0,12 8-1357 0 0,-1-1-1 0 0,1 0 1 0 0,0 0 0 0 0,0 0-1 0 0,0 0 1 0 0,-1 0-1 0 0,1 0 1 0 0,0 0 0 0 0,0 0-1 0 0,0 0 1 0 0,0 0 0 0 0,-1 0-1 0 0,1 0 1 0 0,0 0 0 0 0,0-1-1 0 0,-1 1 1 0 0,1 0-1 0 0,0-1 1 0 0,0 1 0 0 0,-1-1-1 0 0,2 0 1 0 0,3-2 4081 0 0,1-2-4074 0 0,-1-1 0 0 0,1 1 0 0 0,0 0-1 0 0,1 1 1 0 0,-1-1 0 0 0,1 1 0 0 0,0 1 0 0 0,0-1-1 0 0,0 1 1 0 0,9-2 0 0 0,14-9 12 0 0,37-27-79 0 0,27-14-280 0 0,-83 49-930 0 0,0 2 0 0 0,0 0-1 0 0,21-5 1 0 0,-21 12-502 0 0,-6 6 646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39.6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85 11546 0 0,'0'0'5582'0'0,"0"-6"-2191"0"0,9-14-3358 0 0,-2 13-360 0 0,0 1 0 0 0,1-1 0 0 0,-1 1-1 0 0,17-9 1 0 0,-19 13-559 0 0,0-1 1 0 0,0 1-1 0 0,1 0 1 0 0,-1 0-1 0 0,1 1 1 0 0,-1-1-1 0 0,7 0 1 0 0,6 1-2001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40.0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65 44 5057 0 0,'-1'-6'9288'0'0,"-2"-5"-6703"0"0,0 11-2599 0 0,1 1 0 0 0,-1 0 0 0 0,1 0 0 0 0,-1 0-1 0 0,1 0 1 0 0,0 0 0 0 0,-1 1 0 0 0,1-1 0 0 0,0 0 0 0 0,0 1 0 0 0,0 0-1 0 0,0 0 1 0 0,0-1 0 0 0,1 1 0 0 0,-1 0 0 0 0,0 0 0 0 0,1 1-1 0 0,0-1 1 0 0,-1 0 0 0 0,1 0 0 0 0,0 1 0 0 0,-1 2 0 0 0,-1 1-7 0 0,1 0 0 0 0,0-1 0 0 0,0 1 1 0 0,0 0-1 0 0,1 0 0 0 0,0 0 1 0 0,0 0-1 0 0,0 9 0 0 0,1-13 11 0 0,0 0 0 0 0,0-1 1 0 0,0 1-1 0 0,1-1 0 0 0,-1 1 0 0 0,1-1 0 0 0,-1 1 0 0 0,1-1 1 0 0,-1 1-1 0 0,1-1 0 0 0,0 0 0 0 0,0 1 0 0 0,-1-1 0 0 0,1 0 0 0 0,0 1 1 0 0,0-1-1 0 0,0 0 0 0 0,1 0 0 0 0,-1 0 0 0 0,0 0 0 0 0,0 0 1 0 0,1 0-1 0 0,-1 0 0 0 0,2 0 0 0 0,0 0 20 0 0,-1 0 0 0 0,1 0 0 0 0,0-1-1 0 0,0 1 1 0 0,0-1 0 0 0,0 0 0 0 0,0 0 0 0 0,0 0 0 0 0,0 0-1 0 0,0-1 1 0 0,0 1 0 0 0,3-2 0 0 0,0 1 71 0 0,0-1 1 0 0,0 0-1 0 0,0 0 0 0 0,-1-1 1 0 0,1 1-1 0 0,-1-1 0 0 0,1-1 0 0 0,-1 1 1 0 0,0-1-1 0 0,0 0 0 0 0,8-8 1 0 0,-11 9-40 0 0,0 0 1 0 0,-1-1 0 0 0,1 1 0 0 0,-1 0 0 0 0,0 0-1 0 0,0 0 1 0 0,0-1 0 0 0,0 1 0 0 0,-1-1 0 0 0,1 1-1 0 0,-1 0 1 0 0,0-1 0 0 0,0 1 0 0 0,0-1 0 0 0,-1 1-1 0 0,1-1 1 0 0,-1 1 0 0 0,0 0 0 0 0,0-1 0 0 0,0 1-1 0 0,0 0 1 0 0,-2-5 0 0 0,1 5-358 0 0,0 0-1 0 0,0 0 0 0 0,0-1 1 0 0,0 1-1 0 0,-1 0 1 0 0,1 1-1 0 0,-1-1 1 0 0,1 0-1 0 0,-1 1 0 0 0,0 0 1 0 0,0-1-1 0 0,-6-2 1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40.3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61 52 4705 0 0,'0'0'5158'0'0,"-4"1"-1516"0"0,-15 13-2335 0 0,14-7-1282 0 0,1 0-1 0 0,-1 0 1 0 0,1 0-1 0 0,1 1 1 0 0,-1-1-1 0 0,1 1 1 0 0,-3 12-1 0 0,6-19-15 0 0,-1 1-1 0 0,0 0 0 0 0,1 0 1 0 0,-1 0-1 0 0,1 0 1 0 0,0 0-1 0 0,0 0 0 0 0,0 0 1 0 0,0 0-1 0 0,0 0 1 0 0,0 0-1 0 0,0 0 0 0 0,1 0 1 0 0,-1 0-1 0 0,1-1 0 0 0,-1 1 1 0 0,1 0-1 0 0,0 0 1 0 0,0 0-1 0 0,0-1 0 0 0,0 1 1 0 0,0 0-1 0 0,0-1 1 0 0,0 1-1 0 0,0-1 0 0 0,1 1 1 0 0,-1-1-1 0 0,0 1 1 0 0,1-1-1 0 0,0 0 0 0 0,-1 0 1 0 0,1 0-1 0 0,0 0 1 0 0,-1 0-1 0 0,1 0 0 0 0,0 0 1 0 0,0-1-1 0 0,0 1 1 0 0,0-1-1 0 0,0 1 0 0 0,0-1 1 0 0,-1 0-1 0 0,1 0 1 0 0,4 0-1 0 0,0 0 69 0 0,0-1 1 0 0,1 0-1 0 0,-1 0 1 0 0,0 0-1 0 0,0-1 1 0 0,0 0-1 0 0,0 0 0 0 0,0-1 1 0 0,0 1-1 0 0,-1-1 1 0 0,1-1-1 0 0,-1 1 1 0 0,0-1-1 0 0,9-7 0 0 0,-11 8-37 0 0,1 1-1 0 0,-1-1 0 0 0,0 0 0 0 0,0-1 0 0 0,0 1 0 0 0,0-1 1 0 0,0 1-1 0 0,-1-1 0 0 0,1 0 0 0 0,-1 0 0 0 0,0 0 0 0 0,-1 0 1 0 0,1 0-1 0 0,-1 0 0 0 0,1-1 0 0 0,-1 1 0 0 0,0 0 0 0 0,-1-1 1 0 0,1 1-1 0 0,-1-1 0 0 0,0-7 0 0 0,-2 9-17 0 0,1 0 0 0 0,-1-1 1 0 0,1 1-1 0 0,-1 0 0 0 0,0 0 0 0 0,0 0 0 0 0,-1 0 0 0 0,1 0 0 0 0,-1 1 1 0 0,1-1-1 0 0,-1 0 0 0 0,0 1 0 0 0,0 0 0 0 0,0 0 0 0 0,-5-3 0 0 0,3 2-403 0 0,-1 0 0 0 0,1 1 0 0 0,0-1-1 0 0,-1 1 1 0 0,1 0 0 0 0,-1 1 0 0 0,0-1-1 0 0,1 1 1 0 0,-8 0 0 0 0,6 6-818 0 0,5 1 442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40.8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127 0 8442 0 0,'0'0'2040'0'0,"-1"5"-2349"0"0,1 13 751 0 0,1 1 1 0 0,0-1-1 0 0,1 1 1 0 0,1-1 0 0 0,1 0-1 0 0,12 34 1 0 0,4 24 590 0 0,5 3-82 0 0,-10-40 2102 0 0,-16-41-3063 0 0,0-1 1 0 0,0 0-1 0 0,-1 0 1 0 0,1 1-1 0 0,-1-1 1 0 0,1 1-1 0 0,-1-1 0 0 0,0 1 1 0 0,0 0-1 0 0,0 0 1 0 0,-4-4-1 0 0,-29-18-86 0 0,33 24 86 0 0,0-1 0 0 0,0 0 0 0 0,0 0 0 0 0,0 1 0 0 0,0-1 0 0 0,0 1 0 0 0,0 0 0 0 0,0 0 0 0 0,0 0 0 0 0,0 0 0 0 0,0 0 0 0 0,0 0 0 0 0,0 0 0 0 0,0 0 0 0 0,0 1 0 0 0,0-1 0 0 0,0 1 0 0 0,-4 1 0 0 0,-28 19-39 0 0,27-17 60 0 0,-1 2 40 0 0,0 0-1 0 0,0 1 1 0 0,-14 15 0 0 0,19-20-15 0 0,0 1 1 0 0,1 0 0 0 0,0 0-1 0 0,0 1 1 0 0,0-1-1 0 0,0 0 1 0 0,0 1-1 0 0,1-1 1 0 0,-1 1 0 0 0,1 0-1 0 0,0-1 1 0 0,0 1-1 0 0,0 7 1 0 0,1-10-28 0 0,1 1 0 0 0,-1-1-1 0 0,1 0 1 0 0,0 1 0 0 0,-1-1 0 0 0,1 0 0 0 0,0 0 0 0 0,0 1-1 0 0,0-1 1 0 0,0 0 0 0 0,0 0 0 0 0,0 0 0 0 0,0 0-1 0 0,1-1 1 0 0,-1 1 0 0 0,0 0 0 0 0,0 0 0 0 0,1-1 0 0 0,-1 1-1 0 0,1-1 1 0 0,-1 1 0 0 0,0-1 0 0 0,1 0 0 0 0,-1 1 0 0 0,1-1-1 0 0,-1 0 1 0 0,1 0 0 0 0,-1 0 0 0 0,2 0 0 0 0,46 2 114 0 0,91-22-3373 0 0,-117 18 2619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6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10234 0 0,'0'0'739'0'0,"-2"6"5"0"0,-7 17-841 0 0,0 0 1 0 0,2 1-1 0 0,1 0 0 0 0,0 0 0 0 0,2 1 1 0 0,-2 35-1 0 0,6 159 347 0 0,3-100 8 0 0,-3-93-136 0 0,1-8 114 0 0,-1-1-1 0 0,0 1 1 0 0,-2-1 0 0 0,0 1-1 0 0,-6 22 1 0 0,4-55-4954 0 0,5 1 2465 0 0</inkml:trace>
  <inkml:trace contextRef="#ctx0" brushRef="#br0" timeOffset="1">7 492 11226 0 0,'-6'6'-50'0'0,"6"-5"50"0"0,0 0 0 0 0,0-1 0 0 0,1 1 0 0 0,-1 0 0 0 0,0-1 0 0 0,1 1 0 0 0,-1 0 1 0 0,1-1-1 0 0,-1 1 0 0 0,1-1 0 0 0,-1 1 0 0 0,1-1 0 0 0,-1 1 0 0 0,1-1 0 0 0,-1 1 0 0 0,1-1 1 0 0,0 1-1 0 0,-1-1 0 0 0,1 0 0 0 0,0 1 0 0 0,-1-1 0 0 0,1 0 0 0 0,1 1 0 0 0,8 2-145 0 0,0 0 0 0 0,0-1 0 0 0,0 1-1 0 0,0-2 1 0 0,1 0 0 0 0,-1 0 0 0 0,1 0-1 0 0,-1-2 1 0 0,0 1 0 0 0,12-3 0 0 0,-9 0-315 0 0,1 1 357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49.6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 0 5913 0 0,'-2'3'5285'0'0,"1"-2"-5287"0"0,0 1 0 0 0,1-1 0 0 0,-1 0 0 0 0,1 1 0 0 0,0-1-1 0 0,-1 0 1 0 0,1 1 0 0 0,0-1 0 0 0,0 1 0 0 0,0-1 0 0 0,0 0 0 0 0,0 1-1 0 0,0-1 1 0 0,0 1 0 0 0,1-1 0 0 0,-1 0 0 0 0,1 2 0 0 0,2 9 179 0 0,0-1 1 0 0,-1 1-1 0 0,-1 0 0 0 0,0-1 1 0 0,0 1-1 0 0,-2 14 1 0 0,1-17-19 0 0,-12 170 1084 0 0,12-164-1233 0 0,3-1-21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0.5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17 6385 0 0,'-2'-7'1072'0'0,"-1"-3"1108"0"0,4 14-922 0 0,9 48-676 0 0,-25 111 177 0 0,14-156-703 0 0,-2 14 191 0 0,1 0 0 0 0,1 0 0 0 0,3 27 0 0 0,7-24-164 0 0,-9-24-122 0 0,1 0 0 0 0,-1 1 0 0 0,0-1-1 0 0,1 0 1 0 0,-1 0 0 0 0,0 0 0 0 0,1 1 0 0 0,-1-1 0 0 0,0 0-1 0 0,1 0 1 0 0,-1 0 0 0 0,0 0 0 0 0,1 0 0 0 0,-1 1-1 0 0,1-1 1 0 0,-1 0 0 0 0,0 0 0 0 0,1 0 0 0 0,-1 0 0 0 0,1 0-1 0 0,-1 0 1 0 0,0 0 0 0 0,1-1 0 0 0,-1 1 0 0 0,1 0 0 0 0,-1 0-1 0 0,0 0 1 0 0,1 0 0 0 0,-1 0 0 0 0,0-1 0 0 0,1 1-1 0 0,-1 0 1 0 0,0 0 0 0 0,1-1 0 0 0,-1 1 0 0 0,0 0 0 0 0,0 0-1 0 0,1-1 1 0 0,-1 1 0 0 0,0 0 0 0 0,0-1 0 0 0,1 1 0 0 0,-1 0-1 0 0,0-1 1 0 0,0 1 0 0 0,0 0 0 0 0,0-1 0 0 0,0 1-1 0 0,1-1 1 0 0,-1 1 0 0 0,0 0 0 0 0,0-1 0 0 0,0 1 0 0 0,0 0-1 0 0,0-1 1 0 0,0 1 0 0 0,0-1 0 0 0,-1 0 0 0 0,5-5-59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1.05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16 230 6881 0 0,'-7'-22'4602'0'0,"-1"-21"1175"0"0,8 40-5683 0 0,0 0-1 0 0,1 0 1 0 0,0 0 0 0 0,-1 0-1 0 0,1 0 1 0 0,0-1-1 0 0,0 1 1 0 0,1 1 0 0 0,-1-1-1 0 0,1 0 1 0 0,-1 0-1 0 0,1 0 1 0 0,2-2 0 0 0,11-16 138 0 0,-5 6-130 0 0,2-1 1 0 0,22-23-1 0 0,-31 37-141 0 0,-1-1 0 0 0,1 0 0 0 0,0 1 0 0 0,0 0 0 0 0,0-1-1 0 0,0 1 1 0 0,0 1 0 0 0,1-1 0 0 0,-1 0 0 0 0,0 1 0 0 0,1-1-1 0 0,0 1 1 0 0,-1 0 0 0 0,1 1 0 0 0,0-1 0 0 0,-1 0 0 0 0,1 1-1 0 0,0 0 1 0 0,-1 0 0 0 0,6 0 0 0 0,-8 1 10 0 0,0 0 0 0 0,0 0 1 0 0,0-1-1 0 0,0 1 0 0 0,0 0 0 0 0,0 0 1 0 0,0 0-1 0 0,0 0 0 0 0,0 0 0 0 0,-1 1 1 0 0,1-1-1 0 0,0 0 0 0 0,-1 0 0 0 0,1 0 1 0 0,-1 1-1 0 0,1-1 0 0 0,-1 0 0 0 0,1 1 1 0 0,-1-1-1 0 0,0 0 0 0 0,0 1 0 0 0,0-1 1 0 0,0 0-1 0 0,0 1 0 0 0,0-1 0 0 0,0 0 1 0 0,0 1-1 0 0,0-1 0 0 0,-1 3 0 0 0,-8 41-48 0 0,0-17 104 0 0,-2-1 0 0 0,-1 0 0 0 0,-20 34 1 0 0,3-6 101 0 0,29-55-117 0 0,18 1-645 0 0,56 2 168 0 0,-71-2 435 0 0,0 1 0 0 0,1-1 1 0 0,-1 1-1 0 0,0 0 1 0 0,0 0-1 0 0,0 0 1 0 0,0 1-1 0 0,0-1 1 0 0,-1 1-1 0 0,1-1 1 0 0,-1 1-1 0 0,0 0 1 0 0,1 0-1 0 0,-1 0 0 0 0,0 0 1 0 0,-1 0-1 0 0,1 0 1 0 0,-1 1-1 0 0,3 6 1 0 0,0 1 23 0 0,0 0 1 0 0,-1 0 0 0 0,-1 0-1 0 0,0 0 1 0 0,1 14 0 0 0,-3-14 112 0 0,0 0 0 0 0,-1 0 0 0 0,0 0 0 0 0,-1 0 0 0 0,0 0 0 0 0,-1-1 0 0 0,0 1 0 0 0,-7 17 0 0 0,8-24-82 0 0,0 0 1 0 0,0 0-1 0 0,-1 0 0 0 0,1 0 0 0 0,-1 0 0 0 0,0 0 1 0 0,0 0-1 0 0,0-1 0 0 0,0 1 0 0 0,0-1 0 0 0,-1 0 1 0 0,0 0-1 0 0,1-1 0 0 0,-1 1 0 0 0,0-1 0 0 0,-1 1 1 0 0,1-1-1 0 0,0 0 0 0 0,-1-1 0 0 0,1 1 0 0 0,-1-1 1 0 0,-8 1-1 0 0,-9-6-2425 0 0,21 3 2107 0 0,0 1 0 0 0,0-1-1 0 0,0 0 1 0 0,0 1 0 0 0,1-1 0 0 0,-1 1-1 0 0,0-1 1 0 0,0 0 0 0 0,1 0 0 0 0,-1 0-1 0 0,1 1 1 0 0,-1-1 0 0 0,1 0 0 0 0,-1 0-1 0 0,1 0 1 0 0,-1 0 0 0 0,1 0 0 0 0,0 0-1 0 0,-1 0 1 0 0,1 0 0 0 0,0-1-1 0 0,0-8-3001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1.42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10834 0 0,'0'0'3096'0'0,"0"31"-3524"0"0,3 16 447 0 0,-2 60 0 0 0,-3-78 61 0 0,1 1-1 0 0,2-1 1 0 0,1 1 0 0 0,2-1-1 0 0,0 0 1 0 0,12 38 0 0 0,-16-66-136 0 0,0 1 0 0 0,0-1 0 0 0,1 0 1 0 0,-1 0-1 0 0,0 0 0 0 0,1 0 1 0 0,-1 0-1 0 0,1 0 0 0 0,-1 0 0 0 0,1 0 1 0 0,0 0-1 0 0,-1 0 0 0 0,1 0 0 0 0,0 0 1 0 0,0 0-1 0 0,0 0 0 0 0,0 0 0 0 0,-1-1 1 0 0,1 1-1 0 0,0 0 0 0 0,0-1 0 0 0,0 1 1 0 0,1-1-1 0 0,-1 1 0 0 0,0-1 1 0 0,0 0-1 0 0,0 1 0 0 0,0-1 0 0 0,0 0 1 0 0,0 0-1 0 0,1 1 0 0 0,-1-1 0 0 0,2 0 1 0 0,1-4-345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1.79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54 0 10314 0 0,'0'0'5197'0'0,"-2"3"-5125"0"0,-3 2-59 0 0,0 1 0 0 0,1 0 1 0 0,0 0-1 0 0,1 0 0 0 0,-1 1 0 0 0,1 0 0 0 0,0-1 0 0 0,1 1 0 0 0,-1 0 0 0 0,1 0 0 0 0,-1 9 0 0 0,0 1 25 0 0,0 0 1 0 0,1 0-1 0 0,0 0 0 0 0,2 18 0 0 0,0-33-25 0 0,0 0-1 0 0,0 0 0 0 0,0 0 0 0 0,0 0 0 0 0,0-1 0 0 0,1 1 1 0 0,-1 0-1 0 0,1 0 0 0 0,-1 0 0 0 0,1-1 0 0 0,0 1 0 0 0,-1 0 1 0 0,1 0-1 0 0,0-1 0 0 0,0 1 0 0 0,0-1 0 0 0,0 1 0 0 0,1-1 0 0 0,-1 1 1 0 0,0-1-1 0 0,1 0 0 0 0,-1 0 0 0 0,1 0 0 0 0,-1 0 0 0 0,1 0 1 0 0,-1 0-1 0 0,1 0 0 0 0,0 0 0 0 0,0 0 0 0 0,-1-1 0 0 0,1 1 1 0 0,0-1-1 0 0,0 1 0 0 0,0-1 0 0 0,-1 0 0 0 0,1 0 0 0 0,0 0 1 0 0,0 0-1 0 0,0 0 0 0 0,0 0 0 0 0,0 0 0 0 0,0 0 0 0 0,3-2 1 0 0,0 1 22 0 0,-1 0 1 0 0,1-1 0 0 0,-1 0 0 0 0,1 0-1 0 0,-1 0 1 0 0,0 0 0 0 0,0-1 0 0 0,0 0-1 0 0,0 1 1 0 0,0-1 0 0 0,-1-1 0 0 0,1 1-1 0 0,-1-1 1 0 0,0 1 0 0 0,0-1 0 0 0,4-6-1 0 0,-4 3 3 0 0,-1-1 1 0 0,1 0-1 0 0,-1 0 0 0 0,-1-1 0 0 0,0 1 0 0 0,0 0 0 0 0,0 0 1 0 0,-1-1-1 0 0,0 1 0 0 0,-3-16 0 0 0,3 21-86 0 0,0 0 1 0 0,-1 0-1 0 0,1 0 0 0 0,-1 0 0 0 0,1 0 1 0 0,-1 0-1 0 0,0 0 0 0 0,0 0 0 0 0,-1 0 1 0 0,1 0-1 0 0,-1 1 0 0 0,1-1 0 0 0,-1 1 1 0 0,0-1-1 0 0,0 1 0 0 0,0-1 0 0 0,0 1 1 0 0,0 0-1 0 0,0 0 0 0 0,-1 0 0 0 0,1 0 1 0 0,-1 1-1 0 0,1-1 0 0 0,-1 1 0 0 0,0-1 1 0 0,0 1-1 0 0,1 0 0 0 0,-1 0 0 0 0,0 0 1 0 0,0 0-1 0 0,-6 0 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2.1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 83 5713 0 0,'8'-15'9250'0'0,"-9"15"-9218"0"0,0 0 1 0 0,0 0-1 0 0,-1 0 0 0 0,1 1 0 0 0,0-1 1 0 0,0 1-1 0 0,0-1 0 0 0,0 1 0 0 0,0-1 0 0 0,0 1 1 0 0,0 0-1 0 0,0-1 0 0 0,0 1 0 0 0,0 0 1 0 0,0 0-1 0 0,0 0 0 0 0,1 0 0 0 0,-1 0 0 0 0,0 0 1 0 0,1 0-1 0 0,-1 0 0 0 0,0 0 0 0 0,1 0 1 0 0,-1 0-1 0 0,1 2 0 0 0,-22 39 174 0 0,18-33-139 0 0,3-7-58 0 0,-10 20 76 0 0,-14 41 0 0 0,23-59-80 0 0,1 0-1 0 0,0 0 0 0 0,-1 0 0 0 0,2 0 1 0 0,-1 0-1 0 0,0 0 0 0 0,1 0 0 0 0,0 0 1 0 0,0 0-1 0 0,0 0 0 0 0,0 1 0 0 0,1-1 1 0 0,-1 0-1 0 0,1 0 0 0 0,0 0 0 0 0,0 0 0 0 0,1 0 1 0 0,-1 0-1 0 0,3 3 0 0 0,-2-5 9 0 0,-1 0 0 0 0,0-1 0 0 0,1 1 0 0 0,0 0 0 0 0,-1-1 0 0 0,1 0 0 0 0,0 1 0 0 0,0-1 0 0 0,-1 0 0 0 0,1 0 0 0 0,0 0 0 0 0,0 0 0 0 0,1 0 0 0 0,-1-1 0 0 0,0 1 0 0 0,0-1 0 0 0,0 1 0 0 0,0-1 0 0 0,0 0 0 0 0,1 1 0 0 0,-1-1 0 0 0,3-1 0 0 0,-1 1 20 0 0,1-1 0 0 0,-1-1 1 0 0,1 1-1 0 0,-1-1 0 0 0,0 0 0 0 0,0 0 0 0 0,0 0 0 0 0,0 0 0 0 0,0-1 0 0 0,4-3 0 0 0,2-2 41 0 0,0 0 0 0 0,-1-1 1 0 0,0 0-1 0 0,-1-1 0 0 0,0 0 1 0 0,13-21-1 0 0,-18 23-48 0 0,1-1-1 0 0,-2 0 1 0 0,1 1 0 0 0,-1-1-1 0 0,0 0 1 0 0,-1 0-1 0 0,0-1 1 0 0,0 1 0 0 0,-1 0-1 0 0,0 0 1 0 0,-1 0 0 0 0,0 0-1 0 0,0 0 1 0 0,-4-10-1 0 0,5 15-40 0 0,-1 0 0 0 0,-1 0 0 0 0,1 0 0 0 0,0 0 0 0 0,-1 1 0 0 0,0-1 0 0 0,0 0 0 0 0,0 1 0 0 0,0-1 0 0 0,-1 1 0 0 0,1 0-1 0 0,-1-1 1 0 0,0 1 0 0 0,0 0 0 0 0,0 1 0 0 0,0-1 0 0 0,0 1 0 0 0,-1-1 0 0 0,1 1 0 0 0,-1 0 0 0 0,0 0 0 0 0,0 1 0 0 0,0-1-1 0 0,1 1 1 0 0,-1-1 0 0 0,0 1 0 0 0,-1 1 0 0 0,1-1 0 0 0,0 0 0 0 0,0 1 0 0 0,0 0 0 0 0,-7 1 0 0 0,10-1-124 0 0,0 0 0 0 0,0 0 0 0 0,0 0-1 0 0,0 0 1 0 0,0 1 0 0 0,0-1 0 0 0,0 0 0 0 0,0 1 0 0 0,0-1 0 0 0,1 1 0 0 0,-1-1 0 0 0,0 1 0 0 0,0-1 0 0 0,0 1 0 0 0,1 0 0 0 0,-1-1 0 0 0,0 1 0 0 0,1 0 0 0 0,-1 0-1 0 0,1-1 1 0 0,-1 1 0 0 0,1 0 0 0 0,-1 0 0 0 0,1 0 0 0 0,-1 0 0 0 0,1-1 0 0 0,0 1 0 0 0,-1 2 0 0 0,1 0-1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2.5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214 1 10914 0 0,'0'0'1101'0'0,"-1"5"-187"0"0,-4 16-915 0 0,0 1-1 0 0,2 0 0 0 0,1 0 0 0 0,0 0 0 0 0,2 0 0 0 0,2 29 0 0 0,4 6 1173 0 0,17 72 0 0 0,20-11 1940 0 0,-45-126-3069 0 0,-1 0 0 0 0,1-1 0 0 0,-2 1 0 0 0,1 0 0 0 0,-1 0 0 0 0,0 0-1 0 0,0 1 1 0 0,-1 0 0 0 0,-11-13 0 0 0,14 17-62 0 0,0 1 0 0 0,0 0-1 0 0,0 0 1 0 0,0 0 0 0 0,0 1 0 0 0,-1-1 0 0 0,1 1 0 0 0,-1-1-1 0 0,1 1 1 0 0,-1 0 0 0 0,1 0 0 0 0,-1 0 0 0 0,0 0-1 0 0,0 0 1 0 0,1 0 0 0 0,-1 1 0 0 0,0-1 0 0 0,0 1-1 0 0,0 0 1 0 0,1 0 0 0 0,-6 1 0 0 0,3 0-3 0 0,-1 0 0 0 0,1 1 0 0 0,-1 0 0 0 0,1 0 0 0 0,0 1 0 0 0,0-1 0 0 0,0 1 0 0 0,1 0 0 0 0,-1 1 0 0 0,-6 4 0 0 0,-1 4 3 0 0,0 0-1 0 0,0 1 1 0 0,1 1-1 0 0,1-1 1 0 0,0 2-1 0 0,-11 19 1 0 0,19-30 27 0 0,0 0 0 0 0,1 0 0 0 0,-1 0 0 0 0,1 0 0 0 0,0 0 1 0 0,-1 0-1 0 0,2 0 0 0 0,-1 0 0 0 0,0 0 0 0 0,1 1 0 0 0,0-1 0 0 0,0 0 0 0 0,0 0 0 0 0,1 1 1 0 0,-1-1-1 0 0,3 7 0 0 0,-2-9 3 0 0,0 0 0 0 0,1 0 1 0 0,-1 1-1 0 0,1-1 0 0 0,-1 0 1 0 0,1 0-1 0 0,0-1 0 0 0,0 1 1 0 0,0 0-1 0 0,0 0 0 0 0,0-1 1 0 0,0 0-1 0 0,0 1 0 0 0,0-1 1 0 0,1 0-1 0 0,-1 0 0 0 0,0 0 0 0 0,1 0 1 0 0,-1 0-1 0 0,1-1 0 0 0,-1 1 1 0 0,1-1-1 0 0,0 0 0 0 0,-1 1 1 0 0,1-1-1 0 0,-1 0 0 0 0,1-1 1 0 0,3 1-1 0 0,13-2-452 0 0,1-1 1 0 0,-1 0-1 0 0,1-2 0 0 0,-1 0 1 0 0,0-1-1 0 0,27-13 1 0 0,-26 10 343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3.0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139 80 7754 0 0,'6'-6'823'0'0,"-1"-1"0"0"0,0 1 0 0 0,-1-1 0 0 0,1-1 0 0 0,-1 1 0 0 0,-1-1 1 0 0,1 1-1 0 0,3-17 1163 0 0,-11 27-1987 0 0,-1 0 1 0 0,1-1-1 0 0,0 1 0 0 0,0 1 1 0 0,0-1-1 0 0,1 1 0 0 0,-1-1 1 0 0,1 1-1 0 0,-1 0 0 0 0,1 0 1 0 0,1 1-1 0 0,-4 4 0 0 0,-4 5 0 0 0,-36 52 36 0 0,32-45 15 0 0,-1 0 1 0 0,-27 29 0 0 0,39-47-29 0 0,2-3-29 0 0,23 2-161 0 0,41-7-21 0 0,-56 3 161 0 0,1 0-1 0 0,0 1 0 0 0,0 1 1 0 0,0-1-1 0 0,0 1 0 0 0,0 1 1 0 0,0-1-1 0 0,-1 1 0 0 0,1 1 0 0 0,0-1 1 0 0,0 1-1 0 0,11 5 0 0 0,-16-6 32 0 0,1 1-1 0 0,-1-1 1 0 0,1 1-1 0 0,-1 0 1 0 0,0 0-1 0 0,1 0 1 0 0,-1 0 0 0 0,0 1-1 0 0,0-1 1 0 0,-1 1-1 0 0,1-1 1 0 0,0 1-1 0 0,-1 0 1 0 0,0 0-1 0 0,0 1 1 0 0,0-1-1 0 0,0 0 1 0 0,0 1-1 0 0,-1-1 1 0 0,1 1-1 0 0,-1 0 1 0 0,0-1-1 0 0,0 1 1 0 0,0 0-1 0 0,-1 0 1 0 0,1-1-1 0 0,-1 1 1 0 0,0 8-1 0 0,-1-7 85 0 0,-1 1-1 0 0,0 0 1 0 0,0-1 0 0 0,0 0-1 0 0,0 1 1 0 0,-1-1-1 0 0,0 0 1 0 0,0 0-1 0 0,0 0 1 0 0,-1-1 0 0 0,1 1-1 0 0,-1-1 1 0 0,0 0-1 0 0,-1 0 1 0 0,1 0-1 0 0,-1 0 1 0 0,0-1 0 0 0,-7 4-1 0 0,-4 3 155 0 0,-1-1 0 0 0,-34 13-1 0 0,47-21-303 0 0,1 1-1 0 0,0-1 1 0 0,0 0-1 0 0,-1 0 1 0 0,1 0-1 0 0,0-1 0 0 0,-1 1 1 0 0,1-1-1 0 0,-1 0 1 0 0,1 0-1 0 0,-1 0 1 0 0,1 0-1 0 0,-1 0 0 0 0,1-1 1 0 0,0 0-1 0 0,-1 0 1 0 0,1 0-1 0 0,0 0 1 0 0,-1 0-1 0 0,1 0 0 0 0,0-1 1 0 0,0 0-1 0 0,0 1 1 0 0,-3-4-1 0 0,5 4-321 0 0,0-1-1 0 0,0 0 0 0 0,-1 1 1 0 0,2-1-1 0 0,-1 0 1 0 0,0 0-1 0 0,0 1 0 0 0,0-1 1 0 0,1 0-1 0 0,-1 0 1 0 0,1 0-1 0 0,0 0 0 0 0,-1-2 1 0 0,1-8-2285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3.4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 41 11658 0 0,'-2'40'3542'0'0,"0"-23"-2777"0"0,1 0-1 0 0,3 34 1 0 0,-2-47-733 0 0,0-1 0 0 0,1 1-1 0 0,0-1 1 0 0,0 1 0 0 0,0-1 0 0 0,0 1 0 0 0,1-1 0 0 0,-1 1-1 0 0,1-1 1 0 0,0 0 0 0 0,0 0 0 0 0,0 0 0 0 0,0 0 0 0 0,0 0-1 0 0,1 0 1 0 0,-1-1 0 0 0,1 1 0 0 0,0-1 0 0 0,3 3 0 0 0,-4-4-1 0 0,0 0 0 0 0,0-1 1 0 0,0 1-1 0 0,0-1 1 0 0,0 1-1 0 0,0-1 1 0 0,1 0-1 0 0,-1 0 1 0 0,0 0-1 0 0,0 0 1 0 0,0 0-1 0 0,0 0 1 0 0,0 0-1 0 0,0-1 1 0 0,0 1-1 0 0,1-1 1 0 0,-1 0-1 0 0,0 1 1 0 0,-1-1-1 0 0,1 0 1 0 0,0 0-1 0 0,0 0 1 0 0,0-1-1 0 0,0 1 0 0 0,-1 0 1 0 0,1-1-1 0 0,-1 1 1 0 0,1-1-1 0 0,-1 1 1 0 0,0-1-1 0 0,1 0 1 0 0,-1 1-1 0 0,2-4 1 0 0,7-10 11 0 0,-1 0 1 0 0,0 0-1 0 0,7-18 1 0 0,-10 19-66 0 0,5-9-58 0 0,-2-1 0 0 0,11-43-1 0 0,-20 66 44 0 0,10 25-490 0 0,2 17-255 0 0,-7-23 1065 0 0,0-1 0 0 0,1 1 0 0 0,1-1 0 0 0,10 17-1 0 0,-15-30-517 0 0,0-1 0 0 0,0 1-1 0 0,1-1 1 0 0,0 0 0 0 0,-1 0-1 0 0,1 0 1 0 0,0-1 0 0 0,1 1-1 0 0,5 4 1 0 0,-6-6-239 0 0,-1 0-1 0 0,1 0 1 0 0,0 0 0 0 0,-1 0 0 0 0,1-1 0 0 0,0 1-1 0 0,0-1 1 0 0,0 1 0 0 0,-1-1 0 0 0,1 0-1 0 0,0 0 1 0 0,0 0 0 0 0,0-1 0 0 0,-1 1 0 0 0,5-2-1 0 0,6-2-2659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3.88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12 10482 0 0,'0'0'117'0'0,"0"-1"0"0"0,0 1 0 0 0,0 0-1 0 0,0-1 1 0 0,0 1 0 0 0,0 0 0 0 0,0-1 0 0 0,0 1 0 0 0,0 0-1 0 0,0-1 1 0 0,0 1 0 0 0,0 0 0 0 0,0-1 0 0 0,0 1-1 0 0,0 0 1 0 0,0-1 0 0 0,0 1 0 0 0,0 0 0 0 0,0-1 0 0 0,0 1-1 0 0,-1 0 1 0 0,1 0 0 0 0,0-1 0 0 0,0 1 0 0 0,0 0-1 0 0,-1 0 1 0 0,1-1 0 0 0,0 1 0 0 0,0 0 0 0 0,-1 0-1 0 0,1-1 1 0 0,0 1 0 0 0,0 0 0 0 0,-1 0 0 0 0,1 0 0 0 0,0 0-1 0 0,-1-1 1 0 0,1 1 0 0 0,0 0 0 0 0,-1 0 0 0 0,1 0-1 0 0,0 0 1 0 0,-1 0 0 0 0,1 0 0 0 0,0 0 0 0 0,-1 0 0 0 0,1 0-1 0 0,0 0 1 0 0,-1 0 0 0 0,1 0 0 0 0,0 0 0 0 0,-1 0-1 0 0,1 0 1 0 0,0 1 0 0 0,-1-1 0 0 0,1 0 0 0 0,0 0 0 0 0,-26 21 1589 0 0,-19 34-1459 0 0,31-32-131 0 0,1 0 0 0 0,-15 33 0 0 0,25-50-110 0 0,0 1-1 0 0,1 0 1 0 0,0-1-1 0 0,0 1 1 0 0,0 0 0 0 0,1 0-1 0 0,0 0 1 0 0,1 0-1 0 0,-1 0 1 0 0,1 0 0 0 0,1 0-1 0 0,-1 0 1 0 0,1 0-1 0 0,2 8 1 0 0,-3-13-2 0 0,1-1 0 0 0,-1 0 0 0 0,1 0 0 0 0,-1 0 0 0 0,1 0 0 0 0,-1 1 0 0 0,1-1 0 0 0,0 0 0 0 0,-1 0 0 0 0,1 0 0 0 0,0-1 0 0 0,0 1 0 0 0,0 0 0 0 0,0 0 0 0 0,0 0 0 0 0,0 0 0 0 0,0-1 0 0 0,0 1 0 0 0,0-1 1 0 0,0 1-1 0 0,0 0 0 0 0,0-1 0 0 0,0 0 0 0 0,1 1 0 0 0,-1-1 0 0 0,0 0 0 0 0,2 1 0 0 0,0-2 0 0 0,0 1 1 0 0,0 0-1 0 0,0-1 1 0 0,0 0-1 0 0,-1 0 0 0 0,1 0 1 0 0,0 0-1 0 0,0 0 1 0 0,-1 0-1 0 0,1-1 1 0 0,2-1-1 0 0,7-6-54 0 0,0 0 0 0 0,-1 0 0 0 0,15-16 1 0 0,31-42-1049 0 0,-53 62 1041 0 0,-1 0 0 0 0,1-1-1 0 0,-1 1 1 0 0,0-1-1 0 0,0 0 1 0 0,-1 1 0 0 0,0-1-1 0 0,0 0 1 0 0,0-1 0 0 0,-1 1-1 0 0,2-10 1 0 0,-3 16 138 0 0,-4 7-230 0 0,2 1 95 0 0,-1 1-1 0 0,1-1 1 0 0,0 0-1 0 0,1 0 1 0 0,0 1-1 0 0,0-1 1 0 0,1 1-1 0 0,0-1 1 0 0,0 0-1 0 0,3 16 1 0 0,4 11 190 0 0,17 52 0 0 0,-7-26-39 0 0,-5-12 24 0 0,5 54 0 0 0,-15-86-54 0 0,-1-1-1 0 0,-1 1 1 0 0,0 0 0 0 0,-1-1-1 0 0,-1 1 1 0 0,-1-1 0 0 0,-5 21-1 0 0,7-34-35 0 0,0 1-1 0 0,-1-1 1 0 0,1 1-1 0 0,-1-1 1 0 0,0 0 0 0 0,0 1-1 0 0,0-1 1 0 0,0 0-1 0 0,-1 0 1 0 0,1-1-1 0 0,-1 1 1 0 0,0 0-1 0 0,0-1 1 0 0,0 0-1 0 0,0 1 1 0 0,0-1-1 0 0,0-1 1 0 0,-1 1 0 0 0,1 0-1 0 0,-1-1 1 0 0,1 1-1 0 0,-1-1 1 0 0,0 0-1 0 0,1-1 1 0 0,-1 1-1 0 0,0 0 1 0 0,0-1-1 0 0,1 0 1 0 0,-1 0 0 0 0,0 0-1 0 0,0 0 1 0 0,1-1-1 0 0,-1 0 1 0 0,0 1-1 0 0,0-1 1 0 0,1 0-1 0 0,-1-1 1 0 0,1 1-1 0 0,-1-1 1 0 0,1 0-1 0 0,0 0 1 0 0,-1 0 0 0 0,1 0-1 0 0,0 0 1 0 0,0 0-1 0 0,1-1 1 0 0,-1 0-1 0 0,0 0 1 0 0,1 1-1 0 0,0-1 1 0 0,0-1-1 0 0,-1 1 1 0 0,2 0 0 0 0,-1 0-1 0 0,0-1 1 0 0,1 1-1 0 0,0-1 1 0 0,-1 0-1 0 0,1 1 1 0 0,0-7-1 0 0,-1-7-590 0 0,0-1-1 0 0,2 1 0 0 0,0 0 1 0 0,1-1-1 0 0,0 1 1 0 0,2-1-1 0 0,6-23 0 0 0,-2 14-243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6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 1184 0 0,'5'5'504'0'0,"-1"0"0"0"0,1 0-1 0 0,-1 1 1 0 0,0-1 0 0 0,-1 1-1 0 0,1 0 1 0 0,-1 0 0 0 0,-1 0-1 0 0,1 0 1 0 0,2 10 0 0 0,-1-6-198 0 0,-1-1-1 0 0,2 1 1 0 0,-1-1 0 0 0,1 0 0 0 0,8 11 0 0 0,-11-18-197 0 0,0 0 0 0 0,-1-1 1 0 0,1 1-1 0 0,0-1 0 0 0,0 1 0 0 0,0-1 1 0 0,0 0-1 0 0,0 1 0 0 0,0-1 1 0 0,0 0-1 0 0,0 0 0 0 0,0-1 0 0 0,1 1 1 0 0,-1 0-1 0 0,0-1 0 0 0,0 1 1 0 0,1-1-1 0 0,-1 0 0 0 0,1 0 0 0 0,-1 0 1 0 0,0 0-1 0 0,1 0 0 0 0,-1 0 1 0 0,0-1-1 0 0,1 1 0 0 0,-1-1 1 0 0,3 0-1 0 0,8-5 157 0 0,0 0 0 0 0,0-1 1 0 0,-1 0-1 0 0,0-1 0 0 0,0 0 0 0 0,-1-1 1 0 0,0 0-1 0 0,13-15 0 0 0,-14 13-243 0 0,1 1 0 0 0,0 1 0 0 0,1-1 0 0 0,0 2 0 0 0,0 0 0 0 0,1 0 0 0 0,24-10 0 0 0,-36 17-63 0 0,-1 1-1 0 0,1 0 0 0 0,-1-1 0 0 0,1 1 0 0 0,-1 0 1 0 0,1 0-1 0 0,0 0 0 0 0,-1 0 0 0 0,1 0 0 0 0,-1-1 1 0 0,1 1-1 0 0,0 0 0 0 0,-1 0 0 0 0,1 0 0 0 0,-1 1 1 0 0,1-1-1 0 0,0 0 0 0 0,-1 0 0 0 0,1 0 0 0 0,-1 0 1 0 0,1 0-1 0 0,-1 1 0 0 0,1-1 0 0 0,0 0 0 0 0,-1 1 1 0 0,1-1-1 0 0,-1 0 0 0 0,0 1 0 0 0,1-1 0 0 0,-1 1 1 0 0,1-1-1 0 0,-1 0 0 0 0,1 1 0 0 0,-1-1 0 0 0,0 1 1 0 0,1-1-1 0 0,-1 1 0 0 0,0-1 0 0 0,0 1 0 0 0,1 0 0 0 0,-1-1 1 0 0,0 1-1 0 0,0-1 0 0 0,0 1 0 0 0,0 0 0 0 0,0-1 1 0 0,0 1-1 0 0,0-1 0 0 0,0 1 0 0 0,0 0 0 0 0,0-1 1 0 0,0 1-1 0 0,0-1 0 0 0,0 1 0 0 0,0-1 0 0 0,-1 1 1 0 0,1 0-1 0 0,0 0 0 0 0,-15 47-367 0 0,10-34 440 0 0,-86 241 1907 0 0,2-3-715 0 0,80-223-1111 0 0,5-11-330 0 0,-2-1 0 0 0,0 1 0 0 0,-16 31 1 0 0,8-31-271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4.2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67 0 8994 0 0,'0'0'5932'0'0,"-4"7"-5221"0"0,-4 5-662 0 0,0 0 1 0 0,1 1 0 0 0,0 0-1 0 0,2 0 1 0 0,-1 0 0 0 0,1 0-1 0 0,1 1 1 0 0,1 0 0 0 0,0 0-1 0 0,0 0 1 0 0,2 0-1 0 0,-1 27 1 0 0,2-40-31 0 0,0 0 1 0 0,0 0-1 0 0,0-1 0 0 0,0 1 0 0 0,0 0 0 0 0,0 0 0 0 0,0 0 1 0 0,0 0-1 0 0,0-1 0 0 0,0 1 0 0 0,1 0 0 0 0,-1 0 1 0 0,0-1-1 0 0,0 1 0 0 0,1 0 0 0 0,-1 0 0 0 0,1-1 1 0 0,-1 1-1 0 0,1 0 0 0 0,-1-1 0 0 0,1 1 0 0 0,-1 0 0 0 0,1-1 1 0 0,-1 1-1 0 0,1-1 0 0 0,0 1 0 0 0,-1-1 0 0 0,1 1 1 0 0,0-1-1 0 0,-1 0 0 0 0,1 1 0 0 0,1-1 0 0 0,-1 0 14 0 0,1-1 0 0 0,-1 0-1 0 0,0 0 1 0 0,1 0 0 0 0,-1 0-1 0 0,0 0 1 0 0,0 0-1 0 0,0 0 1 0 0,0 0 0 0 0,0 0-1 0 0,0-1 1 0 0,0 1 0 0 0,0 0-1 0 0,1-3 1 0 0,26-54 263 0 0,15-84-1219 0 0,-42 141 899 0 0,-1 2-402 0 0,0 1 418 0 0,0 0 0 0 0,0-1 0 0 0,0 1 0 0 0,1 0 0 0 0,-1-1 0 0 0,1 1 0 0 0,-1 0 0 0 0,1-1 0 0 0,0 1 0 0 0,0-1 0 0 0,-1 1 1 0 0,1-1-1 0 0,0 0 0 0 0,3 3 0 0 0,-2 1-18 0 0,23 29-725 0 0,-23-33 552 0 0,-1 0 1 0 0,0 0-1 0 0,1 0 1 0 0,-1 0-1 0 0,1 0 1 0 0,-1-1-1 0 0,1 1 1 0 0,-1 0-1 0 0,1-1 1 0 0,-1 1-1 0 0,1-1 1 0 0,0 1-1 0 0,-1-1 1 0 0,1 0-1 0 0,0 0 1 0 0,2 0-1 0 0,5-1 73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4.6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0 136 12915 0 0,'0'0'1395'0'0,"7"2"-1081"0"0,-3 2-263 0 0,-1-1-1 0 0,0 1 1 0 0,0 0-1 0 0,0 0 1 0 0,0 0-1 0 0,-1 1 0 0 0,0-1 1 0 0,0 1-1 0 0,0-1 1 0 0,0 1-1 0 0,-1 0 1 0 0,1-1-1 0 0,0 10 0 0 0,8 78 880 0 0,-8-56-498 0 0,-2-5 424 0 0,0-31-813 0 0,-1 0 1 0 0,1 0-1 0 0,0 0 1 0 0,0 0-1 0 0,-1 0 1 0 0,1 0-1 0 0,0 0 1 0 0,0 0-1 0 0,-1 0 1 0 0,1 0-1 0 0,0 0 1 0 0,-1 0-1 0 0,1 0 1 0 0,0 0-1 0 0,0 0 1 0 0,-1 0-1 0 0,1 0 1 0 0,0 0-1 0 0,0-1 1 0 0,-1 1 0 0 0,1 0-1 0 0,0 0 1 0 0,0 0-1 0 0,-1 0 1 0 0,1-1-1 0 0,0 1 1 0 0,0 0-1 0 0,0 0 1 0 0,-1 0-1 0 0,1-1 1 0 0,0 1-1 0 0,0 0 1 0 0,0 0-1 0 0,0-1 1 0 0,0 1-1 0 0,0 0 1 0 0,-1 0-1 0 0,1-1 1 0 0,0 1-1 0 0,0 0 1 0 0,0 0-1 0 0,0-1 1 0 0,0 1-1 0 0,0-1 1 0 0,-4-7 250 0 0,1 0 0 0 0,-1 0 0 0 0,1 0 0 0 0,-2-14 0 0 0,2 9-234 0 0,2 1-1 0 0,-1-1 0 0 0,2 1 0 0 0,-1-1 0 0 0,2 1 0 0 0,0-1 0 0 0,0 1 0 0 0,1 0 0 0 0,1-1 0 0 0,0 1 0 0 0,5-12 1 0 0,-5 16-83 0 0,1 1 0 0 0,1-1 0 0 0,-1 1 0 0 0,1 0 0 0 0,0 0 0 0 0,1 0 0 0 0,0 1 0 0 0,0-1 0 0 0,0 1 0 0 0,1 1 0 0 0,0 0 0 0 0,0-1 0 0 0,0 2 0 0 0,1-1 0 0 0,-1 1 0 0 0,16-5 0 0 0,-3 1-753 0 0,0 2-1 0 0,0 0 1 0 0,1 1-1 0 0,23-2 1 0 0,-10 4-698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7.3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226 1763 3657 0 0,'0'0'14356'0'0,"12"-1"-14245"0"0,128-11-233 0 0,-69 8 264 0 0,-1-4 0 0 0,134-31 0 0 0,-193 35 1428 0 0,-12 4-1457 0 0,-1-1 1 0 0,1 0-1 0 0,0 1 1 0 0,0-1-1 0 0,0 0 1 0 0,0 0 0 0 0,-1 0-1 0 0,1 0 1 0 0,0 0-1 0 0,1 0 1 0 0,-1-1-1 0 0,0 1 1 0 0,0 0 0 0 0,0 0-1 0 0,1 0 1 0 0,-1-1-1 0 0,1 1 1 0 0,-2-3-1 0 0,-10-36 96 0 0,1 1-1 0 0,1-2 1 0 0,-3-45-1 0 0,-5-132-64 0 0,-4-39-40 0 0,-11-201-123 0 0,23 207-162 0 0,7 201 124 0 0,2 20 51 0 0,-1 0 0 0 0,-1 0-1 0 0,-2 0 1 0 0,-10-37 0 0 0,14 66-3 0 0,-3-3-64 0 0,0 0 30 0 0,0 1 1 0 0,-1 0 0 0 0,0 0-1 0 0,1 0 1 0 0,-10-4 0 0 0,-9 2 26 0 0,-1 0 0 0 0,1 2 0 0 0,-1 0 0 0 0,-39 1-1 0 0,-104 14-107 0 0,82-4 81 0 0,63-7 82 0 0,17-1-64 0 0,0 0 0 0 0,0 0 0 0 0,0 0 0 0 0,0 1 0 0 0,0 0 0 0 0,-1 0 0 0 0,1 1 0 0 0,-8 3 0 0 0,10-3-12 0 0,1 0-1 0 0,-1 0 0 0 0,1 0 1 0 0,0 0-1 0 0,0 1 0 0 0,0-1 1 0 0,0 1-1 0 0,0-1 0 0 0,1 1 1 0 0,-1 0-1 0 0,1 0 0 0 0,0 0 0 0 0,-1 0 1 0 0,2 0-1 0 0,-1 0 0 0 0,0 0 1 0 0,0 0-1 0 0,1 0 0 0 0,0 0 1 0 0,-1 0-1 0 0,1 0 0 0 0,0 1 1 0 0,1 2-1 0 0,0 17-2 0 0,1 0 0 0 0,6 26 0 0 0,-3-20-37 0 0,47 493 89 0 0,-29-379-81 0 0,-3-22 12 0 0,3 197 73 0 0,-15-129 144 0 0,-8-175-157 0 0,2 0 22 0 0,-1-12-21 0 0,-1 0-1 0 0,0-1 1 0 0,1 1 0 0 0,-1-1-1 0 0,0 1 1 0 0,0 0 0 0 0,0 0-1 0 0,0-1 1 0 0,0 1 0 0 0,0 0-1 0 0,0-1 1 0 0,-1 1 0 0 0,1 0-1 0 0,0-1 1 0 0,-1 1 0 0 0,0-1 0 0 0,1 1-1 0 0,-3 2 1 0 0,3-4-4 0 0,0 0 0 0 0,0 0-1 0 0,0 0 1 0 0,0 0 0 0 0,0 0 0 0 0,0 0 0 0 0,0 0 0 0 0,0 0-1 0 0,0 0 1 0 0,-1 0 0 0 0,1 0 0 0 0,0-1 0 0 0,0 1 0 0 0,0 0-1 0 0,0 0 1 0 0,0 0 0 0 0,0 0 0 0 0,0 0 0 0 0,0 0 0 0 0,0 0 0 0 0,-1 0-1 0 0,1 0 1 0 0,0 1 0 0 0,0-1 0 0 0,0 0 0 0 0,0 0 0 0 0,0 0-1 0 0,0 0 1 0 0,0 0 0 0 0,0 0 0 0 0,0 0 0 0 0,-1 0 0 0 0,1 0-1 0 0,-14 49-2 0 0,12-42 4 0 0,1 1 0 0 0,0 0 1 0 0,1-1-1 0 0,0 1 0 0 0,0-1 1 0 0,0 1-1 0 0,1 0 0 0 0,0-1 1 0 0,1 1-1 0 0,3 11 0 0 0,-2-7 17 0 0,-1-4 4 0 0,16 17 154 0 0,-7-26-209 0 0,-1 0 1 0 0,0-1-1 0 0,0 0 0 0 0,0-1 0 0 0,0 0 0 0 0,0-1 0 0 0,10-4 0 0 0,-11 3-778 0 0,1 1-1 0 0,0 0 0 0 0,1 1 0 0 0,-1 0 0 0 0,0 1 0 0 0,1 0 1 0 0,12 0-1 0 0,-5 2-919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7.97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 6953 0 0,'0'0'9172'0'0,"7"7"-9152"0"0,-1-3 74 0 0,1-1 0 0 0,0 0 0 0 0,1 0 1 0 0,-1-1-1 0 0,0 0 0 0 0,1 0 0 0 0,-1-1 0 0 0,1 1 0 0 0,0-2 1 0 0,-1 1-1 0 0,1-1 0 0 0,9-1 0 0 0,21-2 351 0 0,47-11 1 0 0,-10 1-391 0 0,-52 11-100 0 0,38-4-526 0 0,-20 4-3121 0 0,-32 2 1992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58.5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79 4433 0 0,'0'0'11056'0'0,"5"-2"-9871"0"0,28-10-559 0 0,1 1-1 0 0,0 1 1 0 0,1 2 0 0 0,0 2-1 0 0,58-4 1 0 0,-7 0-395 0 0,-75 8-290 0 0,37-4 73 0 0,-46 5-161 0 0,-1 1-1 0 0,0 0 1 0 0,0 0-1 0 0,1 0 1 0 0,-1 0-1 0 0,0 0 1 0 0,1 0-1 0 0,-1 0 1 0 0,0 0-1 0 0,0 0 1 0 0,1 0-1 0 0,-1 1 1 0 0,0-1-1 0 0,0 1 1 0 0,1-1-1 0 0,-1 1 1 0 0,0-1-1 0 0,0 1 1 0 0,0 0-1 0 0,0-1 1 0 0,0 1-1 0 0,0 0 1 0 0,0 0-1 0 0,0 0 1 0 0,0 0-1 0 0,1 2 1 0 0,-1 4-618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10.3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2 1800 0 0,'-13'-2'12335'0'0,"10"14"-12226"0"0,1 0-1 0 0,0 1 1 0 0,0-1 0 0 0,1 0-1 0 0,1 1 1 0 0,2 23 0 0 0,-2 15 136 0 0,0-7-126 0 0,3-1-1 0 0,11 70 1 0 0,3 42-163 0 0,-19 11 25 0 0,-1-90-4 0 0,10 99 1 0 0,11 138 482 0 0,-24-38 239 0 0,6 42-131 0 0,-2-277-370 0 0,-13 71 1 0 0,-1 6 130 0 0,11 149 200 0 0,6-186-241 0 0,-9 109 193 0 0,3 48 19 0 0,5-154 88 0 0,0-83-501 0 0,1 8 133 0 0,-14-15-4973 0 0,4-3 3894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12.5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8066 0 0,'0'0'2656'0'0,"7"1"-2524"0"0,22 10 143 0 0,0-2 0 0 0,1-1 0 0 0,0-2 0 0 0,0-1 0 0 0,35 2-1 0 0,163-3-224 0 0,-96-5 98 0 0,272-15 906 0 0,63 2 177 0 0,-10 45-94 0 0,-307-24-953 0 0,172-16-1 0 0,-260 9 9 0 0,74 8 0 0 0,19 1 846 0 0,-127-8-681 0 0,54 10 1 0 0,15 2-149 0 0,72-12 26 0 0,-107-1-5590 0 0,-74 0 3153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15.2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3921 0 0,'0'0'7133'0'0,"2"8"-3442"0"0,4 29-3753 0 0,5 131 247 0 0,-8-74-2777 0 0,0-69 1254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22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69 2905 0 0,'0'-18'817'0'0,"2"-29"7558"0"0,-2 46-8319 0 0,0 1 0 0 0,0 0 0 0 0,0 0 0 0 0,0 0-1 0 0,0 0 1 0 0,0 0 0 0 0,0-1 0 0 0,1 1 0 0 0,-1 0 0 0 0,0 0 0 0 0,0 0 0 0 0,0 0-1 0 0,0 0 1 0 0,0 0 0 0 0,0-1 0 0 0,0 1 0 0 0,0 0 0 0 0,1 0 0 0 0,-1 0 0 0 0,0 0-1 0 0,0 0 1 0 0,0 0 0 0 0,0 0 0 0 0,0 0 0 0 0,1 0 0 0 0,-1 0 0 0 0,0 0 0 0 0,0 0-1 0 0,0 0 1 0 0,0 0 0 0 0,1 0 0 0 0,-1 0 0 0 0,0 0 0 0 0,0 0 0 0 0,0 0 0 0 0,0 0 0 0 0,0 0-1 0 0,1 0 1 0 0,-1 0 0 0 0,0 0 0 0 0,0 0 0 0 0,0 0 0 0 0,0 0 0 0 0,0 0 0 0 0,1 0-1 0 0,-1 1 1 0 0,0-1 0 0 0,0 0 0 0 0,0 0 0 0 0,0 0 0 0 0,0 0 0 0 0,0 0 0 0 0,0 0-1 0 0,0 0 1 0 0,1 1 0 0 0,-1-1 0 0 0,0 0 0 0 0,0 0 0 0 0,0 0 0 0 0,0 0 0 0 0,0 0-1 0 0,0 1 1 0 0,0-1 0 0 0,14 28 245 0 0,132 436 1453 0 0,-145-458-1676 0 0,11 32-1021 0 0,-12-37 797 0 0,0 0-1 0 0,1 1 1 0 0,-1-1-1 0 0,1 0 1 0 0,-1 0-1 0 0,1 0 1 0 0,-1 0-1 0 0,1 0 0 0 0,-1 0 1 0 0,1 0-1 0 0,0 0 1 0 0,0-1-1 0 0,-1 1 1 0 0,1 0-1 0 0,0 0 1 0 0,0-1-1 0 0,0 1 1 0 0,0 0-1 0 0,0-1 1 0 0,0 1-1 0 0,0-1 0 0 0,0 1 1 0 0,0-1-1 0 0,0 1 1 0 0,0-1-1 0 0,2 0 1 0 0,3-2-758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26.9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 84 2264 0 0,'-1'0'528'0'0,"-17"16"12258"0"0,28-16-11338 0 0,-2-3-1303 0 0,1 1 0 0 0,-1-2 0 0 0,0 1 0 0 0,0-1 0 0 0,0 0 0 0 0,-1-1 0 0 0,1 0 0 0 0,-1 0 0 0 0,12-11 0 0 0,-8 7-1411 0 0,0 0-1 0 0,1 1 1 0 0,22-11 0 0 0,-28 16 1122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8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16 129 4793 0 0,'-6'-37'6410'0'0,"3"26"-5441"0"0,1 1-1 0 0,1-1 1 0 0,0 1 0 0 0,1-13-1 0 0,-1 1 243 0 0,2 18-720 0 0,3 18-591 0 0,-1 4 25 0 0,-1 0 0 0 0,0 0 1 0 0,-1 0-1 0 0,-1 0 0 0 0,-3 26 0 0 0,0 3 104 0 0,3 84 145 0 0,-3 58-1051 0 0,3-183 704 0 0,0-2-430 0 0,0-1 0 0 0,0 1-1 0 0,-1 0 1 0 0,1-1 0 0 0,-1 1 0 0 0,0-1 0 0 0,-2 6-1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27.2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7402 0 0,'0'0'957'0'0,"0"4"497"0"0,0 21-1007 0 0,1 0 0 0 0,1 0 0 0 0,5 25 0 0 0,-4-40-550 0 0,-1 0 1 0 0,1 0 0 0 0,1-1 0 0 0,0 0-1 0 0,0 0 1 0 0,8 13 0 0 0,-11-21-397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27.65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11298 0 0,'0'0'4307'0'0,"6"2"-5498"0"0,36 24-963 0 0,-35-20 1184 0 0</inkml:trace>
  <inkml:trace contextRef="#ctx0" brushRef="#br0" timeOffset="1">153 146 512 0 0,'70'80'10541'0'0,"-58"-67"-9187"0"0,0-1 1 0 0,1 0-1 0 0,20 14 2669 0 0,-25-34-1960 0 0,-3-9-1901 0 0,-1 1 1 0 0,-1-1-1 0 0,0-1 0 0 0,-1 1 1 0 0,0 0-1 0 0,-2-21 0 0 0,2-22-1734 0 0,7 1-3976 0 0,-6 51 5097 0 0,0 2-633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28.01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1 180 7026 0 0,'0'0'3682'0'0,"20"-2"1605"0"0,-9-3-5183 0 0,-1 0-1 0 0,0 0 0 0 0,-1-1 0 0 0,0-1 0 0 0,0 0 0 0 0,0 0 0 0 0,-1 0 0 0 0,0-1 1 0 0,0-1-1 0 0,-1 1 0 0 0,9-14 0 0 0,-6 8-63 0 0,-7 9-45 0 0,1 1 0 0 0,-1 0 1 0 0,0-1-1 0 0,-1 0 0 0 0,1 0 0 0 0,-1 0 1 0 0,0 0-1 0 0,0 0 0 0 0,0 0 0 0 0,-1-1 0 0 0,2-7 1 0 0,-3 13-184 0 0,-3 0-300 0 0,-1 1 416 0 0,1 0 1 0 0,0 0-1 0 0,0 1 1 0 0,0-1-1 0 0,1 1 1 0 0,-1-1-1 0 0,0 1 1 0 0,1 0-1 0 0,-1 0 1 0 0,1 0-1 0 0,-1 0 0 0 0,1 1 1 0 0,0-1-1 0 0,-4 6 1 0 0,-27 41-282 0 0,31-47 346 0 0,0 1 0 0 0,1 0 0 0 0,-1-1 0 0 0,1 1 0 0 0,0 0 0 0 0,0-1 0 0 0,0 1 0 0 0,0 0 0 0 0,0 0 0 0 0,1 0 0 0 0,-1 0 0 0 0,1 0 0 0 0,0 0 0 0 0,0 0 0 0 0,0 0 0 0 0,0 0 0 0 0,0 0 0 0 0,1 0 0 0 0,-1 0 0 0 0,1 0 0 0 0,0 0 1 0 0,0 0-1 0 0,0-1 0 0 0,0 1 0 0 0,1 0 0 0 0,-1-1 0 0 0,1 1 0 0 0,-1-1 0 0 0,1 1 0 0 0,0-1 0 0 0,0 0 0 0 0,0 1 0 0 0,0-1 0 0 0,0 0 0 0 0,1 0 0 0 0,-1-1 0 0 0,1 1 0 0 0,-1-1 0 0 0,1 1 0 0 0,0-1 0 0 0,-1 0 0 0 0,1 0 0 0 0,0 0 0 0 0,0 0 0 0 0,0 0 0 0 0,0 0 0 0 0,0-1 0 0 0,0 0 0 0 0,0 0 0 0 0,0 1 0 0 0,0-2 0 0 0,0 1 0 0 0,0 0 0 0 0,0-1 0 0 0,0 1 0 0 0,0-1 1 0 0,0 0-1 0 0,-1 0 0 0 0,1 0 0 0 0,0 0 0 0 0,0 0 0 0 0,-1-1 0 0 0,1 1 0 0 0,-1-1 0 0 0,4-2 0 0 0,3-3-1116 0 0,-1 1-1 0 0,0-1 1 0 0,0 0 0 0 0,11-12 0 0 0,-8 5-1194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28.4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1 153 10682 0 0,'0'0'5107'0'0,"1"5"-6349"0"0,3 10 1153 0 0,-1-3 235 0 0,0-1 1 0 0,1 0 0 0 0,0 0-1 0 0,0-1 1 0 0,1 1 0 0 0,11 16 4243 0 0,-16-35-3782 0 0,1-3-620 0 0,0-1-1 0 0,1 1 0 0 0,0-1 0 0 0,1 1 0 0 0,0 0 0 0 0,1 0 1 0 0,0 0-1 0 0,1 1 0 0 0,0 0 0 0 0,1-1 0 0 0,0 2 1 0 0,0-1-1 0 0,1 1 0 0 0,0 0 0 0 0,10-10 0 0 0,-7 10-558 0 0,0 0-1 0 0,0 1 1 0 0,1 1-1 0 0,0-1 0 0 0,1 2 1 0 0,-1-1-1 0 0,1 2 1 0 0,20-8-1 0 0,-5 4-324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19.6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4489 0 0,'0'0'2498'0'0,"1"5"-2309"0"0,11 77 1258 0 0,-8-41-1269 0 0,3-1-1 0 0,19 67 0 0 0,-19-92-554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19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1 308 9818 0 0,'0'0'6912'0'0,"3"-3"-6825"0"0,18-12-63 0 0,1 1 0 0 0,34-17-1 0 0,16-10-58 0 0,42-39 175 0 0,-9 6-1582 0 0,-33 31-3984 0 0,-59 36 2911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0.3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0 247 10546 0 0,'0'0'1231'0'0,"3"-4"279"0"0,20-23-352 0 0,2 2 0 0 0,39-31 0 0 0,65-41-1660 0 0,-95 72-496 0 0,-17 13 236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0.73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0 132 12947 0 0,'0'0'2110'0'0,"9"40"-973"0"0,-8-40-1136 0 0,-1 1 0 0 0,1-1-1 0 0,0 0 1 0 0,-1 1 0 0 0,1-1 0 0 0,0 0-1 0 0,-1 0 1 0 0,1 0 0 0 0,-1 0 0 0 0,1 0-1 0 0,0 0 1 0 0,-1 0 0 0 0,1 0 0 0 0,0 0-1 0 0,-1 0 1 0 0,1 0 0 0 0,0 0 0 0 0,-1 0-1 0 0,1 0 1 0 0,0-1 0 0 0,-1 1-1 0 0,1 0 1 0 0,0 0 0 0 0,-1-1 0 0 0,1 1-1 0 0,-1 0 1 0 0,1-1 0 0 0,-1 1 0 0 0,1-1-1 0 0,-1 1 1 0 0,1-1 0 0 0,-1 1 0 0 0,1-1-1 0 0,-1 1 1 0 0,0-1 0 0 0,1 1 0 0 0,-1-1-1 0 0,0 0 1 0 0,1 0 0 0 0,17-28-142 0 0,-15 24 125 0 0,4-8-23 0 0,2-3 63 0 0,0 0 1 0 0,1 0-1 0 0,1 1 0 0 0,0 0 0 0 0,22-21 0 0 0,-33 36-36 0 0,1-1 1 0 0,0 1-1 0 0,0-1 1 0 0,0 1-1 0 0,-1 0 1 0 0,1 0-1 0 0,0-1 1 0 0,0 1-1 0 0,0 0 1 0 0,-1 0-1 0 0,1 0 1 0 0,0 0-1 0 0,0 0 1 0 0,0 0-1 0 0,0 0 1 0 0,0 0-1 0 0,-1 1 1 0 0,1-1-1 0 0,0 0 1 0 0,0 0-1 0 0,0 1 1 0 0,-1-1-1 0 0,1 0 1 0 0,0 1-1 0 0,0-1 1 0 0,-1 1-1 0 0,1-1 1 0 0,0 1-1 0 0,-1-1 1 0 0,1 1-1 0 0,-1-1 1 0 0,1 1-1 0 0,0 0 1 0 0,-1-1 0 0 0,1 1-1 0 0,-1 0 1 0 0,0 0-1 0 0,1-1 1 0 0,-1 1-1 0 0,0 0 1 0 0,1 0-1 0 0,-1 1 1 0 0,20 48-377 0 0,-14-33 414 0 0,-3-12-121 0 0,-1 0 0 0 0,1 0 0 0 0,-1 0 0 0 0,2 0 1 0 0,-1-1-1 0 0,4 5 0 0 0,-6-7-183 0 0,1-1 1 0 0,-1 0-1 0 0,0 0 0 0 0,0 0 1 0 0,0 0-1 0 0,1-1 0 0 0,-1 1 1 0 0,0 0-1 0 0,1 0 0 0 0,-1-1 1 0 0,1 1-1 0 0,-1-1 0 0 0,1 1 1 0 0,-1-1-1 0 0,1 0 0 0 0,1 1 1 0 0,4-1-1742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1.0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69 1 11186 0 0,'0'0'615'0'0,"-1"5"-569"0"0,0 7-30 0 0,0-1 1 0 0,0 0-1 0 0,1 1 1 0 0,1-1 0 0 0,0 0-1 0 0,3 18 1 0 0,22 77 1097 0 0,-9-42-796 0 0,-2 1-28 0 0,8 85 0 0 0,-21-141-24 0 0,-1-2-2570 0 0</inkml:trace>
  <inkml:trace contextRef="#ctx0" brushRef="#br0" timeOffset="1">0 326 7178 0 0,'0'0'5926'0'0,"3"3"-7189"0"0,1-2 1081 0 0,-1 1 0 0 0,0-1-1 0 0,0 1 1 0 0,1-1 0 0 0,-1 0 0 0 0,1 0-1 0 0,-1 0 1 0 0,1-1 0 0 0,-1 1 0 0 0,1-1-1 0 0,5 0 1 0 0,6 0-198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1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1 121 11755 0 0,'0'0'494'0'0,"14"23"1688"0"0,28-8-1870 0 0,-36-14-273 0 0,-4-1-26 0 0,-1 1 1 0 0,1-1-1 0 0,0-1 0 0 0,-1 1 1 0 0,1 0-1 0 0,0 0 0 0 0,-1-1 1 0 0,1 1-1 0 0,-1 0 1 0 0,1-1-1 0 0,-1 0 0 0 0,1 1 1 0 0,-1-1-1 0 0,1 0 0 0 0,-1 0 1 0 0,0 0-1 0 0,1 0 1 0 0,-1 0-1 0 0,0 0 0 0 0,2-2 1 0 0,20-28 86 0 0,-18 25-90 0 0,23-43-822 0 0,-26 47 616 0 0,-1-1-1 0 0,1 0 1 0 0,-1 0 0 0 0,0 0-1 0 0,0 0 1 0 0,-1 0 0 0 0,1-1-1 0 0,0 1 1 0 0,-1 0 0 0 0,0 0-1 0 0,0 0 1 0 0,0-1 0 0 0,0 1-1 0 0,-1 0 1 0 0,0-5 0 0 0,1 8 180 0 0,0 0 1 0 0,0-1-1 0 0,0 1 1 0 0,-1 0-1 0 0,1-1 1 0 0,0 1-1 0 0,0-1 1 0 0,0 1-1 0 0,-1 0 1 0 0,1 0-1 0 0,0-1 1 0 0,0 1-1 0 0,-1 0 1 0 0,1-1-1 0 0,0 1 1 0 0,-1 0-1 0 0,1 0 0 0 0,0 0 1 0 0,-1-1-1 0 0,1 1 1 0 0,0 0-1 0 0,-1 0 1 0 0,1 0-1 0 0,-1 0 1 0 0,1 0-1 0 0,0 0 1 0 0,-1-1-1 0 0,1 1 1 0 0,-1 0-1 0 0,1 0 1 0 0,0 0-1 0 0,-1 0 1 0 0,1 1-1 0 0,0-1 1 0 0,-1 0-1 0 0,-16 10 15 0 0,-7 19 419 0 0,11-7 414 0 0,0 1-1 0 0,-12 32 0 0 0,22-48-698 0 0,0 1 1 0 0,0-1-1 0 0,1 1 0 0 0,0 0 0 0 0,1-1 1 0 0,0 1-1 0 0,0 0 0 0 0,1 0 1 0 0,0 0-1 0 0,0 0 0 0 0,0 0 0 0 0,3 8 1 0 0,-3-13-158 0 0,1 0 1 0 0,0-1 0 0 0,0 1 0 0 0,0-1-1 0 0,0 0 1 0 0,0 1 0 0 0,1-1 0 0 0,-1 0-1 0 0,1 0 1 0 0,0 0 0 0 0,-1 0 0 0 0,1 0-1 0 0,0 0 1 0 0,0 0 0 0 0,0 0 0 0 0,0-1-1 0 0,1 1 1 0 0,-1-1 0 0 0,0 0 0 0 0,1 0-1 0 0,-1 0 1 0 0,0 0 0 0 0,1 0 0 0 0,0 0-1 0 0,-1 0 1 0 0,5 0 0 0 0,-2-1-518 0 0,1 0-1 0 0,-1 0 1 0 0,1 0-1 0 0,-1-1 1 0 0,0 0-1 0 0,1 0 1 0 0,-1 0-1 0 0,0-1 1 0 0,0 1-1 0 0,0-1 1 0 0,10-6-1 0 0,0-1-2060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12147 0 0,'0'0'3024'0'0,"9"7"-3664"0"0,0 2 577 0 0,1-1-1 0 0,0-1 1 0 0,1 1-1 0 0,-1-2 1 0 0,2 1 0 0 0,-1-1-1 0 0,1-1 1 0 0,-1 0-1 0 0,2-1 1 0 0,-1 0-1 0 0,24 3 1 0 0,-25-5 96 0 0,-1-1 1 0 0,0-1-1 0 0,0 0 1 0 0,0 0-1 0 0,1-1 0 0 0,-1-1 1 0 0,0 1-1 0 0,0-2 1 0 0,0 1-1 0 0,-1-1 0 0 0,1-1 1 0 0,0 0-1 0 0,-1 0 1 0 0,0-1-1 0 0,16-11 0 0 0,-8 4-558 0 0,0-2-1 0 0,-1 0 1 0 0,-1-1 0 0 0,0 0-1 0 0,-1-1 1 0 0,0-1-1 0 0,21-36 1 0 0,-23 29-206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1.81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165 5 11242 0 0,'-1'-1'340'0'0,"0"1"1"0"0,0-1-1 0 0,0 1 0 0 0,0 0 0 0 0,0-1 0 0 0,0 1 0 0 0,0 0 0 0 0,0-1 0 0 0,0 1 0 0 0,0 0 0 0 0,0 0 0 0 0,0 0 0 0 0,0 0 0 0 0,0 0 1 0 0,-1 0-1 0 0,0 0 0 0 0,-18 10 846 0 0,-13 23-2335 0 0,29-29 1512 0 0,-7 8-462 0 0,1 0 0 0 0,0 0 0 0 0,1 0 0 0 0,0 2 0 0 0,1-1 1 0 0,0 1-1 0 0,-8 22 0 0 0,16-35-271 0 0,10-2-1317 0 0,-1 0 1364 0 0,1-1 0 0 0,0 0 0 0 0,-1 0 0 0 0,1-1 0 0 0,10-5-1 0 0,-12 4 305 0 0,0 1-1 0 0,1 0 0 0 0,-1 1 0 0 0,1 0 0 0 0,-1 0 0 0 0,1 1 0 0 0,0 0 1 0 0,10 0-1 0 0,-18 1 42 0 0,0 0 1 0 0,0 0 0 0 0,0 0 0 0 0,0 0 0 0 0,0 0-1 0 0,0 1 1 0 0,0-1 0 0 0,0 0 0 0 0,0 1 0 0 0,0-1-1 0 0,0 0 1 0 0,0 1 0 0 0,-1-1 0 0 0,1 1 0 0 0,0-1-1 0 0,0 1 1 0 0,-1 0 0 0 0,1-1 0 0 0,0 1 0 0 0,-1 0-1 0 0,1 0 1 0 0,0-1 0 0 0,-1 1 0 0 0,1 0-1 0 0,-1 0 1 0 0,1 0 0 0 0,-1 1 0 0 0,1 0 83 0 0,-1 0 0 0 0,0 0 0 0 0,1 0 1 0 0,-1 1-1 0 0,0-1 0 0 0,-1 0 0 0 0,1 0 0 0 0,0 0 1 0 0,-1 1-1 0 0,1-1 0 0 0,-2 3 0 0 0,-1 4 417 0 0,-1 1-1 0 0,-1-1 0 0 0,-10 17 1 0 0,-54 67 1324 0 0,28-50-2641 0 0,-4-10-3960 0 0,39-31 3798 0 0,1-2 746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2.1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27 1 10178 0 0,'67'342'830'0'0,"-57"-296"-772"0"0,2-1 1 0 0,30 75-1 0 0,-26-79-1576 0 0,-14-36 813 0 0</inkml:trace>
  <inkml:trace contextRef="#ctx0" brushRef="#br0" timeOffset="1">1 428 10690 0 0,'0'0'1433'0'0,"37"3"-2579"0"0,74-9-4475 0 0,-90 6 3490 0 0</inkml:trace>
  <inkml:trace contextRef="#ctx0" brushRef="#br0" timeOffset="2">313 425 6097 0 0,'0'0'2346'0'0,"-2"10"-267"0"0,-12-51-4607 0 0,10 25 2400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2.53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 16 7698 0 0,'-3'-4'1464'0'0,"1"-1"-256"0"0,0 2 0 0 0,1 0 1065 0 0,15 17-6170 0 0,-7-7 3897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2.91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 4401 0 0,'0'0'4234'0'0,"2"23"154"0"0,-2-21-4288 0 0,7 49 59 0 0,-6-16 3324 0 0,5-58-3596 0 0,2 0 1 0 0,0 1-1 0 0,1 0 1 0 0,15-26-1 0 0,-17 34 164 0 0,-6 13-76 0 0,-1 1 1 0 0,0 0-1 0 0,0-1 0 0 0,0 1 1 0 0,1 0-1 0 0,-1 0 0 0 0,0-1 1 0 0,0 1-1 0 0,1 0 0 0 0,-1-1 1 0 0,0 1-1 0 0,0 0 0 0 0,1 0 1 0 0,-1 0-1 0 0,0-1 1 0 0,1 1-1 0 0,-1 0 0 0 0,0 0 1 0 0,1 0-1 0 0,-1 0 0 0 0,1 0 1 0 0,-1 0-1 0 0,0 0 0 0 0,1-1 1 0 0,-1 1-1 0 0,0 0 0 0 0,1 0 1 0 0,-1 0-1 0 0,1 1 0 0 0,-1-1 1 0 0,0 0-1 0 0,1 0 1 0 0,-1 0-1 0 0,0 0 0 0 0,1 0 1 0 0,-1 0-1 0 0,1 1 0 0 0,15 11-43 0 0,3 11 230 0 0,6 17-2280 0 0,-21-33 553 0 0,-4-4 1448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3.2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1 242 14171 0 0,'0'0'241'0'0,"26"1"1408"0"0,15 1-1250 0 0,-37-3-373 0 0,0 0 1 0 0,0 0-1 0 0,-1 0 1 0 0,1-1-1 0 0,0 0 1 0 0,-1 0 0 0 0,0 0-1 0 0,1 0 1 0 0,-1 0-1 0 0,0-1 1 0 0,0 1-1 0 0,0-1 1 0 0,0 0 0 0 0,-1 0-1 0 0,4-4 1 0 0,35-49-324 0 0,-34 45-269 0 0,0 0 1 0 0,0 0 0 0 0,-1 0 0 0 0,-1-1-1 0 0,0 0 1 0 0,-1 0 0 0 0,0 0 0 0 0,-1 0 0 0 0,0-1-1 0 0,2-20 1 0 0,-5 32 285 0 0,-18 8 185 0 0,9 0 255 0 0,-1 2 0 0 0,1-1-1 0 0,0 2 1 0 0,1-1-1 0 0,0 1 1 0 0,1 0-1 0 0,0 0 1 0 0,0 1-1 0 0,-5 12 1 0 0,9-18-50 0 0,-33 70 1701 0 0,33-69-1679 0 0,1 1 1 0 0,0 0 0 0 0,0 0 0 0 0,1 0 0 0 0,-1 0 0 0 0,2 1 0 0 0,-1-1 0 0 0,1 0 0 0 0,1 11 0 0 0,-1-16-144 0 0,1 0 1 0 0,-1 0 0 0 0,1 0 0 0 0,0 0 0 0 0,-1 0-1 0 0,1 0 1 0 0,0 0 0 0 0,0 0 0 0 0,1-1 0 0 0,-1 1 0 0 0,0 0-1 0 0,0-1 1 0 0,1 1 0 0 0,-1-1 0 0 0,1 1 0 0 0,0-1 0 0 0,-1 0-1 0 0,1 1 1 0 0,0-1 0 0 0,0 0 0 0 0,-1 0 0 0 0,1 0 0 0 0,0 0-1 0 0,0-1 1 0 0,0 1 0 0 0,0-1 0 0 0,0 1 0 0 0,1-1 0 0 0,-1 0-1 0 0,0 1 1 0 0,0-1 0 0 0,0 0 0 0 0,0 0 0 0 0,0-1 0 0 0,0 1-1 0 0,4-1 1 0 0,5-1-231 0 0,-1 0-1 0 0,0 0 0 0 0,1-1 1 0 0,-1-1-1 0 0,18-8 1 0 0,-5 0-435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3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159 0 11058 0 0,'-9'3'523'0'0,"0"0"0"0"0,1 0 0 0 0,-1 0 0 0 0,1 1 0 0 0,0 0 0 0 0,0 1 0 0 0,1-1 0 0 0,-1 2 0 0 0,1-1 0 0 0,0 1 0 0 0,-8 8 0 0 0,9-8-478 0 0,1 0 0 0 0,-1 1 0 0 0,1-1 0 0 0,1 1-1 0 0,-1 0 1 0 0,1 0 0 0 0,0 1 0 0 0,1-1 0 0 0,0 1 0 0 0,0 0-1 0 0,0 0 1 0 0,-1 12 0 0 0,4-19-127 0 0,-1-1 0 0 0,1 1 0 0 0,0-1 0 0 0,0 1 0 0 0,0-1 0 0 0,0 1 0 0 0,0-1 0 0 0,0 1 0 0 0,1 0 0 0 0,-1-1 0 0 0,0 1 0 0 0,0-1 0 0 0,0 1 0 0 0,0-1 0 0 0,1 1 0 0 0,-1-1 0 0 0,0 1 0 0 0,0-1 0 0 0,1 1 0 0 0,-1-1 0 0 0,0 1 0 0 0,1-1 0 0 0,-1 0 0 0 0,1 1 0 0 0,-1-1 0 0 0,1 0 0 0 0,-1 1 0 0 0,0-1 0 0 0,1 0 0 0 0,0 1 0 0 0,21 1-2345 0 0,35-16-1208 0 0,-42 9 2933 0 0,-3 3 716 0 0,-1-1 0 0 0,1 2 0 0 0,0 0-1 0 0,0 0 1 0 0,19 2 0 0 0,-29-1 178 0 0,0 1 1 0 0,0-1-1 0 0,0 0 0 0 0,0 1 1 0 0,0 0-1 0 0,0-1 0 0 0,0 1 0 0 0,0 0 1 0 0,0 0-1 0 0,0 0 0 0 0,0 0 1 0 0,-1 0-1 0 0,1 0 0 0 0,0 1 0 0 0,-1-1 1 0 0,3 3-1 0 0,-3-2 44 0 0,0 0 1 0 0,0 0-1 0 0,-1 0 0 0 0,1-1 1 0 0,-1 1-1 0 0,0 0 1 0 0,0 0-1 0 0,1 0 0 0 0,-1 0 1 0 0,0 0-1 0 0,0 0 1 0 0,-1 0-1 0 0,1 0 0 0 0,0-1 1 0 0,-1 1-1 0 0,1 0 0 0 0,-1 0 1 0 0,0 0-1 0 0,1-1 1 0 0,-1 1-1 0 0,0 0 0 0 0,-2 2 1 0 0,-4 8 179 0 0,-2 0 1 0 0,0-1 0 0 0,-1 0-1 0 0,0 0 1 0 0,0-1 0 0 0,-1 0-1 0 0,0-1 1 0 0,-20 13-1 0 0,15-11-1331 0 0,1 1-1 0 0,0 0 0 0 0,1 1 0 0 0,-16 18 0 0 0,19-14 149 0 0,0 0 599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4.27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131 1 4097 0 0,'0'0'10405'0'0,"-2"0"-9431"0"0,-10 2-1183 0 0,8 0 141 0 0,-1 1 0 0 0,1 0 0 0 0,-1-1 0 0 0,1 1-1 0 0,0 1 1 0 0,0-1 0 0 0,1 1 0 0 0,-1-1 0 0 0,1 1 0 0 0,-6 8-1 0 0,-29 54-312 0 0,9-15 636 0 0,28-50-276 0 0,6 0-1011 0 0,5 1 811 0 0,0 0 0 0 0,1-1 0 0 0,-1-1 0 0 0,1 1 0 0 0,-1-2 1 0 0,11-1-1 0 0,-9 1 179 0 0,0 0 0 0 0,0 1 0 0 0,0 1 1 0 0,0-1-1 0 0,23 6 0 0 0,-29-5 21 0 0,-1 1-1 0 0,1 0 1 0 0,-1 0-1 0 0,0 1 1 0 0,0 0-1 0 0,0 0 1 0 0,0 0-1 0 0,0 0 1 0 0,0 1-1 0 0,-1-1 1 0 0,0 1-1 0 0,0 0 0 0 0,0 1 1 0 0,0-1-1 0 0,-1 1 1 0 0,5 6-1 0 0,-7-7 151 0 0,1-1-1 0 0,-1 1 1 0 0,0-1-1 0 0,0 1 0 0 0,0-1 1 0 0,-1 1-1 0 0,1 0 1 0 0,-1-1-1 0 0,0 1 0 0 0,0 0 1 0 0,0-1-1 0 0,-1 1 0 0 0,1 0 1 0 0,-1-1-1 0 0,0 1 1 0 0,0-1-1 0 0,0 1 0 0 0,0-1 1 0 0,-1 1-1 0 0,1-1 0 0 0,-1 0 1 0 0,0 0-1 0 0,0 1 1 0 0,0-2-1 0 0,0 1 0 0 0,-5 5 1 0 0,-10 10 193 0 0,0-2-1 0 0,-1 0 1 0 0,-37 26 0 0 0,40-33-962 0 0,1-1 0 0 0,-1 0 0 0 0,-23 8 1 0 0,22-11-424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4.67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8850 0 0,'1'4'149'0'0,"0"1"1"0"0,0-1 0 0 0,0 0-1 0 0,0 1 1 0 0,1-1-1 0 0,0 0 1 0 0,0 0 0 0 0,0 0-1 0 0,0 0 1 0 0,5 6-1 0 0,3 7 141 0 0,37 95 597 0 0,36 74-1911 0 0,-76-168 410 0 0,-4-10 182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5.0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1 228 12187 0 0,'0'-1'82'0'0,"0"1"0"0"0,0-1 0 0 0,0 0 0 0 0,-1 1 0 0 0,2-1 0 0 0,-1 0 0 0 0,0 1 0 0 0,0-1 0 0 0,0 0 0 0 0,0 1 0 0 0,0-1 0 0 0,0 0 0 0 0,1 1 0 0 0,-1-1 0 0 0,0 1 0 0 0,0-1 0 0 0,1 0 0 0 0,-1 1 0 0 0,1-1 0 0 0,-1 1 0 0 0,0-1 0 0 0,1 1 0 0 0,-1-1 0 0 0,1 1 0 0 0,-1-1 0 0 0,1 1 0 0 0,-1 0 0 0 0,1-1 0 0 0,0 1 0 0 0,0-1 0 0 0,25-15-801 0 0,-18 11 819 0 0,145-76-2945 0 0,-61 35-3388 0 0,-71 35 4090 0 0</inkml:trace>
  <inkml:trace contextRef="#ctx0" brushRef="#br0" timeOffset="1">397 1 1768 0 0,'0'0'11329'0'0,"-15"7"-9484"0"0,10-4-1812 0 0,-1 1 1 0 0,1 0-1 0 0,1 0 1 0 0,-1 1-1 0 0,1 0 0 0 0,-1-1 1 0 0,1 1-1 0 0,-3 6 1 0 0,6-9-60 0 0,-1 1-1 0 0,1-1 1 0 0,0 1 0 0 0,0-1 0 0 0,0 1 0 0 0,0-1 0 0 0,1 1-1 0 0,-1-1 1 0 0,1 1 0 0 0,0 0 0 0 0,-1-1 0 0 0,1 1 0 0 0,0 0-1 0 0,1-1 1 0 0,-1 1 0 0 0,0-1 0 0 0,1 1 0 0 0,-1 0 0 0 0,1-1 0 0 0,0 1-1 0 0,0-1 1 0 0,0 1 0 0 0,0-1 0 0 0,1 0 0 0 0,-1 1 0 0 0,3 2-1 0 0,-1-2-14 0 0,0 1 0 0 0,0-1 0 0 0,1 0-1 0 0,0 0 1 0 0,0 0 0 0 0,0 0-1 0 0,0-1 1 0 0,0 0 0 0 0,0 0-1 0 0,0 0 1 0 0,1 0 0 0 0,-1 0-1 0 0,7 0 1 0 0,-9-1 91 0 0,-1-1 1 0 0,1 1-1 0 0,-1-1 0 0 0,0 0 0 0 0,1 0 1 0 0,-1 0-1 0 0,1 0 0 0 0,-1 0 0 0 0,1 0 1 0 0,-1 0-1 0 0,1 0 0 0 0,-1 0 0 0 0,0-1 1 0 0,1 1-1 0 0,-1-1 0 0 0,1 1 1 0 0,-1-1-1 0 0,0 0 0 0 0,1 1 0 0 0,-1-1 1 0 0,0 0-1 0 0,0 0 0 0 0,0 0 0 0 0,0 0 1 0 0,0 0-1 0 0,0 0 0 0 0,0 0 0 0 0,0 0 1 0 0,0 0-1 0 0,0 0 0 0 0,0-1 0 0 0,-1 1 1 0 0,1 0-1 0 0,0-1 0 0 0,-1 1 1 0 0,1 0-1 0 0,-1-1 0 0 0,0 1 0 0 0,1-1 1 0 0,-1 1-1 0 0,0 0 0 0 0,0-1 0 0 0,0 1 1 0 0,0-1-1 0 0,0-2 0 0 0,-1-2-80 0 0,1-1 1 0 0,-1 1-1 0 0,0 0 0 0 0,0-1 1 0 0,-1 1-1 0 0,0 0 0 0 0,0 0 1 0 0,0 0-1 0 0,-5-8 0 0 0,-20-26-4647 0 0,23 37 3687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5.5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65 6593 0 0,'0'0'2869'0'0,"10"6"-3819"0"0,0 2 1218 0 0,-1 0-1 0 0,0 1 0 0 0,0 0 0 0 0,-1 0 0 0 0,0 1 0 0 0,0 0 0 0 0,-1 0 0 0 0,8 17 0 0 0,-14-46 6484 0 0,19-45-7130 0 0,-20 63 302 0 0,0 1 0 0 0,0-1 1 0 0,0 0-1 0 0,1 0 0 0 0,-1 0 1 0 0,0 0-1 0 0,1 0 0 0 0,-1 1 1 0 0,1-1-1 0 0,-1 0 0 0 0,1 0 1 0 0,-1 1-1 0 0,1-1 0 0 0,-1 0 0 0 0,1 1 1 0 0,0-1-1 0 0,-1 0 0 0 0,1 1 1 0 0,0-1-1 0 0,0 1 0 0 0,0 0 1 0 0,-1-1-1 0 0,1 1 0 0 0,0-1 1 0 0,0 1-1 0 0,0 0 0 0 0,0 0 1 0 0,0-1-1 0 0,-1 1 0 0 0,1 0 1 0 0,0 0-1 0 0,0 0 0 0 0,0 0 1 0 0,2 0-1 0 0,25 18-1253 0 0,-10-5 5272 0 0,-16-13-3905 0 0,-1 0 0 0 0,1 0 0 0 0,-1 0 1 0 0,1-1-1 0 0,-1 1 0 0 0,1-1 1 0 0,-1 1-1 0 0,0-1 0 0 0,1 0 0 0 0,-1 1 1 0 0,0-1-1 0 0,1 0 0 0 0,-1 0 0 0 0,0 0 1 0 0,0 0-1 0 0,0 0 0 0 0,0 0 1 0 0,2-2-1 0 0,-2 2 19 0 0,2-2-48 0 0,-1-1 0 0 0,1 0 0 0 0,0 1 1 0 0,-1-1-1 0 0,0 0 0 0 0,0-1 0 0 0,0 1 1 0 0,2-8-1 0 0,-4 10-6 0 0,1-1 0 0 0,0 0 0 0 0,-1 1 0 0 0,1-1 0 0 0,0 1 0 0 0,1-1 1 0 0,-1 1-1 0 0,0 0 0 0 0,1-1 0 0 0,-1 1 0 0 0,1 0 0 0 0,0 0 0 0 0,0 0 0 0 0,0 0 1 0 0,0 0-1 0 0,0 0 0 0 0,3-1 0 0 0,-4 2-14 0 0,25 17-990 0 0,13 28 789 0 0,-37-42-48 0 0,0 0 1 0 0,0-1-1 0 0,0 1 0 0 0,0 0 0 0 0,0-1 1 0 0,0 1-1 0 0,1-1 0 0 0,-1 0 1 0 0,0 0-1 0 0,1 1 0 0 0,-1-2 0 0 0,1 1 1 0 0,0 0-1 0 0,-1 0 0 0 0,1-1 1 0 0,-1 0-1 0 0,1 1 0 0 0,0-1 0 0 0,-1 0 1 0 0,1 0-1 0 0,0-1 0 0 0,-1 1 1 0 0,1 0-1 0 0,0-1 0 0 0,3-1 0 0 0,-4 2 185 0 0,10-3-1068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8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21 1280 0 0,'-3'-20'6620'0'0,"-4"29"-2913"0"0,-5 34-2901 0 0,-20 189 221 0 0,29-197-891 0 0,2 0-1 0 0,2 0 1 0 0,1 1-1 0 0,12 54 1 0 0,-14-88-101 0 0,0 0 0 0 0,0 0 0 0 0,1 0 1 0 0,-1 0-1 0 0,1 0 0 0 0,0 0 0 0 0,-1 0 1 0 0,1 0-1 0 0,0 0 0 0 0,0 0 0 0 0,0 0 1 0 0,1-1-1 0 0,-1 1 0 0 0,0 0 0 0 0,1-1 1 0 0,-1 1-1 0 0,3 1 0 0 0,-3-3-15 0 0,-1 0-1 0 0,1 1 1 0 0,-1-1 0 0 0,1 0-1 0 0,-1 0 1 0 0,1 0 0 0 0,0 0 0 0 0,-1 0-1 0 0,1 0 1 0 0,-1 0 0 0 0,1-1-1 0 0,-1 1 1 0 0,1 0 0 0 0,-1 0-1 0 0,1 0 1 0 0,-1 0 0 0 0,1-1-1 0 0,-1 1 1 0 0,1 0 0 0 0,-1-1-1 0 0,1 1 1 0 0,0-1 0 0 0,14-19 189 0 0,-2-8-94 0 0,-1-1 0 0 0,10-36 0 0 0,-14 37-50 0 0,2 0 0 0 0,22-44 0 0 0,-16 47-137 0 0,-16 24-9 0 0,6 4-831 0 0,-3 1 864 0 0,0 0 1 0 0,-1-1 0 0 0,1 1 0 0 0,-1 0 0 0 0,0 0 0 0 0,0 0 0 0 0,0 0 0 0 0,-1 1 0 0 0,3 6 0 0 0,7 50-45 0 0,1 1 64 0 0,-8-49 34 0 0,1-1-1 0 0,0 1 1 0 0,1-1 0 0 0,0 1 0 0 0,1-2 0 0 0,10 15 0 0 0,-14-22-298 0 0,0 0-1 0 0,0 0 1 0 0,1-1 0 0 0,-1 1 0 0 0,1-1 0 0 0,0 1 0 0 0,0-1-1 0 0,1-1 1 0 0,-1 1 0 0 0,1 0 0 0 0,-1-1 0 0 0,1 0-1 0 0,0 0 1 0 0,0-1 0 0 0,0 1 0 0 0,0-1 0 0 0,0 0 0 0 0,0 0-1 0 0,7 0 1 0 0,8-1-2242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5.8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94 0 11226 0 0,'0'0'5787'0'0,"-12"1"-3824"0"0,7 1-1973 0 0,1 0 0 0 0,-1 1 0 0 0,1-1-1 0 0,0 1 1 0 0,0 0 0 0 0,0 0 0 0 0,0 0 0 0 0,0 1 0 0 0,1-1 0 0 0,-1 1-1 0 0,1 0 1 0 0,0 0 0 0 0,0 0 0 0 0,1 0 0 0 0,-4 6 0 0 0,3-5-66 0 0,1-1 0 0 0,-1 1 1 0 0,1 0-1 0 0,0 0 0 0 0,0 0 0 0 0,1 0 1 0 0,-1 0-1 0 0,1 0 0 0 0,0 0 1 0 0,1 1-1 0 0,-1-1 0 0 0,1 0 1 0 0,0 1-1 0 0,0-1 0 0 0,3 11 0 0 0,-3-15 60 0 0,0 0 0 0 0,1-1 0 0 0,-1 1 0 0 0,1 0 0 0 0,-1 0 0 0 0,1 0-1 0 0,0-1 1 0 0,-1 1 0 0 0,1 0 0 0 0,0-1 0 0 0,0 1 0 0 0,-1 0 0 0 0,1-1-1 0 0,0 1 1 0 0,0-1 0 0 0,0 1 0 0 0,0-1 0 0 0,0 0 0 0 0,0 1 0 0 0,0-1-1 0 0,-1 0 1 0 0,1 0 0 0 0,0 0 0 0 0,0 1 0 0 0,0-1 0 0 0,0 0 0 0 0,0 0 0 0 0,0 0-1 0 0,0-1 1 0 0,0 1 0 0 0,0 0 0 0 0,0 0 0 0 0,0 0 0 0 0,0-1 0 0 0,0 1-1 0 0,0-1 1 0 0,0 1 0 0 0,0 0 0 0 0,-1-1 0 0 0,1 0 0 0 0,0 1 0 0 0,0-1-1 0 0,0 1 1 0 0,-1-1 0 0 0,1 0 0 0 0,0 0 0 0 0,36-32-78 0 0,-20 3-156 0 0,0 1-404 0 0,-17 28 678 0 0,0 1-1 0 0,1 0 0 0 0,-1-1 1 0 0,0 1-1 0 0,0 0 0 0 0,0-1 1 0 0,1 1-1 0 0,-1 0 0 0 0,0-1 0 0 0,0 1 1 0 0,1 0-1 0 0,-1 0 0 0 0,0-1 1 0 0,1 1-1 0 0,-1 0 0 0 0,0 0 1 0 0,1 0-1 0 0,-1-1 0 0 0,0 1 0 0 0,1 0 1 0 0,-1 0-1 0 0,0 0 0 0 0,1 0 1 0 0,-1 0-1 0 0,1 0 0 0 0,-1 0 1 0 0,0 0-1 0 0,1 0 0 0 0,-1 0 1 0 0,1 0-1 0 0,-1 0 0 0 0,0 0 0 0 0,1 0 1 0 0,-1 0-1 0 0,0 0 0 0 0,1 0 1 0 0,-1 0-1 0 0,1 0 0 0 0,-1 1 1 0 0,0-1-1 0 0,1 0 0 0 0,-1 0 0 0 0,0 0 1 0 0,1 1-1 0 0,-1-1 0 0 0,0 0 1 0 0,1 1-1 0 0,2 3-114 0 0,0-1-1 0 0,0 1 1 0 0,0-1-1 0 0,1 0 1 0 0,-1 0-1 0 0,1 0 1 0 0,0-1-1 0 0,0 1 1 0 0,5 1 0 0 0,-6-2-384 0 0,1-1 1 0 0,0 0-1 0 0,-1 0 1 0 0,1 0-1 0 0,0 0 0 0 0,0-1 1 0 0,0 0-1 0 0,0 0 1 0 0,-1 0-1 0 0,1 0 1 0 0,0 0-1 0 0,0-1 1 0 0,7-1-1 0 0,3-3-1786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6.2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126 0 12059 0 0,'0'0'1044'0'0,"-16"1"3962"0"0,9 1-4941 0 0,1 0 1 0 0,0 0-1 0 0,0 1 0 0 0,0 0 0 0 0,1 0 0 0 0,-1 0 1 0 0,1 1-1 0 0,-1 0 0 0 0,1 0 0 0 0,1 0 0 0 0,-1 0 1 0 0,0 1-1 0 0,1 0 0 0 0,0 0 0 0 0,0 0 0 0 0,0 1 1 0 0,-5 11-1 0 0,7-15-108 0 0,1 1 0 0 0,0 0 0 0 0,-1-1 1 0 0,1 1-1 0 0,0 0 0 0 0,0 0 0 0 0,0-1 1 0 0,0 1-1 0 0,1 0 0 0 0,-1 0 0 0 0,1 0 1 0 0,0 0-1 0 0,0 0 0 0 0,0 0 0 0 0,0 0 0 0 0,1 0 1 0 0,-1 0-1 0 0,1 0 0 0 0,-1 0 0 0 0,1 0 1 0 0,0 0-1 0 0,0-1 0 0 0,1 1 0 0 0,1 4 1 0 0,0-4-40 0 0,0 1 1 0 0,1-1 0 0 0,-1 0-1 0 0,1 0 1 0 0,-1-1 0 0 0,1 1 0 0 0,0-1-1 0 0,0 0 1 0 0,0 0 0 0 0,0 0-1 0 0,1 0 1 0 0,-1-1 0 0 0,0 0 0 0 0,1 1-1 0 0,8 0 1 0 0,-1-1-924 0 0,0 0 0 0 0,0-1 0 0 0,0 0 0 0 0,15-3 0 0 0,-2-1-1089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4:26.68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13523 0 0,'0'0'1028'0'0,"0"9"-346"0"0,7 32-120 0 0,19 68 0 0 0,2 6 121 0 0,-22-81-271 0 0,2 0 0 0 0,1 0 1 0 0,17 40-1 0 0,-25-74-334 0 0,0-1-1 0 0,0 1 0 0 0,-1-1 0 0 0,1 1 0 0 0,0-1 1 0 0,0 1-1 0 0,0-1 0 0 0,0 0 0 0 0,-1 1 1 0 0,1-1-1 0 0,0 0 0 0 0,-1 1 0 0 0,1-1 0 0 0,-1 0 1 0 0,1 0-1 0 0,-1 0 0 0 0,1 0 0 0 0,-1 0 0 0 0,1 1 1 0 0,-1-1-1 0 0,0 0 0 0 0,1 0 0 0 0,-1 0 1 0 0,0 0-1 0 0,0-1 0 0 0,22-47-598 0 0,-15 32 436 0 0,-1 2-77 0 0,2 0-1 0 0,0 0 1 0 0,0 1 0 0 0,2 0 0 0 0,20-24-1 0 0,-29 37 151 0 0,0 1 0 0 0,-1 0 0 0 0,1-1-1 0 0,-1 1 1 0 0,1 0 0 0 0,0 0 0 0 0,-1 0-1 0 0,1 0 1 0 0,0 0 0 0 0,-1 0 0 0 0,1 0-1 0 0,0 0 1 0 0,-1 0 0 0 0,1 0 0 0 0,0 0-1 0 0,-1 0 1 0 0,1 0 0 0 0,0 0 0 0 0,-1 1 0 0 0,1-1-1 0 0,-1 0 1 0 0,1 1 0 0 0,0-1 0 0 0,-1 0-1 0 0,1 1 1 0 0,-1-1 0 0 0,1 0 0 0 0,-1 1-1 0 0,1-1 1 0 0,-1 1 0 0 0,1-1 0 0 0,-1 1-1 0 0,1 1 1 0 0,21 24 184 0 0,-14-16-21 0 0,0-3-158 0 0,-1 0 0 0 0,1-1 0 0 0,1 0 0 0 0,-1 0 0 0 0,1-1 0 0 0,0 0 0 0 0,0-1 0 0 0,13 4-1 0 0,-15-5-306 0 0,0-1-1 0 0,0 0 1 0 0,0-1-1 0 0,1 0 1 0 0,-1 0-1 0 0,0 0 1 0 0,1-1-1 0 0,-1 0 0 0 0,1-1 1 0 0,-1 1-1 0 0,0-1 1 0 0,9-3-1 0 0,1-3-521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7:17.72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1720 2902 5321 0 0,'-6'-6'570'0'0,"5"4"-422"0"0,1 1 102 0 0,-1 0-27 0 0,24-3-756 0 0,-7 3 391 0 0,0 2 1 0 0,31 3 0 0 0,0 1 35 0 0,21-3 14 0 0,97-9 1 0 0,-131 2 145 0 0,0 0 1 0 0,-1-2-1 0 0,0-2 1 0 0,57-23 0 0 0,-66 21 29 0 0,0-2 0 0 0,-1 0 0 0 0,-1-2 0 0 0,24-19 0 0 0,78-77 515 0 0,-38 33-181 0 0,11-15 2043 0 0,139-169 1 0 0,-196 209-2357 0 0,-3-1 0 0 0,-2-1 0 0 0,-3-2 0 0 0,-2-1 0 0 0,-3-2 0 0 0,-3-1 0 0 0,22-79 0 0 0,-43 126 23 0 0,0 0-1 0 0,-1 0 1 0 0,0 0 0 0 0,-1-1 0 0 0,0 1 0 0 0,-2 0 0 0 0,-1-18-1 0 0,-24-103 762 0 0,5 24-417 0 0,16 58-479 0 0,3-1 0 0 0,8-85-1 0 0,-4 110 54 0 0,-4 13 64 0 0,0 0-1 0 0,-1 0 1 0 0,0 1 0 0 0,-2 0-1 0 0,1-1 1 0 0,-2 1 0 0 0,0 1-1 0 0,-10-18 1 0 0,-5-14 34 0 0,-17-65-8 0 0,23 64 3 0 0,-22-49 0 0 0,30 81-128 0 0,-1 1-1 0 0,0 0 1 0 0,-1 0 0 0 0,-1 0-1 0 0,0 1 1 0 0,0 0-1 0 0,-16-13 1 0 0,-78-64-342 0 0,47 43 451 0 0,3-3 1 0 0,-94-108-1 0 0,143 150-195 0 0,-1 1 0 0 0,0 0 0 0 0,-1 0 0 0 0,1 1 0 0 0,-1 0 0 0 0,-1 0 0 0 0,1 1 0 0 0,-1 0 0 0 0,0 0 0 0 0,0 0 0 0 0,-12-4 0 0 0,7 5-164 0 0,1 1-1 0 0,-1 1 1 0 0,0 0 0 0 0,0 0 0 0 0,0 1 0 0 0,0 1 0 0 0,-21 2-1 0 0,-420 29 43 0 0,375-25 160 0 0,-145 32 0 0 0,176-25-142 0 0,0 2 0 0 0,2 1 0 0 0,0 3 0 0 0,-51 29-1 0 0,-320 167-617 0 0,351-186 604 0 0,-92 56 0 0 0,131-67 161 0 0,1 0 1 0 0,0 2 0 0 0,2 1-1 0 0,0 1 1 0 0,-36 43-1 0 0,-64 98-23 0 0,-44 54-558 0 0,137-177 422 0 0,3 1 0 0 0,1 2 0 0 0,2 0 0 0 0,2 2 0 0 0,2 1 0 0 0,2 0 0 0 0,2 1 0 0 0,2 1 0 0 0,-16 92 0 0 0,27-90-168 0 0,3-1-1 0 0,1 1 1 0 0,3-1-1 0 0,17 91 1 0 0,-9-58 65 0 0,-5-45 176 0 0,2-1-1 0 0,1 1 1 0 0,2-2 0 0 0,1 1 0 0 0,2-2-1 0 0,28 52 1 0 0,54 115 15 0 0,-57-115 117 0 0,3-1-1 0 0,69 101 0 0 0,-17-27-38 0 0,5 6 50 0 0,-86-147 10 0 0,1 0-1 0 0,0-1 1 0 0,1-1 0 0 0,1 0 0 0 0,1-2-1 0 0,28 21 1 0 0,-19-20 13 0 0,0 0 0 0 0,1-2 0 0 0,0-1 0 0 0,1-1 0 0 0,1-1 0 0 0,0-2-1 0 0,39 7 1 0 0,22-3 202 0 0,98 1 0 0 0,5 0-361 0 0,-134-7-68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7:19.2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957 2107 2401 0 0,'2'-2'19'0'0,"-1"0"0"0"0,1 0 1 0 0,0 1-1 0 0,0-1 0 0 0,0 1 1 0 0,0 0-1 0 0,0-1 0 0 0,0 1 1 0 0,1 0-1 0 0,3-1 0 0 0,45-8-111 0 0,-29 7 126 0 0,30-8 139 0 0,0-2-1 0 0,-1-3 0 0 0,-1-2 0 0 0,76-39 1 0 0,-78 31 64 0 0,-2-3 1 0 0,0-1-1 0 0,-2-3 0 0 0,53-50 1 0 0,-33 19 437 0 0,102-130 1 0 0,-133 150-122 0 0,-2 0 0 0 0,-2-2 1 0 0,-3-2-1 0 0,-1 0 1 0 0,-2-1-1 0 0,-2-2 0 0 0,-3 0 1 0 0,-2-1-1 0 0,-2 0 1 0 0,-3-1-1 0 0,-2-1 0 0 0,-2 0 1 0 0,0-81-1 0 0,-9 117-336 0 0,0 0 0 0 0,-1 0 1 0 0,-1 0-1 0 0,-1 1 0 0 0,0-1 0 0 0,-1 1 0 0 0,-13-25 0 0 0,-71-111 1051 0 0,75 129-1218 0 0,-14-22 42 0 0,-2 1 1 0 0,-39-43-1 0 0,54 72-129 0 0,0 0 1 0 0,0 1-1 0 0,-1 1 0 0 0,-1 0 1 0 0,0 2-1 0 0,-1 0 0 0 0,-39-18 1 0 0,23 16-124 0 0,0 0 1 0 0,-1 3 0 0 0,-70-14-1 0 0,81 22-43 0 0,0 1-1 0 0,0 1 0 0 0,0 1 0 0 0,0 1 1 0 0,0 1-1 0 0,-46 10 0 0 0,-87 34 67 0 0,2 7 0 0 0,-153 75 0 0 0,286-118 152 0 0,-14 6-36 0 0,1 2 0 0 0,0 1 0 0 0,1 2 0 0 0,2 1 0 0 0,0 2 0 0 0,1 1 0 0 0,2 1 0 0 0,0 2 0 0 0,-42 53 0 0 0,33-33-51 0 0,2 2 0 0 0,2 1 0 0 0,-47 96 0 0 0,71-123 48 0 0,1 1 0 0 0,0 1 0 0 0,2 0 0 0 0,2 0 0 0 0,0 1 0 0 0,1 0 1 0 0,2 0-1 0 0,0 0 0 0 0,2 0 0 0 0,5 54 0 0 0,0-68 19 0 0,0 1 1 0 0,0-1-1 0 0,1 0 1 0 0,1-1-1 0 0,0 1 1 0 0,1-1-1 0 0,0 0 0 0 0,1-1 1 0 0,1 1-1 0 0,12 12 1 0 0,34 54-31 0 0,-28-23-71 0 0,34 97 0 0 0,-39-91 21 0 0,38 75-1 0 0,-43-108 91 0 0,1-1 0 0 0,1 0 0 0 0,1-2 0 0 0,1 0 0 0 0,2-1 0 0 0,0-2 0 0 0,28 21 0 0 0,11 4-667 0 0,121 69 0 0 0,-87-66-1036 0 0,-51-25 551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45.3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 63 3097 0 0,'-8'-55'9176'0'0,"6"47"-5016"0"0,9 37-3583 0 0,59 259 21 0 0,-12-44-249 0 0,-48-197 1420 0 0,-1-49-1763 0 0,33-17-45 0 0,70-25 1 0 0,-63 28-77 0 0,54-29 0 0 0,-56 24-3627 0 0,-35 18 3614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45.9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6577 0 0,'0'0'9058'0'0,"8"29"-9046"0"0,14 48 560 0 0,-3-12-2865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46.3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11707 0 0,'0'0'1608'0'0,"2"0"-2552"0"0,-1 1 880 0 0,21 21-64 0 0,-14-18-272 0 0,1 4-17 0 0,0 3 9 0 0,0-2-240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46.7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1 104 6345 0 0,'0'0'491'0'0,"17"15"6339"0"0,33 55-5278 0 0,-34-45-947 0 0,1-1-1 0 0,27 29 1 0 0,-44-52-526 0 0,1 0 0 0 0,-1-1 0 0 0,1 1 1 0 0,-1 0-1 0 0,1-1 0 0 0,0 1 0 0 0,-1 0 1 0 0,1-1-1 0 0,0 1 0 0 0,-1-1 0 0 0,1 1 1 0 0,0-1-1 0 0,-1 0 0 0 0,1 1 0 0 0,0-1 1 0 0,0 0-1 0 0,0 1 0 0 0,-1-1 0 0 0,1 0 1 0 0,0 0-1 0 0,0 0 0 0 0,0 0 0 0 0,0 0 1 0 0,-1 0-1 0 0,1 0 0 0 0,0 0 0 0 0,0 0 1 0 0,0 0-1 0 0,0 0 0 0 0,-1 0 0 0 0,1-1 1 0 0,0 1-1 0 0,0 0 0 0 0,0-1 1 0 0,-1 1-1 0 0,2-1 0 0 0,0-1-4 0 0,-1 0 0 0 0,1-1 0 0 0,0 1 0 0 0,-1-1 0 0 0,0 1 0 0 0,0-1 0 0 0,0 1 0 0 0,0-1 0 0 0,0 0 0 0 0,0 1 0 0 0,0-5 0 0 0,2-11-17 0 0,0-1 1 0 0,-1-26-1 0 0,-3 22-806 0 0,2 0 0 0 0,1 0 0 0 0,0 0 0 0 0,2 0-1 0 0,7-25 1 0 0,-4 30 602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47.14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0 233 13523 0 0,'0'0'1548'0'0,"13"3"-1029"0"0,-10-2-502 0 0,1 0 0 0 0,-1-1 0 0 0,0 1 0 0 0,0-1 0 0 0,0 0 1 0 0,0 1-1 0 0,0-1 0 0 0,0-1 0 0 0,0 1 0 0 0,0 0 0 0 0,1-1 0 0 0,-1 0 0 0 0,0 1 0 0 0,0-1 0 0 0,0-1 1 0 0,-1 1-1 0 0,1 0 0 0 0,0-1 0 0 0,0 1 0 0 0,-1-1 0 0 0,1 0 0 0 0,-1 0 0 0 0,1 0 0 0 0,-1 0 0 0 0,0 0 1 0 0,0 0-1 0 0,2-3 0 0 0,4-3-102 0 0,-1 0 0 0 0,0-1 0 0 0,0 0 1 0 0,-1 0-1 0 0,0 0 0 0 0,-1-1 0 0 0,0 0 0 0 0,0 0 1 0 0,-1 0-1 0 0,0-1 0 0 0,2-14 0 0 0,-6 25 81 0 0,1 0-1 0 0,-1 0 0 0 0,0 0 0 0 0,0 0 1 0 0,0-1-1 0 0,0 1 0 0 0,0 0 1 0 0,0 0-1 0 0,0 0 0 0 0,0 0 1 0 0,0 0-1 0 0,0 0 0 0 0,0-1 1 0 0,0 1-1 0 0,0 0 0 0 0,0 0 1 0 0,0 0-1 0 0,0 0 0 0 0,0 0 0 0 0,0 0 1 0 0,0-1-1 0 0,0 1 0 0 0,0 0 1 0 0,0 0-1 0 0,0 0 0 0 0,0 0 1 0 0,0 0-1 0 0,0 0 0 0 0,0-1 1 0 0,0 1-1 0 0,-1 0 0 0 0,1 0 1 0 0,0 0-1 0 0,0 0 0 0 0,0 0 1 0 0,0 0-1 0 0,0 0 0 0 0,0 0 0 0 0,0 0 1 0 0,0 0-1 0 0,-1-1 0 0 0,1 1 1 0 0,0 0-1 0 0,0 0 0 0 0,0 0 1 0 0,0 0-1 0 0,0 0 0 0 0,0 0 1 0 0,-1 0-1 0 0,1 0 0 0 0,0 0 1 0 0,0 0-1 0 0,0 0 0 0 0,0 0 0 0 0,0 0 1 0 0,0 0-1 0 0,-1 0 0 0 0,1 0 1 0 0,0 0-1 0 0,0 0 0 0 0,-11 8-187 0 0,-7 11-21 0 0,-5 15 114 0 0,-31 49 704 0 0,51-77-519 0 0,1-1 0 0 0,-1 1 1 0 0,1 0-1 0 0,0 0 0 0 0,0 0 0 0 0,1 0 1 0 0,-1 0-1 0 0,1 0 0 0 0,1 0 1 0 0,-1 1-1 0 0,1-1 0 0 0,1 10 0 0 0,-1-15-74 0 0,0 1-1 0 0,1-1 1 0 0,-1 1-1 0 0,1-1 1 0 0,-1 1-1 0 0,1-1 1 0 0,-1 1-1 0 0,1-1 1 0 0,0 0-1 0 0,-1 1 1 0 0,1-1-1 0 0,0 0 0 0 0,0 0 1 0 0,0 1-1 0 0,0-1 1 0 0,0 0-1 0 0,0 0 1 0 0,1 0-1 0 0,-1 0 1 0 0,0 0-1 0 0,0-1 1 0 0,1 1-1 0 0,-1 0 1 0 0,2 0-1 0 0,0 0-72 0 0,0-1-1 0 0,0 1 0 0 0,1-1 1 0 0,-1 0-1 0 0,0 0 1 0 0,0 0-1 0 0,0 0 1 0 0,0-1-1 0 0,0 1 1 0 0,0-1-1 0 0,4-1 1 0 0,4-2-410 0 0,0 0 1 0 0,-1-1 0 0 0,1 0 0 0 0,-1-1 0 0 0,11-8 0 0 0,-5 3-162 0 0</inkml:trace>
  <inkml:trace contextRef="#ctx0" brushRef="#br0" timeOffset="1">249 67 11394 0 0,'0'0'3268'0'0,"2"7"-2685"0"0,84 164 5044 0 0,-88-182-4562 0 0,0 5-1063 0 0,1-1 1 0 0,0 1 0 0 0,0-1 0 0 0,0 1-1 0 0,1-1 1 0 0,0 1 0 0 0,1-1 0 0 0,-1 1-1 0 0,1-1 1 0 0,0 1 0 0 0,1-1 0 0 0,0 1-1 0 0,0 0 1 0 0,0 0 0 0 0,1 0 0 0 0,-1 0-1 0 0,7-8 1 0 0,-2 3-287 0 0,1 0 0 0 0,0 1 1 0 0,1 1-1 0 0,0-1 0 0 0,0 1 0 0 0,1 1 0 0 0,0 0 1 0 0,1 0-1 0 0,21-11 0 0 0,-13 11-644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08T15:43:21.6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15 179 13427,'-10'3'816,"7"2"-1080,2 1-176,1 1 368,6 4-472,4 2-24,6 1-177,4 1 9,11 2 288,5-1-176,7-5 536,2-3 0,3-1-32</inkml:trace>
  <inkml:trace contextRef="#ctx0" brushRef="#br0" timeOffset="1">465 352 7874,'-5'12'776,"1"-1"-512,-1 2-104,-2 2 392,1-1-272,1-1 232,0 1 32,1-6 1377,-8-32-2233,12-5-713,2-11 1057,1-4-192,0-7-504</inkml:trace>
  <inkml:trace contextRef="#ctx0" brushRef="#br0" timeOffset="2">432 0 11298,'0'0'-216,"0"2"-720,0 0-80,8 52-504,-5-30 823,5 1-247,6 2 528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9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29 189 7986 0 0,'-7'18'301'0'0,"2"0"0"0"0,0 1 0 0 0,1 0 1 0 0,1 0-1 0 0,1 0 0 0 0,0 0 0 0 0,2 0 1 0 0,2 35-1 0 0,-2-52-255 0 0,1 0-1 0 0,-1 0 1 0 0,0 0 0 0 0,0 0-1 0 0,1-1 1 0 0,0 1 0 0 0,-1 0-1 0 0,1 0 1 0 0,0 0 0 0 0,-1-1-1 0 0,1 1 1 0 0,2 2 0 0 0,-2-4-4 0 0,-1 0 0 0 0,0-1 0 0 0,1 1 0 0 0,-1 0 1 0 0,1 0-1 0 0,-1-1 0 0 0,1 1 0 0 0,-1 0 0 0 0,0 0 1 0 0,1-1-1 0 0,-1 1 0 0 0,0-1 0 0 0,1 1 0 0 0,-1 0 1 0 0,0-1-1 0 0,0 1 0 0 0,1-1 0 0 0,-1 1 0 0 0,0-1 1 0 0,0 1-1 0 0,0 0 0 0 0,0-1 0 0 0,1 1 0 0 0,-1-1 0 0 0,0 1 1 0 0,0-1-1 0 0,0 1 0 0 0,0-2 0 0 0,9-53 720 0 0,-5-198-851 0 0,-5 155-441 0 0,1 105 65 0 0,0 1 0 0 0,0-1 0 0 0,1 1 0 0 0,0-1 0 0 0,0 0 0 0 0,0 0 0 0 0,4 10 0 0 0,0-7-54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15.56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45 10082 0 0,'0'0'5275'0'0,"1"8"-5303"0"0,3 39-198 0 0,2 10-1465 0 0,15 68-1 0 0,-13-100 134 0 0</inkml:trace>
  <inkml:trace contextRef="#ctx0" brushRef="#br0" timeOffset="1">1114 1 7866 0 0,'0'0'5323'0'0,"0"26"-4712"0"0,-15 280-217 0 0,11-269-577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15.9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45 248 4025 0 0,'-2'-10'9652'0'0,"6"19"-8278"0"0,5 25-2402 0 0,-9 24 1212 0 0,-2 0-1 0 0,-11 64 1 0 0,12-118-162 0 0,3-33-495 0 0,-1 0-1 0 0,-2-1 1 0 0,0 1 0 0 0,-3 0-1 0 0,-8-41 1 0 0,-12-26 2629 0 0,23 93-2031 0 0,1 0-1 0 0,0-1 0 0 0,0 1 1 0 0,1 0-1 0 0,-1-1 0 0 0,0 1 1 0 0,1 0-1 0 0,0 0 0 0 0,0-1 1 0 0,0 1-1 0 0,0 0 0 0 0,1 0 1 0 0,-1 0-1 0 0,1 0 0 0 0,0 1 1 0 0,0-1-1 0 0,0 0 0 0 0,0 1 1 0 0,0-1-1 0 0,0 1 0 0 0,1 0 1 0 0,-1-1-1 0 0,1 1 0 0 0,4-2 1 0 0,10-9-67 0 0,1 2 1 0 0,28-15 0 0 0,-41 23-35 0 0,0 0-172 0 0,81-41 222 0 0,-29 17-6307 0 0,-50 23 3538 0 0,-1-1-691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16.3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70 12571 0 0,'0'0'1891'0'0,"28"7"-862"0"0,-2-10-931 0 0,-1-2-1 0 0,0 0 1 0 0,0-2 0 0 0,30-12-1 0 0,51-13-2028 0 0,-81 27 1854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16.6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164 349 11242 0 0,'0'0'4617'0'0,"-22"25"-4554"0"0,-17 8-64 0 0,28-26-1 0 0,2 0 0 0 0,-1 1 0 0 0,1 0 0 0 0,0 0 0 0 0,1 1 0 0 0,0 1-1 0 0,0-1 1 0 0,1 1 0 0 0,0 0 0 0 0,-7 15 0 0 0,14-24-4 0 0,-1-1 0 0 0,1 1 0 0 0,0-1 0 0 0,0 1 0 0 0,-1-1 0 0 0,1 1 0 0 0,0-1 0 0 0,0 1 0 0 0,0 0 0 0 0,0-1 0 0 0,0 1 0 0 0,-1-1 0 0 0,1 1 0 0 0,0 0 0 0 0,1-1 0 0 0,-1 1 0 0 0,0 0 0 0 0,0-1 0 0 0,0 1 0 0 0,0-1 0 0 0,0 1 0 0 0,1-1 0 0 0,-1 1 1 0 0,0 0-1 0 0,0-1 0 0 0,1 1 0 0 0,-1-1 0 0 0,0 1 0 0 0,1-1 0 0 0,-1 1 0 0 0,1-1 0 0 0,-1 0 0 0 0,0 1 0 0 0,1-1 0 0 0,0 1 0 0 0,24-2-90 0 0,26-20-49 0 0,-32 11 12 0 0,44-28-1333 0 0,-60 36 1360 0 0,1 0-1 0 0,-1-1 1 0 0,0 1 0 0 0,-1-1 0 0 0,1 0 0 0 0,0 0-1 0 0,-1 0 1 0 0,0 0 0 0 0,1 0 0 0 0,-1 0 0 0 0,0-1 0 0 0,-1 1-1 0 0,1-1 1 0 0,-1 0 0 0 0,2-4 0 0 0,-8 0 1549 0 0,5 8-1427 0 0,0 0 0 0 0,-1 1 0 0 0,1-1 0 0 0,-1 0 0 0 0,1 0 0 0 0,-1 0 0 0 0,1 0 0 0 0,0 0 1 0 0,-1 1-1 0 0,1-1 0 0 0,-1 0 0 0 0,1 0 0 0 0,0 1 0 0 0,-1-1 0 0 0,1 0 0 0 0,0 1 0 0 0,-1-1 0 0 0,1 0 0 0 0,0 1 0 0 0,0-1 0 0 0,-1 1 1 0 0,1-1-1 0 0,0 0 0 0 0,0 1 0 0 0,0-1 0 0 0,0 1 0 0 0,-1-1 0 0 0,1 0 0 0 0,0 1 0 0 0,0-1 0 0 0,0 1 0 0 0,0-1 0 0 0,0 1 0 0 0,0-1 1 0 0,0 1-1 0 0,0 0 0 0 0,0 2-4 0 0,-1 0 1 0 0,1 0 0 0 0,0 1 0 0 0,0-1 0 0 0,0 0-1 0 0,0 0 1 0 0,0 0 0 0 0,1 1 0 0 0,-1-1 0 0 0,1 0-1 0 0,0 0 1 0 0,0 0 0 0 0,0 0 0 0 0,1 0-1 0 0,-1 0 1 0 0,1 0 0 0 0,-1 0 0 0 0,1-1 0 0 0,0 1-1 0 0,0-1 1 0 0,0 1 0 0 0,0-1 0 0 0,1 0 0 0 0,-1 0-1 0 0,1 0 1 0 0,-1 0 0 0 0,1 0 0 0 0,0 0 0 0 0,0-1-1 0 0,0 1 1 0 0,0-1 0 0 0,0 0 0 0 0,3 1-1 0 0,2 0 78 0 0,0 0-1 0 0,-1-1 1 0 0,1 0-1 0 0,0 0 0 0 0,0-1 1 0 0,0 0-1 0 0,0-1 1 0 0,0 0-1 0 0,-1 0 0 0 0,1 0 1 0 0,0-1-1 0 0,-1 0 1 0 0,1-1-1 0 0,-1 1 0 0 0,0-2 1 0 0,0 1-1 0 0,0-1 1 0 0,11-7-1 0 0,-4 2-69 0 0,0-1-1 0 0,-1 0 1 0 0,0-1 0 0 0,-1 0 0 0 0,0-1-1 0 0,-1 0 1 0 0,18-26 0 0 0,-21 24-218 0 0,-1 0-1 0 0,-1 0 1 0 0,0-1 0 0 0,-1 0 0 0 0,-1 0 0 0 0,0 0-1 0 0,-1-1 1 0 0,0 1 0 0 0,-2-1 0 0 0,1 0-1 0 0,-2 0 1 0 0,0 1 0 0 0,-1-1 0 0 0,-1 0-1 0 0,0 0 1 0 0,-1 1 0 0 0,-1 0 0 0 0,-1-1 0 0 0,0 1-1 0 0,0 1 1 0 0,-10-18 0 0 0,15 31 246 0 0,-1 0 0 0 0,1 1 1 0 0,0-1-1 0 0,-1 0 0 0 0,1 0 0 0 0,-1 0 1 0 0,1 1-1 0 0,-1-1 0 0 0,1 0 0 0 0,-1 1 1 0 0,0-1-1 0 0,1 0 0 0 0,-1 1 0 0 0,0-1 1 0 0,1 1-1 0 0,-1-1 0 0 0,0 1 0 0 0,0 0 0 0 0,1-1 1 0 0,-1 1-1 0 0,0 0 0 0 0,0-1 0 0 0,0 1 1 0 0,0 0-1 0 0,1 0 0 0 0,-1 0 0 0 0,0 0 1 0 0,0 0-1 0 0,0 0 0 0 0,0 0 0 0 0,0 0 1 0 0,0 0-1 0 0,0 0 0 0 0,-1 1-24 0 0,0 1 0 0 0,0-1 0 0 0,1 0 0 0 0,-1 1 0 0 0,0-1 0 0 0,1 1-1 0 0,-1 0 1 0 0,1 0 0 0 0,0-1 0 0 0,0 1 0 0 0,0 0 0 0 0,-2 4 0 0 0,-2 6 28 0 0,0 0-1 0 0,0 1 1 0 0,-3 17 0 0 0,5-8 145 0 0,1 1 0 0 0,0-1 1 0 0,2 0-1 0 0,0 1 1 0 0,2-1-1 0 0,0 1 0 0 0,10 39 1 0 0,-3-31-135 0 0,1 0 1 0 0,1-1-1 0 0,2 0 1 0 0,29 51-1 0 0,-41-79-255 0 0,1 1 0 0 0,-1-1-1 0 0,1 0 1 0 0,-1 0 0 0 0,1 0 0 0 0,0 0-1 0 0,-1 0 1 0 0,1 0 0 0 0,0-1 0 0 0,0 1 0 0 0,0 0-1 0 0,1-1 1 0 0,1 2 0 0 0,3-2-1024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17.0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35 15595 0 0,'0'0'1177'0'0,"1"0"-1105"0"0,1 0 360 0 0,24-6-368 0 0,-12 5-112 0 0,1-2-16 0 0,3 1 40 0 0,5-2 24 0 0,-1 1 8 0 0,3-2-8 0 0,-1 2 0 0 0,1 0-80 0 0,1 0 0 0 0,-3 1 8 0 0,0 2-64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18.5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84 1524 7258 0 0,'-1'-6'9515'0'0,"-4"-18"-7269"0"0,-2-8-2001 0 0,1 0 0 0 0,1-1 0 0 0,-1-45 0 0 0,7-113-207 0 0,1 75-7 0 0,-4 0-39 0 0,-26-177 0 0 0,24 268-33 0 0,2-1-1 0 0,0 0 1 0 0,2 0-1 0 0,1 0 0 0 0,9-50 1 0 0,-8 51 39 0 0,-1 1 1 0 0,-1-1-1 0 0,-1 0 1 0 0,-1 1-1 0 0,-1-1 1 0 0,-8-27-1 0 0,-1-22 30 0 0,10-35-37 0 0,1 106 2 0 0,1 2-1 0 0,199-5-1775 0 0,102 3 1855 0 0,-206 1 294 0 0,-94 2-122 0 0,19 76-1575 0 0,-18-23 1117 0 0,-2 0 1 0 0,-13 99 0 0 0,6-91 279 0 0,0 109 0 0 0,34 142 702 0 0,-11-145-508 0 0,2 168 172 0 0,-16-321-369 0 0,-1-13-4 0 0,0 0 0 0 0,-1 0 0 0 0,1 0 1 0 0,-1 1-1 0 0,1-1 0 0 0,-1 0 0 0 0,0 0 0 0 0,0 1 1 0 0,1-1-1 0 0,-1 0 0 0 0,0 1 0 0 0,0-1 1 0 0,0 0-1 0 0,0 1 0 0 0,0-1 0 0 0,-1 0 0 0 0,1 1 1 0 0,0-1-1 0 0,-1 0 0 0 0,1 1 0 0 0,-1-1 0 0 0,1 0 1 0 0,-1 0-1 0 0,1 0 0 0 0,-1 1 0 0 0,0-1 0 0 0,0 0 1 0 0,1 0-1 0 0,-1 0 0 0 0,0 0 0 0 0,0 0 0 0 0,0-1 1 0 0,0 1-1 0 0,0 0 0 0 0,-1 0 0 0 0,1 0 1 0 0,0-1-1 0 0,0 1 0 0 0,-2 0 0 0 0,-81 19-4 0 0,-1-4-1 0 0,0-3 1 0 0,0-4 0 0 0,-134-3-1 0 0,218-6-594 0 0,9 6-4702 0 0,1-4 5031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18.98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22 4825 0 0,'0'0'8911'0'0,"7"0"-7720"0"0,51 1-161 0 0,93-12 0 0 0,-32 1-1623 0 0,-82 8-1614 0 0,45 4 0 0 0,-55 1 1317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5:19.40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51 5393 0 0,'0'0'10280'0'0,"12"11"-9663"0"0,-4-8-528 0 0,-1 0 0 0 0,1-1 0 0 0,0 0 0 0 0,0 0 1 0 0,1-1-1 0 0,-1 0 0 0 0,0 0 0 0 0,0-1 0 0 0,1 0 0 0 0,-1-1 0 0 0,0 0 0 0 0,9-2 0 0 0,20-5 361 0 0,54-19-1 0 0,-65 17-1248 0 0,2 2 1 0 0,-1 0-1 0 0,32-3 1 0 0,-9 11-3787 0 0,-26 4 1419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7:20.61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478 2290 3865 0 0,'-36'-30'4625'0'0,"11"19"-2722"0"0,67-4-1888 0 0,-22 7-75 0 0,30-6-9 0 0,0 3 1 0 0,2 1 0 0 0,-1 4 0 0 0,70-2-1 0 0,-48 4 81 0 0,89-16-1 0 0,-73-1 50 0 0,0-4 0 0 0,-1-3 0 0 0,-2-5 0 0 0,-1-3 0 0 0,-2-3 0 0 0,112-73 0 0 0,-52 24-19 0 0,137-90 84 0 0,-223 137-48 0 0,-2-2-1 0 0,86-89 1 0 0,-87 75 4 0 0,-1 2-25 0 0,-2-2 0 0 0,53-78 0 0 0,-94 118 70 0 0,-2 1 0 0 0,0-2 0 0 0,-1 1 1 0 0,-1-1-1 0 0,-1 0 0 0 0,0 0 0 0 0,-1-1 0 0 0,-1 1 0 0 0,-1-1 0 0 0,-1 0 0 0 0,0 0 0 0 0,-1 0 0 0 0,-1 0 0 0 0,-6-29 0 0 0,2 20 75 0 0,-1 0 1 0 0,-2 1 0 0 0,0 0-1 0 0,-2 0 1 0 0,-1 1-1 0 0,-1 1 1 0 0,-1-1 0 0 0,-1 2-1 0 0,-20-26 1 0 0,-189-220-366 0 0,205 251 148 0 0,0 0 0 0 0,-1 2 0 0 0,-1 0 0 0 0,-1 1 0 0 0,0 2 0 0 0,-1 0 0 0 0,-1 1 0 0 0,-46-19 0 0 0,35 20-113 0 0,0 2 0 0 0,0 2 0 0 0,-1 1 1 0 0,0 1-1 0 0,-1 2 0 0 0,-35 1 1 0 0,-49 2-26 0 0,-143 15 0 0 0,207-6 109 0 0,0 1 1 0 0,1 3 0 0 0,0 3-1 0 0,-92 37 1 0 0,-395 241-233 0 0,382-199 410 0 0,136-78-137 0 0,1 1-1 0 0,1 0 0 0 0,1 2 0 0 0,0 0 0 0 0,2 2 0 0 0,0 0 0 0 0,1 1 0 0 0,-18 30 0 0 0,-12 26-48 0 0,-45 98-1 0 0,77-139 11 0 0,1 1 0 0 0,1 0 0 0 0,3 1 0 0 0,1 0 0 0 0,1 1 0 0 0,3 0 0 0 0,1 0 0 0 0,2 0 0 0 0,2 1 0 0 0,1-1 0 0 0,7 43 0 0 0,-4-69 0 0 0,0 0 0 0 0,1 0-1 0 0,1 0 1 0 0,0 0-1 0 0,1-1 1 0 0,0 0 0 0 0,15 21-1 0 0,6 4-62 0 0,35 38 0 0 0,-32-41 94 0 0,26 39 1 0 0,-17-15 44 0 0,54 63 0 0 0,-74-101-2 0 0,1 0 1 0 0,0-2-1 0 0,2 0 0 0 0,0-1 1 0 0,45 26-1 0 0,-18-20-396 0 0,0-1 1 0 0,1-3-1 0 0,1-3 0 0 0,1-1 0 0 0,55 9 0 0 0,-42-13 292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8T14:27:22.3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443 2131 4209 0 0,'5'-6'5521'0'0,"11"1"-3849"0"0,23-2-2943 0 0,-26 5 1797 0 0,355-43-328 0 0,-275 39-146 0 0,0-4 0 0 0,-1-4 1 0 0,140-40-1 0 0,134-97 257 0 0,-77 27-112 0 0,-225 100-160 0 0,-2-2 0 0 0,-1-2-1 0 0,69-44 1 0 0,-111 59-25 0 0,-1 0 1 0 0,0-1-1 0 0,-1-1 0 0 0,0 0 0 0 0,-1-2 0 0 0,-1 0 1 0 0,0-1-1 0 0,-2 0 0 0 0,0-1 0 0 0,-1 0 0 0 0,0-1 0 0 0,-2 0 1 0 0,10-27-1 0 0,0-19 795 0 0,-3 1 0 0 0,-3-2-1 0 0,-2 0 1 0 0,-3-1 0 0 0,-1-96 0 0 0,-7 141-923 0 0,-2 0 1 0 0,0 0-1 0 0,-2 0 0 0 0,0 0 1 0 0,-1 1-1 0 0,-2-1 1 0 0,0 1-1 0 0,-1 0 0 0 0,-2 1 1 0 0,0 0-1 0 0,-1 0 1 0 0,-24-36-1 0 0,-217-259 1225 0 0,239 304-1139 0 0,-1 0 0 0 0,-1 1 0 0 0,0 1 0 0 0,0 0 0 0 0,-1 1-1 0 0,-1 0 1 0 0,1 1 0 0 0,-1 1 0 0 0,0 1 0 0 0,-29-8-1 0 0,-11 0-141 0 0,-109-12 0 0 0,116 22 129 0 0,-1 2 0 0 0,0 2 0 0 0,-69 10 0 0 0,-146 35-128 0 0,247-42 170 0 0,-70 17-10 0 0,0 3 0 0 0,2 4 0 0 0,1 4-1 0 0,-106 54 1 0 0,36-14-7 0 0,99-48 81 0 0,0 3 0 0 0,2 1 0 0 0,1 3 1 0 0,-95 73-1 0 0,129-85-105 0 0,1 1 1 0 0,0 1 0 0 0,2 0-1 0 0,0 1 1 0 0,1 1 0 0 0,2 1-1 0 0,-12 24 1 0 0,-67 180-174 0 0,53-121 230 0 0,33-89-36 0 0,1 1-1 0 0,1 0 1 0 0,0 0 0 0 0,2 0 0 0 0,0 0 0 0 0,1 1-1 0 0,0-1 1 0 0,2 1 0 0 0,3 23 0 0 0,6 20-41 0 0,25 83 0 0 0,-13-60 151 0 0,-19-72-80 0 0,1-1-1 0 0,0 0 1 0 0,1 0 0 0 0,0 0-1 0 0,1-1 1 0 0,0 1-1 0 0,1-1 1 0 0,0-1 0 0 0,14 17-1 0 0,-3-10 3 0 0,0 1 1 0 0,1-2-1 0 0,41 27 0 0 0,39 25 23 0 0,-26-17-225 0 0,97 52 0 0 0,26-1-6499 0 0,-154-80 4379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9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 5033 0 0,'5'43'5382'0'0,"7"-1"-3293"0"0,-8-29-1676 0 0,0-1 0 0 0,-1 1 0 0 0,0 0-1 0 0,1 23 1 0 0,-5-30 4175 0 0,-1-15-3638 0 0,2-21-1050 0 0,2 12 74 0 0,2-5 44 0 0,0 1 0 0 0,11-33 0 0 0,-14 51-91 0 0,0 0 0 0 0,0 0 0 0 0,1 0 0 0 0,0 0 0 0 0,0 1 1 0 0,0-1-1 0 0,0 1 0 0 0,0-1 0 0 0,1 1 0 0 0,0 0 0 0 0,-1 0 1 0 0,1 0-1 0 0,0 0 0 0 0,1 0 0 0 0,-1 1 0 0 0,0-1 0 0 0,1 1 0 0 0,-1 0 1 0 0,1 0-1 0 0,5-2 0 0 0,-7 4 11 0 0,-1 0 0 0 0,1-1 1 0 0,0 1-1 0 0,-1 0 0 0 0,1 1 0 0 0,-1-1 1 0 0,1 0-1 0 0,-1 0 0 0 0,1 1 0 0 0,-1-1 1 0 0,1 1-1 0 0,-1-1 0 0 0,1 1 0 0 0,-1 0 1 0 0,0-1-1 0 0,1 1 0 0 0,-1 0 0 0 0,0 0 1 0 0,0 0-1 0 0,1 0 0 0 0,-1 0 0 0 0,0 0 1 0 0,0 0-1 0 0,0 1 0 0 0,0-1 0 0 0,1 2 1 0 0,22 45-64 0 0,-12-23 45 0 0,-8-18-278 0 0,0 0 1 0 0,0 0 0 0 0,1-1-1 0 0,0 0 1 0 0,0 1 0 0 0,1-2 0 0 0,0 1-1 0 0,0 0 1 0 0,0-1 0 0 0,10 6-1 0 0,0-4-372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37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402 1749 8002 0 0,'0'0'1532'0'0,"2"-6"-15"0"0,2-7-100 0 0,-1 11-1503 0 0,-1 0-1 0 0,1 1 1 0 0,0-1 0 0 0,0 0-1 0 0,0 1 1 0 0,-1-1 0 0 0,1 1-1 0 0,0 0 1 0 0,1 0 0 0 0,-1 0-1 0 0,0 1 1 0 0,0-1 0 0 0,5 1-1 0 0,-2-1-36 0 0,0 0-18 0 0,0 1 0 0 0,0 0 0 0 0,1 0 0 0 0,-1 1 0 0 0,0 0 0 0 0,0 0 0 0 0,0 0 0 0 0,0 1 0 0 0,0-1 0 0 0,7 5 0 0 0,13 2-194 0 0,73 14 419 0 0,2-5 0 0 0,0-4 0 0 0,140 0 0 0 0,-88-13 406 0 0,-1-7 1 0 0,264-46-1 0 0,-170-6 223 0 0,-205 46-519 0 0,0-2 0 0 0,0-1 0 0 0,68-40 1 0 0,-90 44-9 0 0,0-1 0 0 0,-1-1 0 0 0,0-1 0 0 0,-2 0 0 0 0,1-1 0 0 0,-2-1 0 0 0,0-1 0 0 0,-2 0 0 0 0,1-1 0 0 0,13-26 0 0 0,-15 19 53 0 0,0-1 1 0 0,-2 0-1 0 0,0-1 1 0 0,-2 1-1 0 0,-1-2 1 0 0,-2 1-1 0 0,4-50 1 0 0,-6 37 98 0 0,-2 0 1 0 0,-2 0-1 0 0,-2 0 1 0 0,-1 0-1 0 0,-3 0 1 0 0,-1 1-1 0 0,-1 0 0 0 0,-22-55 1 0 0,23 77-176 0 0,0 1 0 0 0,-1 1 0 0 0,-1-1 0 0 0,-1 2 0 0 0,-21-26 0 0 0,-71-62 540 0 0,103 103-702 0 0,-33-32 117 0 0,-39-54 1 0 0,47 54-38 0 0,-2 1 0 0 0,-37-34 0 0 0,23 30-82 0 0,-1 2 1 0 0,-61-37-1 0 0,83 59-1 0 0,1 1 0 0 0,-1 1 1 0 0,-1 0-1 0 0,0 2 0 0 0,0 0 1 0 0,0 1-1 0 0,-1 2 0 0 0,-31-4 0 0 0,-787 5 116 0 0,772 7-425 0 0,-116 20 1 0 0,155-18 213 0 0,1 1-1 0 0,0 2 1 0 0,1 0-1 0 0,0 2 1 0 0,0 1-1 0 0,-42 26 1 0 0,55-28-105 0 0,-1 2 1 0 0,2 0-1 0 0,0 0 1 0 0,0 1 0 0 0,-13 18-1 0 0,-49 78-1017 0 0,24-32 1181 0 0,32-48-24 0 0,0 2 1 0 0,2 0-1 0 0,2 1 1 0 0,1 0-1 0 0,1 1 1 0 0,2 1-1 0 0,-12 56 1 0 0,15-39 10 0 0,1-1 0 0 0,3 2 1 0 0,2-1-1 0 0,7 86 0 0 0,1-97 14 0 0,2 0-1 0 0,2 0 0 0 0,1-1 0 0 0,2 0 0 0 0,2-1 1 0 0,1 0-1 0 0,2-2 0 0 0,24 38 0 0 0,-16-33-38 0 0,1-2 0 0 0,3-1-1 0 0,0-2 1 0 0,67 62-1 0 0,-68-74 42 0 0,0-1-1 0 0,2-1 0 0 0,0-1 0 0 0,1-2 1 0 0,1-1-1 0 0,62 23 0 0 0,-65-32 157 0 0,1-2 0 0 0,-1-1 0 0 0,44 2 0 0 0,-26-2 129 0 0,23-2 367 0 0,-71-4-482 0 0,33 5 969 0 0,-32-5-1103 0 0,1 4 21 0 0,0 0 1 0 0,-1 0 0 0 0,1-1 0 0 0,0 1-1 0 0,-1 0 1 0 0,1 8 0 0 0,-1-12-24 0 0,-1 1 1 0 0,0-1-1 0 0,1 0 0 0 0,-1 1 1 0 0,1-1-1 0 0,-1 0 0 0 0,0 0 1 0 0,1 1-1 0 0,-1-1 0 0 0,1 0 1 0 0,-1 0-1 0 0,1 0 0 0 0,-1 0 1 0 0,1 0-1 0 0,-1 0 0 0 0,1 1 1 0 0,-1-1-1 0 0,1 0 0 0 0,-1 0 1 0 0,0 0-1 0 0,1-1 0 0 0,-1 1 0 0 0,1 0 1 0 0,-1 0-1 0 0,1 0 0 0 0,-1 0 1 0 0,1 0-1 0 0,-1 0 0 0 0,1-1 1 0 0,0 1-1 0 0,15-6-332 0 0,-15 6 336 0 0,12-9-84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47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69 2465 0 0,'0'0'1863'0'0,"-1"-11"2974"0"0,-9 0-3158 0 0,18 9-2633 0 0,12-3 967 0 0,1 0 1 0 0,0 2-1 0 0,1 1 0 0 0,-1 0 1 0 0,27 2-1 0 0,21-2-2 0 0,376-9-25 0 0,-144 6 283 0 0,-190 5 2492 0 0,-116-1-2587 0 0,-27-2-246 0 0,-1 0 1 0 0,1 3-1 0 0,-1 0 1 0 0,-39 7-1 0 0,-26-1 60 0 0,-261-13 560 0 0,210 0-283 0 0,88 6-4 0 0,-77 7 0 0 0,134-4-1314 0 0,10-1 347 0 0,26 3 49 0 0,46 1 363 0 0,683-1 312 0 0,-697-4 2772 0 0,-70 0-2584 0 0,-479 27-545 0 0,115-11 1047 0 0,358-15-665 0 0,-18 1-2599 0 0,63 13 884 0 0,225-1 665 0 0,-118-10 1040 0 0,330 7 354 0 0,-408-10 3787 0 0,-92-3-3196 0 0,-444-6-1340 0 0,372 8 402 0 0,40 1-385 0 0,0 2-1 0 0,0 3 1 0 0,-66 15 0 0 0,102-15-226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54.5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0 165 13147 0 0,'0'0'2784'0'0,"11"-13"-1161"0"0,3-3-1434 0 0,1 0-1 0 0,0 1 0 0 0,2 1 0 0 0,-1 1 0 0 0,30-19 0 0 0,-36 26-424 0 0,0 0 0 0 0,1 1 0 0 0,0 0 0 0 0,0 0 0 0 0,0 1 0 0 0,1 0 0 0 0,-1 1 0 0 0,1 1 0 0 0,0 0 0 0 0,0 0 0 0 0,0 1 0 0 0,14 1 0 0 0,-25 0 45 0 0,1 0 1 0 0,-1 1-1 0 0,1-1 0 0 0,-1 1 0 0 0,1-1 0 0 0,-1 1 0 0 0,1 0 0 0 0,-1-1 1 0 0,1 1-1 0 0,-1 0 0 0 0,0 0 0 0 0,1 0 0 0 0,-1 0 0 0 0,0 0 0 0 0,0 0 1 0 0,0 0-1 0 0,0 0 0 0 0,0 1 0 0 0,0-1 0 0 0,0 0 0 0 0,0 1 0 0 0,0-1 1 0 0,-1 1-1 0 0,1-1 0 0 0,-1 1 0 0 0,1-1 0 0 0,-1 1 0 0 0,1-1 0 0 0,-1 1 1 0 0,0-1-1 0 0,0 1 0 0 0,0 0 0 0 0,0-1 0 0 0,0 1 0 0 0,0-1 0 0 0,0 3 1 0 0,-1 9-307 0 0,-1 0 0 0 0,0-1 0 0 0,-7 21 0 0 0,5-16 1031 0 0,0-4-400 0 0,0 0 0 0 0,-1 0 0 0 0,-9 16 0 0 0,8-16 199 0 0,0-1 1 0 0,-7 25 2635 0 0,21-36-3120 0 0,0 0 1 0 0,0 0 0 0 0,0-1-1 0 0,0 0 1 0 0,12-2-1 0 0,-13 2 52 0 0,0-1 0 0 0,0 1 0 0 0,1 0-1 0 0,-1 0 1 0 0,0 1 0 0 0,0 0 0 0 0,12 3-1 0 0,-10-1-58 0 0,-1 1 0 0 0,1 0 0 0 0,-1 0 0 0 0,0 1 0 0 0,-1 0 0 0 0,1 1 0 0 0,-1-1 1 0 0,0 1-1 0 0,0 1 0 0 0,-1-1 0 0 0,0 1 0 0 0,0 0 0 0 0,6 10 0 0 0,-9-12 32 0 0,0 1 0 0 0,0 0 0 0 0,0-1 1 0 0,-1 1-1 0 0,1 0 0 0 0,-2 1 1 0 0,1-1-1 0 0,-1 0 0 0 0,1 0 0 0 0,-2 1 1 0 0,1-1-1 0 0,-1 1 0 0 0,0-1 0 0 0,0 1 1 0 0,-1-1-1 0 0,0 0 0 0 0,0 1 0 0 0,0-1 1 0 0,-4 11-1 0 0,1-10 385 0 0,1-1 0 0 0,-1 1 1 0 0,0 0-1 0 0,-1-1 0 0 0,0 0 0 0 0,0 0 0 0 0,0 0 0 0 0,-7 6 0 0 0,-53 38 2965 0 0,48-37-2377 0 0,8-7-451 0 0,-1 1 0 0 0,0-2 0 0 0,0 1 1 0 0,0-1-1 0 0,0-1 0 0 0,-1 0 0 0 0,0 0 0 0 0,0-1 1 0 0,0 0-1 0 0,0-1 0 0 0,0-1 0 0 0,0 1 0 0 0,-1-2 1 0 0,1 0-1 0 0,0 0 0 0 0,-1-1 0 0 0,1 0 1 0 0,0-1-1 0 0,0 0 0 0 0,-11-4 0 0 0,19 5-518 0 0,0 0 0 0 0,1 0 0 0 0,-1-1 0 0 0,1 1 0 0 0,-1-1 0 0 0,1 0 0 0 0,0 1 0 0 0,0-1 0 0 0,0 0 0 0 0,0 0 0 0 0,0 0 0 0 0,0 0 0 0 0,0-1 0 0 0,1 1 0 0 0,-1-1 0 0 0,1 1 0 0 0,-1-1 0 0 0,1 1 0 0 0,0-1 0 0 0,0 0 0 0 0,0 1 0 0 0,1-1 0 0 0,-1 0 0 0 0,0-4 0 0 0,1-3-1277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5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36 159 14259 0 0,'2'-19'3673'0'0,"7"1"-3976"0"0,-4 11 576 0 0,-2 3-312 0 0,0 0-1 0 0,0 0 0 0 0,0 0 0 0 0,1 1 1 0 0,0 0-1 0 0,0-1 0 0 0,0 1 0 0 0,0 0 0 0 0,0 1 1 0 0,0-1-1 0 0,6-2 0 0 0,2-1-164 0 0,8-7-225 0 0,1 2-1 0 0,0 0 1 0 0,40-13-1 0 0,-55 22 167 0 0,0 0-1 0 0,1 1 1 0 0,-1 0 0 0 0,1 0 0 0 0,0 1-1 0 0,-1-1 1 0 0,1 2 0 0 0,7 0 0 0 0,-11-1 13 0 0,1 1 0 0 0,0 0 0 0 0,-1 0 0 0 0,1 1 0 0 0,-1-1 0 0 0,1 1 0 0 0,-1 0 0 0 0,0 0 0 0 0,1 0 0 0 0,-1 0 0 0 0,0 0 0 0 0,0 1 0 0 0,-1-1 0 0 0,1 1 0 0 0,3 3 0 0 0,-3 0 109 0 0,0-1 0 0 0,0 1 0 0 0,0-1 0 0 0,-1 1 1 0 0,0 0-1 0 0,0 0 0 0 0,0 0 0 0 0,-1 0 0 0 0,0 0 0 0 0,0 0 0 0 0,-1 1 0 0 0,1-1 1 0 0,-1 0-1 0 0,-2 11 0 0 0,0 7 154 0 0,-2 1 1 0 0,-9 30 0 0 0,2-13 58 0 0,-1-1 1 0 0,-2 0 0 0 0,-27 51 0 0 0,32-75 324 0 0,-1-1 0 0 0,0 0-1 0 0,-26 28 1 0 0,25-33 423 0 0,0 0 0 0 0,0-1-1 0 0,-2-1 1 0 0,1 0 0 0 0,-23 13 0 0 0,31-21-521 0 0,1 1 0 0 0,-1 0 1 0 0,0-1-1 0 0,0 1 0 0 0,0-1 0 0 0,0 0 0 0 0,0 0 1 0 0,0-1-1 0 0,0 1 0 0 0,0-1 0 0 0,0 0 1 0 0,0 0-1 0 0,0 0 0 0 0,0 0 0 0 0,0-1 0 0 0,0 0 1 0 0,0 0-1 0 0,0 0 0 0 0,0 0 0 0 0,0-1 1 0 0,-3-1-1 0 0,4 1-209 0 0,0 0 1 0 0,1 0 0 0 0,0 0-1 0 0,-1 0 1 0 0,1 0-1 0 0,0-1 1 0 0,0 1-1 0 0,0-1 1 0 0,0 1 0 0 0,1-1-1 0 0,-1 0 1 0 0,1 0-1 0 0,0 1 1 0 0,-1-1 0 0 0,1 0-1 0 0,0 0 1 0 0,1 0-1 0 0,-1-1 1 0 0,1 1 0 0 0,-1 0-1 0 0,1 0 1 0 0,0 0-1 0 0,0 0 1 0 0,0 0 0 0 0,1 0-1 0 0,-1-1 1 0 0,1 1-1 0 0,0-3 1 0 0,2-6-336 0 0,1-1 0 0 0,0 1 0 0 0,1 0 0 0 0,0 0 0 0 0,0 1-1 0 0,2-1 1 0 0,-1 1 0 0 0,1 0 0 0 0,1 1 0 0 0,9-10 0 0 0,-14 16 27 0 0,0 1-1 0 0,0-1 1 0 0,1 1 0 0 0,-1 0 0 0 0,1 0-1 0 0,0 1 1 0 0,-1-1 0 0 0,1 1 0 0 0,1 0-1 0 0,-1 0 1 0 0,0 0 0 0 0,0 0 0 0 0,1 1-1 0 0,-1 0 1 0 0,1 0 0 0 0,-1 0 0 0 0,1 0-1 0 0,0 1 1 0 0,-1 0 0 0 0,1-1 0 0 0,-1 2-1 0 0,1-1 1 0 0,0 1 0 0 0,-1-1-1 0 0,1 1 1 0 0,-1 1 0 0 0,1-1 0 0 0,-1 1-1 0 0,0-1 1 0 0,7 5 0 0 0,-2-1 49 0 0,-1 1 0 0 0,0 0-1 0 0,0 1 1 0 0,-1 0 0 0 0,1 0 0 0 0,-2 1 0 0 0,1-1 0 0 0,-1 2-1 0 0,8 12 1 0 0,3 9 512 0 0,18 46 0 0 0,-22-32-2362 0 0,-5-31 975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56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47 12987 0 0,'0'-2'187'0'0,"0"0"1"0"0,0 0-1 0 0,0 1 1 0 0,0-1-1 0 0,0 0 1 0 0,-1 0-1 0 0,1 0 1 0 0,0 1-1 0 0,-1-1 1 0 0,1 0-1 0 0,-1 1 1 0 0,0-1-1 0 0,0 0 1 0 0,1 1-1 0 0,-1-1 0 0 0,0 1 1 0 0,0-1-1 0 0,-1 1 1 0 0,1-1-1 0 0,0 1 1 0 0,0 0-1 0 0,-1 0 1 0 0,1 0-1 0 0,0 0 1 0 0,-3-2-1 0 0,1 2-179 0 0,0 0 0 0 0,0 0 0 0 0,-1 1-1 0 0,1-1 1 0 0,0 1 0 0 0,-1 0 0 0 0,1 0 0 0 0,0 0-1 0 0,0 0 1 0 0,-1 0 0 0 0,1 1 0 0 0,-7 1 0 0 0,-2 1-286 0 0,0 1 0 0 0,1 1 1 0 0,-1 0-1 0 0,1 1 1 0 0,-1 0-1 0 0,-16 12 0 0 0,20-12 190 0 0,0 1 0 0 0,1 0-1 0 0,-1 0 1 0 0,1 0-1 0 0,-7 10 1 0 0,13-15 8 0 0,0-1-1 0 0,0 1 1 0 0,0-1 0 0 0,0 1 0 0 0,1-1 0 0 0,-1 1-1 0 0,0-1 1 0 0,1 1 0 0 0,-1 0 0 0 0,1-1 0 0 0,0 1-1 0 0,-1 0 1 0 0,1 0 0 0 0,0-1 0 0 0,0 1 0 0 0,0 0-1 0 0,0 0 1 0 0,0-1 0 0 0,0 1 0 0 0,1 0 0 0 0,-1-1-1 0 0,1 1 1 0 0,-1 0 0 0 0,1-1 0 0 0,0 1 0 0 0,-1 0-1 0 0,1-1 1 0 0,0 1 0 0 0,0-1 0 0 0,0 0 0 0 0,0 1-1 0 0,0-1 1 0 0,1 0 0 0 0,-1 1 0 0 0,0-1 0 0 0,3 2-1 0 0,12 8-557 0 0,0-1 0 0 0,19 9 0 0 0,18 11-398 0 0,-37-19-154 0 0,0 0 1 0 0,23 23-1 0 0,-33-29 1172 0 0,-1 0 0 0 0,-1 1 0 0 0,1 0 1 0 0,-1 0-1 0 0,0 1 0 0 0,0-1 0 0 0,-1 1 0 0 0,1 0 1 0 0,3 14-1 0 0,-7-19 151 0 0,1 0 0 0 0,-1 0-1 0 0,0 0 1 0 0,0 0 0 0 0,0 0 0 0 0,0 0 0 0 0,0 0-1 0 0,0 0 1 0 0,-1 0 0 0 0,1 0 0 0 0,-1 0 0 0 0,0 0-1 0 0,1-1 1 0 0,-1 1 0 0 0,0 0 0 0 0,0 0 0 0 0,0-1-1 0 0,0 1 1 0 0,0 0 0 0 0,0-1 0 0 0,-1 1 0 0 0,1-1-1 0 0,-1 1 1 0 0,1-1 0 0 0,-1 0 0 0 0,1 0 0 0 0,-1 0-1 0 0,1 0 1 0 0,-4 2 0 0 0,-6 2 1144 0 0,1 1 0 0 0,-2-2 1 0 0,-19 7-1 0 0,19-8-640 0 0,-2 2 49 0 0,-1-1 0 0 0,0-1 0 0 0,0-1 1 0 0,-26 1-1 0 0,37-2-519 0 0,-1-1 1 0 0,0 0-1 0 0,0 0 1 0 0,0 0 0 0 0,0-1-1 0 0,0 0 1 0 0,0 0-1 0 0,0 0 1 0 0,1-1 0 0 0,-1 1-1 0 0,0-1 1 0 0,1 0-1 0 0,0-1 1 0 0,-1 1-1 0 0,1-1 1 0 0,0 1 0 0 0,0-1-1 0 0,-4-4 1 0 0,8 6-239 0 0,0 1 0 0 0,0 0 0 0 0,-1 0 0 0 0,1-1 0 0 0,0 1 0 0 0,0 0 0 0 0,0-1 0 0 0,0 1 0 0 0,0 0 0 0 0,0-1 0 0 0,0 1 0 0 0,0 0 0 0 0,0-1 0 0 0,-1 1 1 0 0,1 0-1 0 0,1-1 0 0 0,-1 1 0 0 0,0 0 0 0 0,0-1 0 0 0,0 1 0 0 0,0 0 0 0 0,0-1 0 0 0,0 1 0 0 0,0 0 0 0 0,0 0 0 0 0,0-1 0 0 0,1 1 0 0 0,-1 0 0 0 0,0-1 0 0 0,0 1 0 0 0,0 0 0 0 0,1 0 0 0 0,-1-1 1 0 0,0 1-1 0 0,0 0 0 0 0,1 0 0 0 0,-1 0 0 0 0,0-1 0 0 0,0 1 0 0 0,1 0 0 0 0,-1 0 0 0 0,0 0 0 0 0,1 0 0 0 0,-1 0 0 0 0,1-1 0 0 0,17-4-619 0 0,-15 4 474 0 0,9-2-418 0 0,0 1 1 0 0,0 0-1 0 0,1 1 1 0 0,-1 1-1 0 0,23 1 1 0 0,6 0 586 0 0,11-3 732 0 0,1-3 0 0 0,81-17 0 0 0,-105 15-141 0 0,1-2 0 0 0,-2-1-1 0 0,1-1 1 0 0,-1-1 0 0 0,49-30-1 0 0,-70 37-311 0 0,1-1 0 0 0,-1 0 0 0 0,0-1 0 0 0,0 0 0 0 0,-1 0 0 0 0,9-12 0 0 0,-12 15-62 0 0,-1 0-1 0 0,1 0 1 0 0,-1 0-1 0 0,0 0 1 0 0,0 0-1 0 0,0 0 1 0 0,-1 0-1 0 0,1-1 0 0 0,-1 1 1 0 0,0-1-1 0 0,0 1 1 0 0,-1-1-1 0 0,1 1 1 0 0,-1-1-1 0 0,-1-6 1 0 0,1 10-158 0 0,0-1 0 0 0,0 1 0 0 0,-1 0 0 0 0,1 0 0 0 0,0 0 0 0 0,-1 0 0 0 0,1 0 0 0 0,-1 0 0 0 0,1-1 0 0 0,-1 1 0 0 0,0 1 0 0 0,0-1 0 0 0,1 0 0 0 0,-1 0 1 0 0,0 0-1 0 0,0 0 0 0 0,0 0 0 0 0,0 1 0 0 0,0-1 0 0 0,0 0 0 0 0,0 1 0 0 0,-2-2 0 0 0,0 2-86 0 0,1-1 1 0 0,-1 1 0 0 0,1-1-1 0 0,-1 1 1 0 0,1 0-1 0 0,-1 0 1 0 0,1 0 0 0 0,-1 0-1 0 0,1 1 1 0 0,-4 0-1 0 0,-6 2-288 0 0,1 1 1 0 0,0 0-1 0 0,-16 9 0 0 0,25-12 398 0 0,-10 5-124 0 0,1 0 0 0 0,1 1 0 0 0,-1 1 0 0 0,1 0 0 0 0,1 0 0 0 0,-15 16 0 0 0,18-18 28 0 0,1 1 0 0 0,0-1 0 0 0,0 1 0 0 0,1 0 0 0 0,0 0 0 0 0,0 0 0 0 0,1 1 1 0 0,0 0-1 0 0,0-1 0 0 0,1 1 0 0 0,-2 11 0 0 0,3-16 25 0 0,1-1 0 0 0,0 1 0 0 0,0 0 0 0 0,0-1 0 0 0,0 1 0 0 0,0 0 0 0 0,1-1 0 0 0,-1 1 0 0 0,1 0 0 0 0,-1-1 0 0 0,1 1 0 0 0,0-1 0 0 0,0 1-1 0 0,1-1 1 0 0,-1 1 0 0 0,0-1 0 0 0,1 0 0 0 0,-1 0 0 0 0,3 3 0 0 0,-1-2-42 0 0,1 0-1 0 0,-1 0 0 0 0,1-1 0 0 0,0 1 1 0 0,0-1-1 0 0,0 1 0 0 0,0-1 1 0 0,1-1-1 0 0,-1 1 0 0 0,6 1 0 0 0,3 0-168 0 0,0-1 0 0 0,-1 0-1 0 0,1-1 1 0 0,0 0 0 0 0,0-1 0 0 0,0 0-1 0 0,12-3 1 0 0,-6-1-1269 0 0,-1 0 1 0 0,21-9 0 0 0,-8 2 951 0 0,-5 4-474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56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14067 0 0,'-5'5'-2626'0'0,"2"1"2303"0"0,0-1 1 0 0,1 0-1 0 0,0 1 1 0 0,0-1-1 0 0,1 1 0 0 0,0 0 1 0 0,0 0-1 0 0,0-1 0 0 0,0 1 1 0 0,1 10-1 0 0,10 63-86 0 0,-5-8 17101 0 0,-8-75-16700 0 0,1 0 1 0 0,0 1 0 0 0,0-1-1 0 0,0 0 1 0 0,0 0-1 0 0,0 0 1 0 0,1 0 0 0 0,0 0-1 0 0,0-1 1 0 0,0 1 0 0 0,0 0-1 0 0,1-1 1 0 0,0 1 0 0 0,0 0-1 0 0,0-1 1 0 0,0 1 0 0 0,1 0-1 0 0,-1-1 1 0 0,1 1 0 0 0,0 0-1 0 0,1 0 1 0 0,-1 0 0 0 0,1 0-1 0 0,0 0 1 0 0,-1 0 0 0 0,2 0-1 0 0,-1 0 1 0 0,0 1 0 0 0,1-1-1 0 0,0 1 1 0 0,0 0 0 0 0,0 0-1 0 0,0 0 1 0 0,0 0 0 0 0,4-2-1 0 0,2 0-327 0 0,-1 1 0 0 0,1 0-1 0 0,1 0 1 0 0,-1 1-1 0 0,0 1 1 0 0,1-1 0 0 0,-1 2-1 0 0,1-1 1 0 0,11 1-1 0 0,15 0-1979 0 0,41 5 0 0 0,-27-1-4085 0 0,-31-3 2979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56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15483 0 0,'0'0'2632'0'0,"14"74"-14172"0"0,-1-35 11653 0 0,2 1 1 0 0,21 39 0 0 0,-36-78 349 0 0,1-1 1 0 0,-1 1-1 0 0,0 0 0 0 0,1-1 1 0 0,-1 1-1 0 0,0 0 0 0 0,3 1 1854 0 0,-3-1-1854 0 0,1-1 0 0 0,-1 1 0 0 0,1-1 1 0 0,0 0-1 0 0,-1 1 0 0 0,1-1 0 0 0,0 0 1 0 0,0 1-1 0 0,10-6 4866 0 0,3-20-3029 0 0,-12 22-2568 0 0,12-26 837 0 0,10-31-1 0 0,-17 41-725 0 0,0 1 1 0 0,2 0-1 0 0,-1 0 0 0 0,17-23 0 0 0,18-13-2968 0 0,-22 29-4523 0 0,-16 17 3640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57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21565 0 0,'0'0'3240'0'0,"17"-5"-8041"0"0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58.2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9978 0 0,'0'0'-112'0'0,"0"8"-2584"0"0,-16 381 2029 0 0,-17-182-309 0 0,32-193-102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58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212 0 17084 0 0,'-76'109'-346'0'0,"54"-80"351"0"0,2 0 0 0 0,0 1 0 0 0,2 1 0 0 0,-13 34 0 0 0,26-53-1 0 0,0 1 0 0 0,1 0 0 0 0,1 0 0 0 0,0 0 0 0 0,1 0 0 0 0,0 14 0 0 0,1-19-17 0 0,2-1 0 0 0,-1 1 1 0 0,1 0-1 0 0,0-1 0 0 0,0 1 0 0 0,1-1 1 0 0,0 1-1 0 0,1-1 0 0 0,0 0 1 0 0,0 0-1 0 0,6 10 0 0 0,-6-11 30 0 0,1-1 0 0 0,0 0-1 0 0,0 0 1 0 0,0 0 0 0 0,1 0-1 0 0,0-1 1 0 0,0 1-1 0 0,0-1 1 0 0,0 0 0 0 0,1-1-1 0 0,-1 0 1 0 0,1 1 0 0 0,0-2-1 0 0,0 1 1 0 0,0-1 0 0 0,1 0-1 0 0,-1 0 1 0 0,0 0 0 0 0,1-1-1 0 0,-1 0 1 0 0,1-1 0 0 0,-1 1-1 0 0,1-1 1 0 0,0 0 0 0 0,-1-1-1 0 0,12-2 1 0 0,-9 1 212 0 0,1 0 1 0 0,-1-1-1 0 0,0 0 1 0 0,0 0 0 0 0,-1-1-1 0 0,1 0 1 0 0,-1-1-1 0 0,0 0 1 0 0,0 0-1 0 0,0-1 1 0 0,-1 0-1 0 0,1 0 1 0 0,-2-1-1 0 0,1 0 1 0 0,-1 0-1 0 0,0-1 1 0 0,9-14-1 0 0,-4 1-66 0 0,-2 0-1 0 0,0-1 0 0 0,-1-1 1 0 0,-1 1-1 0 0,-1-1 1 0 0,-2-1-1 0 0,0 1 0 0 0,-1 0 1 0 0,-1-1-1 0 0,-2 0 1 0 0,0 1-1 0 0,-6-40 0 0 0,5 55-207 0 0,-1 0-1 0 0,-1-1 1 0 0,0 1-1 0 0,0 0 1 0 0,0 1-1 0 0,-7-12 1 0 0,9 17-90 0 0,-1-1 1 0 0,1 1-1 0 0,0 0 1 0 0,-1-1 0 0 0,0 1-1 0 0,1 0 1 0 0,-1 0 0 0 0,0 0-1 0 0,0 1 1 0 0,0-1 0 0 0,0 0-1 0 0,0 1 1 0 0,-1-1-1 0 0,1 1 1 0 0,0 0 0 0 0,-1 0-1 0 0,1 0 1 0 0,-1 0 0 0 0,1 0-1 0 0,-1 0 1 0 0,0 1 0 0 0,1-1-1 0 0,-6 0 1 0 0,7 2-82 0 0,-1-1 1 0 0,1 0 0 0 0,-1 1-1 0 0,1 0 1 0 0,0-1-1 0 0,-1 1 1 0 0,1 0 0 0 0,0-1-1 0 0,-1 1 1 0 0,1 0-1 0 0,0 0 1 0 0,0 0-1 0 0,0 0 1 0 0,0 0 0 0 0,0 0-1 0 0,0 0 1 0 0,0 1-1 0 0,0-1 1 0 0,1 0-1 0 0,-1 0 1 0 0,0 1 0 0 0,0 1-1 0 0,-8 32-6030 0 0,7-21 3053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1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2 9970 0 0,'0'-1'6049'0'0,"-12"3"-5068"0"0,5 3-992 0 0,0 1 1 0 0,0-1-1 0 0,1 1 1 0 0,0 0-1 0 0,1 1 1 0 0,-1 0 0 0 0,1 0-1 0 0,0 0 1 0 0,1 0-1 0 0,0 1 1 0 0,-5 10-1 0 0,5-12-9 0 0,1 1 0 0 0,-1 0 0 0 0,1 0-1 0 0,0 1 1 0 0,1-1 0 0 0,0 1 0 0 0,0-1-1 0 0,1 1 1 0 0,0 0 0 0 0,0-1 0 0 0,1 13 0 0 0,0-20 9 0 0,0 1 1 0 0,0 0-1 0 0,1-1 1 0 0,-1 1 0 0 0,0 0-1 0 0,1-1 1 0 0,-1 1-1 0 0,0-1 1 0 0,1 1 0 0 0,-1-1-1 0 0,1 1 1 0 0,-1-1 0 0 0,1 1-1 0 0,-1-1 1 0 0,1 1-1 0 0,-1-1 1 0 0,1 0 0 0 0,0 1-1 0 0,-1-1 1 0 0,1 0-1 0 0,0 1 1 0 0,-1-1 0 0 0,1 0-1 0 0,0 0 1 0 0,-1 0 0 0 0,1 0-1 0 0,0 0 1 0 0,-1 0-1 0 0,1 0 1 0 0,0 0 0 0 0,-1 0-1 0 0,1 0 1 0 0,0 0-1 0 0,-1 0 1 0 0,1 0 0 0 0,0 0-1 0 0,-1-1 1 0 0,1 1-1 0 0,0 0 1 0 0,0-1 0 0 0,36-14-109 0 0,-24 9 54 0 0,-10 5 23 0 0,0 0 0 0 0,1 0 0 0 0,-1 0 0 0 0,0 1 0 0 0,1-1 0 0 0,-1 1 0 0 0,1 0 0 0 0,-1 0 1 0 0,0 0-1 0 0,1 1 0 0 0,-1-1 0 0 0,1 1 0 0 0,-1-1 0 0 0,0 1 0 0 0,0 1 0 0 0,1-1 0 0 0,3 2 0 0 0,-1 0-12 0 0,-1 1 0 0 0,0 0-1 0 0,0 0 1 0 0,0 0 0 0 0,0 0 0 0 0,0 1 0 0 0,-1 0 0 0 0,7 10-1 0 0,-4-6 55 0 0,-1 1 0 0 0,0 1 0 0 0,-1-1 0 0 0,0 1 0 0 0,-1 0 0 0 0,0 0 0 0 0,-1 1 0 0 0,0-1 0 0 0,0 1 0 0 0,0 11 0 0 0,-3-9 138 0 0,-1-1 0 0 0,0 1 0 0 0,-1-1-1 0 0,-1 0 1 0 0,0 0 0 0 0,0 0 0 0 0,-2 0 0 0 0,1-1-1 0 0,-2 1 1 0 0,0-1 0 0 0,-9 15 0 0 0,9-17 33 0 0,0-1 0 0 0,-1 0 0 0 0,0 0 0 0 0,-1 0 0 0 0,0-1 0 0 0,0 0 0 0 0,-1 0 0 0 0,0-1 0 0 0,0 0 0 0 0,-1-1 0 0 0,0 0 0 0 0,0-1 0 0 0,-17 8 0 0 0,24-12-97 0 0,0 0 1 0 0,0 0 0 0 0,0 0 0 0 0,0-1-1 0 0,0 1 1 0 0,0-1 0 0 0,0 0 0 0 0,0 1-1 0 0,0-1 1 0 0,0 0 0 0 0,0-1 0 0 0,0 1-1 0 0,0-1 1 0 0,0 1 0 0 0,0-1 0 0 0,0 0-1 0 0,-5-2 1 0 0,6 1-151 0 0,0 1 0 0 0,0-1 0 0 0,0 0 0 0 0,0 0 0 0 0,0 0 0 0 0,0 0-1 0 0,1 0 1 0 0,-1 0 0 0 0,1 0 0 0 0,0-1 0 0 0,-1 1 0 0 0,1 0 0 0 0,0-1 0 0 0,0 1 0 0 0,0-1 0 0 0,0-3 0 0 0,0-3-335 0 0,0 0 0 0 0,0 0 1 0 0,1 1-1 0 0,0-1 0 0 0,0 0 1 0 0,1 0-1 0 0,1 1 1 0 0,-1-1-1 0 0,1 1 0 0 0,6-17 1 0 0,5-4 211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59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15083 0 0,'-13'1'2310'0'0,"3"2"-2368"0"0,0 0-1 0 0,0 1 1 0 0,1 0 0 0 0,-1 1 0 0 0,1 0-1 0 0,0 0 1 0 0,1 1 0 0 0,-1 0 0 0 0,-14 14-1 0 0,16-12 18 0 0,-16 14-13 0 0,2 0 0 0 0,1 2 0 0 0,-21 31 0 0 0,37-50 16 0 0,0 1 0 0 0,0 0 0 0 0,1 1 0 0 0,0-1 0 0 0,0 1 0 0 0,0-1 0 0 0,1 1 0 0 0,0 0 1 0 0,1 0-1 0 0,-1 0 0 0 0,1 0 0 0 0,1 0 0 0 0,-1 0 0 0 0,1 0 0 0 0,1 0 0 0 0,-1 0 0 0 0,1 0 0 0 0,0 0 1 0 0,1 0-1 0 0,2 9 0 0 0,-3-13 25 0 0,1 0 0 0 0,-1 0 0 0 0,1 0 1 0 0,0 0-1 0 0,0 0 0 0 0,0 0 0 0 0,0 0 0 0 0,0 0 1 0 0,1-1-1 0 0,-1 1 0 0 0,1-1 0 0 0,0 0 1 0 0,-1 1-1 0 0,1-1 0 0 0,0 0 0 0 0,0-1 0 0 0,1 1 1 0 0,-1-1-1 0 0,4 2 0 0 0,-1-2 119 0 0,-1 0-1 0 0,1 0 1 0 0,-1 0 0 0 0,1-1-1 0 0,0 0 1 0 0,-1 0-1 0 0,1-1 1 0 0,-1 0 0 0 0,1 0-1 0 0,-1 0 1 0 0,8-3-1 0 0,-1 0 234 0 0,0-1-1 0 0,0-1 1 0 0,0 0-1 0 0,-1 0 0 0 0,1-1 1 0 0,-2-1-1 0 0,1 0 1 0 0,-1 0-1 0 0,15-17 0 0 0,-14 12 0 0 0,-1-1-1 0 0,-1 0 0 0 0,0 0 1 0 0,-1 0-1 0 0,0-1 1 0 0,7-22-1 0 0,-12 28-273 0 0,-1 1 1 0 0,1-1-1 0 0,-1 0 1 0 0,-1 0-1 0 0,0 0 0 0 0,0-1 1 0 0,-1 1-1 0 0,0 0 1 0 0,0 0-1 0 0,-1 0 0 0 0,0 0 1 0 0,-1 0-1 0 0,-3-11 1 0 0,3 17-167 0 0,1 0 1 0 0,0 1-1 0 0,-1-1 1 0 0,1 1 0 0 0,-1-1-1 0 0,0 1 1 0 0,0 0-1 0 0,0-1 1 0 0,0 1-1 0 0,-1 0 1 0 0,1 0 0 0 0,0 1-1 0 0,-1-1 1 0 0,1 0-1 0 0,-1 1 1 0 0,0 0-1 0 0,1-1 1 0 0,-1 1 0 0 0,0 0-1 0 0,-5-1 1 0 0,4 1-240 0 0,0 0 0 0 0,0 1 0 0 0,-1-1 0 0 0,1 1 0 0 0,0 0 0 0 0,0 0-1 0 0,-1 0 1 0 0,1 1 0 0 0,0 0 0 0 0,0-1 0 0 0,0 1 0 0 0,-1 1 0 0 0,1-1 0 0 0,-4 3 0 0 0,-5 3-1242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59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16371 0 0,'0'0'1541'0'0,"1"5"-4327"0"0,2 32 1429 0 0,-2 41 1 0 0,0 6 1508 0 0,0-44-26 0 0,-3 0 0 0 0,-11 75 0 0 0,10-84-37 0 0,2 0 0 0 0,1-1 0 0 0,6 41 0 0 0,-9-54 127 0 0,3-7 127 0 0,16-13-421 0 0,-5-4-167 0 0,2 0-111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59:59.9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283 0 15955 0 0,'0'0'380'0'0,"0"5"-1648"0"0,-1 3 1221 0 0,-1 1 0 0 0,0-1 0 0 0,0 0 0 0 0,-1-1 0 0 0,0 1 0 0 0,0 0 1 0 0,-1-1-1 0 0,0 0 0 0 0,0 0 0 0 0,-1 0 0 0 0,-7 8 0 0 0,-1 0 211 0 0,-2-1-1 0 0,1-1 1 0 0,-31 20 0 0 0,24-18 129 0 0,0-2-1 0 0,-1 0 1 0 0,-1-2 0 0 0,-40 15 3839 0 0,63-27-4206 0 0,1 0 0 0 0,0 0 0 0 0,-1 0 0 0 0,1 0 1 0 0,0 0-1 0 0,0 0 0 0 0,0 0 0 0 0,0 0 0 0 0,0 1 0 0 0,0-1 1 0 0,0 0-1 0 0,0 0 0 0 0,0 1 0 0 0,0-1 0 0 0,0 1 0 0 0,0-1 1 0 0,0 1-1 0 0,1-1 0 0 0,-1 1 0 0 0,0 0 0 0 0,0 0 0 0 0,0-1 1 0 0,1 1-1 0 0,1 0 0 0 0,6-3-29 0 0,-5 2 13 0 0,0 0 0 0 0,-1 0 0 0 0,1 0 1 0 0,0 0-1 0 0,0 0 0 0 0,-1 1 0 0 0,7 0 0 0 0,11 16-554 0 0,66 79 607 0 0,-24-24 64 0 0,-50-56-104 0 0,-5-6-740 0 0,0-1 0 0 0,1 0 1 0 0,18 15-1 0 0,-14-16 200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0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305 103 11931 0 0,'0'0'5750'0'0,"0"-5"-2456"0"0,-2-19-2728 0 0,0 13-520 0 0,-3-24 310 0 0,4 34-393 0 0,1 0-1 0 0,0 1 0 0 0,0-1 0 0 0,-1 1 1 0 0,1-1-1 0 0,0 1 0 0 0,0-1 0 0 0,-1 0 0 0 0,1 1 1 0 0,-1-1-1 0 0,1 1 0 0 0,-1-1 0 0 0,1 1 1 0 0,0 0-1 0 0,-1-1 0 0 0,0 1 0 0 0,1-1 1 0 0,-1 1-1 0 0,1 0 0 0 0,-1-1 0 0 0,1 1 0 0 0,-1 0 1 0 0,0 0-1 0 0,0-1 0 0 0,-2-1-69 0 0,1 1 1 0 0,-1-1-1 0 0,1 1 0 0 0,-1-1 0 0 0,0 1 1 0 0,1 0-1 0 0,-1 0 0 0 0,0 0 0 0 0,0 0 1 0 0,0 0-1 0 0,0 1 0 0 0,0-1 0 0 0,0 1 1 0 0,0 0-1 0 0,0 0 0 0 0,0 0 0 0 0,0 0 1 0 0,0 0-1 0 0,0 1 0 0 0,0 0 1 0 0,1-1-1 0 0,-1 1 0 0 0,-5 2 0 0 0,-12 7-275 0 0,0 0 0 0 0,0 1 0 0 0,2 1 0 0 0,-22 17 0 0 0,31-21 352 0 0,0 0 0 0 0,0 0-1 0 0,0 1 1 0 0,1 0 0 0 0,1 1 0 0 0,-1 0 0 0 0,2 0-1 0 0,-1 1 1 0 0,-5 13 0 0 0,10-21-13 0 0,1 0 1 0 0,0 0-1 0 0,0 1 1 0 0,0-1-1 0 0,0 0 1 0 0,0 0-1 0 0,1 1 1 0 0,-1-1-1 0 0,1 0 1 0 0,0 1-1 0 0,0-1 1 0 0,1 0-1 0 0,-1 1 1 0 0,0-1-1 0 0,1 0 1 0 0,0 0-1 0 0,0 0 1 0 0,0 1-1 0 0,0-1 1 0 0,0 0-1 0 0,1 0 0 0 0,0 0 1 0 0,-1-1-1 0 0,4 5 1 0 0,-2-4-48 0 0,1 1 0 0 0,0-1 0 0 0,0 0 1 0 0,0 0-1 0 0,1-1 0 0 0,-1 1 0 0 0,1-1 0 0 0,-1 0 0 0 0,1 0 0 0 0,0 0 1 0 0,0-1-1 0 0,0 1 0 0 0,0-1 0 0 0,0 0 0 0 0,5 0 0 0 0,39 0-601 0 0,-23-1 229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01.2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180 524 17804 0 0,'0'0'2499'0'0,"-12"2"-3838"0"0,-4 6 1177 0 0,-1 0-1 0 0,1 1 1 0 0,1 0 0 0 0,-22 17-1 0 0,32-22 153 0 0,-1 1 0 0 0,1-1-1 0 0,0 1 1 0 0,0 0-1 0 0,0 1 1 0 0,1-1 0 0 0,0 1-1 0 0,0 0 1 0 0,0 0 0 0 0,1 0-1 0 0,0 0 1 0 0,0 1 0 0 0,0-1-1 0 0,1 1 1 0 0,-2 10 0 0 0,3-16-7 0 0,1-1 0 0 0,0 1 0 0 0,0 0 1 0 0,0 0-1 0 0,0 0 0 0 0,0 0 1 0 0,0 0-1 0 0,0 0 0 0 0,0 0 0 0 0,1 0 1 0 0,-1-1-1 0 0,0 1 0 0 0,0 0 0 0 0,1 0 1 0 0,-1 0-1 0 0,0 0 0 0 0,1-1 1 0 0,-1 1-1 0 0,1 0 0 0 0,-1 0 0 0 0,1-1 1 0 0,0 1-1 0 0,-1 0 0 0 0,1-1 1 0 0,0 1-1 0 0,1 0 0 0 0,-1 0-6 0 0,1 0 0 0 0,0-1 0 0 0,0 1 0 0 0,0-1-1 0 0,0 1 1 0 0,-1-1 0 0 0,1 0 0 0 0,0 0 0 0 0,0 0 0 0 0,0 0-1 0 0,0 0 1 0 0,2-1 0 0 0,6 0 7 0 0,0-2 0 0 0,0 0 0 0 0,14-6 0 0 0,-1 0 159 0 0,0-2-1 0 0,28-17 0 0 0,-42 22-66 0 0,0 0-1 0 0,0-1 0 0 0,-1 0 1 0 0,0 0-1 0 0,0-1 0 0 0,-1 0 1 0 0,13-17-1 0 0,-17 16-499 0 0,-6 8-1551 0 0,2 3 1915 0 0,0-1 0 0 0,0 0 0 0 0,0 0 0 0 0,0 1 0 0 0,0-1 0 0 0,0 0 0 0 0,1 1 0 0 0,-1-1 0 0 0,0 1 0 0 0,1-1 0 0 0,-1 1 1 0 0,1-1-1 0 0,0 1 0 0 0,-1 2 0 0 0,-5 32 140 0 0,6-34-47 0 0,0-1-1 0 0,0 1 1 0 0,0 0-1 0 0,0-1 1 0 0,0 1 0 0 0,0 0-1 0 0,1-1 1 0 0,-1 1 0 0 0,0 0-1 0 0,1-1 1 0 0,0 1 0 0 0,-1-1-1 0 0,1 1 1 0 0,0 0 0 0 0,0-1-1 0 0,0 0 1 0 0,0 1 0 0 0,0-1-1 0 0,0 0 1 0 0,0 1 0 0 0,2 0-1 0 0,25 16 1158 0 0,-23-16-992 0 0,0-1 1 0 0,1 0-1 0 0,-1 0 0 0 0,1 0 0 0 0,0 0 0 0 0,-1-1 1 0 0,1 0-1 0 0,-1-1 0 0 0,1 1 0 0 0,0-1 0 0 0,-1 0 1 0 0,1 0-1 0 0,-1-1 0 0 0,0 1 0 0 0,1-1 0 0 0,4-3 1 0 0,4-1 107 0 0,0-1 1 0 0,0 0-1 0 0,-1-1 1 0 0,20-16 0 0 0,-19 11-183 0 0,-1 0 1 0 0,-1 0 0 0 0,0-1 0 0 0,0-1-1 0 0,-2 0 1 0 0,0 0 0 0 0,0-1 0 0 0,-2 0-1 0 0,0-1 1 0 0,-1 0 0 0 0,0 0 0 0 0,6-30 0 0 0,-5 8-438 0 0,-1-1 0 0 0,-2 1 1 0 0,-2-1-1 0 0,-4-73 0 0 0,1 105 203 0 0,-1-1 0 0 0,0 0 0 0 0,0 0 0 0 0,-1 1-1 0 0,0-1 1 0 0,0 1 0 0 0,-6-12 0 0 0,7 17 36 0 0,-1 1 0 0 0,1-1 0 0 0,-1 1 0 0 0,0-1 0 0 0,0 1 0 0 0,0 0-1 0 0,0 0 1 0 0,0 0 0 0 0,0 0 0 0 0,-1 0 0 0 0,1 0 0 0 0,-1 0 0 0 0,1 1 0 0 0,-1 0 0 0 0,0-1 0 0 0,1 1 0 0 0,-1 0 0 0 0,0 0 0 0 0,0 0 0 0 0,0 1-1 0 0,0-1 1 0 0,0 1 0 0 0,0 0 0 0 0,0-1 0 0 0,-3 2 0 0 0,2-1-21 0 0,0 0 0 0 0,0 0 1 0 0,-1 1-1 0 0,1 0 0 0 0,0 0 0 0 0,0 0 0 0 0,0 0 1 0 0,1 1-1 0 0,-1 0 0 0 0,0 0 0 0 0,0 0 0 0 0,1 0 0 0 0,-6 5 1 0 0,3-2 20 0 0,0 0 1 0 0,0 1 0 0 0,1 0 0 0 0,0 1 0 0 0,0-1-1 0 0,-6 12 1 0 0,1 3 42 0 0,1-1 0 0 0,1 1 0 0 0,0 0 0 0 0,-4 26 0 0 0,6-23 17 0 0,1 0 0 0 0,2 0 0 0 0,0 0 0 0 0,1 1 0 0 0,2-1 0 0 0,1 0 0 0 0,3 27 0 0 0,-2-39 1 0 0,1 1 0 0 0,0-1-1 0 0,1 0 1 0 0,0 0-1 0 0,1 0 1 0 0,0-1-1 0 0,1 1 1 0 0,0-1-1 0 0,1-1 1 0 0,0 1-1 0 0,1-1 1 0 0,0 0 0 0 0,0-1-1 0 0,1 0 1 0 0,13 11-1 0 0,-13-14-65 0 0,-1 1-1 0 0,1-1 1 0 0,1-1-1 0 0,-1 1 1 0 0,1-2-1 0 0,0 1 1 0 0,0-1-1 0 0,0-1 1 0 0,1 0-1 0 0,-1 0 1 0 0,1-1-1 0 0,0-1 1 0 0,0 1-1 0 0,-1-2 0 0 0,14 0 1 0 0,0-1 40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01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13451 0 0,'0'0'1830'0'0,"1"1"-2071"0"0,-1 0 199 0 0,1 0 1 0 0,0-1-1 0 0,-1 1 0 0 0,1 0 0 0 0,0 0 1 0 0,0-1-1 0 0,0 1 0 0 0,-1-1 1 0 0,1 1-1 0 0,0 0 0 0 0,0-1 0 0 0,0 0 1 0 0,0 1-1 0 0,0-1 0 0 0,1 1 0 0 0,51 5 288 0 0,0-3 0 0 0,58-3 0 0 0,-70-1 17 0 0,376-7 2208 0 0,359 0-1567 0 0,-601 7-941 0 0,202 9-1842 0 0,-317 0 929 0 0,-35-4 863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02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5 12547 0 0,'-7'-2'602'0'0,"-1"1"0"0"0,1 0 0 0 0,-1 0 0 0 0,0 1 0 0 0,-14 1 0 0 0,10 1-522 0 0,1 0 1 0 0,-1 0 0 0 0,1 1-1 0 0,0 1 1 0 0,0 0 0 0 0,-12 7 0 0 0,8-4-205 0 0,2 1 1 0 0,-1 1 0 0 0,1 0 0 0 0,1 1 0 0 0,-1 0-1 0 0,2 1 1 0 0,-21 24 0 0 0,32-35 72 0 0,-1 1-1 0 0,1-1 1 0 0,-1 1-1 0 0,1 0 1 0 0,-1-1 0 0 0,1 1-1 0 0,-1 0 1 0 0,1-1 0 0 0,0 1-1 0 0,0 0 1 0 0,-1 0-1 0 0,1-1 1 0 0,0 1 0 0 0,0 0-1 0 0,0 0 1 0 0,0-1-1 0 0,0 1 1 0 0,0 0 0 0 0,0 0-1 0 0,0 0 1 0 0,0-1 0 0 0,0 1-1 0 0,0 0 1 0 0,0 0-1 0 0,1-1 1 0 0,-1 2 0 0 0,1-1-8 0 0,0 1 0 0 0,0-1 0 0 0,0 0 0 0 0,0 0 0 0 0,1 0-1 0 0,-1 0 1 0 0,0 0 0 0 0,1 0 0 0 0,-1 0 0 0 0,0 0 0 0 0,1-1 0 0 0,2 2 0 0 0,8 2-125 0 0,0 0-1 0 0,24 3 0 0 0,-19-4 24 0 0,9 3-6 0 0,0 2 0 0 0,-1 0 1 0 0,27 13-1 0 0,-45-18-37 0 0,-1 0 1 0 0,1 1-1 0 0,-1-1 1 0 0,0 1 0 0 0,-1 0-1 0 0,1 1 1 0 0,-1 0-1 0 0,0 0 1 0 0,0 0-1 0 0,0 0 1 0 0,-1 1-1 0 0,0 0 1 0 0,0-1-1 0 0,0 2 1 0 0,0-1-1 0 0,4 12 1 0 0,-8-16 279 0 0,1 0-1 0 0,-1 0 1 0 0,0-1 0 0 0,1 1 0 0 0,-1 0 0 0 0,0 0-1 0 0,0-1 1 0 0,0 1 0 0 0,0 0 0 0 0,-1 0-1 0 0,1 0 1 0 0,0-1 0 0 0,-1 1 0 0 0,1 0-1 0 0,-1-1 1 0 0,0 1 0 0 0,1 0 0 0 0,-1-1 0 0 0,0 1-1 0 0,-1 1 1 0 0,-1 0 201 0 0,1 0-1 0 0,-1 0 1 0 0,0-1-1 0 0,0 1 1 0 0,0-1 0 0 0,0 1-1 0 0,-1-1 1 0 0,-6 3-1 0 0,-2 0 355 0 0,-1 0-1 0 0,0-1 0 0 0,-1 0 0 0 0,-16 2 0 0 0,-1 0-255 0 0,1-2 0 0 0,-1-1 0 0 0,0-2 0 0 0,1-1 0 0 0,-37-4 0 0 0,55 1-194 0 0,10-1-218 0 0,19-3-484 0 0,38-3-816 0 0,86 1 1273 0 0,253-51 0 0 0,-369 54 352 0 0,0-1 0 0 0,-1-1-1 0 0,29-14 1 0 0,-47 20-91 0 0,-1-1-1 0 0,0 0 0 0 0,1 0 0 0 0,-1 0 1 0 0,0-1-1 0 0,0 1 0 0 0,-1-1 1 0 0,1-1-1 0 0,-1 1 0 0 0,0-1 0 0 0,0 1 1 0 0,0-1-1 0 0,-1 0 0 0 0,0 0 0 0 0,0-1 1 0 0,0 1-1 0 0,0-1 0 0 0,-1 1 1 0 0,3-10-1 0 0,-5 13-133 0 0,0 0 1 0 0,0 0 0 0 0,1 0-1 0 0,-1 0 1 0 0,0 0-1 0 0,0 0 1 0 0,-1 0-1 0 0,1 1 1 0 0,0-1-1 0 0,-1 0 1 0 0,1 0 0 0 0,-1 0-1 0 0,0 0 1 0 0,1 1-1 0 0,-1-1 1 0 0,0 0-1 0 0,0 1 1 0 0,0-1-1 0 0,0 0 1 0 0,0 1 0 0 0,-3-3-1 0 0,2 2-142 0 0,-1 0 0 0 0,0 0 1 0 0,0 0-1 0 0,-1 0 0 0 0,1 1 0 0 0,0-1 1 0 0,0 1-1 0 0,-1 0 0 0 0,1 0 0 0 0,-7-1 0 0 0,0 0-200 0 0,1 1 0 0 0,0 1-1 0 0,-1 0 1 0 0,1 0-1 0 0,0 0 1 0 0,-1 2 0 0 0,1-1-1 0 0,-11 4 1 0 0,8-1 165 0 0,-1 1 0 0 0,1 1 0 0 0,0 0 0 0 0,1 1 0 0 0,0 0 0 0 0,-13 11 0 0 0,18-14 73 0 0,1 0 1 0 0,0 1 0 0 0,1 0-1 0 0,-1 0 1 0 0,1 0-1 0 0,0 0 1 0 0,0 1-1 0 0,1-1 1 0 0,-1 1 0 0 0,1 0-1 0 0,1 0 1 0 0,-1 0-1 0 0,1 1 1 0 0,-3 10 0 0 0,5-14-26 0 0,0 1 1 0 0,-1-1-1 0 0,1 0 1 0 0,0 1-1 0 0,1-1 1 0 0,-1 1 0 0 0,1-1-1 0 0,-1 1 1 0 0,1-1-1 0 0,0 0 1 0 0,0 1-1 0 0,1-1 1 0 0,-1 0-1 0 0,1 0 1 0 0,0 0 0 0 0,3 5-1 0 0,-1-3 2 0 0,0 0-1 0 0,1-1 1 0 0,0 0 0 0 0,-1 0-1 0 0,2 0 1 0 0,-1 0-1 0 0,0-1 1 0 0,10 5-1 0 0,3-1-81 0 0,0 0-1 0 0,1-1 1 0 0,0-1 0 0 0,38 6-1 0 0,-27-8-112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02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15675 0 0,'0'0'-92'0'0,"2"10"-3704"0"0,0 4 3592 0 0,0 0 0 0 0,-1-1 1 0 0,0 1-1 0 0,-1 0 1 0 0,-3 17-1 0 0,2-11 322 0 0,0 0 0 0 0,3 24-1 0 0,0-89 10649 0 0,10-19-8887 0 0,-9 54-2069 0 0,-1 0 0 0 0,2 0-1 0 0,-1 0 1 0 0,1 0 0 0 0,1 1 0 0 0,0 0 0 0 0,0 0 0 0 0,1 0 0 0 0,0 1-1 0 0,11-13 1 0 0,-12 18-12 0 0,0-1 0 0 0,0 1-1 0 0,1 0 1 0 0,-1 0 0 0 0,1 1-1 0 0,-1 0 1 0 0,1 0 0 0 0,0 0-1 0 0,0 0 1 0 0,0 1 0 0 0,9-1 0 0 0,7 0-1443 0 0,39 3 1 0 0,-54-1 1470 0 0,16 1 52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03.1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10674 0 0,'0'0'6544'0'0,"5"11"-9691"0"0,4 5 2978 0 0,-1 0 1 0 0,-1 1-1 0 0,8 23 0 0 0,-10-24 257 0 0,1 0 0 0 0,1 0 0 0 0,1 0-1 0 0,0-1 1 0 0,10 15 0 0 0,-17-29 63 0 0,0 1-1 0 0,0-1 1 0 0,0 1-1 0 0,1-1 1 0 0,-1 0-1 0 0,1 1 1 0 0,-1-1 0 0 0,1 0-1 0 0,-1 0 1 0 0,1 0-1 0 0,-1 0 1 0 0,1-1 0 0 0,0 1-1 0 0,0 0 1 0 0,-1-1-1 0 0,1 1 1 0 0,0-1-1 0 0,0 1 1 0 0,0-1 0 0 0,0 0-1 0 0,1 0 1 0 0,0 0 94 0 0,0-1 1 0 0,0 1 0 0 0,0-1-1 0 0,0 0 1 0 0,0 0 0 0 0,0 0-1 0 0,-1 0 1 0 0,1-1 0 0 0,0 1-1 0 0,-1-1 1 0 0,0 0 0 0 0,3-2-1 0 0,6-6 355 0 0,0-1-1 0 0,0 0 0 0 0,-2-1 1 0 0,10-14-1 0 0,-15 20-736 0 0,20-27 304 0 0,70-108-2092 0 0,-86 123 1102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03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 17660 0 0,'0'0'587'0'0,"11"1"-1036"0"0,18 3 219 0 0,1-2-1 0 0,-1-2 1 0 0,1-1 0 0 0,0 0-1 0 0,34-8 1 0 0,-41 5-23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20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13227 0 0,'0'0'3801'0'0,"-3"2"-4207"0"0,-11 12 270 0 0,-25 29-1 0 0,34-37 151 0 0,0 0-1 0 0,1 1 0 0 0,0-1 0 0 0,0 1 1 0 0,1 0-1 0 0,0 0 0 0 0,0 0 1 0 0,-3 12-1 0 0,6-19-27 0 0,0 1 0 0 0,0-1 1 0 0,0 1-1 0 0,0-1 0 0 0,0 1 0 0 0,1-1 0 0 0,-1 1 1 0 0,0 0-1 0 0,0-1 0 0 0,0 1 0 0 0,0-1 1 0 0,1 1-1 0 0,-1-1 0 0 0,0 1 0 0 0,1-1 0 0 0,-1 0 1 0 0,0 1-1 0 0,1-1 0 0 0,-1 1 0 0 0,0-1 1 0 0,1 0-1 0 0,-1 1 0 0 0,1-1 0 0 0,-1 0 0 0 0,1 1 1 0 0,-1-1-1 0 0,1 0 0 0 0,-1 0 0 0 0,1 1 1 0 0,-1-1-1 0 0,1 0 0 0 0,-1 0 0 0 0,1 0 0 0 0,-1 0 1 0 0,1 0-1 0 0,0 0 0 0 0,-1 0 0 0 0,1 0 1 0 0,-1 0-1 0 0,1 0 0 0 0,-1 0 0 0 0,1 0 0 0 0,-1 0 1 0 0,1 0-1 0 0,0-1 0 0 0,0 1 0 0 0,29-7-541 0 0,-28 7 516 0 0,20-6-243 0 0,0 1 0 0 0,0 0-1 0 0,35-1 1 0 0,-47 6 217 0 0,0 0 0 0 0,0 0 0 0 0,0 1 0 0 0,0 0 1 0 0,-1 1-1 0 0,1 0 0 0 0,0 0 0 0 0,-1 1 0 0 0,0 0 0 0 0,15 8 0 0 0,-23-11 127 0 0,1 1 0 0 0,0 0 0 0 0,-1 0-1 0 0,1 0 1 0 0,-1 0 0 0 0,1 0 0 0 0,-1 0 0 0 0,0 0-1 0 0,0 1 1 0 0,1-1 0 0 0,-1 0 0 0 0,0 1 0 0 0,0-1-1 0 0,0 1 1 0 0,0-1 0 0 0,0 1 0 0 0,-1 0 0 0 0,1-1 0 0 0,0 1-1 0 0,-1 0 1 0 0,1 0 0 0 0,-1-1 0 0 0,0 4 0 0 0,0-3 97 0 0,0 1 1 0 0,-1-1-1 0 0,1 0 1 0 0,-1 1-1 0 0,0-1 1 0 0,0 1-1 0 0,0-1 1 0 0,0 0-1 0 0,-1 0 1 0 0,1 0-1 0 0,0 0 1 0 0,-1 0-1 0 0,1 0 1 0 0,-4 3-1 0 0,-2 2 154 0 0,-1-1-1 0 0,1 0 0 0 0,-1 0 1 0 0,0-1-1 0 0,0 0 0 0 0,-1-1 1 0 0,-16 7-1 0 0,11-7-229 0 0,0 0-1 0 0,0-1 1 0 0,0-1 0 0 0,-25 1 0 0 0,32-3-451 0 0,0 0 0 0 0,1 0 0 0 0,-1-1 1 0 0,0 0-1 0 0,1 0 0 0 0,-1-1 1 0 0,0 0-1 0 0,1 0 0 0 0,0 0 1 0 0,0-1-1 0 0,-1 0 0 0 0,-6-5 1 0 0,0-2-583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03.8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16251 0 0,'0'0'2677'0'0,"10"1"-1874"0"0,140 7-648 0 0,12 1-1108 0 0,-124-5 560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0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1 126 16964 0 0,'5'-13'1572'0'0,"1"6"-1675"0"0,1 0 0 0 0,1 0 0 0 0,0 0 0 0 0,-1 1 0 0 0,2 0-1 0 0,-1 1 1 0 0,1 0 0 0 0,0 0 0 0 0,18-7 0 0 0,7-1-191 0 0,-23 7 53 0 0,0 1 1 0 0,1 1-1 0 0,0 0 1 0 0,0 0-1 0 0,0 1 0 0 0,0 1 1 0 0,0 0-1 0 0,1 0 1 0 0,-1 2-1 0 0,14-1 0 0 0,-25 2 116 0 0,1-1 0 0 0,0 0 0 0 0,-1 0 0 0 0,1 1 0 0 0,0-1-1 0 0,-1 1 1 0 0,1-1 0 0 0,-1 1 0 0 0,1 0 0 0 0,-1 0-1 0 0,1-1 1 0 0,-1 1 0 0 0,1 0 0 0 0,-1 0 0 0 0,0 1-1 0 0,0-1 1 0 0,1 0 0 0 0,-1 0 0 0 0,0 0 0 0 0,0 1 0 0 0,0-1-1 0 0,1 3 1 0 0,-2-2 85 0 0,1 0 0 0 0,0 1 0 0 0,-1-1-1 0 0,0 1 1 0 0,1-1 0 0 0,-1 1 0 0 0,0-1-1 0 0,0 1 1 0 0,-1-1 0 0 0,1 1 0 0 0,0-1-1 0 0,-1 0 1 0 0,-1 4 0 0 0,-2 5 157 0 0,0 0 1 0 0,-1-1-1 0 0,-1 1 1 0 0,0-1-1 0 0,-7 9 1 0 0,-24 31 1316 0 0,-78 81 0 0 0,111-128 1050 0 0,7-10-2232 0 0,16-12-981 0 0,-12 15 598 0 0,-1 1 1 0 0,1 0-1 0 0,-1 0 0 0 0,1 1 0 0 0,0-1 0 0 0,0 2 1 0 0,0-1-1 0 0,0 1 0 0 0,1 0 0 0 0,-1 0 1 0 0,0 1-1 0 0,0 0 0 0 0,14 2 0 0 0,-17-2-17 0 0,0 1 0 0 0,0 1 0 0 0,0-1-1 0 0,-1 0 1 0 0,1 1 0 0 0,-1 0 0 0 0,1 0 0 0 0,-1 0 0 0 0,0 0-1 0 0,1 1 1 0 0,-1-1 0 0 0,0 1 0 0 0,-1 0 0 0 0,1 0-1 0 0,0 0 1 0 0,-1 0 0 0 0,1 0 0 0 0,-1 0 0 0 0,0 1 0 0 0,0-1-1 0 0,-1 1 1 0 0,1-1 0 0 0,-1 1 0 0 0,0 0 0 0 0,0 0 0 0 0,2 7-1 0 0,-2-2-169 0 0,0-1-1 0 0,0 1 0 0 0,0 0 0 0 0,-1 0 1 0 0,-2 13-1 0 0,1-14 492 0 0,0 0-1 0 0,-1 0 1 0 0,-1 0-1 0 0,1 0 1 0 0,-1 0-1 0 0,-1-1 1 0 0,1 1-1 0 0,-10 13 1 0 0,5-11 274 0 0,0 0 1 0 0,-1 0 0 0 0,0-1 0 0 0,-1 0 0 0 0,0 0-1 0 0,0-1 1 0 0,-1-1 0 0 0,0 0 0 0 0,-23 11 0 0 0,23-13-285 0 0,-9 5 280 0 0,-34 12 0 0 0,49-21-397 0 0,0 1-1 0 0,0-1 0 0 0,0 0 1 0 0,1 0-1 0 0,-1 0 0 0 0,0-1 1 0 0,0 0-1 0 0,0 0 0 0 0,0 0 1 0 0,0-1-1 0 0,0 1 0 0 0,0-1 1 0 0,-7-2-1 0 0,12 2-133 0 0,-1 1 0 0 0,0 0 0 0 0,0 0 0 0 0,0-1 0 0 0,1 1 0 0 0,-1 0 0 0 0,0-1 0 0 0,1 1 0 0 0,-1-1 0 0 0,0 1 0 0 0,1-1 0 0 0,-1 1 0 0 0,1-1 0 0 0,-1 0 0 0 0,1 1 0 0 0,-1-1 0 0 0,1 0 0 0 0,-1 1 0 0 0,1-1 0 0 0,-1 0 0 0 0,1 1-1 0 0,0-1 1 0 0,0 0 0 0 0,-1 0 0 0 0,1 0 0 0 0,0 1 0 0 0,0-1 0 0 0,0 0 0 0 0,0 0 0 0 0,0 0 0 0 0,0 1 0 0 0,0-1 0 0 0,0 0 0 0 0,0-1 0 0 0,4-6-597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09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68 224 17004 0 0,'-1'-3'479'0'0,"0"0"0"0"0,0 0 0 0 0,0 0 0 0 0,1 0 1 0 0,-1 0-1 0 0,1-1 0 0 0,0-4 0 0 0,1 4-407 0 0,0 1 1 0 0,-1 0-1 0 0,1 0 1 0 0,1 0-1 0 0,-1 0 0 0 0,0 0 1 0 0,1 0-1 0 0,-1 0 0 0 0,1 1 1 0 0,0-1-1 0 0,0 0 1 0 0,3-2-1 0 0,10-13-207 0 0,1 1 0 0 0,1 1 0 0 0,1 0 0 0 0,32-21 0 0 0,-40 30-192 0 0,0 1 0 0 0,1 0 0 0 0,0 1 0 0 0,0 0-1 0 0,0 1 1 0 0,0 0 0 0 0,1 1 0 0 0,-1 0 0 0 0,1 1-1 0 0,0 0 1 0 0,12 0 0 0 0,-21 2 222 0 0,-1 0 0 0 0,1 0 0 0 0,-1 1 1 0 0,1-1-1 0 0,-1 0 0 0 0,1 1 0 0 0,-1 0 0 0 0,0-1 0 0 0,1 1 0 0 0,-1 0 0 0 0,0 0 1 0 0,0 0-1 0 0,0 1 0 0 0,1-1 0 0 0,-1 1 0 0 0,0-1 0 0 0,-1 1 0 0 0,1-1 0 0 0,2 3 1 0 0,-2 0 54 0 0,0-1 0 0 0,0 1 1 0 0,0-1-1 0 0,0 1 1 0 0,0 0-1 0 0,-1-1 1 0 0,0 1-1 0 0,0 0 0 0 0,0 0 1 0 0,1 7-1 0 0,-1 3 59 0 0,-1 0-1 0 0,-1-1 0 0 0,0 1 0 0 0,0 0 1 0 0,-1-1-1 0 0,-4 14 0 0 0,-3 0-23 0 0,0 0 0 0 0,-1 0-1 0 0,-2-1 1 0 0,-1-1-1 0 0,-1 0 1 0 0,0 0-1 0 0,-2-2 1 0 0,-31 36-1 0 0,31-41 312 0 0,-1-2 0 0 0,-1 0 0 0 0,0-1 0 0 0,0 0 0 0 0,-2-2 0 0 0,-32 18 0 0 0,10-15 807 0 0,40-15-944 0 0,-1 0 0 0 0,1 0 1 0 0,0-1-1 0 0,0 1 1 0 0,0-1-1 0 0,-1 0 1 0 0,1 1-1 0 0,0-1 1 0 0,0 0-1 0 0,-1 0 1 0 0,1-1-1 0 0,0 1 0 0 0,0 0 1 0 0,-1-1-1 0 0,1 1 1 0 0,0-1-1 0 0,-3-1 1 0 0,4 0-70 0 0,0 0 0 0 0,-1 1 1 0 0,1-1-1 0 0,0 0 0 0 0,0 0 1 0 0,0 0-1 0 0,0 0 0 0 0,0 0 1 0 0,1-1-1 0 0,-1 1 0 0 0,1 0 1 0 0,-1 0-1 0 0,1 0 0 0 0,0-1 1 0 0,0 1-1 0 0,0 0 0 0 0,0 0 0 0 0,0 0 1 0 0,1-1-1 0 0,-1 1 0 0 0,1 0 1 0 0,-1 0-1 0 0,2-4 0 0 0,1-3-107 0 0,0 0 1 0 0,1 0-1 0 0,0 1 0 0 0,7-12 0 0 0,-4 9-151 0 0,2 0 0 0 0,-1 0-1 0 0,1 1 1 0 0,1 0 0 0 0,18-15 0 0 0,-25 22 30 0 0,1 0 0 0 0,0 0 0 0 0,0 0 1 0 0,0 1-1 0 0,0 0 0 0 0,0 0 0 0 0,0 0 0 0 0,1 0 0 0 0,-1 0 1 0 0,1 1-1 0 0,-1 0 0 0 0,1 0 0 0 0,0 0 0 0 0,-1 1 0 0 0,1-1 1 0 0,0 1-1 0 0,-1 0 0 0 0,1 1 0 0 0,0-1 0 0 0,5 2 0 0 0,-5 0 55 0 0,0 0-1 0 0,-1 0 0 0 0,1 0 0 0 0,-1 1 1 0 0,0 0-1 0 0,0 0 0 0 0,0 0 1 0 0,0 0-1 0 0,-1 1 0 0 0,1-1 0 0 0,2 5 1 0 0,32 50-750 0 0,-15-20-2373 0 0,3-6-3969 0 0,-7-15 2806 0 0,-9-8 2695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09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224 0 19356 0 0,'-4'1'-46'0'0,"1"1"1"0"0,-1-1-1 0 0,0 1 0 0 0,1-1 0 0 0,0 1 0 0 0,-1 0 1 0 0,1 0-1 0 0,0 1 0 0 0,0-1 0 0 0,0 1 0 0 0,0-1 1 0 0,-3 5-1 0 0,-30 42-378 0 0,18-23 347 0 0,2-6 16 0 0,1 2 0 0 0,1 0 0 0 0,1 1 0 0 0,1 0 0 0 0,1 0 0 0 0,1 2 1 0 0,1-1-1 0 0,-7 30 0 0 0,13-39 93 0 0,2-11-78 0 0,0 0 1 0 0,0 1-1 0 0,0-1 0 0 0,1 0 0 0 0,0 1 0 0 0,-1-1 0 0 0,2 7 1 0 0,0-9 28 0 0,-1-1 0 0 0,1 0 0 0 0,-1 1-1 0 0,1-1 1 0 0,0 0 0 0 0,0 0 0 0 0,-1 0 0 0 0,1 1 0 0 0,0-1 0 0 0,0 0 0 0 0,0 0 0 0 0,0 0 0 0 0,0-1 0 0 0,0 1 0 0 0,1 0 0 0 0,-1 0 0 0 0,0-1 0 0 0,0 1 0 0 0,1 0 0 0 0,-1-1 0 0 0,0 1 0 0 0,1-1 0 0 0,-1 0 0 0 0,0 1 0 0 0,1-1 0 0 0,-1 0 0 0 0,1 0 0 0 0,1 0 0 0 0,10 1 171 0 0,1-1 0 0 0,-1 0 0 0 0,1-1 0 0 0,-1 0 0 0 0,0-2 1 0 0,0 1-1 0 0,0-1 0 0 0,0-1 0 0 0,0 0 0 0 0,-1-1 0 0 0,1-1 1 0 0,-1 0-1 0 0,-1 0 0 0 0,20-15 0 0 0,-18 12 8 0 0,-1 0-1 0 0,-1-1 0 0 0,0 0 1 0 0,0-1-1 0 0,-1-1 1 0 0,0 1-1 0 0,-1-1 1 0 0,-1-1-1 0 0,0 0 1 0 0,0 0-1 0 0,-1-1 1 0 0,8-24-1 0 0,-11 26-47 0 0,-1 1 1 0 0,-1-1-1 0 0,0 0 0 0 0,-1 0 0 0 0,0-1 0 0 0,-1 1 1 0 0,-1-17-1 0 0,1 26-198 0 0,-1 0-1 0 0,1 0 1 0 0,-1 0-1 0 0,1 0 1 0 0,-1 0 0 0 0,0 1-1 0 0,0-1 1 0 0,0 0 0 0 0,0 0-1 0 0,-1 0 1 0 0,1 1 0 0 0,-1-1-1 0 0,1 1 1 0 0,-1-1-1 0 0,0 1 1 0 0,0 0 0 0 0,0 0-1 0 0,-1 0 1 0 0,1 0 0 0 0,0 0-1 0 0,-1 0 1 0 0,1 1 0 0 0,-1-1-1 0 0,1 1 1 0 0,-1-1-1 0 0,0 1 1 0 0,0 0 0 0 0,0 0-1 0 0,0 1 1 0 0,1-1 0 0 0,-1 0-1 0 0,0 1 1 0 0,0 0 0 0 0,-5 0-1 0 0,6-1-118 0 0,0 1-1 0 0,-1 0 1 0 0,1 0-1 0 0,0 0 1 0 0,0 0-1 0 0,-1 0 1 0 0,1 0-1 0 0,0 1 1 0 0,0-1-1 0 0,0 1 1 0 0,-1 0-1 0 0,1-1 1 0 0,0 1-1 0 0,0 0 1 0 0,0 0-1 0 0,0 1 1 0 0,0-1-1 0 0,1 0 1 0 0,-1 1-1 0 0,0-1 1 0 0,1 1-1 0 0,-1-1 1 0 0,-1 3-1 0 0,2 2 67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10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24 12459 0 0,'0'0'2249'0'0,"-5"0"-1434"0"0,-6 1-856 0 0,1 0 0 0 0,0 1-1 0 0,0 0 1 0 0,0 1 0 0 0,0 0-1 0 0,0 1 1 0 0,1 0 0 0 0,0 0-1 0 0,-1 1 1 0 0,1 0 0 0 0,1 0-1 0 0,-1 1 1 0 0,1 1 0 0 0,0-1-1 0 0,1 1 1 0 0,-1 1 0 0 0,1-1-1 0 0,1 1 1 0 0,-1 0 0 0 0,-5 12-1 0 0,4-8-1 0 0,0 0 0 0 0,1 1-1 0 0,1 0 1 0 0,0 0-1 0 0,1 0 1 0 0,0 1 0 0 0,1 0-1 0 0,0 0 1 0 0,2 0-1 0 0,-1 0 1 0 0,2 1 0 0 0,0-1-1 0 0,0 1 1 0 0,3 19-1 0 0,-1-31-11 0 0,-1 0 0 0 0,1 0 0 0 0,0 0 0 0 0,0 1 0 0 0,0-1 0 0 0,0 0 0 0 0,1-1 0 0 0,-1 1 0 0 0,1 0 0 0 0,0 0 0 0 0,-1-1 0 0 0,1 1 0 0 0,1-1 0 0 0,-1 1 0 0 0,0-1 0 0 0,1 0 0 0 0,4 3 0 0 0,-2-2 78 0 0,0 0-1 0 0,0 0 0 0 0,0-1 1 0 0,1 0-1 0 0,-1 0 1 0 0,1-1-1 0 0,0 0 1 0 0,-1 1-1 0 0,9-1 0 0 0,1 0 280 0 0,0-1 0 0 0,0-1 1 0 0,0 0-1 0 0,1-1 0 0 0,-1-1 0 0 0,25-8 0 0 0,-28 7-15 0 0,0-2 0 0 0,-1 1 1 0 0,0-2-1 0 0,0 1 1 0 0,0-1-1 0 0,-1-1 1 0 0,0 0-1 0 0,0-1 0 0 0,-1 0 1 0 0,-1 0-1 0 0,1-1 1 0 0,-1 0-1 0 0,-1 0 0 0 0,0-1 1 0 0,8-15-1 0 0,-9 14-95 0 0,-1 0-1 0 0,1 0 0 0 0,-2 0 0 0 0,0-1 1 0 0,-1 0-1 0 0,0 0 0 0 0,0 0 1 0 0,-2 0-1 0 0,1 0 0 0 0,-2 0 1 0 0,0-1-1 0 0,0 1 0 0 0,-2 0 1 0 0,-4-24-1 0 0,5 34-270 0 0,0 0 1 0 0,0 0-1 0 0,-1 0 0 0 0,1 0 1 0 0,-1 0-1 0 0,0 0 0 0 0,0 0 1 0 0,0 0-1 0 0,0 1 0 0 0,0-1 1 0 0,-1 1-1 0 0,1 0 0 0 0,-1 0 1 0 0,1 0-1 0 0,-1 0 1 0 0,0 0-1 0 0,0 0 0 0 0,0 1 1 0 0,0-1-1 0 0,0 1 0 0 0,0 0 1 0 0,0 0-1 0 0,-4-1 0 0 0,0 1-336 0 0,1 0-1 0 0,-1 0 1 0 0,0 0 0 0 0,0 1-1 0 0,0 0 1 0 0,0 1-1 0 0,1-1 1 0 0,-1 1-1 0 0,0 1 1 0 0,-10 2 0 0 0,-1 2-730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10.5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 0 16500 0 0,'0'0'2703'0'0,"6"72"-8991"0"0,4 48 6286 0 0,-22 57-213 0 0,1-6 3164 0 0,16-172-3801 0 0,-4 0 822 0 0,1 1 4 0 0,1-1 0 0 0,-1 1 1 0 0,0-1-1 0 0,0 0 0 0 0,0 0 1 0 0,0 0-1 0 0,1 0 0 0 0,-1-1 0 0 0,-1 1 1 0 0,1 0-1 0 0,3-4 0 0 0,6-7-267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1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285 0 13651 0 0,'0'0'1848'0'0,"1"0"-1903"0"0,-1 0-1 0 0,1 0 1 0 0,0 0-1 0 0,-1 0 1 0 0,1 0-1 0 0,-1 0 0 0 0,1 1 1 0 0,0-1-1 0 0,-1 0 1 0 0,1 0-1 0 0,0 0 1 0 0,-1 0-1 0 0,1 1 1 0 0,-1-1-1 0 0,1 0 1 0 0,-1 1-1 0 0,1-1 0 0 0,-1 0 1 0 0,1 1-1 0 0,-1-1 1 0 0,1 1-1 0 0,-1-1 1 0 0,1 1-1 0 0,-1-1 1 0 0,1 2-1 0 0,0 0 37 0 0,0 1 1 0 0,1-1-1 0 0,-1 1 1 0 0,-1-1-1 0 0,1 1 1 0 0,0 0-1 0 0,-1 0 1 0 0,1-1-1 0 0,-1 1 1 0 0,0 0-1 0 0,0 0 1 0 0,0 0-1 0 0,0 0 1 0 0,0-1-1 0 0,-1 1 1 0 0,1 0-1 0 0,-1 0 1 0 0,0-1-1 0 0,0 1 1 0 0,0 0-1 0 0,0-1 1 0 0,0 1-1 0 0,-1-1 1 0 0,1 0-1 0 0,-3 4 1 0 0,-17 28 93 0 0,14-22-11 0 0,0 0 0 0 0,-1-1 0 0 0,-14 16 1 0 0,5-7 76 0 0,-1-2 0 0 0,-1 0 0 0 0,0-1 0 0 0,-1-1 1 0 0,-1-1-1 0 0,-1-1 0 0 0,-41 21 0 0 0,39-34 1874 0 0,18-5 191 0 0,19-7-2933 0 0,-9 9 596 0 0,0 0 0 0 0,0 1 0 0 0,1-1 0 0 0,-1 1 0 0 0,1 0 0 0 0,-1 0 0 0 0,1 0 0 0 0,-1 1 0 0 0,1-1 0 0 0,-1 1 0 0 0,1 0 0 0 0,-1 1 0 0 0,1-1 0 0 0,0 1 0 0 0,-1 0 0 0 0,0 0 0 0 0,1 0 0 0 0,-1 0 0 0 0,0 1 0 0 0,1 0 0 0 0,7 4 0 0 0,4 5 87 0 0,1 1 0 0 0,-1 0 1 0 0,-1 1-1 0 0,19 21 0 0 0,0 0-5 0 0,-23-25 3 0 0,-3 2-28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11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3 18900 0 0,'0'0'1432'0'0,"-14"-1"-2246"0"0,8 0 690 0 0,1 1 1 0 0,-1 0-1 0 0,1 0 1 0 0,-1 1-1 0 0,1-1 1 0 0,-1 1-1 0 0,1 0 1 0 0,0 1-1 0 0,-1-1 1 0 0,1 1-1 0 0,0 0 1 0 0,0 1-1 0 0,0-1 1 0 0,0 1-1 0 0,1 0 1 0 0,-8 6-1 0 0,-3 1 78 0 0,0 2 0 0 0,1 0-1 0 0,1 0 1 0 0,0 1-1 0 0,-21 28 1 0 0,28-32 2 0 0,0-1 0 0 0,1 1 0 0 0,-1 0 0 0 0,2 0 0 0 0,-1 1 0 0 0,2-1 0 0 0,-1 1 1 0 0,1 0-1 0 0,0 0 0 0 0,1 0 0 0 0,1 0 0 0 0,-2 11 0 0 0,3-18-10 0 0,1 0 0 0 0,-1 0 1 0 0,0 0-1 0 0,1 0 0 0 0,-1 0 0 0 0,1 0 1 0 0,0-1-1 0 0,0 1 0 0 0,0 0 0 0 0,0 0 1 0 0,1-1-1 0 0,-1 1 0 0 0,1-1 0 0 0,-1 1 1 0 0,1-1-1 0 0,0 0 0 0 0,0 1 0 0 0,0-1 0 0 0,0 0 1 0 0,0 0-1 0 0,1-1 0 0 0,-1 1 0 0 0,1 0 1 0 0,-1-1-1 0 0,1 1 0 0 0,0-1 0 0 0,-1 0 1 0 0,1 0-1 0 0,0 0 0 0 0,0 0 0 0 0,0-1 1 0 0,5 2-1 0 0,9 0-167 0 0,0-1 0 0 0,-1 0-1 0 0,1-1 1 0 0,25-4 0 0 0,-35 4 184 0 0,20-3-4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1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159 478 16067 0 0,'0'0'4277'0'0,"-15"1"-5081"0"0,9 0 765 0 0,1 0 1 0 0,-1 0-1 0 0,1 0 0 0 0,-1 1 0 0 0,1 0 1 0 0,0 1-1 0 0,0-1 0 0 0,-1 1 0 0 0,2 0 0 0 0,-1 0 1 0 0,0 0-1 0 0,-5 6 0 0 0,-1 0-34 0 0,1 0-1 0 0,-16 19 1 0 0,23-24 21 0 0,1-1-1 0 0,-1 1 0 0 0,1-1 1 0 0,0 1-1 0 0,0 0 1 0 0,0 0-1 0 0,1 0 0 0 0,-1 0 1 0 0,1 0-1 0 0,0 0 1 0 0,0 0-1 0 0,1 0 0 0 0,-1 6 1 0 0,1-9-172 0 0,15 9-1269 0 0,-12-9 1510 0 0,0 0 0 0 0,0 0 0 0 0,1 0-1 0 0,-1-1 1 0 0,0 1 0 0 0,1-1 0 0 0,-1 0-1 0 0,0 0 1 0 0,1 0 0 0 0,-1 0-1 0 0,0 0 1 0 0,1-1 0 0 0,-1 1 0 0 0,0-1-1 0 0,1 0 1 0 0,-1 0 0 0 0,0-1 0 0 0,0 1-1 0 0,0 0 1 0 0,0-1 0 0 0,0 0-1 0 0,0 0 1 0 0,2-2 0 0 0,3-2 49 0 0,-2 0 1 0 0,1-1 0 0 0,-1 0-1 0 0,0 0 1 0 0,0-1-1 0 0,-1 1 1 0 0,0-1-1 0 0,-1 0 1 0 0,1-1 0 0 0,4-13-1 0 0,-9 21-57 0 0,1 9-5368 0 0,-1-5 5323 0 0,1 1 0 0 0,-1 0-1 0 0,1-1 1 0 0,0 1 0 0 0,0 0-1 0 0,1-1 1 0 0,-1 0-1 0 0,5 7 1 0 0,-1 1 77 0 0,-3-8 55 0 0,-1 1 0 0 0,1-1 1 0 0,-1 0-1 0 0,1 0 0 0 0,0 0 0 0 0,0-1 0 0 0,0 1 0 0 0,0 0 0 0 0,1-1 1 0 0,-1 0-1 0 0,1 1 0 0 0,0-1 0 0 0,-1 0 0 0 0,1 0 0 0 0,0 0 0 0 0,0-1 1 0 0,0 1-1 0 0,0-1 0 0 0,1 1 0 0 0,-1-1 0 0 0,0 0 0 0 0,1-1 0 0 0,-1 1 1 0 0,0 0-1 0 0,5-1 0 0 0,5 0 423 0 0,0 0 0 0 0,0-1 0 0 0,0 0 0 0 0,24-7 0 0 0,-28 6-265 0 0,4-1-30 0 0,0-1-1 0 0,0-1 0 0 0,0 0 0 0 0,0-1 1 0 0,-1-1-1 0 0,0 0 0 0 0,-1 0 0 0 0,13-11 0 0 0,-8 6-28 0 0,-1-2 0 0 0,-1 0-1 0 0,0-1 1 0 0,-1 0-1 0 0,11-17 1 0 0,-7 4-129 0 0,-1 0 0 0 0,-1-1 0 0 0,-1-1 0 0 0,-2 0 0 0 0,-1-1 0 0 0,-2 0 0 0 0,-1 0 0 0 0,-1-1 0 0 0,5-64 0 0 0,-12 93-101 0 0,0 0 0 0 0,1-1 0 0 0,-2 1 0 0 0,1-1-1 0 0,0 1 1 0 0,-1-1 0 0 0,1 1 0 0 0,-1 0 0 0 0,0-1 0 0 0,0 1-1 0 0,0 0 1 0 0,-1 0 0 0 0,1 0 0 0 0,-1 0 0 0 0,0 0 0 0 0,0 0-1 0 0,0 0 1 0 0,0 0 0 0 0,0 1 0 0 0,-1-1 0 0 0,1 1 0 0 0,-1 0 0 0 0,-3-3-1 0 0,2 3-102 0 0,0 0 1 0 0,-1 0-1 0 0,1 1 0 0 0,-1 0 0 0 0,1-1 0 0 0,-1 2 0 0 0,1-1 0 0 0,-1 0 0 0 0,0 1 0 0 0,1 0 0 0 0,-1 0 0 0 0,0 0 0 0 0,1 1 0 0 0,-1 0 0 0 0,1-1 0 0 0,-10 4 0 0 0,4 0 87 0 0,0-1-1 0 0,0 1 0 0 0,1 1 0 0 0,-1 0 0 0 0,1 0 0 0 0,0 1 0 0 0,0 0 0 0 0,1 1 0 0 0,-1-1 0 0 0,1 2 0 0 0,1-1 0 0 0,0 1 0 0 0,0 0 0 0 0,0 1 1 0 0,1 0-1 0 0,0 0 0 0 0,1 0 0 0 0,-5 10 0 0 0,3 0 44 0 0,0 1-1 0 0,0-1 1 0 0,2 1 0 0 0,1 0 0 0 0,0 0 0 0 0,2 1 0 0 0,0-1-1 0 0,1 31 1 0 0,11 121 247 0 0,-9-167-226 0 0,1 1 0 0 0,0-1 0 0 0,0 1 0 0 0,0-1 0 0 0,0 0 0 0 0,1 1 0 0 0,0-1 0 0 0,0 0 0 0 0,0-1 0 0 0,1 1 0 0 0,0-1 0 0 0,0 1 0 0 0,0-1 0 0 0,7 5 0 0 0,3 6 48 0 0,-7-9 26 0 0,1-1-1 0 0,-1 1 1 0 0,1-1-1 0 0,0-1 1 0 0,0 0-1 0 0,1 0 1 0 0,16 6 0 0 0,-13-6 228 0 0,0 1 0 0 0,21 12 0 0 0,-33-17 5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24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16588 0 0,'0'0'1692'0'0,"1"1"-2001"0"0,1 1 1 0 0,0-1-1 0 0,-1 1 1 0 0,1 0-1 0 0,-1-1 0 0 0,0 1 1 0 0,1 0-1 0 0,-1 0 1 0 0,2 4-1 0 0,0 34-452 0 0,-1 1 0 0 0,-5 63 1 0 0,-19 83 580 0 0,11-111 47 0 0,-13 114 442 0 0,24-180-212 0 0,4-1 13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20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251 244 8026 0 0,'-1'-4'8236'0'0,"3"-19"-5341"0"0,0 12-2654 0 0,-1 0-1 0 0,0 0 1 0 0,-1 0 0 0 0,0 0-1 0 0,-1 1 1 0 0,0-1-1 0 0,-1 0 1 0 0,0 0-1 0 0,-1 1 1 0 0,-4-13-1 0 0,4 15-127 0 0,-1 1-1 0 0,1 0 0 0 0,-1 0 1 0 0,-1 1-1 0 0,1-1 0 0 0,-1 1 1 0 0,0 0-1 0 0,-11-10 0 0 0,14 14-137 0 0,-1 0 0 0 0,0 1-1 0 0,1-1 1 0 0,-1 1 0 0 0,0 0-1 0 0,1-1 1 0 0,-1 1 0 0 0,0 0-1 0 0,0 1 1 0 0,0-1 0 0 0,0 1-1 0 0,0-1 1 0 0,0 1 0 0 0,0 0-1 0 0,0 0 1 0 0,0 0 0 0 0,0 0-1 0 0,0 1 1 0 0,0-1-1 0 0,0 1 1 0 0,0 0 0 0 0,0 0-1 0 0,0 0 1 0 0,1 0 0 0 0,-1 0-1 0 0,-3 3 1 0 0,-3 0-112 0 0,2 1 1 0 0,-1 1-1 0 0,1 0 1 0 0,-1 0-1 0 0,2 0 0 0 0,-1 1 1 0 0,1 0-1 0 0,0 0 1 0 0,0 1-1 0 0,1 0 0 0 0,0 0 1 0 0,0 0-1 0 0,1 0 1 0 0,0 1-1 0 0,1-1 0 0 0,0 1 1 0 0,0 0-1 0 0,0 0 1 0 0,2 1-1 0 0,-1-1 0 0 0,0 17 1 0 0,1-6 108 0 0,1-1 1 0 0,1 1 0 0 0,1-1-1 0 0,1 1 1 0 0,0-1-1 0 0,1 0 1 0 0,1 0 0 0 0,1-1-1 0 0,13 29 1 0 0,8 1 23 0 0,-19-36 36 0 0,-1 1 0 0 0,0 0-1 0 0,-1 0 1 0 0,0 1 0 0 0,-1-1 0 0 0,6 25-1 0 0,-11-38-117 0 0,0 1-1 0 0,0-1 1 0 0,0 0-1 0 0,0 0 1 0 0,0 0-1 0 0,0 0 1 0 0,0 0-1 0 0,0 0 1 0 0,0 1-1 0 0,0-1 1 0 0,0 0-1 0 0,0 0 1 0 0,0 0-1 0 0,0 0 1 0 0,0 0-1 0 0,0 1 1 0 0,0-1-1 0 0,0 0 1 0 0,0 0-1 0 0,0 0 1 0 0,0 0-1 0 0,-1 0 1 0 0,1 0-1 0 0,0 1 1 0 0,0-1-1 0 0,0 0 1 0 0,0 0-1 0 0,0 0-86 0 0,0 0 87 0 0,0 0-1 0 0,0 0 1 0 0,-1 0-1 0 0,1 0 1 0 0,0 0-1 0 0,0 1 1 0 0,0-1-1 0 0,0 0 1 0 0,0 0-1 0 0,0 0 1 0 0,-1 0-1 0 0,1 0 1 0 0,0 0-1 0 0,0 0 1 0 0,0 0-1 0 0,0 0 1 0 0,0 0-1 0 0,-1 0 1 0 0,1 0-1 0 0,0 0 1 0 0,-11-5-1232 0 0,-12-16-1381 0 0,11 7 340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25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234 278 16107 0 0,'0'0'694'0'0,"1"7"-4367"0"0,0 0 3458 0 0,0-1 1 0 0,-1 1-1 0 0,0-1 0 0 0,0 1 1 0 0,0-1-1 0 0,-1 1 0 0 0,0-1 0 0 0,-3 11 1 0 0,-22 59 36 0 0,9-26 105 0 0,-23 91-3 0 0,24-80 9183 0 0,48-181-6289 0 0,-4 15-2819 0 0,22-155 0 0 0,-47 236 33 0 0,-2-45 1 0 0,-1 60-46 0 0,-1 0 1 0 0,0 1-1 0 0,-1-1 0 0 0,0 0 1 0 0,0 1-1 0 0,-1-1 1 0 0,0 1-1 0 0,-6-12 1 0 0,8 19-59 0 0,1 0 1 0 0,-1 0 0 0 0,0 0 0 0 0,0 0 0 0 0,0 0 0 0 0,0 0 0 0 0,0 0 0 0 0,0 0 0 0 0,0 1 0 0 0,0-1 0 0 0,0 0 0 0 0,0 1 0 0 0,0-1 0 0 0,-1 1 0 0 0,1-1 0 0 0,0 1 0 0 0,0-1 0 0 0,-1 1 0 0 0,1 0-1 0 0,0 0 1 0 0,0 0 0 0 0,-1 0 0 0 0,1 0 0 0 0,0 0 0 0 0,-1 0 0 0 0,1 0 0 0 0,0 0 0 0 0,-1 0 0 0 0,1 1 0 0 0,0-1 0 0 0,0 1 0 0 0,-1-1 0 0 0,1 1 0 0 0,0-1 0 0 0,0 1 0 0 0,0 0 0 0 0,0-1 0 0 0,0 1-1 0 0,0 0 1 0 0,-2 2 0 0 0,-6 4-334 0 0,0 0-1 0 0,0 1 0 0 0,-11 13 0 0 0,16-17 465 0 0,-10 13-114 0 0,0-1 0 0 0,1 2 0 0 0,1 0 0 0 0,1 0-1 0 0,0 1 1 0 0,-10 25 0 0 0,16-30 88 0 0,0 0-1 0 0,1 0 1 0 0,0 1-1 0 0,1-1 1 0 0,0 1-1 0 0,2 0 1 0 0,-1 0-1 0 0,2 0 0 0 0,2 29 1 0 0,-1-41-74 0 0,-1-1 0 0 0,1 1 1 0 0,0-1-1 0 0,-1 1 0 0 0,1-1 0 0 0,0 1 0 0 0,1-1 1 0 0,-1 0-1 0 0,0 0 0 0 0,1 1 0 0 0,-1-1 0 0 0,1 0 1 0 0,0 0-1 0 0,-1 0 0 0 0,1-1 0 0 0,0 1 1 0 0,0 0-1 0 0,0-1 0 0 0,1 1 0 0 0,-1-1 0 0 0,5 3 1 0 0,-2-2-313 0 0,0 0 1 0 0,1-1 0 0 0,0 1 0 0 0,-1-1 0 0 0,1 0 0 0 0,0-1 0 0 0,-1 1 0 0 0,11-1-1 0 0,2-2-365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25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345 0 19100 0 0,'0'0'1531'0'0,"-9"2"-4218"0"0,3 1 2511 0 0,0 0 0 0 0,-1 0 0 0 0,1 1 1 0 0,1 0-1 0 0,-1 0 0 0 0,0 0 0 0 0,1 1 1 0 0,-6 6-1 0 0,-44 53-215 0 0,30-33 321 0 0,-1 0 52 0 0,2 1 0 0 0,1 1 0 0 0,2 0 1 0 0,-29 62-1 0 0,40-71 95 0 0,1 0 0 0 0,1 1 0 0 0,1 0 1 0 0,1 0-1 0 0,1 0 0 0 0,1 1 0 0 0,2-1 0 0 0,0 36 0 0 0,2-59-39 0 0,-1 1 0 0 0,1 0-1 0 0,1 0 1 0 0,-1 0 0 0 0,0 0 0 0 0,1 0-1 0 0,-1 0 1 0 0,1-1 0 0 0,0 1 0 0 0,0 0-1 0 0,0 0 1 0 0,0-1 0 0 0,0 1 0 0 0,1 0-1 0 0,-1-1 1 0 0,1 0 0 0 0,0 1 0 0 0,0-1-1 0 0,-1 0 1 0 0,2 0 0 0 0,-1 0 0 0 0,0 0-1 0 0,0 0 1 0 0,0 0 0 0 0,1-1 0 0 0,-1 1-1 0 0,1-1 1 0 0,0 0 0 0 0,-1 0 0 0 0,1 0-1 0 0,0 0 1 0 0,0 0 0 0 0,-1 0 0 0 0,1-1-1 0 0,0 1 1 0 0,0-1 0 0 0,0 0 0 0 0,3 0 0 0 0,3 0 124 0 0,-1-1 1 0 0,1-1 0 0 0,-1 0 0 0 0,0 0 0 0 0,1 0-1 0 0,-1-1 1 0 0,0 0 0 0 0,-1-1 0 0 0,1 1 0 0 0,0-2-1 0 0,13-9 1 0 0,7-10 39 0 0,-1-2-1 0 0,0-1 1 0 0,-2-2-1 0 0,-2 0 1 0 0,0-1-1 0 0,-2-2 1 0 0,-1 0-1 0 0,-2-1 1 0 0,-1-1-1 0 0,-2 0 1 0 0,-1-1-1 0 0,11-44 0 0 0,-22 66-56 0 0,0-1 0 0 0,0 0-1 0 0,-1 0 1 0 0,-1-21 0 0 0,-1 31-283 0 0,0 0 0 0 0,0 0 0 0 0,0 0 0 0 0,-1 0 0 0 0,1 1 0 0 0,-1-1 1 0 0,0 0-1 0 0,-1 0 0 0 0,1 1 0 0 0,0-1 0 0 0,-1 1 0 0 0,0-1 0 0 0,0 1 1 0 0,0 0-1 0 0,0 0 0 0 0,-1 0 0 0 0,1 0 0 0 0,-1 0 0 0 0,1 0 0 0 0,-1 1 1 0 0,-4-4-1 0 0,-12 1-2358 0 0,9 4 1033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27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15299 0 0,'0'0'1947'0'0,"-5"2"-5251"0"0,3 1 3095 0 0,0 0 0 0 0,0 0 0 0 0,1 1 1 0 0,-1-1-1 0 0,1 0 0 0 0,-1 0 1 0 0,1 1-1 0 0,0-1 0 0 0,0 1 0 0 0,1-1 1 0 0,-1 1-1 0 0,1 0 0 0 0,-1 3 0 0 0,2 61-642 0 0,-1-32 734 0 0,-32 450 271 0 0,26-423-6 0 0,1-30-104 0 0,1-8 1784 0 0,9-25-1375 0 0,6-13-954 0 0,1-5-874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2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 16892 0 0,'0'0'-24'0'0,"-2"10"-4091"0"0,-3 2 4006 0 0,0-1-1 0 0,-1 1 1 0 0,0-1-1 0 0,-1 0 1 0 0,0 0-1 0 0,-1-1 1 0 0,0 0-1 0 0,-1 0 1 0 0,0-1-1 0 0,0 0 1 0 0,-20 13-1 0 0,-15 9 505 0 0,-74 38-1 0 0,68-41 71 0 0,28-22 472 0 0,15-6 672 0 0,12-5 2958 0 0,0 4-4639 0 0,-1-1 0 0 0,1 1 0 0 0,0 0 1 0 0,-1 0-1 0 0,1 0 0 0 0,0 1 1 0 0,0-1-1 0 0,0 1 0 0 0,0 1 0 0 0,-1-1 1 0 0,1 0-1 0 0,0 1 0 0 0,0 0 1 0 0,0 1-1 0 0,-1-1 0 0 0,1 1 0 0 0,8 4 1 0 0,4 1 75 0 0,0 2 1 0 0,-1 0-1 0 0,22 17 1 0 0,-31-21-23 0 0,0 1 1 0 0,-1 1-1 0 0,0-1 1 0 0,0 1-1 0 0,-1 0 0 0 0,0 0 1 0 0,0 1-1 0 0,0-1 1 0 0,5 14-1 0 0,-7-13-300 0 0,0 0 0 0 0,1 1 0 0 0,0-1 0 0 0,1-1 0 0 0,0 1 0 0 0,0-1 0 0 0,0 0 0 0 0,1 0 0 0 0,0 0 0 0 0,8 6 0 0 0,-6-8 214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27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23 20316 0 0,'0'-1'15'0'0,"0"0"-1"0"0,-1 0 0 0 0,1 0 0 0 0,0 0 0 0 0,0 0 0 0 0,-1 0 1 0 0,1 0-1 0 0,-1 0 0 0 0,1 0 0 0 0,-1 0 0 0 0,1 0 0 0 0,-1 0 1 0 0,1 0-1 0 0,-1 0 0 0 0,0 1 0 0 0,0-1 0 0 0,1 0 0 0 0,-1 1 1 0 0,0-1-1 0 0,0 0 0 0 0,0 1 0 0 0,0-1 0 0 0,0 1 0 0 0,0-1 1 0 0,1 1-1 0 0,-1 0 0 0 0,0-1 0 0 0,0 1 0 0 0,-1 0 0 0 0,1 0 1 0 0,0-1-1 0 0,0 1 0 0 0,-2 0 0 0 0,-1 1-154 0 0,0 0 0 0 0,0 0 0 0 0,0 0 0 0 0,0 1 0 0 0,0 0 0 0 0,1-1 0 0 0,-1 1 0 0 0,-5 4 0 0 0,-5 3 30 0 0,0 1 1 0 0,0 0-1 0 0,1 2 1 0 0,0-1-1 0 0,1 1 1 0 0,1 1-1 0 0,-12 16 1 0 0,17-20 119 0 0,0 0 0 0 0,0 1 0 0 0,1 0 1 0 0,0 0-1 0 0,1 0 0 0 0,0 0 0 0 0,0 1 1 0 0,2 0-1 0 0,-1-1 0 0 0,1 1 0 0 0,1 0 0 0 0,-1 13 1 0 0,2-20 6 0 0,0 0 1 0 0,0 1-1 0 0,0-1 1 0 0,1 0-1 0 0,-1 1 1 0 0,1-1-1 0 0,0 0 1 0 0,3 6 0 0 0,-3-9-80 0 0,0 1 1 0 0,0-1 0 0 0,0 1 0 0 0,0-1 0 0 0,0 0-1 0 0,1 1 1 0 0,-1-1 0 0 0,0 0 0 0 0,1 0 0 0 0,-1 0-1 0 0,1 0 1 0 0,0 0 0 0 0,-1 0 0 0 0,1 0 0 0 0,0-1-1 0 0,-1 1 1 0 0,1-1 0 0 0,0 1 0 0 0,0-1 0 0 0,-1 0-1 0 0,1 1 1 0 0,0-1 0 0 0,3 0 0 0 0,14 0-905 0 0,0-1 0 0 0,-1 0 0 0 0,1-1 1 0 0,20-5-1 0 0,-8-1 786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28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214 579 20724 0 0,'0'0'490'0'0,"-11"-1"-1890"0"0,4 3 1293 0 0,1 0 0 0 0,-1 1 1 0 0,0 0-1 0 0,1 0 1 0 0,0 1-1 0 0,0 0 1 0 0,0 0-1 0 0,0 0 0 0 0,0 1 1 0 0,1-1-1 0 0,-8 10 1 0 0,-5 4 51 0 0,0 0 0 0 0,-26 37 0 0 0,39-48 97 0 0,0 1 1 0 0,0 0-1 0 0,1-1 0 0 0,0 1 0 0 0,0 1 0 0 0,1-1 0 0 0,0 0 0 0 0,1 1 1 0 0,0 0-1 0 0,0 0 0 0 0,0 12 0 0 0,1-20-32 0 0,1-1 0 0 0,0 1 0 0 0,0-1 0 0 0,0 1 0 0 0,0-1 0 0 0,0 1 0 0 0,0-1 0 0 0,1 1 0 0 0,-1-1 0 0 0,0 1 0 0 0,0-1 1 0 0,0 1-1 0 0,0-1 0 0 0,1 1 0 0 0,-1-1 0 0 0,0 1 0 0 0,0-1 0 0 0,1 0 0 0 0,-1 1 0 0 0,0-1 0 0 0,1 1 0 0 0,-1-1 0 0 0,0 0 0 0 0,1 1 0 0 0,-1-1 0 0 0,0 0 0 0 0,1 0 0 0 0,-1 1 0 0 0,1-1 0 0 0,-1 0 0 0 0,1 0 0 0 0,-1 0 0 0 0,1 1 0 0 0,0-1 0 0 0,20-5-88 0 0,17-19-167 0 0,-15 5 350 0 0,0-2-1 0 0,-2-1 1 0 0,-1-1-1 0 0,27-38 708 0 0,-46 67-3662 0 0,1-1 2768 0 0,-1 0-1 0 0,1 0 1 0 0,0 0 0 0 0,0 0-1 0 0,0-1 1 0 0,1 1 0 0 0,0 0-1 0 0,0-1 1 0 0,5 6 0 0 0,-5-6 153 0 0,0 0-1 0 0,1 0 1 0 0,-1-1 0 0 0,1 1 0 0 0,0-1-1 0 0,0 0 1 0 0,0 0 0 0 0,0 0-1 0 0,1-1 1 0 0,-1 0 0 0 0,1 1 0 0 0,-1-2-1 0 0,1 1 1 0 0,0 0 0 0 0,6 0 0 0 0,-4-1 55 0 0,0-1 0 0 0,0 1 0 0 0,0-2 1 0 0,0 1-1 0 0,0-1 0 0 0,0 0 0 0 0,-1 0 0 0 0,1-1 1 0 0,12-4-1 0 0,6-6 194 0 0,0-1 0 0 0,-1-1 0 0 0,0-1-1 0 0,30-25 1 0 0,-38 28-308 0 0,10-9 26 0 0,0-2-1 0 0,-2 0 1 0 0,0-1 0 0 0,-2-2 0 0 0,0 0-1 0 0,-2-1 1 0 0,-1-1 0 0 0,-2-1 0 0 0,0 0 0 0 0,-2-2-1 0 0,-1 0 1 0 0,-2 0 0 0 0,-1-1 0 0 0,-1-1 0 0 0,-2 1-1 0 0,-1-2 1 0 0,3-48 0 0 0,-9 77-3 0 0,-1-1 0 0 0,0 1 1 0 0,0-1-1 0 0,0 1 0 0 0,-1-1 1 0 0,0 1-1 0 0,0 0 0 0 0,0-1 1 0 0,-1 1-1 0 0,1 0 0 0 0,-4-5 1 0 0,4 7-94 0 0,-1 1 0 0 0,0 0 1 0 0,1 0-1 0 0,-1 0 0 0 0,0 1 1 0 0,0-1-1 0 0,0 0 0 0 0,-1 1 1 0 0,1-1-1 0 0,0 1 0 0 0,-1 0 1 0 0,1 0-1 0 0,0 0 0 0 0,-1 0 1 0 0,1 0-1 0 0,-1 0 0 0 0,0 1 1 0 0,1-1-1 0 0,-1 1 1 0 0,0 0-1 0 0,1-1 0 0 0,-1 1 1 0 0,1 1-1 0 0,-5-1 0 0 0,-5 2-65 0 0,-1 0-1 0 0,0 0 1 0 0,0 1-1 0 0,1 1 1 0 0,0 0-1 0 0,0 1 1 0 0,0 0-1 0 0,0 1 0 0 0,1 0 1 0 0,0 1-1 0 0,0 0 1 0 0,1 1-1 0 0,0 0 1 0 0,0 0-1 0 0,1 1 1 0 0,0 1-1 0 0,0-1 1 0 0,-8 13-1 0 0,3-2 113 0 0,1 0 0 0 0,0 1 0 0 0,2 1 0 0 0,0 0 0 0 0,1 0 0 0 0,1 1 0 0 0,2 0 0 0 0,-10 44 0 0 0,15-54 18 0 0,1 0-1 0 0,-1 1 1 0 0,2-1-1 0 0,0 0 1 0 0,1 1-1 0 0,0-1 1 0 0,1 0-1 0 0,0 0 1 0 0,1 0-1 0 0,1 0 0 0 0,0 0 1 0 0,0 0-1 0 0,13 21 1 0 0,-11-24 76 0 0,0-1 1 0 0,1 0-1 0 0,0 0 1 0 0,0 0-1 0 0,1-1 1 0 0,0 0-1 0 0,1-1 1 0 0,0 0-1 0 0,0 0 1 0 0,0-1-1 0 0,1 0 1 0 0,0-1-1 0 0,0 0 1 0 0,1 0-1 0 0,-1-1 1 0 0,20 4-1 0 0,-4-2 101 0 0,0-2 0 0 0,0-2 0 0 0,43 1 0 0 0,-69-3-529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3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23 11410 0 0,'0'0'2596'0'0,"27"0"-4778"0"0,-26 2 2274 0 0,1 1 1 0 0,-1 0-1 0 0,0 0 0 0 0,0 0 0 0 0,0 0 1 0 0,0 0-1 0 0,0 0 0 0 0,-1 0 1 0 0,1 0-1 0 0,-1 0 0 0 0,0 0 1 0 0,0 1-1 0 0,0-1 0 0 0,-1 0 1 0 0,0 4-1 0 0,1-2 26 0 0,-1-3-67 0 0,1 0 1 0 0,-1 0-1 0 0,0-1 1 0 0,0 1-1 0 0,0 0 1 0 0,0 0-1 0 0,0-1 0 0 0,0 1 1 0 0,0-1-1 0 0,-1 1 1 0 0,1-1-1 0 0,-1 1 1 0 0,1-1-1 0 0,-1 0 1 0 0,1 1-1 0 0,-1-1 1 0 0,0 0-1 0 0,1 0 0 0 0,-1-1 1 0 0,0 1-1 0 0,0 0 1 0 0,0 0-1 0 0,0-1 1 0 0,-3 1-1 0 0,-1 1 197 0 0,5-1-172 0 0,0 0 0 0 0,-1 0 0 0 0,0-1 0 0 0,1 1 0 0 0,-1 0 0 0 0,1-1 0 0 0,-1 0 0 0 0,0 1 0 0 0,1-1 0 0 0,-1 0 0 0 0,0 0 0 0 0,0 0 0 0 0,1 0 0 0 0,-1 0 0 0 0,0 0 0 0 0,1 0 0 0 0,-1-1 0 0 0,0 1 0 0 0,1-1 0 0 0,-1 1 0 0 0,0-1 0 0 0,1 0 0 0 0,-1 1 0 0 0,1-1 0 0 0,-1 0 0 0 0,1 0 0 0 0,0 0 0 0 0,-1 0 0 0 0,1 0 0 0 0,0-1 0 0 0,0 1 0 0 0,0 0 0 0 0,0 0 0 0 0,0-1 0 0 0,0 1 0 0 0,0-1 0 0 0,0 1 0 0 0,0-1 0 0 0,1 1 0 0 0,-1-1 0 0 0,0 0 1 0 0,1 1-1 0 0,0-1 0 0 0,-1 0 0 0 0,1 1 0 0 0,0-4 0 0 0,-1 2-104 0 0,1 0 0 0 0,-1 0 1 0 0,1 0-1 0 0,0-1 1 0 0,0 1-1 0 0,1 0 1 0 0,-1 0-1 0 0,1 0 1 0 0,-1 0-1 0 0,1 0 0 0 0,0 0 1 0 0,0 0-1 0 0,0 0 1 0 0,1 0-1 0 0,-1 0 1 0 0,1 0-1 0 0,-1 0 1 0 0,1 1-1 0 0,0-1 0 0 0,0 1 1 0 0,0-1-1 0 0,1 1 1 0 0,-1 0-1 0 0,0 0 1 0 0,4-2-1 0 0,-3 2-94 0 0,0 1 1 0 0,0 0-1 0 0,0 1 0 0 0,0-1 1 0 0,0 0-1 0 0,1 1 0 0 0,-1 0 1 0 0,0-1-1 0 0,0 1 0 0 0,1 1 1 0 0,-1-1-1 0 0,0 0 0 0 0,0 1 1 0 0,0-1-1 0 0,0 1 0 0 0,0 0 1 0 0,0 0-1 0 0,0 0 0 0 0,0 1 0 0 0,0-1 1 0 0,0 1-1 0 0,0 0 0 0 0,-1-1 1 0 0,1 1-1 0 0,-1 0 0 0 0,1 1 1 0 0,-1-1-1 0 0,0 0 0 0 0,0 1 1 0 0,0-1-1 0 0,0 1 0 0 0,0 0 1 0 0,2 4-1 0 0,-2-4 223 0 0,-1 0-1 0 0,1 0 1 0 0,0-1 0 0 0,-1 1-1 0 0,0 1 1 0 0,0-1 0 0 0,0 0-1 0 0,0 0 1 0 0,0 0 0 0 0,-1 0-1 0 0,1 1 1 0 0,-1-1 0 0 0,0 0-1 0 0,0 1 1 0 0,0-1 0 0 0,0 0-1 0 0,-1 0 1 0 0,1 1 0 0 0,-1-1-1 0 0,0 0 1 0 0,0 0 0 0 0,0 0 0 0 0,-1 0-1 0 0,1 0 1 0 0,0 0 0 0 0,-1 0-1 0 0,0 0 1 0 0,0-1 0 0 0,0 1-1 0 0,0 0 1 0 0,0-1 0 0 0,-5 4-1 0 0,5-5-5 0 0,0 1-1 0 0,0-1 1 0 0,0 0-1 0 0,0 0 1 0 0,0 0-1 0 0,0 0 1 0 0,-1 0-1 0 0,1-1 1 0 0,0 1-1 0 0,-1-1 1 0 0,1 1-1 0 0,0-1 1 0 0,-1 0-1 0 0,1 0 1 0 0,-1 0-1 0 0,1 0 1 0 0,0 0-1 0 0,-1-1 1 0 0,1 1-1 0 0,0-1 1 0 0,-1 0-1 0 0,1 1 1 0 0,0-1-1 0 0,-4-2 1 0 0,3 1-332 0 0,1 1 1 0 0,-1-1-1 0 0,1 0 0 0 0,-1 0 1 0 0,1 0-1 0 0,0-1 0 0 0,0 1 1 0 0,0 0-1 0 0,0-1 0 0 0,0 0 1 0 0,-2-5-1 0 0,-1-1 140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1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174 133 10586 0 0,'1'-12'7755'0'0,"5"-1"-7233"0"0,5 1-700 0 0,2 0 0 0 0,-1 1 1 0 0,2 1-1 0 0,23-15 0 0 0,-29 19 36 0 0,1 1 0 0 0,0 1 0 0 0,-1 0 0 0 0,2 0 0 0 0,-1 1 0 0 0,0 0 0 0 0,1 0 0 0 0,0 1 0 0 0,18-1 0 0 0,-26 3 82 0 0,0 0 0 0 0,1 0 1 0 0,-1 1-1 0 0,0-1 0 0 0,1 1 0 0 0,-1-1 0 0 0,0 1 0 0 0,1 0 0 0 0,-1 0 1 0 0,0 0-1 0 0,0 0 0 0 0,0 1 0 0 0,0-1 0 0 0,0 0 0 0 0,0 1 0 0 0,-1 0 0 0 0,1-1 1 0 0,0 1-1 0 0,-1 0 0 0 0,1 0 0 0 0,-1 0 0 0 0,1 0 0 0 0,-1 0 0 0 0,0 0 1 0 0,0 0-1 0 0,0 0 0 0 0,0 1 0 0 0,-1-1 0 0 0,1 0 0 0 0,0 0 0 0 0,-1 1 1 0 0,0-1-1 0 0,1 4 0 0 0,-1 1-52 0 0,1-1 1 0 0,-1 0-1 0 0,0 0 1 0 0,0 1 0 0 0,-1-1-1 0 0,0 0 1 0 0,0 0-1 0 0,-1 0 1 0 0,1 0-1 0 0,-1 0 1 0 0,-5 10-1 0 0,-4 0 265 0 0,-1 0 0 0 0,0-1 0 0 0,-1 0-1 0 0,0-1 1 0 0,-2-1 0 0 0,1 0 0 0 0,-2-1-1 0 0,1 0 1 0 0,-2-1 0 0 0,1-1 0 0 0,-2-1-1 0 0,-33 14 1 0 0,35-19 1517 0 0,27-11-1867 0 0,31-12-1412 0 0,-31 16 1471 0 0,-1 1-1 0 0,1 1 1 0 0,0-1-1 0 0,0 1 0 0 0,-1 1 1 0 0,1 0-1 0 0,0 1 1 0 0,11 2-1 0 0,-18-3 56 0 0,-1 1 0 0 0,1 0 0 0 0,-1 0 1 0 0,1 1-1 0 0,-1-1 0 0 0,0 1 0 0 0,0 0 0 0 0,1 0 0 0 0,-1 0 0 0 0,0 0 1 0 0,-1 0-1 0 0,1 1 0 0 0,0-1 0 0 0,-1 1 0 0 0,1-1 0 0 0,-1 1 0 0 0,0 0 0 0 0,0 0 1 0 0,0 0-1 0 0,0 1 0 0 0,-1-1 0 0 0,1 0 0 0 0,-1 1 0 0 0,0-1 0 0 0,0 1 1 0 0,0-1-1 0 0,0 5 0 0 0,1 2-86 0 0,-1-1-1 0 0,-1 0 1 0 0,0 1 0 0 0,0-1 0 0 0,-1 1-1 0 0,0-1 1 0 0,-1 0 0 0 0,-3 12 0 0 0,3-12 590 0 0,-2 0 1 0 0,1 0 0 0 0,-1 0 0 0 0,0-1 0 0 0,0 1-1 0 0,-1-1 1 0 0,-1 0 0 0 0,1-1 0 0 0,-1 1 0 0 0,0-1 0 0 0,-1-1-1 0 0,0 1 1 0 0,-11 8 0 0 0,7-8-130 0 0,0-1-1 0 0,-1-1 1 0 0,0 0 0 0 0,0 0-1 0 0,0-1 1 0 0,0 0 0 0 0,0-2-1 0 0,-1 1 1 0 0,0-1 0 0 0,1-1-1 0 0,-15 0 1 0 0,19-1-434 0 0,-1 0 0 0 0,1 0 0 0 0,-1-1 0 0 0,1 0 0 0 0,-1-1 0 0 0,1 0 0 0 0,0 0 0 0 0,0 0-1 0 0,0-1 1 0 0,0-1 0 0 0,1 1 0 0 0,-1-1 0 0 0,1-1 0 0 0,0 1 0 0 0,0-1 0 0 0,0 0 0 0 0,-9-10 0 0 0,4-2 53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2.3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81 9290 0 0,'0'-3'1128'0'0,"4"-8"1494"0"0,1 1-2099 0 0,12-23-8 0 0,-12 24-27 0 0,5-2 2763 0 0,-6 7-6673 0 0,-59 90 1862 0 0,32-54 1911 0 0,-23 46 1 0 0,45-77-339 0 0,0 0 1 0 0,0 1 0 0 0,0-1-1 0 0,1 1 1 0 0,-1-1-1 0 0,0 1 1 0 0,1-1 0 0 0,0 1-1 0 0,-1-1 1 0 0,1 1 0 0 0,0 0-1 0 0,0-1 1 0 0,0 1 0 0 0,0-1-1 0 0,0 1 1 0 0,0 0 0 0 0,0-1-1 0 0,0 1 1 0 0,1-1-1 0 0,-1 1 1 0 0,1 0 0 0 0,-1-1-1 0 0,2 2 1 0 0,-1-1-40 0 0,0-1 1 0 0,1 0-1 0 0,-1 1 1 0 0,1-1-1 0 0,0 0 0 0 0,-1 0 1 0 0,1 0-1 0 0,0 0 0 0 0,0 0 1 0 0,-1 0-1 0 0,1-1 0 0 0,0 1 1 0 0,0-1-1 0 0,0 1 0 0 0,0-1 1 0 0,2 0-1 0 0,10 1 71 0 0,0 0 1 0 0,0-2-1 0 0,0 0 0 0 0,15-2 0 0 0,42-10 279 0 0,-53 9-308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1 10794 0 0,'-62'132'-640'0'0,"13"-17"1152"0"0,-46 64 231 0 0,85-159-935 0 0,0 0 0 0 0,1 1 0 0 0,-12 43 0 0 0,20-60-546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21.0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13107 0 0,'0'0'1048'0'0,"8"0"-1815"0"0,25 3 258 0 0,1-1 0 0 0,54-5 0 0 0,-35 0-954 0 0,-29 2 971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3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44 10218 0 0,'0'0'2314'0'0,"1"-18"4194"0"0,1-1-3899 0 0,-2 17-2811 0 0,-2 1-325 0 0,-4-1 145 0 0,-4 2 214 0 0,1-1-1 0 0,-1 1 1 0 0,1 0 0 0 0,-1 1 0 0 0,1 0 0 0 0,-1 1 0 0 0,1 0 0 0 0,-14 5-1 0 0,15-5 172 0 0,-2 0-65 0 0,5-1 47 0 0,-1 0 1 0 0,1 0-1 0 0,-1 1 1 0 0,1 0-1 0 0,0 0 0 0 0,0 0 1 0 0,0 1-1 0 0,-9 5 0 0 0,13-7 3 0 0,3 6-2271 0 0,2-1 2019 0 0,1 0-1 0 0,0 0 1 0 0,0-1-1 0 0,1 0 0 0 0,0 0 1 0 0,0 0-1 0 0,0-1 1 0 0,12 7-1 0 0,-12-8 213 0 0,0 1-1 0 0,0-1 1 0 0,-1 1-1 0 0,1 0 1 0 0,-1 1-1 0 0,0-1 1 0 0,0 1-1 0 0,0 0 1 0 0,-1 0-1 0 0,1 0 1 0 0,-2 1-1 0 0,1-1 1 0 0,0 1-1 0 0,4 12 1 0 0,-5-9-63 0 0,-1 0 1 0 0,-1 0-1 0 0,0 0 1 0 0,0 0-1 0 0,0 0 1 0 0,-1 0 0 0 0,-1 0-1 0 0,0 0 1 0 0,-2 10-1 0 0,2-12 253 0 0,0-1 0 0 0,-1 0 0 0 0,0 1-1 0 0,-1-1 1 0 0,1 0 0 0 0,-1 0 0 0 0,0 0-1 0 0,-1 0 1 0 0,1-1 0 0 0,-1 1-1 0 0,0-1 1 0 0,-1 0 0 0 0,-5 5 0 0 0,5-6 122 0 0,0 0-1 0 0,-1 0 1 0 0,0-1 0 0 0,1 0 0 0 0,-1 0 0 0 0,0-1 0 0 0,-1 0 0 0 0,1 0 0 0 0,0 0 0 0 0,-8 1-1 0 0,12-3-161 0 0,0 0 0 0 0,1 1 0 0 0,-1-1 0 0 0,0 0 0 0 0,0 0-1 0 0,0 0 1 0 0,1 0 0 0 0,-1 0 0 0 0,0 0 0 0 0,0-1-1 0 0,1 1 1 0 0,-1-1 0 0 0,0 1 0 0 0,1-1 0 0 0,-1 0 0 0 0,0 1-1 0 0,1-1 1 0 0,-1 0 0 0 0,1 0 0 0 0,-1 0 0 0 0,1 0 0 0 0,0 0-1 0 0,-1-1 1 0 0,1 1 0 0 0,0 0 0 0 0,0-1 0 0 0,0 1-1 0 0,0 0 1 0 0,0-1 0 0 0,0 0 0 0 0,0 1 0 0 0,0-1 0 0 0,1 1-1 0 0,-1-1 1 0 0,1 0 0 0 0,-1 1 0 0 0,1-1 0 0 0,0 0 0 0 0,-1 0-1 0 0,1-3 1 0 0,0-2-223 0 0,-1 0 0 0 0,1 0 0 0 0,1 0 0 0 0,-1 0 0 0 0,1 0-1 0 0,1 0 1 0 0,-1 0 0 0 0,1 0 0 0 0,0 1 0 0 0,1-1 0 0 0,0 1 0 0 0,0-1 0 0 0,0 1-1 0 0,1 0 1 0 0,-1 0 0 0 0,1 0 0 0 0,1 0 0 0 0,6-6 0 0 0,-5 7-63 0 0,1-1 0 0 0,0 1 0 0 0,0 0 0 0 0,0 1 0 0 0,1 0 0 0 0,0 0 0 0 0,0 0 0 0 0,0 1 0 0 0,0 1 0 0 0,0-1 0 0 0,1 1 0 0 0,-1 0 0 0 0,1 1 0 0 0,14-1 0 0 0,76 5-503 0 0,-62 0 815 0 0,41-3 1 0 0,-67-1 73 0 0,0 0 0 0 0,0 0-1 0 0,0-2 1 0 0,0 1 0 0 0,-1-1 0 0 0,1-1-1 0 0,-1 0 1 0 0,11-6 0 0 0,-19 9-69 0 0,1 0 0 0 0,-1 0 0 0 0,0 0 0 0 0,0-1 0 0 0,-1 1 0 0 0,1-1 1 0 0,0 1-1 0 0,0-1 0 0 0,-1 0 0 0 0,1 0 0 0 0,-1 0 0 0 0,1 0 0 0 0,-1 0 0 0 0,0 0 0 0 0,0 0 1 0 0,0 0-1 0 0,0 0 0 0 0,0-1 0 0 0,0 1 0 0 0,-1 0 0 0 0,1-5 0 0 0,-1 5-150 0 0,0 1-1 0 0,-1-1 0 0 0,1 1 0 0 0,0-1 0 0 0,-1 1 0 0 0,0-1 1 0 0,1 1-1 0 0,-1 0 0 0 0,0-1 0 0 0,0 1 0 0 0,1 0 1 0 0,-1-1-1 0 0,0 1 0 0 0,0 0 0 0 0,-1 0 0 0 0,1 0 1 0 0,0 0-1 0 0,0 0 0 0 0,0 0 0 0 0,-1 0 0 0 0,1 0 0 0 0,0 1 1 0 0,-1-1-1 0 0,1 0 0 0 0,-1 1 0 0 0,1-1 0 0 0,-1 1 1 0 0,1 0-1 0 0,-1-1 0 0 0,1 1 0 0 0,-1 0 0 0 0,1 0 1 0 0,-3 0-1 0 0,-6 0-136 0 0,-1 0 0 0 0,1 0 0 0 0,0 1 0 0 0,0 0 0 0 0,0 1 1 0 0,1 0-1 0 0,-1 0 0 0 0,0 1 0 0 0,1 1 0 0 0,-1-1 0 0 0,1 2 0 0 0,-10 5 0 0 0,14-8 119 0 0,1 1-1 0 0,-1 0 0 0 0,1 0 1 0 0,-1 1-1 0 0,1-1 1 0 0,0 1-1 0 0,0 0 0 0 0,1 0 1 0 0,-1 0-1 0 0,1 0 0 0 0,0 0 1 0 0,0 1-1 0 0,0 0 0 0 0,1 0 1 0 0,0-1-1 0 0,0 1 1 0 0,0 1-1 0 0,0-1 0 0 0,1 0 1 0 0,0 0-1 0 0,0 1 0 0 0,0-1 1 0 0,1 0-1 0 0,0 7 0 0 0,0-8-13 0 0,1 1-1 0 0,0-1 0 0 0,0 0 0 0 0,1 0 0 0 0,-1 0 0 0 0,1 0 0 0 0,0 0 0 0 0,0 0 0 0 0,0-1 0 0 0,0 1 0 0 0,1 0 0 0 0,0-1 0 0 0,0 0 0 0 0,0 0 0 0 0,0 0 0 0 0,0 0 0 0 0,0 0 0 0 0,1-1 0 0 0,-1 1 0 0 0,1-1 0 0 0,0 0 0 0 0,0 0 0 0 0,4 2 1 0 0,1-1-151 0 0,0 1 0 0 0,1-1 0 0 0,-1-1 0 0 0,1 0 0 0 0,-1 0 0 0 0,1-1 0 0 0,-1 0 0 0 0,1-1 0 0 0,11 0 0 0 0,6-4-686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4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13467 0 0,'0'0'-412'0'0,"-1"10"-6290"0"0,-6 62 4342 0 0,6-59 2608 0 0,1 1 0 0 0,0-1 0 0 0,5 25 0 0 0,-4-35-15 0 0,0 0 0 0 0,-1 0 0 0 0,0 0 0 0 0,1 0 0 0 0,-1 0 0 0 0,0 0 0 0 0,0 0 0 0 0,-1 1 0 0 0,1-1 0 0 0,-1 0 0 0 0,0 0 0 0 0,1 0 0 0 0,-1 0 1 0 0,-1 0-1 0 0,1 0 0 0 0,-7 10 10996 0 0,9-32-9651 0 0,-1 11-1452 0 0,0 0 0 0 0,1-1 1 0 0,-1 1-1 0 0,2 0 0 0 0,-1-1 0 0 0,1 1 0 0 0,0 0 0 0 0,1 0 0 0 0,0 1 0 0 0,0-1 0 0 0,5-7 0 0 0,-4 9-304 0 0,0 0 0 0 0,1 0 1 0 0,-1 0-1 0 0,1 1 0 0 0,0 0 0 0 0,1 0 0 0 0,-1 0 0 0 0,1 0 0 0 0,0 1 0 0 0,0 0 1 0 0,1 0-1 0 0,-1 1 0 0 0,1 0 0 0 0,-1 0 0 0 0,1 0 0 0 0,0 1 0 0 0,0 0 0 0 0,0 1 1 0 0,1-1-1 0 0,7 1 0 0 0,56-3-1557 0 0,-53 4 1199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4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15195 0 0,'0'0'-201'0'0,"2"10"-8085"0"0,6 26 7210 0 0,6 43 0 0 0,5 25 4206 0 0,-19-103-2743 0 0,0 0 1 0 0,0 0-1 0 0,1 0 1 0 0,-1-1-1 0 0,0 1 1 0 0,0 0-1 0 0,1 0 1 0 0,-1 0 0 0 0,1-1-1 0 0,-1 1 1 0 0,0 0-1 0 0,1-1 1 0 0,-1 1-1 0 0,1 0 1 0 0,0-1-1 0 0,-1 1 1 0 0,1-1-1 0 0,-1 1 1 0 0,1-1 0 0 0,1 1-1 0 0,-2-1-219 0 0,1 1 0 0 0,-1-1 0 0 0,1 0-1 0 0,0 0 1 0 0,-1 0 0 0 0,1 0 0 0 0,0-1 0 0 0,-1 1 0 0 0,1 0-1 0 0,0 0 1 0 0,-1 0 0 0 0,1 0 0 0 0,-1-1 0 0 0,1 1 0 0 0,-1 0-1 0 0,1 0 1 0 0,0-1 0 0 0,-1 1 0 0 0,1-1 0 0 0,0 0 0 0 0,26-31 909 0 0,-19 22-165 0 0,6-10-478 0 0,-1 0 0 0 0,19-38-1 0 0,-20 34-524 0 0,26-38-1 0 0,-33 55-60 0 0,1 0 1 0 0,0 0-1 0 0,1 0 1 0 0,-1 1-1 0 0,1 0 1 0 0,1 0-1 0 0,-1 1 1 0 0,17-9 0 0 0,-16 10-402 0 0,0 0 1 0 0,1 1 0 0 0,17-5 0 0 0,-7 5-432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0 112 14075 0 0,'0'0'3678'0'0,"3"-3"-3585"0"0,0 0-253 0 0,1 1 0 0 0,-1-1-1 0 0,1 1 1 0 0,0 0-1 0 0,0 0 1 0 0,0 0-1 0 0,0 1 1 0 0,0 0-1 0 0,5-2 1 0 0,48-8-664 0 0,-29 6 713 0 0,324-42 663 0 0,6 28-18 0 0,-234 14-443 0 0,1822 34 626 0 0,-1809-17-615 0 0,182 13-924 0 0,-264-24 368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6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85 10562 0 0,'0'0'4943'0'0,"0"-6"-129"0"0,-4-19-4273 0 0,-3-8-365 0 0,5 25 455 0 0,-22 1-644 0 0,22 7-26 0 0,0-1 1 0 0,0 0 0 0 0,0 0 0 0 0,0 0-1 0 0,0 1 1 0 0,0-1 0 0 0,-1 1 0 0 0,1 0 0 0 0,0 0-1 0 0,0 0 1 0 0,0 0 0 0 0,0 0 0 0 0,0 0 0 0 0,0 0-1 0 0,0 1 1 0 0,-1-1 0 0 0,-1 1 0 0 0,-12 5-293 0 0,1 0 0 0 0,-20 11-1 0 0,30-15 304 0 0,1 1 0 0 0,-1-1-1 0 0,1 1 1 0 0,0 0 0 0 0,1 1-1 0 0,-1-1 1 0 0,0 0 0 0 0,1 1-1 0 0,0 0 1 0 0,0 0 0 0 0,0 0 0 0 0,-3 5-1 0 0,6-7-85 0 0,-1-1 1 0 0,1 1-1 0 0,0-1 0 0 0,0 1 1 0 0,0-1-1 0 0,0 1 0 0 0,0 0 1 0 0,0-1-1 0 0,0 1 0 0 0,1-1 0 0 0,-1 1 1 0 0,1-1-1 0 0,-1 1 0 0 0,1-1 1 0 0,-1 1-1 0 0,1-1 0 0 0,0 0 1 0 0,0 1-1 0 0,0-1 0 0 0,0 0 0 0 0,0 1 1 0 0,0-1-1 0 0,0 0 0 0 0,0 0 1 0 0,0 0-1 0 0,2 1 0 0 0,43 31-2445 0 0,-28-21 2383 0 0,12 11-293 0 0,-1 1 0 0 0,-1 1-1 0 0,-1 2 1 0 0,-1 0 0 0 0,25 37 0 0 0,-48-60 517 0 0,0 0 0 0 0,-1 0 0 0 0,1 1 0 0 0,-1-1 0 0 0,0 0 0 0 0,-1 1 0 0 0,1 0 0 0 0,-1-1 0 0 0,0 1 0 0 0,0 0 0 0 0,0 0 0 0 0,-1 0 1 0 0,0 9-1 0 0,0-11 170 0 0,-1 0 0 0 0,1 0 0 0 0,-1 0-1 0 0,0-1 1 0 0,0 1 0 0 0,0 0 0 0 0,-1 0 0 0 0,1-1 0 0 0,-1 1 0 0 0,1-1 0 0 0,-1 1 0 0 0,0-1 0 0 0,0 0 0 0 0,0 0 0 0 0,0 1 0 0 0,0-1 0 0 0,-1-1 0 0 0,1 1 0 0 0,0 0 0 0 0,-1-1 0 0 0,0 1 0 0 0,1-1 0 0 0,-6 2 0 0 0,-6 3 342 0 0,0-2 0 0 0,1 0 0 0 0,-2 0 0 0 0,-19 1 1 0 0,28-4-452 0 0,0 0 0 0 0,-1-1 1 0 0,1 0-1 0 0,0 0 1 0 0,-1-1-1 0 0,1 0 1 0 0,0 0-1 0 0,0 0 0 0 0,0-1 1 0 0,0 0-1 0 0,0 0 1 0 0,-9-4-1 0 0,11 2 8 0 0,0 1 0 0 0,-1 0-1 0 0,2-1 1 0 0,-1 0 0 0 0,0 0 0 0 0,1 0-1 0 0,0 0 1 0 0,0-1 0 0 0,-3-4 0 0 0,5 6-135 0 0,-1 0 1 0 0,0 0 0 0 0,1 0-1 0 0,0 0 1 0 0,0 0 0 0 0,0 0 0 0 0,0 0-1 0 0,0 0 1 0 0,1-1 0 0 0,0 1-1 0 0,-1 0 1 0 0,1-1 0 0 0,0 1 0 0 0,0 0-1 0 0,2-5 1 0 0,-1 5-125 0 0,0 0 1 0 0,1 1-1 0 0,-1-1 1 0 0,1 1-1 0 0,-1-1 1 0 0,1 1-1 0 0,0 0 1 0 0,0 0-1 0 0,0 0 1 0 0,1 0-1 0 0,-1 0 0 0 0,0 0 1 0 0,1 1-1 0 0,-1-1 1 0 0,1 1-1 0 0,0-1 1 0 0,-1 1-1 0 0,1 0 1 0 0,0 0-1 0 0,0 0 1 0 0,3 0-1 0 0,9-2-290 0 0,0 0 1 0 0,27-1-1 0 0,-34 4 360 0 0,110-5-251 0 0,77-8 1023 0 0,-172 10-475 0 0,0-1-1 0 0,-1-1 1 0 0,0-1-1 0 0,0-2 1 0 0,0 0-1 0 0,27-14 1 0 0,-45 19-72 0 0,0 1 1 0 0,0-1 0 0 0,-1 0 0 0 0,1 0 0 0 0,-1 0 0 0 0,1-1-1 0 0,-1 1 1 0 0,0-1 0 0 0,-1 0 0 0 0,1 1 0 0 0,0-1 0 0 0,-1-1-1 0 0,0 1 1 0 0,0 0 0 0 0,-1 0 0 0 0,1-1 0 0 0,1-6 0 0 0,-3 8-107 0 0,1 1 0 0 0,-1 0 1 0 0,0 0-1 0 0,0-1 1 0 0,0 1-1 0 0,0 0 0 0 0,0 0 1 0 0,-1 0-1 0 0,1-1 1 0 0,-1 1-1 0 0,0 0 0 0 0,1 0 1 0 0,-1 0-1 0 0,0 0 1 0 0,0 0-1 0 0,0 0 0 0 0,0 0 1 0 0,-1 0-1 0 0,1 0 1 0 0,0 1-1 0 0,-1-1 0 0 0,1 0 1 0 0,-1 1-1 0 0,0-1 1 0 0,0 1-1 0 0,1 0 0 0 0,-1-1 1 0 0,0 1-1 0 0,0 0 1 0 0,0 0-1 0 0,0 0 0 0 0,0 1 1 0 0,0-1-1 0 0,-1 0 1 0 0,1 1-1 0 0,0-1 0 0 0,-4 1 1 0 0,-1-1-170 0 0,1 1 0 0 0,-1-1 0 0 0,0 1 0 0 0,0 1-1 0 0,1 0 1 0 0,-1 0 0 0 0,1 0 0 0 0,-1 0 0 0 0,1 1 0 0 0,-1 0 0 0 0,1 1 0 0 0,0-1 0 0 0,0 1 0 0 0,0 1 0 0 0,0-1 0 0 0,1 1 0 0 0,-1 0 0 0 0,1 0-1 0 0,0 0 1 0 0,0 1 0 0 0,0 0 0 0 0,1 0 0 0 0,0 0 0 0 0,0 0 0 0 0,0 1 0 0 0,0-1 0 0 0,1 1 0 0 0,0 0 0 0 0,0 0 0 0 0,1 1 0 0 0,0-1 0 0 0,0 0-1 0 0,0 1 1 0 0,1-1 0 0 0,0 1 0 0 0,0 0 0 0 0,1-1 0 0 0,-1 1 0 0 0,1 0 0 0 0,1 0 0 0 0,0-1 0 0 0,0 1 0 0 0,0-1 0 0 0,2 7 0 0 0,-1-8 19 0 0,0 0 1 0 0,0-1 0 0 0,1 1 0 0 0,-1-1 0 0 0,1 0-1 0 0,0 0 1 0 0,0 0 0 0 0,1 0 0 0 0,-1-1 0 0 0,1 1-1 0 0,0-1 1 0 0,-1 0 0 0 0,1 0 0 0 0,1 0-1 0 0,-1 0 1 0 0,0-1 0 0 0,1 0 0 0 0,-1 0 0 0 0,6 2-1 0 0,6 1-526 0 0,1-1 0 0 0,-1-1 0 0 0,0 0-1 0 0,24 1 1 0 0,-6-2-28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7.3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58 14483 0 0,'0'0'-81'0'0,"-1"0"1"0"0,1 0-1 0 0,0 0 1 0 0,-1 0-1 0 0,1 0 0 0 0,-1 0 1 0 0,1 0-1 0 0,-1 1 0 0 0,1-1 1 0 0,0 0-1 0 0,-1 0 0 0 0,1 0 1 0 0,0 1-1 0 0,-1-1 0 0 0,1 0 1 0 0,0 0-1 0 0,-1 1 0 0 0,1-1 1 0 0,0 0-1 0 0,-1 1 1 0 0,1-1-1 0 0,0 0 0 0 0,0 1 1 0 0,-1-1-1 0 0,1 1 0 0 0,0-1 1 0 0,0 0-1 0 0,0 1 0 0 0,0-1 1 0 0,0 1-1 0 0,-1-1 0 0 0,1 1 1 0 0,0-1-1 0 0,0 0 0 0 0,0 1 1 0 0,0-1-1 0 0,0 1 1 0 0,0-1-1 0 0,1 1 0 0 0,-4 21-250 0 0,3-21 95 0 0,-1 17-238 0 0,1 0 1 0 0,1-1-1 0 0,3 25 0 0 0,1 19 13970 0 0,-6-71-11178 0 0,0 0-2271 0 0,0-1-1 0 0,1 1 0 0 0,0 0 1 0 0,1-1-1 0 0,0 1 0 0 0,1 0 1 0 0,0 0-1 0 0,6-19 0 0 0,-6 23-251 0 0,0 0-1 0 0,1 1 1 0 0,0-1-1 0 0,0 1 1 0 0,0 0-1 0 0,1 0 1 0 0,0 0-1 0 0,-1 0 1 0 0,2 1-1 0 0,-1-1 1 0 0,1 1-1 0 0,-1 0 1 0 0,1 0-1 0 0,0 1 1 0 0,1-1-1 0 0,-1 1 1 0 0,8-3-1 0 0,9-3-1335 0 0,0 1-1 0 0,1 1 1 0 0,0 1 0 0 0,39-5-1 0 0,-47 9 421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7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90 10082 0 0,'-1'0'1571'0'0,"4"13"-5266"0"0,9 18 2092 0 0,34 81-406 0 0,-39-97 2609 0 0,16 30 663 0 0,-21-44-994 0 0,-1 1 0 0 0,0 0 0 0 0,0-1 0 0 0,0 1 0 0 0,1-1 1 0 0,-1 1-1 0 0,1-1 0 0 0,-1 0 0 0 0,1 1 0 0 0,0-1 1 0 0,0 0-1 0 0,-1 0 0 0 0,1 0 0 0 0,0 0 0 0 0,0-1 0 0 0,0 1 1 0 0,0 0-1 0 0,0-1 0 0 0,0 0 0 0 0,2 1 1240 0 0,6-4 3651 0 0,-4-1-4759 0 0,0-1-1 0 0,0 1 0 0 0,0-1 1 0 0,-1 0-1 0 0,1-1 0 0 0,-1 1 1 0 0,-1-1-1 0 0,1 0 0 0 0,-1 0 1 0 0,0-1-1 0 0,6-12 0 0 0,1-9 1 0 0,15-51-1 0 0,-5 11-713 0 0,-17 60-222 0 0,0 0 1 0 0,0 0-1 0 0,0 1 1 0 0,1-1-1 0 0,11-12 1 0 0,-3 6-792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8.5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11666 0 0,'11'0'883'0'0,"20"4"-415"0"0,-1-2-1 0 0,1-1 0 0 0,49-5 0 0 0,-22-3-1059 0 0,59-14-1 0 0,-91 14 403 0 0,-3-1 150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48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22045 0 0,'4'0'-112'0'0,"0"2"-48"0"0,-1-2 0 0 0,2 1 120 0 0,-1-1-192 0 0,4 0-81 0 0,-1 0 105 0 0,4 0-112 0 0,3 0 88 0 0,5 0 0 0 0,5 0-112 0 0,7 0 152 0 0,2-1 16 0 0,2 1 24 0 0,7 1 152 0 0,-2 2-8 0 0,-4 4 8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52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48 8970 0 0,'26'-25'2950'0'0,"-23"22"-2677"0"0,1 1-1 0 0,-1-1 1 0 0,1 1-1 0 0,-1 0 1 0 0,1 0 0 0 0,-1 0-1 0 0,1 1 1 0 0,0-1-1 0 0,0 1 1 0 0,0 0 0 0 0,6-1-1 0 0,-10 2 143 0 0,-1 5-2557 0 0,-12 14 1754 0 0,-1 0 0 0 0,0 0 0 0 0,-20 19 0 0 0,-16 19 459 0 0,6 3-78 0 0,-64 112 0 0 0,90-137 30 0 0,1 0 1 0 0,2 1 0 0 0,2 1-1 0 0,1 0 1 0 0,-7 42 0 0 0,16-63 31 0 0,2-1-1 0 0,0 0 1 0 0,0 1 0 0 0,2-1 0 0 0,0 1 0 0 0,1-1 0 0 0,0 0 0 0 0,1 0 0 0 0,1 0 0 0 0,11 28 0 0 0,-13-38-20 0 0,0 0 1 0 0,1 0-1 0 0,0 0 1 0 0,0-1-1 0 0,0 1 1 0 0,0-1-1 0 0,1 0 1 0 0,0 0-1 0 0,0 0 1 0 0,0-1-1 0 0,5 4 1 0 0,-7-6 16 0 0,0 0 0 0 0,-1 0 0 0 0,1 0 0 0 0,0 0 0 0 0,0 0 0 0 0,0-1 0 0 0,0 1 0 0 0,0-1 0 0 0,0 1 0 0 0,0-1 0 0 0,0 0 0 0 0,0 0 0 0 0,0 0 0 0 0,0 0 0 0 0,0 0 0 0 0,0 0 0 0 0,0-1 0 0 0,0 1 0 0 0,0-1 0 0 0,-1 1 0 0 0,1-1 0 0 0,0 0 1 0 0,0 0-1 0 0,0 1 0 0 0,0-1 0 0 0,-1-1 0 0 0,1 1 0 0 0,-1 0 0 0 0,1 0 0 0 0,-1-1 0 0 0,1 1 0 0 0,2-3 0 0 0,14-16 850 0 0,0-1 0 0 0,25-39 0 0 0,-39 54-792 0 0,0 0-1 0 0,-1 0 0 0 0,0 0 0 0 0,0 0 0 0 0,0-1 0 0 0,-1 1 1 0 0,0-1-1 0 0,0 1 0 0 0,-1-1 0 0 0,0 0 0 0 0,0 0 0 0 0,-1 0 1 0 0,1 0-1 0 0,-1 1 0 0 0,-1-1 0 0 0,-1-11 0 0 0,1 15-158 0 0,-1 1 0 0 0,1-1 0 0 0,0 1 0 0 0,-1 0 0 0 0,1 0 0 0 0,-1 0 0 0 0,0-1 0 0 0,1 1 0 0 0,-1 1 0 0 0,0-1 0 0 0,0 0 0 0 0,-1 0 0 0 0,1 1 0 0 0,0-1 0 0 0,-1 1 0 0 0,1 0 0 0 0,0 0 0 0 0,-1 0 0 0 0,1 0 0 0 0,-1 0-1 0 0,0 0 1 0 0,1 1 0 0 0,-1-1 0 0 0,0 1 0 0 0,1 0 0 0 0,-6 0 0 0 0,6-1-130 0 0,-1 1-1 0 0,1 0 0 0 0,0 0 1 0 0,-1 0-1 0 0,1 1 0 0 0,0-1 1 0 0,-1 1-1 0 0,1-1 0 0 0,0 1 1 0 0,0 0-1 0 0,-1 0 0 0 0,1 0 1 0 0,0 0-1 0 0,0 0 0 0 0,0 0 1 0 0,0 0-1 0 0,0 1 0 0 0,0-1 1 0 0,1 1-1 0 0,-1 0 0 0 0,0-1 1 0 0,1 1-1 0 0,-1 0 0 0 0,1 0 1 0 0,0 0-1 0 0,-1 0 0 0 0,1 0 1 0 0,0 0-1 0 0,0 0 0 0 0,-1 4 1 0 0,6 10-987 0 0,1-8 1047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21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147 453 8458 0 0,'-4'0'661'0'0,"1"0"1"0"0,-1 1-1 0 0,0-1 0 0 0,1 1 1 0 0,-1 0-1 0 0,0 0 0 0 0,1 0 1 0 0,-1 0-1 0 0,1 1 1 0 0,-6 3-1 0 0,3-1-481 0 0,1 0 0 0 0,0 0 0 0 0,0 1 1 0 0,0 0-1 0 0,1 0 0 0 0,-1 0 0 0 0,1 0 0 0 0,0 1 0 0 0,-3 6 1 0 0,-2 5-415 0 0,1 1 0 0 0,0 1 1 0 0,1-1-1 0 0,-5 25 0 0 0,4 2 833 0 0,15-46-291 0 0,0-2-251 0 0,-1 0 1 0 0,0-1-1 0 0,0 1 0 0 0,0-1 0 0 0,0 0 1 0 0,-1-1-1 0 0,1 0 0 0 0,-1 0 0 0 0,0 0 1 0 0,0 0-1 0 0,7-12 0 0 0,2-3 4 0 0,-1 0-1 0 0,15-32 0 0 0,-14 10 55 0 0,-13 41-59 0 0,-2 5-1360 0 0,0 3 1283 0 0,0-1 0 0 0,1 0 0 0 0,-1 0 0 0 0,1 0 1 0 0,1 1-1 0 0,-1-1 0 0 0,1 0 0 0 0,0 0 1 0 0,1 0-1 0 0,-1 0 0 0 0,1 0 0 0 0,1 0 0 0 0,-1 0 1 0 0,6 9-1 0 0,-7-13 55 0 0,1 0 0 0 0,-1 0 0 0 0,1 1 0 0 0,0-1 0 0 0,0-1 0 0 0,0 1 1 0 0,0 0-1 0 0,0 0 0 0 0,0-1 0 0 0,0 1 0 0 0,1-1 0 0 0,-1 1 0 0 0,0-1 0 0 0,1 0 0 0 0,-1 0 1 0 0,1 0-1 0 0,-1-1 0 0 0,1 1 0 0 0,0 0 0 0 0,-1-1 0 0 0,1 0 0 0 0,0 0 0 0 0,0 1 0 0 0,-1-2 0 0 0,1 1 1 0 0,0 0-1 0 0,-1 0 0 0 0,1-1 0 0 0,0 0 0 0 0,-1 1 0 0 0,1-1 0 0 0,-1 0 0 0 0,1 0 0 0 0,-1-1 1 0 0,0 1-1 0 0,1 0 0 0 0,1-2 0 0 0,10-7 109 0 0,-1 1-1 0 0,0-1 1 0 0,0-1 0 0 0,-1 0 0 0 0,-1-1 0 0 0,0 0-1 0 0,0-1 1 0 0,-1 0 0 0 0,11-21 0 0 0,-6 8-13 0 0,-2-1 1 0 0,0 0 0 0 0,-2 0 0 0 0,10-40 0 0 0,-13 39-13 0 0,-1 0 1 0 0,-2 0-1 0 0,-1-1 1 0 0,-2 0-1 0 0,0 1 1 0 0,-2-1-1 0 0,-4-32 1 0 0,4 59-129 0 0,0 1 0 0 0,0-1 0 0 0,0 1-1 0 0,0-1 1 0 0,-1 1 0 0 0,1-1 0 0 0,0 1 0 0 0,-1-1 0 0 0,1 1 0 0 0,-1-1 0 0 0,0 1 0 0 0,0 0 0 0 0,1-1 0 0 0,-1 1 0 0 0,0 0-1 0 0,0 0 1 0 0,0 0 0 0 0,0 0 0 0 0,0 0 0 0 0,-1 0 0 0 0,1 0 0 0 0,0 0 0 0 0,0 0 0 0 0,-1 0 0 0 0,1 0 0 0 0,0 1-1 0 0,-1-1 1 0 0,1 1 0 0 0,-3-1 0 0 0,2 1-72 0 0,0 0 0 0 0,0 1 0 0 0,0-1 0 0 0,0 1 0 0 0,0 0 0 0 0,0-1 0 0 0,1 1 0 0 0,-1 0 1 0 0,0 0-1 0 0,0 0 0 0 0,1 0 0 0 0,-1 1 0 0 0,0-1 0 0 0,1 0 0 0 0,-1 1 0 0 0,1-1 0 0 0,0 1 0 0 0,-1-1 0 0 0,1 1 0 0 0,0 0 0 0 0,-1 2 0 0 0,-13 23-100 0 0,2 0-1 0 0,0 1 1 0 0,2 0-1 0 0,2 1 1 0 0,0 0-1 0 0,2 1 1 0 0,1-1-1 0 0,2 1 1 0 0,0 1-1 0 0,2 36 1 0 0,2-57 277 0 0,0-1 0 0 0,1 0 0 0 0,0 1 0 0 0,1-1 0 0 0,0 0 1 0 0,0 1-1 0 0,1-1 0 0 0,0 0 0 0 0,0-1 0 0 0,1 1 0 0 0,7 10 0 0 0,-8-14-49 0 0,1 0-1 0 0,0 0 1 0 0,0 0-1 0 0,0-1 1 0 0,1 0 0 0 0,0 0-1 0 0,-1 0 1 0 0,1-1-1 0 0,1 0 1 0 0,-1 1-1 0 0,0-2 1 0 0,1 1 0 0 0,0-1-1 0 0,-1 0 1 0 0,1 0-1 0 0,0 0 1 0 0,0-1-1 0 0,9 1 1 0 0,-2-1 28 0 0,0-1 0 0 0,0 0 1 0 0,0-1-1 0 0,1-1 0 0 0,-1 0 0 0 0,0-1 0 0 0,-1 0 1 0 0,1-1-1 0 0,0 0 0 0 0,-1-1 0 0 0,0-1 0 0 0,0 0 1 0 0,-1 0-1 0 0,1-1 0 0 0,-2-1 0 0 0,1 0 0 0 0,-1 0 1 0 0,0-1-1 0 0,0 0 0 0 0,10-15 0 0 0,-11 15-23 0 0,-2-1-1 0 0,1 0 1 0 0,-1 0-1 0 0,-1-1 1 0 0,0 1-1 0 0,-1-1 1 0 0,0-1-1 0 0,0 1 1 0 0,-1-1-1 0 0,-1 0 1 0 0,0 0-1 0 0,0 0 0 0 0,-1 0 1 0 0,-1 0-1 0 0,0 0 1 0 0,-1-1-1 0 0,0 1 1 0 0,-1 0-1 0 0,0 0 1 0 0,-1-1-1 0 0,0 1 1 0 0,-5-14-1 0 0,4 21 4 0 0,1-1-1 0 0,-1 1 0 0 0,0-1 1 0 0,-1 1-1 0 0,1 0 1 0 0,-1 0-1 0 0,0 1 1 0 0,-7-7-1 0 0,10 10-60 0 0,0-1-1 0 0,-1 1 1 0 0,1 0 0 0 0,-1 0 0 0 0,1 0-1 0 0,-1 0 1 0 0,1 0 0 0 0,-1 0 0 0 0,1 0-1 0 0,-1 0 1 0 0,0 0 0 0 0,0 1 0 0 0,1-1-1 0 0,-1 1 1 0 0,0 0 0 0 0,0-1 0 0 0,0 1-1 0 0,1 0 1 0 0,-1 0 0 0 0,0 0 0 0 0,0 0-1 0 0,0 0 1 0 0,0 1 0 0 0,1-1 0 0 0,-1 0-1 0 0,0 1 1 0 0,0-1 0 0 0,1 1 0 0 0,-1 0-1 0 0,0 0 1 0 0,1 0 0 0 0,-3 1 0 0 0,2 0-49 0 0,0 1 0 0 0,-1-1 0 0 0,1 1 0 0 0,1 0 0 0 0,-1 0 0 0 0,0 0 0 0 0,1 0 0 0 0,-1 0 0 0 0,1 0 0 0 0,0 0 0 0 0,0 0 0 0 0,0 1 0 0 0,1-1 0 0 0,-1 7 0 0 0,-1 53 252 0 0,2-46-142 0 0,1 12 161 0 0,11 54 1 0 0,-7-54-68 0 0,2 55 0 0 0,-7-33-93 0 0,1 65 23 0 0,0-102-71 0 0,0 1 0 0 0,2-1-1 0 0,0 0 1 0 0,0 1 0 0 0,10 21-1 0 0,-12-33-38 0 0,0-1-1 0 0,0 0 0 0 0,0 1 0 0 0,0-1 0 0 0,1 0 1 0 0,-1 0-1 0 0,1 0 0 0 0,-1 0 0 0 0,1-1 0 0 0,0 1 0 0 0,0 0 1 0 0,0-1-1 0 0,0 1 0 0 0,0-1 0 0 0,0 1 0 0 0,0-1 1 0 0,0 0-1 0 0,0 0 0 0 0,1 0 0 0 0,-1 0 0 0 0,1-1 1 0 0,-1 1-1 0 0,0-1 0 0 0,1 1 0 0 0,-1-1 0 0 0,1 0 0 0 0,-1 0 1 0 0,4 0-1 0 0,-1-1-318 0 0,0 0 0 0 0,0 0 0 0 0,0 0-1 0 0,0-1 1 0 0,0 1 0 0 0,0-1 0 0 0,-1 0 0 0 0,1-1 0 0 0,0 1 0 0 0,-1-1 0 0 0,0 0 0 0 0,7-6 0 0 0,2-3 187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53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15691 0 0,'0'0'468'0'0,"-5"5"-3652"0"0,-5 7 2481 0 0,0 1 1 0 0,2 0-1 0 0,-1 1 1 0 0,2 0-1 0 0,-9 19 1 0 0,-25 81 843 0 0,37-104-55 0 0,1 1 1 0 0,1 0 0 0 0,-2 15 0 0 0,3-23-51 0 0,1-1 1 0 0,0 0-1 0 0,0 1 1 0 0,0-1-1 0 0,0 1 1 0 0,0-1-1 0 0,1 0 0 0 0,-1 1 1 0 0,1-1-1 0 0,-1 0 1 0 0,1 1-1 0 0,0-1 1 0 0,0 0-1 0 0,0 0 1 0 0,0 0-1 0 0,0 0 0 0 0,0 0 1 0 0,1 0-1 0 0,-1 0 1 0 0,1 0-1 0 0,0 0 1 0 0,2 2-1 0 0,-2-3 22 0 0,0 0-1 0 0,0 0 1 0 0,0 0 0 0 0,0-1-1 0 0,0 1 1 0 0,1-1-1 0 0,-1 1 1 0 0,0-1 0 0 0,0 0-1 0 0,1 1 1 0 0,-1-1-1 0 0,0 0 1 0 0,0-1 0 0 0,1 1-1 0 0,-1 0 1 0 0,0-1 0 0 0,0 1-1 0 0,1-1 1 0 0,-1 0-1 0 0,3-1 1 0 0,45-26 14 0 0,-34 17-271 0 0,8-3-160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53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216 0 5561 0 0,'-20'26'388'0'0,"1"0"0"0"0,1 1 0 0 0,2 1 1 0 0,-18 40-1 0 0,-42 124 397 0 0,60-147-629 0 0,13-36-157 0 0,0 0 0 0 0,0 0 0 0 0,1 0-1 0 0,0 1 1 0 0,0-1 0 0 0,1 1 0 0 0,0-1-1 0 0,1 1 1 0 0,0 0 0 0 0,3 15 0 0 0,-3-24-15 0 0,0 0 0 0 0,1-1 0 0 0,-1 1 1 0 0,0 0-1 0 0,1-1 0 0 0,-1 1 0 0 0,0-1 0 0 0,1 1 0 0 0,-1-1 1 0 0,1 1-1 0 0,0 0 0 0 0,-1-1 0 0 0,1 0 0 0 0,-1 1 0 0 0,1-1 1 0 0,0 1-1 0 0,-1-1 0 0 0,1 0 0 0 0,0 1 0 0 0,-1-1 1 0 0,2 0-1 0 0,6 2 0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53.7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0 11442 0 0,'-16'20'-505'0'0,"1"2"-1"0"0,0-1 1 0 0,-20 45-1 0 0,-26 77 480 0 0,24-51-9 0 0,-13 13 113 0 0,27-58 55 0 0,1 0 1 0 0,-18 62-1 0 0,38-102-37 0 0,0 0 1 0 0,0 1-1 0 0,1-1 1 0 0,0 1-1 0 0,1-1 1 0 0,0 10-1 0 0,0-15-52 0 0,0-1 1 0 0,0 0-1 0 0,0 0 1 0 0,1 0-1 0 0,-1 0 0 0 0,0 0 1 0 0,0 0-1 0 0,1 0 0 0 0,-1 0 1 0 0,1 0-1 0 0,-1 0 1 0 0,1 0-1 0 0,0-1 0 0 0,-1 1 1 0 0,1 0-1 0 0,0 0 0 0 0,-1 0 1 0 0,1-1-1 0 0,0 1 1 0 0,1 1-1 0 0,0-2 24 0 0,0 0 1 0 0,-1 1-1 0 0,1-1 1 0 0,0 0-1 0 0,-1 0 1 0 0,1 1-1 0 0,0-1 1 0 0,-1-1-1 0 0,1 1 0 0 0,0 0 1 0 0,-1 0-1 0 0,1-1 1 0 0,0 1-1 0 0,-1-1 1 0 0,1 1-1 0 0,-1-1 1 0 0,3-1-1 0 0,14-6 441 0 0,-1-1 0 0 0,-1-1 0 0 0,1 0 0 0 0,14-14 0 0 0,-22 18-273 0 0,-1-1 0 0 0,0-1-1 0 0,-1 0 1 0 0,0 0 0 0 0,0 0-1 0 0,-1-1 1 0 0,1 0 0 0 0,7-16-1 0 0,-13 23-129 0 0,-1 1-1 0 0,1-1 0 0 0,-1 0 0 0 0,1 1 0 0 0,-1-1 0 0 0,1 0 0 0 0,-1 1 0 0 0,0-1 0 0 0,0 0 1 0 0,0 0-1 0 0,0 1 0 0 0,0-1 0 0 0,0-2 0 0 0,0 3-91 0 0,-1 1-1 0 0,1-1 0 0 0,0 0 1 0 0,-1 0-1 0 0,1 1 1 0 0,-1-1-1 0 0,1 1 1 0 0,0-1-1 0 0,-1 0 1 0 0,0 1-1 0 0,1-1 1 0 0,-1 1-1 0 0,1-1 0 0 0,-1 1 1 0 0,0-1-1 0 0,1 1 1 0 0,-1-1-1 0 0,0 1 1 0 0,1 0-1 0 0,-1 0 1 0 0,0-1-1 0 0,-4 0-188 0 0,1 1-1 0 0,0-1 1 0 0,0 1-1 0 0,0 0 1 0 0,0 0-1 0 0,0 0 1 0 0,0 1 0 0 0,0 0-1 0 0,-7 1 1 0 0,-4 2-210 0 0,0 1 0 0 0,0 1 0 0 0,-18 9 0 0 0,27-12 235 0 0,-1 1 0 0 0,1 0 0 0 0,0 0 0 0 0,0 0 0 0 0,0 1 0 0 0,0 0-1 0 0,1 0 1 0 0,0 1 0 0 0,-5 6 0 0 0,9-12 29 0 0,1 1 0 0 0,0-1 0 0 0,-1 1-1 0 0,1-1 1 0 0,0 1 0 0 0,-1 0 0 0 0,1-1 0 0 0,0 1-1 0 0,0-1 1 0 0,0 1 0 0 0,-1 0 0 0 0,1-1 0 0 0,0 1 0 0 0,0 0-1 0 0,0-1 1 0 0,0 1 0 0 0,0-1 0 0 0,0 1 0 0 0,0 0-1 0 0,0-1 1 0 0,1 1 0 0 0,-1 0 0 0 0,0-1 0 0 0,0 1 0 0 0,0-1-1 0 0,1 1 1 0 0,-1 0 0 0 0,0-1 0 0 0,1 1 0 0 0,7 3-1693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54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46 14571 0 0,'-13'4'-179'0'0,"0"0"0"0"0,1 1 0 0 0,-1 1-1 0 0,1 0 1 0 0,0 0 0 0 0,0 1 0 0 0,1 1 0 0 0,0 0-1 0 0,0 1 1 0 0,1 0 0 0 0,0 0 0 0 0,1 1 0 0 0,0 0-1 0 0,0 1 1 0 0,-10 18 0 0 0,-5 9 187 0 0,3 1 0 0 0,1 1 0 0 0,-20 59 0 0 0,39-97-5 0 0,-44 131 121 0 0,40-114-33 0 0,1-1 1 0 0,0 1-1 0 0,2 1 0 0 0,0-1 0 0 0,1 22 1 0 0,1-38-34 0 0,0-1 0 0 0,0 0 1 0 0,0 1-1 0 0,0-1 0 0 0,1 0 1 0 0,-1 1-1 0 0,1-1 0 0 0,-1 0 1 0 0,1 0-1 0 0,0 1 1 0 0,0-1-1 0 0,0 0 0 0 0,0 0 1 0 0,1 0-1 0 0,-1 0 0 0 0,1 0 1 0 0,2 2-1 0 0,-3-3 32 0 0,1 0 0 0 0,-1-1 0 0 0,1 1 0 0 0,-1-1 0 0 0,1 1 0 0 0,-1-1 0 0 0,1 0 0 0 0,-1 1 0 0 0,1-1 0 0 0,-1 0 0 0 0,1 0 0 0 0,-1 0 0 0 0,1 0 0 0 0,0-1 0 0 0,-1 1 0 0 0,1 0 0 0 0,-1-1 0 0 0,1 1 0 0 0,-1-1 0 0 0,1 1 0 0 0,-1-1 0 0 0,0 0 0 0 0,1 0 0 0 0,-1 1 0 0 0,0-1 0 0 0,2-1 0 0 0,23-16 989 0 0,-1 0-1 0 0,44-43 0 0 0,-34 24-1312 0 0,-1-2-1 0 0,45-66 1 0 0,-51 62-1625 0 0,-2-1 0 0 0,20-48 1 0 0,-34 63 586 0 0,-1-1 1 0 0,-1 0 0 0 0,-1-1 0 0 0,7-45 0 0 0,-16 73 1297 0 0,0 1 0 0 0,1-1 1 0 0,-1 1-1 0 0,0-1 0 0 0,0 0 1 0 0,-1 1-1 0 0,1-1 1 0 0,0 0-1 0 0,-1 1 0 0 0,0-1 1 0 0,1 1-1 0 0,-1-1 0 0 0,0 1 1 0 0,-1-1-1 0 0,1 1 0 0 0,0 0 1 0 0,0-1-1 0 0,-3-1 0 0 0,3 3-63 0 0,0 0 0 0 0,-1 0 0 0 0,1 0 0 0 0,0 0-1 0 0,-1 0 1 0 0,1 1 0 0 0,-1-1 0 0 0,1 1 0 0 0,-1-1-1 0 0,1 1 1 0 0,-1 0 0 0 0,1-1 0 0 0,-1 1 0 0 0,1 0 0 0 0,-1 0-1 0 0,0 0 1 0 0,1 0 0 0 0,-1 0 0 0 0,1 1 0 0 0,-1-1-1 0 0,1 0 1 0 0,-1 1 0 0 0,1-1 0 0 0,-1 1 0 0 0,1-1-1 0 0,-1 1 1 0 0,1 0 0 0 0,0 0 0 0 0,-1-1 0 0 0,1 1-1 0 0,-2 2 1 0 0,-8 4-27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54.4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1 16163 0 0,'0'0'734'0'0,"1"5"-3568"0"0,0 7 2630 0 0,0 0 1 0 0,-1-1-1 0 0,-1 1 0 0 0,0 0 0 0 0,0 0 1 0 0,-2-1-1 0 0,-4 19 0 0 0,0 1 176 0 0,-43 180 74 0 0,-15 68 322 0 0,62-249-331 0 0,8-23-345 0 0,8-12 45 0 0,-1-4 117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54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1 14723 0 0,'0'0'310'0'0,"-4"5"-2694"0"0,-184 209 1161 0 0,126-132 1293 0 0,44-56 119 0 0,-42 46-1 0 0,41-57 1253 0 0,14-16 782 0 0,9-10-1599 0 0,-1 8-644 0 0,1-1 1 0 0,0 1-1 0 0,0-1 1 0 0,0 1-1 0 0,0 0 0 0 0,0 1 1 0 0,1-1-1 0 0,-1 1 1 0 0,7-3-1 0 0,1-1-28 0 0,-7 3 44 0 0,4-2-59 0 0,1 0-1 0 0,0 0 1 0 0,0 1-1 0 0,16-4 1 0 0,-24 7-12 0 0,0 0 0 0 0,0 1 0 0 0,0 0 0 0 0,0-1 0 0 0,0 1 0 0 0,0 0 0 0 0,0 0 0 0 0,1 0 0 0 0,-1 0 0 0 0,0 1 0 0 0,0-1 0 0 0,0 1 0 0 0,0-1 0 0 0,0 1 0 0 0,0 0 0 0 0,0-1 0 0 0,0 1 1 0 0,0 0-1 0 0,0 0 0 0 0,0 1 0 0 0,-1-1 0 0 0,1 0 0 0 0,0 1 0 0 0,-1-1 0 0 0,1 1 0 0 0,-1-1 0 0 0,1 1 0 0 0,-1 0 0 0 0,2 2 0 0 0,8 18-302 0 0,15 39 1 0 0,-17-37 449 0 0,19 35 0 0 0,-12-27 5 0 0,-11-21-409 0 0,1 0 0 0 0,0-1 0 0 0,9 12 0 0 0,-5-9-353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55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11 20076 0 0,'0'0'-45'0'0,"-1"-1"-1"0"0,1 0 1 0 0,-1 0-1 0 0,0 1 1 0 0,1-1-1 0 0,-1 0 1 0 0,0 1-1 0 0,1-1 1 0 0,-1 1-1 0 0,0-1 1 0 0,1 1-1 0 0,-1-1 1 0 0,0 1-1 0 0,0-1 0 0 0,0 1 1 0 0,0 0-1 0 0,1-1 1 0 0,-1 1-1 0 0,0 0 1 0 0,0 0-1 0 0,0 0 1 0 0,0 0-1 0 0,0 0 1 0 0,0 0-1 0 0,1 0 1 0 0,-3 0-1 0 0,0 1-104 0 0,1 0 0 0 0,-1 0 0 0 0,1 0-1 0 0,0 0 1 0 0,-1 0 0 0 0,1 0 0 0 0,0 1 0 0 0,0-1-1 0 0,-3 3 1 0 0,-3 4-271 0 0,0 0-1 0 0,1 0 1 0 0,-10 15-1 0 0,4-4 394 0 0,0 1 0 0 0,2 0 0 0 0,0 1 0 0 0,1 0 0 0 0,1 0 0 0 0,1 1-1 0 0,1 1 1 0 0,1-1 0 0 0,-5 40 0 0 0,11-59 1 0 0,0-1-1 0 0,0 1 1 0 0,0-1 0 0 0,0 1-1 0 0,0-1 1 0 0,1 1 0 0 0,-1 0-1 0 0,1-1 1 0 0,0 1 0 0 0,-1-1 0 0 0,1 0-1 0 0,0 1 1 0 0,1-1 0 0 0,-1 0-1 0 0,0 1 1 0 0,1-1 0 0 0,-1 0-1 0 0,1 0 1 0 0,-1 0 0 0 0,4 3-1 0 0,-2-4-72 0 0,0 1 0 0 0,0 0-1 0 0,0 0 1 0 0,1-1 0 0 0,-1 0-1 0 0,0 0 1 0 0,1 0-1 0 0,-1 0 1 0 0,0 0 0 0 0,1 0-1 0 0,-1-1 1 0 0,1 0 0 0 0,-1 0-1 0 0,7 0 1 0 0,5-2-180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0:55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166 613 16612 0 0,'-8'5'-553'0'0,"-6"9"405"0"0,1 1 0 0 0,1 1 0 0 0,0 0-1 0 0,2 0 1 0 0,-1 1 0 0 0,-10 26-1 0 0,-19 30 242 0 0,16-26 259 0 0,23-46 72 0 0,11-2-111 0 0,-4-1-283 0 0,1-1-1 0 0,-1 0 0 0 0,0 0 0 0 0,0 0 0 0 0,0-1 0 0 0,0 0 0 0 0,-1 0 0 0 0,0 0 0 0 0,0-1 0 0 0,0 0 0 0 0,6-7 0 0 0,-2 3-37 0 0,60-68-485 0 0,-68 73-1022 0 0,-10 7 893 0 0,-12 8 498 0 0,19-10 24 0 0,0 1 122 0 0,0-1-1 0 0,0 1 1 0 0,-1 0 0 0 0,2 0 0 0 0,-1 0 0 0 0,0 0 0 0 0,0 0 0 0 0,1 0 0 0 0,-1 0 0 0 0,1 1 0 0 0,0-1 0 0 0,-1 0-1 0 0,1 1 1 0 0,0-1 0 0 0,1 1 0 0 0,-1 0 0 0 0,0-1 0 0 0,1 1 0 0 0,-1 0 0 0 0,1-1 0 0 0,0 1 0 0 0,0 0 0 0 0,0-1 0 0 0,0 1-1 0 0,0 0 1 0 0,1-1 0 0 0,-1 1 0 0 0,1 0 0 0 0,0-1 0 0 0,0 1 0 0 0,0-1 0 0 0,0 1 0 0 0,0-1 0 0 0,1 1 0 0 0,-1-1-1 0 0,0 0 1 0 0,1 0 0 0 0,0 0 0 0 0,0 0 0 0 0,-1 0 0 0 0,1 0 0 0 0,1 0 0 0 0,-1 0 0 0 0,0-1 0 0 0,0 1 0 0 0,0-1 0 0 0,1 0-1 0 0,-1 0 1 0 0,1 1 0 0 0,3 0 0 0 0,4-1 148 0 0,1 1-1 0 0,0-2 1 0 0,0 1-1 0 0,0-2 1 0 0,0 1-1 0 0,0-1 1 0 0,-1-1-1 0 0,1 0 1 0 0,0-1-1 0 0,19-7 1 0 0,-8 1 107 0 0,-1 0 1 0 0,-1-2-1 0 0,0 0 0 0 0,22-17 1 0 0,-26 15-144 0 0,-1-1 0 0 0,0 0 0 0 0,0-1 0 0 0,-1 0 0 0 0,-1-2 0 0 0,-1 1 0 0 0,18-33 0 0 0,0-9-1482 0 0,25-70 1 0 0,-54 126 1319 0 0,17-45-929 0 0,20-80 0 0 0,5-37-2287 0 0,-34 126-1625 0 0,-12 33 5128 0 0,0 0 0 0 0,0 0-1 0 0,-1 0 1 0 0,0 0 0 0 0,0 1 0 0 0,0 0-1 0 0,-1 0 1 0 0,1 0 0 0 0,-1 0-1 0 0,-6-3 1 0 0,9 6-225 0 0,-1 0-1 0 0,1 0 1 0 0,-1 0 0 0 0,0 0-1 0 0,1 0 1 0 0,-1 1 0 0 0,0-1 0 0 0,1 1-1 0 0,-1 0 1 0 0,0 0 0 0 0,1 0-1 0 0,-1 0 1 0 0,0 0 0 0 0,1 1-1 0 0,-1-1 1 0 0,0 1 0 0 0,1 0 0 0 0,-1-1-1 0 0,1 1 1 0 0,-1 0 0 0 0,1 1-1 0 0,-1-1 1 0 0,1 0 0 0 0,0 1-1 0 0,0-1 1 0 0,-4 4 0 0 0,-3 3-117 0 0,1 1 1 0 0,-1 0-1 0 0,1 1 1 0 0,1 0-1 0 0,0 0 1 0 0,0 0-1 0 0,1 1 1 0 0,-8 20-1 0 0,-30 97 366 0 0,32-84 107 0 0,1 0 0 0 0,3 1 0 0 0,2 0 0 0 0,-1 47 0 0 0,7-59 4 0 0,1-1 1 0 0,1 0-1 0 0,2 0 0 0 0,1 0 1 0 0,2 0-1 0 0,16 46 0 0 0,-21-72-303 0 0,0 0-1 0 0,1 0 1 0 0,0 0-1 0 0,0 0 1 0 0,0-1-1 0 0,1 1 1 0 0,0-1-1 0 0,0 0 1 0 0,0 0-1 0 0,1 0 1 0 0,0 0-1 0 0,-1-1 1 0 0,2 0-1 0 0,-1 0 1 0 0,8 4-1 0 0,-10-3-2073 0 0,-3-4 1926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1:2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1215 8274 0 0,'0'-1'82'0'0,"0"1"1"0"0,0-1 0 0 0,0 0 0 0 0,0 1-1 0 0,1-1 1 0 0,-1 1 0 0 0,0-1 0 0 0,0 1-1 0 0,1-1 1 0 0,-1 0 0 0 0,0 1 0 0 0,1-1-1 0 0,-1 1 1 0 0,0-1 0 0 0,1 1-1 0 0,-1 0 1 0 0,1-1 0 0 0,-1 1 0 0 0,1-1-1 0 0,-1 1 1 0 0,1 0 0 0 0,-1-1 0 0 0,1 1-1 0 0,-1 0 1 0 0,2-1 0 0 0,21-4 292 0 0,35 6-1176 0 0,-45 0 1128 0 0,47 0-358 0 0,0 4-1 0 0,0 2 0 0 0,94 23 1 0 0,-20 7-238 0 0,268 63 395 0 0,-184-66 71 0 0,392 10 1 0 0,-40-38 158 0 0,0-31-236 0 0,485-112 426 0 0,-949 119-437 0 0,119-37-1 0 0,-191 45 12 0 0,0-2 0 0 0,-1-1 0 0 0,-1-2 0 0 0,0-1 0 0 0,-1-2 1 0 0,-1-1-1 0 0,41-33 0 0 0,-58 39-11 0 0,0 0 0 0 0,-1-1 0 0 0,-1 0 0 0 0,-1-1 0 0 0,0 0 0 0 0,0-1 0 0 0,-2 1 0 0 0,0-2 0 0 0,6-17 0 0 0,-12 28-65 0 0,-1 0 1 0 0,0-1-1 0 0,0 1 1 0 0,0 0 0 0 0,-1-1-1 0 0,0 1 1 0 0,0-1-1 0 0,-1 1 1 0 0,0 0-1 0 0,0-1 1 0 0,0 1 0 0 0,-1 0-1 0 0,0 0 1 0 0,-4-10-1 0 0,-4-7 5 0 0,-1 0 0 0 0,-18-27-1 0 0,2 9 19 0 0,-2 0 0 0 0,-61-63 0 0 0,-84-58 123 0 0,152 146-231 0 0,0 0 1 0 0,-1 1-1 0 0,-1 2 0 0 0,-1 0 1 0 0,0 2-1 0 0,0 0 0 0 0,-31-8 0 0 0,-190-36-290 0 0,128 40 141 0 0,-192-2 0 0 0,145 12 220 0 0,64 1 20 0 0,-519-46 232 0 0,-45-34 912 0 0,542 74-949 0 0,-1 5 1 0 0,1 6-1 0 0,-1 5 1 0 0,1 6-1 0 0,-204 45 0 0 0,281-46-310 0 0,0 2-1 0 0,1 2 1 0 0,0 2-1 0 0,1 2 0 0 0,-65 38 1 0 0,60-27 28 0 0,1 2-1 0 0,1 2 1 0 0,3 2 0 0 0,0 2-1 0 0,-65 74 1 0 0,82-81-66 0 0,-52 69-230 0 0,69-86 279 0 0,1 1 0 0 0,0 1 0 0 0,1-1 0 0 0,1 1 0 0 0,-6 22 0 0 0,7-21-102 0 0,2 0 1 0 0,0 1 0 0 0,1 0 0 0 0,1 0 0 0 0,0 30 0 0 0,2-41 106 0 0,1 0 0 0 0,0 0 0 0 0,0 0 0 0 0,0 0 0 0 0,1-1 0 0 0,0 1 0 0 0,0 0 0 0 0,1-1 1 0 0,0 1-1 0 0,0-1 0 0 0,1 0 0 0 0,-1 0 0 0 0,1 0 0 0 0,1-1 0 0 0,-1 1 0 0 0,1-1 0 0 0,8 7 1 0 0,4 1 76 0 0,0-1 0 0 0,1-1 1 0 0,0 0-1 0 0,1-2 0 0 0,22 9 1 0 0,106 31 42 0 0,-70-26-59 0 0,-41-11 46 0 0,34 10-603 0 0,95 45 1 0 0,-121-44 31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6:01:29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138 1428 5153 0 0,'0'0'5781'0'0,"7"1"-7465"0"0,187 60-2350 0 0,-128-40 3731 0 0,1-3 0 0 0,137 18 0 0 0,140-12 798 0 0,-214-21-30 0 0,0-6-1 0 0,0-6 1 0 0,168-33-1 0 0,-207 19-62 0 0,-2-4 0 0 0,97-44 1 0 0,-44 16-116 0 0,174-69 332 0 0,-279 109-511 0 0,5-2 402 0 0,0-2 0 0 0,-2-1-1 0 0,0-3 1 0 0,67-49 0 0 0,-99 64-157 0 0,0 0-1 0 0,0 0 0 0 0,0 0 1 0 0,-1-1-1 0 0,-1 0 0 0 0,1-1 0 0 0,-2 0 1 0 0,1 0-1 0 0,-1 0 0 0 0,-1 0 1 0 0,0-1-1 0 0,3-12 0 0 0,-2 8-176 0 0,-2 0 0 0 0,0 0 0 0 0,-1 0 0 0 0,-1-1 0 0 0,0 1 0 0 0,-1-1 0 0 0,0 1 1 0 0,-2 0-1 0 0,0-1 0 0 0,0 1 0 0 0,-1 0 0 0 0,-11-29 0 0 0,7 27-55 0 0,-1-1 1 0 0,-1 1 0 0 0,-1 1-1 0 0,0 0 1 0 0,-1 0-1 0 0,0 1 1 0 0,-2 0-1 0 0,0 1 1 0 0,0 1 0 0 0,-17-13-1 0 0,-25-21-223 0 0,-2 3 0 0 0,-2 3 0 0 0,-90-48 0 0 0,122 76 67 0 0,-243-109-510 0 0,219 103 358 0 0,0 2-1 0 0,-1 2 1 0 0,-81-11-1 0 0,-402-47-114 0 0,454 62 231 0 0,-130 0 0 0 0,161 13 30 0 0,0 1 1 0 0,0 3-1 0 0,-90 22 1 0 0,115-20-225 0 0,0 2 0 0 0,1 0 1 0 0,0 1-1 0 0,1 2 0 0 0,0 0 1 0 0,1 2-1 0 0,0 0 1 0 0,-35 33-1 0 0,14-12-188 0 0,19-16 360 0 0,0 1 1 0 0,-22 25-1 0 0,-10 7-136 0 0,44-42 225 0 0,-25 17-73 0 0,29-24 7 0 0,1 1 0 0 0,0 0 0 0 0,0 1 0 0 0,1-1 0 0 0,0 2 0 0 0,0-1 0 0 0,-6 8 1 0 0,-34 44-235 0 0,30-39-162 0 0,-23 35 1 0 0,28-34 391 0 0,2 1 0 0 0,0 0 1 0 0,1 0-1 0 0,-9 43 0 0 0,-9 25 123 0 0,20-73-123 0 0,0-1 0 0 0,2 1 1 0 0,-1 0-1 0 0,2 1 1 0 0,0-1-1 0 0,1 1 1 0 0,1-1-1 0 0,0 1 1 0 0,1 0-1 0 0,1-1 1 0 0,0 1-1 0 0,2 0 0 0 0,6 24 1 0 0,-1-12-269 0 0,1 0 0 0 0,2 0 1 0 0,1-2-1 0 0,1 1 0 0 0,1-2 0 0 0,32 44 0 0 0,8-3 41 0 0,62 59 0 0 0,-103-113 353 0 0,-9-8 76 0 0,1 0-1 0 0,0 0 1 0 0,0-1-1 0 0,0 1 1 0 0,12 6-1 0 0,-12-9 193 0 0,1 0 0 0 0,0-1 0 0 0,-1 1 0 0 0,1-1 1 0 0,0 0-1 0 0,10 0 0 0 0,-15-1-318 0 0,10 14 1371 0 0,-10-13-1074 0 0,-1 0 0 0 0,1 0 0 0 0,0 1 0 0 0,0-1 0 0 0,0 0 0 0 0,0-1 0 0 0,0 1 0 0 0,0 0 0 0 0,0 0 0 0 0,0 0 0 0 0,1-1 0 0 0,0 2 0 0 0,0-2-508 0 0,-1 1 0 0 0,1-1 0 0 0,0 1 0 0 0,-1 0 0 0 0,1 0 0 0 0,-1-1-1 0 0,0 1 1 0 0,1 0 0 0 0,-1 0 0 0 0,0 0 0 0 0,1 1 0 0 0,-1-1 0 0 0,0 0 0 0 0,0 0 0 0 0,1 2 0 0 0,2 2-129 0 0,11 7 12 0 0,-1-2-505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45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351 325 5617 0 0,'0'0'2635'0'0,"3"-1"-1074"0"0,4-2 178 0 0,-3-3-1437 0 0,1 1 0 0 0,-1-1-1 0 0,0 0 1 0 0,0-1 0 0 0,-1 1 0 0 0,0-1 0 0 0,0 1 0 0 0,0-1 0 0 0,-1 0 0 0 0,0 0-1 0 0,0 0 1 0 0,-1 0 0 0 0,0 0 0 0 0,0 0 0 0 0,-1-1 0 0 0,0-10 0 0 0,-2-11 6 0 0,-1 1 0 0 0,-12-50-1 0 0,14 73-280 0 0,0 2-63 0 0,1 0-1 0 0,-1 0 1 0 0,0 1-1 0 0,-1-1 1 0 0,1 0-1 0 0,0 0 1 0 0,-1 1-1 0 0,1-1 1 0 0,-1 1-1 0 0,0-1 1 0 0,0 1-1 0 0,0 0 1 0 0,0-1-1 0 0,0 1 1 0 0,0 0-1 0 0,-1 0 1 0 0,1 1-1 0 0,-1-1 1 0 0,1 1-1 0 0,-1-1 1 0 0,0 1-1 0 0,0 0 1 0 0,0 0-1 0 0,1 0 1 0 0,-1 0-1 0 0,0 0 1 0 0,0 1-1 0 0,0-1 1 0 0,0 1-1 0 0,0 0 1 0 0,0 0-1 0 0,0 0 1 0 0,0 0-1 0 0,-6 1 1 0 0,0 1-177 0 0,1-1 1 0 0,-1 1-1 0 0,0 1 1 0 0,1-1-1 0 0,0 1 1 0 0,-1 1-1 0 0,1 0 1 0 0,0 0-1 0 0,1 0 1 0 0,-14 11-1 0 0,5 0 44 0 0,0 1 1 0 0,1 1-1 0 0,1 1 0 0 0,1 0 0 0 0,0 0 1 0 0,-19 39-1 0 0,16-23 46 0 0,2 0 0 0 0,1 0-1 0 0,-12 54 1 0 0,23-79 106 0 0,0 0 1 0 0,1-1-1 0 0,0 1 0 0 0,0 0 0 0 0,1 0 0 0 0,0 0 0 0 0,1 0 1 0 0,0-1-1 0 0,0 1 0 0 0,1 0 0 0 0,0-1 0 0 0,1 1 0 0 0,-1-1 0 0 0,2 0 1 0 0,-1 0-1 0 0,10 15 0 0 0,-8-16 58 0 0,0-1 1 0 0,0 0-1 0 0,1 0 1 0 0,0 0-1 0 0,0-1 1 0 0,0 0-1 0 0,1 0 1 0 0,0-1-1 0 0,0 1 1 0 0,0-2-1 0 0,0 1 0 0 0,1-1 1 0 0,-1 0-1 0 0,1 0 1 0 0,0-1-1 0 0,0 0 1 0 0,0 0-1 0 0,11 0 1 0 0,2-1-366 0 0,0-1 1 0 0,1 0 0 0 0,-1-2-1 0 0,0-1 1 0 0,28-6-1 0 0,-19 1-772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24.77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94 831 2865 0 0,'0'0'5214'0'0,"1"-2"-5036"0"0,1-1-1 0 0,0 1 1 0 0,0 0 0 0 0,1 0-1 0 0,-1 0 1 0 0,0 0-1 0 0,1 1 1 0 0,-1-1 0 0 0,1 1-1 0 0,4-3 1 0 0,24-2-466 0 0,-1 0 0 0 0,62-1 0 0 0,476 37 457 0 0,-328 3-227 0 0,-55-6 21 0 0,-7 5 4 0 0,-42-6 49 0 0,-82-17 47 0 0,-18-2 88 0 0,0-2 0 0 0,48 1 0 0 0,-72-6 99 0 0,0-1 0 0 0,-1 0 0 0 0,1-1 0 0 0,-1 0 0 0 0,1 0 0 0 0,-1-2 0 0 0,0 1 0 0 0,0-1 0 0 0,0-1 0 0 0,-1 0-1 0 0,15-9 1 0 0,-6 1 273 0 0,0-1-1 0 0,-1 0 0 0 0,23-23 1 0 0,-36 32-354 0 0,0 0 0 0 0,-1-1 0 0 0,0 0 0 0 0,0 1 0 0 0,0-1 0 0 0,-1 0 0 0 0,1-1 0 0 0,-2 1 0 0 0,1-1 0 0 0,-1 1 0 0 0,0-1 1 0 0,0 0-1 0 0,0 0 0 0 0,-1 0 0 0 0,0-9 0 0 0,-3-36 564 0 0,-13-69 1 0 0,9 86-590 0 0,4 12-82 0 0,-1 1 1 0 0,-1 0 0 0 0,-1 1-1 0 0,-1-1 1 0 0,-1 1 0 0 0,-1 0 0 0 0,-20-38-1 0 0,19 45-39 0 0,1 1 0 0 0,-2 0 0 0 0,0 0 0 0 0,0 0 0 0 0,-1 2 0 0 0,-1-1 0 0 0,0 1 0 0 0,-1 1 0 0 0,0 0 0 0 0,0 1 0 0 0,-24-12 0 0 0,-223-98-475 0 0,241 112 244 0 0,0 1 1 0 0,-1 1-1 0 0,0 1 0 0 0,-30-4 0 0 0,-86 2-344 0 0,71 5 500 0 0,7-2 127 0 0,-28-2-421 0 0,1 4 0 0 0,-127 15 0 0 0,156-6 209 0 0,0 3 0 0 0,1 2 1 0 0,0 3-1 0 0,1 2 0 0 0,-88 42 0 0 0,119-49 141 0 0,-2-1-1 0 0,-36 11 1 0 0,42-16-32 0 0,1 0 0 0 0,1 2 0 0 0,-1 0 0 0 0,1 1 0 0 0,0 1 0 0 0,-28 19-1 0 0,34-19-2 0 0,1 1 0 0 0,0 0-1 0 0,0 1 1 0 0,1 0 0 0 0,0 0-1 0 0,1 1 1 0 0,0 1 0 0 0,1-1-1 0 0,-8 19 1 0 0,7-11-168 0 0,1 1 0 0 0,1-1 1 0 0,1 2-1 0 0,1-1 0 0 0,-3 34 1 0 0,6-48 165 0 0,1 0 1 0 0,0 1 0 0 0,1-1 0 0 0,-1 1-1 0 0,1-1 1 0 0,1 1 0 0 0,-1-1-1 0 0,1 0 1 0 0,0 0 0 0 0,1 0 0 0 0,0 0-1 0 0,0 0 1 0 0,1 0 0 0 0,-1-1-1 0 0,1 0 1 0 0,7 9 0 0 0,0-4-99 0 0,0 0 1 0 0,1-1 0 0 0,0 0-1 0 0,1-1 1 0 0,0 0-1 0 0,26 13 1 0 0,-18-11 160 0 0,156 75-306 0 0,-156-78 247 0 0,1 0 1 0 0,0-2-1 0 0,1-1 0 0 0,-1 0 1 0 0,1-2-1 0 0,36 1 0 0 0,207-16 747 0 0,-230 19-1493 0 0,-3 7-3647 0 0,-27-11 2297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12:33.97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154 34 14539,'2'-31'217,"-2"29"-135,-1 6-12,-4 59 148,3-46-171,-39 455 1073,-29 415 479,65-784-1387,-7 97 52,5-164-1519,6-33 944,-1-9 19,-8-20-111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12:34.58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955 46 10930,'34'-41'2846,"-30"37"-1092,-24 28-822,-439 499 662,-3 3-683,458-521-894,-3 3-36,1 0 1,-1 0 0,2 0 0,-1 1-1,1 0 1,-6 16 0,13-20-410,6-7 189,9-7-48,-17 9 273,10-6-121,0 1 0,0 0 0,1 1 0,-1 0-1,1 0 1,0 1 0,0 0 0,0 1 0,17-1 0,-19 3 154,-1 0 0,1 1 0,0 0 0,-1 1-1,1-1 1,0 2 0,-1-1 0,0 1 0,0 0 0,0 1-1,0 0 1,0 0 0,7 6 0,4 5 93,0 1 1,-1 0-1,-1 2 1,25 32-1,55 88 370,-72-101-380,23 34-311,65 72 1,-93-120-363,1-2 0,1 0 1,0-1-1,2-1 0,0-1 1,40 21-1,-62-37 244,0-2 0,0 1 0,0 0 0,0 0 0,0-1 0,0 1 0,0-1-1,0 1 1,0-1 0,0 0 0,1 0 0,-1 0 0,0 0 0,0 0 0,0 0 0,0-1 0,0 1 0,0-1 0,0 0 0,0 1 0,0-1 0,0 0 0,0 0 0,2-2 0,2-1-542,-1-1 1,1 0-1,-1-1 1,-1 1-1,8-10 0,-7 7 722,30-40 147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12:35.12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57 390 14459,'0'3'205,"-25"385"-1332,6-153 1781,6 70 1080,13-302-1482,3-9-156,10-32-393,-2-1 1,-2 0 0,-2-1-1,4-58 1,-1 16-811,26-266-1534,-31 255 3738,-15-165 0,6 227 765,-1 0-1,-2 0 1,-21-58-1,27 88-1809,0 0-1,1 0 1,-1 0-1,1 0 1,0 0-1,-1 0 1,1-1 0,0 1-1,0 0 1,0 0-1,-1 0 1,1 0-1,0-1 1,1 1-1,-1 0 1,0 0-1,0 0 1,0-1 0,1 1-1,-1 0 1,1 0-1,-1 0 1,1 0-1,-1 0 1,1 0-1,0 0 1,-1 0 0,1 0-1,0 0 1,0 0-1,1-1 1,2 0-72,0 0-1,1 0 1,-1 1 0,0 0 0,1-1 0,-1 2 0,6-2-1,-3 1 16,132-21-318,0 6 1,158 2-1,-110 18-702,200 30 0,-298-22 665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12:35.48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14699,'0'0'1088,"27"12"-1096,13-9 80,11-2 40,21-1-136,10 0-48,17 0 64,7-1 8,5 1 56,-2 0-32,-9 1-912,-10 4 808,-27 6-104,-17 4-64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3T15:12:35.88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17 0 11338,'-9'11'1617,"2"-4"-921,7 1-320,1-1 1512,19 2-1287,8-1-97,26-4-24,9 0-80,21-1-216,8-1-56,16-2-16,9-2-16,1-1-120,-2 2-872,-8-6 800,-2-4-104,-10 4-88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36.2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50 6905 0 0,'0'0'13019'0'0,"6"-3"-13017"0"0,0 0 18 0 0,1 0 1 0 0,-1 0-1 0 0,1 1 1 0 0,0 0-1 0 0,0 0 1 0 0,-1 0 0 0 0,9 0-1 0 0,58-4 78 0 0,-32 3-98 0 0,304-16-309 0 0,-197 25-2697 0 0,-74 4-746 0 0,-42-1 1361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36.60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29 17276 0 0,'0'0'2526'0'0,"25"-1"-2804"0"0,21 1 42 0 0,57-7 1 0 0,-35 2 285 0 0,230-8-1216 0 0,-234 11 625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36.94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11 1 17196 0 0,'0'0'-364'0'0,"-1"4"-2766"0"0,-1 2 2919 0 0,0 0 1 0 0,0 0-1 0 0,1 0 1 0 0,0 0 0 0 0,0 0-1 0 0,1 0 1 0 0,0 1-1 0 0,0-1 1 0 0,1 10 0 0 0,14 65-87 0 0,-9-50 145 0 0,81 459-1380 0 0,-83-460 1372 0 0,-1-3-311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37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1 125 15267 0 0,'0'0'4124'0'0,"5"-1"-3745"0"0,73-20 129 0 0,0 4 0 0 0,105-9 0 0 0,-110 17-435 0 0,112-16-1337 0 0,259-1 0 0 0,-397 27 277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45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183 265 10874 0 0,'-14'-73'3089'0'0,"-7"20"-1741"0"0,12 54-1877 0 0,2 2 423 0 0,1 0 1 0 0,0 0 0 0 0,-1 0-1 0 0,1 1 1 0 0,0 0 0 0 0,1 1-1 0 0,-1-1 1 0 0,1 1 0 0 0,0 0-1 0 0,-6 6 1 0 0,-2 4-188 0 0,1 1 1 0 0,-17 28-1 0 0,27-41 275 0 0,0-1 0 0 0,1 0-1 0 0,-1 1 1 0 0,1-1 0 0 0,0 1-1 0 0,0-1 1 0 0,0 1 0 0 0,0 0-1 0 0,0-1 1 0 0,0 1 0 0 0,1 0-1 0 0,0 0 1 0 0,-1-1 0 0 0,1 1-1 0 0,0 0 1 0 0,0 0-1 0 0,0 0 1 0 0,1-1 0 0 0,-1 1-1 0 0,1 0 1 0 0,0 0 0 0 0,-1-1-1 0 0,1 1 1 0 0,0 0 0 0 0,1-1-1 0 0,-1 1 1 0 0,0-1 0 0 0,1 1-1 0 0,-1-1 1 0 0,1 0 0 0 0,0 0-1 0 0,0 0 1 0 0,0 0 0 0 0,0 0-1 0 0,0 0 1 0 0,0 0 0 0 0,0 0-1 0 0,1-1 1 0 0,4 3 0 0 0,2 0 131 0 0,0 0 0 0 0,0 0 1 0 0,1-1-1 0 0,-1-1 0 0 0,1 1 1 0 0,-1-2-1 0 0,1 1 1 0 0,0-1-1 0 0,-1-1 0 0 0,15 0 1 0 0,-12-1 71 0 0,-1-1-1 0 0,1 0 1 0 0,-1 0 0 0 0,0-2-1 0 0,0 1 1 0 0,0-1 0 0 0,-1-1-1 0 0,1 0 1 0 0,-1 0 0 0 0,0-1-1 0 0,12-9 1 0 0,-19 12-95 0 0,0 1 0 0 0,0-1 0 0 0,0 0 0 0 0,0 0 0 0 0,-1 0 0 0 0,1 0 0 0 0,-1 0 0 0 0,0-1 0 0 0,1 1 0 0 0,-2 0 0 0 0,1-1 0 0 0,0 0 0 0 0,-1 0 0 0 0,0 1 0 0 0,0-1 0 0 0,0 0 0 0 0,0 0 0 0 0,0 0 0 0 0,-1 0 0 0 0,0 0 0 0 0,0 0 0 0 0,0 0 0 0 0,0 0 0 0 0,-1 0 0 0 0,1 0 0 0 0,-1 0 0 0 0,0 0 0 0 0,0 0 0 0 0,-1 1 0 0 0,1-1 0 0 0,-1 0 0 0 0,0 1 0 0 0,0-1 0 0 0,0 1 0 0 0,-4-6 0 0 0,0 1-117 0 0,-2 0 0 0 0,1 1 0 0 0,-1 0 1 0 0,0 0-1 0 0,0 0 0 0 0,-1 1 0 0 0,0 0 0 0 0,0 1 1 0 0,0 0-1 0 0,-1 0 0 0 0,1 1 0 0 0,-20-5 1 0 0,28 9-90 0 0,62 0-2073 0 0,-19 2 1982 0 0,0-3 0 0 0,63-8 0 0 0,-89 5 266 0 0,-1 0 1 0 0,0 0 0 0 0,0-1 0 0 0,-1-1 0 0 0,1-1 0 0 0,15-9-1 0 0,-32 16 69 0 0,0-1-155 0 0,1 1 1 0 0,-1 0-1 0 0,1 0 1 0 0,-1 0-1 0 0,1 0 1 0 0,-1 0-1 0 0,1 0 0 0 0,-1 0 1 0 0,1 0-1 0 0,0 1 1 0 0,-1-1-1 0 0,1 1 1 0 0,-1-1-1 0 0,1 1 1 0 0,0-1-1 0 0,-1 1 1 0 0,1 0-1 0 0,0 0 1 0 0,0-1-1 0 0,-2 3 1 0 0,-15 15-525 0 0,0 1 0 0 0,-25 38-1 0 0,38-49 491 0 0,0 0-1 0 0,0 0 0 0 0,1 0 1 0 0,0 1-1 0 0,1 0 0 0 0,0 0 1 0 0,0 0-1 0 0,1 0 0 0 0,0 0 1 0 0,0 0-1 0 0,1 10 0 0 0,1-16 68 0 0,0 0 0 0 0,0 0 0 0 0,0-1 0 0 0,1 1 0 0 0,-1 0 0 0 0,1 0 0 0 0,0-1 0 0 0,0 1 0 0 0,0 0 0 0 0,0-1 0 0 0,1 1-1 0 0,-1-1 1 0 0,1 0 0 0 0,-1 1 0 0 0,1-1 0 0 0,0 0 0 0 0,0 0 0 0 0,2 2 0 0 0,0 0 31 0 0,1-1-1 0 0,-1 0 0 0 0,1 0 1 0 0,0-1-1 0 0,0 1 1 0 0,0-1-1 0 0,0 0 1 0 0,10 2-1 0 0,-1-1 122 0 0,0-1-1 0 0,1 0 1 0 0,-1-1 0 0 0,0-1-1 0 0,1 0 1 0 0,18-3-1 0 0,-25 2-22 0 0,-1 0-1 0 0,1-1 0 0 0,0 0 0 0 0,-1 0 0 0 0,0-1 0 0 0,0 0 0 0 0,0 0 0 0 0,0-1 0 0 0,0 0 0 0 0,0 0 0 0 0,-1-1 0 0 0,0 0 0 0 0,0 0 1 0 0,0 0-1 0 0,-1 0 0 0 0,0-1 0 0 0,0 0 0 0 0,0 0 0 0 0,-1-1 0 0 0,1 1 0 0 0,-2-1 0 0 0,1 0 0 0 0,-1 0 0 0 0,0 0 0 0 0,0-1 0 0 0,-1 1 1 0 0,0-1-1 0 0,0 1 0 0 0,-1-1 0 0 0,0 0 0 0 0,0 1 0 0 0,-1-1 0 0 0,0 0 0 0 0,-1 0 0 0 0,1 0 0 0 0,-1 1 0 0 0,-1-1 0 0 0,0 0 0 0 0,0 1 1 0 0,-3-10-1 0 0,-2 1 112 0 0,1 1 0 0 0,-12-19 0 0 0,-4 5-1287 0 0,-6 8-5004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37.6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86 13451 0 0,'0'0'5401'0'0,"7"-2"-3914"0"0,14-9-1298 0 0,1 2 1 0 0,0 0-1 0 0,0 1 1 0 0,0 2-1 0 0,39-7 1 0 0,124-9-191 0 0,-137 18-33 0 0,61 2-1 0 0,-95 3-38 0 0,0 0-1 0 0,0 1 1 0 0,-1 0-1 0 0,1 1 1 0 0,0 1-1 0 0,-1 0 1 0 0,0 0-1 0 0,0 2 1 0 0,14 7-1 0 0,-24-11-37 0 0,0 0 0 0 0,0 0 0 0 0,0 0 1 0 0,-1 0-1 0 0,1 0 0 0 0,-1 1 0 0 0,1-1 0 0 0,-1 1 0 0 0,0 0 0 0 0,0-1 0 0 0,0 1 1 0 0,-1 0-1 0 0,1 0 0 0 0,-1 0 0 0 0,1 1 0 0 0,-1-1 0 0 0,1 5 0 0 0,-1-3-49 0 0,-1 1 0 0 0,0-1-1 0 0,0 0 1 0 0,0 0 0 0 0,0 0-1 0 0,-1 1 1 0 0,0-1 0 0 0,0 0-1 0 0,0 0 1 0 0,-4 7 0 0 0,-3 6-200 0 0,-1 1 1 0 0,-1-2-1 0 0,-1 1 0 0 0,-23 27 1 0 0,6-11 243 0 0,-1-2 0 0 0,-2 0-1 0 0,-57 43 1 0 0,-115 65 583 0 0,134-94-326 0 0,41-28-47 0 0,-56 41 93 0 0,77-53-104 0 0,1-1-1 0 0,-1 2 1 0 0,1-1-1 0 0,0 1 1 0 0,1 0-1 0 0,-1 0 1 0 0,1 1-1 0 0,-7 14 1 0 0,11-20-19 0 0,1-1 0 0 0,-1 0 0 0 0,1 0-1 0 0,-1 1 1 0 0,1-1 0 0 0,0 0 0 0 0,-1 1 0 0 0,1-1 0 0 0,0 0 0 0 0,0 1 0 0 0,0-1 0 0 0,0 0 0 0 0,0 1 0 0 0,0-1 0 0 0,1 0-1 0 0,-1 1 1 0 0,0-1 0 0 0,1 0 0 0 0,-1 0 0 0 0,1 1 0 0 0,-1-1 0 0 0,1 0 0 0 0,1 2 0 0 0,-1-2 12 0 0,1 1 0 0 0,0 0 1 0 0,-1-1-1 0 0,1 0 0 0 0,0 1 1 0 0,0-1-1 0 0,0 0 0 0 0,0 0 0 0 0,0 0 1 0 0,1 0-1 0 0,-1 0 0 0 0,3 0 1 0 0,8 2 113 0 0,-1-1 0 0 0,1-1 0 0 0,24 0 0 0 0,-34-1-182 0 0,124-7-453 0 0,218-39 1 0 0,-268 33-570 0 0,-13 3 112 0 0,-2-2-225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38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91 9 8978 0 0,'0'0'2610'0'0,"1"0"-2620"0"0,1 0 0 0 0,-1 1 0 0 0,1-1 1 0 0,-1 0-1 0 0,1 0 0 0 0,-1 1 0 0 0,1-1 0 0 0,-1 0 1 0 0,1 1-1 0 0,-1-1 0 0 0,0 1 0 0 0,1 0 0 0 0,1 1 0 0 0,0 0-44 0 0,0-1-1 0 0,-1 1 0 0 0,1-1 1 0 0,-1 1-1 0 0,1 0 0 0 0,-1 0 1 0 0,0 0-1 0 0,0 0 0 0 0,0 1 1 0 0,0-1-1 0 0,0 1 0 0 0,-1-1 1 0 0,1 1-1 0 0,-1-1 0 0 0,1 1 1 0 0,-1 0-1 0 0,0 0 0 0 0,0 0 1 0 0,0-1-1 0 0,0 1 0 0 0,-1 0 1 0 0,1 0-1 0 0,-1 0 0 0 0,0 0 0 0 0,0 0 1 0 0,0 0-1 0 0,0 0 0 0 0,-1 0 1 0 0,1 0-1 0 0,-1 0 0 0 0,1 0 1 0 0,-1 0-1 0 0,0 0 0 0 0,-2 4 1 0 0,0-1 186 0 0,0-1 0 0 0,0 0 1 0 0,0 1-1 0 0,0-1 0 0 0,-1 0 0 0 0,0 0 1 0 0,0-1-1 0 0,-1 1 0 0 0,1-1 0 0 0,-1 0 1 0 0,0 0-1 0 0,-9 5 0 0 0,12-8 28 0 0,0 0 1 0 0,0 0-1 0 0,1 0 0 0 0,-1 0 0 0 0,0 0 1 0 0,0-1-1 0 0,-1 1 0 0 0,1-1 0 0 0,0 0 0 0 0,0 1 1 0 0,0-1-1 0 0,0 0 0 0 0,0 0 0 0 0,0 0 1 0 0,0 0-1 0 0,-1-1 0 0 0,1 1 0 0 0,0-1 0 0 0,0 1 1 0 0,0-1-1 0 0,0 0 0 0 0,0 1 0 0 0,0-1 1 0 0,1 0-1 0 0,-1 0 0 0 0,0-1 0 0 0,0 1 0 0 0,1 0 1 0 0,-1 0-1 0 0,0-1 0 0 0,1 1 0 0 0,-1-1 1 0 0,1 0-1 0 0,0 1 0 0 0,0-1 0 0 0,0 0 0 0 0,-1 0 1 0 0,2 0-1 0 0,-3-3 0 0 0,1 1-48 0 0,0 0 0 0 0,0 0 0 0 0,1-1 0 0 0,-1 1 0 0 0,1 0 0 0 0,0 0 0 0 0,0-1 0 0 0,1 1 0 0 0,-1 0 0 0 0,1-1 0 0 0,0 1 0 0 0,1-9 0 0 0,0 9-246 0 0,0 0 0 0 0,1 0-1 0 0,-1 1 1 0 0,1-1 0 0 0,-1 1-1 0 0,1-1 1 0 0,1 1 0 0 0,-1 0 0 0 0,0 0-1 0 0,1-1 1 0 0,-1 2 0 0 0,1-1 0 0 0,0 0-1 0 0,0 1 1 0 0,0-1 0 0 0,0 1 0 0 0,1 0-1 0 0,-1 0 1 0 0,4-2 0 0 0,4 0-197 0 0,0-1 0 0 0,0 2 0 0 0,0-1 1 0 0,0 1-1 0 0,0 1 0 0 0,0 0 0 0 0,1 1 1 0 0,-1 0-1 0 0,1 1 0 0 0,-1 0 0 0 0,17 3 1 0 0,-18-2 116 0 0,1 2 0 0 0,-1-1 0 0 0,0 2 1 0 0,0-1-1 0 0,0 1 0 0 0,10 6 0 0 0,-18-8 146 0 0,0-1 0 0 0,0 0 0 0 0,0 1-1 0 0,0 0 1 0 0,0-1 0 0 0,0 1 0 0 0,0 0 0 0 0,0 0-1 0 0,-1 0 1 0 0,1 0 0 0 0,-1 0 0 0 0,0 0-1 0 0,2 4 1 0 0,-2-4 49 0 0,-1-1 1 0 0,0 1-1 0 0,0 0 1 0 0,1-1-1 0 0,-1 1 0 0 0,0 0 1 0 0,-1 0-1 0 0,1-1 0 0 0,0 1 1 0 0,0 0-1 0 0,-1 0 0 0 0,1-1 1 0 0,-1 1-1 0 0,1 0 0 0 0,-1-1 1 0 0,0 1-1 0 0,0-1 0 0 0,0 1 1 0 0,0-1-1 0 0,0 1 0 0 0,0-1 1 0 0,-1 2-1 0 0,-2 0 153 0 0,0 1 0 0 0,0-1-1 0 0,0 0 1 0 0,0 0 0 0 0,-1 0 0 0 0,1-1 0 0 0,-1 1-1 0 0,0-1 1 0 0,0 0 0 0 0,0 0 0 0 0,0-1-1 0 0,0 0 1 0 0,0 0 0 0 0,-8 1 0 0 0,-6 0 578 0 0,1-1 0 0 0,-34-2 1 0 0,39 0-813 0 0,0-1 0 0 0,0 0 1 0 0,0-1-1 0 0,0 0 1 0 0,-19-8-1 0 0,14 2 75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39.3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77 10466 0 0,'0'0'3494'0'0,"4"5"-5039"0"0,5 10 1412 0 0,0 1 1 0 0,0 0 0 0 0,-2 1-1 0 0,0 0 1 0 0,-1 0 0 0 0,0 0-1 0 0,-2 1 1 0 0,6 35 0 0 0,2 154 591 0 0,-11-181-494 0 0,2 42 155 0 0,-1-26 367 0 0,-7 70 5234 0 0,0-123-4311 0 0,-2-16-937 0 0,4-7-769 0 0,2 0-1 0 0,1 1 1 0 0,2-1 0 0 0,1 0-1 0 0,2 1 1 0 0,1 0 0 0 0,2 0-1 0 0,1 0 1 0 0,1 1 0 0 0,2 0-1 0 0,1 1 1 0 0,2 1 0 0 0,0 0-1 0 0,30-40 1 0 0,-40 63 148 0 0,0 1-1 0 0,1 0 1 0 0,-1 0 0 0 0,1 0 0 0 0,1 1 0 0 0,-1 0-1 0 0,1 0 1 0 0,0 1 0 0 0,11-6 0 0 0,-15 9 18 0 0,1-1 0 0 0,-1 1 0 0 0,0 0 0 0 0,1 0 0 0 0,0 1 1 0 0,-1-1-1 0 0,1 1 0 0 0,-1 0 0 0 0,1 0 0 0 0,-1 0 0 0 0,1 0 1 0 0,0 0-1 0 0,-1 1 0 0 0,1 0 0 0 0,-1-1 0 0 0,1 1 0 0 0,-1 1 1 0 0,0-1-1 0 0,1 0 0 0 0,-1 1 0 0 0,0 0 0 0 0,0 0 0 0 0,5 3 1 0 0,2 4-255 0 0,-1 0 0 0 0,0 1 1 0 0,0-1-1 0 0,-1 2 0 0 0,-1-1 1 0 0,1 1-1 0 0,-2 0 0 0 0,1 1 1 0 0,-2 0-1 0 0,1 0 0 0 0,-2 0 1 0 0,0 0-1 0 0,0 1 0 0 0,-1 0 1 0 0,3 23-1 0 0,-3-6-460 0 0,-1-1 0 0 0,-4 56 1 0 0,-8 5 2143 0 0,-5-61 11751 0 0,8-43-10936 0 0,4 1-1873 0 0,0 0 1 0 0,0 1-1 0 0,2-1 0 0 0,0 0 1 0 0,0-1-1 0 0,1 1 0 0 0,1 0 1 0 0,0 0-1 0 0,3-13 0 0 0,1 3-422 0 0,1 1 1 0 0,1 0-1 0 0,1 0 0 0 0,1 1 0 0 0,1 0 0 0 0,0 1 1 0 0,19-27-1 0 0,-8 17-442 0 0,2 0-1 0 0,1 1 1 0 0,49-45 0 0 0,-66 67 479 0 0,0 2 0 0 0,1-1 0 0 0,-1 1 0 0 0,1 0 0 0 0,0 0 0 0 0,0 1 1 0 0,1 1-1 0 0,-1-1 0 0 0,1 1 0 0 0,0 0 0 0 0,0 1 0 0 0,15-2 0 0 0,-18 3-1 0 0,-1 1 1 0 0,1 0-1 0 0,-1 1 0 0 0,1-1 0 0 0,-1 1 0 0 0,1 0 1 0 0,-1 1-1 0 0,0-1 0 0 0,1 1 0 0 0,-1 0 0 0 0,0 0 0 0 0,0 1 1 0 0,-1 0-1 0 0,1-1 0 0 0,0 1 0 0 0,-1 1 0 0 0,0-1 1 0 0,1 1-1 0 0,-1 0 0 0 0,-1 0 0 0 0,1 0 0 0 0,4 6 1 0 0,0 3-171 0 0,-1 0-1 0 0,0 0 1 0 0,0 0 0 0 0,-1 1 0 0 0,-1 0 0 0 0,-1 0 0 0 0,0 0 0 0 0,0 0 0 0 0,-1 1 0 0 0,-1 0 0 0 0,0 21 0 0 0,-2 16 48 0 0,-13 101-1 0 0,2-54 674 0 0,5-37-255 0 0,2-36 237 0 0,2 1 0 0 0,1 47 0 0 0,6-40 934 0 0,-5-32-1811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42.35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167 65 4377 0 0,'0'0'1510'0'0,"23"7"-1808"0"0,-22-6 467 0 0,1 10 1050 0 0,-2-9-1110 0 0,0 0-1 0 0,0 0 1 0 0,0 0-1 0 0,0 0 0 0 0,0 0 1 0 0,0 1-1 0 0,-1-1 1 0 0,1 0-1 0 0,-1 0 0 0 0,1 0 1 0 0,-1 0-1 0 0,0-1 1 0 0,0 1-1 0 0,0 0 0 0 0,0 0 1 0 0,0 0-1 0 0,0 0 0 0 0,0-1 1 0 0,-1 1-1 0 0,1-1 1 0 0,0 1-1 0 0,-1-1 0 0 0,1 1 1 0 0,-1-1-1 0 0,0 0 1 0 0,0 0-1 0 0,1 0 0 0 0,-1 0 1 0 0,0 0-1 0 0,0 0 0 0 0,0 0 1 0 0,-3 0-1 0 0,0 1 113 0 0,0-1 0 0 0,-1 1 0 0 0,1-1-1 0 0,-1 0 1 0 0,1 0 0 0 0,-1-1 0 0 0,1 1-1 0 0,-1-1 1 0 0,0-1 0 0 0,1 1 0 0 0,-1-1 0 0 0,1 0-1 0 0,-7-2 1 0 0,9 2-171 0 0,1 0-1 0 0,-1 1 1 0 0,1-1 0 0 0,0-1-1 0 0,0 1 1 0 0,-1 0-1 0 0,1-1 1 0 0,0 1 0 0 0,0-1-1 0 0,0 1 1 0 0,0-1-1 0 0,1 0 1 0 0,-1 0 0 0 0,0 0-1 0 0,1 0 1 0 0,-1 0-1 0 0,1 0 1 0 0,0 0 0 0 0,0-1-1 0 0,0 1 1 0 0,0 0 0 0 0,0-1-1 0 0,0 1 1 0 0,1-1-1 0 0,-1 1 1 0 0,1-1 0 0 0,0 1-1 0 0,-1-1 1 0 0,1 1-1 0 0,0-1 1 0 0,1-2 0 0 0,0 1-152 0 0,0 1 0 0 0,0 0 0 0 0,0 0 1 0 0,0 0-1 0 0,1 0 0 0 0,-1 0 0 0 0,1 0 0 0 0,0 0 1 0 0,0 0-1 0 0,0 0 0 0 0,0 1 0 0 0,0-1 1 0 0,1 1-1 0 0,-1 0 0 0 0,1 0 0 0 0,0 0 1 0 0,-1 0-1 0 0,1 0 0 0 0,0 0 0 0 0,0 1 1 0 0,0 0-1 0 0,0-1 0 0 0,1 1 0 0 0,2-1 0 0 0,7-2-358 0 0,-1 1 0 0 0,1 0-1 0 0,0 0 1 0 0,24 0-1 0 0,-26 3 45 0 0,0 1-1 0 0,-1 0 1 0 0,1 0 0 0 0,-1 2-1 0 0,1-1 1 0 0,-1 1 0 0 0,0 1-1 0 0,0 0 1 0 0,19 10-1 0 0,-25-12 356 0 0,0 0 0 0 0,0 0 0 0 0,0 1 0 0 0,-1-1 0 0 0,1 1 1 0 0,0 0-1 0 0,-1 0 0 0 0,0 0 0 0 0,0 1 0 0 0,0-1 0 0 0,0 1 0 0 0,0 0 0 0 0,-1 0 0 0 0,0 0 0 0 0,0 0 0 0 0,0 0 0 0 0,0 0 0 0 0,0 1 0 0 0,-1-1 0 0 0,0 0 0 0 0,0 1 0 0 0,0-1 0 0 0,0 1 0 0 0,-1 0 0 0 0,0 6 0 0 0,-1-7 397 0 0,0 0 0 0 0,0 0-1 0 0,-1 0 1 0 0,0 0 0 0 0,1 0 0 0 0,-1 0 0 0 0,-1-1 0 0 0,1 1-1 0 0,0-1 1 0 0,-1 1 0 0 0,0-1 0 0 0,0 0 0 0 0,0 0 0 0 0,0 0-1 0 0,0-1 1 0 0,0 1 0 0 0,-1-1 0 0 0,0 0 0 0 0,1 1 0 0 0,-1-2-1 0 0,0 1 1 0 0,0 0 0 0 0,0-1 0 0 0,-7 2 0 0 0,-4 1 231 0 0,0 0 1 0 0,0-2 0 0 0,0 0 0 0 0,-1 0 0 0 0,-23-2 0 0 0,29 0-452 0 0,-1-1 1 0 0,0 0 0 0 0,1-1 0 0 0,-1 0 0 0 0,1 0-1 0 0,0-2 1 0 0,0 1 0 0 0,0-1 0 0 0,0 0 0 0 0,1-1 0 0 0,0 0-1 0 0,-1-1 1 0 0,2 0 0 0 0,-14-11 0 0 0,21 16-191 0 0,1 0 0 0 0,-1 1 1 0 0,0-1-1 0 0,0 0 0 0 0,1 0 1 0 0,-1 0-1 0 0,1 0 0 0 0,-1 0 0 0 0,1 0 1 0 0,-1 0-1 0 0,1 0 0 0 0,-1 0 0 0 0,1 0 1 0 0,0 0-1 0 0,0 0 0 0 0,-1 0 1 0 0,1 0-1 0 0,0 0 0 0 0,0 0 0 0 0,0 0 1 0 0,0 0-1 0 0,0 0 0 0 0,0 0 1 0 0,1-1-1 0 0,5-6-864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43.12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1 219 14907 0 0,'0'0'2439'0'0,"7"1"-4923"0"0,-3 0 2347 0 0,1 1 1 0 0,0 0 0 0 0,-1 0-1 0 0,1 1 1 0 0,-1-1-1 0 0,0 1 1 0 0,0 0 0 0 0,0 0-1 0 0,0 0 1 0 0,0 1-1 0 0,-1-1 1 0 0,4 6 0 0 0,44 57-321 0 0,-34-43 448 0 0,108 157-39 0 0,-102-143 61 0 0,-2 1 0 0 0,-2 1 1 0 0,15 44-1 0 0,36 162 136 0 0,-24-73 7 0 0,-38-151-151 0 0,2 3 677 0 0,-8-9 8039 0 0,-1-17-8669 0 0,-1 0 0 0 0,1 1 0 0 0,-1-1 0 0 0,1 0 0 0 0,0 1 0 0 0,-1-1 0 0 0,1 1 1 0 0,0-1-1 0 0,0 1 0 0 0,0-1 0 0 0,2-1 0 0 0,6-12 190 0 0,101-212-49 0 0,-52 110-321 0 0,-16 36 81 0 0,4 2 0 0 0,3 2 0 0 0,116-139 0 0 0,-12 13 220 0 0,-50 61-65 0 0,-94 127-122 0 0,-8 7-6564 0 0,-1 7 5687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43.96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95 14875 0 0,'4'-16'4569'0'0,"13"-5"-3334"0"0,-11 16-1413 0 0,0 1-1 0 0,0 0 1 0 0,1 0-1 0 0,8-3 1 0 0,5 0 95 0 0,0 0 0 0 0,0 2 0 0 0,1 0 0 0 0,-1 2 0 0 0,1 0 0 0 0,0 1 0 0 0,0 1 0 0 0,0 1 0 0 0,0 1-1 0 0,0 0 1 0 0,0 2 0 0 0,-1 1 0 0 0,1 0 0 0 0,33 13 0 0 0,-50-16-50 0 0,-1 1 0 0 0,1-1 0 0 0,0 1 0 0 0,-1 0-1 0 0,1 1 1 0 0,-1-1 0 0 0,1 1 0 0 0,-1-1 0 0 0,0 1-1 0 0,0 0 1 0 0,-1 0 0 0 0,1 0 0 0 0,0 0 0 0 0,-1 1-1 0 0,3 5 1 0 0,-4-6 72 0 0,0-1 1 0 0,0 1-1 0 0,0-1 0 0 0,-1 1 0 0 0,1 0 0 0 0,-1-1 0 0 0,0 1 1 0 0,0 0-1 0 0,0 0 0 0 0,0-1 0 0 0,-1 1 0 0 0,1 0 0 0 0,-1-1 1 0 0,1 1-1 0 0,-1-1 0 0 0,0 1 0 0 0,0 0 0 0 0,0-1 0 0 0,0 0 1 0 0,0 1-1 0 0,-1-1 0 0 0,1 0 0 0 0,-1 0 0 0 0,0 1 0 0 0,-2 1 1 0 0,-18 18 105 0 0,-1 0 0 0 0,-1-2 0 0 0,-1-1 0 0 0,-40 25 0 0 0,36-27 39 0 0,2 2-1 0 0,0 1 0 0 0,-47 46 0 0 0,49-38-34 0 0,-30 44 0 0 0,48-63-65 0 0,2 0 0 0 0,-1 1-1 0 0,1 0 1 0 0,0 1 0 0 0,1-1 0 0 0,0 1 0 0 0,1-1 0 0 0,0 1-1 0 0,-2 15 1 0 0,5-24 19 0 0,1 1 0 0 0,-1-1 0 0 0,0 0 0 0 0,1 0 0 0 0,-1 0-1 0 0,1 0 1 0 0,0 1 0 0 0,-1-1 0 0 0,1 0 0 0 0,0 0 0 0 0,0-1 0 0 0,1 1-1 0 0,-1 0 1 0 0,0 0 0 0 0,1 0 0 0 0,-1-1 0 0 0,1 1 0 0 0,-1-1 0 0 0,1 1 0 0 0,0-1-1 0 0,-1 1 1 0 0,1-1 0 0 0,0 0 0 0 0,0 0 0 0 0,0 0 0 0 0,0 0 0 0 0,0 0-1 0 0,0-1 1 0 0,0 1 0 0 0,1-1 0 0 0,-1 1 0 0 0,2-1 0 0 0,10 3 428 0 0,-1-1-1 0 0,1 0 1 0 0,24-1 0 0 0,197-9 1740 0 0,107 3-1748 0 0,-330 6-367 0 0,-8 0-301 0 0,-1-1-1 0 0,1 1 1 0 0,-1-1-1 0 0,1 1 1 0 0,-1-1-1 0 0,1 0 1 0 0,-1-1-1 0 0,1 1 1 0 0,-1-1-1 0 0,0 1 1 0 0,1-1-1 0 0,-1 0 1 0 0,1 0-1 0 0,5-3 1 0 0,-4-1 131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48.22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65 1 14483 0 0,'0'0'376'0'0,"6"14"-6994"0"0,-3-3 6200 0 0,0 0 1 0 0,0 0 0 0 0,-1 1-1 0 0,0-1 1 0 0,0 22 0 0 0,-6 76 1089 0 0,3-94-640 0 0,-34 268 725 0 0,2-15-528 0 0,28-214-184 0 0,2-31-59 0 0,0 0 0 0 0,2 0 0 0 0,1 0 0 0 0,5 41 0 0 0,-4-61-520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2:48.8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163 224 4577 0 0,'0'-9'1375'0'0,"0"-1"-1"0"0,1 1 1 0 0,0 0-1 0 0,4-18 1 0 0,-4 23-818 0 0,1 0 1 0 0,0 0-1 0 0,0 0 1 0 0,0 0 0 0 0,0 1-1 0 0,4-6 1 0 0,13-10-1704 0 0,-79 148 1513 0 0,-37 21-259 0 0,54-87 22 0 0,38-53 1037 0 0,15-21-1076 0 0,18-27-526 0 0,15-44 372 0 0,55-151 0 0 0,-61 139 1082 0 0,-37 94-1107 0 0,0 0 1 0 0,0 0 0 0 0,0-1-1 0 0,0 1 1 0 0,0 0 0 0 0,0 0-1 0 0,1 0 1 0 0,-1 0 0 0 0,0-1 0 0 0,0 1-1 0 0,0 0 1 0 0,0 0 0 0 0,0 0-1 0 0,0 0 1 0 0,1 0 0 0 0,-1 0 0 0 0,0 0-1 0 0,0 0 1 0 0,0-1 0 0 0,0 1-1 0 0,1 0 1 0 0,-1 0 0 0 0,0 0 0 0 0,0 0-1 0 0,0 0 1 0 0,0 0 0 0 0,1 0-1 0 0,-1 0 1 0 0,0 0 0 0 0,0 0 0 0 0,0 0-1 0 0,1 0 1 0 0,-1 0 0 0 0,0 0-1 0 0,0 0 1 0 0,0 0 0 0 0,0 0-1 0 0,1 1 1 0 0,-1-1 0 0 0,0 0 0 0 0,0 0-1 0 0,0 0 1 0 0,0 0 0 0 0,0 0-1 0 0,1 0 1 0 0,-1 0 0 0 0,0 0 0 0 0,0 1-1 0 0,11 10-860 0 0,7 18 1036 0 0,2 16-336 0 0,-1 2-1 0 0,-3 0 1 0 0,-2 0-1 0 0,-1 2 1 0 0,9 84-1 0 0,-20-119-754 0 0,-1 1-1 0 0,-1 22 0 0 0,-4-5-1131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3:46.10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74 149 2929 0 0,'0'0'2570'0'0,"9"1"-2118"0"0,276 2 1827 0 0,-254-4-2255 0 0,639-5 475 0 0,-603 6 467 0 0,-91-4-1458 0 0,-70-7-1028 0 0,-145 1 0 0 0,165 8 1764 0 0,-255-13 1822 0 0,136 5-1442 0 0,165 9-565 0 0,-1 2 1 0 0,1 1-1 0 0,-1 1 1 0 0,-39 10 1186 0 0,72-13-1237 0 0,20 1-43 0 0,0-1-1 0 0,0-1 0 0 0,-1-2 1 0 0,40-8-1 0 0,-7 2 299 0 0,332-37 60 0 0,464 4 0 0 0,-782 48 63 0 0,-36-2-1358 0 0,1-2-4206 0 0,-137 6 663 0 0,-67-4 4466 0 0,133-1 50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3:47.11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20 2369 0 0,'-5'0'4299'0'0,"10"2"-4164"0"0,8 1-47 0 0,-1 0 0 0 0,1 0 0 0 0,0-1 0 0 0,-1-1 0 0 0,1 0 0 0 0,15-1 0 0 0,85-9 636 0 0,-95 7-651 0 0,449-21 842 0 0,1 27-709 0 0,-230 7-773 0 0,-219-10 543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08T15:45:4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98 0 12531 0 0,'-3'1'-80'0'0,"-1"0"-1"0"0,1-1 1 0 0,0 1 0 0 0,0 0 0 0 0,0 1 0 0 0,0-1 0 0 0,0 0 0 0 0,0 1 0 0 0,0 0-1 0 0,1-1 1 0 0,-1 1 0 0 0,0 0 0 0 0,1 1 0 0 0,-1-1 0 0 0,1 0 0 0 0,0 1 0 0 0,0-1-1 0 0,0 1 1 0 0,0 0 0 0 0,0-1 0 0 0,1 1 0 0 0,-1 0 0 0 0,0 4 0 0 0,-4 5-425 0 0,1 1 0 0 0,0 0 0 0 0,1 0 0 0 0,-3 16 0 0 0,3 2 448 0 0,1 1 0 0 0,1 0 0 0 0,1-1 0 0 0,2 1 0 0 0,2 0 0 0 0,8 43 0 0 0,5 0 316 0 0,38 107 1 0 0,-38-135-22 0 0,21 61 4735 0 0,-19-133-7018 0 0,-9-3 1072 0 0,-3 10 155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3:47.63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1592 0 0,'0'0'-768'0'0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3:48.12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18 1872 0 0,'0'0'4243'0'0,"10"0"-1430"0"0,40-3-2256 0 0,316-5 403 0 0,164 3-683 0 0,-409 9 1821 0 0,-100-10-3193 0 0,-10 6 372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3:48.94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1840 0 0,'0'0'6255'0'0,"2"1"-6158"0"0,14 3 179 0 0,0-1 1 0 0,0-1-1 0 0,1 0 0 0 0,-1-1 0 0 0,0-1 0 0 0,1 0 0 0 0,16-3 0 0 0,14 0 139 0 0,1120 3 1146 0 0,-1012 2-1493 0 0,183 13 123 0 0,-331-14-137 0 0,1-1-529 0 0,0 1 0 0 0,0 0-1 0 0,0 1 1 0 0,0 0-1 0 0,-1 0 1 0 0,1 0 0 0 0,11 6-1 0 0,-8 0-1081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03.41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235 40 2777 0 0,'0'0'4092'0'0,"3"-9"348"0"0,2-8-2761 0 0,-4 16-1610 0 0,-1 0-1 0 0,1 0 0 0 0,0 0 1 0 0,0 0-1 0 0,0 0 1 0 0,0 0-1 0 0,0 0 1 0 0,0 0-1 0 0,0 1 0 0 0,0-1 1 0 0,0 0-1 0 0,1 1 1 0 0,-1-1-1 0 0,0 1 0 0 0,0-1 1 0 0,3 0-1 0 0,-4 2-114 0 0,0 0 1 0 0,0-1-1 0 0,1 1 0 0 0,-1 0 0 0 0,0 0 0 0 0,0-1 0 0 0,0 1 0 0 0,0 0 0 0 0,0-1 0 0 0,0 1 1 0 0,0 0-1 0 0,0 0 0 0 0,-1-1 0 0 0,1 1 0 0 0,0 0 0 0 0,0-1 0 0 0,0 1 0 0 0,-1 0 0 0 0,1-1 1 0 0,-1 2-1 0 0,-23 47-655 0 0,-70 118 997 0 0,-21 33 908 0 0,88-156 3242 0 0,53-45-4499 0 0,0-2-1 0 0,49-12 0 0 0,5 0-121 0 0,-51 11 192 0 0,-14 4 35 0 0,0-2 1 0 0,-1 0 0 0 0,0-1 0 0 0,1 0-1 0 0,-1-1 1 0 0,23-10 0 0 0,-35 13 548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03.89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440 1 9450 0 0,'0'0'2240'0'0,"-1"4"-4459"0"0,-60 130 3303 0 0,-82 132-1 0 0,-31 65 751 0 0,164-312-1722 0 0,2 1 1 0 0,1 0-1 0 0,0 0 0 0 0,1 0 0 0 0,-4 26 1 0 0,9-39-306 0 0,0 0 0 0 0,0 0 0 0 0,-1-1 0 0 0,-5 13 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04.6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353 29 6705 0 0,'0'0'959'0'0,"0"-15"6438"0"0,0 14-7490 0 0,0 1 1 0 0,1-1-1 0 0,-1 1 1 0 0,0-1-1 0 0,0 1 0 0 0,0 0 1 0 0,0-1-1 0 0,0 1 1 0 0,0-1-1 0 0,0 1 1 0 0,0-1-1 0 0,0 1 1 0 0,0-1-1 0 0,-1 1 1 0 0,1-1-1 0 0,0 1 1 0 0,0 0-1 0 0,0-1 1 0 0,0 1-1 0 0,-1-1 1 0 0,1 1-1 0 0,0 0 0 0 0,0-1 1 0 0,-1 1-1 0 0,1-1 1 0 0,0 1-1 0 0,-1 0 1 0 0,0-1-1 0 0,-4 7-53 0 0,0 0-1 0 0,0 0 1 0 0,0 1-1 0 0,1-1 1 0 0,0 1-1 0 0,0 0 1 0 0,1 0-1 0 0,0 1 0 0 0,-4 13 1 0 0,-5 8 240 0 0,-172 304 1527 0 0,119-224-1103 0 0,22-15-205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05.87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20 211 6593 0 0,'0'0'2906'0'0,"0"-2"-2540"0"0,0 1-1 0 0,0 0 1 0 0,0-1-1 0 0,0 1 0 0 0,1 0 1 0 0,-1-1-1 0 0,0 1 1 0 0,1 0-1 0 0,-1-1 0 0 0,1 1 1 0 0,-1 0-1 0 0,1-1 1 0 0,1-1-1 0 0,9-9-310 0 0,0 1 0 0 0,0 0-1 0 0,1 0 1 0 0,1 1 0 0 0,0 1 0 0 0,0 0-1 0 0,19-8 1 0 0,14-6 112 0 0,49-18-1 0 0,-67 31-119 0 0,33-9 0 0 0,-53 17-78 0 0,0 0-1 0 0,0 1 0 0 0,0 0 0 0 0,1 0 0 0 0,-1 1 0 0 0,0 0 0 0 0,0 1 1 0 0,0-1-1 0 0,11 4 0 0 0,-17-4-54 0 0,0 1 1 0 0,0-1 0 0 0,-1 1-1 0 0,1-1 1 0 0,0 1-1 0 0,-1 0 1 0 0,1 0-1 0 0,0 0 1 0 0,-1 0-1 0 0,1 0 1 0 0,-1 0-1 0 0,0 0 1 0 0,1 0 0 0 0,-1 1-1 0 0,0-1 1 0 0,0 1-1 0 0,0-1 1 0 0,0 1-1 0 0,0-1 1 0 0,0 1-1 0 0,1 2 1 0 0,-1-1-48 0 0,-1-1 0 0 0,0 1 0 0 0,0-1 0 0 0,1 1 0 0 0,-2-1 1 0 0,1 1-1 0 0,0-1 0 0 0,-1 1 0 0 0,1-1 0 0 0,-1 1 0 0 0,1-1 0 0 0,-1 0 0 0 0,-2 5 0 0 0,-4 6-99 0 0,-1-1 0 0 0,0 0 0 0 0,-1 0 0 0 0,-12 13 0 0 0,17-21 415 0 0,-346 388 2217 0 0,342-383-2360 0 0,-5 4 29 0 0,2 1 0 0 0,-1 0 0 0 0,-12 22 0 0 0,22-32-19 0 0,0-1-1 0 0,0 0 1 0 0,0 1 0 0 0,1 0 0 0 0,0-1-1 0 0,-1 1 1 0 0,1 0 0 0 0,0 0-1 0 0,1 0 1 0 0,-1 0 0 0 0,1-1 0 0 0,0 1-1 0 0,0 0 1 0 0,0 0 0 0 0,0 0-1 0 0,1 0 1 0 0,-1 0 0 0 0,1 0 0 0 0,0 0-1 0 0,0-1 1 0 0,4 8 0 0 0,-3-8 9 0 0,0 0 0 0 0,0-1 0 0 0,0 1 1 0 0,1 0-1 0 0,-1-1 0 0 0,1 0 0 0 0,-1 0 1 0 0,1 0-1 0 0,0 0 0 0 0,0 0 0 0 0,0 0 1 0 0,0-1-1 0 0,0 1 0 0 0,0-1 0 0 0,1 0 1 0 0,-1 0-1 0 0,0 0 0 0 0,1 0 0 0 0,-1-1 1 0 0,1 0-1 0 0,-1 1 0 0 0,0-1 0 0 0,1 0 1 0 0,-1-1-1 0 0,1 1 0 0 0,-1 0 0 0 0,1-1 1 0 0,-1 0-1 0 0,4-1 0 0 0,0 0 56 0 0,-1 0-1 0 0,0 0 0 0 0,-1 0 1 0 0,1-1-1 0 0,0 1 1 0 0,-1-1-1 0 0,1-1 1 0 0,-1 1-1 0 0,0-1 1 0 0,0 0-1 0 0,0 0 1 0 0,-1-1-1 0 0,1 1 1 0 0,-1-1-1 0 0,4-6 0 0 0,-4 1 51 0 0,0 0-1 0 0,0 0 1 0 0,-1-1-1 0 0,0 1 0 0 0,-1-1 1 0 0,0 0-1 0 0,-1 0 1 0 0,0 0-1 0 0,-1 0 0 0 0,0 1 1 0 0,-1-1-1 0 0,0 0 1 0 0,-1 0-1 0 0,0 0 0 0 0,0 1 1 0 0,-1-1-1 0 0,-4-9 0 0 0,-9-20 178 0 0,-1 1-1 0 0,-42-71 0 0 0,57 107-376 0 0,-6-10-323 0 0,0 0 0 0 0,0 1 0 0 0,-14-16 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08.08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424 67 7970 0 0,'0'0'1449'0'0,"0"-15"3766"0"0,0 14-5228 0 0,0 1-1 0 0,0 0 1 0 0,0-1 0 0 0,0 1-1 0 0,-1-1 1 0 0,1 1-1 0 0,0-1 1 0 0,0 1 0 0 0,0 0-1 0 0,0-1 1 0 0,-1 1-1 0 0,1-1 1 0 0,0 1 0 0 0,-1 0-1 0 0,1-1 1 0 0,0 1-1 0 0,0 0 1 0 0,-1 0 0 0 0,1-1-1 0 0,0 1 1 0 0,-1 0-1 0 0,1-1 1 0 0,-1 1 0 0 0,1 0-1 0 0,0 0 1 0 0,-1 0-1 0 0,-6 0-39 0 0,0 0-1 0 0,1 1 0 0 0,-1-1 0 0 0,1 2 0 0 0,-1-1 0 0 0,1 1 0 0 0,0 0 1 0 0,0 0-1 0 0,-1 1 0 0 0,2 0 0 0 0,-1 0 0 0 0,0 0 0 0 0,0 1 0 0 0,1 0 1 0 0,-9 8-1 0 0,-14 12 207 0 0,-38 44 0 0 0,56-58-92 0 0,-29 34 283 0 0,-38 54 1 0 0,63-76-273 0 0,0-1 0 0 0,1 2 1 0 0,2-1-1 0 0,0 2 0 0 0,-8 27 1 0 0,17-42-62 0 0,0 0 1 0 0,0 0 0 0 0,1 0 0 0 0,0 1 0 0 0,1-1 0 0 0,0 0 0 0 0,1 1 0 0 0,0-1-1 0 0,0 0 1 0 0,1 1 0 0 0,0-1 0 0 0,1 0 0 0 0,0-1 0 0 0,0 1 0 0 0,1 0 0 0 0,0-1-1 0 0,0 0 1 0 0,1 0 0 0 0,0 0 0 0 0,1 0 0 0 0,-1-1 0 0 0,14 13 0 0 0,-12-13 1 0 0,-1-1-1 0 0,1-1 1 0 0,0 1 0 0 0,1-1 0 0 0,-1-1 0 0 0,1 1 0 0 0,0-1 0 0 0,0 0 0 0 0,0-1-1 0 0,1 0 1 0 0,-1 0 0 0 0,1-1 0 0 0,0 0 0 0 0,-1-1 0 0 0,1 1 0 0 0,0-2-1 0 0,0 1 1 0 0,0-1 0 0 0,0-1 0 0 0,0 0 0 0 0,0 0 0 0 0,-1 0 0 0 0,1-1-1 0 0,8-4 1 0 0,2 0 114 0 0,-1-2-1 0 0,0 0 1 0 0,-1-1-1 0 0,0-1 1 0 0,0-1-1 0 0,-1 0 1 0 0,-1-1-1 0 0,0-1 1 0 0,-1 0-1 0 0,0-1 1 0 0,0 0-1 0 0,-2-1 1 0 0,0-1-1 0 0,-1 0 1 0 0,0 0-1 0 0,-2-1 0 0 0,0-1 1 0 0,0 0-1 0 0,-2 0 1 0 0,0 0-1 0 0,-1-1 1 0 0,-1 0-1 0 0,-1 0 1 0 0,3-38-1 0 0,-4 18 311 0 0,-3 0 1 0 0,-4-47-1 0 0,2 69-312 0 0,-1-1 0 0 0,0 1 0 0 0,-1 0 0 0 0,-1 0 0 0 0,-1 0 1 0 0,0 1-1 0 0,-11-21 0 0 0,14 33-262 0 0,1 1 1 0 0,-1 0-1 0 0,1-1 1 0 0,-1 1 0 0 0,0 0-1 0 0,-1 1 1 0 0,1-1-1 0 0,0 0 1 0 0,-1 1-1 0 0,1 0 1 0 0,-6-3-1 0 0,8 5-5 0 0,0-1 0 0 0,0 1 0 0 0,0-1 0 0 0,-1 1 0 0 0,1-1 0 0 0,0 1 0 0 0,0 0 0 0 0,0-1-1 0 0,0 1 1 0 0,-1 0 0 0 0,1 0 0 0 0,0 0 0 0 0,0 0 0 0 0,0 0 0 0 0,-1 0 0 0 0,1 1 0 0 0,0-1-1 0 0,0 0 1 0 0,0 1 0 0 0,-1-1 0 0 0,1 0 0 0 0,0 1 0 0 0,0-1 0 0 0,0 1 0 0 0,0 0-1 0 0,0-1 1 0 0,0 1 0 0 0,0 0 0 0 0,0 0 0 0 0,0 0 0 0 0,1-1 0 0 0,-1 1 0 0 0,0 0 0 0 0,0 0-1 0 0,1 0 1 0 0,-1 0 0 0 0,1 0 0 0 0,-1 1 0 0 0,1-1 0 0 0,-1 0 0 0 0,1 0 0 0 0,-1 1-1 0 0,-2 7-27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08.6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399 1 17052 0 0,'17'65'-2391'0'0,"-10"-31"2144"0"0,82 257 287 0 0,-85-280-7 0 0,0 0 0 0 0,-1 0 1 0 0,0 0-1 0 0,-1 1 0 0 0,1 19 1 0 0,-3-29 35 0 0,0 0 0 0 0,0 0 0 0 0,0 1 0 0 0,0-1 0 0 0,-1 0 1 0 0,1 0-1 0 0,-1 0 0 0 0,1 1 0 0 0,-1-1 0 0 0,0 0 0 0 0,0 0 1 0 0,0 0-1 0 0,0 0 0 0 0,0 0 0 0 0,-1 0 0 0 0,1-1 0 0 0,0 1 1 0 0,-1 0-1 0 0,0-1 0 0 0,1 1 0 0 0,-1-1 0 0 0,0 1 0 0 0,0-1 1 0 0,1 0-1 0 0,-1 0 0 0 0,0 0 0 0 0,0 0 0 0 0,-1 0 0 0 0,1 0 1 0 0,0-1-1 0 0,0 1 0 0 0,0 0 0 0 0,0-1 0 0 0,-1 0 0 0 0,-3 1 1 0 0,-32 0 437 0 0,0-2 1 0 0,0-1 0 0 0,0-2 0 0 0,-46-11 0 0 0,-9 0-431 0 0,66 12-196 0 0,15 2-69 0 0,0 0-1 0 0,0 0 0 0 0,0-1 1 0 0,0-1-1 0 0,1 0 0 0 0,-1-1 1 0 0,-20-9-1 0 0,31 13 88 0 0,1-1 1 0 0,-1 1-1 0 0,1 0 1 0 0,-1-1 0 0 0,1 1-1 0 0,0 0 1 0 0,-1 0-1 0 0,1-1 1 0 0,-1 1-1 0 0,1-1 1 0 0,0 1-1 0 0,0 0 1 0 0,-1-1-1 0 0,1 1 1 0 0,0-1-1 0 0,0 1 1 0 0,-1-1-1 0 0,1 1 1 0 0,0-1 0 0 0,0 1-1 0 0,0-1 1 0 0,0 1-1 0 0,0-2 1 0 0,2-2-1562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9-13T15:14:09.06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80 15683 0 0,'-1'-2'106'0'0,"0"1"-1"0"0,0 0 1 0 0,1-1 0 0 0,-1 1-1 0 0,0-1 1 0 0,1 1-1 0 0,-1-1 1 0 0,1 0-1 0 0,-1 1 1 0 0,1-1-1 0 0,0 1 1 0 0,0-1 0 0 0,0 0-1 0 0,0 1 1 0 0,0-1-1 0 0,0 0 1 0 0,0 1-1 0 0,0-1 1 0 0,1 0-1 0 0,-1 1 1 0 0,0-1 0 0 0,1 1-1 0 0,1-3 1 0 0,1 2-144 0 0,0 1 1 0 0,0-1-1 0 0,0 1 1 0 0,0 0-1 0 0,1 0 0 0 0,-1 0 1 0 0,1 0-1 0 0,-1 0 1 0 0,0 1-1 0 0,8 0 1 0 0,558-29-346 0 0,-537 30 25 0 0,43 6 0 0 0,-40-1-16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86E98-A1BC-43FD-A006-17DBDE143690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CE4E1-BDD7-428E-88FA-0C605DDD31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9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do some applied examples in several of these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29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https://www.startribune.com/duluths-creek-spanning-midcentury-modern-stilt-house-lists-for-750000/600205413/</a:t>
            </a:r>
          </a:p>
          <a:p>
            <a:r>
              <a:rPr lang="en-US" dirty="0"/>
              <a:t>https://www.lakesuperiorstreams.org/stormwater/flood/</a:t>
            </a:r>
          </a:p>
          <a:p>
            <a:r>
              <a:rPr lang="en-US" dirty="0"/>
              <a:t>https://mn.water.usgs.gov/flood/DuluthArea2012/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44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It takes about 80kcals to raise an 80kg (176lbs) person’s body temperature 1C (+1.8F)</a:t>
            </a:r>
          </a:p>
          <a:p>
            <a:pPr marL="228600" indent="-228600">
              <a:buAutoNum type="arabicPeriod"/>
            </a:pPr>
            <a:r>
              <a:rPr lang="en-US" dirty="0"/>
              <a:t>3000kcals spread out over 80kg of person increases temperature by 37.5C if immediately burned</a:t>
            </a:r>
          </a:p>
          <a:p>
            <a:pPr marL="228600" indent="-228600">
              <a:buAutoNum type="arabicPeriod"/>
            </a:pPr>
            <a:r>
              <a:rPr lang="en-US" dirty="0"/>
              <a:t>This raises body temp to 75C (167F) which is obviously wrong</a:t>
            </a:r>
          </a:p>
          <a:p>
            <a:pPr marL="228600" indent="-228600">
              <a:buAutoNum type="arabicPeriod"/>
            </a:pPr>
            <a:r>
              <a:rPr lang="en-US" dirty="0"/>
              <a:t>Fat tissue is awesome!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9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&gt; blood sugar &gt; Fat tissue &gt; Sugar &gt; muscles &gt; climb a hill </a:t>
            </a:r>
          </a:p>
          <a:p>
            <a:r>
              <a:rPr lang="en-US" dirty="0"/>
              <a:t>https://www.mayoclinic.org/diseases-conditions/high-blood-cholesterol/in-depth/triglycerides/art-20048186</a:t>
            </a:r>
          </a:p>
          <a:p>
            <a:r>
              <a:rPr lang="en-US" dirty="0"/>
              <a:t>https://www.verywellhealth.com/what-foods-cause-high-triglycerides-1087467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963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Food &gt; blood sugar &gt; Fat tissue &gt; Sugar &gt; muscles &gt; climb a hill </a:t>
            </a:r>
          </a:p>
          <a:p>
            <a:r>
              <a:rPr lang="en-US" dirty="0"/>
              <a:t>https://www.mayoclinic.org/diseases-conditions/high-blood-cholesterol/in-depth/triglycerides/art-20048186</a:t>
            </a:r>
          </a:p>
          <a:p>
            <a:r>
              <a:rPr lang="en-US" dirty="0"/>
              <a:t>https://www.verywellhealth.com/what-foods-cause-high-triglycerides-1087467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55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eat 3000kcals/day (and you don’t gain weight) that energy is released as body heat (1 Watt = 1Joule/second and 1 kcal = 4180 Joules).</a:t>
            </a:r>
          </a:p>
          <a:p>
            <a:r>
              <a:rPr lang="en-US" dirty="0"/>
              <a:t>1 </a:t>
            </a:r>
            <a:r>
              <a:rPr lang="en-US" dirty="0" err="1"/>
              <a:t>lb</a:t>
            </a:r>
            <a:r>
              <a:rPr lang="en-US" dirty="0"/>
              <a:t> of butter per day, or 20oz of peanut butter per day?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54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International Falls to Tower MN. 135 miles, Jan </a:t>
            </a:r>
            <a:r>
              <a:rPr lang="en-US"/>
              <a:t>31-Feb 2:  </a:t>
            </a:r>
            <a:r>
              <a:rPr lang="en-US" dirty="0"/>
              <a:t>7am Monday to </a:t>
            </a:r>
            <a:r>
              <a:rPr lang="en-US"/>
              <a:t>7pm Wednesday</a:t>
            </a:r>
            <a:endParaRPr lang="en-US" dirty="0"/>
          </a:p>
          <a:p>
            <a:r>
              <a:rPr lang="en-US" dirty="0"/>
              <a:t>http://www.arrowheadultra.com/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99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Germany is the 4</a:t>
            </a:r>
            <a:r>
              <a:rPr lang="en-US" baseline="30000" dirty="0"/>
              <a:t>th</a:t>
            </a:r>
            <a:r>
              <a:rPr lang="en-US" dirty="0"/>
              <a:t> biggest economy in the world.  Energy comes from Russia, mostly as Natural Gas.  War has let Russia to cut off the flow of some gas, and the threat of </a:t>
            </a:r>
            <a:r>
              <a:rPr lang="en-US"/>
              <a:t>further Russian </a:t>
            </a:r>
            <a:r>
              <a:rPr lang="en-US" dirty="0"/>
              <a:t>production cuts has </a:t>
            </a:r>
            <a:r>
              <a:rPr lang="en-US"/>
              <a:t>facilitated atrocities.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30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https://www.weather.gov/dlh/june2012_duluth_flood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7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https://www.fema.gov/flood-maps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ACE4E1-BDD7-428E-88FA-0C605DDD31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92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6.png"/><Relationship Id="rId4" Type="http://schemas.openxmlformats.org/officeDocument/2006/relationships/image" Target="../media/image4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56.png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28.xml"/><Relationship Id="rId299" Type="http://schemas.openxmlformats.org/officeDocument/2006/relationships/image" Target="../media/image631.png"/><Relationship Id="rId21" Type="http://schemas.openxmlformats.org/officeDocument/2006/relationships/customXml" Target="../ink/ink980.xml"/><Relationship Id="rId63" Type="http://schemas.openxmlformats.org/officeDocument/2006/relationships/customXml" Target="../ink/ink1001.xml"/><Relationship Id="rId159" Type="http://schemas.openxmlformats.org/officeDocument/2006/relationships/image" Target="../media/image552.png"/><Relationship Id="rId324" Type="http://schemas.openxmlformats.org/officeDocument/2006/relationships/customXml" Target="../ink/ink1132.xml"/><Relationship Id="rId366" Type="http://schemas.openxmlformats.org/officeDocument/2006/relationships/customXml" Target="../ink/ink1153.xml"/><Relationship Id="rId170" Type="http://schemas.openxmlformats.org/officeDocument/2006/relationships/customXml" Target="../ink/ink1055.xml"/><Relationship Id="rId226" Type="http://schemas.openxmlformats.org/officeDocument/2006/relationships/customXml" Target="../ink/ink1083.xml"/><Relationship Id="rId433" Type="http://schemas.openxmlformats.org/officeDocument/2006/relationships/image" Target="../media/image705.png"/><Relationship Id="rId268" Type="http://schemas.openxmlformats.org/officeDocument/2006/relationships/customXml" Target="../ink/ink1104.xml"/><Relationship Id="rId32" Type="http://schemas.openxmlformats.org/officeDocument/2006/relationships/image" Target="../media/image481.png"/><Relationship Id="rId74" Type="http://schemas.openxmlformats.org/officeDocument/2006/relationships/image" Target="../media/image504.png"/><Relationship Id="rId128" Type="http://schemas.openxmlformats.org/officeDocument/2006/relationships/image" Target="../media/image535.png"/><Relationship Id="rId335" Type="http://schemas.openxmlformats.org/officeDocument/2006/relationships/image" Target="../media/image651.png"/><Relationship Id="rId377" Type="http://schemas.openxmlformats.org/officeDocument/2006/relationships/image" Target="../media/image674.png"/><Relationship Id="rId5" Type="http://schemas.openxmlformats.org/officeDocument/2006/relationships/customXml" Target="../ink/ink972.xml"/><Relationship Id="rId181" Type="http://schemas.openxmlformats.org/officeDocument/2006/relationships/image" Target="../media/image564.png"/><Relationship Id="rId237" Type="http://schemas.openxmlformats.org/officeDocument/2006/relationships/image" Target="../media/image595.png"/><Relationship Id="rId402" Type="http://schemas.openxmlformats.org/officeDocument/2006/relationships/customXml" Target="../ink/ink1171.xml"/><Relationship Id="rId279" Type="http://schemas.openxmlformats.org/officeDocument/2006/relationships/image" Target="../media/image619.png"/><Relationship Id="rId444" Type="http://schemas.openxmlformats.org/officeDocument/2006/relationships/customXml" Target="../ink/ink1192.xml"/><Relationship Id="rId43" Type="http://schemas.openxmlformats.org/officeDocument/2006/relationships/customXml" Target="../ink/ink991.xml"/><Relationship Id="rId139" Type="http://schemas.openxmlformats.org/officeDocument/2006/relationships/customXml" Target="../ink/ink1039.xml"/><Relationship Id="rId290" Type="http://schemas.openxmlformats.org/officeDocument/2006/relationships/customXml" Target="../ink/ink1115.xml"/><Relationship Id="rId304" Type="http://schemas.openxmlformats.org/officeDocument/2006/relationships/customXml" Target="../ink/ink1122.xml"/><Relationship Id="rId346" Type="http://schemas.openxmlformats.org/officeDocument/2006/relationships/customXml" Target="../ink/ink1143.xml"/><Relationship Id="rId388" Type="http://schemas.openxmlformats.org/officeDocument/2006/relationships/customXml" Target="../ink/ink1164.xml"/><Relationship Id="rId85" Type="http://schemas.openxmlformats.org/officeDocument/2006/relationships/customXml" Target="../ink/ink1012.xml"/><Relationship Id="rId150" Type="http://schemas.openxmlformats.org/officeDocument/2006/relationships/customXml" Target="../ink/ink1045.xml"/><Relationship Id="rId192" Type="http://schemas.openxmlformats.org/officeDocument/2006/relationships/customXml" Target="../ink/ink1066.xml"/><Relationship Id="rId206" Type="http://schemas.openxmlformats.org/officeDocument/2006/relationships/customXml" Target="../ink/ink1073.xml"/><Relationship Id="rId413" Type="http://schemas.openxmlformats.org/officeDocument/2006/relationships/image" Target="../media/image694.png"/><Relationship Id="rId248" Type="http://schemas.openxmlformats.org/officeDocument/2006/relationships/customXml" Target="../ink/ink1094.xml"/><Relationship Id="rId455" Type="http://schemas.openxmlformats.org/officeDocument/2006/relationships/image" Target="../media/image718.png"/><Relationship Id="rId12" Type="http://schemas.openxmlformats.org/officeDocument/2006/relationships/image" Target="../media/image468.png"/><Relationship Id="rId108" Type="http://schemas.openxmlformats.org/officeDocument/2006/relationships/image" Target="../media/image524.png"/><Relationship Id="rId315" Type="http://schemas.openxmlformats.org/officeDocument/2006/relationships/image" Target="../media/image639.png"/><Relationship Id="rId357" Type="http://schemas.openxmlformats.org/officeDocument/2006/relationships/image" Target="../media/image663.png"/><Relationship Id="rId54" Type="http://schemas.openxmlformats.org/officeDocument/2006/relationships/image" Target="../media/image493.png"/><Relationship Id="rId96" Type="http://schemas.openxmlformats.org/officeDocument/2006/relationships/image" Target="../media/image517.png"/><Relationship Id="rId161" Type="http://schemas.openxmlformats.org/officeDocument/2006/relationships/image" Target="../media/image553.png"/><Relationship Id="rId217" Type="http://schemas.openxmlformats.org/officeDocument/2006/relationships/image" Target="../media/image584.png"/><Relationship Id="rId399" Type="http://schemas.openxmlformats.org/officeDocument/2006/relationships/image" Target="../media/image686.png"/><Relationship Id="rId259" Type="http://schemas.openxmlformats.org/officeDocument/2006/relationships/image" Target="../media/image607.png"/><Relationship Id="rId424" Type="http://schemas.openxmlformats.org/officeDocument/2006/relationships/customXml" Target="../ink/ink1182.xml"/><Relationship Id="rId23" Type="http://schemas.openxmlformats.org/officeDocument/2006/relationships/customXml" Target="../ink/ink981.xml"/><Relationship Id="rId119" Type="http://schemas.openxmlformats.org/officeDocument/2006/relationships/customXml" Target="../ink/ink1029.xml"/><Relationship Id="rId270" Type="http://schemas.openxmlformats.org/officeDocument/2006/relationships/customXml" Target="../ink/ink1105.xml"/><Relationship Id="rId326" Type="http://schemas.openxmlformats.org/officeDocument/2006/relationships/customXml" Target="../ink/ink1133.xml"/><Relationship Id="rId65" Type="http://schemas.openxmlformats.org/officeDocument/2006/relationships/customXml" Target="../ink/ink1002.xml"/><Relationship Id="rId130" Type="http://schemas.openxmlformats.org/officeDocument/2006/relationships/image" Target="../media/image536.png"/><Relationship Id="rId368" Type="http://schemas.openxmlformats.org/officeDocument/2006/relationships/customXml" Target="../ink/ink1154.xml"/><Relationship Id="rId172" Type="http://schemas.openxmlformats.org/officeDocument/2006/relationships/customXml" Target="../ink/ink1056.xml"/><Relationship Id="rId228" Type="http://schemas.openxmlformats.org/officeDocument/2006/relationships/customXml" Target="../ink/ink1084.xml"/><Relationship Id="rId435" Type="http://schemas.openxmlformats.org/officeDocument/2006/relationships/image" Target="../media/image706.png"/><Relationship Id="rId281" Type="http://schemas.openxmlformats.org/officeDocument/2006/relationships/image" Target="../media/image621.png"/><Relationship Id="rId337" Type="http://schemas.openxmlformats.org/officeDocument/2006/relationships/image" Target="../media/image652.png"/><Relationship Id="rId34" Type="http://schemas.openxmlformats.org/officeDocument/2006/relationships/image" Target="../media/image482.png"/><Relationship Id="rId76" Type="http://schemas.openxmlformats.org/officeDocument/2006/relationships/image" Target="../media/image505.png"/><Relationship Id="rId141" Type="http://schemas.openxmlformats.org/officeDocument/2006/relationships/customXml" Target="../ink/ink1040.xml"/><Relationship Id="rId379" Type="http://schemas.openxmlformats.org/officeDocument/2006/relationships/image" Target="../media/image675.png"/><Relationship Id="rId7" Type="http://schemas.openxmlformats.org/officeDocument/2006/relationships/customXml" Target="../ink/ink973.xml"/><Relationship Id="rId183" Type="http://schemas.openxmlformats.org/officeDocument/2006/relationships/image" Target="../media/image565.png"/><Relationship Id="rId239" Type="http://schemas.openxmlformats.org/officeDocument/2006/relationships/image" Target="../media/image596.png"/><Relationship Id="rId390" Type="http://schemas.openxmlformats.org/officeDocument/2006/relationships/customXml" Target="../ink/ink1165.xml"/><Relationship Id="rId404" Type="http://schemas.openxmlformats.org/officeDocument/2006/relationships/customXml" Target="../ink/ink1172.xml"/><Relationship Id="rId446" Type="http://schemas.openxmlformats.org/officeDocument/2006/relationships/customXml" Target="../ink/ink1193.xml"/><Relationship Id="rId250" Type="http://schemas.openxmlformats.org/officeDocument/2006/relationships/customXml" Target="../ink/ink1095.xml"/><Relationship Id="rId292" Type="http://schemas.openxmlformats.org/officeDocument/2006/relationships/customXml" Target="../ink/ink1116.xml"/><Relationship Id="rId306" Type="http://schemas.openxmlformats.org/officeDocument/2006/relationships/customXml" Target="../ink/ink1123.xml"/><Relationship Id="rId45" Type="http://schemas.openxmlformats.org/officeDocument/2006/relationships/customXml" Target="../ink/ink992.xml"/><Relationship Id="rId87" Type="http://schemas.openxmlformats.org/officeDocument/2006/relationships/customXml" Target="../ink/ink1013.xml"/><Relationship Id="rId110" Type="http://schemas.openxmlformats.org/officeDocument/2006/relationships/image" Target="../media/image525.png"/><Relationship Id="rId348" Type="http://schemas.openxmlformats.org/officeDocument/2006/relationships/customXml" Target="../ink/ink1144.xml"/><Relationship Id="rId152" Type="http://schemas.openxmlformats.org/officeDocument/2006/relationships/customXml" Target="../ink/ink1046.xml"/><Relationship Id="rId194" Type="http://schemas.openxmlformats.org/officeDocument/2006/relationships/customXml" Target="../ink/ink1067.xml"/><Relationship Id="rId208" Type="http://schemas.openxmlformats.org/officeDocument/2006/relationships/customXml" Target="../ink/ink1074.xml"/><Relationship Id="rId415" Type="http://schemas.openxmlformats.org/officeDocument/2006/relationships/image" Target="../media/image695.png"/><Relationship Id="rId457" Type="http://schemas.openxmlformats.org/officeDocument/2006/relationships/image" Target="../media/image719.png"/><Relationship Id="rId261" Type="http://schemas.openxmlformats.org/officeDocument/2006/relationships/image" Target="../media/image608.png"/><Relationship Id="rId14" Type="http://schemas.openxmlformats.org/officeDocument/2006/relationships/image" Target="../media/image469.png"/><Relationship Id="rId56" Type="http://schemas.openxmlformats.org/officeDocument/2006/relationships/image" Target="../media/image494.png"/><Relationship Id="rId317" Type="http://schemas.openxmlformats.org/officeDocument/2006/relationships/image" Target="../media/image641.png"/><Relationship Id="rId359" Type="http://schemas.openxmlformats.org/officeDocument/2006/relationships/image" Target="../media/image664.png"/><Relationship Id="rId98" Type="http://schemas.openxmlformats.org/officeDocument/2006/relationships/image" Target="../media/image518.png"/><Relationship Id="rId121" Type="http://schemas.openxmlformats.org/officeDocument/2006/relationships/customXml" Target="../ink/ink1030.xml"/><Relationship Id="rId163" Type="http://schemas.openxmlformats.org/officeDocument/2006/relationships/image" Target="../media/image554.png"/><Relationship Id="rId219" Type="http://schemas.openxmlformats.org/officeDocument/2006/relationships/image" Target="../media/image585.png"/><Relationship Id="rId370" Type="http://schemas.openxmlformats.org/officeDocument/2006/relationships/customXml" Target="../ink/ink1155.xml"/><Relationship Id="rId426" Type="http://schemas.openxmlformats.org/officeDocument/2006/relationships/customXml" Target="../ink/ink1183.xml"/><Relationship Id="rId230" Type="http://schemas.openxmlformats.org/officeDocument/2006/relationships/customXml" Target="../ink/ink1085.xml"/><Relationship Id="rId25" Type="http://schemas.openxmlformats.org/officeDocument/2006/relationships/customXml" Target="../ink/ink982.xml"/><Relationship Id="rId67" Type="http://schemas.openxmlformats.org/officeDocument/2006/relationships/customXml" Target="../ink/ink1003.xml"/><Relationship Id="rId272" Type="http://schemas.openxmlformats.org/officeDocument/2006/relationships/customXml" Target="../ink/ink1106.xml"/><Relationship Id="rId328" Type="http://schemas.openxmlformats.org/officeDocument/2006/relationships/customXml" Target="../ink/ink1134.xml"/><Relationship Id="rId132" Type="http://schemas.openxmlformats.org/officeDocument/2006/relationships/image" Target="../media/image537.png"/><Relationship Id="rId174" Type="http://schemas.openxmlformats.org/officeDocument/2006/relationships/customXml" Target="../ink/ink1057.xml"/><Relationship Id="rId381" Type="http://schemas.openxmlformats.org/officeDocument/2006/relationships/image" Target="../media/image676.png"/><Relationship Id="rId241" Type="http://schemas.openxmlformats.org/officeDocument/2006/relationships/image" Target="../media/image597.png"/><Relationship Id="rId437" Type="http://schemas.openxmlformats.org/officeDocument/2006/relationships/image" Target="../media/image707.png"/><Relationship Id="rId36" Type="http://schemas.openxmlformats.org/officeDocument/2006/relationships/image" Target="../media/image483.png"/><Relationship Id="rId283" Type="http://schemas.openxmlformats.org/officeDocument/2006/relationships/image" Target="../media/image622.png"/><Relationship Id="rId339" Type="http://schemas.openxmlformats.org/officeDocument/2006/relationships/image" Target="../media/image653.png"/><Relationship Id="rId78" Type="http://schemas.openxmlformats.org/officeDocument/2006/relationships/image" Target="../media/image506.png"/><Relationship Id="rId101" Type="http://schemas.openxmlformats.org/officeDocument/2006/relationships/customXml" Target="../ink/ink1020.xml"/><Relationship Id="rId143" Type="http://schemas.openxmlformats.org/officeDocument/2006/relationships/customXml" Target="../ink/ink1041.xml"/><Relationship Id="rId185" Type="http://schemas.openxmlformats.org/officeDocument/2006/relationships/image" Target="../media/image566.png"/><Relationship Id="rId350" Type="http://schemas.openxmlformats.org/officeDocument/2006/relationships/customXml" Target="../ink/ink1145.xml"/><Relationship Id="rId406" Type="http://schemas.openxmlformats.org/officeDocument/2006/relationships/customXml" Target="../ink/ink1173.xml"/><Relationship Id="rId9" Type="http://schemas.openxmlformats.org/officeDocument/2006/relationships/customXml" Target="../ink/ink974.xml"/><Relationship Id="rId210" Type="http://schemas.openxmlformats.org/officeDocument/2006/relationships/customXml" Target="../ink/ink1075.xml"/><Relationship Id="rId392" Type="http://schemas.openxmlformats.org/officeDocument/2006/relationships/customXml" Target="../ink/ink1166.xml"/><Relationship Id="rId448" Type="http://schemas.openxmlformats.org/officeDocument/2006/relationships/customXml" Target="../ink/ink1194.xml"/><Relationship Id="rId252" Type="http://schemas.openxmlformats.org/officeDocument/2006/relationships/customXml" Target="../ink/ink1096.xml"/><Relationship Id="rId294" Type="http://schemas.openxmlformats.org/officeDocument/2006/relationships/customXml" Target="../ink/ink1117.xml"/><Relationship Id="rId308" Type="http://schemas.openxmlformats.org/officeDocument/2006/relationships/customXml" Target="../ink/ink1124.xml"/><Relationship Id="rId47" Type="http://schemas.openxmlformats.org/officeDocument/2006/relationships/customXml" Target="../ink/ink993.xml"/><Relationship Id="rId89" Type="http://schemas.openxmlformats.org/officeDocument/2006/relationships/customXml" Target="../ink/ink1014.xml"/><Relationship Id="rId112" Type="http://schemas.openxmlformats.org/officeDocument/2006/relationships/image" Target="../media/image526.png"/><Relationship Id="rId154" Type="http://schemas.openxmlformats.org/officeDocument/2006/relationships/customXml" Target="../ink/ink1047.xml"/><Relationship Id="rId361" Type="http://schemas.openxmlformats.org/officeDocument/2006/relationships/image" Target="../media/image665.png"/><Relationship Id="rId196" Type="http://schemas.openxmlformats.org/officeDocument/2006/relationships/customXml" Target="../ink/ink1068.xml"/><Relationship Id="rId417" Type="http://schemas.openxmlformats.org/officeDocument/2006/relationships/image" Target="../media/image696.png"/><Relationship Id="rId459" Type="http://schemas.openxmlformats.org/officeDocument/2006/relationships/image" Target="../media/image721.png"/><Relationship Id="rId16" Type="http://schemas.openxmlformats.org/officeDocument/2006/relationships/image" Target="../media/image471.png"/><Relationship Id="rId221" Type="http://schemas.openxmlformats.org/officeDocument/2006/relationships/image" Target="../media/image586.png"/><Relationship Id="rId263" Type="http://schemas.openxmlformats.org/officeDocument/2006/relationships/image" Target="../media/image609.png"/><Relationship Id="rId319" Type="http://schemas.openxmlformats.org/officeDocument/2006/relationships/image" Target="../media/image642.png"/><Relationship Id="rId58" Type="http://schemas.openxmlformats.org/officeDocument/2006/relationships/image" Target="../media/image495.png"/><Relationship Id="rId123" Type="http://schemas.openxmlformats.org/officeDocument/2006/relationships/customXml" Target="../ink/ink1031.xml"/><Relationship Id="rId330" Type="http://schemas.openxmlformats.org/officeDocument/2006/relationships/customXml" Target="../ink/ink1135.xml"/><Relationship Id="rId165" Type="http://schemas.openxmlformats.org/officeDocument/2006/relationships/image" Target="../media/image555.png"/><Relationship Id="rId372" Type="http://schemas.openxmlformats.org/officeDocument/2006/relationships/customXml" Target="../ink/ink1156.xml"/><Relationship Id="rId428" Type="http://schemas.openxmlformats.org/officeDocument/2006/relationships/customXml" Target="../ink/ink1184.xml"/><Relationship Id="rId232" Type="http://schemas.openxmlformats.org/officeDocument/2006/relationships/customXml" Target="../ink/ink1086.xml"/><Relationship Id="rId274" Type="http://schemas.openxmlformats.org/officeDocument/2006/relationships/customXml" Target="../ink/ink1107.xml"/><Relationship Id="rId27" Type="http://schemas.openxmlformats.org/officeDocument/2006/relationships/customXml" Target="../ink/ink983.xml"/><Relationship Id="rId69" Type="http://schemas.openxmlformats.org/officeDocument/2006/relationships/customXml" Target="../ink/ink1004.xml"/><Relationship Id="rId134" Type="http://schemas.openxmlformats.org/officeDocument/2006/relationships/image" Target="../media/image538.png"/><Relationship Id="rId80" Type="http://schemas.openxmlformats.org/officeDocument/2006/relationships/image" Target="../media/image507.png"/><Relationship Id="rId176" Type="http://schemas.openxmlformats.org/officeDocument/2006/relationships/customXml" Target="../ink/ink1058.xml"/><Relationship Id="rId341" Type="http://schemas.openxmlformats.org/officeDocument/2006/relationships/image" Target="../media/image654.png"/><Relationship Id="rId383" Type="http://schemas.openxmlformats.org/officeDocument/2006/relationships/image" Target="../media/image677.png"/><Relationship Id="rId439" Type="http://schemas.openxmlformats.org/officeDocument/2006/relationships/image" Target="../media/image708.png"/><Relationship Id="rId201" Type="http://schemas.openxmlformats.org/officeDocument/2006/relationships/image" Target="../media/image575.png"/><Relationship Id="rId243" Type="http://schemas.openxmlformats.org/officeDocument/2006/relationships/image" Target="../media/image598.png"/><Relationship Id="rId285" Type="http://schemas.openxmlformats.org/officeDocument/2006/relationships/image" Target="../media/image623.png"/><Relationship Id="rId450" Type="http://schemas.openxmlformats.org/officeDocument/2006/relationships/customXml" Target="../ink/ink1195.xml"/><Relationship Id="rId38" Type="http://schemas.openxmlformats.org/officeDocument/2006/relationships/image" Target="../media/image484.png"/><Relationship Id="rId103" Type="http://schemas.openxmlformats.org/officeDocument/2006/relationships/customXml" Target="../ink/ink1021.xml"/><Relationship Id="rId310" Type="http://schemas.openxmlformats.org/officeDocument/2006/relationships/customXml" Target="../ink/ink1125.xml"/><Relationship Id="rId91" Type="http://schemas.openxmlformats.org/officeDocument/2006/relationships/customXml" Target="../ink/ink1015.xml"/><Relationship Id="rId145" Type="http://schemas.openxmlformats.org/officeDocument/2006/relationships/customXml" Target="../ink/ink1042.xml"/><Relationship Id="rId187" Type="http://schemas.openxmlformats.org/officeDocument/2006/relationships/image" Target="../media/image567.png"/><Relationship Id="rId352" Type="http://schemas.openxmlformats.org/officeDocument/2006/relationships/customXml" Target="../ink/ink1146.xml"/><Relationship Id="rId394" Type="http://schemas.openxmlformats.org/officeDocument/2006/relationships/customXml" Target="../ink/ink1167.xml"/><Relationship Id="rId408" Type="http://schemas.openxmlformats.org/officeDocument/2006/relationships/customXml" Target="../ink/ink1174.xml"/><Relationship Id="rId212" Type="http://schemas.openxmlformats.org/officeDocument/2006/relationships/customXml" Target="../ink/ink1076.xml"/><Relationship Id="rId254" Type="http://schemas.openxmlformats.org/officeDocument/2006/relationships/customXml" Target="../ink/ink1097.xml"/><Relationship Id="rId49" Type="http://schemas.openxmlformats.org/officeDocument/2006/relationships/customXml" Target="../ink/ink994.xml"/><Relationship Id="rId114" Type="http://schemas.openxmlformats.org/officeDocument/2006/relationships/image" Target="../media/image527.png"/><Relationship Id="rId296" Type="http://schemas.openxmlformats.org/officeDocument/2006/relationships/customXml" Target="../ink/ink1118.xml"/><Relationship Id="rId461" Type="http://schemas.openxmlformats.org/officeDocument/2006/relationships/image" Target="../media/image722.png"/><Relationship Id="rId60" Type="http://schemas.openxmlformats.org/officeDocument/2006/relationships/image" Target="../media/image496.png"/><Relationship Id="rId156" Type="http://schemas.openxmlformats.org/officeDocument/2006/relationships/customXml" Target="../ink/ink1048.xml"/><Relationship Id="rId198" Type="http://schemas.openxmlformats.org/officeDocument/2006/relationships/customXml" Target="../ink/ink1069.xml"/><Relationship Id="rId321" Type="http://schemas.openxmlformats.org/officeDocument/2006/relationships/image" Target="../media/image643.png"/><Relationship Id="rId363" Type="http://schemas.openxmlformats.org/officeDocument/2006/relationships/image" Target="../media/image666.png"/><Relationship Id="rId419" Type="http://schemas.openxmlformats.org/officeDocument/2006/relationships/image" Target="../media/image697.png"/><Relationship Id="rId223" Type="http://schemas.openxmlformats.org/officeDocument/2006/relationships/image" Target="../media/image587.png"/><Relationship Id="rId430" Type="http://schemas.openxmlformats.org/officeDocument/2006/relationships/customXml" Target="../ink/ink1185.xml"/><Relationship Id="rId18" Type="http://schemas.openxmlformats.org/officeDocument/2006/relationships/image" Target="../media/image473.png"/><Relationship Id="rId265" Type="http://schemas.openxmlformats.org/officeDocument/2006/relationships/image" Target="../media/image612.png"/><Relationship Id="rId125" Type="http://schemas.openxmlformats.org/officeDocument/2006/relationships/customXml" Target="../ink/ink1032.xml"/><Relationship Id="rId167" Type="http://schemas.openxmlformats.org/officeDocument/2006/relationships/image" Target="../media/image556.png"/><Relationship Id="rId332" Type="http://schemas.openxmlformats.org/officeDocument/2006/relationships/customXml" Target="../ink/ink1136.xml"/><Relationship Id="rId374" Type="http://schemas.openxmlformats.org/officeDocument/2006/relationships/customXml" Target="../ink/ink1157.xml"/><Relationship Id="rId71" Type="http://schemas.openxmlformats.org/officeDocument/2006/relationships/customXml" Target="../ink/ink1005.xml"/><Relationship Id="rId234" Type="http://schemas.openxmlformats.org/officeDocument/2006/relationships/customXml" Target="../ink/ink1087.xml"/><Relationship Id="rId2" Type="http://schemas.openxmlformats.org/officeDocument/2006/relationships/image" Target="../media/image463.png"/><Relationship Id="rId29" Type="http://schemas.openxmlformats.org/officeDocument/2006/relationships/customXml" Target="../ink/ink984.xml"/><Relationship Id="rId276" Type="http://schemas.openxmlformats.org/officeDocument/2006/relationships/customXml" Target="../ink/ink1108.xml"/><Relationship Id="rId441" Type="http://schemas.openxmlformats.org/officeDocument/2006/relationships/image" Target="../media/image709.png"/><Relationship Id="rId40" Type="http://schemas.openxmlformats.org/officeDocument/2006/relationships/image" Target="../media/image485.png"/><Relationship Id="rId115" Type="http://schemas.openxmlformats.org/officeDocument/2006/relationships/customXml" Target="../ink/ink1027.xml"/><Relationship Id="rId136" Type="http://schemas.openxmlformats.org/officeDocument/2006/relationships/image" Target="../media/image539.png"/><Relationship Id="rId157" Type="http://schemas.openxmlformats.org/officeDocument/2006/relationships/image" Target="../media/image551.png"/><Relationship Id="rId178" Type="http://schemas.openxmlformats.org/officeDocument/2006/relationships/customXml" Target="../ink/ink1059.xml"/><Relationship Id="rId301" Type="http://schemas.openxmlformats.org/officeDocument/2006/relationships/image" Target="../media/image632.png"/><Relationship Id="rId322" Type="http://schemas.openxmlformats.org/officeDocument/2006/relationships/customXml" Target="../ink/ink1131.xml"/><Relationship Id="rId343" Type="http://schemas.openxmlformats.org/officeDocument/2006/relationships/image" Target="../media/image655.png"/><Relationship Id="rId364" Type="http://schemas.openxmlformats.org/officeDocument/2006/relationships/customXml" Target="../ink/ink1152.xml"/><Relationship Id="rId61" Type="http://schemas.openxmlformats.org/officeDocument/2006/relationships/customXml" Target="../ink/ink1000.xml"/><Relationship Id="rId82" Type="http://schemas.openxmlformats.org/officeDocument/2006/relationships/image" Target="../media/image508.png"/><Relationship Id="rId199" Type="http://schemas.openxmlformats.org/officeDocument/2006/relationships/image" Target="../media/image574.png"/><Relationship Id="rId203" Type="http://schemas.openxmlformats.org/officeDocument/2006/relationships/image" Target="../media/image576.png"/><Relationship Id="rId385" Type="http://schemas.openxmlformats.org/officeDocument/2006/relationships/image" Target="../media/image678.png"/><Relationship Id="rId19" Type="http://schemas.openxmlformats.org/officeDocument/2006/relationships/customXml" Target="../ink/ink979.xml"/><Relationship Id="rId224" Type="http://schemas.openxmlformats.org/officeDocument/2006/relationships/customXml" Target="../ink/ink1082.xml"/><Relationship Id="rId245" Type="http://schemas.openxmlformats.org/officeDocument/2006/relationships/image" Target="../media/image599.png"/><Relationship Id="rId266" Type="http://schemas.openxmlformats.org/officeDocument/2006/relationships/customXml" Target="../ink/ink1103.xml"/><Relationship Id="rId287" Type="http://schemas.openxmlformats.org/officeDocument/2006/relationships/image" Target="../media/image624.png"/><Relationship Id="rId410" Type="http://schemas.openxmlformats.org/officeDocument/2006/relationships/customXml" Target="../ink/ink1175.xml"/><Relationship Id="rId431" Type="http://schemas.openxmlformats.org/officeDocument/2006/relationships/image" Target="../media/image704.png"/><Relationship Id="rId452" Type="http://schemas.openxmlformats.org/officeDocument/2006/relationships/customXml" Target="../ink/ink1196.xml"/><Relationship Id="rId30" Type="http://schemas.openxmlformats.org/officeDocument/2006/relationships/image" Target="../media/image479.png"/><Relationship Id="rId105" Type="http://schemas.openxmlformats.org/officeDocument/2006/relationships/customXml" Target="../ink/ink1022.xml"/><Relationship Id="rId126" Type="http://schemas.openxmlformats.org/officeDocument/2006/relationships/image" Target="../media/image534.png"/><Relationship Id="rId147" Type="http://schemas.openxmlformats.org/officeDocument/2006/relationships/customXml" Target="../ink/ink1043.xml"/><Relationship Id="rId168" Type="http://schemas.openxmlformats.org/officeDocument/2006/relationships/customXml" Target="../ink/ink1054.xml"/><Relationship Id="rId312" Type="http://schemas.openxmlformats.org/officeDocument/2006/relationships/customXml" Target="../ink/ink1126.xml"/><Relationship Id="rId333" Type="http://schemas.openxmlformats.org/officeDocument/2006/relationships/image" Target="../media/image649.png"/><Relationship Id="rId354" Type="http://schemas.openxmlformats.org/officeDocument/2006/relationships/customXml" Target="../ink/ink1147.xml"/><Relationship Id="rId51" Type="http://schemas.openxmlformats.org/officeDocument/2006/relationships/customXml" Target="../ink/ink995.xml"/><Relationship Id="rId72" Type="http://schemas.openxmlformats.org/officeDocument/2006/relationships/image" Target="../media/image503.png"/><Relationship Id="rId93" Type="http://schemas.openxmlformats.org/officeDocument/2006/relationships/customXml" Target="../ink/ink1016.xml"/><Relationship Id="rId189" Type="http://schemas.openxmlformats.org/officeDocument/2006/relationships/image" Target="../media/image568.png"/><Relationship Id="rId375" Type="http://schemas.openxmlformats.org/officeDocument/2006/relationships/image" Target="../media/image673.png"/><Relationship Id="rId396" Type="http://schemas.openxmlformats.org/officeDocument/2006/relationships/customXml" Target="../ink/ink1168.xml"/><Relationship Id="rId3" Type="http://schemas.openxmlformats.org/officeDocument/2006/relationships/customXml" Target="../ink/ink971.xml"/><Relationship Id="rId214" Type="http://schemas.openxmlformats.org/officeDocument/2006/relationships/customXml" Target="../ink/ink1077.xml"/><Relationship Id="rId235" Type="http://schemas.openxmlformats.org/officeDocument/2006/relationships/image" Target="../media/image594.png"/><Relationship Id="rId256" Type="http://schemas.openxmlformats.org/officeDocument/2006/relationships/customXml" Target="../ink/ink1098.xml"/><Relationship Id="rId277" Type="http://schemas.openxmlformats.org/officeDocument/2006/relationships/image" Target="../media/image618.png"/><Relationship Id="rId298" Type="http://schemas.openxmlformats.org/officeDocument/2006/relationships/customXml" Target="../ink/ink1119.xml"/><Relationship Id="rId400" Type="http://schemas.openxmlformats.org/officeDocument/2006/relationships/customXml" Target="../ink/ink1170.xml"/><Relationship Id="rId421" Type="http://schemas.openxmlformats.org/officeDocument/2006/relationships/image" Target="../media/image698.png"/><Relationship Id="rId442" Type="http://schemas.openxmlformats.org/officeDocument/2006/relationships/customXml" Target="../ink/ink1191.xml"/><Relationship Id="rId116" Type="http://schemas.openxmlformats.org/officeDocument/2006/relationships/image" Target="../media/image528.png"/><Relationship Id="rId137" Type="http://schemas.openxmlformats.org/officeDocument/2006/relationships/customXml" Target="../ink/ink1038.xml"/><Relationship Id="rId158" Type="http://schemas.openxmlformats.org/officeDocument/2006/relationships/customXml" Target="../ink/ink1049.xml"/><Relationship Id="rId302" Type="http://schemas.openxmlformats.org/officeDocument/2006/relationships/customXml" Target="../ink/ink1121.xml"/><Relationship Id="rId323" Type="http://schemas.openxmlformats.org/officeDocument/2006/relationships/image" Target="../media/image644.png"/><Relationship Id="rId344" Type="http://schemas.openxmlformats.org/officeDocument/2006/relationships/customXml" Target="../ink/ink1142.xml"/><Relationship Id="rId20" Type="http://schemas.openxmlformats.org/officeDocument/2006/relationships/image" Target="../media/image474.png"/><Relationship Id="rId41" Type="http://schemas.openxmlformats.org/officeDocument/2006/relationships/customXml" Target="../ink/ink990.xml"/><Relationship Id="rId62" Type="http://schemas.openxmlformats.org/officeDocument/2006/relationships/image" Target="../media/image497.png"/><Relationship Id="rId83" Type="http://schemas.openxmlformats.org/officeDocument/2006/relationships/customXml" Target="../ink/ink1011.xml"/><Relationship Id="rId179" Type="http://schemas.openxmlformats.org/officeDocument/2006/relationships/image" Target="../media/image563.png"/><Relationship Id="rId365" Type="http://schemas.openxmlformats.org/officeDocument/2006/relationships/image" Target="../media/image667.png"/><Relationship Id="rId386" Type="http://schemas.openxmlformats.org/officeDocument/2006/relationships/customXml" Target="../ink/ink1163.xml"/><Relationship Id="rId190" Type="http://schemas.openxmlformats.org/officeDocument/2006/relationships/customXml" Target="../ink/ink1065.xml"/><Relationship Id="rId204" Type="http://schemas.openxmlformats.org/officeDocument/2006/relationships/customXml" Target="../ink/ink1072.xml"/><Relationship Id="rId225" Type="http://schemas.openxmlformats.org/officeDocument/2006/relationships/image" Target="../media/image588.png"/><Relationship Id="rId246" Type="http://schemas.openxmlformats.org/officeDocument/2006/relationships/customXml" Target="../ink/ink1093.xml"/><Relationship Id="rId267" Type="http://schemas.openxmlformats.org/officeDocument/2006/relationships/image" Target="../media/image613.png"/><Relationship Id="rId288" Type="http://schemas.openxmlformats.org/officeDocument/2006/relationships/customXml" Target="../ink/ink1114.xml"/><Relationship Id="rId411" Type="http://schemas.openxmlformats.org/officeDocument/2006/relationships/image" Target="../media/image693.png"/><Relationship Id="rId432" Type="http://schemas.openxmlformats.org/officeDocument/2006/relationships/customXml" Target="../ink/ink1186.xml"/><Relationship Id="rId453" Type="http://schemas.openxmlformats.org/officeDocument/2006/relationships/image" Target="../media/image717.png"/><Relationship Id="rId106" Type="http://schemas.openxmlformats.org/officeDocument/2006/relationships/image" Target="../media/image523.png"/><Relationship Id="rId127" Type="http://schemas.openxmlformats.org/officeDocument/2006/relationships/customXml" Target="../ink/ink1033.xml"/><Relationship Id="rId313" Type="http://schemas.openxmlformats.org/officeDocument/2006/relationships/image" Target="../media/image638.png"/><Relationship Id="rId10" Type="http://schemas.openxmlformats.org/officeDocument/2006/relationships/image" Target="../media/image467.png"/><Relationship Id="rId31" Type="http://schemas.openxmlformats.org/officeDocument/2006/relationships/customXml" Target="../ink/ink985.xml"/><Relationship Id="rId52" Type="http://schemas.openxmlformats.org/officeDocument/2006/relationships/image" Target="../media/image492.png"/><Relationship Id="rId73" Type="http://schemas.openxmlformats.org/officeDocument/2006/relationships/customXml" Target="../ink/ink1006.xml"/><Relationship Id="rId94" Type="http://schemas.openxmlformats.org/officeDocument/2006/relationships/image" Target="../media/image516.png"/><Relationship Id="rId148" Type="http://schemas.openxmlformats.org/officeDocument/2006/relationships/customXml" Target="../ink/ink1044.xml"/><Relationship Id="rId169" Type="http://schemas.openxmlformats.org/officeDocument/2006/relationships/image" Target="../media/image557.png"/><Relationship Id="rId334" Type="http://schemas.openxmlformats.org/officeDocument/2006/relationships/customXml" Target="../ink/ink1137.xml"/><Relationship Id="rId355" Type="http://schemas.openxmlformats.org/officeDocument/2006/relationships/image" Target="../media/image662.png"/><Relationship Id="rId376" Type="http://schemas.openxmlformats.org/officeDocument/2006/relationships/customXml" Target="../ink/ink1158.xml"/><Relationship Id="rId397" Type="http://schemas.openxmlformats.org/officeDocument/2006/relationships/image" Target="../media/image685.png"/><Relationship Id="rId4" Type="http://schemas.openxmlformats.org/officeDocument/2006/relationships/image" Target="../media/image464.png"/><Relationship Id="rId180" Type="http://schemas.openxmlformats.org/officeDocument/2006/relationships/customXml" Target="../ink/ink1060.xml"/><Relationship Id="rId215" Type="http://schemas.openxmlformats.org/officeDocument/2006/relationships/image" Target="../media/image583.png"/><Relationship Id="rId236" Type="http://schemas.openxmlformats.org/officeDocument/2006/relationships/customXml" Target="../ink/ink1088.xml"/><Relationship Id="rId257" Type="http://schemas.openxmlformats.org/officeDocument/2006/relationships/image" Target="../media/image606.png"/><Relationship Id="rId278" Type="http://schemas.openxmlformats.org/officeDocument/2006/relationships/customXml" Target="../ink/ink1109.xml"/><Relationship Id="rId401" Type="http://schemas.openxmlformats.org/officeDocument/2006/relationships/image" Target="../media/image687.png"/><Relationship Id="rId422" Type="http://schemas.openxmlformats.org/officeDocument/2006/relationships/customXml" Target="../ink/ink1181.xml"/><Relationship Id="rId443" Type="http://schemas.openxmlformats.org/officeDocument/2006/relationships/image" Target="../media/image712.png"/><Relationship Id="rId303" Type="http://schemas.openxmlformats.org/officeDocument/2006/relationships/image" Target="../media/image633.png"/><Relationship Id="rId42" Type="http://schemas.openxmlformats.org/officeDocument/2006/relationships/image" Target="../media/image486.png"/><Relationship Id="rId84" Type="http://schemas.openxmlformats.org/officeDocument/2006/relationships/image" Target="../media/image509.png"/><Relationship Id="rId138" Type="http://schemas.openxmlformats.org/officeDocument/2006/relationships/image" Target="../media/image541.png"/><Relationship Id="rId345" Type="http://schemas.openxmlformats.org/officeDocument/2006/relationships/image" Target="../media/image656.png"/><Relationship Id="rId387" Type="http://schemas.openxmlformats.org/officeDocument/2006/relationships/image" Target="../media/image679.png"/><Relationship Id="rId191" Type="http://schemas.openxmlformats.org/officeDocument/2006/relationships/image" Target="../media/image569.png"/><Relationship Id="rId205" Type="http://schemas.openxmlformats.org/officeDocument/2006/relationships/image" Target="../media/image577.png"/><Relationship Id="rId247" Type="http://schemas.openxmlformats.org/officeDocument/2006/relationships/image" Target="../media/image601.png"/><Relationship Id="rId412" Type="http://schemas.openxmlformats.org/officeDocument/2006/relationships/customXml" Target="../ink/ink1176.xml"/><Relationship Id="rId107" Type="http://schemas.openxmlformats.org/officeDocument/2006/relationships/customXml" Target="../ink/ink1023.xml"/><Relationship Id="rId289" Type="http://schemas.openxmlformats.org/officeDocument/2006/relationships/image" Target="../media/image625.png"/><Relationship Id="rId454" Type="http://schemas.openxmlformats.org/officeDocument/2006/relationships/customXml" Target="../ink/ink1197.xml"/><Relationship Id="rId11" Type="http://schemas.openxmlformats.org/officeDocument/2006/relationships/customXml" Target="../ink/ink975.xml"/><Relationship Id="rId53" Type="http://schemas.openxmlformats.org/officeDocument/2006/relationships/customXml" Target="../ink/ink996.xml"/><Relationship Id="rId149" Type="http://schemas.openxmlformats.org/officeDocument/2006/relationships/image" Target="../media/image546.png"/><Relationship Id="rId314" Type="http://schemas.openxmlformats.org/officeDocument/2006/relationships/customXml" Target="../ink/ink1127.xml"/><Relationship Id="rId356" Type="http://schemas.openxmlformats.org/officeDocument/2006/relationships/customXml" Target="../ink/ink1148.xml"/><Relationship Id="rId398" Type="http://schemas.openxmlformats.org/officeDocument/2006/relationships/customXml" Target="../ink/ink1169.xml"/><Relationship Id="rId95" Type="http://schemas.openxmlformats.org/officeDocument/2006/relationships/customXml" Target="../ink/ink1017.xml"/><Relationship Id="rId160" Type="http://schemas.openxmlformats.org/officeDocument/2006/relationships/customXml" Target="../ink/ink1050.xml"/><Relationship Id="rId216" Type="http://schemas.openxmlformats.org/officeDocument/2006/relationships/customXml" Target="../ink/ink1078.xml"/><Relationship Id="rId423" Type="http://schemas.openxmlformats.org/officeDocument/2006/relationships/image" Target="../media/image699.png"/><Relationship Id="rId258" Type="http://schemas.openxmlformats.org/officeDocument/2006/relationships/customXml" Target="../ink/ink1099.xml"/><Relationship Id="rId22" Type="http://schemas.openxmlformats.org/officeDocument/2006/relationships/image" Target="../media/image475.png"/><Relationship Id="rId64" Type="http://schemas.openxmlformats.org/officeDocument/2006/relationships/image" Target="../media/image498.png"/><Relationship Id="rId118" Type="http://schemas.openxmlformats.org/officeDocument/2006/relationships/image" Target="../media/image529.png"/><Relationship Id="rId325" Type="http://schemas.openxmlformats.org/officeDocument/2006/relationships/image" Target="../media/image645.png"/><Relationship Id="rId367" Type="http://schemas.openxmlformats.org/officeDocument/2006/relationships/image" Target="../media/image668.png"/><Relationship Id="rId171" Type="http://schemas.openxmlformats.org/officeDocument/2006/relationships/image" Target="../media/image558.png"/><Relationship Id="rId227" Type="http://schemas.openxmlformats.org/officeDocument/2006/relationships/image" Target="../media/image589.png"/><Relationship Id="rId269" Type="http://schemas.openxmlformats.org/officeDocument/2006/relationships/image" Target="../media/image614.png"/><Relationship Id="rId434" Type="http://schemas.openxmlformats.org/officeDocument/2006/relationships/customXml" Target="../ink/ink1187.xml"/><Relationship Id="rId33" Type="http://schemas.openxmlformats.org/officeDocument/2006/relationships/customXml" Target="../ink/ink986.xml"/><Relationship Id="rId129" Type="http://schemas.openxmlformats.org/officeDocument/2006/relationships/customXml" Target="../ink/ink1034.xml"/><Relationship Id="rId280" Type="http://schemas.openxmlformats.org/officeDocument/2006/relationships/customXml" Target="../ink/ink1110.xml"/><Relationship Id="rId336" Type="http://schemas.openxmlformats.org/officeDocument/2006/relationships/customXml" Target="../ink/ink1138.xml"/><Relationship Id="rId75" Type="http://schemas.openxmlformats.org/officeDocument/2006/relationships/customXml" Target="../ink/ink1007.xml"/><Relationship Id="rId140" Type="http://schemas.openxmlformats.org/officeDocument/2006/relationships/image" Target="../media/image542.png"/><Relationship Id="rId182" Type="http://schemas.openxmlformats.org/officeDocument/2006/relationships/customXml" Target="../ink/ink1061.xml"/><Relationship Id="rId378" Type="http://schemas.openxmlformats.org/officeDocument/2006/relationships/customXml" Target="../ink/ink1159.xml"/><Relationship Id="rId403" Type="http://schemas.openxmlformats.org/officeDocument/2006/relationships/image" Target="../media/image688.png"/><Relationship Id="rId6" Type="http://schemas.openxmlformats.org/officeDocument/2006/relationships/image" Target="../media/image465.png"/><Relationship Id="rId238" Type="http://schemas.openxmlformats.org/officeDocument/2006/relationships/customXml" Target="../ink/ink1089.xml"/><Relationship Id="rId445" Type="http://schemas.openxmlformats.org/officeDocument/2006/relationships/image" Target="../media/image713.png"/><Relationship Id="rId291" Type="http://schemas.openxmlformats.org/officeDocument/2006/relationships/image" Target="../media/image626.png"/><Relationship Id="rId305" Type="http://schemas.openxmlformats.org/officeDocument/2006/relationships/image" Target="../media/image634.png"/><Relationship Id="rId347" Type="http://schemas.openxmlformats.org/officeDocument/2006/relationships/image" Target="../media/image657.png"/><Relationship Id="rId44" Type="http://schemas.openxmlformats.org/officeDocument/2006/relationships/image" Target="../media/image487.png"/><Relationship Id="rId86" Type="http://schemas.openxmlformats.org/officeDocument/2006/relationships/image" Target="../media/image512.png"/><Relationship Id="rId151" Type="http://schemas.openxmlformats.org/officeDocument/2006/relationships/image" Target="../media/image547.png"/><Relationship Id="rId389" Type="http://schemas.openxmlformats.org/officeDocument/2006/relationships/image" Target="../media/image681.png"/><Relationship Id="rId193" Type="http://schemas.openxmlformats.org/officeDocument/2006/relationships/image" Target="../media/image571.png"/><Relationship Id="rId207" Type="http://schemas.openxmlformats.org/officeDocument/2006/relationships/image" Target="../media/image578.png"/><Relationship Id="rId249" Type="http://schemas.openxmlformats.org/officeDocument/2006/relationships/image" Target="../media/image602.png"/><Relationship Id="rId414" Type="http://schemas.openxmlformats.org/officeDocument/2006/relationships/customXml" Target="../ink/ink1177.xml"/><Relationship Id="rId456" Type="http://schemas.openxmlformats.org/officeDocument/2006/relationships/customXml" Target="../ink/ink1198.xml"/><Relationship Id="rId13" Type="http://schemas.openxmlformats.org/officeDocument/2006/relationships/customXml" Target="../ink/ink976.xml"/><Relationship Id="rId109" Type="http://schemas.openxmlformats.org/officeDocument/2006/relationships/customXml" Target="../ink/ink1024.xml"/><Relationship Id="rId260" Type="http://schemas.openxmlformats.org/officeDocument/2006/relationships/customXml" Target="../ink/ink1100.xml"/><Relationship Id="rId316" Type="http://schemas.openxmlformats.org/officeDocument/2006/relationships/customXml" Target="../ink/ink1128.xml"/><Relationship Id="rId55" Type="http://schemas.openxmlformats.org/officeDocument/2006/relationships/customXml" Target="../ink/ink997.xml"/><Relationship Id="rId97" Type="http://schemas.openxmlformats.org/officeDocument/2006/relationships/customXml" Target="../ink/ink1018.xml"/><Relationship Id="rId120" Type="http://schemas.openxmlformats.org/officeDocument/2006/relationships/image" Target="../media/image531.png"/><Relationship Id="rId358" Type="http://schemas.openxmlformats.org/officeDocument/2006/relationships/customXml" Target="../ink/ink1149.xml"/><Relationship Id="rId162" Type="http://schemas.openxmlformats.org/officeDocument/2006/relationships/customXml" Target="../ink/ink1051.xml"/><Relationship Id="rId218" Type="http://schemas.openxmlformats.org/officeDocument/2006/relationships/customXml" Target="../ink/ink1079.xml"/><Relationship Id="rId425" Type="http://schemas.openxmlformats.org/officeDocument/2006/relationships/image" Target="../media/image701.png"/><Relationship Id="rId271" Type="http://schemas.openxmlformats.org/officeDocument/2006/relationships/image" Target="../media/image615.png"/><Relationship Id="rId24" Type="http://schemas.openxmlformats.org/officeDocument/2006/relationships/image" Target="../media/image476.png"/><Relationship Id="rId66" Type="http://schemas.openxmlformats.org/officeDocument/2006/relationships/image" Target="../media/image499.png"/><Relationship Id="rId131" Type="http://schemas.openxmlformats.org/officeDocument/2006/relationships/customXml" Target="../ink/ink1035.xml"/><Relationship Id="rId327" Type="http://schemas.openxmlformats.org/officeDocument/2006/relationships/image" Target="../media/image646.png"/><Relationship Id="rId369" Type="http://schemas.openxmlformats.org/officeDocument/2006/relationships/image" Target="../media/image669.png"/><Relationship Id="rId173" Type="http://schemas.openxmlformats.org/officeDocument/2006/relationships/image" Target="../media/image559.png"/><Relationship Id="rId229" Type="http://schemas.openxmlformats.org/officeDocument/2006/relationships/image" Target="../media/image591.png"/><Relationship Id="rId380" Type="http://schemas.openxmlformats.org/officeDocument/2006/relationships/customXml" Target="../ink/ink1160.xml"/><Relationship Id="rId436" Type="http://schemas.openxmlformats.org/officeDocument/2006/relationships/customXml" Target="../ink/ink1188.xml"/><Relationship Id="rId240" Type="http://schemas.openxmlformats.org/officeDocument/2006/relationships/customXml" Target="../ink/ink1090.xml"/><Relationship Id="rId35" Type="http://schemas.openxmlformats.org/officeDocument/2006/relationships/customXml" Target="../ink/ink987.xml"/><Relationship Id="rId77" Type="http://schemas.openxmlformats.org/officeDocument/2006/relationships/customXml" Target="../ink/ink1008.xml"/><Relationship Id="rId100" Type="http://schemas.openxmlformats.org/officeDocument/2006/relationships/image" Target="../media/image519.png"/><Relationship Id="rId282" Type="http://schemas.openxmlformats.org/officeDocument/2006/relationships/customXml" Target="../ink/ink1111.xml"/><Relationship Id="rId338" Type="http://schemas.openxmlformats.org/officeDocument/2006/relationships/customXml" Target="../ink/ink1139.xml"/><Relationship Id="rId8" Type="http://schemas.openxmlformats.org/officeDocument/2006/relationships/image" Target="../media/image466.png"/><Relationship Id="rId142" Type="http://schemas.openxmlformats.org/officeDocument/2006/relationships/image" Target="../media/image543.png"/><Relationship Id="rId184" Type="http://schemas.openxmlformats.org/officeDocument/2006/relationships/customXml" Target="../ink/ink1062.xml"/><Relationship Id="rId391" Type="http://schemas.openxmlformats.org/officeDocument/2006/relationships/image" Target="../media/image682.png"/><Relationship Id="rId405" Type="http://schemas.openxmlformats.org/officeDocument/2006/relationships/image" Target="../media/image689.png"/><Relationship Id="rId447" Type="http://schemas.openxmlformats.org/officeDocument/2006/relationships/image" Target="../media/image714.png"/><Relationship Id="rId251" Type="http://schemas.openxmlformats.org/officeDocument/2006/relationships/image" Target="../media/image603.png"/><Relationship Id="rId46" Type="http://schemas.openxmlformats.org/officeDocument/2006/relationships/image" Target="../media/image488.png"/><Relationship Id="rId293" Type="http://schemas.openxmlformats.org/officeDocument/2006/relationships/image" Target="../media/image627.png"/><Relationship Id="rId307" Type="http://schemas.openxmlformats.org/officeDocument/2006/relationships/image" Target="../media/image635.png"/><Relationship Id="rId349" Type="http://schemas.openxmlformats.org/officeDocument/2006/relationships/image" Target="../media/image658.png"/><Relationship Id="rId88" Type="http://schemas.openxmlformats.org/officeDocument/2006/relationships/image" Target="../media/image513.png"/><Relationship Id="rId111" Type="http://schemas.openxmlformats.org/officeDocument/2006/relationships/customXml" Target="../ink/ink1025.xml"/><Relationship Id="rId153" Type="http://schemas.openxmlformats.org/officeDocument/2006/relationships/image" Target="../media/image548.png"/><Relationship Id="rId195" Type="http://schemas.openxmlformats.org/officeDocument/2006/relationships/image" Target="../media/image572.png"/><Relationship Id="rId209" Type="http://schemas.openxmlformats.org/officeDocument/2006/relationships/image" Target="../media/image579.png"/><Relationship Id="rId360" Type="http://schemas.openxmlformats.org/officeDocument/2006/relationships/customXml" Target="../ink/ink1150.xml"/><Relationship Id="rId416" Type="http://schemas.openxmlformats.org/officeDocument/2006/relationships/customXml" Target="../ink/ink1178.xml"/><Relationship Id="rId220" Type="http://schemas.openxmlformats.org/officeDocument/2006/relationships/customXml" Target="../ink/ink1080.xml"/><Relationship Id="rId458" Type="http://schemas.openxmlformats.org/officeDocument/2006/relationships/customXml" Target="../ink/ink1199.xml"/><Relationship Id="rId15" Type="http://schemas.openxmlformats.org/officeDocument/2006/relationships/customXml" Target="../ink/ink977.xml"/><Relationship Id="rId57" Type="http://schemas.openxmlformats.org/officeDocument/2006/relationships/customXml" Target="../ink/ink998.xml"/><Relationship Id="rId262" Type="http://schemas.openxmlformats.org/officeDocument/2006/relationships/customXml" Target="../ink/ink1101.xml"/><Relationship Id="rId318" Type="http://schemas.openxmlformats.org/officeDocument/2006/relationships/customXml" Target="../ink/ink1129.xml"/><Relationship Id="rId99" Type="http://schemas.openxmlformats.org/officeDocument/2006/relationships/customXml" Target="../ink/ink1019.xml"/><Relationship Id="rId122" Type="http://schemas.openxmlformats.org/officeDocument/2006/relationships/image" Target="../media/image532.png"/><Relationship Id="rId164" Type="http://schemas.openxmlformats.org/officeDocument/2006/relationships/customXml" Target="../ink/ink1052.xml"/><Relationship Id="rId371" Type="http://schemas.openxmlformats.org/officeDocument/2006/relationships/image" Target="../media/image671.png"/><Relationship Id="rId427" Type="http://schemas.openxmlformats.org/officeDocument/2006/relationships/image" Target="../media/image702.png"/><Relationship Id="rId26" Type="http://schemas.openxmlformats.org/officeDocument/2006/relationships/image" Target="../media/image477.png"/><Relationship Id="rId231" Type="http://schemas.openxmlformats.org/officeDocument/2006/relationships/image" Target="../media/image592.png"/><Relationship Id="rId273" Type="http://schemas.openxmlformats.org/officeDocument/2006/relationships/image" Target="../media/image616.png"/><Relationship Id="rId329" Type="http://schemas.openxmlformats.org/officeDocument/2006/relationships/image" Target="../media/image647.png"/><Relationship Id="rId68" Type="http://schemas.openxmlformats.org/officeDocument/2006/relationships/image" Target="../media/image501.png"/><Relationship Id="rId133" Type="http://schemas.openxmlformats.org/officeDocument/2006/relationships/customXml" Target="../ink/ink1036.xml"/><Relationship Id="rId175" Type="http://schemas.openxmlformats.org/officeDocument/2006/relationships/image" Target="../media/image561.png"/><Relationship Id="rId340" Type="http://schemas.openxmlformats.org/officeDocument/2006/relationships/customXml" Target="../ink/ink1140.xml"/><Relationship Id="rId200" Type="http://schemas.openxmlformats.org/officeDocument/2006/relationships/customXml" Target="../ink/ink1070.xml"/><Relationship Id="rId382" Type="http://schemas.openxmlformats.org/officeDocument/2006/relationships/customXml" Target="../ink/ink1161.xml"/><Relationship Id="rId438" Type="http://schemas.openxmlformats.org/officeDocument/2006/relationships/customXml" Target="../ink/ink1189.xml"/><Relationship Id="rId242" Type="http://schemas.openxmlformats.org/officeDocument/2006/relationships/customXml" Target="../ink/ink1091.xml"/><Relationship Id="rId284" Type="http://schemas.openxmlformats.org/officeDocument/2006/relationships/customXml" Target="../ink/ink1112.xml"/><Relationship Id="rId37" Type="http://schemas.openxmlformats.org/officeDocument/2006/relationships/customXml" Target="../ink/ink988.xml"/><Relationship Id="rId79" Type="http://schemas.openxmlformats.org/officeDocument/2006/relationships/customXml" Target="../ink/ink1009.xml"/><Relationship Id="rId102" Type="http://schemas.openxmlformats.org/officeDocument/2006/relationships/image" Target="../media/image521.png"/><Relationship Id="rId144" Type="http://schemas.openxmlformats.org/officeDocument/2006/relationships/image" Target="../media/image544.png"/><Relationship Id="rId90" Type="http://schemas.openxmlformats.org/officeDocument/2006/relationships/image" Target="../media/image514.png"/><Relationship Id="rId186" Type="http://schemas.openxmlformats.org/officeDocument/2006/relationships/customXml" Target="../ink/ink1063.xml"/><Relationship Id="rId351" Type="http://schemas.openxmlformats.org/officeDocument/2006/relationships/image" Target="../media/image659.png"/><Relationship Id="rId393" Type="http://schemas.openxmlformats.org/officeDocument/2006/relationships/image" Target="../media/image683.png"/><Relationship Id="rId407" Type="http://schemas.openxmlformats.org/officeDocument/2006/relationships/image" Target="../media/image691.png"/><Relationship Id="rId449" Type="http://schemas.openxmlformats.org/officeDocument/2006/relationships/image" Target="../media/image715.png"/><Relationship Id="rId211" Type="http://schemas.openxmlformats.org/officeDocument/2006/relationships/image" Target="../media/image581.png"/><Relationship Id="rId253" Type="http://schemas.openxmlformats.org/officeDocument/2006/relationships/image" Target="../media/image604.png"/><Relationship Id="rId295" Type="http://schemas.openxmlformats.org/officeDocument/2006/relationships/image" Target="../media/image628.png"/><Relationship Id="rId309" Type="http://schemas.openxmlformats.org/officeDocument/2006/relationships/image" Target="../media/image636.png"/><Relationship Id="rId460" Type="http://schemas.openxmlformats.org/officeDocument/2006/relationships/customXml" Target="../ink/ink1200.xml"/><Relationship Id="rId48" Type="http://schemas.openxmlformats.org/officeDocument/2006/relationships/image" Target="../media/image489.png"/><Relationship Id="rId113" Type="http://schemas.openxmlformats.org/officeDocument/2006/relationships/customXml" Target="../ink/ink1026.xml"/><Relationship Id="rId320" Type="http://schemas.openxmlformats.org/officeDocument/2006/relationships/customXml" Target="../ink/ink1130.xml"/><Relationship Id="rId155" Type="http://schemas.openxmlformats.org/officeDocument/2006/relationships/image" Target="../media/image549.png"/><Relationship Id="rId197" Type="http://schemas.openxmlformats.org/officeDocument/2006/relationships/image" Target="../media/image573.png"/><Relationship Id="rId362" Type="http://schemas.openxmlformats.org/officeDocument/2006/relationships/customXml" Target="../ink/ink1151.xml"/><Relationship Id="rId418" Type="http://schemas.openxmlformats.org/officeDocument/2006/relationships/customXml" Target="../ink/ink1179.xml"/><Relationship Id="rId222" Type="http://schemas.openxmlformats.org/officeDocument/2006/relationships/customXml" Target="../ink/ink1081.xml"/><Relationship Id="rId264" Type="http://schemas.openxmlformats.org/officeDocument/2006/relationships/customXml" Target="../ink/ink1102.xml"/><Relationship Id="rId17" Type="http://schemas.openxmlformats.org/officeDocument/2006/relationships/customXml" Target="../ink/ink978.xml"/><Relationship Id="rId59" Type="http://schemas.openxmlformats.org/officeDocument/2006/relationships/customXml" Target="../ink/ink999.xml"/><Relationship Id="rId124" Type="http://schemas.openxmlformats.org/officeDocument/2006/relationships/image" Target="../media/image533.png"/><Relationship Id="rId70" Type="http://schemas.openxmlformats.org/officeDocument/2006/relationships/image" Target="../media/image502.png"/><Relationship Id="rId166" Type="http://schemas.openxmlformats.org/officeDocument/2006/relationships/customXml" Target="../ink/ink1053.xml"/><Relationship Id="rId331" Type="http://schemas.openxmlformats.org/officeDocument/2006/relationships/image" Target="../media/image648.png"/><Relationship Id="rId373" Type="http://schemas.openxmlformats.org/officeDocument/2006/relationships/image" Target="../media/image672.png"/><Relationship Id="rId429" Type="http://schemas.openxmlformats.org/officeDocument/2006/relationships/image" Target="../media/image703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93.png"/><Relationship Id="rId440" Type="http://schemas.openxmlformats.org/officeDocument/2006/relationships/customXml" Target="../ink/ink1190.xml"/><Relationship Id="rId28" Type="http://schemas.openxmlformats.org/officeDocument/2006/relationships/image" Target="../media/image478.png"/><Relationship Id="rId275" Type="http://schemas.openxmlformats.org/officeDocument/2006/relationships/image" Target="../media/image617.png"/><Relationship Id="rId300" Type="http://schemas.openxmlformats.org/officeDocument/2006/relationships/customXml" Target="../ink/ink1120.xml"/><Relationship Id="rId81" Type="http://schemas.openxmlformats.org/officeDocument/2006/relationships/customXml" Target="../ink/ink1010.xml"/><Relationship Id="rId135" Type="http://schemas.openxmlformats.org/officeDocument/2006/relationships/customXml" Target="../ink/ink1037.xml"/><Relationship Id="rId177" Type="http://schemas.openxmlformats.org/officeDocument/2006/relationships/image" Target="../media/image562.png"/><Relationship Id="rId342" Type="http://schemas.openxmlformats.org/officeDocument/2006/relationships/customXml" Target="../ink/ink1141.xml"/><Relationship Id="rId384" Type="http://schemas.openxmlformats.org/officeDocument/2006/relationships/customXml" Target="../ink/ink1162.xml"/><Relationship Id="rId202" Type="http://schemas.openxmlformats.org/officeDocument/2006/relationships/customXml" Target="../ink/ink1071.xml"/><Relationship Id="rId244" Type="http://schemas.openxmlformats.org/officeDocument/2006/relationships/customXml" Target="../ink/ink1092.xml"/><Relationship Id="rId39" Type="http://schemas.openxmlformats.org/officeDocument/2006/relationships/customXml" Target="../ink/ink989.xml"/><Relationship Id="rId286" Type="http://schemas.openxmlformats.org/officeDocument/2006/relationships/customXml" Target="../ink/ink1113.xml"/><Relationship Id="rId451" Type="http://schemas.openxmlformats.org/officeDocument/2006/relationships/image" Target="../media/image716.png"/><Relationship Id="rId50" Type="http://schemas.openxmlformats.org/officeDocument/2006/relationships/image" Target="../media/image491.png"/><Relationship Id="rId104" Type="http://schemas.openxmlformats.org/officeDocument/2006/relationships/image" Target="../media/image522.png"/><Relationship Id="rId146" Type="http://schemas.openxmlformats.org/officeDocument/2006/relationships/image" Target="../media/image545.png"/><Relationship Id="rId188" Type="http://schemas.openxmlformats.org/officeDocument/2006/relationships/customXml" Target="../ink/ink1064.xml"/><Relationship Id="rId311" Type="http://schemas.openxmlformats.org/officeDocument/2006/relationships/image" Target="../media/image637.png"/><Relationship Id="rId353" Type="http://schemas.openxmlformats.org/officeDocument/2006/relationships/image" Target="../media/image661.png"/><Relationship Id="rId395" Type="http://schemas.openxmlformats.org/officeDocument/2006/relationships/image" Target="../media/image684.png"/><Relationship Id="rId409" Type="http://schemas.openxmlformats.org/officeDocument/2006/relationships/image" Target="../media/image692.png"/><Relationship Id="rId92" Type="http://schemas.openxmlformats.org/officeDocument/2006/relationships/image" Target="../media/image515.png"/><Relationship Id="rId213" Type="http://schemas.openxmlformats.org/officeDocument/2006/relationships/image" Target="../media/image582.png"/><Relationship Id="rId420" Type="http://schemas.openxmlformats.org/officeDocument/2006/relationships/customXml" Target="../ink/ink1180.xml"/><Relationship Id="rId255" Type="http://schemas.openxmlformats.org/officeDocument/2006/relationships/image" Target="../media/image605.png"/><Relationship Id="rId297" Type="http://schemas.openxmlformats.org/officeDocument/2006/relationships/image" Target="../media/image629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6.png"/><Relationship Id="rId299" Type="http://schemas.openxmlformats.org/officeDocument/2006/relationships/image" Target="../media/image777.png"/><Relationship Id="rId21" Type="http://schemas.openxmlformats.org/officeDocument/2006/relationships/image" Target="../media/image623.png"/><Relationship Id="rId63" Type="http://schemas.openxmlformats.org/officeDocument/2006/relationships/image" Target="../media/image646.png"/><Relationship Id="rId159" Type="http://schemas.openxmlformats.org/officeDocument/2006/relationships/image" Target="../media/image699.png"/><Relationship Id="rId324" Type="http://schemas.openxmlformats.org/officeDocument/2006/relationships/customXml" Target="../ink/ink1362.xml"/><Relationship Id="rId366" Type="http://schemas.openxmlformats.org/officeDocument/2006/relationships/customXml" Target="../ink/ink1383.xml"/><Relationship Id="rId170" Type="http://schemas.openxmlformats.org/officeDocument/2006/relationships/customXml" Target="../ink/ink1285.xml"/><Relationship Id="rId226" Type="http://schemas.openxmlformats.org/officeDocument/2006/relationships/customXml" Target="../ink/ink1313.xml"/><Relationship Id="rId433" Type="http://schemas.openxmlformats.org/officeDocument/2006/relationships/image" Target="../media/image1083.png"/><Relationship Id="rId268" Type="http://schemas.openxmlformats.org/officeDocument/2006/relationships/customXml" Target="../ink/ink1334.xml"/><Relationship Id="rId32" Type="http://schemas.openxmlformats.org/officeDocument/2006/relationships/customXml" Target="../ink/ink1216.xml"/><Relationship Id="rId74" Type="http://schemas.openxmlformats.org/officeDocument/2006/relationships/customXml" Target="../ink/ink1237.xml"/><Relationship Id="rId128" Type="http://schemas.openxmlformats.org/officeDocument/2006/relationships/customXml" Target="../ink/ink1264.xml"/><Relationship Id="rId335" Type="http://schemas.openxmlformats.org/officeDocument/2006/relationships/image" Target="../media/image796.png"/><Relationship Id="rId377" Type="http://schemas.openxmlformats.org/officeDocument/2006/relationships/image" Target="../media/image822.png"/><Relationship Id="rId5" Type="http://schemas.openxmlformats.org/officeDocument/2006/relationships/image" Target="../media/image614.png"/><Relationship Id="rId181" Type="http://schemas.openxmlformats.org/officeDocument/2006/relationships/image" Target="../media/image713.png"/><Relationship Id="rId237" Type="http://schemas.openxmlformats.org/officeDocument/2006/relationships/image" Target="../media/image744.png"/><Relationship Id="rId402" Type="http://schemas.openxmlformats.org/officeDocument/2006/relationships/customXml" Target="../ink/ink1401.xml"/><Relationship Id="rId279" Type="http://schemas.openxmlformats.org/officeDocument/2006/relationships/image" Target="../media/image767.png"/><Relationship Id="rId444" Type="http://schemas.openxmlformats.org/officeDocument/2006/relationships/customXml" Target="../ink/ink1422.xml"/><Relationship Id="rId43" Type="http://schemas.openxmlformats.org/officeDocument/2006/relationships/image" Target="../media/image635.png"/><Relationship Id="rId139" Type="http://schemas.openxmlformats.org/officeDocument/2006/relationships/image" Target="../media/image688.png"/><Relationship Id="rId290" Type="http://schemas.openxmlformats.org/officeDocument/2006/relationships/customXml" Target="../ink/ink1345.xml"/><Relationship Id="rId304" Type="http://schemas.openxmlformats.org/officeDocument/2006/relationships/customXml" Target="../ink/ink1352.xml"/><Relationship Id="rId346" Type="http://schemas.openxmlformats.org/officeDocument/2006/relationships/customXml" Target="../ink/ink1373.xml"/><Relationship Id="rId388" Type="http://schemas.openxmlformats.org/officeDocument/2006/relationships/customXml" Target="../ink/ink1394.xml"/><Relationship Id="rId85" Type="http://schemas.openxmlformats.org/officeDocument/2006/relationships/image" Target="../media/image658.png"/><Relationship Id="rId150" Type="http://schemas.openxmlformats.org/officeDocument/2006/relationships/customXml" Target="../ink/ink1275.xml"/><Relationship Id="rId192" Type="http://schemas.openxmlformats.org/officeDocument/2006/relationships/customXml" Target="../ink/ink1296.xml"/><Relationship Id="rId206" Type="http://schemas.openxmlformats.org/officeDocument/2006/relationships/customXml" Target="../ink/ink1303.xml"/><Relationship Id="rId413" Type="http://schemas.openxmlformats.org/officeDocument/2006/relationships/image" Target="../media/image1072.png"/><Relationship Id="rId248" Type="http://schemas.openxmlformats.org/officeDocument/2006/relationships/customXml" Target="../ink/ink1324.xml"/><Relationship Id="rId455" Type="http://schemas.openxmlformats.org/officeDocument/2006/relationships/image" Target="../media/image1116.png"/><Relationship Id="rId12" Type="http://schemas.openxmlformats.org/officeDocument/2006/relationships/customXml" Target="../ink/ink1206.xml"/><Relationship Id="rId108" Type="http://schemas.openxmlformats.org/officeDocument/2006/relationships/customXml" Target="../ink/ink1254.xml"/><Relationship Id="rId315" Type="http://schemas.openxmlformats.org/officeDocument/2006/relationships/image" Target="../media/image785.png"/><Relationship Id="rId357" Type="http://schemas.openxmlformats.org/officeDocument/2006/relationships/image" Target="../media/image809.png"/><Relationship Id="rId54" Type="http://schemas.openxmlformats.org/officeDocument/2006/relationships/customXml" Target="../ink/ink1227.xml"/><Relationship Id="rId96" Type="http://schemas.openxmlformats.org/officeDocument/2006/relationships/customXml" Target="../ink/ink1248.xml"/><Relationship Id="rId161" Type="http://schemas.openxmlformats.org/officeDocument/2006/relationships/image" Target="../media/image701.png"/><Relationship Id="rId217" Type="http://schemas.openxmlformats.org/officeDocument/2006/relationships/image" Target="../media/image733.png"/><Relationship Id="rId399" Type="http://schemas.openxmlformats.org/officeDocument/2006/relationships/image" Target="../media/image834.png"/><Relationship Id="rId259" Type="http://schemas.openxmlformats.org/officeDocument/2006/relationships/image" Target="../media/image756.png"/><Relationship Id="rId424" Type="http://schemas.openxmlformats.org/officeDocument/2006/relationships/customXml" Target="../ink/ink1412.xml"/><Relationship Id="rId23" Type="http://schemas.openxmlformats.org/officeDocument/2006/relationships/image" Target="../media/image624.png"/><Relationship Id="rId119" Type="http://schemas.openxmlformats.org/officeDocument/2006/relationships/image" Target="../media/image677.png"/><Relationship Id="rId270" Type="http://schemas.openxmlformats.org/officeDocument/2006/relationships/customXml" Target="../ink/ink1335.xml"/><Relationship Id="rId326" Type="http://schemas.openxmlformats.org/officeDocument/2006/relationships/customXml" Target="../ink/ink1363.xml"/><Relationship Id="rId65" Type="http://schemas.openxmlformats.org/officeDocument/2006/relationships/image" Target="../media/image647.png"/><Relationship Id="rId130" Type="http://schemas.openxmlformats.org/officeDocument/2006/relationships/customXml" Target="../ink/ink1265.xml"/><Relationship Id="rId368" Type="http://schemas.openxmlformats.org/officeDocument/2006/relationships/customXml" Target="../ink/ink1384.xml"/><Relationship Id="rId172" Type="http://schemas.openxmlformats.org/officeDocument/2006/relationships/customXml" Target="../ink/ink1286.xml"/><Relationship Id="rId228" Type="http://schemas.openxmlformats.org/officeDocument/2006/relationships/customXml" Target="../ink/ink1314.xml"/><Relationship Id="rId435" Type="http://schemas.openxmlformats.org/officeDocument/2006/relationships/image" Target="../media/image1084.png"/><Relationship Id="rId281" Type="http://schemas.openxmlformats.org/officeDocument/2006/relationships/image" Target="../media/image768.png"/><Relationship Id="rId337" Type="http://schemas.openxmlformats.org/officeDocument/2006/relationships/image" Target="../media/image797.png"/><Relationship Id="rId34" Type="http://schemas.openxmlformats.org/officeDocument/2006/relationships/customXml" Target="../ink/ink1217.xml"/><Relationship Id="rId76" Type="http://schemas.openxmlformats.org/officeDocument/2006/relationships/customXml" Target="../ink/ink1238.xml"/><Relationship Id="rId141" Type="http://schemas.openxmlformats.org/officeDocument/2006/relationships/image" Target="../media/image689.png"/><Relationship Id="rId379" Type="http://schemas.openxmlformats.org/officeDocument/2006/relationships/image" Target="../media/image823.png"/><Relationship Id="rId7" Type="http://schemas.openxmlformats.org/officeDocument/2006/relationships/image" Target="../media/image615.png"/><Relationship Id="rId183" Type="http://schemas.openxmlformats.org/officeDocument/2006/relationships/image" Target="../media/image714.png"/><Relationship Id="rId239" Type="http://schemas.openxmlformats.org/officeDocument/2006/relationships/image" Target="../media/image745.png"/><Relationship Id="rId390" Type="http://schemas.openxmlformats.org/officeDocument/2006/relationships/customXml" Target="../ink/ink1395.xml"/><Relationship Id="rId404" Type="http://schemas.openxmlformats.org/officeDocument/2006/relationships/customXml" Target="../ink/ink1402.xml"/><Relationship Id="rId446" Type="http://schemas.openxmlformats.org/officeDocument/2006/relationships/customXml" Target="../ink/ink1423.xml"/><Relationship Id="rId250" Type="http://schemas.openxmlformats.org/officeDocument/2006/relationships/customXml" Target="../ink/ink1325.xml"/><Relationship Id="rId292" Type="http://schemas.openxmlformats.org/officeDocument/2006/relationships/customXml" Target="../ink/ink1346.xml"/><Relationship Id="rId306" Type="http://schemas.openxmlformats.org/officeDocument/2006/relationships/customXml" Target="../ink/ink1353.xml"/><Relationship Id="rId45" Type="http://schemas.openxmlformats.org/officeDocument/2006/relationships/image" Target="../media/image636.png"/><Relationship Id="rId87" Type="http://schemas.openxmlformats.org/officeDocument/2006/relationships/image" Target="../media/image659.png"/><Relationship Id="rId110" Type="http://schemas.openxmlformats.org/officeDocument/2006/relationships/customXml" Target="../ink/ink1255.xml"/><Relationship Id="rId348" Type="http://schemas.openxmlformats.org/officeDocument/2006/relationships/customXml" Target="../ink/ink1374.xml"/><Relationship Id="rId152" Type="http://schemas.openxmlformats.org/officeDocument/2006/relationships/customXml" Target="../ink/ink1276.xml"/><Relationship Id="rId194" Type="http://schemas.openxmlformats.org/officeDocument/2006/relationships/customXml" Target="../ink/ink1297.xml"/><Relationship Id="rId208" Type="http://schemas.openxmlformats.org/officeDocument/2006/relationships/customXml" Target="../ink/ink1304.xml"/><Relationship Id="rId415" Type="http://schemas.openxmlformats.org/officeDocument/2006/relationships/image" Target="../media/image1073.png"/><Relationship Id="rId457" Type="http://schemas.openxmlformats.org/officeDocument/2006/relationships/image" Target="../media/image1117.png"/><Relationship Id="rId261" Type="http://schemas.openxmlformats.org/officeDocument/2006/relationships/image" Target="../media/image757.png"/><Relationship Id="rId14" Type="http://schemas.openxmlformats.org/officeDocument/2006/relationships/customXml" Target="../ink/ink1207.xml"/><Relationship Id="rId56" Type="http://schemas.openxmlformats.org/officeDocument/2006/relationships/customXml" Target="../ink/ink1228.xml"/><Relationship Id="rId317" Type="http://schemas.openxmlformats.org/officeDocument/2006/relationships/image" Target="../media/image786.png"/><Relationship Id="rId359" Type="http://schemas.openxmlformats.org/officeDocument/2006/relationships/image" Target="../media/image812.png"/><Relationship Id="rId98" Type="http://schemas.openxmlformats.org/officeDocument/2006/relationships/customXml" Target="../ink/ink1249.xml"/><Relationship Id="rId121" Type="http://schemas.openxmlformats.org/officeDocument/2006/relationships/image" Target="../media/image678.png"/><Relationship Id="rId163" Type="http://schemas.openxmlformats.org/officeDocument/2006/relationships/image" Target="../media/image702.png"/><Relationship Id="rId219" Type="http://schemas.openxmlformats.org/officeDocument/2006/relationships/image" Target="../media/image734.png"/><Relationship Id="rId370" Type="http://schemas.openxmlformats.org/officeDocument/2006/relationships/customXml" Target="../ink/ink1385.xml"/><Relationship Id="rId426" Type="http://schemas.openxmlformats.org/officeDocument/2006/relationships/customXml" Target="../ink/ink1413.xml"/><Relationship Id="rId230" Type="http://schemas.openxmlformats.org/officeDocument/2006/relationships/customXml" Target="../ink/ink1315.xml"/><Relationship Id="rId25" Type="http://schemas.openxmlformats.org/officeDocument/2006/relationships/image" Target="../media/image625.png"/><Relationship Id="rId67" Type="http://schemas.openxmlformats.org/officeDocument/2006/relationships/image" Target="../media/image648.png"/><Relationship Id="rId272" Type="http://schemas.openxmlformats.org/officeDocument/2006/relationships/customXml" Target="../ink/ink1336.xml"/><Relationship Id="rId328" Type="http://schemas.openxmlformats.org/officeDocument/2006/relationships/customXml" Target="../ink/ink1364.xml"/><Relationship Id="rId132" Type="http://schemas.openxmlformats.org/officeDocument/2006/relationships/customXml" Target="../ink/ink1266.xml"/><Relationship Id="rId174" Type="http://schemas.openxmlformats.org/officeDocument/2006/relationships/customXml" Target="../ink/ink1287.xml"/><Relationship Id="rId381" Type="http://schemas.openxmlformats.org/officeDocument/2006/relationships/image" Target="../media/image824.png"/><Relationship Id="rId241" Type="http://schemas.openxmlformats.org/officeDocument/2006/relationships/image" Target="../media/image746.png"/><Relationship Id="rId437" Type="http://schemas.openxmlformats.org/officeDocument/2006/relationships/image" Target="../media/image1105.png"/><Relationship Id="rId36" Type="http://schemas.openxmlformats.org/officeDocument/2006/relationships/customXml" Target="../ink/ink1218.xml"/><Relationship Id="rId283" Type="http://schemas.openxmlformats.org/officeDocument/2006/relationships/image" Target="../media/image769.png"/><Relationship Id="rId339" Type="http://schemas.openxmlformats.org/officeDocument/2006/relationships/image" Target="../media/image798.png"/><Relationship Id="rId78" Type="http://schemas.openxmlformats.org/officeDocument/2006/relationships/customXml" Target="../ink/ink1239.xml"/><Relationship Id="rId101" Type="http://schemas.openxmlformats.org/officeDocument/2006/relationships/image" Target="../media/image667.png"/><Relationship Id="rId143" Type="http://schemas.openxmlformats.org/officeDocument/2006/relationships/image" Target="../media/image691.png"/><Relationship Id="rId185" Type="http://schemas.openxmlformats.org/officeDocument/2006/relationships/image" Target="../media/image715.png"/><Relationship Id="rId350" Type="http://schemas.openxmlformats.org/officeDocument/2006/relationships/customXml" Target="../ink/ink1375.xml"/><Relationship Id="rId406" Type="http://schemas.openxmlformats.org/officeDocument/2006/relationships/customXml" Target="../ink/ink1403.xml"/><Relationship Id="rId9" Type="http://schemas.openxmlformats.org/officeDocument/2006/relationships/image" Target="../media/image616.png"/><Relationship Id="rId210" Type="http://schemas.openxmlformats.org/officeDocument/2006/relationships/customXml" Target="../ink/ink1305.xml"/><Relationship Id="rId392" Type="http://schemas.openxmlformats.org/officeDocument/2006/relationships/customXml" Target="../ink/ink1396.xml"/><Relationship Id="rId448" Type="http://schemas.openxmlformats.org/officeDocument/2006/relationships/customXml" Target="../ink/ink1424.xml"/><Relationship Id="rId252" Type="http://schemas.openxmlformats.org/officeDocument/2006/relationships/customXml" Target="../ink/ink1326.xml"/><Relationship Id="rId294" Type="http://schemas.openxmlformats.org/officeDocument/2006/relationships/customXml" Target="../ink/ink1347.xml"/><Relationship Id="rId308" Type="http://schemas.openxmlformats.org/officeDocument/2006/relationships/customXml" Target="../ink/ink1354.xml"/><Relationship Id="rId47" Type="http://schemas.openxmlformats.org/officeDocument/2006/relationships/image" Target="../media/image637.png"/><Relationship Id="rId89" Type="http://schemas.openxmlformats.org/officeDocument/2006/relationships/image" Target="../media/image661.png"/><Relationship Id="rId112" Type="http://schemas.openxmlformats.org/officeDocument/2006/relationships/customXml" Target="../ink/ink1256.xml"/><Relationship Id="rId154" Type="http://schemas.openxmlformats.org/officeDocument/2006/relationships/customXml" Target="../ink/ink1277.xml"/><Relationship Id="rId361" Type="http://schemas.openxmlformats.org/officeDocument/2006/relationships/image" Target="../media/image813.png"/><Relationship Id="rId196" Type="http://schemas.openxmlformats.org/officeDocument/2006/relationships/customXml" Target="../ink/ink1298.xml"/><Relationship Id="rId417" Type="http://schemas.openxmlformats.org/officeDocument/2006/relationships/image" Target="../media/image1074.png"/><Relationship Id="rId16" Type="http://schemas.openxmlformats.org/officeDocument/2006/relationships/customXml" Target="../ink/ink1208.xml"/><Relationship Id="rId221" Type="http://schemas.openxmlformats.org/officeDocument/2006/relationships/image" Target="../media/image735.png"/><Relationship Id="rId263" Type="http://schemas.openxmlformats.org/officeDocument/2006/relationships/image" Target="../media/image758.png"/><Relationship Id="rId319" Type="http://schemas.openxmlformats.org/officeDocument/2006/relationships/image" Target="../media/image787.png"/><Relationship Id="rId58" Type="http://schemas.openxmlformats.org/officeDocument/2006/relationships/customXml" Target="../ink/ink1229.xml"/><Relationship Id="rId123" Type="http://schemas.openxmlformats.org/officeDocument/2006/relationships/image" Target="../media/image679.png"/><Relationship Id="rId330" Type="http://schemas.openxmlformats.org/officeDocument/2006/relationships/customXml" Target="../ink/ink1365.xml"/><Relationship Id="rId165" Type="http://schemas.openxmlformats.org/officeDocument/2006/relationships/image" Target="../media/image703.png"/><Relationship Id="rId372" Type="http://schemas.openxmlformats.org/officeDocument/2006/relationships/customXml" Target="../ink/ink1386.xml"/><Relationship Id="rId428" Type="http://schemas.openxmlformats.org/officeDocument/2006/relationships/customXml" Target="../ink/ink1414.xml"/><Relationship Id="rId232" Type="http://schemas.openxmlformats.org/officeDocument/2006/relationships/customXml" Target="../ink/ink1316.xml"/><Relationship Id="rId274" Type="http://schemas.openxmlformats.org/officeDocument/2006/relationships/customXml" Target="../ink/ink1337.xml"/><Relationship Id="rId27" Type="http://schemas.openxmlformats.org/officeDocument/2006/relationships/image" Target="../media/image626.png"/><Relationship Id="rId69" Type="http://schemas.openxmlformats.org/officeDocument/2006/relationships/image" Target="../media/image649.png"/><Relationship Id="rId134" Type="http://schemas.openxmlformats.org/officeDocument/2006/relationships/customXml" Target="../ink/ink1267.xml"/><Relationship Id="rId80" Type="http://schemas.openxmlformats.org/officeDocument/2006/relationships/customXml" Target="../ink/ink1240.xml"/><Relationship Id="rId176" Type="http://schemas.openxmlformats.org/officeDocument/2006/relationships/customXml" Target="../ink/ink1288.xml"/><Relationship Id="rId341" Type="http://schemas.openxmlformats.org/officeDocument/2006/relationships/image" Target="../media/image799.png"/><Relationship Id="rId383" Type="http://schemas.openxmlformats.org/officeDocument/2006/relationships/image" Target="../media/image825.png"/><Relationship Id="rId439" Type="http://schemas.openxmlformats.org/officeDocument/2006/relationships/image" Target="../media/image1106.png"/><Relationship Id="rId201" Type="http://schemas.openxmlformats.org/officeDocument/2006/relationships/image" Target="../media/image724.png"/><Relationship Id="rId243" Type="http://schemas.openxmlformats.org/officeDocument/2006/relationships/image" Target="../media/image747.png"/><Relationship Id="rId285" Type="http://schemas.openxmlformats.org/officeDocument/2006/relationships/image" Target="../media/image770.png"/><Relationship Id="rId450" Type="http://schemas.openxmlformats.org/officeDocument/2006/relationships/customXml" Target="../ink/ink1425.xml"/><Relationship Id="rId38" Type="http://schemas.openxmlformats.org/officeDocument/2006/relationships/customXml" Target="../ink/ink1219.xml"/><Relationship Id="rId103" Type="http://schemas.openxmlformats.org/officeDocument/2006/relationships/image" Target="../media/image668.png"/><Relationship Id="rId310" Type="http://schemas.openxmlformats.org/officeDocument/2006/relationships/customXml" Target="../ink/ink1355.xml"/><Relationship Id="rId91" Type="http://schemas.openxmlformats.org/officeDocument/2006/relationships/image" Target="../media/image662.png"/><Relationship Id="rId145" Type="http://schemas.openxmlformats.org/officeDocument/2006/relationships/image" Target="../media/image692.png"/><Relationship Id="rId187" Type="http://schemas.openxmlformats.org/officeDocument/2006/relationships/image" Target="../media/image716.png"/><Relationship Id="rId352" Type="http://schemas.openxmlformats.org/officeDocument/2006/relationships/customXml" Target="../ink/ink1376.xml"/><Relationship Id="rId394" Type="http://schemas.openxmlformats.org/officeDocument/2006/relationships/customXml" Target="../ink/ink1397.xml"/><Relationship Id="rId408" Type="http://schemas.openxmlformats.org/officeDocument/2006/relationships/customXml" Target="../ink/ink1404.xml"/><Relationship Id="rId212" Type="http://schemas.openxmlformats.org/officeDocument/2006/relationships/customXml" Target="../ink/ink1306.xml"/><Relationship Id="rId254" Type="http://schemas.openxmlformats.org/officeDocument/2006/relationships/customXml" Target="../ink/ink1327.xml"/><Relationship Id="rId49" Type="http://schemas.openxmlformats.org/officeDocument/2006/relationships/image" Target="../media/image638.png"/><Relationship Id="rId114" Type="http://schemas.openxmlformats.org/officeDocument/2006/relationships/customXml" Target="../ink/ink1257.xml"/><Relationship Id="rId296" Type="http://schemas.openxmlformats.org/officeDocument/2006/relationships/customXml" Target="../ink/ink1348.xml"/><Relationship Id="rId60" Type="http://schemas.openxmlformats.org/officeDocument/2006/relationships/customXml" Target="../ink/ink1230.xml"/><Relationship Id="rId156" Type="http://schemas.openxmlformats.org/officeDocument/2006/relationships/customXml" Target="../ink/ink1278.xml"/><Relationship Id="rId198" Type="http://schemas.openxmlformats.org/officeDocument/2006/relationships/customXml" Target="../ink/ink1299.xml"/><Relationship Id="rId321" Type="http://schemas.openxmlformats.org/officeDocument/2006/relationships/image" Target="../media/image788.png"/><Relationship Id="rId363" Type="http://schemas.openxmlformats.org/officeDocument/2006/relationships/image" Target="../media/image814.png"/><Relationship Id="rId419" Type="http://schemas.openxmlformats.org/officeDocument/2006/relationships/image" Target="../media/image1075.png"/><Relationship Id="rId223" Type="http://schemas.openxmlformats.org/officeDocument/2006/relationships/image" Target="../media/image736.png"/><Relationship Id="rId430" Type="http://schemas.openxmlformats.org/officeDocument/2006/relationships/customXml" Target="../ink/ink1415.xml"/><Relationship Id="rId18" Type="http://schemas.openxmlformats.org/officeDocument/2006/relationships/customXml" Target="../ink/ink1209.xml"/><Relationship Id="rId265" Type="http://schemas.openxmlformats.org/officeDocument/2006/relationships/image" Target="../media/image759.png"/><Relationship Id="rId125" Type="http://schemas.openxmlformats.org/officeDocument/2006/relationships/image" Target="../media/image681.png"/><Relationship Id="rId167" Type="http://schemas.openxmlformats.org/officeDocument/2006/relationships/image" Target="../media/image704.png"/><Relationship Id="rId332" Type="http://schemas.openxmlformats.org/officeDocument/2006/relationships/customXml" Target="../ink/ink1366.xml"/><Relationship Id="rId374" Type="http://schemas.openxmlformats.org/officeDocument/2006/relationships/customXml" Target="../ink/ink1387.xml"/><Relationship Id="rId71" Type="http://schemas.openxmlformats.org/officeDocument/2006/relationships/image" Target="../media/image651.png"/><Relationship Id="rId234" Type="http://schemas.openxmlformats.org/officeDocument/2006/relationships/customXml" Target="../ink/ink1317.xml"/><Relationship Id="rId2" Type="http://schemas.openxmlformats.org/officeDocument/2006/relationships/customXml" Target="../ink/ink1201.xml"/><Relationship Id="rId29" Type="http://schemas.openxmlformats.org/officeDocument/2006/relationships/image" Target="../media/image627.png"/><Relationship Id="rId255" Type="http://schemas.openxmlformats.org/officeDocument/2006/relationships/image" Target="../media/image754.png"/><Relationship Id="rId276" Type="http://schemas.openxmlformats.org/officeDocument/2006/relationships/customXml" Target="../ink/ink1338.xml"/><Relationship Id="rId297" Type="http://schemas.openxmlformats.org/officeDocument/2006/relationships/image" Target="../media/image776.png"/><Relationship Id="rId441" Type="http://schemas.openxmlformats.org/officeDocument/2006/relationships/image" Target="../media/image1107.png"/><Relationship Id="rId40" Type="http://schemas.openxmlformats.org/officeDocument/2006/relationships/customXml" Target="../ink/ink1220.xml"/><Relationship Id="rId115" Type="http://schemas.openxmlformats.org/officeDocument/2006/relationships/image" Target="../media/image675.png"/><Relationship Id="rId136" Type="http://schemas.openxmlformats.org/officeDocument/2006/relationships/customXml" Target="../ink/ink1268.xml"/><Relationship Id="rId157" Type="http://schemas.openxmlformats.org/officeDocument/2006/relationships/image" Target="../media/image698.png"/><Relationship Id="rId178" Type="http://schemas.openxmlformats.org/officeDocument/2006/relationships/customXml" Target="../ink/ink1289.xml"/><Relationship Id="rId301" Type="http://schemas.openxmlformats.org/officeDocument/2006/relationships/image" Target="../media/image778.png"/><Relationship Id="rId322" Type="http://schemas.openxmlformats.org/officeDocument/2006/relationships/customXml" Target="../ink/ink1361.xml"/><Relationship Id="rId343" Type="http://schemas.openxmlformats.org/officeDocument/2006/relationships/image" Target="../media/image801.png"/><Relationship Id="rId364" Type="http://schemas.openxmlformats.org/officeDocument/2006/relationships/customXml" Target="../ink/ink1382.xml"/><Relationship Id="rId61" Type="http://schemas.openxmlformats.org/officeDocument/2006/relationships/image" Target="../media/image645.png"/><Relationship Id="rId82" Type="http://schemas.openxmlformats.org/officeDocument/2006/relationships/customXml" Target="../ink/ink1241.xml"/><Relationship Id="rId199" Type="http://schemas.openxmlformats.org/officeDocument/2006/relationships/image" Target="../media/image723.png"/><Relationship Id="rId203" Type="http://schemas.openxmlformats.org/officeDocument/2006/relationships/image" Target="../media/image725.png"/><Relationship Id="rId385" Type="http://schemas.openxmlformats.org/officeDocument/2006/relationships/image" Target="../media/image826.png"/><Relationship Id="rId19" Type="http://schemas.openxmlformats.org/officeDocument/2006/relationships/image" Target="../media/image622.png"/><Relationship Id="rId224" Type="http://schemas.openxmlformats.org/officeDocument/2006/relationships/customXml" Target="../ink/ink1312.xml"/><Relationship Id="rId245" Type="http://schemas.openxmlformats.org/officeDocument/2006/relationships/image" Target="../media/image748.png"/><Relationship Id="rId266" Type="http://schemas.openxmlformats.org/officeDocument/2006/relationships/customXml" Target="../ink/ink1333.xml"/><Relationship Id="rId287" Type="http://schemas.openxmlformats.org/officeDocument/2006/relationships/image" Target="../media/image771.png"/><Relationship Id="rId410" Type="http://schemas.openxmlformats.org/officeDocument/2006/relationships/customXml" Target="../ink/ink1405.xml"/><Relationship Id="rId431" Type="http://schemas.openxmlformats.org/officeDocument/2006/relationships/image" Target="../media/image1082.png"/><Relationship Id="rId452" Type="http://schemas.openxmlformats.org/officeDocument/2006/relationships/customXml" Target="../ink/ink1426.xml"/><Relationship Id="rId30" Type="http://schemas.openxmlformats.org/officeDocument/2006/relationships/customXml" Target="../ink/ink1215.xml"/><Relationship Id="rId105" Type="http://schemas.openxmlformats.org/officeDocument/2006/relationships/image" Target="../media/image669.png"/><Relationship Id="rId126" Type="http://schemas.openxmlformats.org/officeDocument/2006/relationships/customXml" Target="../ink/ink1263.xml"/><Relationship Id="rId147" Type="http://schemas.openxmlformats.org/officeDocument/2006/relationships/image" Target="../media/image693.png"/><Relationship Id="rId168" Type="http://schemas.openxmlformats.org/officeDocument/2006/relationships/customXml" Target="../ink/ink1284.xml"/><Relationship Id="rId312" Type="http://schemas.openxmlformats.org/officeDocument/2006/relationships/customXml" Target="../ink/ink1356.xml"/><Relationship Id="rId333" Type="http://schemas.openxmlformats.org/officeDocument/2006/relationships/image" Target="../media/image795.png"/><Relationship Id="rId354" Type="http://schemas.openxmlformats.org/officeDocument/2006/relationships/customXml" Target="../ink/ink1377.xml"/><Relationship Id="rId51" Type="http://schemas.openxmlformats.org/officeDocument/2006/relationships/image" Target="../media/image639.png"/><Relationship Id="rId72" Type="http://schemas.openxmlformats.org/officeDocument/2006/relationships/customXml" Target="../ink/ink1236.xml"/><Relationship Id="rId93" Type="http://schemas.openxmlformats.org/officeDocument/2006/relationships/image" Target="../media/image663.png"/><Relationship Id="rId189" Type="http://schemas.openxmlformats.org/officeDocument/2006/relationships/image" Target="../media/image717.png"/><Relationship Id="rId375" Type="http://schemas.openxmlformats.org/officeDocument/2006/relationships/image" Target="../media/image821.png"/><Relationship Id="rId396" Type="http://schemas.openxmlformats.org/officeDocument/2006/relationships/customXml" Target="../ink/ink1398.xml"/><Relationship Id="rId3" Type="http://schemas.openxmlformats.org/officeDocument/2006/relationships/image" Target="../media/image613.png"/><Relationship Id="rId214" Type="http://schemas.openxmlformats.org/officeDocument/2006/relationships/customXml" Target="../ink/ink1307.xml"/><Relationship Id="rId235" Type="http://schemas.openxmlformats.org/officeDocument/2006/relationships/image" Target="../media/image743.png"/><Relationship Id="rId256" Type="http://schemas.openxmlformats.org/officeDocument/2006/relationships/customXml" Target="../ink/ink1328.xml"/><Relationship Id="rId277" Type="http://schemas.openxmlformats.org/officeDocument/2006/relationships/image" Target="../media/image766.png"/><Relationship Id="rId298" Type="http://schemas.openxmlformats.org/officeDocument/2006/relationships/customXml" Target="../ink/ink1349.xml"/><Relationship Id="rId400" Type="http://schemas.openxmlformats.org/officeDocument/2006/relationships/customXml" Target="../ink/ink1400.xml"/><Relationship Id="rId421" Type="http://schemas.openxmlformats.org/officeDocument/2006/relationships/image" Target="../media/image1076.png"/><Relationship Id="rId442" Type="http://schemas.openxmlformats.org/officeDocument/2006/relationships/customXml" Target="../ink/ink1421.xml"/><Relationship Id="rId116" Type="http://schemas.openxmlformats.org/officeDocument/2006/relationships/customXml" Target="../ink/ink1258.xml"/><Relationship Id="rId137" Type="http://schemas.openxmlformats.org/officeDocument/2006/relationships/image" Target="../media/image687.png"/><Relationship Id="rId158" Type="http://schemas.openxmlformats.org/officeDocument/2006/relationships/customXml" Target="../ink/ink1279.xml"/><Relationship Id="rId302" Type="http://schemas.openxmlformats.org/officeDocument/2006/relationships/customXml" Target="../ink/ink1351.xml"/><Relationship Id="rId323" Type="http://schemas.openxmlformats.org/officeDocument/2006/relationships/image" Target="../media/image789.png"/><Relationship Id="rId344" Type="http://schemas.openxmlformats.org/officeDocument/2006/relationships/customXml" Target="../ink/ink1372.xml"/><Relationship Id="rId20" Type="http://schemas.openxmlformats.org/officeDocument/2006/relationships/customXml" Target="../ink/ink1210.xml"/><Relationship Id="rId41" Type="http://schemas.openxmlformats.org/officeDocument/2006/relationships/image" Target="../media/image634.png"/><Relationship Id="rId62" Type="http://schemas.openxmlformats.org/officeDocument/2006/relationships/customXml" Target="../ink/ink1231.xml"/><Relationship Id="rId83" Type="http://schemas.openxmlformats.org/officeDocument/2006/relationships/image" Target="../media/image657.png"/><Relationship Id="rId179" Type="http://schemas.openxmlformats.org/officeDocument/2006/relationships/image" Target="../media/image712.png"/><Relationship Id="rId365" Type="http://schemas.openxmlformats.org/officeDocument/2006/relationships/image" Target="../media/image815.png"/><Relationship Id="rId386" Type="http://schemas.openxmlformats.org/officeDocument/2006/relationships/customXml" Target="../ink/ink1393.xml"/><Relationship Id="rId190" Type="http://schemas.openxmlformats.org/officeDocument/2006/relationships/customXml" Target="../ink/ink1295.xml"/><Relationship Id="rId204" Type="http://schemas.openxmlformats.org/officeDocument/2006/relationships/customXml" Target="../ink/ink1302.xml"/><Relationship Id="rId225" Type="http://schemas.openxmlformats.org/officeDocument/2006/relationships/image" Target="../media/image737.png"/><Relationship Id="rId246" Type="http://schemas.openxmlformats.org/officeDocument/2006/relationships/customXml" Target="../ink/ink1323.xml"/><Relationship Id="rId267" Type="http://schemas.openxmlformats.org/officeDocument/2006/relationships/image" Target="../media/image761.png"/><Relationship Id="rId288" Type="http://schemas.openxmlformats.org/officeDocument/2006/relationships/customXml" Target="../ink/ink1344.xml"/><Relationship Id="rId411" Type="http://schemas.openxmlformats.org/officeDocument/2006/relationships/image" Target="../media/image1071.png"/><Relationship Id="rId432" Type="http://schemas.openxmlformats.org/officeDocument/2006/relationships/customXml" Target="../ink/ink1416.xml"/><Relationship Id="rId453" Type="http://schemas.openxmlformats.org/officeDocument/2006/relationships/image" Target="../media/image1115.png"/><Relationship Id="rId106" Type="http://schemas.openxmlformats.org/officeDocument/2006/relationships/customXml" Target="../ink/ink1253.xml"/><Relationship Id="rId127" Type="http://schemas.openxmlformats.org/officeDocument/2006/relationships/image" Target="../media/image682.png"/><Relationship Id="rId313" Type="http://schemas.openxmlformats.org/officeDocument/2006/relationships/image" Target="../media/image784.png"/><Relationship Id="rId10" Type="http://schemas.openxmlformats.org/officeDocument/2006/relationships/customXml" Target="../ink/ink1205.xml"/><Relationship Id="rId31" Type="http://schemas.openxmlformats.org/officeDocument/2006/relationships/image" Target="../media/image628.png"/><Relationship Id="rId52" Type="http://schemas.openxmlformats.org/officeDocument/2006/relationships/customXml" Target="../ink/ink1226.xml"/><Relationship Id="rId73" Type="http://schemas.openxmlformats.org/officeDocument/2006/relationships/image" Target="../media/image652.png"/><Relationship Id="rId94" Type="http://schemas.openxmlformats.org/officeDocument/2006/relationships/customXml" Target="../ink/ink1247.xml"/><Relationship Id="rId148" Type="http://schemas.openxmlformats.org/officeDocument/2006/relationships/customXml" Target="../ink/ink1274.xml"/><Relationship Id="rId169" Type="http://schemas.openxmlformats.org/officeDocument/2006/relationships/image" Target="../media/image705.png"/><Relationship Id="rId334" Type="http://schemas.openxmlformats.org/officeDocument/2006/relationships/customXml" Target="../ink/ink1367.xml"/><Relationship Id="rId355" Type="http://schemas.openxmlformats.org/officeDocument/2006/relationships/image" Target="../media/image808.png"/><Relationship Id="rId376" Type="http://schemas.openxmlformats.org/officeDocument/2006/relationships/customXml" Target="../ink/ink1388.xml"/><Relationship Id="rId397" Type="http://schemas.openxmlformats.org/officeDocument/2006/relationships/image" Target="../media/image833.png"/><Relationship Id="rId4" Type="http://schemas.openxmlformats.org/officeDocument/2006/relationships/customXml" Target="../ink/ink1202.xml"/><Relationship Id="rId180" Type="http://schemas.openxmlformats.org/officeDocument/2006/relationships/customXml" Target="../ink/ink1290.xml"/><Relationship Id="rId215" Type="http://schemas.openxmlformats.org/officeDocument/2006/relationships/image" Target="../media/image732.png"/><Relationship Id="rId236" Type="http://schemas.openxmlformats.org/officeDocument/2006/relationships/customXml" Target="../ink/ink1318.xml"/><Relationship Id="rId257" Type="http://schemas.openxmlformats.org/officeDocument/2006/relationships/image" Target="../media/image755.png"/><Relationship Id="rId278" Type="http://schemas.openxmlformats.org/officeDocument/2006/relationships/customXml" Target="../ink/ink1339.xml"/><Relationship Id="rId401" Type="http://schemas.openxmlformats.org/officeDocument/2006/relationships/image" Target="../media/image835.png"/><Relationship Id="rId422" Type="http://schemas.openxmlformats.org/officeDocument/2006/relationships/customXml" Target="../ink/ink1411.xml"/><Relationship Id="rId443" Type="http://schemas.openxmlformats.org/officeDocument/2006/relationships/image" Target="../media/image1108.png"/><Relationship Id="rId303" Type="http://schemas.openxmlformats.org/officeDocument/2006/relationships/image" Target="../media/image779.png"/><Relationship Id="rId42" Type="http://schemas.openxmlformats.org/officeDocument/2006/relationships/customXml" Target="../ink/ink1221.xml"/><Relationship Id="rId84" Type="http://schemas.openxmlformats.org/officeDocument/2006/relationships/customXml" Target="../ink/ink1242.xml"/><Relationship Id="rId138" Type="http://schemas.openxmlformats.org/officeDocument/2006/relationships/customXml" Target="../ink/ink1269.xml"/><Relationship Id="rId345" Type="http://schemas.openxmlformats.org/officeDocument/2006/relationships/image" Target="../media/image802.png"/><Relationship Id="rId387" Type="http://schemas.openxmlformats.org/officeDocument/2006/relationships/image" Target="../media/image827.png"/><Relationship Id="rId191" Type="http://schemas.openxmlformats.org/officeDocument/2006/relationships/image" Target="../media/image718.png"/><Relationship Id="rId205" Type="http://schemas.openxmlformats.org/officeDocument/2006/relationships/image" Target="../media/image726.png"/><Relationship Id="rId247" Type="http://schemas.openxmlformats.org/officeDocument/2006/relationships/image" Target="../media/image749.png"/><Relationship Id="rId412" Type="http://schemas.openxmlformats.org/officeDocument/2006/relationships/customXml" Target="../ink/ink1406.xml"/><Relationship Id="rId107" Type="http://schemas.openxmlformats.org/officeDocument/2006/relationships/image" Target="../media/image671.png"/><Relationship Id="rId289" Type="http://schemas.openxmlformats.org/officeDocument/2006/relationships/image" Target="../media/image772.png"/><Relationship Id="rId454" Type="http://schemas.openxmlformats.org/officeDocument/2006/relationships/customXml" Target="../ink/ink1427.xml"/><Relationship Id="rId11" Type="http://schemas.openxmlformats.org/officeDocument/2006/relationships/image" Target="../media/image617.png"/><Relationship Id="rId53" Type="http://schemas.openxmlformats.org/officeDocument/2006/relationships/image" Target="../media/image641.png"/><Relationship Id="rId149" Type="http://schemas.openxmlformats.org/officeDocument/2006/relationships/image" Target="../media/image694.png"/><Relationship Id="rId314" Type="http://schemas.openxmlformats.org/officeDocument/2006/relationships/customXml" Target="../ink/ink1357.xml"/><Relationship Id="rId356" Type="http://schemas.openxmlformats.org/officeDocument/2006/relationships/customXml" Target="../ink/ink1378.xml"/><Relationship Id="rId398" Type="http://schemas.openxmlformats.org/officeDocument/2006/relationships/customXml" Target="../ink/ink1399.xml"/><Relationship Id="rId95" Type="http://schemas.openxmlformats.org/officeDocument/2006/relationships/image" Target="../media/image664.png"/><Relationship Id="rId160" Type="http://schemas.openxmlformats.org/officeDocument/2006/relationships/customXml" Target="../ink/ink1280.xml"/><Relationship Id="rId216" Type="http://schemas.openxmlformats.org/officeDocument/2006/relationships/customXml" Target="../ink/ink1308.xml"/><Relationship Id="rId423" Type="http://schemas.openxmlformats.org/officeDocument/2006/relationships/image" Target="../media/image1077.png"/><Relationship Id="rId258" Type="http://schemas.openxmlformats.org/officeDocument/2006/relationships/customXml" Target="../ink/ink1329.xml"/><Relationship Id="rId22" Type="http://schemas.openxmlformats.org/officeDocument/2006/relationships/customXml" Target="../ink/ink1211.xml"/><Relationship Id="rId64" Type="http://schemas.openxmlformats.org/officeDocument/2006/relationships/customXml" Target="../ink/ink1232.xml"/><Relationship Id="rId118" Type="http://schemas.openxmlformats.org/officeDocument/2006/relationships/customXml" Target="../ink/ink1259.xml"/><Relationship Id="rId325" Type="http://schemas.openxmlformats.org/officeDocument/2006/relationships/image" Target="../media/image791.png"/><Relationship Id="rId367" Type="http://schemas.openxmlformats.org/officeDocument/2006/relationships/image" Target="../media/image816.png"/><Relationship Id="rId171" Type="http://schemas.openxmlformats.org/officeDocument/2006/relationships/image" Target="../media/image706.png"/><Relationship Id="rId227" Type="http://schemas.openxmlformats.org/officeDocument/2006/relationships/image" Target="../media/image738.png"/><Relationship Id="rId269" Type="http://schemas.openxmlformats.org/officeDocument/2006/relationships/image" Target="../media/image762.png"/><Relationship Id="rId434" Type="http://schemas.openxmlformats.org/officeDocument/2006/relationships/customXml" Target="../ink/ink1417.xml"/><Relationship Id="rId33" Type="http://schemas.openxmlformats.org/officeDocument/2006/relationships/image" Target="../media/image629.png"/><Relationship Id="rId129" Type="http://schemas.openxmlformats.org/officeDocument/2006/relationships/image" Target="../media/image683.png"/><Relationship Id="rId280" Type="http://schemas.openxmlformats.org/officeDocument/2006/relationships/customXml" Target="../ink/ink1340.xml"/><Relationship Id="rId336" Type="http://schemas.openxmlformats.org/officeDocument/2006/relationships/customXml" Target="../ink/ink1368.xml"/><Relationship Id="rId75" Type="http://schemas.openxmlformats.org/officeDocument/2006/relationships/image" Target="../media/image653.png"/><Relationship Id="rId140" Type="http://schemas.openxmlformats.org/officeDocument/2006/relationships/customXml" Target="../ink/ink1270.xml"/><Relationship Id="rId182" Type="http://schemas.openxmlformats.org/officeDocument/2006/relationships/customXml" Target="../ink/ink1291.xml"/><Relationship Id="rId378" Type="http://schemas.openxmlformats.org/officeDocument/2006/relationships/customXml" Target="../ink/ink1389.xml"/><Relationship Id="rId403" Type="http://schemas.openxmlformats.org/officeDocument/2006/relationships/image" Target="../media/image836.png"/><Relationship Id="rId6" Type="http://schemas.openxmlformats.org/officeDocument/2006/relationships/customXml" Target="../ink/ink1203.xml"/><Relationship Id="rId238" Type="http://schemas.openxmlformats.org/officeDocument/2006/relationships/customXml" Target="../ink/ink1319.xml"/><Relationship Id="rId445" Type="http://schemas.openxmlformats.org/officeDocument/2006/relationships/image" Target="../media/image1109.png"/><Relationship Id="rId291" Type="http://schemas.openxmlformats.org/officeDocument/2006/relationships/image" Target="../media/image773.png"/><Relationship Id="rId305" Type="http://schemas.openxmlformats.org/officeDocument/2006/relationships/image" Target="../media/image780.png"/><Relationship Id="rId347" Type="http://schemas.openxmlformats.org/officeDocument/2006/relationships/image" Target="../media/image803.png"/><Relationship Id="rId44" Type="http://schemas.openxmlformats.org/officeDocument/2006/relationships/customXml" Target="../ink/ink1222.xml"/><Relationship Id="rId86" Type="http://schemas.openxmlformats.org/officeDocument/2006/relationships/customXml" Target="../ink/ink1243.xml"/><Relationship Id="rId151" Type="http://schemas.openxmlformats.org/officeDocument/2006/relationships/image" Target="../media/image695.png"/><Relationship Id="rId389" Type="http://schemas.openxmlformats.org/officeDocument/2006/relationships/image" Target="../media/image828.png"/><Relationship Id="rId193" Type="http://schemas.openxmlformats.org/officeDocument/2006/relationships/image" Target="../media/image719.png"/><Relationship Id="rId207" Type="http://schemas.openxmlformats.org/officeDocument/2006/relationships/image" Target="../media/image727.png"/><Relationship Id="rId249" Type="http://schemas.openxmlformats.org/officeDocument/2006/relationships/image" Target="../media/image751.png"/><Relationship Id="rId414" Type="http://schemas.openxmlformats.org/officeDocument/2006/relationships/customXml" Target="../ink/ink1407.xml"/><Relationship Id="rId456" Type="http://schemas.openxmlformats.org/officeDocument/2006/relationships/customXml" Target="../ink/ink1428.xml"/><Relationship Id="rId13" Type="http://schemas.openxmlformats.org/officeDocument/2006/relationships/image" Target="../media/image618.png"/><Relationship Id="rId109" Type="http://schemas.openxmlformats.org/officeDocument/2006/relationships/image" Target="../media/image672.png"/><Relationship Id="rId260" Type="http://schemas.openxmlformats.org/officeDocument/2006/relationships/customXml" Target="../ink/ink1330.xml"/><Relationship Id="rId316" Type="http://schemas.openxmlformats.org/officeDocument/2006/relationships/customXml" Target="../ink/ink1358.xml"/><Relationship Id="rId55" Type="http://schemas.openxmlformats.org/officeDocument/2006/relationships/image" Target="../media/image642.png"/><Relationship Id="rId97" Type="http://schemas.openxmlformats.org/officeDocument/2006/relationships/image" Target="../media/image665.png"/><Relationship Id="rId120" Type="http://schemas.openxmlformats.org/officeDocument/2006/relationships/customXml" Target="../ink/ink1260.xml"/><Relationship Id="rId358" Type="http://schemas.openxmlformats.org/officeDocument/2006/relationships/customXml" Target="../ink/ink1379.xml"/><Relationship Id="rId162" Type="http://schemas.openxmlformats.org/officeDocument/2006/relationships/customXml" Target="../ink/ink1281.xml"/><Relationship Id="rId218" Type="http://schemas.openxmlformats.org/officeDocument/2006/relationships/customXml" Target="../ink/ink1309.xml"/><Relationship Id="rId425" Type="http://schemas.openxmlformats.org/officeDocument/2006/relationships/image" Target="../media/image1078.png"/><Relationship Id="rId271" Type="http://schemas.openxmlformats.org/officeDocument/2006/relationships/image" Target="../media/image763.png"/><Relationship Id="rId24" Type="http://schemas.openxmlformats.org/officeDocument/2006/relationships/customXml" Target="../ink/ink1212.xml"/><Relationship Id="rId66" Type="http://schemas.openxmlformats.org/officeDocument/2006/relationships/customXml" Target="../ink/ink1233.xml"/><Relationship Id="rId131" Type="http://schemas.openxmlformats.org/officeDocument/2006/relationships/image" Target="../media/image684.png"/><Relationship Id="rId327" Type="http://schemas.openxmlformats.org/officeDocument/2006/relationships/image" Target="../media/image792.png"/><Relationship Id="rId369" Type="http://schemas.openxmlformats.org/officeDocument/2006/relationships/image" Target="../media/image817.png"/><Relationship Id="rId173" Type="http://schemas.openxmlformats.org/officeDocument/2006/relationships/image" Target="../media/image707.png"/><Relationship Id="rId229" Type="http://schemas.openxmlformats.org/officeDocument/2006/relationships/image" Target="../media/image739.png"/><Relationship Id="rId380" Type="http://schemas.openxmlformats.org/officeDocument/2006/relationships/customXml" Target="../ink/ink1390.xml"/><Relationship Id="rId436" Type="http://schemas.openxmlformats.org/officeDocument/2006/relationships/customXml" Target="../ink/ink1418.xml"/><Relationship Id="rId240" Type="http://schemas.openxmlformats.org/officeDocument/2006/relationships/customXml" Target="../ink/ink1320.xml"/><Relationship Id="rId35" Type="http://schemas.openxmlformats.org/officeDocument/2006/relationships/image" Target="../media/image631.png"/><Relationship Id="rId77" Type="http://schemas.openxmlformats.org/officeDocument/2006/relationships/image" Target="../media/image654.png"/><Relationship Id="rId100" Type="http://schemas.openxmlformats.org/officeDocument/2006/relationships/customXml" Target="../ink/ink1250.xml"/><Relationship Id="rId282" Type="http://schemas.openxmlformats.org/officeDocument/2006/relationships/customXml" Target="../ink/ink1341.xml"/><Relationship Id="rId338" Type="http://schemas.openxmlformats.org/officeDocument/2006/relationships/customXml" Target="../ink/ink1369.xml"/><Relationship Id="rId8" Type="http://schemas.openxmlformats.org/officeDocument/2006/relationships/customXml" Target="../ink/ink1204.xml"/><Relationship Id="rId142" Type="http://schemas.openxmlformats.org/officeDocument/2006/relationships/customXml" Target="../ink/ink1271.xml"/><Relationship Id="rId184" Type="http://schemas.openxmlformats.org/officeDocument/2006/relationships/customXml" Target="../ink/ink1292.xml"/><Relationship Id="rId391" Type="http://schemas.openxmlformats.org/officeDocument/2006/relationships/image" Target="../media/image829.png"/><Relationship Id="rId405" Type="http://schemas.openxmlformats.org/officeDocument/2006/relationships/image" Target="../media/image993.png"/><Relationship Id="rId447" Type="http://schemas.openxmlformats.org/officeDocument/2006/relationships/image" Target="../media/image1112.png"/><Relationship Id="rId251" Type="http://schemas.openxmlformats.org/officeDocument/2006/relationships/image" Target="../media/image752.png"/><Relationship Id="rId46" Type="http://schemas.openxmlformats.org/officeDocument/2006/relationships/customXml" Target="../ink/ink1223.xml"/><Relationship Id="rId293" Type="http://schemas.openxmlformats.org/officeDocument/2006/relationships/image" Target="../media/image774.png"/><Relationship Id="rId307" Type="http://schemas.openxmlformats.org/officeDocument/2006/relationships/image" Target="../media/image781.png"/><Relationship Id="rId349" Type="http://schemas.openxmlformats.org/officeDocument/2006/relationships/image" Target="../media/image804.png"/><Relationship Id="rId88" Type="http://schemas.openxmlformats.org/officeDocument/2006/relationships/customXml" Target="../ink/ink1244.xml"/><Relationship Id="rId111" Type="http://schemas.openxmlformats.org/officeDocument/2006/relationships/image" Target="../media/image673.png"/><Relationship Id="rId153" Type="http://schemas.openxmlformats.org/officeDocument/2006/relationships/image" Target="../media/image696.png"/><Relationship Id="rId195" Type="http://schemas.openxmlformats.org/officeDocument/2006/relationships/image" Target="../media/image721.png"/><Relationship Id="rId209" Type="http://schemas.openxmlformats.org/officeDocument/2006/relationships/image" Target="../media/image728.png"/><Relationship Id="rId360" Type="http://schemas.openxmlformats.org/officeDocument/2006/relationships/customXml" Target="../ink/ink1380.xml"/><Relationship Id="rId416" Type="http://schemas.openxmlformats.org/officeDocument/2006/relationships/customXml" Target="../ink/ink1408.xml"/><Relationship Id="rId220" Type="http://schemas.openxmlformats.org/officeDocument/2006/relationships/customXml" Target="../ink/ink1310.xml"/><Relationship Id="rId15" Type="http://schemas.openxmlformats.org/officeDocument/2006/relationships/image" Target="../media/image619.png"/><Relationship Id="rId57" Type="http://schemas.openxmlformats.org/officeDocument/2006/relationships/image" Target="../media/image643.png"/><Relationship Id="rId262" Type="http://schemas.openxmlformats.org/officeDocument/2006/relationships/customXml" Target="../ink/ink1331.xml"/><Relationship Id="rId318" Type="http://schemas.openxmlformats.org/officeDocument/2006/relationships/customXml" Target="../ink/ink1359.xml"/><Relationship Id="rId99" Type="http://schemas.openxmlformats.org/officeDocument/2006/relationships/image" Target="../media/image666.png"/><Relationship Id="rId122" Type="http://schemas.openxmlformats.org/officeDocument/2006/relationships/customXml" Target="../ink/ink1261.xml"/><Relationship Id="rId164" Type="http://schemas.openxmlformats.org/officeDocument/2006/relationships/customXml" Target="../ink/ink1282.xml"/><Relationship Id="rId371" Type="http://schemas.openxmlformats.org/officeDocument/2006/relationships/image" Target="../media/image818.png"/><Relationship Id="rId427" Type="http://schemas.openxmlformats.org/officeDocument/2006/relationships/image" Target="../media/image1079.png"/><Relationship Id="rId26" Type="http://schemas.openxmlformats.org/officeDocument/2006/relationships/customXml" Target="../ink/ink1213.xml"/><Relationship Id="rId231" Type="http://schemas.openxmlformats.org/officeDocument/2006/relationships/image" Target="../media/image741.png"/><Relationship Id="rId273" Type="http://schemas.openxmlformats.org/officeDocument/2006/relationships/image" Target="../media/image764.png"/><Relationship Id="rId329" Type="http://schemas.openxmlformats.org/officeDocument/2006/relationships/image" Target="../media/image793.png"/><Relationship Id="rId68" Type="http://schemas.openxmlformats.org/officeDocument/2006/relationships/customXml" Target="../ink/ink1234.xml"/><Relationship Id="rId133" Type="http://schemas.openxmlformats.org/officeDocument/2006/relationships/image" Target="../media/image685.png"/><Relationship Id="rId175" Type="http://schemas.openxmlformats.org/officeDocument/2006/relationships/image" Target="../media/image708.png"/><Relationship Id="rId340" Type="http://schemas.openxmlformats.org/officeDocument/2006/relationships/customXml" Target="../ink/ink1370.xml"/><Relationship Id="rId200" Type="http://schemas.openxmlformats.org/officeDocument/2006/relationships/customXml" Target="../ink/ink1300.xml"/><Relationship Id="rId382" Type="http://schemas.openxmlformats.org/officeDocument/2006/relationships/customXml" Target="../ink/ink1391.xml"/><Relationship Id="rId438" Type="http://schemas.openxmlformats.org/officeDocument/2006/relationships/customXml" Target="../ink/ink1419.xml"/><Relationship Id="rId242" Type="http://schemas.openxmlformats.org/officeDocument/2006/relationships/customXml" Target="../ink/ink1321.xml"/><Relationship Id="rId284" Type="http://schemas.openxmlformats.org/officeDocument/2006/relationships/customXml" Target="../ink/ink1342.xml"/><Relationship Id="rId37" Type="http://schemas.openxmlformats.org/officeDocument/2006/relationships/image" Target="../media/image632.png"/><Relationship Id="rId79" Type="http://schemas.openxmlformats.org/officeDocument/2006/relationships/image" Target="../media/image655.png"/><Relationship Id="rId102" Type="http://schemas.openxmlformats.org/officeDocument/2006/relationships/customXml" Target="../ink/ink1251.xml"/><Relationship Id="rId144" Type="http://schemas.openxmlformats.org/officeDocument/2006/relationships/customXml" Target="../ink/ink1272.xml"/><Relationship Id="rId90" Type="http://schemas.openxmlformats.org/officeDocument/2006/relationships/customXml" Target="../ink/ink1245.xml"/><Relationship Id="rId186" Type="http://schemas.openxmlformats.org/officeDocument/2006/relationships/customXml" Target="../ink/ink1293.xml"/><Relationship Id="rId351" Type="http://schemas.openxmlformats.org/officeDocument/2006/relationships/image" Target="../media/image805.png"/><Relationship Id="rId393" Type="http://schemas.openxmlformats.org/officeDocument/2006/relationships/image" Target="../media/image831.png"/><Relationship Id="rId407" Type="http://schemas.openxmlformats.org/officeDocument/2006/relationships/image" Target="../media/image996.png"/><Relationship Id="rId449" Type="http://schemas.openxmlformats.org/officeDocument/2006/relationships/image" Target="../media/image1113.png"/><Relationship Id="rId211" Type="http://schemas.openxmlformats.org/officeDocument/2006/relationships/image" Target="../media/image729.png"/><Relationship Id="rId253" Type="http://schemas.openxmlformats.org/officeDocument/2006/relationships/image" Target="../media/image753.png"/><Relationship Id="rId295" Type="http://schemas.openxmlformats.org/officeDocument/2006/relationships/image" Target="../media/image775.png"/><Relationship Id="rId309" Type="http://schemas.openxmlformats.org/officeDocument/2006/relationships/image" Target="../media/image782.png"/><Relationship Id="rId48" Type="http://schemas.openxmlformats.org/officeDocument/2006/relationships/customXml" Target="../ink/ink1224.xml"/><Relationship Id="rId113" Type="http://schemas.openxmlformats.org/officeDocument/2006/relationships/image" Target="../media/image674.png"/><Relationship Id="rId320" Type="http://schemas.openxmlformats.org/officeDocument/2006/relationships/customXml" Target="../ink/ink1360.xml"/><Relationship Id="rId155" Type="http://schemas.openxmlformats.org/officeDocument/2006/relationships/image" Target="../media/image697.png"/><Relationship Id="rId197" Type="http://schemas.openxmlformats.org/officeDocument/2006/relationships/image" Target="../media/image722.png"/><Relationship Id="rId362" Type="http://schemas.openxmlformats.org/officeDocument/2006/relationships/customXml" Target="../ink/ink1381.xml"/><Relationship Id="rId418" Type="http://schemas.openxmlformats.org/officeDocument/2006/relationships/customXml" Target="../ink/ink1409.xml"/><Relationship Id="rId222" Type="http://schemas.openxmlformats.org/officeDocument/2006/relationships/customXml" Target="../ink/ink1311.xml"/><Relationship Id="rId264" Type="http://schemas.openxmlformats.org/officeDocument/2006/relationships/customXml" Target="../ink/ink1332.xml"/><Relationship Id="rId17" Type="http://schemas.openxmlformats.org/officeDocument/2006/relationships/image" Target="../media/image621.png"/><Relationship Id="rId59" Type="http://schemas.openxmlformats.org/officeDocument/2006/relationships/image" Target="../media/image644.png"/><Relationship Id="rId124" Type="http://schemas.openxmlformats.org/officeDocument/2006/relationships/customXml" Target="../ink/ink1262.xml"/><Relationship Id="rId70" Type="http://schemas.openxmlformats.org/officeDocument/2006/relationships/customXml" Target="../ink/ink1235.xml"/><Relationship Id="rId166" Type="http://schemas.openxmlformats.org/officeDocument/2006/relationships/customXml" Target="../ink/ink1283.xml"/><Relationship Id="rId331" Type="http://schemas.openxmlformats.org/officeDocument/2006/relationships/image" Target="../media/image794.png"/><Relationship Id="rId373" Type="http://schemas.openxmlformats.org/officeDocument/2006/relationships/image" Target="../media/image819.png"/><Relationship Id="rId429" Type="http://schemas.openxmlformats.org/officeDocument/2006/relationships/image" Target="../media/image1081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42.png"/><Relationship Id="rId440" Type="http://schemas.openxmlformats.org/officeDocument/2006/relationships/customXml" Target="../ink/ink1420.xml"/><Relationship Id="rId28" Type="http://schemas.openxmlformats.org/officeDocument/2006/relationships/customXml" Target="../ink/ink1214.xml"/><Relationship Id="rId275" Type="http://schemas.openxmlformats.org/officeDocument/2006/relationships/image" Target="../media/image765.png"/><Relationship Id="rId300" Type="http://schemas.openxmlformats.org/officeDocument/2006/relationships/customXml" Target="../ink/ink1350.xml"/><Relationship Id="rId81" Type="http://schemas.openxmlformats.org/officeDocument/2006/relationships/image" Target="../media/image656.png"/><Relationship Id="rId135" Type="http://schemas.openxmlformats.org/officeDocument/2006/relationships/image" Target="../media/image686.png"/><Relationship Id="rId177" Type="http://schemas.openxmlformats.org/officeDocument/2006/relationships/image" Target="../media/image709.png"/><Relationship Id="rId342" Type="http://schemas.openxmlformats.org/officeDocument/2006/relationships/customXml" Target="../ink/ink1371.xml"/><Relationship Id="rId384" Type="http://schemas.openxmlformats.org/officeDocument/2006/relationships/customXml" Target="../ink/ink1392.xml"/><Relationship Id="rId202" Type="http://schemas.openxmlformats.org/officeDocument/2006/relationships/customXml" Target="../ink/ink1301.xml"/><Relationship Id="rId244" Type="http://schemas.openxmlformats.org/officeDocument/2006/relationships/customXml" Target="../ink/ink1322.xml"/><Relationship Id="rId39" Type="http://schemas.openxmlformats.org/officeDocument/2006/relationships/image" Target="../media/image633.png"/><Relationship Id="rId286" Type="http://schemas.openxmlformats.org/officeDocument/2006/relationships/customXml" Target="../ink/ink1343.xml"/><Relationship Id="rId451" Type="http://schemas.openxmlformats.org/officeDocument/2006/relationships/image" Target="../media/image1114.png"/><Relationship Id="rId50" Type="http://schemas.openxmlformats.org/officeDocument/2006/relationships/customXml" Target="../ink/ink1225.xml"/><Relationship Id="rId104" Type="http://schemas.openxmlformats.org/officeDocument/2006/relationships/customXml" Target="../ink/ink1252.xml"/><Relationship Id="rId146" Type="http://schemas.openxmlformats.org/officeDocument/2006/relationships/customXml" Target="../ink/ink1273.xml"/><Relationship Id="rId188" Type="http://schemas.openxmlformats.org/officeDocument/2006/relationships/customXml" Target="../ink/ink1294.xml"/><Relationship Id="rId311" Type="http://schemas.openxmlformats.org/officeDocument/2006/relationships/image" Target="../media/image783.png"/><Relationship Id="rId353" Type="http://schemas.openxmlformats.org/officeDocument/2006/relationships/image" Target="../media/image806.png"/><Relationship Id="rId395" Type="http://schemas.openxmlformats.org/officeDocument/2006/relationships/image" Target="../media/image832.png"/><Relationship Id="rId409" Type="http://schemas.openxmlformats.org/officeDocument/2006/relationships/image" Target="../media/image997.png"/><Relationship Id="rId92" Type="http://schemas.openxmlformats.org/officeDocument/2006/relationships/customXml" Target="../ink/ink1246.xml"/><Relationship Id="rId213" Type="http://schemas.openxmlformats.org/officeDocument/2006/relationships/image" Target="../media/image731.png"/><Relationship Id="rId420" Type="http://schemas.openxmlformats.org/officeDocument/2006/relationships/customXml" Target="../ink/ink1410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86.xml"/><Relationship Id="rId299" Type="http://schemas.openxmlformats.org/officeDocument/2006/relationships/customXml" Target="../ink/ink1577.xml"/><Relationship Id="rId21" Type="http://schemas.openxmlformats.org/officeDocument/2006/relationships/customXml" Target="../ink/ink1438.xml"/><Relationship Id="rId63" Type="http://schemas.openxmlformats.org/officeDocument/2006/relationships/customXml" Target="../ink/ink1459.xml"/><Relationship Id="rId159" Type="http://schemas.openxmlformats.org/officeDocument/2006/relationships/customXml" Target="../ink/ink1507.xml"/><Relationship Id="rId324" Type="http://schemas.openxmlformats.org/officeDocument/2006/relationships/image" Target="../media/image1298.png"/><Relationship Id="rId366" Type="http://schemas.openxmlformats.org/officeDocument/2006/relationships/image" Target="../media/image1323.png"/><Relationship Id="rId170" Type="http://schemas.openxmlformats.org/officeDocument/2006/relationships/image" Target="../media/image1213.png"/><Relationship Id="rId226" Type="http://schemas.openxmlformats.org/officeDocument/2006/relationships/image" Target="../media/image1244.png"/><Relationship Id="rId433" Type="http://schemas.openxmlformats.org/officeDocument/2006/relationships/customXml" Target="../ink/ink1644.xml"/><Relationship Id="rId268" Type="http://schemas.openxmlformats.org/officeDocument/2006/relationships/image" Target="../media/image1267.png"/><Relationship Id="rId475" Type="http://schemas.openxmlformats.org/officeDocument/2006/relationships/customXml" Target="../ink/ink1665.xml"/><Relationship Id="rId32" Type="http://schemas.openxmlformats.org/officeDocument/2006/relationships/image" Target="../media/image1135.png"/><Relationship Id="rId74" Type="http://schemas.openxmlformats.org/officeDocument/2006/relationships/image" Target="../media/image1158.png"/><Relationship Id="rId128" Type="http://schemas.openxmlformats.org/officeDocument/2006/relationships/image" Target="../media/image1188.png"/><Relationship Id="rId335" Type="http://schemas.openxmlformats.org/officeDocument/2006/relationships/customXml" Target="../ink/ink1595.xml"/><Relationship Id="rId377" Type="http://schemas.openxmlformats.org/officeDocument/2006/relationships/customXml" Target="../ink/ink1616.xml"/><Relationship Id="rId5" Type="http://schemas.openxmlformats.org/officeDocument/2006/relationships/customXml" Target="../ink/ink1430.xml"/><Relationship Id="rId181" Type="http://schemas.openxmlformats.org/officeDocument/2006/relationships/customXml" Target="../ink/ink1518.xml"/><Relationship Id="rId237" Type="http://schemas.openxmlformats.org/officeDocument/2006/relationships/customXml" Target="../ink/ink1546.xml"/><Relationship Id="rId402" Type="http://schemas.openxmlformats.org/officeDocument/2006/relationships/image" Target="../media/image1343.png"/><Relationship Id="rId279" Type="http://schemas.openxmlformats.org/officeDocument/2006/relationships/customXml" Target="../ink/ink1567.xml"/><Relationship Id="rId444" Type="http://schemas.openxmlformats.org/officeDocument/2006/relationships/image" Target="../media/image1366.png"/><Relationship Id="rId486" Type="http://schemas.openxmlformats.org/officeDocument/2006/relationships/image" Target="../media/image1389.png"/><Relationship Id="rId43" Type="http://schemas.openxmlformats.org/officeDocument/2006/relationships/customXml" Target="../ink/ink1449.xml"/><Relationship Id="rId139" Type="http://schemas.openxmlformats.org/officeDocument/2006/relationships/customXml" Target="../ink/ink1497.xml"/><Relationship Id="rId290" Type="http://schemas.openxmlformats.org/officeDocument/2006/relationships/image" Target="../media/image1279.png"/><Relationship Id="rId304" Type="http://schemas.openxmlformats.org/officeDocument/2006/relationships/image" Target="../media/image1287.png"/><Relationship Id="rId346" Type="http://schemas.openxmlformats.org/officeDocument/2006/relationships/image" Target="../media/image1312.png"/><Relationship Id="rId388" Type="http://schemas.openxmlformats.org/officeDocument/2006/relationships/image" Target="../media/image1335.png"/><Relationship Id="rId85" Type="http://schemas.openxmlformats.org/officeDocument/2006/relationships/customXml" Target="../ink/ink1470.xml"/><Relationship Id="rId150" Type="http://schemas.openxmlformats.org/officeDocument/2006/relationships/image" Target="../media/image1201.png"/><Relationship Id="rId192" Type="http://schemas.openxmlformats.org/officeDocument/2006/relationships/image" Target="../media/image1225.png"/><Relationship Id="rId206" Type="http://schemas.openxmlformats.org/officeDocument/2006/relationships/image" Target="../media/image1233.png"/><Relationship Id="rId413" Type="http://schemas.openxmlformats.org/officeDocument/2006/relationships/customXml" Target="../ink/ink1634.xml"/><Relationship Id="rId248" Type="http://schemas.openxmlformats.org/officeDocument/2006/relationships/image" Target="../media/image1256.png"/><Relationship Id="rId455" Type="http://schemas.openxmlformats.org/officeDocument/2006/relationships/customXml" Target="../ink/ink1655.xml"/><Relationship Id="rId12" Type="http://schemas.openxmlformats.org/officeDocument/2006/relationships/image" Target="../media/image1124.png"/><Relationship Id="rId108" Type="http://schemas.openxmlformats.org/officeDocument/2006/relationships/image" Target="../media/image1177.png"/><Relationship Id="rId315" Type="http://schemas.openxmlformats.org/officeDocument/2006/relationships/customXml" Target="../ink/ink1585.xml"/><Relationship Id="rId357" Type="http://schemas.openxmlformats.org/officeDocument/2006/relationships/customXml" Target="../ink/ink1606.xml"/><Relationship Id="rId54" Type="http://schemas.openxmlformats.org/officeDocument/2006/relationships/image" Target="../media/image1147.png"/><Relationship Id="rId96" Type="http://schemas.openxmlformats.org/officeDocument/2006/relationships/image" Target="../media/image1171.png"/><Relationship Id="rId161" Type="http://schemas.openxmlformats.org/officeDocument/2006/relationships/customXml" Target="../ink/ink1508.xml"/><Relationship Id="rId217" Type="http://schemas.openxmlformats.org/officeDocument/2006/relationships/customXml" Target="../ink/ink1536.xml"/><Relationship Id="rId399" Type="http://schemas.openxmlformats.org/officeDocument/2006/relationships/customXml" Target="../ink/ink1627.xml"/><Relationship Id="rId259" Type="http://schemas.openxmlformats.org/officeDocument/2006/relationships/customXml" Target="../ink/ink1557.xml"/><Relationship Id="rId424" Type="http://schemas.openxmlformats.org/officeDocument/2006/relationships/image" Target="../media/image1355.png"/><Relationship Id="rId466" Type="http://schemas.openxmlformats.org/officeDocument/2006/relationships/image" Target="../media/image1378.png"/><Relationship Id="rId23" Type="http://schemas.openxmlformats.org/officeDocument/2006/relationships/customXml" Target="../ink/ink1439.xml"/><Relationship Id="rId119" Type="http://schemas.openxmlformats.org/officeDocument/2006/relationships/customXml" Target="../ink/ink1487.xml"/><Relationship Id="rId270" Type="http://schemas.openxmlformats.org/officeDocument/2006/relationships/image" Target="../media/image1268.png"/><Relationship Id="rId326" Type="http://schemas.openxmlformats.org/officeDocument/2006/relationships/image" Target="../media/image1299.png"/><Relationship Id="rId65" Type="http://schemas.openxmlformats.org/officeDocument/2006/relationships/customXml" Target="../ink/ink1460.xml"/><Relationship Id="rId130" Type="http://schemas.openxmlformats.org/officeDocument/2006/relationships/image" Target="../media/image1189.png"/><Relationship Id="rId368" Type="http://schemas.openxmlformats.org/officeDocument/2006/relationships/image" Target="../media/image1324.png"/><Relationship Id="rId172" Type="http://schemas.openxmlformats.org/officeDocument/2006/relationships/image" Target="../media/image1214.png"/><Relationship Id="rId228" Type="http://schemas.openxmlformats.org/officeDocument/2006/relationships/image" Target="../media/image1245.png"/><Relationship Id="rId435" Type="http://schemas.openxmlformats.org/officeDocument/2006/relationships/customXml" Target="../ink/ink1645.xml"/><Relationship Id="rId477" Type="http://schemas.openxmlformats.org/officeDocument/2006/relationships/customXml" Target="../ink/ink1666.xml"/><Relationship Id="rId281" Type="http://schemas.openxmlformats.org/officeDocument/2006/relationships/customXml" Target="../ink/ink1568.xml"/><Relationship Id="rId337" Type="http://schemas.openxmlformats.org/officeDocument/2006/relationships/customXml" Target="../ink/ink1596.xml"/><Relationship Id="rId34" Type="http://schemas.openxmlformats.org/officeDocument/2006/relationships/image" Target="../media/image1136.png"/><Relationship Id="rId76" Type="http://schemas.openxmlformats.org/officeDocument/2006/relationships/image" Target="../media/image1159.png"/><Relationship Id="rId141" Type="http://schemas.openxmlformats.org/officeDocument/2006/relationships/customXml" Target="../ink/ink1498.xml"/><Relationship Id="rId379" Type="http://schemas.openxmlformats.org/officeDocument/2006/relationships/customXml" Target="../ink/ink1617.xml"/><Relationship Id="rId7" Type="http://schemas.openxmlformats.org/officeDocument/2006/relationships/customXml" Target="../ink/ink1431.xml"/><Relationship Id="rId183" Type="http://schemas.openxmlformats.org/officeDocument/2006/relationships/customXml" Target="../ink/ink1519.xml"/><Relationship Id="rId239" Type="http://schemas.openxmlformats.org/officeDocument/2006/relationships/customXml" Target="../ink/ink1547.xml"/><Relationship Id="rId390" Type="http://schemas.openxmlformats.org/officeDocument/2006/relationships/image" Target="../media/image1336.png"/><Relationship Id="rId404" Type="http://schemas.openxmlformats.org/officeDocument/2006/relationships/image" Target="../media/image1344.png"/><Relationship Id="rId446" Type="http://schemas.openxmlformats.org/officeDocument/2006/relationships/image" Target="../media/image1367.png"/><Relationship Id="rId250" Type="http://schemas.openxmlformats.org/officeDocument/2006/relationships/image" Target="../media/image1257.png"/><Relationship Id="rId292" Type="http://schemas.openxmlformats.org/officeDocument/2006/relationships/image" Target="../media/image1281.png"/><Relationship Id="rId306" Type="http://schemas.openxmlformats.org/officeDocument/2006/relationships/image" Target="../media/image1288.png"/><Relationship Id="rId488" Type="http://schemas.openxmlformats.org/officeDocument/2006/relationships/image" Target="../media/image1391.png"/><Relationship Id="rId45" Type="http://schemas.openxmlformats.org/officeDocument/2006/relationships/customXml" Target="../ink/ink1450.xml"/><Relationship Id="rId87" Type="http://schemas.openxmlformats.org/officeDocument/2006/relationships/customXml" Target="../ink/ink1471.xml"/><Relationship Id="rId110" Type="http://schemas.openxmlformats.org/officeDocument/2006/relationships/image" Target="../media/image1178.png"/><Relationship Id="rId348" Type="http://schemas.openxmlformats.org/officeDocument/2006/relationships/image" Target="../media/image1313.png"/><Relationship Id="rId152" Type="http://schemas.openxmlformats.org/officeDocument/2006/relationships/image" Target="../media/image1202.png"/><Relationship Id="rId194" Type="http://schemas.openxmlformats.org/officeDocument/2006/relationships/image" Target="../media/image1226.png"/><Relationship Id="rId208" Type="http://schemas.openxmlformats.org/officeDocument/2006/relationships/image" Target="../media/image1234.png"/><Relationship Id="rId415" Type="http://schemas.openxmlformats.org/officeDocument/2006/relationships/customXml" Target="../ink/ink1635.xml"/><Relationship Id="rId457" Type="http://schemas.openxmlformats.org/officeDocument/2006/relationships/customXml" Target="../ink/ink1656.xml"/><Relationship Id="rId261" Type="http://schemas.openxmlformats.org/officeDocument/2006/relationships/customXml" Target="../ink/ink1558.xml"/><Relationship Id="rId14" Type="http://schemas.openxmlformats.org/officeDocument/2006/relationships/image" Target="../media/image1125.png"/><Relationship Id="rId56" Type="http://schemas.openxmlformats.org/officeDocument/2006/relationships/image" Target="../media/image1148.png"/><Relationship Id="rId317" Type="http://schemas.openxmlformats.org/officeDocument/2006/relationships/customXml" Target="../ink/ink1586.xml"/><Relationship Id="rId359" Type="http://schemas.openxmlformats.org/officeDocument/2006/relationships/customXml" Target="../ink/ink1607.xml"/><Relationship Id="rId98" Type="http://schemas.openxmlformats.org/officeDocument/2006/relationships/image" Target="../media/image1172.png"/><Relationship Id="rId121" Type="http://schemas.openxmlformats.org/officeDocument/2006/relationships/customXml" Target="../ink/ink1488.xml"/><Relationship Id="rId163" Type="http://schemas.openxmlformats.org/officeDocument/2006/relationships/customXml" Target="../ink/ink1509.xml"/><Relationship Id="rId219" Type="http://schemas.openxmlformats.org/officeDocument/2006/relationships/customXml" Target="../ink/ink1537.xml"/><Relationship Id="rId370" Type="http://schemas.openxmlformats.org/officeDocument/2006/relationships/image" Target="../media/image1325.png"/><Relationship Id="rId426" Type="http://schemas.openxmlformats.org/officeDocument/2006/relationships/image" Target="../media/image1356.png"/><Relationship Id="rId230" Type="http://schemas.openxmlformats.org/officeDocument/2006/relationships/image" Target="../media/image1246.png"/><Relationship Id="rId468" Type="http://schemas.openxmlformats.org/officeDocument/2006/relationships/image" Target="../media/image1379.png"/><Relationship Id="rId25" Type="http://schemas.openxmlformats.org/officeDocument/2006/relationships/customXml" Target="../ink/ink1440.xml"/><Relationship Id="rId67" Type="http://schemas.openxmlformats.org/officeDocument/2006/relationships/customXml" Target="../ink/ink1461.xml"/><Relationship Id="rId272" Type="http://schemas.openxmlformats.org/officeDocument/2006/relationships/image" Target="../media/image1269.png"/><Relationship Id="rId328" Type="http://schemas.openxmlformats.org/officeDocument/2006/relationships/image" Target="../media/image1301.png"/><Relationship Id="rId132" Type="http://schemas.openxmlformats.org/officeDocument/2006/relationships/image" Target="../media/image1191.png"/><Relationship Id="rId174" Type="http://schemas.openxmlformats.org/officeDocument/2006/relationships/image" Target="../media/image1215.png"/><Relationship Id="rId381" Type="http://schemas.openxmlformats.org/officeDocument/2006/relationships/customXml" Target="../ink/ink1618.xml"/><Relationship Id="rId241" Type="http://schemas.openxmlformats.org/officeDocument/2006/relationships/customXml" Target="../ink/ink1548.xml"/><Relationship Id="rId437" Type="http://schemas.openxmlformats.org/officeDocument/2006/relationships/customXml" Target="../ink/ink1646.xml"/><Relationship Id="rId479" Type="http://schemas.openxmlformats.org/officeDocument/2006/relationships/customXml" Target="../ink/ink1667.xml"/><Relationship Id="rId36" Type="http://schemas.openxmlformats.org/officeDocument/2006/relationships/image" Target="../media/image1137.png"/><Relationship Id="rId283" Type="http://schemas.openxmlformats.org/officeDocument/2006/relationships/customXml" Target="../ink/ink1569.xml"/><Relationship Id="rId339" Type="http://schemas.openxmlformats.org/officeDocument/2006/relationships/customXml" Target="../ink/ink1597.xml"/><Relationship Id="rId490" Type="http://schemas.openxmlformats.org/officeDocument/2006/relationships/image" Target="../media/image1392.png"/><Relationship Id="rId78" Type="http://schemas.openxmlformats.org/officeDocument/2006/relationships/image" Target="../media/image1161.png"/><Relationship Id="rId101" Type="http://schemas.openxmlformats.org/officeDocument/2006/relationships/customXml" Target="../ink/ink1478.xml"/><Relationship Id="rId143" Type="http://schemas.openxmlformats.org/officeDocument/2006/relationships/customXml" Target="../ink/ink1499.xml"/><Relationship Id="rId185" Type="http://schemas.openxmlformats.org/officeDocument/2006/relationships/customXml" Target="../ink/ink1520.xml"/><Relationship Id="rId350" Type="http://schemas.openxmlformats.org/officeDocument/2006/relationships/image" Target="../media/image1314.png"/><Relationship Id="rId406" Type="http://schemas.openxmlformats.org/officeDocument/2006/relationships/image" Target="../media/image1345.png"/><Relationship Id="rId9" Type="http://schemas.openxmlformats.org/officeDocument/2006/relationships/customXml" Target="../ink/ink1432.xml"/><Relationship Id="rId210" Type="http://schemas.openxmlformats.org/officeDocument/2006/relationships/image" Target="../media/image1235.png"/><Relationship Id="rId392" Type="http://schemas.openxmlformats.org/officeDocument/2006/relationships/image" Target="../media/image1337.png"/><Relationship Id="rId448" Type="http://schemas.openxmlformats.org/officeDocument/2006/relationships/image" Target="../media/image1368.png"/><Relationship Id="rId252" Type="http://schemas.openxmlformats.org/officeDocument/2006/relationships/image" Target="../media/image1258.png"/><Relationship Id="rId294" Type="http://schemas.openxmlformats.org/officeDocument/2006/relationships/image" Target="../media/image1282.png"/><Relationship Id="rId308" Type="http://schemas.openxmlformats.org/officeDocument/2006/relationships/image" Target="../media/image1289.png"/><Relationship Id="rId47" Type="http://schemas.openxmlformats.org/officeDocument/2006/relationships/customXml" Target="../ink/ink1451.xml"/><Relationship Id="rId89" Type="http://schemas.openxmlformats.org/officeDocument/2006/relationships/customXml" Target="../ink/ink1472.xml"/><Relationship Id="rId112" Type="http://schemas.openxmlformats.org/officeDocument/2006/relationships/image" Target="../media/image1179.png"/><Relationship Id="rId154" Type="http://schemas.openxmlformats.org/officeDocument/2006/relationships/image" Target="../media/image1203.png"/><Relationship Id="rId361" Type="http://schemas.openxmlformats.org/officeDocument/2006/relationships/customXml" Target="../ink/ink1608.xml"/><Relationship Id="rId196" Type="http://schemas.openxmlformats.org/officeDocument/2006/relationships/image" Target="../media/image1227.png"/><Relationship Id="rId417" Type="http://schemas.openxmlformats.org/officeDocument/2006/relationships/customXml" Target="../ink/ink1636.xml"/><Relationship Id="rId459" Type="http://schemas.openxmlformats.org/officeDocument/2006/relationships/customXml" Target="../ink/ink1657.xml"/><Relationship Id="rId16" Type="http://schemas.openxmlformats.org/officeDocument/2006/relationships/image" Target="../media/image1126.png"/><Relationship Id="rId221" Type="http://schemas.openxmlformats.org/officeDocument/2006/relationships/customXml" Target="../ink/ink1538.xml"/><Relationship Id="rId263" Type="http://schemas.openxmlformats.org/officeDocument/2006/relationships/customXml" Target="../ink/ink1559.xml"/><Relationship Id="rId319" Type="http://schemas.openxmlformats.org/officeDocument/2006/relationships/customXml" Target="../ink/ink1587.xml"/><Relationship Id="rId470" Type="http://schemas.openxmlformats.org/officeDocument/2006/relationships/image" Target="../media/image1381.png"/><Relationship Id="rId58" Type="http://schemas.openxmlformats.org/officeDocument/2006/relationships/image" Target="../media/image1149.png"/><Relationship Id="rId123" Type="http://schemas.openxmlformats.org/officeDocument/2006/relationships/customXml" Target="../ink/ink1489.xml"/><Relationship Id="rId330" Type="http://schemas.openxmlformats.org/officeDocument/2006/relationships/image" Target="../media/image1302.png"/><Relationship Id="rId165" Type="http://schemas.openxmlformats.org/officeDocument/2006/relationships/customXml" Target="../ink/ink1510.xml"/><Relationship Id="rId372" Type="http://schemas.openxmlformats.org/officeDocument/2006/relationships/image" Target="../media/image1326.png"/><Relationship Id="rId428" Type="http://schemas.openxmlformats.org/officeDocument/2006/relationships/image" Target="../media/image1357.png"/><Relationship Id="rId232" Type="http://schemas.openxmlformats.org/officeDocument/2006/relationships/image" Target="../media/image1247.png"/><Relationship Id="rId274" Type="http://schemas.openxmlformats.org/officeDocument/2006/relationships/image" Target="../media/image1271.png"/><Relationship Id="rId481" Type="http://schemas.openxmlformats.org/officeDocument/2006/relationships/customXml" Target="../ink/ink1668.xml"/><Relationship Id="rId27" Type="http://schemas.openxmlformats.org/officeDocument/2006/relationships/customXml" Target="../ink/ink1441.xml"/><Relationship Id="rId69" Type="http://schemas.openxmlformats.org/officeDocument/2006/relationships/customXml" Target="../ink/ink1462.xml"/><Relationship Id="rId134" Type="http://schemas.openxmlformats.org/officeDocument/2006/relationships/image" Target="../media/image1192.png"/><Relationship Id="rId80" Type="http://schemas.openxmlformats.org/officeDocument/2006/relationships/image" Target="../media/image1162.png"/><Relationship Id="rId176" Type="http://schemas.openxmlformats.org/officeDocument/2006/relationships/image" Target="../media/image1216.png"/><Relationship Id="rId341" Type="http://schemas.openxmlformats.org/officeDocument/2006/relationships/customXml" Target="../ink/ink1598.xml"/><Relationship Id="rId383" Type="http://schemas.openxmlformats.org/officeDocument/2006/relationships/customXml" Target="../ink/ink1619.xml"/><Relationship Id="rId439" Type="http://schemas.openxmlformats.org/officeDocument/2006/relationships/customXml" Target="../ink/ink1647.xml"/><Relationship Id="rId201" Type="http://schemas.openxmlformats.org/officeDocument/2006/relationships/customXml" Target="../ink/ink1528.xml"/><Relationship Id="rId243" Type="http://schemas.openxmlformats.org/officeDocument/2006/relationships/customXml" Target="../ink/ink1549.xml"/><Relationship Id="rId285" Type="http://schemas.openxmlformats.org/officeDocument/2006/relationships/customXml" Target="../ink/ink1570.xml"/><Relationship Id="rId450" Type="http://schemas.openxmlformats.org/officeDocument/2006/relationships/image" Target="../media/image1369.png"/><Relationship Id="rId38" Type="http://schemas.openxmlformats.org/officeDocument/2006/relationships/image" Target="../media/image1138.png"/><Relationship Id="rId103" Type="http://schemas.openxmlformats.org/officeDocument/2006/relationships/customXml" Target="../ink/ink1479.xml"/><Relationship Id="rId310" Type="http://schemas.openxmlformats.org/officeDocument/2006/relationships/image" Target="../media/image1291.png"/><Relationship Id="rId492" Type="http://schemas.openxmlformats.org/officeDocument/2006/relationships/image" Target="../media/image1393.png"/><Relationship Id="rId91" Type="http://schemas.openxmlformats.org/officeDocument/2006/relationships/customXml" Target="../ink/ink1473.xml"/><Relationship Id="rId145" Type="http://schemas.openxmlformats.org/officeDocument/2006/relationships/customXml" Target="../ink/ink1500.xml"/><Relationship Id="rId187" Type="http://schemas.openxmlformats.org/officeDocument/2006/relationships/customXml" Target="../ink/ink1521.xml"/><Relationship Id="rId352" Type="http://schemas.openxmlformats.org/officeDocument/2006/relationships/image" Target="../media/image1315.png"/><Relationship Id="rId394" Type="http://schemas.openxmlformats.org/officeDocument/2006/relationships/image" Target="../media/image1338.png"/><Relationship Id="rId408" Type="http://schemas.openxmlformats.org/officeDocument/2006/relationships/image" Target="../media/image1346.png"/><Relationship Id="rId212" Type="http://schemas.openxmlformats.org/officeDocument/2006/relationships/image" Target="../media/image1236.png"/><Relationship Id="rId254" Type="http://schemas.openxmlformats.org/officeDocument/2006/relationships/image" Target="../media/image1259.png"/><Relationship Id="rId49" Type="http://schemas.openxmlformats.org/officeDocument/2006/relationships/customXml" Target="../ink/ink1452.xml"/><Relationship Id="rId114" Type="http://schemas.openxmlformats.org/officeDocument/2006/relationships/image" Target="../media/image1181.png"/><Relationship Id="rId296" Type="http://schemas.openxmlformats.org/officeDocument/2006/relationships/image" Target="../media/image1283.png"/><Relationship Id="rId461" Type="http://schemas.openxmlformats.org/officeDocument/2006/relationships/customXml" Target="../ink/ink1658.xml"/><Relationship Id="rId60" Type="http://schemas.openxmlformats.org/officeDocument/2006/relationships/image" Target="../media/image1151.png"/><Relationship Id="rId156" Type="http://schemas.openxmlformats.org/officeDocument/2006/relationships/image" Target="../media/image1204.png"/><Relationship Id="rId198" Type="http://schemas.openxmlformats.org/officeDocument/2006/relationships/image" Target="../media/image1228.png"/><Relationship Id="rId321" Type="http://schemas.openxmlformats.org/officeDocument/2006/relationships/customXml" Target="../ink/ink1588.xml"/><Relationship Id="rId363" Type="http://schemas.openxmlformats.org/officeDocument/2006/relationships/customXml" Target="../ink/ink1609.xml"/><Relationship Id="rId419" Type="http://schemas.openxmlformats.org/officeDocument/2006/relationships/customXml" Target="../ink/ink1637.xml"/><Relationship Id="rId223" Type="http://schemas.openxmlformats.org/officeDocument/2006/relationships/customXml" Target="../ink/ink1539.xml"/><Relationship Id="rId430" Type="http://schemas.openxmlformats.org/officeDocument/2006/relationships/image" Target="../media/image1358.png"/><Relationship Id="rId18" Type="http://schemas.openxmlformats.org/officeDocument/2006/relationships/image" Target="../media/image1127.png"/><Relationship Id="rId265" Type="http://schemas.openxmlformats.org/officeDocument/2006/relationships/customXml" Target="../ink/ink1560.xml"/><Relationship Id="rId472" Type="http://schemas.openxmlformats.org/officeDocument/2006/relationships/image" Target="../media/image1382.png"/><Relationship Id="rId125" Type="http://schemas.openxmlformats.org/officeDocument/2006/relationships/customXml" Target="../ink/ink1490.xml"/><Relationship Id="rId167" Type="http://schemas.openxmlformats.org/officeDocument/2006/relationships/customXml" Target="../ink/ink1511.xml"/><Relationship Id="rId332" Type="http://schemas.openxmlformats.org/officeDocument/2006/relationships/image" Target="../media/image1303.png"/><Relationship Id="rId374" Type="http://schemas.openxmlformats.org/officeDocument/2006/relationships/image" Target="../media/image1327.png"/><Relationship Id="rId71" Type="http://schemas.openxmlformats.org/officeDocument/2006/relationships/customXml" Target="../ink/ink1463.xml"/><Relationship Id="rId234" Type="http://schemas.openxmlformats.org/officeDocument/2006/relationships/image" Target="../media/image1248.png"/><Relationship Id="rId2" Type="http://schemas.openxmlformats.org/officeDocument/2006/relationships/image" Target="../media/image1118.png"/><Relationship Id="rId29" Type="http://schemas.openxmlformats.org/officeDocument/2006/relationships/customXml" Target="../ink/ink1442.xml"/><Relationship Id="rId276" Type="http://schemas.openxmlformats.org/officeDocument/2006/relationships/image" Target="../media/image1272.png"/><Relationship Id="rId441" Type="http://schemas.openxmlformats.org/officeDocument/2006/relationships/customXml" Target="../ink/ink1648.xml"/><Relationship Id="rId483" Type="http://schemas.openxmlformats.org/officeDocument/2006/relationships/customXml" Target="../ink/ink1669.xml"/><Relationship Id="rId40" Type="http://schemas.openxmlformats.org/officeDocument/2006/relationships/image" Target="../media/image1139.png"/><Relationship Id="rId136" Type="http://schemas.openxmlformats.org/officeDocument/2006/relationships/image" Target="../media/image1193.png"/><Relationship Id="rId178" Type="http://schemas.openxmlformats.org/officeDocument/2006/relationships/image" Target="../media/image1217.png"/><Relationship Id="rId301" Type="http://schemas.openxmlformats.org/officeDocument/2006/relationships/customXml" Target="../ink/ink1578.xml"/><Relationship Id="rId343" Type="http://schemas.openxmlformats.org/officeDocument/2006/relationships/customXml" Target="../ink/ink1599.xml"/><Relationship Id="rId82" Type="http://schemas.openxmlformats.org/officeDocument/2006/relationships/image" Target="../media/image1163.png"/><Relationship Id="rId203" Type="http://schemas.openxmlformats.org/officeDocument/2006/relationships/customXml" Target="../ink/ink1529.xml"/><Relationship Id="rId385" Type="http://schemas.openxmlformats.org/officeDocument/2006/relationships/customXml" Target="../ink/ink1620.xml"/><Relationship Id="rId245" Type="http://schemas.openxmlformats.org/officeDocument/2006/relationships/customXml" Target="../ink/ink1550.xml"/><Relationship Id="rId287" Type="http://schemas.openxmlformats.org/officeDocument/2006/relationships/customXml" Target="../ink/ink1571.xml"/><Relationship Id="rId410" Type="http://schemas.openxmlformats.org/officeDocument/2006/relationships/image" Target="../media/image1347.png"/><Relationship Id="rId452" Type="http://schemas.openxmlformats.org/officeDocument/2006/relationships/image" Target="../media/image1371.png"/><Relationship Id="rId494" Type="http://schemas.openxmlformats.org/officeDocument/2006/relationships/image" Target="../media/image1394.png"/><Relationship Id="rId105" Type="http://schemas.openxmlformats.org/officeDocument/2006/relationships/customXml" Target="../ink/ink1480.xml"/><Relationship Id="rId147" Type="http://schemas.openxmlformats.org/officeDocument/2006/relationships/customXml" Target="../ink/ink1501.xml"/><Relationship Id="rId312" Type="http://schemas.openxmlformats.org/officeDocument/2006/relationships/image" Target="../media/image1292.png"/><Relationship Id="rId354" Type="http://schemas.openxmlformats.org/officeDocument/2006/relationships/image" Target="../media/image1316.png"/><Relationship Id="rId51" Type="http://schemas.openxmlformats.org/officeDocument/2006/relationships/customXml" Target="../ink/ink1453.xml"/><Relationship Id="rId93" Type="http://schemas.openxmlformats.org/officeDocument/2006/relationships/customXml" Target="../ink/ink1474.xml"/><Relationship Id="rId189" Type="http://schemas.openxmlformats.org/officeDocument/2006/relationships/customXml" Target="../ink/ink1522.xml"/><Relationship Id="rId396" Type="http://schemas.openxmlformats.org/officeDocument/2006/relationships/image" Target="../media/image1339.png"/><Relationship Id="rId214" Type="http://schemas.openxmlformats.org/officeDocument/2006/relationships/image" Target="../media/image1237.png"/><Relationship Id="rId256" Type="http://schemas.openxmlformats.org/officeDocument/2006/relationships/image" Target="../media/image1261.png"/><Relationship Id="rId298" Type="http://schemas.openxmlformats.org/officeDocument/2006/relationships/image" Target="../media/image1284.png"/><Relationship Id="rId421" Type="http://schemas.openxmlformats.org/officeDocument/2006/relationships/customXml" Target="../ink/ink1638.xml"/><Relationship Id="rId463" Type="http://schemas.openxmlformats.org/officeDocument/2006/relationships/customXml" Target="../ink/ink1659.xml"/><Relationship Id="rId116" Type="http://schemas.openxmlformats.org/officeDocument/2006/relationships/image" Target="../media/image1182.png"/><Relationship Id="rId158" Type="http://schemas.openxmlformats.org/officeDocument/2006/relationships/image" Target="../media/image1205.png"/><Relationship Id="rId323" Type="http://schemas.openxmlformats.org/officeDocument/2006/relationships/customXml" Target="../ink/ink1589.xml"/><Relationship Id="rId20" Type="http://schemas.openxmlformats.org/officeDocument/2006/relationships/image" Target="../media/image1128.png"/><Relationship Id="rId62" Type="http://schemas.openxmlformats.org/officeDocument/2006/relationships/image" Target="../media/image1152.png"/><Relationship Id="rId365" Type="http://schemas.openxmlformats.org/officeDocument/2006/relationships/customXml" Target="../ink/ink1610.xml"/><Relationship Id="rId190" Type="http://schemas.openxmlformats.org/officeDocument/2006/relationships/image" Target="../media/image1224.png"/><Relationship Id="rId204" Type="http://schemas.openxmlformats.org/officeDocument/2006/relationships/image" Target="../media/image1232.png"/><Relationship Id="rId225" Type="http://schemas.openxmlformats.org/officeDocument/2006/relationships/customXml" Target="../ink/ink1540.xml"/><Relationship Id="rId246" Type="http://schemas.openxmlformats.org/officeDocument/2006/relationships/image" Target="../media/image1255.png"/><Relationship Id="rId267" Type="http://schemas.openxmlformats.org/officeDocument/2006/relationships/customXml" Target="../ink/ink1561.xml"/><Relationship Id="rId288" Type="http://schemas.openxmlformats.org/officeDocument/2006/relationships/image" Target="../media/image1278.png"/><Relationship Id="rId411" Type="http://schemas.openxmlformats.org/officeDocument/2006/relationships/customXml" Target="../ink/ink1633.xml"/><Relationship Id="rId432" Type="http://schemas.openxmlformats.org/officeDocument/2006/relationships/image" Target="../media/image1359.png"/><Relationship Id="rId453" Type="http://schemas.openxmlformats.org/officeDocument/2006/relationships/customXml" Target="../ink/ink1654.xml"/><Relationship Id="rId474" Type="http://schemas.openxmlformats.org/officeDocument/2006/relationships/image" Target="../media/image1383.png"/><Relationship Id="rId106" Type="http://schemas.openxmlformats.org/officeDocument/2006/relationships/image" Target="../media/image1176.png"/><Relationship Id="rId127" Type="http://schemas.openxmlformats.org/officeDocument/2006/relationships/customXml" Target="../ink/ink1491.xml"/><Relationship Id="rId313" Type="http://schemas.openxmlformats.org/officeDocument/2006/relationships/customXml" Target="../ink/ink1584.xml"/><Relationship Id="rId10" Type="http://schemas.openxmlformats.org/officeDocument/2006/relationships/image" Target="../media/image1123.png"/><Relationship Id="rId31" Type="http://schemas.openxmlformats.org/officeDocument/2006/relationships/customXml" Target="../ink/ink1443.xml"/><Relationship Id="rId52" Type="http://schemas.openxmlformats.org/officeDocument/2006/relationships/image" Target="../media/image1146.png"/><Relationship Id="rId73" Type="http://schemas.openxmlformats.org/officeDocument/2006/relationships/customXml" Target="../ink/ink1464.xml"/><Relationship Id="rId94" Type="http://schemas.openxmlformats.org/officeDocument/2006/relationships/image" Target="../media/image1169.png"/><Relationship Id="rId148" Type="http://schemas.openxmlformats.org/officeDocument/2006/relationships/image" Target="../media/image1199.png"/><Relationship Id="rId169" Type="http://schemas.openxmlformats.org/officeDocument/2006/relationships/customXml" Target="../ink/ink1512.xml"/><Relationship Id="rId334" Type="http://schemas.openxmlformats.org/officeDocument/2006/relationships/image" Target="../media/image1304.png"/><Relationship Id="rId355" Type="http://schemas.openxmlformats.org/officeDocument/2006/relationships/customXml" Target="../ink/ink1605.xml"/><Relationship Id="rId376" Type="http://schemas.openxmlformats.org/officeDocument/2006/relationships/image" Target="../media/image1328.png"/><Relationship Id="rId397" Type="http://schemas.openxmlformats.org/officeDocument/2006/relationships/customXml" Target="../ink/ink1626.xml"/><Relationship Id="rId4" Type="http://schemas.openxmlformats.org/officeDocument/2006/relationships/image" Target="../media/image1119.png"/><Relationship Id="rId180" Type="http://schemas.openxmlformats.org/officeDocument/2006/relationships/image" Target="../media/image1218.png"/><Relationship Id="rId215" Type="http://schemas.openxmlformats.org/officeDocument/2006/relationships/customXml" Target="../ink/ink1535.xml"/><Relationship Id="rId236" Type="http://schemas.openxmlformats.org/officeDocument/2006/relationships/image" Target="../media/image1249.png"/><Relationship Id="rId257" Type="http://schemas.openxmlformats.org/officeDocument/2006/relationships/customXml" Target="../ink/ink1556.xml"/><Relationship Id="rId278" Type="http://schemas.openxmlformats.org/officeDocument/2006/relationships/image" Target="../media/image1273.png"/><Relationship Id="rId401" Type="http://schemas.openxmlformats.org/officeDocument/2006/relationships/customXml" Target="../ink/ink1628.xml"/><Relationship Id="rId422" Type="http://schemas.openxmlformats.org/officeDocument/2006/relationships/image" Target="../media/image1354.png"/><Relationship Id="rId443" Type="http://schemas.openxmlformats.org/officeDocument/2006/relationships/customXml" Target="../ink/ink1649.xml"/><Relationship Id="rId464" Type="http://schemas.openxmlformats.org/officeDocument/2006/relationships/image" Target="../media/image1377.png"/><Relationship Id="rId303" Type="http://schemas.openxmlformats.org/officeDocument/2006/relationships/customXml" Target="../ink/ink1579.xml"/><Relationship Id="rId485" Type="http://schemas.openxmlformats.org/officeDocument/2006/relationships/customXml" Target="../ink/ink1670.xml"/><Relationship Id="rId42" Type="http://schemas.openxmlformats.org/officeDocument/2006/relationships/image" Target="../media/image1141.png"/><Relationship Id="rId84" Type="http://schemas.openxmlformats.org/officeDocument/2006/relationships/image" Target="../media/image1164.png"/><Relationship Id="rId138" Type="http://schemas.openxmlformats.org/officeDocument/2006/relationships/image" Target="../media/image1194.png"/><Relationship Id="rId345" Type="http://schemas.openxmlformats.org/officeDocument/2006/relationships/customXml" Target="../ink/ink1600.xml"/><Relationship Id="rId387" Type="http://schemas.openxmlformats.org/officeDocument/2006/relationships/customXml" Target="../ink/ink1621.xml"/><Relationship Id="rId191" Type="http://schemas.openxmlformats.org/officeDocument/2006/relationships/customXml" Target="../ink/ink1523.xml"/><Relationship Id="rId205" Type="http://schemas.openxmlformats.org/officeDocument/2006/relationships/customXml" Target="../ink/ink1530.xml"/><Relationship Id="rId247" Type="http://schemas.openxmlformats.org/officeDocument/2006/relationships/customXml" Target="../ink/ink1551.xml"/><Relationship Id="rId412" Type="http://schemas.openxmlformats.org/officeDocument/2006/relationships/image" Target="../media/image1348.png"/><Relationship Id="rId107" Type="http://schemas.openxmlformats.org/officeDocument/2006/relationships/customXml" Target="../ink/ink1481.xml"/><Relationship Id="rId289" Type="http://schemas.openxmlformats.org/officeDocument/2006/relationships/customXml" Target="../ink/ink1572.xml"/><Relationship Id="rId454" Type="http://schemas.openxmlformats.org/officeDocument/2006/relationships/image" Target="../media/image1372.png"/><Relationship Id="rId11" Type="http://schemas.openxmlformats.org/officeDocument/2006/relationships/customXml" Target="../ink/ink1433.xml"/><Relationship Id="rId53" Type="http://schemas.openxmlformats.org/officeDocument/2006/relationships/customXml" Target="../ink/ink1454.xml"/><Relationship Id="rId149" Type="http://schemas.openxmlformats.org/officeDocument/2006/relationships/customXml" Target="../ink/ink1502.xml"/><Relationship Id="rId314" Type="http://schemas.openxmlformats.org/officeDocument/2006/relationships/image" Target="../media/image1293.png"/><Relationship Id="rId356" Type="http://schemas.openxmlformats.org/officeDocument/2006/relationships/image" Target="../media/image1317.png"/><Relationship Id="rId398" Type="http://schemas.openxmlformats.org/officeDocument/2006/relationships/image" Target="../media/image1341.png"/><Relationship Id="rId95" Type="http://schemas.openxmlformats.org/officeDocument/2006/relationships/customXml" Target="../ink/ink1475.xml"/><Relationship Id="rId160" Type="http://schemas.openxmlformats.org/officeDocument/2006/relationships/image" Target="../media/image1206.png"/><Relationship Id="rId216" Type="http://schemas.openxmlformats.org/officeDocument/2006/relationships/image" Target="../media/image1238.png"/><Relationship Id="rId423" Type="http://schemas.openxmlformats.org/officeDocument/2006/relationships/customXml" Target="../ink/ink1639.xml"/><Relationship Id="rId258" Type="http://schemas.openxmlformats.org/officeDocument/2006/relationships/image" Target="../media/image1262.png"/><Relationship Id="rId465" Type="http://schemas.openxmlformats.org/officeDocument/2006/relationships/customXml" Target="../ink/ink1660.xml"/><Relationship Id="rId22" Type="http://schemas.openxmlformats.org/officeDocument/2006/relationships/image" Target="../media/image1129.png"/><Relationship Id="rId64" Type="http://schemas.openxmlformats.org/officeDocument/2006/relationships/image" Target="../media/image1153.png"/><Relationship Id="rId118" Type="http://schemas.openxmlformats.org/officeDocument/2006/relationships/image" Target="../media/image1183.png"/><Relationship Id="rId325" Type="http://schemas.openxmlformats.org/officeDocument/2006/relationships/customXml" Target="../ink/ink1590.xml"/><Relationship Id="rId367" Type="http://schemas.openxmlformats.org/officeDocument/2006/relationships/customXml" Target="../ink/ink1611.xml"/><Relationship Id="rId171" Type="http://schemas.openxmlformats.org/officeDocument/2006/relationships/customXml" Target="../ink/ink1513.xml"/><Relationship Id="rId227" Type="http://schemas.openxmlformats.org/officeDocument/2006/relationships/customXml" Target="../ink/ink1541.xml"/><Relationship Id="rId269" Type="http://schemas.openxmlformats.org/officeDocument/2006/relationships/customXml" Target="../ink/ink1562.xml"/><Relationship Id="rId434" Type="http://schemas.openxmlformats.org/officeDocument/2006/relationships/image" Target="../media/image1361.png"/><Relationship Id="rId476" Type="http://schemas.openxmlformats.org/officeDocument/2006/relationships/image" Target="../media/image1384.png"/><Relationship Id="rId33" Type="http://schemas.openxmlformats.org/officeDocument/2006/relationships/customXml" Target="../ink/ink1444.xml"/><Relationship Id="rId129" Type="http://schemas.openxmlformats.org/officeDocument/2006/relationships/customXml" Target="../ink/ink1492.xml"/><Relationship Id="rId280" Type="http://schemas.openxmlformats.org/officeDocument/2006/relationships/image" Target="../media/image1274.png"/><Relationship Id="rId336" Type="http://schemas.openxmlformats.org/officeDocument/2006/relationships/image" Target="../media/image1305.png"/><Relationship Id="rId75" Type="http://schemas.openxmlformats.org/officeDocument/2006/relationships/customXml" Target="../ink/ink1465.xml"/><Relationship Id="rId140" Type="http://schemas.openxmlformats.org/officeDocument/2006/relationships/image" Target="../media/image1195.png"/><Relationship Id="rId182" Type="http://schemas.openxmlformats.org/officeDocument/2006/relationships/image" Target="../media/image1219.png"/><Relationship Id="rId378" Type="http://schemas.openxmlformats.org/officeDocument/2006/relationships/image" Target="../media/image1329.png"/><Relationship Id="rId403" Type="http://schemas.openxmlformats.org/officeDocument/2006/relationships/customXml" Target="../ink/ink1629.xml"/><Relationship Id="rId6" Type="http://schemas.openxmlformats.org/officeDocument/2006/relationships/image" Target="../media/image1121.png"/><Relationship Id="rId238" Type="http://schemas.openxmlformats.org/officeDocument/2006/relationships/image" Target="../media/image1251.png"/><Relationship Id="rId445" Type="http://schemas.openxmlformats.org/officeDocument/2006/relationships/customXml" Target="../ink/ink1650.xml"/><Relationship Id="rId487" Type="http://schemas.openxmlformats.org/officeDocument/2006/relationships/customXml" Target="../ink/ink1671.xml"/><Relationship Id="rId291" Type="http://schemas.openxmlformats.org/officeDocument/2006/relationships/customXml" Target="../ink/ink1573.xml"/><Relationship Id="rId305" Type="http://schemas.openxmlformats.org/officeDocument/2006/relationships/customXml" Target="../ink/ink1580.xml"/><Relationship Id="rId347" Type="http://schemas.openxmlformats.org/officeDocument/2006/relationships/customXml" Target="../ink/ink1601.xml"/><Relationship Id="rId44" Type="http://schemas.openxmlformats.org/officeDocument/2006/relationships/image" Target="../media/image1142.png"/><Relationship Id="rId86" Type="http://schemas.openxmlformats.org/officeDocument/2006/relationships/image" Target="../media/image1165.png"/><Relationship Id="rId151" Type="http://schemas.openxmlformats.org/officeDocument/2006/relationships/customXml" Target="../ink/ink1503.xml"/><Relationship Id="rId389" Type="http://schemas.openxmlformats.org/officeDocument/2006/relationships/customXml" Target="../ink/ink1622.xml"/><Relationship Id="rId193" Type="http://schemas.openxmlformats.org/officeDocument/2006/relationships/customXml" Target="../ink/ink1524.xml"/><Relationship Id="rId207" Type="http://schemas.openxmlformats.org/officeDocument/2006/relationships/customXml" Target="../ink/ink1531.xml"/><Relationship Id="rId249" Type="http://schemas.openxmlformats.org/officeDocument/2006/relationships/customXml" Target="../ink/ink1552.xml"/><Relationship Id="rId414" Type="http://schemas.openxmlformats.org/officeDocument/2006/relationships/image" Target="../media/image1349.png"/><Relationship Id="rId456" Type="http://schemas.openxmlformats.org/officeDocument/2006/relationships/image" Target="../media/image1373.png"/><Relationship Id="rId13" Type="http://schemas.openxmlformats.org/officeDocument/2006/relationships/customXml" Target="../ink/ink1434.xml"/><Relationship Id="rId109" Type="http://schemas.openxmlformats.org/officeDocument/2006/relationships/customXml" Target="../ink/ink1482.xml"/><Relationship Id="rId260" Type="http://schemas.openxmlformats.org/officeDocument/2006/relationships/image" Target="../media/image1263.png"/><Relationship Id="rId316" Type="http://schemas.openxmlformats.org/officeDocument/2006/relationships/image" Target="../media/image1294.png"/><Relationship Id="rId55" Type="http://schemas.openxmlformats.org/officeDocument/2006/relationships/customXml" Target="../ink/ink1455.xml"/><Relationship Id="rId97" Type="http://schemas.openxmlformats.org/officeDocument/2006/relationships/customXml" Target="../ink/ink1476.xml"/><Relationship Id="rId120" Type="http://schemas.openxmlformats.org/officeDocument/2006/relationships/image" Target="../media/image1184.png"/><Relationship Id="rId358" Type="http://schemas.openxmlformats.org/officeDocument/2006/relationships/image" Target="../media/image1318.png"/><Relationship Id="rId162" Type="http://schemas.openxmlformats.org/officeDocument/2006/relationships/image" Target="../media/image1207.png"/><Relationship Id="rId218" Type="http://schemas.openxmlformats.org/officeDocument/2006/relationships/image" Target="../media/image1239.png"/><Relationship Id="rId425" Type="http://schemas.openxmlformats.org/officeDocument/2006/relationships/customXml" Target="../ink/ink1640.xml"/><Relationship Id="rId467" Type="http://schemas.openxmlformats.org/officeDocument/2006/relationships/customXml" Target="../ink/ink1661.xml"/><Relationship Id="rId271" Type="http://schemas.openxmlformats.org/officeDocument/2006/relationships/customXml" Target="../ink/ink1563.xml"/><Relationship Id="rId24" Type="http://schemas.openxmlformats.org/officeDocument/2006/relationships/image" Target="../media/image1131.png"/><Relationship Id="rId66" Type="http://schemas.openxmlformats.org/officeDocument/2006/relationships/image" Target="../media/image1154.png"/><Relationship Id="rId131" Type="http://schemas.openxmlformats.org/officeDocument/2006/relationships/customXml" Target="../ink/ink1493.xml"/><Relationship Id="rId327" Type="http://schemas.openxmlformats.org/officeDocument/2006/relationships/customXml" Target="../ink/ink1591.xml"/><Relationship Id="rId369" Type="http://schemas.openxmlformats.org/officeDocument/2006/relationships/customXml" Target="../ink/ink1612.xml"/><Relationship Id="rId173" Type="http://schemas.openxmlformats.org/officeDocument/2006/relationships/customXml" Target="../ink/ink1514.xml"/><Relationship Id="rId229" Type="http://schemas.openxmlformats.org/officeDocument/2006/relationships/customXml" Target="../ink/ink1542.xml"/><Relationship Id="rId380" Type="http://schemas.openxmlformats.org/officeDocument/2006/relationships/image" Target="../media/image1331.png"/><Relationship Id="rId436" Type="http://schemas.openxmlformats.org/officeDocument/2006/relationships/image" Target="../media/image1362.png"/><Relationship Id="rId240" Type="http://schemas.openxmlformats.org/officeDocument/2006/relationships/image" Target="../media/image1252.png"/><Relationship Id="rId478" Type="http://schemas.openxmlformats.org/officeDocument/2006/relationships/image" Target="../media/image1385.png"/><Relationship Id="rId35" Type="http://schemas.openxmlformats.org/officeDocument/2006/relationships/customXml" Target="../ink/ink1445.xml"/><Relationship Id="rId77" Type="http://schemas.openxmlformats.org/officeDocument/2006/relationships/customXml" Target="../ink/ink1466.xml"/><Relationship Id="rId100" Type="http://schemas.openxmlformats.org/officeDocument/2006/relationships/image" Target="../media/image1173.png"/><Relationship Id="rId282" Type="http://schemas.openxmlformats.org/officeDocument/2006/relationships/image" Target="../media/image1275.png"/><Relationship Id="rId338" Type="http://schemas.openxmlformats.org/officeDocument/2006/relationships/image" Target="../media/image1306.png"/><Relationship Id="rId8" Type="http://schemas.openxmlformats.org/officeDocument/2006/relationships/image" Target="../media/image1122.png"/><Relationship Id="rId142" Type="http://schemas.openxmlformats.org/officeDocument/2006/relationships/image" Target="../media/image1196.png"/><Relationship Id="rId184" Type="http://schemas.openxmlformats.org/officeDocument/2006/relationships/image" Target="../media/image1221.png"/><Relationship Id="rId391" Type="http://schemas.openxmlformats.org/officeDocument/2006/relationships/customXml" Target="../ink/ink1623.xml"/><Relationship Id="rId405" Type="http://schemas.openxmlformats.org/officeDocument/2006/relationships/customXml" Target="../ink/ink1630.xml"/><Relationship Id="rId447" Type="http://schemas.openxmlformats.org/officeDocument/2006/relationships/customXml" Target="../ink/ink1651.xml"/><Relationship Id="rId251" Type="http://schemas.openxmlformats.org/officeDocument/2006/relationships/customXml" Target="../ink/ink1553.xml"/><Relationship Id="rId489" Type="http://schemas.openxmlformats.org/officeDocument/2006/relationships/customXml" Target="../ink/ink1672.xml"/><Relationship Id="rId46" Type="http://schemas.openxmlformats.org/officeDocument/2006/relationships/image" Target="../media/image1143.png"/><Relationship Id="rId293" Type="http://schemas.openxmlformats.org/officeDocument/2006/relationships/customXml" Target="../ink/ink1574.xml"/><Relationship Id="rId307" Type="http://schemas.openxmlformats.org/officeDocument/2006/relationships/customXml" Target="../ink/ink1581.xml"/><Relationship Id="rId349" Type="http://schemas.openxmlformats.org/officeDocument/2006/relationships/customXml" Target="../ink/ink1602.xml"/><Relationship Id="rId88" Type="http://schemas.openxmlformats.org/officeDocument/2006/relationships/image" Target="../media/image1166.png"/><Relationship Id="rId111" Type="http://schemas.openxmlformats.org/officeDocument/2006/relationships/customXml" Target="../ink/ink1483.xml"/><Relationship Id="rId153" Type="http://schemas.openxmlformats.org/officeDocument/2006/relationships/customXml" Target="../ink/ink1504.xml"/><Relationship Id="rId195" Type="http://schemas.openxmlformats.org/officeDocument/2006/relationships/customXml" Target="../ink/ink1525.xml"/><Relationship Id="rId209" Type="http://schemas.openxmlformats.org/officeDocument/2006/relationships/customXml" Target="../ink/ink1532.xml"/><Relationship Id="rId360" Type="http://schemas.openxmlformats.org/officeDocument/2006/relationships/image" Target="../media/image1319.png"/><Relationship Id="rId416" Type="http://schemas.openxmlformats.org/officeDocument/2006/relationships/image" Target="../media/image1351.png"/><Relationship Id="rId220" Type="http://schemas.openxmlformats.org/officeDocument/2006/relationships/image" Target="../media/image1241.png"/><Relationship Id="rId458" Type="http://schemas.openxmlformats.org/officeDocument/2006/relationships/image" Target="../media/image1374.png"/><Relationship Id="rId15" Type="http://schemas.openxmlformats.org/officeDocument/2006/relationships/customXml" Target="../ink/ink1435.xml"/><Relationship Id="rId57" Type="http://schemas.openxmlformats.org/officeDocument/2006/relationships/customXml" Target="../ink/ink1456.xml"/><Relationship Id="rId262" Type="http://schemas.openxmlformats.org/officeDocument/2006/relationships/image" Target="../media/image1264.png"/><Relationship Id="rId318" Type="http://schemas.openxmlformats.org/officeDocument/2006/relationships/image" Target="../media/image1295.png"/><Relationship Id="rId99" Type="http://schemas.openxmlformats.org/officeDocument/2006/relationships/customXml" Target="../ink/ink1477.xml"/><Relationship Id="rId122" Type="http://schemas.openxmlformats.org/officeDocument/2006/relationships/image" Target="../media/image1185.png"/><Relationship Id="rId164" Type="http://schemas.openxmlformats.org/officeDocument/2006/relationships/image" Target="../media/image1208.png"/><Relationship Id="rId371" Type="http://schemas.openxmlformats.org/officeDocument/2006/relationships/customXml" Target="../ink/ink1613.xml"/><Relationship Id="rId427" Type="http://schemas.openxmlformats.org/officeDocument/2006/relationships/customXml" Target="../ink/ink1641.xml"/><Relationship Id="rId469" Type="http://schemas.openxmlformats.org/officeDocument/2006/relationships/customXml" Target="../ink/ink1662.xml"/><Relationship Id="rId26" Type="http://schemas.openxmlformats.org/officeDocument/2006/relationships/image" Target="../media/image1132.png"/><Relationship Id="rId231" Type="http://schemas.openxmlformats.org/officeDocument/2006/relationships/customXml" Target="../ink/ink1543.xml"/><Relationship Id="rId273" Type="http://schemas.openxmlformats.org/officeDocument/2006/relationships/customXml" Target="../ink/ink1564.xml"/><Relationship Id="rId329" Type="http://schemas.openxmlformats.org/officeDocument/2006/relationships/customXml" Target="../ink/ink1592.xml"/><Relationship Id="rId480" Type="http://schemas.openxmlformats.org/officeDocument/2006/relationships/image" Target="../media/image1386.png"/><Relationship Id="rId68" Type="http://schemas.openxmlformats.org/officeDocument/2006/relationships/image" Target="../media/image1155.png"/><Relationship Id="rId133" Type="http://schemas.openxmlformats.org/officeDocument/2006/relationships/customXml" Target="../ink/ink1494.xml"/><Relationship Id="rId175" Type="http://schemas.openxmlformats.org/officeDocument/2006/relationships/customXml" Target="../ink/ink1515.xml"/><Relationship Id="rId340" Type="http://schemas.openxmlformats.org/officeDocument/2006/relationships/image" Target="../media/image1307.png"/><Relationship Id="rId200" Type="http://schemas.openxmlformats.org/officeDocument/2006/relationships/image" Target="../media/image1229.png"/><Relationship Id="rId382" Type="http://schemas.openxmlformats.org/officeDocument/2006/relationships/image" Target="../media/image1332.png"/><Relationship Id="rId438" Type="http://schemas.openxmlformats.org/officeDocument/2006/relationships/image" Target="../media/image1363.png"/><Relationship Id="rId242" Type="http://schemas.openxmlformats.org/officeDocument/2006/relationships/image" Target="../media/image1253.png"/><Relationship Id="rId284" Type="http://schemas.openxmlformats.org/officeDocument/2006/relationships/image" Target="../media/image1276.png"/><Relationship Id="rId491" Type="http://schemas.openxmlformats.org/officeDocument/2006/relationships/customXml" Target="../ink/ink1673.xml"/><Relationship Id="rId37" Type="http://schemas.openxmlformats.org/officeDocument/2006/relationships/customXml" Target="../ink/ink1446.xml"/><Relationship Id="rId79" Type="http://schemas.openxmlformats.org/officeDocument/2006/relationships/customXml" Target="../ink/ink1467.xml"/><Relationship Id="rId102" Type="http://schemas.openxmlformats.org/officeDocument/2006/relationships/image" Target="../media/image1174.png"/><Relationship Id="rId144" Type="http://schemas.openxmlformats.org/officeDocument/2006/relationships/image" Target="../media/image1197.png"/><Relationship Id="rId90" Type="http://schemas.openxmlformats.org/officeDocument/2006/relationships/image" Target="../media/image1167.png"/><Relationship Id="rId186" Type="http://schemas.openxmlformats.org/officeDocument/2006/relationships/image" Target="../media/image1222.png"/><Relationship Id="rId351" Type="http://schemas.openxmlformats.org/officeDocument/2006/relationships/customXml" Target="../ink/ink1603.xml"/><Relationship Id="rId393" Type="http://schemas.openxmlformats.org/officeDocument/2006/relationships/customXml" Target="../ink/ink1624.xml"/><Relationship Id="rId407" Type="http://schemas.openxmlformats.org/officeDocument/2006/relationships/customXml" Target="../ink/ink1631.xml"/><Relationship Id="rId449" Type="http://schemas.openxmlformats.org/officeDocument/2006/relationships/customXml" Target="../ink/ink1652.xml"/><Relationship Id="rId211" Type="http://schemas.openxmlformats.org/officeDocument/2006/relationships/customXml" Target="../ink/ink1533.xml"/><Relationship Id="rId253" Type="http://schemas.openxmlformats.org/officeDocument/2006/relationships/customXml" Target="../ink/ink1554.xml"/><Relationship Id="rId295" Type="http://schemas.openxmlformats.org/officeDocument/2006/relationships/customXml" Target="../ink/ink1575.xml"/><Relationship Id="rId309" Type="http://schemas.openxmlformats.org/officeDocument/2006/relationships/customXml" Target="../ink/ink1582.xml"/><Relationship Id="rId460" Type="http://schemas.openxmlformats.org/officeDocument/2006/relationships/image" Target="../media/image1375.png"/><Relationship Id="rId48" Type="http://schemas.openxmlformats.org/officeDocument/2006/relationships/image" Target="../media/image1144.png"/><Relationship Id="rId113" Type="http://schemas.openxmlformats.org/officeDocument/2006/relationships/customXml" Target="../ink/ink1484.xml"/><Relationship Id="rId320" Type="http://schemas.openxmlformats.org/officeDocument/2006/relationships/image" Target="../media/image1296.png"/><Relationship Id="rId155" Type="http://schemas.openxmlformats.org/officeDocument/2006/relationships/customXml" Target="../ink/ink1505.xml"/><Relationship Id="rId197" Type="http://schemas.openxmlformats.org/officeDocument/2006/relationships/customXml" Target="../ink/ink1526.xml"/><Relationship Id="rId362" Type="http://schemas.openxmlformats.org/officeDocument/2006/relationships/image" Target="../media/image1321.png"/><Relationship Id="rId418" Type="http://schemas.openxmlformats.org/officeDocument/2006/relationships/image" Target="../media/image1352.png"/><Relationship Id="rId222" Type="http://schemas.openxmlformats.org/officeDocument/2006/relationships/image" Target="../media/image1242.png"/><Relationship Id="rId264" Type="http://schemas.openxmlformats.org/officeDocument/2006/relationships/image" Target="../media/image1265.png"/><Relationship Id="rId471" Type="http://schemas.openxmlformats.org/officeDocument/2006/relationships/customXml" Target="../ink/ink1663.xml"/><Relationship Id="rId17" Type="http://schemas.openxmlformats.org/officeDocument/2006/relationships/customXml" Target="../ink/ink1436.xml"/><Relationship Id="rId59" Type="http://schemas.openxmlformats.org/officeDocument/2006/relationships/customXml" Target="../ink/ink1457.xml"/><Relationship Id="rId124" Type="http://schemas.openxmlformats.org/officeDocument/2006/relationships/image" Target="../media/image1186.png"/><Relationship Id="rId70" Type="http://schemas.openxmlformats.org/officeDocument/2006/relationships/image" Target="../media/image1156.png"/><Relationship Id="rId166" Type="http://schemas.openxmlformats.org/officeDocument/2006/relationships/image" Target="../media/image1209.png"/><Relationship Id="rId331" Type="http://schemas.openxmlformats.org/officeDocument/2006/relationships/customXml" Target="../ink/ink1593.xml"/><Relationship Id="rId373" Type="http://schemas.openxmlformats.org/officeDocument/2006/relationships/customXml" Target="../ink/ink1614.xml"/><Relationship Id="rId429" Type="http://schemas.openxmlformats.org/officeDocument/2006/relationships/customXml" Target="../ink/ink1642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544.xml"/><Relationship Id="rId440" Type="http://schemas.openxmlformats.org/officeDocument/2006/relationships/image" Target="../media/image1364.png"/><Relationship Id="rId28" Type="http://schemas.openxmlformats.org/officeDocument/2006/relationships/image" Target="../media/image1133.png"/><Relationship Id="rId275" Type="http://schemas.openxmlformats.org/officeDocument/2006/relationships/customXml" Target="../ink/ink1565.xml"/><Relationship Id="rId300" Type="http://schemas.openxmlformats.org/officeDocument/2006/relationships/image" Target="../media/image1285.png"/><Relationship Id="rId482" Type="http://schemas.openxmlformats.org/officeDocument/2006/relationships/image" Target="../media/image1387.png"/><Relationship Id="rId81" Type="http://schemas.openxmlformats.org/officeDocument/2006/relationships/customXml" Target="../ink/ink1468.xml"/><Relationship Id="rId135" Type="http://schemas.openxmlformats.org/officeDocument/2006/relationships/customXml" Target="../ink/ink1495.xml"/><Relationship Id="rId177" Type="http://schemas.openxmlformats.org/officeDocument/2006/relationships/customXml" Target="../ink/ink1516.xml"/><Relationship Id="rId342" Type="http://schemas.openxmlformats.org/officeDocument/2006/relationships/image" Target="../media/image1308.png"/><Relationship Id="rId384" Type="http://schemas.openxmlformats.org/officeDocument/2006/relationships/image" Target="../media/image1333.png"/><Relationship Id="rId202" Type="http://schemas.openxmlformats.org/officeDocument/2006/relationships/image" Target="../media/image1231.png"/><Relationship Id="rId244" Type="http://schemas.openxmlformats.org/officeDocument/2006/relationships/image" Target="../media/image1254.png"/><Relationship Id="rId39" Type="http://schemas.openxmlformats.org/officeDocument/2006/relationships/customXml" Target="../ink/ink1447.xml"/><Relationship Id="rId286" Type="http://schemas.openxmlformats.org/officeDocument/2006/relationships/image" Target="../media/image1277.png"/><Relationship Id="rId451" Type="http://schemas.openxmlformats.org/officeDocument/2006/relationships/customXml" Target="../ink/ink1653.xml"/><Relationship Id="rId493" Type="http://schemas.openxmlformats.org/officeDocument/2006/relationships/customXml" Target="../ink/ink1674.xml"/><Relationship Id="rId50" Type="http://schemas.openxmlformats.org/officeDocument/2006/relationships/image" Target="../media/image1145.png"/><Relationship Id="rId104" Type="http://schemas.openxmlformats.org/officeDocument/2006/relationships/image" Target="../media/image1175.png"/><Relationship Id="rId146" Type="http://schemas.openxmlformats.org/officeDocument/2006/relationships/image" Target="../media/image1198.png"/><Relationship Id="rId188" Type="http://schemas.openxmlformats.org/officeDocument/2006/relationships/image" Target="../media/image1223.png"/><Relationship Id="rId311" Type="http://schemas.openxmlformats.org/officeDocument/2006/relationships/customXml" Target="../ink/ink1583.xml"/><Relationship Id="rId353" Type="http://schemas.openxmlformats.org/officeDocument/2006/relationships/customXml" Target="../ink/ink1604.xml"/><Relationship Id="rId395" Type="http://schemas.openxmlformats.org/officeDocument/2006/relationships/customXml" Target="../ink/ink1625.xml"/><Relationship Id="rId409" Type="http://schemas.openxmlformats.org/officeDocument/2006/relationships/customXml" Target="../ink/ink1632.xml"/><Relationship Id="rId92" Type="http://schemas.openxmlformats.org/officeDocument/2006/relationships/image" Target="../media/image1168.png"/><Relationship Id="rId213" Type="http://schemas.openxmlformats.org/officeDocument/2006/relationships/customXml" Target="../ink/ink1534.xml"/><Relationship Id="rId420" Type="http://schemas.openxmlformats.org/officeDocument/2006/relationships/image" Target="../media/image1353.png"/><Relationship Id="rId255" Type="http://schemas.openxmlformats.org/officeDocument/2006/relationships/customXml" Target="../ink/ink1555.xml"/><Relationship Id="rId297" Type="http://schemas.openxmlformats.org/officeDocument/2006/relationships/customXml" Target="../ink/ink1576.xml"/><Relationship Id="rId462" Type="http://schemas.openxmlformats.org/officeDocument/2006/relationships/image" Target="../media/image1376.png"/><Relationship Id="rId115" Type="http://schemas.openxmlformats.org/officeDocument/2006/relationships/customXml" Target="../ink/ink1485.xml"/><Relationship Id="rId157" Type="http://schemas.openxmlformats.org/officeDocument/2006/relationships/customXml" Target="../ink/ink1506.xml"/><Relationship Id="rId322" Type="http://schemas.openxmlformats.org/officeDocument/2006/relationships/image" Target="../media/image1297.png"/><Relationship Id="rId364" Type="http://schemas.openxmlformats.org/officeDocument/2006/relationships/image" Target="../media/image1322.png"/><Relationship Id="rId61" Type="http://schemas.openxmlformats.org/officeDocument/2006/relationships/customXml" Target="../ink/ink1458.xml"/><Relationship Id="rId199" Type="http://schemas.openxmlformats.org/officeDocument/2006/relationships/customXml" Target="../ink/ink1527.xml"/><Relationship Id="rId19" Type="http://schemas.openxmlformats.org/officeDocument/2006/relationships/customXml" Target="../ink/ink1437.xml"/><Relationship Id="rId224" Type="http://schemas.openxmlformats.org/officeDocument/2006/relationships/image" Target="../media/image1243.png"/><Relationship Id="rId266" Type="http://schemas.openxmlformats.org/officeDocument/2006/relationships/image" Target="../media/image1266.png"/><Relationship Id="rId431" Type="http://schemas.openxmlformats.org/officeDocument/2006/relationships/customXml" Target="../ink/ink1643.xml"/><Relationship Id="rId473" Type="http://schemas.openxmlformats.org/officeDocument/2006/relationships/customXml" Target="../ink/ink1664.xml"/><Relationship Id="rId30" Type="http://schemas.openxmlformats.org/officeDocument/2006/relationships/image" Target="../media/image1134.png"/><Relationship Id="rId126" Type="http://schemas.openxmlformats.org/officeDocument/2006/relationships/image" Target="../media/image1187.png"/><Relationship Id="rId168" Type="http://schemas.openxmlformats.org/officeDocument/2006/relationships/image" Target="../media/image1212.png"/><Relationship Id="rId333" Type="http://schemas.openxmlformats.org/officeDocument/2006/relationships/customXml" Target="../ink/ink1594.xml"/><Relationship Id="rId72" Type="http://schemas.openxmlformats.org/officeDocument/2006/relationships/image" Target="../media/image1157.png"/><Relationship Id="rId375" Type="http://schemas.openxmlformats.org/officeDocument/2006/relationships/customXml" Target="../ink/ink1615.xml"/><Relationship Id="rId3" Type="http://schemas.openxmlformats.org/officeDocument/2006/relationships/customXml" Target="../ink/ink1429.xml"/><Relationship Id="rId235" Type="http://schemas.openxmlformats.org/officeDocument/2006/relationships/customXml" Target="../ink/ink1545.xml"/><Relationship Id="rId277" Type="http://schemas.openxmlformats.org/officeDocument/2006/relationships/customXml" Target="../ink/ink1566.xml"/><Relationship Id="rId400" Type="http://schemas.openxmlformats.org/officeDocument/2006/relationships/image" Target="../media/image1342.png"/><Relationship Id="rId442" Type="http://schemas.openxmlformats.org/officeDocument/2006/relationships/image" Target="../media/image1365.png"/><Relationship Id="rId484" Type="http://schemas.openxmlformats.org/officeDocument/2006/relationships/image" Target="../media/image1388.png"/><Relationship Id="rId137" Type="http://schemas.openxmlformats.org/officeDocument/2006/relationships/customXml" Target="../ink/ink1496.xml"/><Relationship Id="rId302" Type="http://schemas.openxmlformats.org/officeDocument/2006/relationships/image" Target="../media/image1286.png"/><Relationship Id="rId344" Type="http://schemas.openxmlformats.org/officeDocument/2006/relationships/image" Target="../media/image1309.png"/><Relationship Id="rId41" Type="http://schemas.openxmlformats.org/officeDocument/2006/relationships/customXml" Target="../ink/ink1448.xml"/><Relationship Id="rId83" Type="http://schemas.openxmlformats.org/officeDocument/2006/relationships/customXml" Target="../ink/ink1469.xml"/><Relationship Id="rId179" Type="http://schemas.openxmlformats.org/officeDocument/2006/relationships/customXml" Target="../ink/ink1517.xml"/><Relationship Id="rId386" Type="http://schemas.openxmlformats.org/officeDocument/2006/relationships/image" Target="../media/image1334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59.png"/><Relationship Id="rId21" Type="http://schemas.openxmlformats.org/officeDocument/2006/relationships/image" Target="../media/image1405.png"/><Relationship Id="rId42" Type="http://schemas.openxmlformats.org/officeDocument/2006/relationships/customXml" Target="../ink/ink1695.xml"/><Relationship Id="rId63" Type="http://schemas.openxmlformats.org/officeDocument/2006/relationships/image" Target="../media/image1429.png"/><Relationship Id="rId84" Type="http://schemas.openxmlformats.org/officeDocument/2006/relationships/customXml" Target="../ink/ink1716.xml"/><Relationship Id="rId138" Type="http://schemas.openxmlformats.org/officeDocument/2006/relationships/customXml" Target="../ink/ink1743.xml"/><Relationship Id="rId159" Type="http://schemas.openxmlformats.org/officeDocument/2006/relationships/image" Target="../media/image1483.png"/><Relationship Id="rId170" Type="http://schemas.openxmlformats.org/officeDocument/2006/relationships/customXml" Target="../ink/ink1759.xml"/><Relationship Id="rId191" Type="http://schemas.openxmlformats.org/officeDocument/2006/relationships/image" Target="../media/image1501.png"/><Relationship Id="rId205" Type="http://schemas.openxmlformats.org/officeDocument/2006/relationships/image" Target="../media/image1508.png"/><Relationship Id="rId226" Type="http://schemas.openxmlformats.org/officeDocument/2006/relationships/customXml" Target="../ink/ink1787.xml"/><Relationship Id="rId247" Type="http://schemas.openxmlformats.org/officeDocument/2006/relationships/image" Target="../media/image1533.png"/><Relationship Id="rId107" Type="http://schemas.openxmlformats.org/officeDocument/2006/relationships/image" Target="../media/image1454.png"/><Relationship Id="rId11" Type="http://schemas.openxmlformats.org/officeDocument/2006/relationships/image" Target="../media/image1399.png"/><Relationship Id="rId32" Type="http://schemas.openxmlformats.org/officeDocument/2006/relationships/customXml" Target="../ink/ink1690.xml"/><Relationship Id="rId53" Type="http://schemas.openxmlformats.org/officeDocument/2006/relationships/image" Target="../media/image1424.png"/><Relationship Id="rId74" Type="http://schemas.openxmlformats.org/officeDocument/2006/relationships/customXml" Target="../ink/ink1711.xml"/><Relationship Id="rId128" Type="http://schemas.openxmlformats.org/officeDocument/2006/relationships/customXml" Target="../ink/ink1738.xml"/><Relationship Id="rId149" Type="http://schemas.openxmlformats.org/officeDocument/2006/relationships/image" Target="../media/image1477.png"/><Relationship Id="rId5" Type="http://schemas.openxmlformats.org/officeDocument/2006/relationships/image" Target="../media/image1396.png"/><Relationship Id="rId95" Type="http://schemas.openxmlformats.org/officeDocument/2006/relationships/image" Target="../media/image1447.png"/><Relationship Id="rId160" Type="http://schemas.openxmlformats.org/officeDocument/2006/relationships/customXml" Target="../ink/ink1754.xml"/><Relationship Id="rId181" Type="http://schemas.openxmlformats.org/officeDocument/2006/relationships/image" Target="../media/image1495.png"/><Relationship Id="rId216" Type="http://schemas.openxmlformats.org/officeDocument/2006/relationships/customXml" Target="../ink/ink1782.xml"/><Relationship Id="rId237" Type="http://schemas.openxmlformats.org/officeDocument/2006/relationships/image" Target="../media/image1527.png"/><Relationship Id="rId258" Type="http://schemas.openxmlformats.org/officeDocument/2006/relationships/customXml" Target="../ink/ink1803.xml"/><Relationship Id="rId22" Type="http://schemas.openxmlformats.org/officeDocument/2006/relationships/customXml" Target="../ink/ink1685.xml"/><Relationship Id="rId43" Type="http://schemas.openxmlformats.org/officeDocument/2006/relationships/image" Target="../media/image1418.png"/><Relationship Id="rId64" Type="http://schemas.openxmlformats.org/officeDocument/2006/relationships/customXml" Target="../ink/ink1706.xml"/><Relationship Id="rId118" Type="http://schemas.openxmlformats.org/officeDocument/2006/relationships/customXml" Target="../ink/ink1733.xml"/><Relationship Id="rId139" Type="http://schemas.openxmlformats.org/officeDocument/2006/relationships/image" Target="../media/image1472.png"/><Relationship Id="rId85" Type="http://schemas.openxmlformats.org/officeDocument/2006/relationships/image" Target="../media/image1442.png"/><Relationship Id="rId150" Type="http://schemas.openxmlformats.org/officeDocument/2006/relationships/customXml" Target="../ink/ink1749.xml"/><Relationship Id="rId171" Type="http://schemas.openxmlformats.org/officeDocument/2006/relationships/image" Target="../media/image1489.png"/><Relationship Id="rId192" Type="http://schemas.openxmlformats.org/officeDocument/2006/relationships/customXml" Target="../ink/ink1770.xml"/><Relationship Id="rId206" Type="http://schemas.openxmlformats.org/officeDocument/2006/relationships/customXml" Target="../ink/ink1777.xml"/><Relationship Id="rId227" Type="http://schemas.openxmlformats.org/officeDocument/2006/relationships/image" Target="../media/image1522.png"/><Relationship Id="rId248" Type="http://schemas.openxmlformats.org/officeDocument/2006/relationships/customXml" Target="../ink/ink1798.xml"/><Relationship Id="rId12" Type="http://schemas.openxmlformats.org/officeDocument/2006/relationships/customXml" Target="../ink/ink1680.xml"/><Relationship Id="rId33" Type="http://schemas.openxmlformats.org/officeDocument/2006/relationships/image" Target="../media/image1413.png"/><Relationship Id="rId108" Type="http://schemas.openxmlformats.org/officeDocument/2006/relationships/customXml" Target="../ink/ink1728.xml"/><Relationship Id="rId129" Type="http://schemas.openxmlformats.org/officeDocument/2006/relationships/image" Target="../media/image1466.png"/><Relationship Id="rId54" Type="http://schemas.openxmlformats.org/officeDocument/2006/relationships/customXml" Target="../ink/ink1701.xml"/><Relationship Id="rId75" Type="http://schemas.openxmlformats.org/officeDocument/2006/relationships/image" Target="../media/image1436.png"/><Relationship Id="rId96" Type="http://schemas.openxmlformats.org/officeDocument/2006/relationships/customXml" Target="../ink/ink1722.xml"/><Relationship Id="rId140" Type="http://schemas.openxmlformats.org/officeDocument/2006/relationships/customXml" Target="../ink/ink1744.xml"/><Relationship Id="rId161" Type="http://schemas.openxmlformats.org/officeDocument/2006/relationships/image" Target="../media/image1484.png"/><Relationship Id="rId182" Type="http://schemas.openxmlformats.org/officeDocument/2006/relationships/customXml" Target="../ink/ink1765.xml"/><Relationship Id="rId217" Type="http://schemas.openxmlformats.org/officeDocument/2006/relationships/image" Target="../media/image1516.png"/><Relationship Id="rId6" Type="http://schemas.openxmlformats.org/officeDocument/2006/relationships/customXml" Target="../ink/ink1677.xml"/><Relationship Id="rId238" Type="http://schemas.openxmlformats.org/officeDocument/2006/relationships/customXml" Target="../ink/ink1793.xml"/><Relationship Id="rId259" Type="http://schemas.openxmlformats.org/officeDocument/2006/relationships/image" Target="../media/image1539.png"/><Relationship Id="rId23" Type="http://schemas.openxmlformats.org/officeDocument/2006/relationships/image" Target="../media/image1406.png"/><Relationship Id="rId119" Type="http://schemas.openxmlformats.org/officeDocument/2006/relationships/image" Target="../media/image1461.png"/><Relationship Id="rId44" Type="http://schemas.openxmlformats.org/officeDocument/2006/relationships/customXml" Target="../ink/ink1696.xml"/><Relationship Id="rId65" Type="http://schemas.openxmlformats.org/officeDocument/2006/relationships/image" Target="../media/image1431.png"/><Relationship Id="rId86" Type="http://schemas.openxmlformats.org/officeDocument/2006/relationships/customXml" Target="../ink/ink1717.xml"/><Relationship Id="rId130" Type="http://schemas.openxmlformats.org/officeDocument/2006/relationships/customXml" Target="../ink/ink1739.xml"/><Relationship Id="rId151" Type="http://schemas.openxmlformats.org/officeDocument/2006/relationships/image" Target="../media/image1478.png"/><Relationship Id="rId172" Type="http://schemas.openxmlformats.org/officeDocument/2006/relationships/customXml" Target="../ink/ink1760.xml"/><Relationship Id="rId193" Type="http://schemas.openxmlformats.org/officeDocument/2006/relationships/image" Target="../media/image1502.png"/><Relationship Id="rId207" Type="http://schemas.openxmlformats.org/officeDocument/2006/relationships/image" Target="../media/image1509.png"/><Relationship Id="rId228" Type="http://schemas.openxmlformats.org/officeDocument/2006/relationships/customXml" Target="../ink/ink1788.xml"/><Relationship Id="rId249" Type="http://schemas.openxmlformats.org/officeDocument/2006/relationships/image" Target="../media/image1534.png"/><Relationship Id="rId13" Type="http://schemas.openxmlformats.org/officeDocument/2006/relationships/image" Target="../media/image1401.png"/><Relationship Id="rId109" Type="http://schemas.openxmlformats.org/officeDocument/2006/relationships/image" Target="../media/image1455.png"/><Relationship Id="rId34" Type="http://schemas.openxmlformats.org/officeDocument/2006/relationships/customXml" Target="../ink/ink1691.xml"/><Relationship Id="rId55" Type="http://schemas.openxmlformats.org/officeDocument/2006/relationships/image" Target="../media/image1425.png"/><Relationship Id="rId76" Type="http://schemas.openxmlformats.org/officeDocument/2006/relationships/customXml" Target="../ink/ink1712.xml"/><Relationship Id="rId97" Type="http://schemas.openxmlformats.org/officeDocument/2006/relationships/image" Target="../media/image1448.png"/><Relationship Id="rId120" Type="http://schemas.openxmlformats.org/officeDocument/2006/relationships/customXml" Target="../ink/ink1734.xml"/><Relationship Id="rId141" Type="http://schemas.openxmlformats.org/officeDocument/2006/relationships/image" Target="../media/image1473.png"/><Relationship Id="rId7" Type="http://schemas.openxmlformats.org/officeDocument/2006/relationships/image" Target="../media/image1397.png"/><Relationship Id="rId162" Type="http://schemas.openxmlformats.org/officeDocument/2006/relationships/customXml" Target="../ink/ink1755.xml"/><Relationship Id="rId183" Type="http://schemas.openxmlformats.org/officeDocument/2006/relationships/image" Target="../media/image1496.png"/><Relationship Id="rId218" Type="http://schemas.openxmlformats.org/officeDocument/2006/relationships/customXml" Target="../ink/ink1783.xml"/><Relationship Id="rId239" Type="http://schemas.openxmlformats.org/officeDocument/2006/relationships/image" Target="../media/image1528.png"/><Relationship Id="rId250" Type="http://schemas.openxmlformats.org/officeDocument/2006/relationships/customXml" Target="../ink/ink1799.xml"/><Relationship Id="rId24" Type="http://schemas.openxmlformats.org/officeDocument/2006/relationships/customXml" Target="../ink/ink1686.xml"/><Relationship Id="rId45" Type="http://schemas.openxmlformats.org/officeDocument/2006/relationships/image" Target="../media/image1419.png"/><Relationship Id="rId66" Type="http://schemas.openxmlformats.org/officeDocument/2006/relationships/customXml" Target="../ink/ink1707.xml"/><Relationship Id="rId87" Type="http://schemas.openxmlformats.org/officeDocument/2006/relationships/image" Target="../media/image1443.png"/><Relationship Id="rId110" Type="http://schemas.openxmlformats.org/officeDocument/2006/relationships/customXml" Target="../ink/ink1729.xml"/><Relationship Id="rId131" Type="http://schemas.openxmlformats.org/officeDocument/2006/relationships/image" Target="../media/image1467.png"/><Relationship Id="rId152" Type="http://schemas.openxmlformats.org/officeDocument/2006/relationships/customXml" Target="../ink/ink1750.xml"/><Relationship Id="rId173" Type="http://schemas.openxmlformats.org/officeDocument/2006/relationships/image" Target="../media/image1491.png"/><Relationship Id="rId194" Type="http://schemas.openxmlformats.org/officeDocument/2006/relationships/customXml" Target="../ink/ink1771.xml"/><Relationship Id="rId208" Type="http://schemas.openxmlformats.org/officeDocument/2006/relationships/customXml" Target="../ink/ink1778.xml"/><Relationship Id="rId229" Type="http://schemas.openxmlformats.org/officeDocument/2006/relationships/image" Target="../media/image1523.png"/><Relationship Id="rId240" Type="http://schemas.openxmlformats.org/officeDocument/2006/relationships/customXml" Target="../ink/ink1794.xml"/><Relationship Id="rId14" Type="http://schemas.openxmlformats.org/officeDocument/2006/relationships/customXml" Target="../ink/ink1681.xml"/><Relationship Id="rId35" Type="http://schemas.openxmlformats.org/officeDocument/2006/relationships/image" Target="../media/image1414.png"/><Relationship Id="rId56" Type="http://schemas.openxmlformats.org/officeDocument/2006/relationships/customXml" Target="../ink/ink1702.xml"/><Relationship Id="rId77" Type="http://schemas.openxmlformats.org/officeDocument/2006/relationships/image" Target="../media/image1437.png"/><Relationship Id="rId100" Type="http://schemas.openxmlformats.org/officeDocument/2006/relationships/customXml" Target="../ink/ink1724.xml"/><Relationship Id="rId8" Type="http://schemas.openxmlformats.org/officeDocument/2006/relationships/customXml" Target="../ink/ink1678.xml"/><Relationship Id="rId98" Type="http://schemas.openxmlformats.org/officeDocument/2006/relationships/customXml" Target="../ink/ink1723.xml"/><Relationship Id="rId121" Type="http://schemas.openxmlformats.org/officeDocument/2006/relationships/image" Target="../media/image1462.png"/><Relationship Id="rId142" Type="http://schemas.openxmlformats.org/officeDocument/2006/relationships/customXml" Target="../ink/ink1745.xml"/><Relationship Id="rId163" Type="http://schemas.openxmlformats.org/officeDocument/2006/relationships/image" Target="../media/image1485.png"/><Relationship Id="rId184" Type="http://schemas.openxmlformats.org/officeDocument/2006/relationships/customXml" Target="../ink/ink1766.xml"/><Relationship Id="rId219" Type="http://schemas.openxmlformats.org/officeDocument/2006/relationships/image" Target="../media/image1517.png"/><Relationship Id="rId230" Type="http://schemas.openxmlformats.org/officeDocument/2006/relationships/customXml" Target="../ink/ink1789.xml"/><Relationship Id="rId251" Type="http://schemas.openxmlformats.org/officeDocument/2006/relationships/image" Target="../media/image1535.png"/><Relationship Id="rId25" Type="http://schemas.openxmlformats.org/officeDocument/2006/relationships/image" Target="../media/image1407.png"/><Relationship Id="rId46" Type="http://schemas.openxmlformats.org/officeDocument/2006/relationships/customXml" Target="../ink/ink1697.xml"/><Relationship Id="rId67" Type="http://schemas.openxmlformats.org/officeDocument/2006/relationships/image" Target="../media/image1432.png"/><Relationship Id="rId88" Type="http://schemas.openxmlformats.org/officeDocument/2006/relationships/customXml" Target="../ink/ink1718.xml"/><Relationship Id="rId111" Type="http://schemas.openxmlformats.org/officeDocument/2006/relationships/image" Target="../media/image1456.png"/><Relationship Id="rId132" Type="http://schemas.openxmlformats.org/officeDocument/2006/relationships/customXml" Target="../ink/ink1740.xml"/><Relationship Id="rId153" Type="http://schemas.openxmlformats.org/officeDocument/2006/relationships/image" Target="../media/image1479.png"/><Relationship Id="rId174" Type="http://schemas.openxmlformats.org/officeDocument/2006/relationships/customXml" Target="../ink/ink1761.xml"/><Relationship Id="rId195" Type="http://schemas.openxmlformats.org/officeDocument/2006/relationships/image" Target="../media/image1503.png"/><Relationship Id="rId209" Type="http://schemas.openxmlformats.org/officeDocument/2006/relationships/image" Target="../media/image1512.png"/><Relationship Id="rId220" Type="http://schemas.openxmlformats.org/officeDocument/2006/relationships/customXml" Target="../ink/ink1784.xml"/><Relationship Id="rId241" Type="http://schemas.openxmlformats.org/officeDocument/2006/relationships/image" Target="../media/image1529.png"/><Relationship Id="rId15" Type="http://schemas.openxmlformats.org/officeDocument/2006/relationships/image" Target="../media/image1402.png"/><Relationship Id="rId36" Type="http://schemas.openxmlformats.org/officeDocument/2006/relationships/customXml" Target="../ink/ink1692.xml"/><Relationship Id="rId57" Type="http://schemas.openxmlformats.org/officeDocument/2006/relationships/image" Target="../media/image1426.png"/><Relationship Id="rId78" Type="http://schemas.openxmlformats.org/officeDocument/2006/relationships/customXml" Target="../ink/ink1713.xml"/><Relationship Id="rId99" Type="http://schemas.openxmlformats.org/officeDocument/2006/relationships/image" Target="../media/image1449.png"/><Relationship Id="rId101" Type="http://schemas.openxmlformats.org/officeDocument/2006/relationships/image" Target="../media/image1451.png"/><Relationship Id="rId122" Type="http://schemas.openxmlformats.org/officeDocument/2006/relationships/customXml" Target="../ink/ink1735.xml"/><Relationship Id="rId143" Type="http://schemas.openxmlformats.org/officeDocument/2006/relationships/image" Target="../media/image1474.png"/><Relationship Id="rId164" Type="http://schemas.openxmlformats.org/officeDocument/2006/relationships/customXml" Target="../ink/ink1756.xml"/><Relationship Id="rId185" Type="http://schemas.openxmlformats.org/officeDocument/2006/relationships/image" Target="../media/image1497.png"/><Relationship Id="rId9" Type="http://schemas.openxmlformats.org/officeDocument/2006/relationships/image" Target="../media/image1398.png"/><Relationship Id="rId210" Type="http://schemas.openxmlformats.org/officeDocument/2006/relationships/customXml" Target="../ink/ink1779.xml"/><Relationship Id="rId26" Type="http://schemas.openxmlformats.org/officeDocument/2006/relationships/customXml" Target="../ink/ink1687.xml"/><Relationship Id="rId231" Type="http://schemas.openxmlformats.org/officeDocument/2006/relationships/image" Target="../media/image1524.png"/><Relationship Id="rId252" Type="http://schemas.openxmlformats.org/officeDocument/2006/relationships/customXml" Target="../ink/ink1800.xml"/><Relationship Id="rId47" Type="http://schemas.openxmlformats.org/officeDocument/2006/relationships/image" Target="../media/image1421.png"/><Relationship Id="rId68" Type="http://schemas.openxmlformats.org/officeDocument/2006/relationships/customXml" Target="../ink/ink1708.xml"/><Relationship Id="rId89" Type="http://schemas.openxmlformats.org/officeDocument/2006/relationships/image" Target="../media/image1444.png"/><Relationship Id="rId112" Type="http://schemas.openxmlformats.org/officeDocument/2006/relationships/customXml" Target="../ink/ink1730.xml"/><Relationship Id="rId133" Type="http://schemas.openxmlformats.org/officeDocument/2006/relationships/image" Target="../media/image1468.png"/><Relationship Id="rId154" Type="http://schemas.openxmlformats.org/officeDocument/2006/relationships/customXml" Target="../ink/ink1751.xml"/><Relationship Id="rId175" Type="http://schemas.openxmlformats.org/officeDocument/2006/relationships/image" Target="../media/image1492.png"/><Relationship Id="rId196" Type="http://schemas.openxmlformats.org/officeDocument/2006/relationships/customXml" Target="../ink/ink1772.xml"/><Relationship Id="rId200" Type="http://schemas.openxmlformats.org/officeDocument/2006/relationships/customXml" Target="../ink/ink1774.xml"/><Relationship Id="rId16" Type="http://schemas.openxmlformats.org/officeDocument/2006/relationships/customXml" Target="../ink/ink1682.xml"/><Relationship Id="rId221" Type="http://schemas.openxmlformats.org/officeDocument/2006/relationships/image" Target="../media/image1518.png"/><Relationship Id="rId242" Type="http://schemas.openxmlformats.org/officeDocument/2006/relationships/customXml" Target="../ink/ink1795.xml"/><Relationship Id="rId37" Type="http://schemas.openxmlformats.org/officeDocument/2006/relationships/image" Target="../media/image1415.png"/><Relationship Id="rId58" Type="http://schemas.openxmlformats.org/officeDocument/2006/relationships/customXml" Target="../ink/ink1703.xml"/><Relationship Id="rId79" Type="http://schemas.openxmlformats.org/officeDocument/2006/relationships/image" Target="../media/image1438.png"/><Relationship Id="rId102" Type="http://schemas.openxmlformats.org/officeDocument/2006/relationships/customXml" Target="../ink/ink1725.xml"/><Relationship Id="rId123" Type="http://schemas.openxmlformats.org/officeDocument/2006/relationships/image" Target="../media/image1463.png"/><Relationship Id="rId144" Type="http://schemas.openxmlformats.org/officeDocument/2006/relationships/customXml" Target="../ink/ink1746.xml"/><Relationship Id="rId90" Type="http://schemas.openxmlformats.org/officeDocument/2006/relationships/customXml" Target="../ink/ink1719.xml"/><Relationship Id="rId165" Type="http://schemas.openxmlformats.org/officeDocument/2006/relationships/image" Target="../media/image1486.png"/><Relationship Id="rId186" Type="http://schemas.openxmlformats.org/officeDocument/2006/relationships/customXml" Target="../ink/ink1767.xml"/><Relationship Id="rId211" Type="http://schemas.openxmlformats.org/officeDocument/2006/relationships/image" Target="../media/image1513.png"/><Relationship Id="rId232" Type="http://schemas.openxmlformats.org/officeDocument/2006/relationships/customXml" Target="../ink/ink1790.xml"/><Relationship Id="rId253" Type="http://schemas.openxmlformats.org/officeDocument/2006/relationships/image" Target="../media/image1536.png"/><Relationship Id="rId27" Type="http://schemas.openxmlformats.org/officeDocument/2006/relationships/image" Target="../media/image1408.png"/><Relationship Id="rId48" Type="http://schemas.openxmlformats.org/officeDocument/2006/relationships/customXml" Target="../ink/ink1698.xml"/><Relationship Id="rId69" Type="http://schemas.openxmlformats.org/officeDocument/2006/relationships/image" Target="../media/image1433.png"/><Relationship Id="rId113" Type="http://schemas.openxmlformats.org/officeDocument/2006/relationships/image" Target="../media/image1457.png"/><Relationship Id="rId134" Type="http://schemas.openxmlformats.org/officeDocument/2006/relationships/customXml" Target="../ink/ink1741.xml"/><Relationship Id="rId80" Type="http://schemas.openxmlformats.org/officeDocument/2006/relationships/customXml" Target="../ink/ink1714.xml"/><Relationship Id="rId155" Type="http://schemas.openxmlformats.org/officeDocument/2006/relationships/image" Target="../media/image1481.png"/><Relationship Id="rId176" Type="http://schemas.openxmlformats.org/officeDocument/2006/relationships/customXml" Target="../ink/ink1762.xml"/><Relationship Id="rId197" Type="http://schemas.openxmlformats.org/officeDocument/2006/relationships/image" Target="../media/image1504.png"/><Relationship Id="rId201" Type="http://schemas.openxmlformats.org/officeDocument/2006/relationships/image" Target="../media/image1506.png"/><Relationship Id="rId222" Type="http://schemas.openxmlformats.org/officeDocument/2006/relationships/customXml" Target="../ink/ink1785.xml"/><Relationship Id="rId243" Type="http://schemas.openxmlformats.org/officeDocument/2006/relationships/image" Target="../media/image1531.png"/><Relationship Id="rId17" Type="http://schemas.openxmlformats.org/officeDocument/2006/relationships/image" Target="../media/image1403.png"/><Relationship Id="rId38" Type="http://schemas.openxmlformats.org/officeDocument/2006/relationships/customXml" Target="../ink/ink1693.xml"/><Relationship Id="rId59" Type="http://schemas.openxmlformats.org/officeDocument/2006/relationships/image" Target="../media/image1427.png"/><Relationship Id="rId103" Type="http://schemas.openxmlformats.org/officeDocument/2006/relationships/image" Target="../media/image1452.png"/><Relationship Id="rId124" Type="http://schemas.openxmlformats.org/officeDocument/2006/relationships/customXml" Target="../ink/ink1736.xml"/><Relationship Id="rId70" Type="http://schemas.openxmlformats.org/officeDocument/2006/relationships/customXml" Target="../ink/ink1709.xml"/><Relationship Id="rId91" Type="http://schemas.openxmlformats.org/officeDocument/2006/relationships/image" Target="../media/image1445.png"/><Relationship Id="rId145" Type="http://schemas.openxmlformats.org/officeDocument/2006/relationships/image" Target="../media/image1475.png"/><Relationship Id="rId166" Type="http://schemas.openxmlformats.org/officeDocument/2006/relationships/customXml" Target="../ink/ink1757.xml"/><Relationship Id="rId187" Type="http://schemas.openxmlformats.org/officeDocument/2006/relationships/image" Target="../media/image149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780.xml"/><Relationship Id="rId233" Type="http://schemas.openxmlformats.org/officeDocument/2006/relationships/image" Target="../media/image1525.png"/><Relationship Id="rId254" Type="http://schemas.openxmlformats.org/officeDocument/2006/relationships/customXml" Target="../ink/ink1801.xml"/><Relationship Id="rId28" Type="http://schemas.openxmlformats.org/officeDocument/2006/relationships/customXml" Target="../ink/ink1688.xml"/><Relationship Id="rId49" Type="http://schemas.openxmlformats.org/officeDocument/2006/relationships/image" Target="../media/image1422.png"/><Relationship Id="rId114" Type="http://schemas.openxmlformats.org/officeDocument/2006/relationships/customXml" Target="../ink/ink1731.xml"/><Relationship Id="rId60" Type="http://schemas.openxmlformats.org/officeDocument/2006/relationships/customXml" Target="../ink/ink1704.xml"/><Relationship Id="rId81" Type="http://schemas.openxmlformats.org/officeDocument/2006/relationships/image" Target="../media/image1439.png"/><Relationship Id="rId135" Type="http://schemas.openxmlformats.org/officeDocument/2006/relationships/image" Target="../media/image1469.png"/><Relationship Id="rId156" Type="http://schemas.openxmlformats.org/officeDocument/2006/relationships/customXml" Target="../ink/ink1752.xml"/><Relationship Id="rId177" Type="http://schemas.openxmlformats.org/officeDocument/2006/relationships/image" Target="../media/image1493.png"/><Relationship Id="rId198" Type="http://schemas.openxmlformats.org/officeDocument/2006/relationships/customXml" Target="../ink/ink1773.xml"/><Relationship Id="rId202" Type="http://schemas.openxmlformats.org/officeDocument/2006/relationships/customXml" Target="../ink/ink1775.xml"/><Relationship Id="rId223" Type="http://schemas.openxmlformats.org/officeDocument/2006/relationships/image" Target="../media/image1519.png"/><Relationship Id="rId244" Type="http://schemas.openxmlformats.org/officeDocument/2006/relationships/customXml" Target="../ink/ink1796.xml"/><Relationship Id="rId18" Type="http://schemas.openxmlformats.org/officeDocument/2006/relationships/customXml" Target="../ink/ink1683.xml"/><Relationship Id="rId39" Type="http://schemas.openxmlformats.org/officeDocument/2006/relationships/image" Target="../media/image1416.png"/><Relationship Id="rId50" Type="http://schemas.openxmlformats.org/officeDocument/2006/relationships/customXml" Target="../ink/ink1699.xml"/><Relationship Id="rId104" Type="http://schemas.openxmlformats.org/officeDocument/2006/relationships/customXml" Target="../ink/ink1726.xml"/><Relationship Id="rId125" Type="http://schemas.openxmlformats.org/officeDocument/2006/relationships/image" Target="../media/image1464.png"/><Relationship Id="rId146" Type="http://schemas.openxmlformats.org/officeDocument/2006/relationships/customXml" Target="../ink/ink1747.xml"/><Relationship Id="rId167" Type="http://schemas.openxmlformats.org/officeDocument/2006/relationships/image" Target="../media/image1487.png"/><Relationship Id="rId188" Type="http://schemas.openxmlformats.org/officeDocument/2006/relationships/customXml" Target="../ink/ink1768.xml"/><Relationship Id="rId71" Type="http://schemas.openxmlformats.org/officeDocument/2006/relationships/image" Target="../media/image1434.png"/><Relationship Id="rId92" Type="http://schemas.openxmlformats.org/officeDocument/2006/relationships/customXml" Target="../ink/ink1720.xml"/><Relationship Id="rId213" Type="http://schemas.openxmlformats.org/officeDocument/2006/relationships/image" Target="../media/image1514.png"/><Relationship Id="rId234" Type="http://schemas.openxmlformats.org/officeDocument/2006/relationships/customXml" Target="../ink/ink1791.xml"/><Relationship Id="rId2" Type="http://schemas.openxmlformats.org/officeDocument/2006/relationships/customXml" Target="../ink/ink1675.xml"/><Relationship Id="rId29" Type="http://schemas.openxmlformats.org/officeDocument/2006/relationships/image" Target="../media/image1409.png"/><Relationship Id="rId255" Type="http://schemas.openxmlformats.org/officeDocument/2006/relationships/image" Target="../media/image1537.png"/><Relationship Id="rId40" Type="http://schemas.openxmlformats.org/officeDocument/2006/relationships/customXml" Target="../ink/ink1694.xml"/><Relationship Id="rId115" Type="http://schemas.openxmlformats.org/officeDocument/2006/relationships/image" Target="../media/image1458.png"/><Relationship Id="rId136" Type="http://schemas.openxmlformats.org/officeDocument/2006/relationships/customXml" Target="../ink/ink1742.xml"/><Relationship Id="rId157" Type="http://schemas.openxmlformats.org/officeDocument/2006/relationships/image" Target="../media/image1482.png"/><Relationship Id="rId178" Type="http://schemas.openxmlformats.org/officeDocument/2006/relationships/customXml" Target="../ink/ink1763.xml"/><Relationship Id="rId61" Type="http://schemas.openxmlformats.org/officeDocument/2006/relationships/image" Target="../media/image1428.png"/><Relationship Id="rId82" Type="http://schemas.openxmlformats.org/officeDocument/2006/relationships/customXml" Target="../ink/ink1715.xml"/><Relationship Id="rId199" Type="http://schemas.openxmlformats.org/officeDocument/2006/relationships/image" Target="../media/image1505.png"/><Relationship Id="rId203" Type="http://schemas.openxmlformats.org/officeDocument/2006/relationships/image" Target="../media/image1507.png"/><Relationship Id="rId19" Type="http://schemas.openxmlformats.org/officeDocument/2006/relationships/image" Target="../media/image1404.png"/><Relationship Id="rId224" Type="http://schemas.openxmlformats.org/officeDocument/2006/relationships/customXml" Target="../ink/ink1786.xml"/><Relationship Id="rId245" Type="http://schemas.openxmlformats.org/officeDocument/2006/relationships/image" Target="../media/image1532.png"/><Relationship Id="rId30" Type="http://schemas.openxmlformats.org/officeDocument/2006/relationships/customXml" Target="../ink/ink1689.xml"/><Relationship Id="rId105" Type="http://schemas.openxmlformats.org/officeDocument/2006/relationships/image" Target="../media/image1453.png"/><Relationship Id="rId126" Type="http://schemas.openxmlformats.org/officeDocument/2006/relationships/customXml" Target="../ink/ink1737.xml"/><Relationship Id="rId147" Type="http://schemas.openxmlformats.org/officeDocument/2006/relationships/image" Target="../media/image1476.png"/><Relationship Id="rId168" Type="http://schemas.openxmlformats.org/officeDocument/2006/relationships/customXml" Target="../ink/ink1758.xml"/><Relationship Id="rId51" Type="http://schemas.openxmlformats.org/officeDocument/2006/relationships/image" Target="../media/image1423.png"/><Relationship Id="rId72" Type="http://schemas.openxmlformats.org/officeDocument/2006/relationships/customXml" Target="../ink/ink1710.xml"/><Relationship Id="rId93" Type="http://schemas.openxmlformats.org/officeDocument/2006/relationships/image" Target="../media/image1446.png"/><Relationship Id="rId189" Type="http://schemas.openxmlformats.org/officeDocument/2006/relationships/image" Target="../media/image1499.png"/><Relationship Id="rId3" Type="http://schemas.openxmlformats.org/officeDocument/2006/relationships/image" Target="../media/image1395.png"/><Relationship Id="rId214" Type="http://schemas.openxmlformats.org/officeDocument/2006/relationships/customXml" Target="../ink/ink1781.xml"/><Relationship Id="rId235" Type="http://schemas.openxmlformats.org/officeDocument/2006/relationships/image" Target="../media/image1526.png"/><Relationship Id="rId256" Type="http://schemas.openxmlformats.org/officeDocument/2006/relationships/customXml" Target="../ink/ink1802.xml"/><Relationship Id="rId116" Type="http://schemas.openxmlformats.org/officeDocument/2006/relationships/customXml" Target="../ink/ink1732.xml"/><Relationship Id="rId137" Type="http://schemas.openxmlformats.org/officeDocument/2006/relationships/image" Target="../media/image1471.png"/><Relationship Id="rId158" Type="http://schemas.openxmlformats.org/officeDocument/2006/relationships/customXml" Target="../ink/ink1753.xml"/><Relationship Id="rId20" Type="http://schemas.openxmlformats.org/officeDocument/2006/relationships/customXml" Target="../ink/ink1684.xml"/><Relationship Id="rId41" Type="http://schemas.openxmlformats.org/officeDocument/2006/relationships/image" Target="../media/image1417.png"/><Relationship Id="rId62" Type="http://schemas.openxmlformats.org/officeDocument/2006/relationships/customXml" Target="../ink/ink1705.xml"/><Relationship Id="rId83" Type="http://schemas.openxmlformats.org/officeDocument/2006/relationships/image" Target="../media/image1441.png"/><Relationship Id="rId179" Type="http://schemas.openxmlformats.org/officeDocument/2006/relationships/image" Target="../media/image1494.png"/><Relationship Id="rId190" Type="http://schemas.openxmlformats.org/officeDocument/2006/relationships/customXml" Target="../ink/ink1769.xml"/><Relationship Id="rId204" Type="http://schemas.openxmlformats.org/officeDocument/2006/relationships/customXml" Target="../ink/ink1776.xml"/><Relationship Id="rId225" Type="http://schemas.openxmlformats.org/officeDocument/2006/relationships/image" Target="../media/image1521.png"/><Relationship Id="rId246" Type="http://schemas.openxmlformats.org/officeDocument/2006/relationships/customXml" Target="../ink/ink1797.xml"/><Relationship Id="rId106" Type="http://schemas.openxmlformats.org/officeDocument/2006/relationships/customXml" Target="../ink/ink1727.xml"/><Relationship Id="rId127" Type="http://schemas.openxmlformats.org/officeDocument/2006/relationships/image" Target="../media/image1465.png"/><Relationship Id="rId10" Type="http://schemas.openxmlformats.org/officeDocument/2006/relationships/customXml" Target="../ink/ink1679.xml"/><Relationship Id="rId31" Type="http://schemas.openxmlformats.org/officeDocument/2006/relationships/image" Target="../media/image1412.png"/><Relationship Id="rId52" Type="http://schemas.openxmlformats.org/officeDocument/2006/relationships/customXml" Target="../ink/ink1700.xml"/><Relationship Id="rId73" Type="http://schemas.openxmlformats.org/officeDocument/2006/relationships/image" Target="../media/image1435.png"/><Relationship Id="rId94" Type="http://schemas.openxmlformats.org/officeDocument/2006/relationships/customXml" Target="../ink/ink1721.xml"/><Relationship Id="rId148" Type="http://schemas.openxmlformats.org/officeDocument/2006/relationships/customXml" Target="../ink/ink1748.xml"/><Relationship Id="rId169" Type="http://schemas.openxmlformats.org/officeDocument/2006/relationships/image" Target="../media/image1488.png"/><Relationship Id="rId4" Type="http://schemas.openxmlformats.org/officeDocument/2006/relationships/customXml" Target="../ink/ink1676.xml"/><Relationship Id="rId180" Type="http://schemas.openxmlformats.org/officeDocument/2006/relationships/customXml" Target="../ink/ink1764.xml"/><Relationship Id="rId215" Type="http://schemas.openxmlformats.org/officeDocument/2006/relationships/image" Target="../media/image1515.png"/><Relationship Id="rId236" Type="http://schemas.openxmlformats.org/officeDocument/2006/relationships/customXml" Target="../ink/ink1792.xml"/><Relationship Id="rId257" Type="http://schemas.openxmlformats.org/officeDocument/2006/relationships/image" Target="../media/image1538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61.xml"/><Relationship Id="rId21" Type="http://schemas.openxmlformats.org/officeDocument/2006/relationships/customXml" Target="../ink/ink1813.xml"/><Relationship Id="rId63" Type="http://schemas.openxmlformats.org/officeDocument/2006/relationships/customXml" Target="../ink/ink1834.xml"/><Relationship Id="rId159" Type="http://schemas.openxmlformats.org/officeDocument/2006/relationships/customXml" Target="../ink/ink1882.xml"/><Relationship Id="rId170" Type="http://schemas.openxmlformats.org/officeDocument/2006/relationships/image" Target="../media/image1635.png"/><Relationship Id="rId226" Type="http://schemas.openxmlformats.org/officeDocument/2006/relationships/image" Target="../media/image1666.png"/><Relationship Id="rId107" Type="http://schemas.openxmlformats.org/officeDocument/2006/relationships/customXml" Target="../ink/ink1856.xml"/><Relationship Id="rId268" Type="http://schemas.openxmlformats.org/officeDocument/2006/relationships/image" Target="../media/image1689.png"/><Relationship Id="rId11" Type="http://schemas.openxmlformats.org/officeDocument/2006/relationships/customXml" Target="../ink/ink1808.xml"/><Relationship Id="rId32" Type="http://schemas.openxmlformats.org/officeDocument/2006/relationships/image" Target="../media/image1557.png"/><Relationship Id="rId53" Type="http://schemas.openxmlformats.org/officeDocument/2006/relationships/customXml" Target="../ink/ink1829.xml"/><Relationship Id="rId74" Type="http://schemas.openxmlformats.org/officeDocument/2006/relationships/image" Target="../media/image1581.png"/><Relationship Id="rId128" Type="http://schemas.openxmlformats.org/officeDocument/2006/relationships/image" Target="../media/image1612.png"/><Relationship Id="rId149" Type="http://schemas.openxmlformats.org/officeDocument/2006/relationships/customXml" Target="../ink/ink1877.xml"/><Relationship Id="rId5" Type="http://schemas.openxmlformats.org/officeDocument/2006/relationships/customXml" Target="../ink/ink1805.xml"/><Relationship Id="rId95" Type="http://schemas.openxmlformats.org/officeDocument/2006/relationships/customXml" Target="../ink/ink1850.xml"/><Relationship Id="rId160" Type="http://schemas.openxmlformats.org/officeDocument/2006/relationships/image" Target="../media/image1629.png"/><Relationship Id="rId181" Type="http://schemas.openxmlformats.org/officeDocument/2006/relationships/customXml" Target="../ink/ink1893.xml"/><Relationship Id="rId216" Type="http://schemas.openxmlformats.org/officeDocument/2006/relationships/image" Target="../media/image1661.png"/><Relationship Id="rId237" Type="http://schemas.openxmlformats.org/officeDocument/2006/relationships/customXml" Target="../ink/ink1921.xml"/><Relationship Id="rId258" Type="http://schemas.openxmlformats.org/officeDocument/2006/relationships/image" Target="../media/image1684.png"/><Relationship Id="rId22" Type="http://schemas.openxmlformats.org/officeDocument/2006/relationships/image" Target="../media/image1552.png"/><Relationship Id="rId43" Type="http://schemas.openxmlformats.org/officeDocument/2006/relationships/customXml" Target="../ink/ink1824.xml"/><Relationship Id="rId64" Type="http://schemas.openxmlformats.org/officeDocument/2006/relationships/image" Target="../media/image1575.png"/><Relationship Id="rId118" Type="http://schemas.openxmlformats.org/officeDocument/2006/relationships/image" Target="../media/image1605.png"/><Relationship Id="rId139" Type="http://schemas.openxmlformats.org/officeDocument/2006/relationships/customXml" Target="../ink/ink1872.xml"/><Relationship Id="rId85" Type="http://schemas.openxmlformats.org/officeDocument/2006/relationships/customXml" Target="../ink/ink1845.xml"/><Relationship Id="rId150" Type="http://schemas.openxmlformats.org/officeDocument/2006/relationships/image" Target="../media/image1624.png"/><Relationship Id="rId171" Type="http://schemas.openxmlformats.org/officeDocument/2006/relationships/customXml" Target="../ink/ink1888.xml"/><Relationship Id="rId192" Type="http://schemas.openxmlformats.org/officeDocument/2006/relationships/image" Target="../media/image1647.png"/><Relationship Id="rId206" Type="http://schemas.openxmlformats.org/officeDocument/2006/relationships/image" Target="../media/image1655.png"/><Relationship Id="rId227" Type="http://schemas.openxmlformats.org/officeDocument/2006/relationships/customXml" Target="../ink/ink1916.xml"/><Relationship Id="rId248" Type="http://schemas.openxmlformats.org/officeDocument/2006/relationships/image" Target="../media/image1678.png"/><Relationship Id="rId12" Type="http://schemas.openxmlformats.org/officeDocument/2006/relationships/image" Target="../media/image1546.png"/><Relationship Id="rId33" Type="http://schemas.openxmlformats.org/officeDocument/2006/relationships/customXml" Target="../ink/ink1819.xml"/><Relationship Id="rId108" Type="http://schemas.openxmlformats.org/officeDocument/2006/relationships/image" Target="../media/image1599.png"/><Relationship Id="rId129" Type="http://schemas.openxmlformats.org/officeDocument/2006/relationships/customXml" Target="../ink/ink1867.xml"/><Relationship Id="rId54" Type="http://schemas.openxmlformats.org/officeDocument/2006/relationships/image" Target="../media/image1569.png"/><Relationship Id="rId75" Type="http://schemas.openxmlformats.org/officeDocument/2006/relationships/customXml" Target="../ink/ink1840.xml"/><Relationship Id="rId96" Type="http://schemas.openxmlformats.org/officeDocument/2006/relationships/image" Target="../media/image1593.png"/><Relationship Id="rId140" Type="http://schemas.openxmlformats.org/officeDocument/2006/relationships/image" Target="../media/image1618.png"/><Relationship Id="rId161" Type="http://schemas.openxmlformats.org/officeDocument/2006/relationships/customXml" Target="../ink/ink1883.xml"/><Relationship Id="rId182" Type="http://schemas.openxmlformats.org/officeDocument/2006/relationships/image" Target="../media/image1642.png"/><Relationship Id="rId217" Type="http://schemas.openxmlformats.org/officeDocument/2006/relationships/customXml" Target="../ink/ink1911.xml"/><Relationship Id="rId6" Type="http://schemas.openxmlformats.org/officeDocument/2006/relationships/image" Target="../media/image1543.png"/><Relationship Id="rId238" Type="http://schemas.openxmlformats.org/officeDocument/2006/relationships/image" Target="../media/image1673.png"/><Relationship Id="rId259" Type="http://schemas.openxmlformats.org/officeDocument/2006/relationships/customXml" Target="../ink/ink1932.xml"/><Relationship Id="rId23" Type="http://schemas.openxmlformats.org/officeDocument/2006/relationships/customXml" Target="../ink/ink1814.xml"/><Relationship Id="rId119" Type="http://schemas.openxmlformats.org/officeDocument/2006/relationships/customXml" Target="../ink/ink1862.xml"/><Relationship Id="rId44" Type="http://schemas.openxmlformats.org/officeDocument/2006/relationships/image" Target="../media/image1564.png"/><Relationship Id="rId65" Type="http://schemas.openxmlformats.org/officeDocument/2006/relationships/customXml" Target="../ink/ink1835.xml"/><Relationship Id="rId86" Type="http://schemas.openxmlformats.org/officeDocument/2006/relationships/image" Target="../media/image1587.png"/><Relationship Id="rId130" Type="http://schemas.openxmlformats.org/officeDocument/2006/relationships/image" Target="../media/image1613.png"/><Relationship Id="rId151" Type="http://schemas.openxmlformats.org/officeDocument/2006/relationships/customXml" Target="../ink/ink1878.xml"/><Relationship Id="rId172" Type="http://schemas.openxmlformats.org/officeDocument/2006/relationships/image" Target="../media/image1636.png"/><Relationship Id="rId193" Type="http://schemas.openxmlformats.org/officeDocument/2006/relationships/customXml" Target="../ink/ink1899.xml"/><Relationship Id="rId207" Type="http://schemas.openxmlformats.org/officeDocument/2006/relationships/customXml" Target="../ink/ink1906.xml"/><Relationship Id="rId228" Type="http://schemas.openxmlformats.org/officeDocument/2006/relationships/image" Target="../media/image1667.png"/><Relationship Id="rId249" Type="http://schemas.openxmlformats.org/officeDocument/2006/relationships/customXml" Target="../ink/ink1927.xml"/><Relationship Id="rId13" Type="http://schemas.openxmlformats.org/officeDocument/2006/relationships/customXml" Target="../ink/ink1809.xml"/><Relationship Id="rId109" Type="http://schemas.openxmlformats.org/officeDocument/2006/relationships/customXml" Target="../ink/ink1857.xml"/><Relationship Id="rId260" Type="http://schemas.openxmlformats.org/officeDocument/2006/relationships/image" Target="../media/image1685.png"/><Relationship Id="rId34" Type="http://schemas.openxmlformats.org/officeDocument/2006/relationships/image" Target="../media/image1558.png"/><Relationship Id="rId55" Type="http://schemas.openxmlformats.org/officeDocument/2006/relationships/customXml" Target="../ink/ink1830.xml"/><Relationship Id="rId76" Type="http://schemas.openxmlformats.org/officeDocument/2006/relationships/image" Target="../media/image1582.png"/><Relationship Id="rId97" Type="http://schemas.openxmlformats.org/officeDocument/2006/relationships/customXml" Target="../ink/ink1851.xml"/><Relationship Id="rId120" Type="http://schemas.openxmlformats.org/officeDocument/2006/relationships/image" Target="../media/image1606.png"/><Relationship Id="rId141" Type="http://schemas.openxmlformats.org/officeDocument/2006/relationships/customXml" Target="../ink/ink1873.xml"/><Relationship Id="rId7" Type="http://schemas.openxmlformats.org/officeDocument/2006/relationships/customXml" Target="../ink/ink1806.xml"/><Relationship Id="rId162" Type="http://schemas.openxmlformats.org/officeDocument/2006/relationships/image" Target="../media/image1631.png"/><Relationship Id="rId183" Type="http://schemas.openxmlformats.org/officeDocument/2006/relationships/customXml" Target="../ink/ink1894.xml"/><Relationship Id="rId218" Type="http://schemas.openxmlformats.org/officeDocument/2006/relationships/image" Target="../media/image1662.png"/><Relationship Id="rId239" Type="http://schemas.openxmlformats.org/officeDocument/2006/relationships/customXml" Target="../ink/ink1922.xml"/><Relationship Id="rId250" Type="http://schemas.openxmlformats.org/officeDocument/2006/relationships/image" Target="../media/image1679.png"/><Relationship Id="rId24" Type="http://schemas.openxmlformats.org/officeDocument/2006/relationships/image" Target="../media/image1553.png"/><Relationship Id="rId45" Type="http://schemas.openxmlformats.org/officeDocument/2006/relationships/customXml" Target="../ink/ink1825.xml"/><Relationship Id="rId66" Type="http://schemas.openxmlformats.org/officeDocument/2006/relationships/image" Target="../media/image1576.png"/><Relationship Id="rId87" Type="http://schemas.openxmlformats.org/officeDocument/2006/relationships/customXml" Target="../ink/ink1846.xml"/><Relationship Id="rId110" Type="http://schemas.openxmlformats.org/officeDocument/2006/relationships/image" Target="../media/image1601.png"/><Relationship Id="rId131" Type="http://schemas.openxmlformats.org/officeDocument/2006/relationships/customXml" Target="../ink/ink1868.xml"/><Relationship Id="rId152" Type="http://schemas.openxmlformats.org/officeDocument/2006/relationships/image" Target="../media/image1625.png"/><Relationship Id="rId173" Type="http://schemas.openxmlformats.org/officeDocument/2006/relationships/customXml" Target="../ink/ink1889.xml"/><Relationship Id="rId194" Type="http://schemas.openxmlformats.org/officeDocument/2006/relationships/image" Target="../media/image1648.png"/><Relationship Id="rId208" Type="http://schemas.openxmlformats.org/officeDocument/2006/relationships/image" Target="../media/image1656.png"/><Relationship Id="rId229" Type="http://schemas.openxmlformats.org/officeDocument/2006/relationships/customXml" Target="../ink/ink1917.xml"/><Relationship Id="rId240" Type="http://schemas.openxmlformats.org/officeDocument/2006/relationships/image" Target="../media/image1674.png"/><Relationship Id="rId261" Type="http://schemas.openxmlformats.org/officeDocument/2006/relationships/customXml" Target="../ink/ink1933.xml"/><Relationship Id="rId14" Type="http://schemas.openxmlformats.org/officeDocument/2006/relationships/image" Target="../media/image1547.png"/><Relationship Id="rId35" Type="http://schemas.openxmlformats.org/officeDocument/2006/relationships/customXml" Target="../ink/ink1820.xml"/><Relationship Id="rId56" Type="http://schemas.openxmlformats.org/officeDocument/2006/relationships/image" Target="../media/image1571.png"/><Relationship Id="rId77" Type="http://schemas.openxmlformats.org/officeDocument/2006/relationships/customXml" Target="../ink/ink1841.xml"/><Relationship Id="rId100" Type="http://schemas.openxmlformats.org/officeDocument/2006/relationships/image" Target="../media/image1595.png"/><Relationship Id="rId8" Type="http://schemas.openxmlformats.org/officeDocument/2006/relationships/image" Target="../media/image1544.png"/><Relationship Id="rId98" Type="http://schemas.openxmlformats.org/officeDocument/2006/relationships/image" Target="../media/image1594.png"/><Relationship Id="rId121" Type="http://schemas.openxmlformats.org/officeDocument/2006/relationships/customXml" Target="../ink/ink1863.xml"/><Relationship Id="rId142" Type="http://schemas.openxmlformats.org/officeDocument/2006/relationships/image" Target="../media/image1619.png"/><Relationship Id="rId163" Type="http://schemas.openxmlformats.org/officeDocument/2006/relationships/customXml" Target="../ink/ink1884.xml"/><Relationship Id="rId184" Type="http://schemas.openxmlformats.org/officeDocument/2006/relationships/image" Target="../media/image1643.png"/><Relationship Id="rId219" Type="http://schemas.openxmlformats.org/officeDocument/2006/relationships/customXml" Target="../ink/ink1912.xml"/><Relationship Id="rId230" Type="http://schemas.openxmlformats.org/officeDocument/2006/relationships/image" Target="../media/image1668.png"/><Relationship Id="rId251" Type="http://schemas.openxmlformats.org/officeDocument/2006/relationships/customXml" Target="../ink/ink1928.xml"/><Relationship Id="rId25" Type="http://schemas.openxmlformats.org/officeDocument/2006/relationships/customXml" Target="../ink/ink1815.xml"/><Relationship Id="rId46" Type="http://schemas.openxmlformats.org/officeDocument/2006/relationships/image" Target="../media/image1565.png"/><Relationship Id="rId67" Type="http://schemas.openxmlformats.org/officeDocument/2006/relationships/customXml" Target="../ink/ink1836.xml"/><Relationship Id="rId88" Type="http://schemas.openxmlformats.org/officeDocument/2006/relationships/image" Target="../media/image1588.png"/><Relationship Id="rId111" Type="http://schemas.openxmlformats.org/officeDocument/2006/relationships/customXml" Target="../ink/ink1858.xml"/><Relationship Id="rId132" Type="http://schemas.openxmlformats.org/officeDocument/2006/relationships/image" Target="../media/image1614.png"/><Relationship Id="rId153" Type="http://schemas.openxmlformats.org/officeDocument/2006/relationships/customXml" Target="../ink/ink1879.xml"/><Relationship Id="rId174" Type="http://schemas.openxmlformats.org/officeDocument/2006/relationships/image" Target="../media/image1637.png"/><Relationship Id="rId195" Type="http://schemas.openxmlformats.org/officeDocument/2006/relationships/customXml" Target="../ink/ink1900.xml"/><Relationship Id="rId209" Type="http://schemas.openxmlformats.org/officeDocument/2006/relationships/customXml" Target="../ink/ink1907.xml"/><Relationship Id="rId220" Type="http://schemas.openxmlformats.org/officeDocument/2006/relationships/image" Target="../media/image1663.png"/><Relationship Id="rId241" Type="http://schemas.openxmlformats.org/officeDocument/2006/relationships/customXml" Target="../ink/ink1923.xml"/><Relationship Id="rId15" Type="http://schemas.openxmlformats.org/officeDocument/2006/relationships/customXml" Target="../ink/ink1810.xml"/><Relationship Id="rId36" Type="http://schemas.openxmlformats.org/officeDocument/2006/relationships/image" Target="../media/image1559.png"/><Relationship Id="rId57" Type="http://schemas.openxmlformats.org/officeDocument/2006/relationships/customXml" Target="../ink/ink1831.xml"/><Relationship Id="rId262" Type="http://schemas.openxmlformats.org/officeDocument/2006/relationships/image" Target="../media/image1686.png"/><Relationship Id="rId78" Type="http://schemas.openxmlformats.org/officeDocument/2006/relationships/image" Target="../media/image1583.png"/><Relationship Id="rId99" Type="http://schemas.openxmlformats.org/officeDocument/2006/relationships/customXml" Target="../ink/ink1852.xml"/><Relationship Id="rId101" Type="http://schemas.openxmlformats.org/officeDocument/2006/relationships/customXml" Target="../ink/ink1853.xml"/><Relationship Id="rId122" Type="http://schemas.openxmlformats.org/officeDocument/2006/relationships/image" Target="../media/image1607.png"/><Relationship Id="rId143" Type="http://schemas.openxmlformats.org/officeDocument/2006/relationships/customXml" Target="../ink/ink1874.xml"/><Relationship Id="rId164" Type="http://schemas.openxmlformats.org/officeDocument/2006/relationships/image" Target="../media/image1632.png"/><Relationship Id="rId185" Type="http://schemas.openxmlformats.org/officeDocument/2006/relationships/customXml" Target="../ink/ink1895.xml"/><Relationship Id="rId9" Type="http://schemas.openxmlformats.org/officeDocument/2006/relationships/customXml" Target="../ink/ink1807.xml"/><Relationship Id="rId210" Type="http://schemas.openxmlformats.org/officeDocument/2006/relationships/image" Target="../media/image1657.png"/><Relationship Id="rId26" Type="http://schemas.openxmlformats.org/officeDocument/2006/relationships/image" Target="../media/image1554.png"/><Relationship Id="rId231" Type="http://schemas.openxmlformats.org/officeDocument/2006/relationships/customXml" Target="../ink/ink1918.xml"/><Relationship Id="rId252" Type="http://schemas.openxmlformats.org/officeDocument/2006/relationships/image" Target="../media/image1681.png"/><Relationship Id="rId47" Type="http://schemas.openxmlformats.org/officeDocument/2006/relationships/customXml" Target="../ink/ink1826.xml"/><Relationship Id="rId68" Type="http://schemas.openxmlformats.org/officeDocument/2006/relationships/image" Target="../media/image1577.png"/><Relationship Id="rId89" Type="http://schemas.openxmlformats.org/officeDocument/2006/relationships/customXml" Target="../ink/ink1847.xml"/><Relationship Id="rId112" Type="http://schemas.openxmlformats.org/officeDocument/2006/relationships/image" Target="../media/image1602.png"/><Relationship Id="rId133" Type="http://schemas.openxmlformats.org/officeDocument/2006/relationships/customXml" Target="../ink/ink1869.xml"/><Relationship Id="rId154" Type="http://schemas.openxmlformats.org/officeDocument/2006/relationships/image" Target="../media/image1626.png"/><Relationship Id="rId175" Type="http://schemas.openxmlformats.org/officeDocument/2006/relationships/customXml" Target="../ink/ink1890.xml"/><Relationship Id="rId196" Type="http://schemas.openxmlformats.org/officeDocument/2006/relationships/image" Target="../media/image1649.png"/><Relationship Id="rId200" Type="http://schemas.openxmlformats.org/officeDocument/2006/relationships/image" Target="../media/image1652.png"/><Relationship Id="rId16" Type="http://schemas.openxmlformats.org/officeDocument/2006/relationships/image" Target="../media/image1548.png"/><Relationship Id="rId221" Type="http://schemas.openxmlformats.org/officeDocument/2006/relationships/customXml" Target="../ink/ink1913.xml"/><Relationship Id="rId242" Type="http://schemas.openxmlformats.org/officeDocument/2006/relationships/image" Target="../media/image1675.png"/><Relationship Id="rId263" Type="http://schemas.openxmlformats.org/officeDocument/2006/relationships/customXml" Target="../ink/ink1934.xml"/><Relationship Id="rId37" Type="http://schemas.openxmlformats.org/officeDocument/2006/relationships/customXml" Target="../ink/ink1821.xml"/><Relationship Id="rId58" Type="http://schemas.openxmlformats.org/officeDocument/2006/relationships/image" Target="../media/image1572.png"/><Relationship Id="rId79" Type="http://schemas.openxmlformats.org/officeDocument/2006/relationships/customXml" Target="../ink/ink1842.xml"/><Relationship Id="rId102" Type="http://schemas.openxmlformats.org/officeDocument/2006/relationships/image" Target="../media/image1596.png"/><Relationship Id="rId123" Type="http://schemas.openxmlformats.org/officeDocument/2006/relationships/customXml" Target="../ink/ink1864.xml"/><Relationship Id="rId144" Type="http://schemas.openxmlformats.org/officeDocument/2006/relationships/image" Target="../media/image1621.png"/><Relationship Id="rId90" Type="http://schemas.openxmlformats.org/officeDocument/2006/relationships/image" Target="../media/image1589.png"/><Relationship Id="rId165" Type="http://schemas.openxmlformats.org/officeDocument/2006/relationships/customXml" Target="../ink/ink1885.xml"/><Relationship Id="rId186" Type="http://schemas.openxmlformats.org/officeDocument/2006/relationships/image" Target="../media/image1644.png"/><Relationship Id="rId211" Type="http://schemas.openxmlformats.org/officeDocument/2006/relationships/customXml" Target="../ink/ink1908.xml"/><Relationship Id="rId232" Type="http://schemas.openxmlformats.org/officeDocument/2006/relationships/image" Target="../media/image1669.png"/><Relationship Id="rId253" Type="http://schemas.openxmlformats.org/officeDocument/2006/relationships/customXml" Target="../ink/ink1929.xml"/><Relationship Id="rId27" Type="http://schemas.openxmlformats.org/officeDocument/2006/relationships/customXml" Target="../ink/ink1816.xml"/><Relationship Id="rId48" Type="http://schemas.openxmlformats.org/officeDocument/2006/relationships/image" Target="../media/image1566.png"/><Relationship Id="rId69" Type="http://schemas.openxmlformats.org/officeDocument/2006/relationships/customXml" Target="../ink/ink1837.xml"/><Relationship Id="rId113" Type="http://schemas.openxmlformats.org/officeDocument/2006/relationships/customXml" Target="../ink/ink1859.xml"/><Relationship Id="rId134" Type="http://schemas.openxmlformats.org/officeDocument/2006/relationships/image" Target="../media/image1615.png"/><Relationship Id="rId80" Type="http://schemas.openxmlformats.org/officeDocument/2006/relationships/image" Target="../media/image1584.png"/><Relationship Id="rId155" Type="http://schemas.openxmlformats.org/officeDocument/2006/relationships/customXml" Target="../ink/ink1880.xml"/><Relationship Id="rId176" Type="http://schemas.openxmlformats.org/officeDocument/2006/relationships/image" Target="../media/image1638.png"/><Relationship Id="rId197" Type="http://schemas.openxmlformats.org/officeDocument/2006/relationships/customXml" Target="../ink/ink1901.xml"/><Relationship Id="rId201" Type="http://schemas.openxmlformats.org/officeDocument/2006/relationships/customXml" Target="../ink/ink1903.xml"/><Relationship Id="rId222" Type="http://schemas.openxmlformats.org/officeDocument/2006/relationships/image" Target="../media/image1664.png"/><Relationship Id="rId243" Type="http://schemas.openxmlformats.org/officeDocument/2006/relationships/customXml" Target="../ink/ink1924.xml"/><Relationship Id="rId264" Type="http://schemas.openxmlformats.org/officeDocument/2006/relationships/image" Target="../media/image1687.png"/><Relationship Id="rId17" Type="http://schemas.openxmlformats.org/officeDocument/2006/relationships/customXml" Target="../ink/ink1811.xml"/><Relationship Id="rId38" Type="http://schemas.openxmlformats.org/officeDocument/2006/relationships/image" Target="../media/image1561.png"/><Relationship Id="rId59" Type="http://schemas.openxmlformats.org/officeDocument/2006/relationships/customXml" Target="../ink/ink1832.xml"/><Relationship Id="rId103" Type="http://schemas.openxmlformats.org/officeDocument/2006/relationships/customXml" Target="../ink/ink1854.xml"/><Relationship Id="rId124" Type="http://schemas.openxmlformats.org/officeDocument/2006/relationships/image" Target="../media/image1608.png"/><Relationship Id="rId70" Type="http://schemas.openxmlformats.org/officeDocument/2006/relationships/image" Target="../media/image1578.png"/><Relationship Id="rId91" Type="http://schemas.openxmlformats.org/officeDocument/2006/relationships/customXml" Target="../ink/ink1848.xml"/><Relationship Id="rId145" Type="http://schemas.openxmlformats.org/officeDocument/2006/relationships/customXml" Target="../ink/ink1875.xml"/><Relationship Id="rId166" Type="http://schemas.openxmlformats.org/officeDocument/2006/relationships/image" Target="../media/image1633.png"/><Relationship Id="rId187" Type="http://schemas.openxmlformats.org/officeDocument/2006/relationships/customXml" Target="../ink/ink1896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658.png"/><Relationship Id="rId233" Type="http://schemas.openxmlformats.org/officeDocument/2006/relationships/customXml" Target="../ink/ink1919.xml"/><Relationship Id="rId254" Type="http://schemas.openxmlformats.org/officeDocument/2006/relationships/image" Target="../media/image1682.png"/><Relationship Id="rId28" Type="http://schemas.openxmlformats.org/officeDocument/2006/relationships/image" Target="../media/image1555.png"/><Relationship Id="rId49" Type="http://schemas.openxmlformats.org/officeDocument/2006/relationships/customXml" Target="../ink/ink1827.xml"/><Relationship Id="rId114" Type="http://schemas.openxmlformats.org/officeDocument/2006/relationships/image" Target="../media/image1603.png"/><Relationship Id="rId60" Type="http://schemas.openxmlformats.org/officeDocument/2006/relationships/image" Target="../media/image1573.png"/><Relationship Id="rId81" Type="http://schemas.openxmlformats.org/officeDocument/2006/relationships/customXml" Target="../ink/ink1843.xml"/><Relationship Id="rId135" Type="http://schemas.openxmlformats.org/officeDocument/2006/relationships/customXml" Target="../ink/ink1870.xml"/><Relationship Id="rId156" Type="http://schemas.openxmlformats.org/officeDocument/2006/relationships/image" Target="../media/image1627.png"/><Relationship Id="rId177" Type="http://schemas.openxmlformats.org/officeDocument/2006/relationships/customXml" Target="../ink/ink1891.xml"/><Relationship Id="rId198" Type="http://schemas.openxmlformats.org/officeDocument/2006/relationships/image" Target="../media/image1651.png"/><Relationship Id="rId202" Type="http://schemas.openxmlformats.org/officeDocument/2006/relationships/image" Target="../media/image1653.png"/><Relationship Id="rId223" Type="http://schemas.openxmlformats.org/officeDocument/2006/relationships/customXml" Target="../ink/ink1914.xml"/><Relationship Id="rId244" Type="http://schemas.openxmlformats.org/officeDocument/2006/relationships/image" Target="../media/image1676.png"/><Relationship Id="rId18" Type="http://schemas.openxmlformats.org/officeDocument/2006/relationships/image" Target="../media/image1549.png"/><Relationship Id="rId39" Type="http://schemas.openxmlformats.org/officeDocument/2006/relationships/customXml" Target="../ink/ink1822.xml"/><Relationship Id="rId265" Type="http://schemas.openxmlformats.org/officeDocument/2006/relationships/customXml" Target="../ink/ink1935.xml"/><Relationship Id="rId50" Type="http://schemas.openxmlformats.org/officeDocument/2006/relationships/image" Target="../media/image1567.png"/><Relationship Id="rId104" Type="http://schemas.openxmlformats.org/officeDocument/2006/relationships/image" Target="../media/image1597.png"/><Relationship Id="rId125" Type="http://schemas.openxmlformats.org/officeDocument/2006/relationships/customXml" Target="../ink/ink1865.xml"/><Relationship Id="rId146" Type="http://schemas.openxmlformats.org/officeDocument/2006/relationships/image" Target="../media/image1622.png"/><Relationship Id="rId167" Type="http://schemas.openxmlformats.org/officeDocument/2006/relationships/customXml" Target="../ink/ink1886.xml"/><Relationship Id="rId188" Type="http://schemas.openxmlformats.org/officeDocument/2006/relationships/image" Target="../media/image1645.png"/><Relationship Id="rId71" Type="http://schemas.openxmlformats.org/officeDocument/2006/relationships/customXml" Target="../ink/ink1838.xml"/><Relationship Id="rId92" Type="http://schemas.openxmlformats.org/officeDocument/2006/relationships/image" Target="../media/image1591.png"/><Relationship Id="rId213" Type="http://schemas.openxmlformats.org/officeDocument/2006/relationships/customXml" Target="../ink/ink1909.xml"/><Relationship Id="rId234" Type="http://schemas.openxmlformats.org/officeDocument/2006/relationships/image" Target="../media/image1671.png"/><Relationship Id="rId2" Type="http://schemas.openxmlformats.org/officeDocument/2006/relationships/image" Target="../media/image1541.png"/><Relationship Id="rId29" Type="http://schemas.openxmlformats.org/officeDocument/2006/relationships/customXml" Target="../ink/ink1817.xml"/><Relationship Id="rId255" Type="http://schemas.openxmlformats.org/officeDocument/2006/relationships/customXml" Target="../ink/ink1930.xml"/><Relationship Id="rId40" Type="http://schemas.openxmlformats.org/officeDocument/2006/relationships/image" Target="../media/image1562.png"/><Relationship Id="rId115" Type="http://schemas.openxmlformats.org/officeDocument/2006/relationships/customXml" Target="../ink/ink1860.xml"/><Relationship Id="rId136" Type="http://schemas.openxmlformats.org/officeDocument/2006/relationships/image" Target="../media/image1616.png"/><Relationship Id="rId157" Type="http://schemas.openxmlformats.org/officeDocument/2006/relationships/customXml" Target="../ink/ink1881.xml"/><Relationship Id="rId178" Type="http://schemas.openxmlformats.org/officeDocument/2006/relationships/image" Target="../media/image1639.png"/><Relationship Id="rId61" Type="http://schemas.openxmlformats.org/officeDocument/2006/relationships/customXml" Target="../ink/ink1833.xml"/><Relationship Id="rId82" Type="http://schemas.openxmlformats.org/officeDocument/2006/relationships/image" Target="../media/image1585.png"/><Relationship Id="rId199" Type="http://schemas.openxmlformats.org/officeDocument/2006/relationships/customXml" Target="../ink/ink1902.xml"/><Relationship Id="rId203" Type="http://schemas.openxmlformats.org/officeDocument/2006/relationships/customXml" Target="../ink/ink1904.xml"/><Relationship Id="rId19" Type="http://schemas.openxmlformats.org/officeDocument/2006/relationships/customXml" Target="../ink/ink1812.xml"/><Relationship Id="rId224" Type="http://schemas.openxmlformats.org/officeDocument/2006/relationships/image" Target="../media/image1665.png"/><Relationship Id="rId245" Type="http://schemas.openxmlformats.org/officeDocument/2006/relationships/customXml" Target="../ink/ink1925.xml"/><Relationship Id="rId266" Type="http://schemas.openxmlformats.org/officeDocument/2006/relationships/image" Target="../media/image1688.png"/><Relationship Id="rId30" Type="http://schemas.openxmlformats.org/officeDocument/2006/relationships/image" Target="../media/image1556.png"/><Relationship Id="rId105" Type="http://schemas.openxmlformats.org/officeDocument/2006/relationships/customXml" Target="../ink/ink1855.xml"/><Relationship Id="rId126" Type="http://schemas.openxmlformats.org/officeDocument/2006/relationships/image" Target="../media/image1609.png"/><Relationship Id="rId147" Type="http://schemas.openxmlformats.org/officeDocument/2006/relationships/customXml" Target="../ink/ink1876.xml"/><Relationship Id="rId168" Type="http://schemas.openxmlformats.org/officeDocument/2006/relationships/image" Target="../media/image1634.png"/><Relationship Id="rId51" Type="http://schemas.openxmlformats.org/officeDocument/2006/relationships/customXml" Target="../ink/ink1828.xml"/><Relationship Id="rId72" Type="http://schemas.openxmlformats.org/officeDocument/2006/relationships/image" Target="../media/image1579.png"/><Relationship Id="rId93" Type="http://schemas.openxmlformats.org/officeDocument/2006/relationships/customXml" Target="../ink/ink1849.xml"/><Relationship Id="rId189" Type="http://schemas.openxmlformats.org/officeDocument/2006/relationships/customXml" Target="../ink/ink1897.xml"/><Relationship Id="rId3" Type="http://schemas.openxmlformats.org/officeDocument/2006/relationships/customXml" Target="../ink/ink1804.xml"/><Relationship Id="rId214" Type="http://schemas.openxmlformats.org/officeDocument/2006/relationships/image" Target="../media/image1659.png"/><Relationship Id="rId235" Type="http://schemas.openxmlformats.org/officeDocument/2006/relationships/customXml" Target="../ink/ink1920.xml"/><Relationship Id="rId256" Type="http://schemas.openxmlformats.org/officeDocument/2006/relationships/image" Target="../media/image1683.png"/><Relationship Id="rId116" Type="http://schemas.openxmlformats.org/officeDocument/2006/relationships/image" Target="../media/image1604.png"/><Relationship Id="rId137" Type="http://schemas.openxmlformats.org/officeDocument/2006/relationships/customXml" Target="../ink/ink1871.xml"/><Relationship Id="rId158" Type="http://schemas.openxmlformats.org/officeDocument/2006/relationships/image" Target="../media/image1628.png"/><Relationship Id="rId20" Type="http://schemas.openxmlformats.org/officeDocument/2006/relationships/image" Target="../media/image1551.png"/><Relationship Id="rId41" Type="http://schemas.openxmlformats.org/officeDocument/2006/relationships/customXml" Target="../ink/ink1823.xml"/><Relationship Id="rId62" Type="http://schemas.openxmlformats.org/officeDocument/2006/relationships/image" Target="../media/image1574.png"/><Relationship Id="rId83" Type="http://schemas.openxmlformats.org/officeDocument/2006/relationships/customXml" Target="../ink/ink1844.xml"/><Relationship Id="rId179" Type="http://schemas.openxmlformats.org/officeDocument/2006/relationships/customXml" Target="../ink/ink1892.xml"/><Relationship Id="rId190" Type="http://schemas.openxmlformats.org/officeDocument/2006/relationships/image" Target="../media/image1646.png"/><Relationship Id="rId204" Type="http://schemas.openxmlformats.org/officeDocument/2006/relationships/image" Target="../media/image1654.png"/><Relationship Id="rId225" Type="http://schemas.openxmlformats.org/officeDocument/2006/relationships/customXml" Target="../ink/ink1915.xml"/><Relationship Id="rId246" Type="http://schemas.openxmlformats.org/officeDocument/2006/relationships/image" Target="../media/image1677.png"/><Relationship Id="rId267" Type="http://schemas.openxmlformats.org/officeDocument/2006/relationships/customXml" Target="../ink/ink1936.xml"/><Relationship Id="rId106" Type="http://schemas.openxmlformats.org/officeDocument/2006/relationships/image" Target="../media/image1598.png"/><Relationship Id="rId127" Type="http://schemas.openxmlformats.org/officeDocument/2006/relationships/customXml" Target="../ink/ink1866.xml"/><Relationship Id="rId10" Type="http://schemas.openxmlformats.org/officeDocument/2006/relationships/image" Target="../media/image1545.png"/><Relationship Id="rId31" Type="http://schemas.openxmlformats.org/officeDocument/2006/relationships/customXml" Target="../ink/ink1818.xml"/><Relationship Id="rId52" Type="http://schemas.openxmlformats.org/officeDocument/2006/relationships/image" Target="../media/image1568.png"/><Relationship Id="rId73" Type="http://schemas.openxmlformats.org/officeDocument/2006/relationships/customXml" Target="../ink/ink1839.xml"/><Relationship Id="rId94" Type="http://schemas.openxmlformats.org/officeDocument/2006/relationships/image" Target="../media/image1592.png"/><Relationship Id="rId148" Type="http://schemas.openxmlformats.org/officeDocument/2006/relationships/image" Target="../media/image1623.png"/><Relationship Id="rId169" Type="http://schemas.openxmlformats.org/officeDocument/2006/relationships/customXml" Target="../ink/ink1887.xml"/><Relationship Id="rId4" Type="http://schemas.openxmlformats.org/officeDocument/2006/relationships/image" Target="../media/image1542.png"/><Relationship Id="rId180" Type="http://schemas.openxmlformats.org/officeDocument/2006/relationships/image" Target="../media/image1641.png"/><Relationship Id="rId215" Type="http://schemas.openxmlformats.org/officeDocument/2006/relationships/customXml" Target="../ink/ink1910.xml"/><Relationship Id="rId236" Type="http://schemas.openxmlformats.org/officeDocument/2006/relationships/image" Target="../media/image1672.png"/><Relationship Id="rId257" Type="http://schemas.openxmlformats.org/officeDocument/2006/relationships/customXml" Target="../ink/ink1931.xml"/><Relationship Id="rId42" Type="http://schemas.openxmlformats.org/officeDocument/2006/relationships/image" Target="../media/image1563.png"/><Relationship Id="rId84" Type="http://schemas.openxmlformats.org/officeDocument/2006/relationships/image" Target="../media/image1586.png"/><Relationship Id="rId138" Type="http://schemas.openxmlformats.org/officeDocument/2006/relationships/image" Target="../media/image1617.png"/><Relationship Id="rId191" Type="http://schemas.openxmlformats.org/officeDocument/2006/relationships/customXml" Target="../ink/ink1898.xml"/><Relationship Id="rId205" Type="http://schemas.openxmlformats.org/officeDocument/2006/relationships/customXml" Target="../ink/ink1905.xml"/><Relationship Id="rId247" Type="http://schemas.openxmlformats.org/officeDocument/2006/relationships/customXml" Target="../ink/ink1926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94.xml"/><Relationship Id="rId21" Type="http://schemas.openxmlformats.org/officeDocument/2006/relationships/customXml" Target="../ink/ink1946.xml"/><Relationship Id="rId42" Type="http://schemas.openxmlformats.org/officeDocument/2006/relationships/image" Target="../media/image1714.png"/><Relationship Id="rId63" Type="http://schemas.openxmlformats.org/officeDocument/2006/relationships/customXml" Target="../ink/ink1967.xml"/><Relationship Id="rId84" Type="http://schemas.openxmlformats.org/officeDocument/2006/relationships/image" Target="../media/image1737.png"/><Relationship Id="rId138" Type="http://schemas.openxmlformats.org/officeDocument/2006/relationships/image" Target="../media/image1767.png"/><Relationship Id="rId159" Type="http://schemas.openxmlformats.org/officeDocument/2006/relationships/customXml" Target="../ink/ink2015.xml"/><Relationship Id="rId170" Type="http://schemas.openxmlformats.org/officeDocument/2006/relationships/image" Target="../media/image1785.png"/><Relationship Id="rId191" Type="http://schemas.openxmlformats.org/officeDocument/2006/relationships/customXml" Target="../ink/ink2031.xml"/><Relationship Id="rId205" Type="http://schemas.openxmlformats.org/officeDocument/2006/relationships/customXml" Target="../ink/ink2038.xml"/><Relationship Id="rId226" Type="http://schemas.openxmlformats.org/officeDocument/2006/relationships/image" Target="../media/image1817.png"/><Relationship Id="rId247" Type="http://schemas.openxmlformats.org/officeDocument/2006/relationships/customXml" Target="../ink/ink2059.xml"/><Relationship Id="rId107" Type="http://schemas.openxmlformats.org/officeDocument/2006/relationships/customXml" Target="../ink/ink1989.xml"/><Relationship Id="rId11" Type="http://schemas.openxmlformats.org/officeDocument/2006/relationships/customXml" Target="../ink/ink1941.xml"/><Relationship Id="rId32" Type="http://schemas.openxmlformats.org/officeDocument/2006/relationships/image" Target="../media/image1707.png"/><Relationship Id="rId53" Type="http://schemas.openxmlformats.org/officeDocument/2006/relationships/customXml" Target="../ink/ink1962.xml"/><Relationship Id="rId74" Type="http://schemas.openxmlformats.org/officeDocument/2006/relationships/image" Target="../media/image1732.png"/><Relationship Id="rId128" Type="http://schemas.openxmlformats.org/officeDocument/2006/relationships/image" Target="../media/image1762.png"/><Relationship Id="rId149" Type="http://schemas.openxmlformats.org/officeDocument/2006/relationships/customXml" Target="../ink/ink2010.xml"/><Relationship Id="rId5" Type="http://schemas.openxmlformats.org/officeDocument/2006/relationships/customXml" Target="../ink/ink1938.xml"/><Relationship Id="rId95" Type="http://schemas.openxmlformats.org/officeDocument/2006/relationships/customXml" Target="../ink/ink1983.xml"/><Relationship Id="rId160" Type="http://schemas.openxmlformats.org/officeDocument/2006/relationships/image" Target="../media/image1779.png"/><Relationship Id="rId181" Type="http://schemas.openxmlformats.org/officeDocument/2006/relationships/customXml" Target="../ink/ink2026.xml"/><Relationship Id="rId216" Type="http://schemas.openxmlformats.org/officeDocument/2006/relationships/image" Target="../media/image1812.png"/><Relationship Id="rId237" Type="http://schemas.openxmlformats.org/officeDocument/2006/relationships/customXml" Target="../ink/ink2054.xml"/><Relationship Id="rId22" Type="http://schemas.openxmlformats.org/officeDocument/2006/relationships/image" Target="../media/image1702.png"/><Relationship Id="rId43" Type="http://schemas.openxmlformats.org/officeDocument/2006/relationships/customXml" Target="../ink/ink1957.xml"/><Relationship Id="rId64" Type="http://schemas.openxmlformats.org/officeDocument/2006/relationships/image" Target="../media/image1726.png"/><Relationship Id="rId118" Type="http://schemas.openxmlformats.org/officeDocument/2006/relationships/image" Target="../media/image1756.png"/><Relationship Id="rId139" Type="http://schemas.openxmlformats.org/officeDocument/2006/relationships/customXml" Target="../ink/ink2005.xml"/><Relationship Id="rId85" Type="http://schemas.openxmlformats.org/officeDocument/2006/relationships/customXml" Target="../ink/ink1978.xml"/><Relationship Id="rId150" Type="http://schemas.openxmlformats.org/officeDocument/2006/relationships/image" Target="../media/image1774.png"/><Relationship Id="rId171" Type="http://schemas.openxmlformats.org/officeDocument/2006/relationships/customXml" Target="../ink/ink2021.xml"/><Relationship Id="rId192" Type="http://schemas.openxmlformats.org/officeDocument/2006/relationships/image" Target="../media/image1797.png"/><Relationship Id="rId206" Type="http://schemas.openxmlformats.org/officeDocument/2006/relationships/image" Target="../media/image1805.png"/><Relationship Id="rId227" Type="http://schemas.openxmlformats.org/officeDocument/2006/relationships/customXml" Target="../ink/ink2049.xml"/><Relationship Id="rId248" Type="http://schemas.openxmlformats.org/officeDocument/2006/relationships/image" Target="../media/image1829.png"/><Relationship Id="rId12" Type="http://schemas.openxmlformats.org/officeDocument/2006/relationships/image" Target="../media/image1696.png"/><Relationship Id="rId33" Type="http://schemas.openxmlformats.org/officeDocument/2006/relationships/customXml" Target="../ink/ink1952.xml"/><Relationship Id="rId108" Type="http://schemas.openxmlformats.org/officeDocument/2006/relationships/image" Target="../media/image1751.png"/><Relationship Id="rId129" Type="http://schemas.openxmlformats.org/officeDocument/2006/relationships/customXml" Target="../ink/ink2000.xml"/><Relationship Id="rId54" Type="http://schemas.openxmlformats.org/officeDocument/2006/relationships/image" Target="../media/image1721.png"/><Relationship Id="rId75" Type="http://schemas.openxmlformats.org/officeDocument/2006/relationships/customXml" Target="../ink/ink1973.xml"/><Relationship Id="rId96" Type="http://schemas.openxmlformats.org/officeDocument/2006/relationships/image" Target="../media/image1744.png"/><Relationship Id="rId140" Type="http://schemas.openxmlformats.org/officeDocument/2006/relationships/image" Target="../media/image1768.png"/><Relationship Id="rId161" Type="http://schemas.openxmlformats.org/officeDocument/2006/relationships/customXml" Target="../ink/ink2016.xml"/><Relationship Id="rId182" Type="http://schemas.openxmlformats.org/officeDocument/2006/relationships/image" Target="../media/image1792.png"/><Relationship Id="rId217" Type="http://schemas.openxmlformats.org/officeDocument/2006/relationships/customXml" Target="../ink/ink2044.xml"/><Relationship Id="rId6" Type="http://schemas.openxmlformats.org/officeDocument/2006/relationships/image" Target="../media/image1693.png"/><Relationship Id="rId238" Type="http://schemas.openxmlformats.org/officeDocument/2006/relationships/image" Target="../media/image1824.png"/><Relationship Id="rId23" Type="http://schemas.openxmlformats.org/officeDocument/2006/relationships/customXml" Target="../ink/ink1947.xml"/><Relationship Id="rId119" Type="http://schemas.openxmlformats.org/officeDocument/2006/relationships/customXml" Target="../ink/ink1995.xml"/><Relationship Id="rId44" Type="http://schemas.openxmlformats.org/officeDocument/2006/relationships/image" Target="../media/image1715.png"/><Relationship Id="rId65" Type="http://schemas.openxmlformats.org/officeDocument/2006/relationships/customXml" Target="../ink/ink1968.xml"/><Relationship Id="rId86" Type="http://schemas.openxmlformats.org/officeDocument/2006/relationships/image" Target="../media/image1738.png"/><Relationship Id="rId130" Type="http://schemas.openxmlformats.org/officeDocument/2006/relationships/image" Target="../media/image1763.png"/><Relationship Id="rId151" Type="http://schemas.openxmlformats.org/officeDocument/2006/relationships/customXml" Target="../ink/ink2011.xml"/><Relationship Id="rId172" Type="http://schemas.openxmlformats.org/officeDocument/2006/relationships/image" Target="../media/image1786.png"/><Relationship Id="rId193" Type="http://schemas.openxmlformats.org/officeDocument/2006/relationships/customXml" Target="../ink/ink2032.xml"/><Relationship Id="rId207" Type="http://schemas.openxmlformats.org/officeDocument/2006/relationships/customXml" Target="../ink/ink2039.xml"/><Relationship Id="rId228" Type="http://schemas.openxmlformats.org/officeDocument/2006/relationships/image" Target="../media/image1818.png"/><Relationship Id="rId249" Type="http://schemas.openxmlformats.org/officeDocument/2006/relationships/customXml" Target="../ink/ink2060.xml"/><Relationship Id="rId13" Type="http://schemas.openxmlformats.org/officeDocument/2006/relationships/customXml" Target="../ink/ink1942.xml"/><Relationship Id="rId109" Type="http://schemas.openxmlformats.org/officeDocument/2006/relationships/customXml" Target="../ink/ink1990.xml"/><Relationship Id="rId34" Type="http://schemas.openxmlformats.org/officeDocument/2006/relationships/image" Target="../media/image1708.png"/><Relationship Id="rId55" Type="http://schemas.openxmlformats.org/officeDocument/2006/relationships/customXml" Target="../ink/ink1963.xml"/><Relationship Id="rId76" Type="http://schemas.openxmlformats.org/officeDocument/2006/relationships/image" Target="../media/image1733.png"/><Relationship Id="rId97" Type="http://schemas.openxmlformats.org/officeDocument/2006/relationships/customXml" Target="../ink/ink1984.xml"/><Relationship Id="rId120" Type="http://schemas.openxmlformats.org/officeDocument/2006/relationships/image" Target="../media/image1757.png"/><Relationship Id="rId141" Type="http://schemas.openxmlformats.org/officeDocument/2006/relationships/customXml" Target="../ink/ink2006.xml"/><Relationship Id="rId7" Type="http://schemas.openxmlformats.org/officeDocument/2006/relationships/customXml" Target="../ink/ink1939.xml"/><Relationship Id="rId162" Type="http://schemas.openxmlformats.org/officeDocument/2006/relationships/image" Target="../media/image1781.png"/><Relationship Id="rId183" Type="http://schemas.openxmlformats.org/officeDocument/2006/relationships/customXml" Target="../ink/ink2027.xml"/><Relationship Id="rId218" Type="http://schemas.openxmlformats.org/officeDocument/2006/relationships/image" Target="../media/image1813.png"/><Relationship Id="rId239" Type="http://schemas.openxmlformats.org/officeDocument/2006/relationships/customXml" Target="../ink/ink2055.xml"/><Relationship Id="rId250" Type="http://schemas.openxmlformats.org/officeDocument/2006/relationships/image" Target="../media/image1831.png"/><Relationship Id="rId24" Type="http://schemas.openxmlformats.org/officeDocument/2006/relationships/image" Target="../media/image1703.png"/><Relationship Id="rId45" Type="http://schemas.openxmlformats.org/officeDocument/2006/relationships/customXml" Target="../ink/ink1958.xml"/><Relationship Id="rId66" Type="http://schemas.openxmlformats.org/officeDocument/2006/relationships/image" Target="../media/image1727.png"/><Relationship Id="rId87" Type="http://schemas.openxmlformats.org/officeDocument/2006/relationships/customXml" Target="../ink/ink1979.xml"/><Relationship Id="rId110" Type="http://schemas.openxmlformats.org/officeDocument/2006/relationships/image" Target="../media/image1752.png"/><Relationship Id="rId131" Type="http://schemas.openxmlformats.org/officeDocument/2006/relationships/customXml" Target="../ink/ink2001.xml"/><Relationship Id="rId152" Type="http://schemas.openxmlformats.org/officeDocument/2006/relationships/image" Target="../media/image1775.png"/><Relationship Id="rId173" Type="http://schemas.openxmlformats.org/officeDocument/2006/relationships/customXml" Target="../ink/ink2022.xml"/><Relationship Id="rId194" Type="http://schemas.openxmlformats.org/officeDocument/2006/relationships/image" Target="../media/image1798.png"/><Relationship Id="rId208" Type="http://schemas.openxmlformats.org/officeDocument/2006/relationships/image" Target="../media/image1806.png"/><Relationship Id="rId229" Type="http://schemas.openxmlformats.org/officeDocument/2006/relationships/customXml" Target="../ink/ink2050.xml"/><Relationship Id="rId240" Type="http://schemas.openxmlformats.org/officeDocument/2006/relationships/image" Target="../media/image1825.png"/><Relationship Id="rId14" Type="http://schemas.openxmlformats.org/officeDocument/2006/relationships/image" Target="../media/image1697.png"/><Relationship Id="rId35" Type="http://schemas.openxmlformats.org/officeDocument/2006/relationships/customXml" Target="../ink/ink1953.xml"/><Relationship Id="rId56" Type="http://schemas.openxmlformats.org/officeDocument/2006/relationships/image" Target="../media/image1722.png"/><Relationship Id="rId77" Type="http://schemas.openxmlformats.org/officeDocument/2006/relationships/customXml" Target="../ink/ink1974.xml"/><Relationship Id="rId100" Type="http://schemas.openxmlformats.org/officeDocument/2006/relationships/image" Target="../media/image1746.png"/><Relationship Id="rId8" Type="http://schemas.openxmlformats.org/officeDocument/2006/relationships/image" Target="../media/image1694.png"/><Relationship Id="rId98" Type="http://schemas.openxmlformats.org/officeDocument/2006/relationships/image" Target="../media/image1745.png"/><Relationship Id="rId121" Type="http://schemas.openxmlformats.org/officeDocument/2006/relationships/customXml" Target="../ink/ink1996.xml"/><Relationship Id="rId142" Type="http://schemas.openxmlformats.org/officeDocument/2006/relationships/image" Target="../media/image1769.png"/><Relationship Id="rId163" Type="http://schemas.openxmlformats.org/officeDocument/2006/relationships/customXml" Target="../ink/ink2017.xml"/><Relationship Id="rId184" Type="http://schemas.openxmlformats.org/officeDocument/2006/relationships/image" Target="../media/image1793.png"/><Relationship Id="rId219" Type="http://schemas.openxmlformats.org/officeDocument/2006/relationships/customXml" Target="../ink/ink2045.xml"/><Relationship Id="rId230" Type="http://schemas.openxmlformats.org/officeDocument/2006/relationships/image" Target="../media/image1819.png"/><Relationship Id="rId251" Type="http://schemas.openxmlformats.org/officeDocument/2006/relationships/customXml" Target="../ink/ink2061.xml"/><Relationship Id="rId25" Type="http://schemas.openxmlformats.org/officeDocument/2006/relationships/customXml" Target="../ink/ink1948.xml"/><Relationship Id="rId46" Type="http://schemas.openxmlformats.org/officeDocument/2006/relationships/image" Target="../media/image1716.png"/><Relationship Id="rId67" Type="http://schemas.openxmlformats.org/officeDocument/2006/relationships/customXml" Target="../ink/ink1969.xml"/><Relationship Id="rId88" Type="http://schemas.openxmlformats.org/officeDocument/2006/relationships/image" Target="../media/image1739.png"/><Relationship Id="rId111" Type="http://schemas.openxmlformats.org/officeDocument/2006/relationships/customXml" Target="../ink/ink1991.xml"/><Relationship Id="rId132" Type="http://schemas.openxmlformats.org/officeDocument/2006/relationships/image" Target="../media/image1764.png"/><Relationship Id="rId153" Type="http://schemas.openxmlformats.org/officeDocument/2006/relationships/customXml" Target="../ink/ink2012.xml"/><Relationship Id="rId174" Type="http://schemas.openxmlformats.org/officeDocument/2006/relationships/image" Target="../media/image1787.png"/><Relationship Id="rId195" Type="http://schemas.openxmlformats.org/officeDocument/2006/relationships/customXml" Target="../ink/ink2033.xml"/><Relationship Id="rId209" Type="http://schemas.openxmlformats.org/officeDocument/2006/relationships/customXml" Target="../ink/ink2040.xml"/><Relationship Id="rId220" Type="http://schemas.openxmlformats.org/officeDocument/2006/relationships/image" Target="../media/image1814.png"/><Relationship Id="rId241" Type="http://schemas.openxmlformats.org/officeDocument/2006/relationships/customXml" Target="../ink/ink2056.xml"/><Relationship Id="rId15" Type="http://schemas.openxmlformats.org/officeDocument/2006/relationships/customXml" Target="../ink/ink1943.xml"/><Relationship Id="rId36" Type="http://schemas.openxmlformats.org/officeDocument/2006/relationships/image" Target="../media/image1709.png"/><Relationship Id="rId57" Type="http://schemas.openxmlformats.org/officeDocument/2006/relationships/customXml" Target="../ink/ink1964.xml"/><Relationship Id="rId78" Type="http://schemas.openxmlformats.org/officeDocument/2006/relationships/image" Target="../media/image1734.png"/><Relationship Id="rId99" Type="http://schemas.openxmlformats.org/officeDocument/2006/relationships/customXml" Target="../ink/ink1985.xml"/><Relationship Id="rId101" Type="http://schemas.openxmlformats.org/officeDocument/2006/relationships/customXml" Target="../ink/ink1986.xml"/><Relationship Id="rId122" Type="http://schemas.openxmlformats.org/officeDocument/2006/relationships/image" Target="../media/image1758.png"/><Relationship Id="rId143" Type="http://schemas.openxmlformats.org/officeDocument/2006/relationships/customXml" Target="../ink/ink2007.xml"/><Relationship Id="rId164" Type="http://schemas.openxmlformats.org/officeDocument/2006/relationships/image" Target="../media/image1782.png"/><Relationship Id="rId185" Type="http://schemas.openxmlformats.org/officeDocument/2006/relationships/customXml" Target="../ink/ink2028.xml"/><Relationship Id="rId4" Type="http://schemas.openxmlformats.org/officeDocument/2006/relationships/image" Target="../media/image1692.png"/><Relationship Id="rId9" Type="http://schemas.openxmlformats.org/officeDocument/2006/relationships/customXml" Target="../ink/ink1940.xml"/><Relationship Id="rId180" Type="http://schemas.openxmlformats.org/officeDocument/2006/relationships/image" Target="../media/image1791.png"/><Relationship Id="rId210" Type="http://schemas.openxmlformats.org/officeDocument/2006/relationships/image" Target="../media/image1807.png"/><Relationship Id="rId215" Type="http://schemas.openxmlformats.org/officeDocument/2006/relationships/customXml" Target="../ink/ink2043.xml"/><Relationship Id="rId236" Type="http://schemas.openxmlformats.org/officeDocument/2006/relationships/image" Target="../media/image1823.png"/><Relationship Id="rId26" Type="http://schemas.openxmlformats.org/officeDocument/2006/relationships/image" Target="../media/image1704.png"/><Relationship Id="rId231" Type="http://schemas.openxmlformats.org/officeDocument/2006/relationships/customXml" Target="../ink/ink2051.xml"/><Relationship Id="rId252" Type="http://schemas.openxmlformats.org/officeDocument/2006/relationships/image" Target="../media/image1832.png"/><Relationship Id="rId47" Type="http://schemas.openxmlformats.org/officeDocument/2006/relationships/customXml" Target="../ink/ink1959.xml"/><Relationship Id="rId68" Type="http://schemas.openxmlformats.org/officeDocument/2006/relationships/image" Target="../media/image1728.png"/><Relationship Id="rId89" Type="http://schemas.openxmlformats.org/officeDocument/2006/relationships/customXml" Target="../ink/ink1980.xml"/><Relationship Id="rId112" Type="http://schemas.openxmlformats.org/officeDocument/2006/relationships/image" Target="../media/image1753.png"/><Relationship Id="rId133" Type="http://schemas.openxmlformats.org/officeDocument/2006/relationships/customXml" Target="../ink/ink2002.xml"/><Relationship Id="rId154" Type="http://schemas.openxmlformats.org/officeDocument/2006/relationships/image" Target="../media/image1776.png"/><Relationship Id="rId175" Type="http://schemas.openxmlformats.org/officeDocument/2006/relationships/customXml" Target="../ink/ink2023.xml"/><Relationship Id="rId196" Type="http://schemas.openxmlformats.org/officeDocument/2006/relationships/image" Target="../media/image1799.png"/><Relationship Id="rId200" Type="http://schemas.openxmlformats.org/officeDocument/2006/relationships/image" Target="../media/image1802.png"/><Relationship Id="rId16" Type="http://schemas.openxmlformats.org/officeDocument/2006/relationships/image" Target="../media/image1698.png"/><Relationship Id="rId221" Type="http://schemas.openxmlformats.org/officeDocument/2006/relationships/customXml" Target="../ink/ink2046.xml"/><Relationship Id="rId242" Type="http://schemas.openxmlformats.org/officeDocument/2006/relationships/image" Target="../media/image1826.png"/><Relationship Id="rId37" Type="http://schemas.openxmlformats.org/officeDocument/2006/relationships/customXml" Target="../ink/ink1954.xml"/><Relationship Id="rId58" Type="http://schemas.openxmlformats.org/officeDocument/2006/relationships/image" Target="../media/image1723.png"/><Relationship Id="rId79" Type="http://schemas.openxmlformats.org/officeDocument/2006/relationships/customXml" Target="../ink/ink1975.xml"/><Relationship Id="rId102" Type="http://schemas.openxmlformats.org/officeDocument/2006/relationships/image" Target="../media/image1747.png"/><Relationship Id="rId123" Type="http://schemas.openxmlformats.org/officeDocument/2006/relationships/customXml" Target="../ink/ink1997.xml"/><Relationship Id="rId144" Type="http://schemas.openxmlformats.org/officeDocument/2006/relationships/image" Target="../media/image1771.png"/><Relationship Id="rId90" Type="http://schemas.openxmlformats.org/officeDocument/2006/relationships/image" Target="../media/image1741.png"/><Relationship Id="rId165" Type="http://schemas.openxmlformats.org/officeDocument/2006/relationships/customXml" Target="../ink/ink2018.xml"/><Relationship Id="rId186" Type="http://schemas.openxmlformats.org/officeDocument/2006/relationships/image" Target="../media/image1794.png"/><Relationship Id="rId211" Type="http://schemas.openxmlformats.org/officeDocument/2006/relationships/customXml" Target="../ink/ink2041.xml"/><Relationship Id="rId232" Type="http://schemas.openxmlformats.org/officeDocument/2006/relationships/image" Target="../media/image1821.png"/><Relationship Id="rId27" Type="http://schemas.openxmlformats.org/officeDocument/2006/relationships/customXml" Target="../ink/ink1949.xml"/><Relationship Id="rId48" Type="http://schemas.openxmlformats.org/officeDocument/2006/relationships/image" Target="../media/image1717.png"/><Relationship Id="rId69" Type="http://schemas.openxmlformats.org/officeDocument/2006/relationships/customXml" Target="../ink/ink1970.xml"/><Relationship Id="rId113" Type="http://schemas.openxmlformats.org/officeDocument/2006/relationships/customXml" Target="../ink/ink1992.xml"/><Relationship Id="rId134" Type="http://schemas.openxmlformats.org/officeDocument/2006/relationships/image" Target="../media/image1765.png"/><Relationship Id="rId80" Type="http://schemas.openxmlformats.org/officeDocument/2006/relationships/image" Target="../media/image1735.png"/><Relationship Id="rId155" Type="http://schemas.openxmlformats.org/officeDocument/2006/relationships/customXml" Target="../ink/ink2013.xml"/><Relationship Id="rId176" Type="http://schemas.openxmlformats.org/officeDocument/2006/relationships/image" Target="../media/image1788.png"/><Relationship Id="rId197" Type="http://schemas.openxmlformats.org/officeDocument/2006/relationships/customXml" Target="../ink/ink2034.xml"/><Relationship Id="rId201" Type="http://schemas.openxmlformats.org/officeDocument/2006/relationships/customXml" Target="../ink/ink2036.xml"/><Relationship Id="rId222" Type="http://schemas.openxmlformats.org/officeDocument/2006/relationships/image" Target="../media/image1815.png"/><Relationship Id="rId243" Type="http://schemas.openxmlformats.org/officeDocument/2006/relationships/customXml" Target="../ink/ink2057.xml"/><Relationship Id="rId17" Type="http://schemas.openxmlformats.org/officeDocument/2006/relationships/customXml" Target="../ink/ink1944.xml"/><Relationship Id="rId38" Type="http://schemas.openxmlformats.org/officeDocument/2006/relationships/image" Target="../media/image1712.png"/><Relationship Id="rId59" Type="http://schemas.openxmlformats.org/officeDocument/2006/relationships/customXml" Target="../ink/ink1965.xml"/><Relationship Id="rId103" Type="http://schemas.openxmlformats.org/officeDocument/2006/relationships/customXml" Target="../ink/ink1987.xml"/><Relationship Id="rId124" Type="http://schemas.openxmlformats.org/officeDocument/2006/relationships/image" Target="../media/image1759.png"/><Relationship Id="rId70" Type="http://schemas.openxmlformats.org/officeDocument/2006/relationships/image" Target="../media/image1729.png"/><Relationship Id="rId91" Type="http://schemas.openxmlformats.org/officeDocument/2006/relationships/customXml" Target="../ink/ink1981.xml"/><Relationship Id="rId145" Type="http://schemas.openxmlformats.org/officeDocument/2006/relationships/customXml" Target="../ink/ink2008.xml"/><Relationship Id="rId166" Type="http://schemas.openxmlformats.org/officeDocument/2006/relationships/image" Target="../media/image1783.png"/><Relationship Id="rId187" Type="http://schemas.openxmlformats.org/officeDocument/2006/relationships/customXml" Target="../ink/ink202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808.png"/><Relationship Id="rId233" Type="http://schemas.openxmlformats.org/officeDocument/2006/relationships/customXml" Target="../ink/ink2052.xml"/><Relationship Id="rId28" Type="http://schemas.openxmlformats.org/officeDocument/2006/relationships/image" Target="../media/image1705.png"/><Relationship Id="rId49" Type="http://schemas.openxmlformats.org/officeDocument/2006/relationships/customXml" Target="../ink/ink1960.xml"/><Relationship Id="rId114" Type="http://schemas.openxmlformats.org/officeDocument/2006/relationships/image" Target="../media/image1754.png"/><Relationship Id="rId60" Type="http://schemas.openxmlformats.org/officeDocument/2006/relationships/image" Target="../media/image1724.png"/><Relationship Id="rId81" Type="http://schemas.openxmlformats.org/officeDocument/2006/relationships/customXml" Target="../ink/ink1976.xml"/><Relationship Id="rId135" Type="http://schemas.openxmlformats.org/officeDocument/2006/relationships/customXml" Target="../ink/ink2003.xml"/><Relationship Id="rId156" Type="http://schemas.openxmlformats.org/officeDocument/2006/relationships/image" Target="../media/image1777.png"/><Relationship Id="rId177" Type="http://schemas.openxmlformats.org/officeDocument/2006/relationships/customXml" Target="../ink/ink2024.xml"/><Relationship Id="rId198" Type="http://schemas.openxmlformats.org/officeDocument/2006/relationships/image" Target="../media/image1801.png"/><Relationship Id="rId202" Type="http://schemas.openxmlformats.org/officeDocument/2006/relationships/image" Target="../media/image1803.png"/><Relationship Id="rId223" Type="http://schemas.openxmlformats.org/officeDocument/2006/relationships/customXml" Target="../ink/ink2047.xml"/><Relationship Id="rId244" Type="http://schemas.openxmlformats.org/officeDocument/2006/relationships/image" Target="../media/image1827.png"/><Relationship Id="rId18" Type="http://schemas.openxmlformats.org/officeDocument/2006/relationships/image" Target="../media/image1699.png"/><Relationship Id="rId39" Type="http://schemas.openxmlformats.org/officeDocument/2006/relationships/customXml" Target="../ink/ink1955.xml"/><Relationship Id="rId50" Type="http://schemas.openxmlformats.org/officeDocument/2006/relationships/image" Target="../media/image1718.png"/><Relationship Id="rId104" Type="http://schemas.openxmlformats.org/officeDocument/2006/relationships/image" Target="../media/image1748.png"/><Relationship Id="rId125" Type="http://schemas.openxmlformats.org/officeDocument/2006/relationships/customXml" Target="../ink/ink1998.xml"/><Relationship Id="rId146" Type="http://schemas.openxmlformats.org/officeDocument/2006/relationships/image" Target="../media/image1772.png"/><Relationship Id="rId167" Type="http://schemas.openxmlformats.org/officeDocument/2006/relationships/customXml" Target="../ink/ink2019.xml"/><Relationship Id="rId188" Type="http://schemas.openxmlformats.org/officeDocument/2006/relationships/image" Target="../media/image1795.png"/><Relationship Id="rId71" Type="http://schemas.openxmlformats.org/officeDocument/2006/relationships/customXml" Target="../ink/ink1971.xml"/><Relationship Id="rId92" Type="http://schemas.openxmlformats.org/officeDocument/2006/relationships/image" Target="../media/image1742.png"/><Relationship Id="rId213" Type="http://schemas.openxmlformats.org/officeDocument/2006/relationships/customXml" Target="../ink/ink2042.xml"/><Relationship Id="rId234" Type="http://schemas.openxmlformats.org/officeDocument/2006/relationships/image" Target="../media/image1822.png"/><Relationship Id="rId2" Type="http://schemas.openxmlformats.org/officeDocument/2006/relationships/image" Target="../media/image1691.png"/><Relationship Id="rId29" Type="http://schemas.openxmlformats.org/officeDocument/2006/relationships/customXml" Target="../ink/ink1950.xml"/><Relationship Id="rId40" Type="http://schemas.openxmlformats.org/officeDocument/2006/relationships/image" Target="../media/image1713.png"/><Relationship Id="rId115" Type="http://schemas.openxmlformats.org/officeDocument/2006/relationships/customXml" Target="../ink/ink1993.xml"/><Relationship Id="rId136" Type="http://schemas.openxmlformats.org/officeDocument/2006/relationships/image" Target="../media/image1766.png"/><Relationship Id="rId157" Type="http://schemas.openxmlformats.org/officeDocument/2006/relationships/customXml" Target="../ink/ink2014.xml"/><Relationship Id="rId178" Type="http://schemas.openxmlformats.org/officeDocument/2006/relationships/image" Target="../media/image1789.png"/><Relationship Id="rId61" Type="http://schemas.openxmlformats.org/officeDocument/2006/relationships/customXml" Target="../ink/ink1966.xml"/><Relationship Id="rId82" Type="http://schemas.openxmlformats.org/officeDocument/2006/relationships/image" Target="../media/image1736.png"/><Relationship Id="rId199" Type="http://schemas.openxmlformats.org/officeDocument/2006/relationships/customXml" Target="../ink/ink2035.xml"/><Relationship Id="rId203" Type="http://schemas.openxmlformats.org/officeDocument/2006/relationships/customXml" Target="../ink/ink2037.xml"/><Relationship Id="rId19" Type="http://schemas.openxmlformats.org/officeDocument/2006/relationships/customXml" Target="../ink/ink1945.xml"/><Relationship Id="rId224" Type="http://schemas.openxmlformats.org/officeDocument/2006/relationships/image" Target="../media/image1816.png"/><Relationship Id="rId245" Type="http://schemas.openxmlformats.org/officeDocument/2006/relationships/customXml" Target="../ink/ink2058.xml"/><Relationship Id="rId30" Type="http://schemas.openxmlformats.org/officeDocument/2006/relationships/image" Target="../media/image1706.png"/><Relationship Id="rId105" Type="http://schemas.openxmlformats.org/officeDocument/2006/relationships/customXml" Target="../ink/ink1988.xml"/><Relationship Id="rId126" Type="http://schemas.openxmlformats.org/officeDocument/2006/relationships/image" Target="../media/image1761.png"/><Relationship Id="rId147" Type="http://schemas.openxmlformats.org/officeDocument/2006/relationships/customXml" Target="../ink/ink2009.xml"/><Relationship Id="rId168" Type="http://schemas.openxmlformats.org/officeDocument/2006/relationships/image" Target="../media/image1784.png"/><Relationship Id="rId51" Type="http://schemas.openxmlformats.org/officeDocument/2006/relationships/customXml" Target="../ink/ink1961.xml"/><Relationship Id="rId72" Type="http://schemas.openxmlformats.org/officeDocument/2006/relationships/image" Target="../media/image1731.png"/><Relationship Id="rId93" Type="http://schemas.openxmlformats.org/officeDocument/2006/relationships/customXml" Target="../ink/ink1982.xml"/><Relationship Id="rId189" Type="http://schemas.openxmlformats.org/officeDocument/2006/relationships/customXml" Target="../ink/ink2030.xml"/><Relationship Id="rId3" Type="http://schemas.openxmlformats.org/officeDocument/2006/relationships/customXml" Target="../ink/ink1937.xml"/><Relationship Id="rId214" Type="http://schemas.openxmlformats.org/officeDocument/2006/relationships/image" Target="../media/image1809.png"/><Relationship Id="rId235" Type="http://schemas.openxmlformats.org/officeDocument/2006/relationships/customXml" Target="../ink/ink2053.xml"/><Relationship Id="rId116" Type="http://schemas.openxmlformats.org/officeDocument/2006/relationships/image" Target="../media/image1755.png"/><Relationship Id="rId137" Type="http://schemas.openxmlformats.org/officeDocument/2006/relationships/customXml" Target="../ink/ink2004.xml"/><Relationship Id="rId158" Type="http://schemas.openxmlformats.org/officeDocument/2006/relationships/image" Target="../media/image1778.png"/><Relationship Id="rId20" Type="http://schemas.openxmlformats.org/officeDocument/2006/relationships/image" Target="../media/image1701.png"/><Relationship Id="rId41" Type="http://schemas.openxmlformats.org/officeDocument/2006/relationships/customXml" Target="../ink/ink1956.xml"/><Relationship Id="rId62" Type="http://schemas.openxmlformats.org/officeDocument/2006/relationships/image" Target="../media/image1725.png"/><Relationship Id="rId83" Type="http://schemas.openxmlformats.org/officeDocument/2006/relationships/customXml" Target="../ink/ink1977.xml"/><Relationship Id="rId179" Type="http://schemas.openxmlformats.org/officeDocument/2006/relationships/customXml" Target="../ink/ink2025.xml"/><Relationship Id="rId190" Type="http://schemas.openxmlformats.org/officeDocument/2006/relationships/image" Target="../media/image1796.png"/><Relationship Id="rId204" Type="http://schemas.openxmlformats.org/officeDocument/2006/relationships/image" Target="../media/image1804.png"/><Relationship Id="rId225" Type="http://schemas.openxmlformats.org/officeDocument/2006/relationships/customXml" Target="../ink/ink2048.xml"/><Relationship Id="rId246" Type="http://schemas.openxmlformats.org/officeDocument/2006/relationships/image" Target="../media/image1828.png"/><Relationship Id="rId106" Type="http://schemas.openxmlformats.org/officeDocument/2006/relationships/image" Target="../media/image1749.png"/><Relationship Id="rId127" Type="http://schemas.openxmlformats.org/officeDocument/2006/relationships/customXml" Target="../ink/ink1999.xml"/><Relationship Id="rId10" Type="http://schemas.openxmlformats.org/officeDocument/2006/relationships/image" Target="../media/image1695.png"/><Relationship Id="rId31" Type="http://schemas.openxmlformats.org/officeDocument/2006/relationships/customXml" Target="../ink/ink1951.xml"/><Relationship Id="rId52" Type="http://schemas.openxmlformats.org/officeDocument/2006/relationships/image" Target="../media/image1719.png"/><Relationship Id="rId73" Type="http://schemas.openxmlformats.org/officeDocument/2006/relationships/customXml" Target="../ink/ink1972.xml"/><Relationship Id="rId94" Type="http://schemas.openxmlformats.org/officeDocument/2006/relationships/image" Target="../media/image1743.png"/><Relationship Id="rId148" Type="http://schemas.openxmlformats.org/officeDocument/2006/relationships/image" Target="../media/image1773.png"/><Relationship Id="rId169" Type="http://schemas.openxmlformats.org/officeDocument/2006/relationships/customXml" Target="../ink/ink2020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19.xml"/><Relationship Id="rId299" Type="http://schemas.openxmlformats.org/officeDocument/2006/relationships/customXml" Target="../ink/ink2210.xml"/><Relationship Id="rId21" Type="http://schemas.openxmlformats.org/officeDocument/2006/relationships/customXml" Target="../ink/ink2071.xml"/><Relationship Id="rId63" Type="http://schemas.openxmlformats.org/officeDocument/2006/relationships/customXml" Target="../ink/ink2092.xml"/><Relationship Id="rId159" Type="http://schemas.openxmlformats.org/officeDocument/2006/relationships/customXml" Target="../ink/ink2140.xml"/><Relationship Id="rId170" Type="http://schemas.openxmlformats.org/officeDocument/2006/relationships/image" Target="../media/image1927.png"/><Relationship Id="rId226" Type="http://schemas.openxmlformats.org/officeDocument/2006/relationships/image" Target="../media/image1958.png"/><Relationship Id="rId268" Type="http://schemas.openxmlformats.org/officeDocument/2006/relationships/image" Target="../media/image1982.png"/><Relationship Id="rId32" Type="http://schemas.openxmlformats.org/officeDocument/2006/relationships/image" Target="../media/image1849.png"/><Relationship Id="rId74" Type="http://schemas.openxmlformats.org/officeDocument/2006/relationships/image" Target="../media/image1873.png"/><Relationship Id="rId128" Type="http://schemas.openxmlformats.org/officeDocument/2006/relationships/image" Target="../media/image1903.png"/><Relationship Id="rId5" Type="http://schemas.openxmlformats.org/officeDocument/2006/relationships/customXml" Target="../ink/ink2063.xml"/><Relationship Id="rId181" Type="http://schemas.openxmlformats.org/officeDocument/2006/relationships/customXml" Target="../ink/ink2151.xml"/><Relationship Id="rId237" Type="http://schemas.openxmlformats.org/officeDocument/2006/relationships/customXml" Target="../ink/ink2179.xml"/><Relationship Id="rId279" Type="http://schemas.openxmlformats.org/officeDocument/2006/relationships/customXml" Target="../ink/ink2200.xml"/><Relationship Id="rId43" Type="http://schemas.openxmlformats.org/officeDocument/2006/relationships/customXml" Target="../ink/ink2082.xml"/><Relationship Id="rId139" Type="http://schemas.openxmlformats.org/officeDocument/2006/relationships/customXml" Target="../ink/ink2130.xml"/><Relationship Id="rId290" Type="http://schemas.openxmlformats.org/officeDocument/2006/relationships/image" Target="../media/image1994.png"/><Relationship Id="rId304" Type="http://schemas.openxmlformats.org/officeDocument/2006/relationships/image" Target="../media/image2002.png"/><Relationship Id="rId85" Type="http://schemas.openxmlformats.org/officeDocument/2006/relationships/customXml" Target="../ink/ink2103.xml"/><Relationship Id="rId150" Type="http://schemas.openxmlformats.org/officeDocument/2006/relationships/image" Target="../media/image1916.png"/><Relationship Id="rId192" Type="http://schemas.openxmlformats.org/officeDocument/2006/relationships/image" Target="../media/image1939.png"/><Relationship Id="rId206" Type="http://schemas.openxmlformats.org/officeDocument/2006/relationships/image" Target="../media/image1947.png"/><Relationship Id="rId248" Type="http://schemas.openxmlformats.org/officeDocument/2006/relationships/image" Target="../media/image1971.png"/><Relationship Id="rId12" Type="http://schemas.openxmlformats.org/officeDocument/2006/relationships/image" Target="../media/image1838.png"/><Relationship Id="rId108" Type="http://schemas.openxmlformats.org/officeDocument/2006/relationships/image" Target="../media/image1892.png"/><Relationship Id="rId54" Type="http://schemas.openxmlformats.org/officeDocument/2006/relationships/image" Target="../media/image1862.png"/><Relationship Id="rId96" Type="http://schemas.openxmlformats.org/officeDocument/2006/relationships/image" Target="../media/image1885.png"/><Relationship Id="rId161" Type="http://schemas.openxmlformats.org/officeDocument/2006/relationships/customXml" Target="../ink/ink2141.xml"/><Relationship Id="rId217" Type="http://schemas.openxmlformats.org/officeDocument/2006/relationships/customXml" Target="../ink/ink2169.xml"/><Relationship Id="rId259" Type="http://schemas.openxmlformats.org/officeDocument/2006/relationships/customXml" Target="../ink/ink2190.xml"/><Relationship Id="rId23" Type="http://schemas.openxmlformats.org/officeDocument/2006/relationships/customXml" Target="../ink/ink2072.xml"/><Relationship Id="rId119" Type="http://schemas.openxmlformats.org/officeDocument/2006/relationships/customXml" Target="../ink/ink2120.xml"/><Relationship Id="rId270" Type="http://schemas.openxmlformats.org/officeDocument/2006/relationships/image" Target="../media/image1983.png"/><Relationship Id="rId44" Type="http://schemas.openxmlformats.org/officeDocument/2006/relationships/image" Target="../media/image1856.png"/><Relationship Id="rId65" Type="http://schemas.openxmlformats.org/officeDocument/2006/relationships/customXml" Target="../ink/ink2093.xml"/><Relationship Id="rId86" Type="http://schemas.openxmlformats.org/officeDocument/2006/relationships/image" Target="../media/image1879.png"/><Relationship Id="rId130" Type="http://schemas.openxmlformats.org/officeDocument/2006/relationships/image" Target="../media/image1904.png"/><Relationship Id="rId151" Type="http://schemas.openxmlformats.org/officeDocument/2006/relationships/customXml" Target="../ink/ink2136.xml"/><Relationship Id="rId172" Type="http://schemas.openxmlformats.org/officeDocument/2006/relationships/image" Target="../media/image1928.png"/><Relationship Id="rId193" Type="http://schemas.openxmlformats.org/officeDocument/2006/relationships/customXml" Target="../ink/ink2157.xml"/><Relationship Id="rId207" Type="http://schemas.openxmlformats.org/officeDocument/2006/relationships/customXml" Target="../ink/ink2164.xml"/><Relationship Id="rId228" Type="http://schemas.openxmlformats.org/officeDocument/2006/relationships/image" Target="../media/image1959.png"/><Relationship Id="rId249" Type="http://schemas.openxmlformats.org/officeDocument/2006/relationships/customXml" Target="../ink/ink2185.xml"/><Relationship Id="rId13" Type="http://schemas.openxmlformats.org/officeDocument/2006/relationships/customXml" Target="../ink/ink2067.xml"/><Relationship Id="rId109" Type="http://schemas.openxmlformats.org/officeDocument/2006/relationships/customXml" Target="../ink/ink2115.xml"/><Relationship Id="rId260" Type="http://schemas.openxmlformats.org/officeDocument/2006/relationships/image" Target="../media/image1977.png"/><Relationship Id="rId281" Type="http://schemas.openxmlformats.org/officeDocument/2006/relationships/customXml" Target="../ink/ink2201.xml"/><Relationship Id="rId34" Type="http://schemas.openxmlformats.org/officeDocument/2006/relationships/image" Target="../media/image1851.png"/><Relationship Id="rId55" Type="http://schemas.openxmlformats.org/officeDocument/2006/relationships/customXml" Target="../ink/ink2088.xml"/><Relationship Id="rId76" Type="http://schemas.openxmlformats.org/officeDocument/2006/relationships/image" Target="../media/image1874.png"/><Relationship Id="rId97" Type="http://schemas.openxmlformats.org/officeDocument/2006/relationships/customXml" Target="../ink/ink2109.xml"/><Relationship Id="rId120" Type="http://schemas.openxmlformats.org/officeDocument/2006/relationships/image" Target="../media/image1898.png"/><Relationship Id="rId141" Type="http://schemas.openxmlformats.org/officeDocument/2006/relationships/customXml" Target="../ink/ink2131.xml"/><Relationship Id="rId7" Type="http://schemas.openxmlformats.org/officeDocument/2006/relationships/customXml" Target="../ink/ink2064.xml"/><Relationship Id="rId162" Type="http://schemas.openxmlformats.org/officeDocument/2006/relationships/image" Target="../media/image1923.png"/><Relationship Id="rId183" Type="http://schemas.openxmlformats.org/officeDocument/2006/relationships/customXml" Target="../ink/ink2152.xml"/><Relationship Id="rId218" Type="http://schemas.openxmlformats.org/officeDocument/2006/relationships/image" Target="../media/image1954.png"/><Relationship Id="rId239" Type="http://schemas.openxmlformats.org/officeDocument/2006/relationships/customXml" Target="../ink/ink2180.xml"/><Relationship Id="rId250" Type="http://schemas.openxmlformats.org/officeDocument/2006/relationships/image" Target="../media/image1972.png"/><Relationship Id="rId271" Type="http://schemas.openxmlformats.org/officeDocument/2006/relationships/customXml" Target="../ink/ink2196.xml"/><Relationship Id="rId292" Type="http://schemas.openxmlformats.org/officeDocument/2006/relationships/image" Target="../media/image1995.png"/><Relationship Id="rId306" Type="http://schemas.openxmlformats.org/officeDocument/2006/relationships/image" Target="../media/image2003.png"/><Relationship Id="rId24" Type="http://schemas.openxmlformats.org/officeDocument/2006/relationships/image" Target="../media/image1845.png"/><Relationship Id="rId45" Type="http://schemas.openxmlformats.org/officeDocument/2006/relationships/customXml" Target="../ink/ink2083.xml"/><Relationship Id="rId66" Type="http://schemas.openxmlformats.org/officeDocument/2006/relationships/image" Target="../media/image1868.png"/><Relationship Id="rId87" Type="http://schemas.openxmlformats.org/officeDocument/2006/relationships/customXml" Target="../ink/ink2104.xml"/><Relationship Id="rId110" Type="http://schemas.openxmlformats.org/officeDocument/2006/relationships/image" Target="../media/image1893.png"/><Relationship Id="rId131" Type="http://schemas.openxmlformats.org/officeDocument/2006/relationships/customXml" Target="../ink/ink2126.xml"/><Relationship Id="rId152" Type="http://schemas.openxmlformats.org/officeDocument/2006/relationships/image" Target="../media/image1917.png"/><Relationship Id="rId173" Type="http://schemas.openxmlformats.org/officeDocument/2006/relationships/customXml" Target="../ink/ink2147.xml"/><Relationship Id="rId194" Type="http://schemas.openxmlformats.org/officeDocument/2006/relationships/image" Target="../media/image1941.png"/><Relationship Id="rId208" Type="http://schemas.openxmlformats.org/officeDocument/2006/relationships/image" Target="../media/image1948.png"/><Relationship Id="rId229" Type="http://schemas.openxmlformats.org/officeDocument/2006/relationships/customXml" Target="../ink/ink2175.xml"/><Relationship Id="rId240" Type="http://schemas.openxmlformats.org/officeDocument/2006/relationships/image" Target="../media/image1966.png"/><Relationship Id="rId261" Type="http://schemas.openxmlformats.org/officeDocument/2006/relationships/customXml" Target="../ink/ink2191.xml"/><Relationship Id="rId14" Type="http://schemas.openxmlformats.org/officeDocument/2006/relationships/image" Target="../media/image1839.png"/><Relationship Id="rId35" Type="http://schemas.openxmlformats.org/officeDocument/2006/relationships/customXml" Target="../ink/ink2078.xml"/><Relationship Id="rId56" Type="http://schemas.openxmlformats.org/officeDocument/2006/relationships/image" Target="../media/image1863.png"/><Relationship Id="rId77" Type="http://schemas.openxmlformats.org/officeDocument/2006/relationships/customXml" Target="../ink/ink2099.xml"/><Relationship Id="rId100" Type="http://schemas.openxmlformats.org/officeDocument/2006/relationships/image" Target="../media/image1887.png"/><Relationship Id="rId282" Type="http://schemas.openxmlformats.org/officeDocument/2006/relationships/image" Target="../media/image1989.png"/><Relationship Id="rId8" Type="http://schemas.openxmlformats.org/officeDocument/2006/relationships/image" Target="../media/image1836.png"/><Relationship Id="rId98" Type="http://schemas.openxmlformats.org/officeDocument/2006/relationships/image" Target="../media/image1886.png"/><Relationship Id="rId121" Type="http://schemas.openxmlformats.org/officeDocument/2006/relationships/customXml" Target="../ink/ink2121.xml"/><Relationship Id="rId142" Type="http://schemas.openxmlformats.org/officeDocument/2006/relationships/image" Target="../media/image1912.png"/><Relationship Id="rId163" Type="http://schemas.openxmlformats.org/officeDocument/2006/relationships/customXml" Target="../ink/ink2142.xml"/><Relationship Id="rId184" Type="http://schemas.openxmlformats.org/officeDocument/2006/relationships/image" Target="../media/image1935.png"/><Relationship Id="rId219" Type="http://schemas.openxmlformats.org/officeDocument/2006/relationships/customXml" Target="../ink/ink2170.xml"/><Relationship Id="rId230" Type="http://schemas.openxmlformats.org/officeDocument/2006/relationships/image" Target="../media/image1961.png"/><Relationship Id="rId251" Type="http://schemas.openxmlformats.org/officeDocument/2006/relationships/customXml" Target="../ink/ink2186.xml"/><Relationship Id="rId25" Type="http://schemas.openxmlformats.org/officeDocument/2006/relationships/customXml" Target="../ink/ink2073.xml"/><Relationship Id="rId46" Type="http://schemas.openxmlformats.org/officeDocument/2006/relationships/image" Target="../media/image1857.png"/><Relationship Id="rId67" Type="http://schemas.openxmlformats.org/officeDocument/2006/relationships/customXml" Target="../ink/ink2094.xml"/><Relationship Id="rId272" Type="http://schemas.openxmlformats.org/officeDocument/2006/relationships/image" Target="../media/image1984.png"/><Relationship Id="rId293" Type="http://schemas.openxmlformats.org/officeDocument/2006/relationships/customXml" Target="../ink/ink2207.xml"/><Relationship Id="rId307" Type="http://schemas.openxmlformats.org/officeDocument/2006/relationships/customXml" Target="../ink/ink2214.xml"/><Relationship Id="rId88" Type="http://schemas.openxmlformats.org/officeDocument/2006/relationships/image" Target="../media/image1881.png"/><Relationship Id="rId111" Type="http://schemas.openxmlformats.org/officeDocument/2006/relationships/customXml" Target="../ink/ink2116.xml"/><Relationship Id="rId132" Type="http://schemas.openxmlformats.org/officeDocument/2006/relationships/image" Target="../media/image1905.png"/><Relationship Id="rId153" Type="http://schemas.openxmlformats.org/officeDocument/2006/relationships/customXml" Target="../ink/ink2137.xml"/><Relationship Id="rId174" Type="http://schemas.openxmlformats.org/officeDocument/2006/relationships/image" Target="../media/image1929.png"/><Relationship Id="rId195" Type="http://schemas.openxmlformats.org/officeDocument/2006/relationships/customXml" Target="../ink/ink2158.xml"/><Relationship Id="rId209" Type="http://schemas.openxmlformats.org/officeDocument/2006/relationships/customXml" Target="../ink/ink2165.xml"/><Relationship Id="rId220" Type="http://schemas.openxmlformats.org/officeDocument/2006/relationships/image" Target="../media/image1955.png"/><Relationship Id="rId241" Type="http://schemas.openxmlformats.org/officeDocument/2006/relationships/customXml" Target="../ink/ink2181.xml"/><Relationship Id="rId15" Type="http://schemas.openxmlformats.org/officeDocument/2006/relationships/customXml" Target="../ink/ink2068.xml"/><Relationship Id="rId36" Type="http://schemas.openxmlformats.org/officeDocument/2006/relationships/image" Target="../media/image1852.png"/><Relationship Id="rId57" Type="http://schemas.openxmlformats.org/officeDocument/2006/relationships/customXml" Target="../ink/ink2089.xml"/><Relationship Id="rId262" Type="http://schemas.openxmlformats.org/officeDocument/2006/relationships/image" Target="../media/image1978.png"/><Relationship Id="rId283" Type="http://schemas.openxmlformats.org/officeDocument/2006/relationships/customXml" Target="../ink/ink2202.xml"/><Relationship Id="rId78" Type="http://schemas.openxmlformats.org/officeDocument/2006/relationships/image" Target="../media/image1875.png"/><Relationship Id="rId99" Type="http://schemas.openxmlformats.org/officeDocument/2006/relationships/customXml" Target="../ink/ink2110.xml"/><Relationship Id="rId101" Type="http://schemas.openxmlformats.org/officeDocument/2006/relationships/customXml" Target="../ink/ink2111.xml"/><Relationship Id="rId122" Type="http://schemas.openxmlformats.org/officeDocument/2006/relationships/image" Target="../media/image1899.png"/><Relationship Id="rId143" Type="http://schemas.openxmlformats.org/officeDocument/2006/relationships/customXml" Target="../ink/ink2132.xml"/><Relationship Id="rId164" Type="http://schemas.openxmlformats.org/officeDocument/2006/relationships/image" Target="../media/image1924.png"/><Relationship Id="rId185" Type="http://schemas.openxmlformats.org/officeDocument/2006/relationships/customXml" Target="../ink/ink2153.xml"/><Relationship Id="rId9" Type="http://schemas.openxmlformats.org/officeDocument/2006/relationships/customXml" Target="../ink/ink2065.xml"/><Relationship Id="rId210" Type="http://schemas.openxmlformats.org/officeDocument/2006/relationships/image" Target="../media/image1949.png"/><Relationship Id="rId26" Type="http://schemas.openxmlformats.org/officeDocument/2006/relationships/image" Target="../media/image1846.png"/><Relationship Id="rId231" Type="http://schemas.openxmlformats.org/officeDocument/2006/relationships/customXml" Target="../ink/ink2176.xml"/><Relationship Id="rId252" Type="http://schemas.openxmlformats.org/officeDocument/2006/relationships/image" Target="../media/image1973.png"/><Relationship Id="rId273" Type="http://schemas.openxmlformats.org/officeDocument/2006/relationships/customXml" Target="../ink/ink2197.xml"/><Relationship Id="rId294" Type="http://schemas.openxmlformats.org/officeDocument/2006/relationships/image" Target="../media/image1996.png"/><Relationship Id="rId308" Type="http://schemas.openxmlformats.org/officeDocument/2006/relationships/image" Target="../media/image2004.png"/><Relationship Id="rId47" Type="http://schemas.openxmlformats.org/officeDocument/2006/relationships/customXml" Target="../ink/ink2084.xml"/><Relationship Id="rId68" Type="http://schemas.openxmlformats.org/officeDocument/2006/relationships/image" Target="../media/image1869.png"/><Relationship Id="rId89" Type="http://schemas.openxmlformats.org/officeDocument/2006/relationships/customXml" Target="../ink/ink2105.xml"/><Relationship Id="rId112" Type="http://schemas.openxmlformats.org/officeDocument/2006/relationships/image" Target="../media/image1894.png"/><Relationship Id="rId133" Type="http://schemas.openxmlformats.org/officeDocument/2006/relationships/customXml" Target="../ink/ink2127.xml"/><Relationship Id="rId154" Type="http://schemas.openxmlformats.org/officeDocument/2006/relationships/image" Target="../media/image1918.png"/><Relationship Id="rId175" Type="http://schemas.openxmlformats.org/officeDocument/2006/relationships/customXml" Target="../ink/ink2148.xml"/><Relationship Id="rId196" Type="http://schemas.openxmlformats.org/officeDocument/2006/relationships/image" Target="../media/image1942.png"/><Relationship Id="rId200" Type="http://schemas.openxmlformats.org/officeDocument/2006/relationships/image" Target="../media/image1944.png"/><Relationship Id="rId16" Type="http://schemas.openxmlformats.org/officeDocument/2006/relationships/image" Target="../media/image1841.png"/><Relationship Id="rId221" Type="http://schemas.openxmlformats.org/officeDocument/2006/relationships/customXml" Target="../ink/ink2171.xml"/><Relationship Id="rId242" Type="http://schemas.openxmlformats.org/officeDocument/2006/relationships/image" Target="../media/image1967.png"/><Relationship Id="rId263" Type="http://schemas.openxmlformats.org/officeDocument/2006/relationships/customXml" Target="../ink/ink2192.xml"/><Relationship Id="rId284" Type="http://schemas.openxmlformats.org/officeDocument/2006/relationships/image" Target="../media/image1991.png"/><Relationship Id="rId37" Type="http://schemas.openxmlformats.org/officeDocument/2006/relationships/customXml" Target="../ink/ink2079.xml"/><Relationship Id="rId58" Type="http://schemas.openxmlformats.org/officeDocument/2006/relationships/image" Target="../media/image1864.png"/><Relationship Id="rId79" Type="http://schemas.openxmlformats.org/officeDocument/2006/relationships/customXml" Target="../ink/ink2100.xml"/><Relationship Id="rId102" Type="http://schemas.openxmlformats.org/officeDocument/2006/relationships/image" Target="../media/image1888.png"/><Relationship Id="rId123" Type="http://schemas.openxmlformats.org/officeDocument/2006/relationships/customXml" Target="../ink/ink2122.xml"/><Relationship Id="rId144" Type="http://schemas.openxmlformats.org/officeDocument/2006/relationships/image" Target="../media/image1913.png"/><Relationship Id="rId90" Type="http://schemas.openxmlformats.org/officeDocument/2006/relationships/image" Target="../media/image1882.png"/><Relationship Id="rId165" Type="http://schemas.openxmlformats.org/officeDocument/2006/relationships/customXml" Target="../ink/ink2143.xml"/><Relationship Id="rId186" Type="http://schemas.openxmlformats.org/officeDocument/2006/relationships/image" Target="../media/image1936.png"/><Relationship Id="rId211" Type="http://schemas.openxmlformats.org/officeDocument/2006/relationships/customXml" Target="../ink/ink2166.xml"/><Relationship Id="rId232" Type="http://schemas.openxmlformats.org/officeDocument/2006/relationships/image" Target="../media/image1962.png"/><Relationship Id="rId253" Type="http://schemas.openxmlformats.org/officeDocument/2006/relationships/customXml" Target="../ink/ink2187.xml"/><Relationship Id="rId274" Type="http://schemas.openxmlformats.org/officeDocument/2006/relationships/image" Target="../media/image1985.png"/><Relationship Id="rId295" Type="http://schemas.openxmlformats.org/officeDocument/2006/relationships/customXml" Target="../ink/ink2208.xml"/><Relationship Id="rId309" Type="http://schemas.openxmlformats.org/officeDocument/2006/relationships/customXml" Target="../ink/ink2215.xml"/><Relationship Id="rId27" Type="http://schemas.openxmlformats.org/officeDocument/2006/relationships/customXml" Target="../ink/ink2074.xml"/><Relationship Id="rId48" Type="http://schemas.openxmlformats.org/officeDocument/2006/relationships/image" Target="../media/image1858.png"/><Relationship Id="rId69" Type="http://schemas.openxmlformats.org/officeDocument/2006/relationships/customXml" Target="../ink/ink2095.xml"/><Relationship Id="rId113" Type="http://schemas.openxmlformats.org/officeDocument/2006/relationships/customXml" Target="../ink/ink2117.xml"/><Relationship Id="rId134" Type="http://schemas.openxmlformats.org/officeDocument/2006/relationships/image" Target="../media/image1906.png"/><Relationship Id="rId80" Type="http://schemas.openxmlformats.org/officeDocument/2006/relationships/image" Target="../media/image1876.png"/><Relationship Id="rId155" Type="http://schemas.openxmlformats.org/officeDocument/2006/relationships/customXml" Target="../ink/ink2138.xml"/><Relationship Id="rId176" Type="http://schemas.openxmlformats.org/officeDocument/2006/relationships/image" Target="../media/image1931.png"/><Relationship Id="rId197" Type="http://schemas.openxmlformats.org/officeDocument/2006/relationships/customXml" Target="../ink/ink2159.xml"/><Relationship Id="rId201" Type="http://schemas.openxmlformats.org/officeDocument/2006/relationships/customXml" Target="../ink/ink2161.xml"/><Relationship Id="rId222" Type="http://schemas.openxmlformats.org/officeDocument/2006/relationships/image" Target="../media/image1956.png"/><Relationship Id="rId243" Type="http://schemas.openxmlformats.org/officeDocument/2006/relationships/customXml" Target="../ink/ink2182.xml"/><Relationship Id="rId264" Type="http://schemas.openxmlformats.org/officeDocument/2006/relationships/image" Target="../media/image1979.png"/><Relationship Id="rId285" Type="http://schemas.openxmlformats.org/officeDocument/2006/relationships/customXml" Target="../ink/ink2203.xml"/><Relationship Id="rId17" Type="http://schemas.openxmlformats.org/officeDocument/2006/relationships/customXml" Target="../ink/ink2069.xml"/><Relationship Id="rId38" Type="http://schemas.openxmlformats.org/officeDocument/2006/relationships/image" Target="../media/image1853.png"/><Relationship Id="rId59" Type="http://schemas.openxmlformats.org/officeDocument/2006/relationships/customXml" Target="../ink/ink2090.xml"/><Relationship Id="rId103" Type="http://schemas.openxmlformats.org/officeDocument/2006/relationships/customXml" Target="../ink/ink2112.xml"/><Relationship Id="rId124" Type="http://schemas.openxmlformats.org/officeDocument/2006/relationships/image" Target="../media/image1901.png"/><Relationship Id="rId310" Type="http://schemas.openxmlformats.org/officeDocument/2006/relationships/image" Target="../media/image2005.png"/><Relationship Id="rId70" Type="http://schemas.openxmlformats.org/officeDocument/2006/relationships/image" Target="../media/image1871.png"/><Relationship Id="rId91" Type="http://schemas.openxmlformats.org/officeDocument/2006/relationships/customXml" Target="../ink/ink2106.xml"/><Relationship Id="rId145" Type="http://schemas.openxmlformats.org/officeDocument/2006/relationships/customXml" Target="../ink/ink2133.xml"/><Relationship Id="rId166" Type="http://schemas.openxmlformats.org/officeDocument/2006/relationships/image" Target="../media/image1925.png"/><Relationship Id="rId187" Type="http://schemas.openxmlformats.org/officeDocument/2006/relationships/customXml" Target="../ink/ink215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951.png"/><Relationship Id="rId233" Type="http://schemas.openxmlformats.org/officeDocument/2006/relationships/customXml" Target="../ink/ink2177.xml"/><Relationship Id="rId254" Type="http://schemas.openxmlformats.org/officeDocument/2006/relationships/image" Target="../media/image1974.png"/><Relationship Id="rId28" Type="http://schemas.openxmlformats.org/officeDocument/2006/relationships/image" Target="../media/image1847.png"/><Relationship Id="rId49" Type="http://schemas.openxmlformats.org/officeDocument/2006/relationships/customXml" Target="../ink/ink2085.xml"/><Relationship Id="rId114" Type="http://schemas.openxmlformats.org/officeDocument/2006/relationships/image" Target="../media/image1895.png"/><Relationship Id="rId275" Type="http://schemas.openxmlformats.org/officeDocument/2006/relationships/customXml" Target="../ink/ink2198.xml"/><Relationship Id="rId296" Type="http://schemas.openxmlformats.org/officeDocument/2006/relationships/image" Target="../media/image1997.png"/><Relationship Id="rId300" Type="http://schemas.openxmlformats.org/officeDocument/2006/relationships/image" Target="../media/image1999.png"/><Relationship Id="rId60" Type="http://schemas.openxmlformats.org/officeDocument/2006/relationships/image" Target="../media/image1865.png"/><Relationship Id="rId81" Type="http://schemas.openxmlformats.org/officeDocument/2006/relationships/customXml" Target="../ink/ink2101.xml"/><Relationship Id="rId135" Type="http://schemas.openxmlformats.org/officeDocument/2006/relationships/customXml" Target="../ink/ink2128.xml"/><Relationship Id="rId156" Type="http://schemas.openxmlformats.org/officeDocument/2006/relationships/image" Target="../media/image1919.png"/><Relationship Id="rId177" Type="http://schemas.openxmlformats.org/officeDocument/2006/relationships/customXml" Target="../ink/ink2149.xml"/><Relationship Id="rId198" Type="http://schemas.openxmlformats.org/officeDocument/2006/relationships/image" Target="../media/image1943.png"/><Relationship Id="rId202" Type="http://schemas.openxmlformats.org/officeDocument/2006/relationships/image" Target="../media/image1945.png"/><Relationship Id="rId223" Type="http://schemas.openxmlformats.org/officeDocument/2006/relationships/customXml" Target="../ink/ink2172.xml"/><Relationship Id="rId244" Type="http://schemas.openxmlformats.org/officeDocument/2006/relationships/image" Target="../media/image1968.png"/><Relationship Id="rId18" Type="http://schemas.openxmlformats.org/officeDocument/2006/relationships/image" Target="../media/image1842.png"/><Relationship Id="rId39" Type="http://schemas.openxmlformats.org/officeDocument/2006/relationships/customXml" Target="../ink/ink2080.xml"/><Relationship Id="rId265" Type="http://schemas.openxmlformats.org/officeDocument/2006/relationships/customXml" Target="../ink/ink2193.xml"/><Relationship Id="rId286" Type="http://schemas.openxmlformats.org/officeDocument/2006/relationships/image" Target="../media/image1992.png"/><Relationship Id="rId50" Type="http://schemas.openxmlformats.org/officeDocument/2006/relationships/image" Target="../media/image1859.png"/><Relationship Id="rId104" Type="http://schemas.openxmlformats.org/officeDocument/2006/relationships/image" Target="../media/image1889.png"/><Relationship Id="rId125" Type="http://schemas.openxmlformats.org/officeDocument/2006/relationships/customXml" Target="../ink/ink2123.xml"/><Relationship Id="rId146" Type="http://schemas.openxmlformats.org/officeDocument/2006/relationships/image" Target="../media/image1914.png"/><Relationship Id="rId167" Type="http://schemas.openxmlformats.org/officeDocument/2006/relationships/customXml" Target="../ink/ink2144.xml"/><Relationship Id="rId188" Type="http://schemas.openxmlformats.org/officeDocument/2006/relationships/image" Target="../media/image1937.png"/><Relationship Id="rId311" Type="http://schemas.openxmlformats.org/officeDocument/2006/relationships/customXml" Target="../ink/ink2216.xml"/><Relationship Id="rId71" Type="http://schemas.openxmlformats.org/officeDocument/2006/relationships/customXml" Target="../ink/ink2096.xml"/><Relationship Id="rId92" Type="http://schemas.openxmlformats.org/officeDocument/2006/relationships/image" Target="../media/image1883.png"/><Relationship Id="rId213" Type="http://schemas.openxmlformats.org/officeDocument/2006/relationships/customXml" Target="../ink/ink2167.xml"/><Relationship Id="rId234" Type="http://schemas.openxmlformats.org/officeDocument/2006/relationships/image" Target="../media/image1963.png"/><Relationship Id="rId2" Type="http://schemas.openxmlformats.org/officeDocument/2006/relationships/image" Target="../media/image1833.png"/><Relationship Id="rId29" Type="http://schemas.openxmlformats.org/officeDocument/2006/relationships/customXml" Target="../ink/ink2075.xml"/><Relationship Id="rId255" Type="http://schemas.openxmlformats.org/officeDocument/2006/relationships/customXml" Target="../ink/ink2188.xml"/><Relationship Id="rId276" Type="http://schemas.openxmlformats.org/officeDocument/2006/relationships/image" Target="../media/image1986.png"/><Relationship Id="rId297" Type="http://schemas.openxmlformats.org/officeDocument/2006/relationships/customXml" Target="../ink/ink2209.xml"/><Relationship Id="rId40" Type="http://schemas.openxmlformats.org/officeDocument/2006/relationships/image" Target="../media/image1854.png"/><Relationship Id="rId115" Type="http://schemas.openxmlformats.org/officeDocument/2006/relationships/customXml" Target="../ink/ink2118.xml"/><Relationship Id="rId136" Type="http://schemas.openxmlformats.org/officeDocument/2006/relationships/image" Target="../media/image1907.png"/><Relationship Id="rId157" Type="http://schemas.openxmlformats.org/officeDocument/2006/relationships/customXml" Target="../ink/ink2139.xml"/><Relationship Id="rId178" Type="http://schemas.openxmlformats.org/officeDocument/2006/relationships/image" Target="../media/image1932.png"/><Relationship Id="rId301" Type="http://schemas.openxmlformats.org/officeDocument/2006/relationships/customXml" Target="../ink/ink2211.xml"/><Relationship Id="rId61" Type="http://schemas.openxmlformats.org/officeDocument/2006/relationships/customXml" Target="../ink/ink2091.xml"/><Relationship Id="rId82" Type="http://schemas.openxmlformats.org/officeDocument/2006/relationships/image" Target="../media/image1877.png"/><Relationship Id="rId199" Type="http://schemas.openxmlformats.org/officeDocument/2006/relationships/customXml" Target="../ink/ink2160.xml"/><Relationship Id="rId203" Type="http://schemas.openxmlformats.org/officeDocument/2006/relationships/customXml" Target="../ink/ink2162.xml"/><Relationship Id="rId19" Type="http://schemas.openxmlformats.org/officeDocument/2006/relationships/customXml" Target="../ink/ink2070.xml"/><Relationship Id="rId224" Type="http://schemas.openxmlformats.org/officeDocument/2006/relationships/image" Target="../media/image1957.png"/><Relationship Id="rId245" Type="http://schemas.openxmlformats.org/officeDocument/2006/relationships/customXml" Target="../ink/ink2183.xml"/><Relationship Id="rId266" Type="http://schemas.openxmlformats.org/officeDocument/2006/relationships/image" Target="../media/image1981.png"/><Relationship Id="rId287" Type="http://schemas.openxmlformats.org/officeDocument/2006/relationships/customXml" Target="../ink/ink2204.xml"/><Relationship Id="rId30" Type="http://schemas.openxmlformats.org/officeDocument/2006/relationships/image" Target="../media/image1848.png"/><Relationship Id="rId105" Type="http://schemas.openxmlformats.org/officeDocument/2006/relationships/customXml" Target="../ink/ink2113.xml"/><Relationship Id="rId126" Type="http://schemas.openxmlformats.org/officeDocument/2006/relationships/image" Target="../media/image1902.png"/><Relationship Id="rId147" Type="http://schemas.openxmlformats.org/officeDocument/2006/relationships/customXml" Target="../ink/ink2134.xml"/><Relationship Id="rId168" Type="http://schemas.openxmlformats.org/officeDocument/2006/relationships/image" Target="../media/image1926.png"/><Relationship Id="rId312" Type="http://schemas.openxmlformats.org/officeDocument/2006/relationships/image" Target="../media/image2006.png"/><Relationship Id="rId51" Type="http://schemas.openxmlformats.org/officeDocument/2006/relationships/customXml" Target="../ink/ink2086.xml"/><Relationship Id="rId72" Type="http://schemas.openxmlformats.org/officeDocument/2006/relationships/image" Target="../media/image1872.png"/><Relationship Id="rId93" Type="http://schemas.openxmlformats.org/officeDocument/2006/relationships/customXml" Target="../ink/ink2107.xml"/><Relationship Id="rId189" Type="http://schemas.openxmlformats.org/officeDocument/2006/relationships/customXml" Target="../ink/ink2155.xml"/><Relationship Id="rId3" Type="http://schemas.openxmlformats.org/officeDocument/2006/relationships/customXml" Target="../ink/ink2062.xml"/><Relationship Id="rId214" Type="http://schemas.openxmlformats.org/officeDocument/2006/relationships/image" Target="../media/image1952.png"/><Relationship Id="rId235" Type="http://schemas.openxmlformats.org/officeDocument/2006/relationships/customXml" Target="../ink/ink2178.xml"/><Relationship Id="rId256" Type="http://schemas.openxmlformats.org/officeDocument/2006/relationships/image" Target="../media/image1975.png"/><Relationship Id="rId277" Type="http://schemas.openxmlformats.org/officeDocument/2006/relationships/customXml" Target="../ink/ink2199.xml"/><Relationship Id="rId298" Type="http://schemas.openxmlformats.org/officeDocument/2006/relationships/image" Target="../media/image1998.png"/><Relationship Id="rId116" Type="http://schemas.openxmlformats.org/officeDocument/2006/relationships/image" Target="../media/image1896.png"/><Relationship Id="rId137" Type="http://schemas.openxmlformats.org/officeDocument/2006/relationships/customXml" Target="../ink/ink2129.xml"/><Relationship Id="rId158" Type="http://schemas.openxmlformats.org/officeDocument/2006/relationships/image" Target="../media/image1921.png"/><Relationship Id="rId302" Type="http://schemas.openxmlformats.org/officeDocument/2006/relationships/image" Target="../media/image2001.png"/><Relationship Id="rId20" Type="http://schemas.openxmlformats.org/officeDocument/2006/relationships/image" Target="../media/image1843.png"/><Relationship Id="rId41" Type="http://schemas.openxmlformats.org/officeDocument/2006/relationships/customXml" Target="../ink/ink2081.xml"/><Relationship Id="rId62" Type="http://schemas.openxmlformats.org/officeDocument/2006/relationships/image" Target="../media/image1866.png"/><Relationship Id="rId83" Type="http://schemas.openxmlformats.org/officeDocument/2006/relationships/customXml" Target="../ink/ink2102.xml"/><Relationship Id="rId179" Type="http://schemas.openxmlformats.org/officeDocument/2006/relationships/customXml" Target="../ink/ink2150.xml"/><Relationship Id="rId190" Type="http://schemas.openxmlformats.org/officeDocument/2006/relationships/image" Target="../media/image1938.png"/><Relationship Id="rId204" Type="http://schemas.openxmlformats.org/officeDocument/2006/relationships/image" Target="../media/image1946.png"/><Relationship Id="rId225" Type="http://schemas.openxmlformats.org/officeDocument/2006/relationships/customXml" Target="../ink/ink2173.xml"/><Relationship Id="rId246" Type="http://schemas.openxmlformats.org/officeDocument/2006/relationships/image" Target="../media/image1969.png"/><Relationship Id="rId267" Type="http://schemas.openxmlformats.org/officeDocument/2006/relationships/customXml" Target="../ink/ink2194.xml"/><Relationship Id="rId288" Type="http://schemas.openxmlformats.org/officeDocument/2006/relationships/image" Target="../media/image1993.png"/><Relationship Id="rId106" Type="http://schemas.openxmlformats.org/officeDocument/2006/relationships/image" Target="../media/image1891.png"/><Relationship Id="rId127" Type="http://schemas.openxmlformats.org/officeDocument/2006/relationships/customXml" Target="../ink/ink2124.xml"/><Relationship Id="rId10" Type="http://schemas.openxmlformats.org/officeDocument/2006/relationships/image" Target="../media/image1837.png"/><Relationship Id="rId31" Type="http://schemas.openxmlformats.org/officeDocument/2006/relationships/customXml" Target="../ink/ink2076.xml"/><Relationship Id="rId52" Type="http://schemas.openxmlformats.org/officeDocument/2006/relationships/image" Target="../media/image1861.png"/><Relationship Id="rId73" Type="http://schemas.openxmlformats.org/officeDocument/2006/relationships/customXml" Target="../ink/ink2097.xml"/><Relationship Id="rId94" Type="http://schemas.openxmlformats.org/officeDocument/2006/relationships/image" Target="../media/image1884.png"/><Relationship Id="rId148" Type="http://schemas.openxmlformats.org/officeDocument/2006/relationships/image" Target="../media/image1915.png"/><Relationship Id="rId169" Type="http://schemas.openxmlformats.org/officeDocument/2006/relationships/customXml" Target="../ink/ink2145.xml"/><Relationship Id="rId4" Type="http://schemas.openxmlformats.org/officeDocument/2006/relationships/image" Target="../media/image1834.png"/><Relationship Id="rId180" Type="http://schemas.openxmlformats.org/officeDocument/2006/relationships/image" Target="../media/image1933.png"/><Relationship Id="rId215" Type="http://schemas.openxmlformats.org/officeDocument/2006/relationships/customXml" Target="../ink/ink2168.xml"/><Relationship Id="rId236" Type="http://schemas.openxmlformats.org/officeDocument/2006/relationships/image" Target="../media/image1964.png"/><Relationship Id="rId257" Type="http://schemas.openxmlformats.org/officeDocument/2006/relationships/customXml" Target="../ink/ink2189.xml"/><Relationship Id="rId278" Type="http://schemas.openxmlformats.org/officeDocument/2006/relationships/image" Target="../media/image1987.png"/><Relationship Id="rId303" Type="http://schemas.openxmlformats.org/officeDocument/2006/relationships/customXml" Target="../ink/ink2212.xml"/><Relationship Id="rId42" Type="http://schemas.openxmlformats.org/officeDocument/2006/relationships/image" Target="../media/image1855.png"/><Relationship Id="rId84" Type="http://schemas.openxmlformats.org/officeDocument/2006/relationships/image" Target="../media/image1878.png"/><Relationship Id="rId138" Type="http://schemas.openxmlformats.org/officeDocument/2006/relationships/image" Target="../media/image1908.png"/><Relationship Id="rId191" Type="http://schemas.openxmlformats.org/officeDocument/2006/relationships/customXml" Target="../ink/ink2156.xml"/><Relationship Id="rId205" Type="http://schemas.openxmlformats.org/officeDocument/2006/relationships/customXml" Target="../ink/ink2163.xml"/><Relationship Id="rId247" Type="http://schemas.openxmlformats.org/officeDocument/2006/relationships/customXml" Target="../ink/ink2184.xml"/><Relationship Id="rId107" Type="http://schemas.openxmlformats.org/officeDocument/2006/relationships/customXml" Target="../ink/ink2114.xml"/><Relationship Id="rId289" Type="http://schemas.openxmlformats.org/officeDocument/2006/relationships/customXml" Target="../ink/ink2205.xml"/><Relationship Id="rId11" Type="http://schemas.openxmlformats.org/officeDocument/2006/relationships/customXml" Target="../ink/ink2066.xml"/><Relationship Id="rId53" Type="http://schemas.openxmlformats.org/officeDocument/2006/relationships/customXml" Target="../ink/ink2087.xml"/><Relationship Id="rId149" Type="http://schemas.openxmlformats.org/officeDocument/2006/relationships/customXml" Target="../ink/ink2135.xml"/><Relationship Id="rId95" Type="http://schemas.openxmlformats.org/officeDocument/2006/relationships/customXml" Target="../ink/ink2108.xml"/><Relationship Id="rId160" Type="http://schemas.openxmlformats.org/officeDocument/2006/relationships/image" Target="../media/image1922.png"/><Relationship Id="rId216" Type="http://schemas.openxmlformats.org/officeDocument/2006/relationships/image" Target="../media/image1953.png"/><Relationship Id="rId258" Type="http://schemas.openxmlformats.org/officeDocument/2006/relationships/image" Target="../media/image1976.png"/><Relationship Id="rId22" Type="http://schemas.openxmlformats.org/officeDocument/2006/relationships/image" Target="../media/image1844.png"/><Relationship Id="rId64" Type="http://schemas.openxmlformats.org/officeDocument/2006/relationships/image" Target="../media/image1867.png"/><Relationship Id="rId118" Type="http://schemas.openxmlformats.org/officeDocument/2006/relationships/image" Target="../media/image1897.png"/><Relationship Id="rId171" Type="http://schemas.openxmlformats.org/officeDocument/2006/relationships/customXml" Target="../ink/ink2146.xml"/><Relationship Id="rId227" Type="http://schemas.openxmlformats.org/officeDocument/2006/relationships/customXml" Target="../ink/ink2174.xml"/><Relationship Id="rId269" Type="http://schemas.openxmlformats.org/officeDocument/2006/relationships/customXml" Target="../ink/ink2195.xml"/><Relationship Id="rId33" Type="http://schemas.openxmlformats.org/officeDocument/2006/relationships/customXml" Target="../ink/ink2077.xml"/><Relationship Id="rId129" Type="http://schemas.openxmlformats.org/officeDocument/2006/relationships/customXml" Target="../ink/ink2125.xml"/><Relationship Id="rId280" Type="http://schemas.openxmlformats.org/officeDocument/2006/relationships/image" Target="../media/image1988.png"/><Relationship Id="rId75" Type="http://schemas.openxmlformats.org/officeDocument/2006/relationships/customXml" Target="../ink/ink2098.xml"/><Relationship Id="rId140" Type="http://schemas.openxmlformats.org/officeDocument/2006/relationships/image" Target="../media/image1909.png"/><Relationship Id="rId182" Type="http://schemas.openxmlformats.org/officeDocument/2006/relationships/image" Target="../media/image1934.png"/><Relationship Id="rId6" Type="http://schemas.openxmlformats.org/officeDocument/2006/relationships/image" Target="../media/image1835.png"/><Relationship Id="rId238" Type="http://schemas.openxmlformats.org/officeDocument/2006/relationships/image" Target="../media/image1965.png"/><Relationship Id="rId291" Type="http://schemas.openxmlformats.org/officeDocument/2006/relationships/customXml" Target="../ink/ink2206.xml"/><Relationship Id="rId305" Type="http://schemas.openxmlformats.org/officeDocument/2006/relationships/customXml" Target="../ink/ink2213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8.xml"/><Relationship Id="rId299" Type="http://schemas.openxmlformats.org/officeDocument/2006/relationships/customXml" Target="../ink/ink149.xml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customXml" Target="../ink/ink79.xml"/><Relationship Id="rId324" Type="http://schemas.openxmlformats.org/officeDocument/2006/relationships/image" Target="../media/image161.png"/><Relationship Id="rId170" Type="http://schemas.openxmlformats.org/officeDocument/2006/relationships/image" Target="../media/image84.png"/><Relationship Id="rId226" Type="http://schemas.openxmlformats.org/officeDocument/2006/relationships/image" Target="../media/image112.png"/><Relationship Id="rId268" Type="http://schemas.openxmlformats.org/officeDocument/2006/relationships/image" Target="../media/image133.png"/><Relationship Id="rId32" Type="http://schemas.openxmlformats.org/officeDocument/2006/relationships/image" Target="../media/image15.png"/><Relationship Id="rId74" Type="http://schemas.openxmlformats.org/officeDocument/2006/relationships/image" Target="../media/image36.png"/><Relationship Id="rId128" Type="http://schemas.openxmlformats.org/officeDocument/2006/relationships/image" Target="../media/image63.png"/><Relationship Id="rId335" Type="http://schemas.openxmlformats.org/officeDocument/2006/relationships/customXml" Target="../ink/ink167.xml"/><Relationship Id="rId5" Type="http://schemas.openxmlformats.org/officeDocument/2006/relationships/customXml" Target="../ink/ink2.xml"/><Relationship Id="rId181" Type="http://schemas.openxmlformats.org/officeDocument/2006/relationships/customXml" Target="../ink/ink90.xml"/><Relationship Id="rId237" Type="http://schemas.openxmlformats.org/officeDocument/2006/relationships/customXml" Target="../ink/ink118.xml"/><Relationship Id="rId279" Type="http://schemas.openxmlformats.org/officeDocument/2006/relationships/customXml" Target="../ink/ink139.xml"/><Relationship Id="rId43" Type="http://schemas.openxmlformats.org/officeDocument/2006/relationships/customXml" Target="../ink/ink21.xml"/><Relationship Id="rId139" Type="http://schemas.openxmlformats.org/officeDocument/2006/relationships/customXml" Target="../ink/ink69.xml"/><Relationship Id="rId290" Type="http://schemas.openxmlformats.org/officeDocument/2006/relationships/image" Target="../media/image144.png"/><Relationship Id="rId304" Type="http://schemas.openxmlformats.org/officeDocument/2006/relationships/image" Target="../media/image151.png"/><Relationship Id="rId85" Type="http://schemas.openxmlformats.org/officeDocument/2006/relationships/customXml" Target="../ink/ink42.xml"/><Relationship Id="rId150" Type="http://schemas.openxmlformats.org/officeDocument/2006/relationships/image" Target="../media/image74.png"/><Relationship Id="rId192" Type="http://schemas.openxmlformats.org/officeDocument/2006/relationships/image" Target="../media/image95.png"/><Relationship Id="rId206" Type="http://schemas.openxmlformats.org/officeDocument/2006/relationships/image" Target="../media/image102.png"/><Relationship Id="rId248" Type="http://schemas.openxmlformats.org/officeDocument/2006/relationships/image" Target="../media/image123.png"/><Relationship Id="rId12" Type="http://schemas.openxmlformats.org/officeDocument/2006/relationships/image" Target="../media/image5.png"/><Relationship Id="rId108" Type="http://schemas.openxmlformats.org/officeDocument/2006/relationships/image" Target="../media/image53.png"/><Relationship Id="rId315" Type="http://schemas.openxmlformats.org/officeDocument/2006/relationships/customXml" Target="../ink/ink157.xml"/><Relationship Id="rId54" Type="http://schemas.openxmlformats.org/officeDocument/2006/relationships/image" Target="../media/image26.png"/><Relationship Id="rId96" Type="http://schemas.openxmlformats.org/officeDocument/2006/relationships/image" Target="../media/image47.png"/><Relationship Id="rId161" Type="http://schemas.openxmlformats.org/officeDocument/2006/relationships/customXml" Target="../ink/ink80.xml"/><Relationship Id="rId217" Type="http://schemas.openxmlformats.org/officeDocument/2006/relationships/customXml" Target="../ink/ink108.xml"/><Relationship Id="rId259" Type="http://schemas.openxmlformats.org/officeDocument/2006/relationships/customXml" Target="../ink/ink129.xml"/><Relationship Id="rId23" Type="http://schemas.openxmlformats.org/officeDocument/2006/relationships/customXml" Target="../ink/ink11.xml"/><Relationship Id="rId119" Type="http://schemas.openxmlformats.org/officeDocument/2006/relationships/customXml" Target="../ink/ink59.xml"/><Relationship Id="rId270" Type="http://schemas.openxmlformats.org/officeDocument/2006/relationships/image" Target="../media/image134.png"/><Relationship Id="rId326" Type="http://schemas.openxmlformats.org/officeDocument/2006/relationships/image" Target="../media/image162.png"/><Relationship Id="rId65" Type="http://schemas.openxmlformats.org/officeDocument/2006/relationships/customXml" Target="../ink/ink32.xml"/><Relationship Id="rId130" Type="http://schemas.openxmlformats.org/officeDocument/2006/relationships/image" Target="../media/image64.png"/><Relationship Id="rId172" Type="http://schemas.openxmlformats.org/officeDocument/2006/relationships/image" Target="../media/image85.png"/><Relationship Id="rId228" Type="http://schemas.openxmlformats.org/officeDocument/2006/relationships/image" Target="../media/image113.png"/><Relationship Id="rId281" Type="http://schemas.openxmlformats.org/officeDocument/2006/relationships/customXml" Target="../ink/ink140.xml"/><Relationship Id="rId337" Type="http://schemas.openxmlformats.org/officeDocument/2006/relationships/customXml" Target="../ink/ink168.xml"/><Relationship Id="rId34" Type="http://schemas.openxmlformats.org/officeDocument/2006/relationships/image" Target="../media/image16.png"/><Relationship Id="rId76" Type="http://schemas.openxmlformats.org/officeDocument/2006/relationships/image" Target="../media/image37.png"/><Relationship Id="rId141" Type="http://schemas.openxmlformats.org/officeDocument/2006/relationships/customXml" Target="../ink/ink70.xml"/><Relationship Id="rId7" Type="http://schemas.openxmlformats.org/officeDocument/2006/relationships/customXml" Target="../ink/ink3.xml"/><Relationship Id="rId183" Type="http://schemas.openxmlformats.org/officeDocument/2006/relationships/customXml" Target="../ink/ink91.xml"/><Relationship Id="rId239" Type="http://schemas.openxmlformats.org/officeDocument/2006/relationships/customXml" Target="../ink/ink119.xml"/><Relationship Id="rId250" Type="http://schemas.openxmlformats.org/officeDocument/2006/relationships/image" Target="../media/image124.png"/><Relationship Id="rId292" Type="http://schemas.openxmlformats.org/officeDocument/2006/relationships/image" Target="../media/image145.png"/><Relationship Id="rId306" Type="http://schemas.openxmlformats.org/officeDocument/2006/relationships/image" Target="../media/image152.png"/><Relationship Id="rId45" Type="http://schemas.openxmlformats.org/officeDocument/2006/relationships/customXml" Target="../ink/ink22.xml"/><Relationship Id="rId87" Type="http://schemas.openxmlformats.org/officeDocument/2006/relationships/customXml" Target="../ink/ink43.xml"/><Relationship Id="rId110" Type="http://schemas.openxmlformats.org/officeDocument/2006/relationships/image" Target="../media/image54.png"/><Relationship Id="rId152" Type="http://schemas.openxmlformats.org/officeDocument/2006/relationships/image" Target="../media/image75.png"/><Relationship Id="rId194" Type="http://schemas.openxmlformats.org/officeDocument/2006/relationships/image" Target="../media/image96.png"/><Relationship Id="rId208" Type="http://schemas.openxmlformats.org/officeDocument/2006/relationships/image" Target="../media/image103.png"/><Relationship Id="rId240" Type="http://schemas.openxmlformats.org/officeDocument/2006/relationships/image" Target="../media/image119.png"/><Relationship Id="rId261" Type="http://schemas.openxmlformats.org/officeDocument/2006/relationships/customXml" Target="../ink/ink130.xml"/><Relationship Id="rId14" Type="http://schemas.openxmlformats.org/officeDocument/2006/relationships/image" Target="../media/image6.png"/><Relationship Id="rId35" Type="http://schemas.openxmlformats.org/officeDocument/2006/relationships/customXml" Target="../ink/ink17.xml"/><Relationship Id="rId56" Type="http://schemas.openxmlformats.org/officeDocument/2006/relationships/image" Target="../media/image27.png"/><Relationship Id="rId77" Type="http://schemas.openxmlformats.org/officeDocument/2006/relationships/customXml" Target="../ink/ink38.xml"/><Relationship Id="rId100" Type="http://schemas.openxmlformats.org/officeDocument/2006/relationships/image" Target="../media/image49.png"/><Relationship Id="rId282" Type="http://schemas.openxmlformats.org/officeDocument/2006/relationships/image" Target="../media/image140.png"/><Relationship Id="rId317" Type="http://schemas.openxmlformats.org/officeDocument/2006/relationships/customXml" Target="../ink/ink158.xml"/><Relationship Id="rId338" Type="http://schemas.openxmlformats.org/officeDocument/2006/relationships/image" Target="../media/image168.png"/><Relationship Id="rId8" Type="http://schemas.openxmlformats.org/officeDocument/2006/relationships/image" Target="../media/image3.png"/><Relationship Id="rId98" Type="http://schemas.openxmlformats.org/officeDocument/2006/relationships/image" Target="../media/image48.png"/><Relationship Id="rId121" Type="http://schemas.openxmlformats.org/officeDocument/2006/relationships/customXml" Target="../ink/ink60.xml"/><Relationship Id="rId142" Type="http://schemas.openxmlformats.org/officeDocument/2006/relationships/image" Target="../media/image70.png"/><Relationship Id="rId163" Type="http://schemas.openxmlformats.org/officeDocument/2006/relationships/customXml" Target="../ink/ink81.xml"/><Relationship Id="rId184" Type="http://schemas.openxmlformats.org/officeDocument/2006/relationships/image" Target="../media/image91.png"/><Relationship Id="rId219" Type="http://schemas.openxmlformats.org/officeDocument/2006/relationships/customXml" Target="../ink/ink109.xml"/><Relationship Id="rId230" Type="http://schemas.openxmlformats.org/officeDocument/2006/relationships/image" Target="../media/image114.png"/><Relationship Id="rId251" Type="http://schemas.openxmlformats.org/officeDocument/2006/relationships/customXml" Target="../ink/ink125.xml"/><Relationship Id="rId25" Type="http://schemas.openxmlformats.org/officeDocument/2006/relationships/customXml" Target="../ink/ink12.xml"/><Relationship Id="rId46" Type="http://schemas.openxmlformats.org/officeDocument/2006/relationships/image" Target="../media/image22.png"/><Relationship Id="rId67" Type="http://schemas.openxmlformats.org/officeDocument/2006/relationships/customXml" Target="../ink/ink33.xml"/><Relationship Id="rId272" Type="http://schemas.openxmlformats.org/officeDocument/2006/relationships/image" Target="../media/image135.png"/><Relationship Id="rId293" Type="http://schemas.openxmlformats.org/officeDocument/2006/relationships/customXml" Target="../ink/ink146.xml"/><Relationship Id="rId307" Type="http://schemas.openxmlformats.org/officeDocument/2006/relationships/customXml" Target="../ink/ink153.xml"/><Relationship Id="rId328" Type="http://schemas.openxmlformats.org/officeDocument/2006/relationships/image" Target="../media/image163.png"/><Relationship Id="rId88" Type="http://schemas.openxmlformats.org/officeDocument/2006/relationships/image" Target="../media/image43.png"/><Relationship Id="rId111" Type="http://schemas.openxmlformats.org/officeDocument/2006/relationships/customXml" Target="../ink/ink55.xml"/><Relationship Id="rId132" Type="http://schemas.openxmlformats.org/officeDocument/2006/relationships/image" Target="../media/image65.png"/><Relationship Id="rId153" Type="http://schemas.openxmlformats.org/officeDocument/2006/relationships/customXml" Target="../ink/ink76.xml"/><Relationship Id="rId174" Type="http://schemas.openxmlformats.org/officeDocument/2006/relationships/image" Target="../media/image86.png"/><Relationship Id="rId195" Type="http://schemas.openxmlformats.org/officeDocument/2006/relationships/customXml" Target="../ink/ink97.xml"/><Relationship Id="rId209" Type="http://schemas.openxmlformats.org/officeDocument/2006/relationships/customXml" Target="../ink/ink104.xml"/><Relationship Id="rId220" Type="http://schemas.openxmlformats.org/officeDocument/2006/relationships/image" Target="../media/image109.png"/><Relationship Id="rId241" Type="http://schemas.openxmlformats.org/officeDocument/2006/relationships/customXml" Target="../ink/ink120.xml"/><Relationship Id="rId15" Type="http://schemas.openxmlformats.org/officeDocument/2006/relationships/customXml" Target="../ink/ink7.xml"/><Relationship Id="rId36" Type="http://schemas.openxmlformats.org/officeDocument/2006/relationships/image" Target="../media/image17.png"/><Relationship Id="rId57" Type="http://schemas.openxmlformats.org/officeDocument/2006/relationships/customXml" Target="../ink/ink28.xml"/><Relationship Id="rId262" Type="http://schemas.openxmlformats.org/officeDocument/2006/relationships/image" Target="../media/image130.png"/><Relationship Id="rId283" Type="http://schemas.openxmlformats.org/officeDocument/2006/relationships/customXml" Target="../ink/ink141.xml"/><Relationship Id="rId318" Type="http://schemas.openxmlformats.org/officeDocument/2006/relationships/image" Target="../media/image158.png"/><Relationship Id="rId339" Type="http://schemas.openxmlformats.org/officeDocument/2006/relationships/customXml" Target="../ink/ink169.xml"/><Relationship Id="rId78" Type="http://schemas.openxmlformats.org/officeDocument/2006/relationships/image" Target="../media/image38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22" Type="http://schemas.openxmlformats.org/officeDocument/2006/relationships/image" Target="../media/image60.png"/><Relationship Id="rId143" Type="http://schemas.openxmlformats.org/officeDocument/2006/relationships/customXml" Target="../ink/ink71.xml"/><Relationship Id="rId164" Type="http://schemas.openxmlformats.org/officeDocument/2006/relationships/image" Target="../media/image81.png"/><Relationship Id="rId185" Type="http://schemas.openxmlformats.org/officeDocument/2006/relationships/customXml" Target="../ink/ink92.xml"/><Relationship Id="rId9" Type="http://schemas.openxmlformats.org/officeDocument/2006/relationships/customXml" Target="../ink/ink4.xml"/><Relationship Id="rId210" Type="http://schemas.openxmlformats.org/officeDocument/2006/relationships/image" Target="../media/image104.png"/><Relationship Id="rId26" Type="http://schemas.openxmlformats.org/officeDocument/2006/relationships/image" Target="../media/image12.png"/><Relationship Id="rId231" Type="http://schemas.openxmlformats.org/officeDocument/2006/relationships/customXml" Target="../ink/ink115.xml"/><Relationship Id="rId252" Type="http://schemas.openxmlformats.org/officeDocument/2006/relationships/image" Target="../media/image125.png"/><Relationship Id="rId273" Type="http://schemas.openxmlformats.org/officeDocument/2006/relationships/customXml" Target="../ink/ink136.xml"/><Relationship Id="rId294" Type="http://schemas.openxmlformats.org/officeDocument/2006/relationships/image" Target="../media/image146.png"/><Relationship Id="rId308" Type="http://schemas.openxmlformats.org/officeDocument/2006/relationships/image" Target="../media/image153.png"/><Relationship Id="rId329" Type="http://schemas.openxmlformats.org/officeDocument/2006/relationships/customXml" Target="../ink/ink164.xml"/><Relationship Id="rId47" Type="http://schemas.openxmlformats.org/officeDocument/2006/relationships/customXml" Target="../ink/ink23.xml"/><Relationship Id="rId68" Type="http://schemas.openxmlformats.org/officeDocument/2006/relationships/image" Target="../media/image33.png"/><Relationship Id="rId89" Type="http://schemas.openxmlformats.org/officeDocument/2006/relationships/customXml" Target="../ink/ink44.xml"/><Relationship Id="rId112" Type="http://schemas.openxmlformats.org/officeDocument/2006/relationships/image" Target="../media/image55.png"/><Relationship Id="rId133" Type="http://schemas.openxmlformats.org/officeDocument/2006/relationships/customXml" Target="../ink/ink66.xml"/><Relationship Id="rId154" Type="http://schemas.openxmlformats.org/officeDocument/2006/relationships/image" Target="../media/image76.png"/><Relationship Id="rId175" Type="http://schemas.openxmlformats.org/officeDocument/2006/relationships/customXml" Target="../ink/ink87.xml"/><Relationship Id="rId340" Type="http://schemas.openxmlformats.org/officeDocument/2006/relationships/image" Target="../media/image169.png"/><Relationship Id="rId196" Type="http://schemas.openxmlformats.org/officeDocument/2006/relationships/image" Target="../media/image97.png"/><Relationship Id="rId200" Type="http://schemas.openxmlformats.org/officeDocument/2006/relationships/image" Target="../media/image99.png"/><Relationship Id="rId16" Type="http://schemas.openxmlformats.org/officeDocument/2006/relationships/image" Target="../media/image7.png"/><Relationship Id="rId221" Type="http://schemas.openxmlformats.org/officeDocument/2006/relationships/customXml" Target="../ink/ink110.xml"/><Relationship Id="rId242" Type="http://schemas.openxmlformats.org/officeDocument/2006/relationships/image" Target="../media/image120.png"/><Relationship Id="rId263" Type="http://schemas.openxmlformats.org/officeDocument/2006/relationships/customXml" Target="../ink/ink131.xml"/><Relationship Id="rId284" Type="http://schemas.openxmlformats.org/officeDocument/2006/relationships/image" Target="../media/image141.png"/><Relationship Id="rId319" Type="http://schemas.openxmlformats.org/officeDocument/2006/relationships/customXml" Target="../ink/ink159.xml"/><Relationship Id="rId37" Type="http://schemas.openxmlformats.org/officeDocument/2006/relationships/customXml" Target="../ink/ink18.xml"/><Relationship Id="rId58" Type="http://schemas.openxmlformats.org/officeDocument/2006/relationships/image" Target="../media/image28.png"/><Relationship Id="rId79" Type="http://schemas.openxmlformats.org/officeDocument/2006/relationships/customXml" Target="../ink/ink39.xml"/><Relationship Id="rId102" Type="http://schemas.openxmlformats.org/officeDocument/2006/relationships/image" Target="../media/image50.png"/><Relationship Id="rId123" Type="http://schemas.openxmlformats.org/officeDocument/2006/relationships/customXml" Target="../ink/ink61.xml"/><Relationship Id="rId144" Type="http://schemas.openxmlformats.org/officeDocument/2006/relationships/image" Target="../media/image71.png"/><Relationship Id="rId330" Type="http://schemas.openxmlformats.org/officeDocument/2006/relationships/image" Target="../media/image164.png"/><Relationship Id="rId90" Type="http://schemas.openxmlformats.org/officeDocument/2006/relationships/image" Target="../media/image44.png"/><Relationship Id="rId165" Type="http://schemas.openxmlformats.org/officeDocument/2006/relationships/customXml" Target="../ink/ink82.xml"/><Relationship Id="rId186" Type="http://schemas.openxmlformats.org/officeDocument/2006/relationships/image" Target="../media/image92.png"/><Relationship Id="rId211" Type="http://schemas.openxmlformats.org/officeDocument/2006/relationships/customXml" Target="../ink/ink105.xml"/><Relationship Id="rId232" Type="http://schemas.openxmlformats.org/officeDocument/2006/relationships/image" Target="../media/image115.png"/><Relationship Id="rId253" Type="http://schemas.openxmlformats.org/officeDocument/2006/relationships/customXml" Target="../ink/ink126.xml"/><Relationship Id="rId274" Type="http://schemas.openxmlformats.org/officeDocument/2006/relationships/image" Target="../media/image136.png"/><Relationship Id="rId295" Type="http://schemas.openxmlformats.org/officeDocument/2006/relationships/customXml" Target="../ink/ink147.xml"/><Relationship Id="rId309" Type="http://schemas.openxmlformats.org/officeDocument/2006/relationships/customXml" Target="../ink/ink154.xml"/><Relationship Id="rId27" Type="http://schemas.openxmlformats.org/officeDocument/2006/relationships/customXml" Target="../ink/ink13.xml"/><Relationship Id="rId48" Type="http://schemas.openxmlformats.org/officeDocument/2006/relationships/image" Target="../media/image23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image" Target="../media/image66.png"/><Relationship Id="rId320" Type="http://schemas.openxmlformats.org/officeDocument/2006/relationships/image" Target="../media/image159.png"/><Relationship Id="rId80" Type="http://schemas.openxmlformats.org/officeDocument/2006/relationships/image" Target="../media/image39.png"/><Relationship Id="rId155" Type="http://schemas.openxmlformats.org/officeDocument/2006/relationships/customXml" Target="../ink/ink77.xml"/><Relationship Id="rId176" Type="http://schemas.openxmlformats.org/officeDocument/2006/relationships/image" Target="../media/image87.png"/><Relationship Id="rId197" Type="http://schemas.openxmlformats.org/officeDocument/2006/relationships/customXml" Target="../ink/ink98.xml"/><Relationship Id="rId341" Type="http://schemas.openxmlformats.org/officeDocument/2006/relationships/customXml" Target="../ink/ink170.xml"/><Relationship Id="rId201" Type="http://schemas.openxmlformats.org/officeDocument/2006/relationships/customXml" Target="../ink/ink100.xml"/><Relationship Id="rId222" Type="http://schemas.openxmlformats.org/officeDocument/2006/relationships/image" Target="../media/image110.png"/><Relationship Id="rId243" Type="http://schemas.openxmlformats.org/officeDocument/2006/relationships/customXml" Target="../ink/ink121.xml"/><Relationship Id="rId264" Type="http://schemas.openxmlformats.org/officeDocument/2006/relationships/image" Target="../media/image131.png"/><Relationship Id="rId285" Type="http://schemas.openxmlformats.org/officeDocument/2006/relationships/customXml" Target="../ink/ink142.xml"/><Relationship Id="rId17" Type="http://schemas.openxmlformats.org/officeDocument/2006/relationships/customXml" Target="../ink/ink8.xml"/><Relationship Id="rId38" Type="http://schemas.openxmlformats.org/officeDocument/2006/relationships/image" Target="../media/image18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124" Type="http://schemas.openxmlformats.org/officeDocument/2006/relationships/image" Target="../media/image61.png"/><Relationship Id="rId310" Type="http://schemas.openxmlformats.org/officeDocument/2006/relationships/image" Target="../media/image154.png"/><Relationship Id="rId70" Type="http://schemas.openxmlformats.org/officeDocument/2006/relationships/image" Target="../media/image34.png"/><Relationship Id="rId91" Type="http://schemas.openxmlformats.org/officeDocument/2006/relationships/customXml" Target="../ink/ink45.xml"/><Relationship Id="rId145" Type="http://schemas.openxmlformats.org/officeDocument/2006/relationships/customXml" Target="../ink/ink72.xml"/><Relationship Id="rId166" Type="http://schemas.openxmlformats.org/officeDocument/2006/relationships/image" Target="../media/image82.png"/><Relationship Id="rId187" Type="http://schemas.openxmlformats.org/officeDocument/2006/relationships/customXml" Target="../ink/ink93.xml"/><Relationship Id="rId331" Type="http://schemas.openxmlformats.org/officeDocument/2006/relationships/customXml" Target="../ink/ink165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5.png"/><Relationship Id="rId233" Type="http://schemas.openxmlformats.org/officeDocument/2006/relationships/customXml" Target="../ink/ink116.xml"/><Relationship Id="rId254" Type="http://schemas.openxmlformats.org/officeDocument/2006/relationships/image" Target="../media/image126.png"/><Relationship Id="rId28" Type="http://schemas.openxmlformats.org/officeDocument/2006/relationships/image" Target="../media/image13.png"/><Relationship Id="rId49" Type="http://schemas.openxmlformats.org/officeDocument/2006/relationships/customXml" Target="../ink/ink24.xml"/><Relationship Id="rId114" Type="http://schemas.openxmlformats.org/officeDocument/2006/relationships/image" Target="../media/image56.png"/><Relationship Id="rId275" Type="http://schemas.openxmlformats.org/officeDocument/2006/relationships/customXml" Target="../ink/ink137.xml"/><Relationship Id="rId296" Type="http://schemas.openxmlformats.org/officeDocument/2006/relationships/image" Target="../media/image147.png"/><Relationship Id="rId300" Type="http://schemas.openxmlformats.org/officeDocument/2006/relationships/image" Target="../media/image149.png"/><Relationship Id="rId60" Type="http://schemas.openxmlformats.org/officeDocument/2006/relationships/image" Target="../media/image29.png"/><Relationship Id="rId81" Type="http://schemas.openxmlformats.org/officeDocument/2006/relationships/customXml" Target="../ink/ink40.xml"/><Relationship Id="rId135" Type="http://schemas.openxmlformats.org/officeDocument/2006/relationships/customXml" Target="../ink/ink67.xml"/><Relationship Id="rId156" Type="http://schemas.openxmlformats.org/officeDocument/2006/relationships/image" Target="../media/image77.png"/><Relationship Id="rId177" Type="http://schemas.openxmlformats.org/officeDocument/2006/relationships/customXml" Target="../ink/ink88.xml"/><Relationship Id="rId198" Type="http://schemas.openxmlformats.org/officeDocument/2006/relationships/image" Target="../media/image98.png"/><Relationship Id="rId321" Type="http://schemas.openxmlformats.org/officeDocument/2006/relationships/customXml" Target="../ink/ink160.xml"/><Relationship Id="rId342" Type="http://schemas.openxmlformats.org/officeDocument/2006/relationships/image" Target="../media/image170.png"/><Relationship Id="rId202" Type="http://schemas.openxmlformats.org/officeDocument/2006/relationships/image" Target="../media/image100.png"/><Relationship Id="rId223" Type="http://schemas.openxmlformats.org/officeDocument/2006/relationships/customXml" Target="../ink/ink111.xml"/><Relationship Id="rId244" Type="http://schemas.openxmlformats.org/officeDocument/2006/relationships/image" Target="../media/image121.png"/><Relationship Id="rId18" Type="http://schemas.openxmlformats.org/officeDocument/2006/relationships/image" Target="../media/image8.png"/><Relationship Id="rId39" Type="http://schemas.openxmlformats.org/officeDocument/2006/relationships/customXml" Target="../ink/ink19.xml"/><Relationship Id="rId265" Type="http://schemas.openxmlformats.org/officeDocument/2006/relationships/customXml" Target="../ink/ink132.xml"/><Relationship Id="rId286" Type="http://schemas.openxmlformats.org/officeDocument/2006/relationships/image" Target="../media/image142.png"/><Relationship Id="rId50" Type="http://schemas.openxmlformats.org/officeDocument/2006/relationships/image" Target="../media/image24.png"/><Relationship Id="rId104" Type="http://schemas.openxmlformats.org/officeDocument/2006/relationships/image" Target="../media/image51.png"/><Relationship Id="rId125" Type="http://schemas.openxmlformats.org/officeDocument/2006/relationships/customXml" Target="../ink/ink62.xml"/><Relationship Id="rId146" Type="http://schemas.openxmlformats.org/officeDocument/2006/relationships/image" Target="../media/image72.png"/><Relationship Id="rId167" Type="http://schemas.openxmlformats.org/officeDocument/2006/relationships/customXml" Target="../ink/ink83.xml"/><Relationship Id="rId188" Type="http://schemas.openxmlformats.org/officeDocument/2006/relationships/image" Target="../media/image93.png"/><Relationship Id="rId311" Type="http://schemas.openxmlformats.org/officeDocument/2006/relationships/customXml" Target="../ink/ink155.xml"/><Relationship Id="rId332" Type="http://schemas.openxmlformats.org/officeDocument/2006/relationships/image" Target="../media/image165.png"/><Relationship Id="rId71" Type="http://schemas.openxmlformats.org/officeDocument/2006/relationships/customXml" Target="../ink/ink35.xml"/><Relationship Id="rId92" Type="http://schemas.openxmlformats.org/officeDocument/2006/relationships/image" Target="../media/image45.png"/><Relationship Id="rId213" Type="http://schemas.openxmlformats.org/officeDocument/2006/relationships/customXml" Target="../ink/ink106.xml"/><Relationship Id="rId234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4.xml"/><Relationship Id="rId255" Type="http://schemas.openxmlformats.org/officeDocument/2006/relationships/customXml" Target="../ink/ink127.xml"/><Relationship Id="rId276" Type="http://schemas.openxmlformats.org/officeDocument/2006/relationships/image" Target="../media/image137.png"/><Relationship Id="rId297" Type="http://schemas.openxmlformats.org/officeDocument/2006/relationships/customXml" Target="../ink/ink148.xml"/><Relationship Id="rId40" Type="http://schemas.openxmlformats.org/officeDocument/2006/relationships/image" Target="../media/image19.png"/><Relationship Id="rId115" Type="http://schemas.openxmlformats.org/officeDocument/2006/relationships/customXml" Target="../ink/ink57.xml"/><Relationship Id="rId136" Type="http://schemas.openxmlformats.org/officeDocument/2006/relationships/image" Target="../media/image67.png"/><Relationship Id="rId157" Type="http://schemas.openxmlformats.org/officeDocument/2006/relationships/customXml" Target="../ink/ink78.xml"/><Relationship Id="rId178" Type="http://schemas.openxmlformats.org/officeDocument/2006/relationships/image" Target="../media/image88.png"/><Relationship Id="rId301" Type="http://schemas.openxmlformats.org/officeDocument/2006/relationships/customXml" Target="../ink/ink150.xml"/><Relationship Id="rId322" Type="http://schemas.openxmlformats.org/officeDocument/2006/relationships/image" Target="../media/image160.png"/><Relationship Id="rId343" Type="http://schemas.openxmlformats.org/officeDocument/2006/relationships/customXml" Target="../ink/ink171.xml"/><Relationship Id="rId61" Type="http://schemas.openxmlformats.org/officeDocument/2006/relationships/customXml" Target="../ink/ink30.xml"/><Relationship Id="rId82" Type="http://schemas.openxmlformats.org/officeDocument/2006/relationships/image" Target="../media/image40.png"/><Relationship Id="rId199" Type="http://schemas.openxmlformats.org/officeDocument/2006/relationships/customXml" Target="../ink/ink99.xml"/><Relationship Id="rId203" Type="http://schemas.openxmlformats.org/officeDocument/2006/relationships/customXml" Target="../ink/ink101.xml"/><Relationship Id="rId19" Type="http://schemas.openxmlformats.org/officeDocument/2006/relationships/customXml" Target="../ink/ink9.xml"/><Relationship Id="rId224" Type="http://schemas.openxmlformats.org/officeDocument/2006/relationships/image" Target="../media/image111.png"/><Relationship Id="rId245" Type="http://schemas.openxmlformats.org/officeDocument/2006/relationships/customXml" Target="../ink/ink122.xml"/><Relationship Id="rId266" Type="http://schemas.openxmlformats.org/officeDocument/2006/relationships/image" Target="../media/image132.png"/><Relationship Id="rId287" Type="http://schemas.openxmlformats.org/officeDocument/2006/relationships/customXml" Target="../ink/ink143.xml"/><Relationship Id="rId30" Type="http://schemas.openxmlformats.org/officeDocument/2006/relationships/image" Target="../media/image14.png"/><Relationship Id="rId105" Type="http://schemas.openxmlformats.org/officeDocument/2006/relationships/customXml" Target="../ink/ink52.xml"/><Relationship Id="rId126" Type="http://schemas.openxmlformats.org/officeDocument/2006/relationships/image" Target="../media/image62.png"/><Relationship Id="rId147" Type="http://schemas.openxmlformats.org/officeDocument/2006/relationships/customXml" Target="../ink/ink73.xml"/><Relationship Id="rId168" Type="http://schemas.openxmlformats.org/officeDocument/2006/relationships/image" Target="../media/image83.png"/><Relationship Id="rId312" Type="http://schemas.openxmlformats.org/officeDocument/2006/relationships/image" Target="../media/image155.png"/><Relationship Id="rId333" Type="http://schemas.openxmlformats.org/officeDocument/2006/relationships/customXml" Target="../ink/ink166.xml"/><Relationship Id="rId51" Type="http://schemas.openxmlformats.org/officeDocument/2006/relationships/customXml" Target="../ink/ink25.xml"/><Relationship Id="rId72" Type="http://schemas.openxmlformats.org/officeDocument/2006/relationships/image" Target="../media/image35.png"/><Relationship Id="rId93" Type="http://schemas.openxmlformats.org/officeDocument/2006/relationships/customXml" Target="../ink/ink46.xml"/><Relationship Id="rId189" Type="http://schemas.openxmlformats.org/officeDocument/2006/relationships/customXml" Target="../ink/ink94.xml"/><Relationship Id="rId3" Type="http://schemas.openxmlformats.org/officeDocument/2006/relationships/customXml" Target="../ink/ink1.xml"/><Relationship Id="rId214" Type="http://schemas.openxmlformats.org/officeDocument/2006/relationships/image" Target="../media/image106.png"/><Relationship Id="rId235" Type="http://schemas.openxmlformats.org/officeDocument/2006/relationships/customXml" Target="../ink/ink117.xml"/><Relationship Id="rId256" Type="http://schemas.openxmlformats.org/officeDocument/2006/relationships/image" Target="../media/image127.png"/><Relationship Id="rId277" Type="http://schemas.openxmlformats.org/officeDocument/2006/relationships/customXml" Target="../ink/ink138.xml"/><Relationship Id="rId298" Type="http://schemas.openxmlformats.org/officeDocument/2006/relationships/image" Target="../media/image148.png"/><Relationship Id="rId116" Type="http://schemas.openxmlformats.org/officeDocument/2006/relationships/image" Target="../media/image57.png"/><Relationship Id="rId137" Type="http://schemas.openxmlformats.org/officeDocument/2006/relationships/customXml" Target="../ink/ink68.xml"/><Relationship Id="rId158" Type="http://schemas.openxmlformats.org/officeDocument/2006/relationships/image" Target="../media/image78.png"/><Relationship Id="rId302" Type="http://schemas.openxmlformats.org/officeDocument/2006/relationships/image" Target="../media/image150.png"/><Relationship Id="rId323" Type="http://schemas.openxmlformats.org/officeDocument/2006/relationships/customXml" Target="../ink/ink161.xml"/><Relationship Id="rId344" Type="http://schemas.openxmlformats.org/officeDocument/2006/relationships/image" Target="../media/image171.png"/><Relationship Id="rId20" Type="http://schemas.openxmlformats.org/officeDocument/2006/relationships/image" Target="../media/image9.png"/><Relationship Id="rId41" Type="http://schemas.openxmlformats.org/officeDocument/2006/relationships/customXml" Target="../ink/ink20.xml"/><Relationship Id="rId62" Type="http://schemas.openxmlformats.org/officeDocument/2006/relationships/image" Target="../media/image30.png"/><Relationship Id="rId83" Type="http://schemas.openxmlformats.org/officeDocument/2006/relationships/customXml" Target="../ink/ink41.xml"/><Relationship Id="rId179" Type="http://schemas.openxmlformats.org/officeDocument/2006/relationships/customXml" Target="../ink/ink89.xml"/><Relationship Id="rId190" Type="http://schemas.openxmlformats.org/officeDocument/2006/relationships/image" Target="../media/image94.png"/><Relationship Id="rId204" Type="http://schemas.openxmlformats.org/officeDocument/2006/relationships/image" Target="../media/image101.png"/><Relationship Id="rId225" Type="http://schemas.openxmlformats.org/officeDocument/2006/relationships/customXml" Target="../ink/ink112.xml"/><Relationship Id="rId246" Type="http://schemas.openxmlformats.org/officeDocument/2006/relationships/image" Target="../media/image122.png"/><Relationship Id="rId267" Type="http://schemas.openxmlformats.org/officeDocument/2006/relationships/customXml" Target="../ink/ink133.xml"/><Relationship Id="rId288" Type="http://schemas.openxmlformats.org/officeDocument/2006/relationships/image" Target="../media/image143.png"/><Relationship Id="rId106" Type="http://schemas.openxmlformats.org/officeDocument/2006/relationships/image" Target="../media/image52.png"/><Relationship Id="rId127" Type="http://schemas.openxmlformats.org/officeDocument/2006/relationships/customXml" Target="../ink/ink63.xml"/><Relationship Id="rId313" Type="http://schemas.openxmlformats.org/officeDocument/2006/relationships/customXml" Target="../ink/ink156.xml"/><Relationship Id="rId10" Type="http://schemas.openxmlformats.org/officeDocument/2006/relationships/image" Target="../media/image4.png"/><Relationship Id="rId31" Type="http://schemas.openxmlformats.org/officeDocument/2006/relationships/customXml" Target="../ink/ink15.xml"/><Relationship Id="rId52" Type="http://schemas.openxmlformats.org/officeDocument/2006/relationships/image" Target="../media/image25.png"/><Relationship Id="rId73" Type="http://schemas.openxmlformats.org/officeDocument/2006/relationships/customXml" Target="../ink/ink36.xml"/><Relationship Id="rId94" Type="http://schemas.openxmlformats.org/officeDocument/2006/relationships/image" Target="../media/image46.png"/><Relationship Id="rId148" Type="http://schemas.openxmlformats.org/officeDocument/2006/relationships/image" Target="../media/image73.png"/><Relationship Id="rId169" Type="http://schemas.openxmlformats.org/officeDocument/2006/relationships/customXml" Target="../ink/ink84.xml"/><Relationship Id="rId334" Type="http://schemas.openxmlformats.org/officeDocument/2006/relationships/image" Target="../media/image166.png"/><Relationship Id="rId4" Type="http://schemas.openxmlformats.org/officeDocument/2006/relationships/image" Target="../media/image1.png"/><Relationship Id="rId180" Type="http://schemas.openxmlformats.org/officeDocument/2006/relationships/image" Target="../media/image89.png"/><Relationship Id="rId215" Type="http://schemas.openxmlformats.org/officeDocument/2006/relationships/customXml" Target="../ink/ink107.xml"/><Relationship Id="rId236" Type="http://schemas.openxmlformats.org/officeDocument/2006/relationships/image" Target="../media/image117.png"/><Relationship Id="rId257" Type="http://schemas.openxmlformats.org/officeDocument/2006/relationships/customXml" Target="../ink/ink128.xml"/><Relationship Id="rId278" Type="http://schemas.openxmlformats.org/officeDocument/2006/relationships/image" Target="../media/image138.png"/><Relationship Id="rId303" Type="http://schemas.openxmlformats.org/officeDocument/2006/relationships/customXml" Target="../ink/ink151.xml"/><Relationship Id="rId42" Type="http://schemas.openxmlformats.org/officeDocument/2006/relationships/image" Target="../media/image20.png"/><Relationship Id="rId84" Type="http://schemas.openxmlformats.org/officeDocument/2006/relationships/image" Target="../media/image41.png"/><Relationship Id="rId138" Type="http://schemas.openxmlformats.org/officeDocument/2006/relationships/image" Target="../media/image68.png"/><Relationship Id="rId191" Type="http://schemas.openxmlformats.org/officeDocument/2006/relationships/customXml" Target="../ink/ink95.xml"/><Relationship Id="rId205" Type="http://schemas.openxmlformats.org/officeDocument/2006/relationships/customXml" Target="../ink/ink102.xml"/><Relationship Id="rId247" Type="http://schemas.openxmlformats.org/officeDocument/2006/relationships/customXml" Target="../ink/ink123.xml"/><Relationship Id="rId107" Type="http://schemas.openxmlformats.org/officeDocument/2006/relationships/customXml" Target="../ink/ink53.xml"/><Relationship Id="rId289" Type="http://schemas.openxmlformats.org/officeDocument/2006/relationships/customXml" Target="../ink/ink144.xml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customXml" Target="../ink/ink74.xml"/><Relationship Id="rId314" Type="http://schemas.openxmlformats.org/officeDocument/2006/relationships/image" Target="../media/image156.png"/><Relationship Id="rId95" Type="http://schemas.openxmlformats.org/officeDocument/2006/relationships/customXml" Target="../ink/ink47.xml"/><Relationship Id="rId160" Type="http://schemas.openxmlformats.org/officeDocument/2006/relationships/image" Target="../media/image79.png"/><Relationship Id="rId216" Type="http://schemas.openxmlformats.org/officeDocument/2006/relationships/image" Target="../media/image107.png"/><Relationship Id="rId258" Type="http://schemas.openxmlformats.org/officeDocument/2006/relationships/image" Target="../media/image128.png"/><Relationship Id="rId22" Type="http://schemas.openxmlformats.org/officeDocument/2006/relationships/image" Target="../media/image10.png"/><Relationship Id="rId64" Type="http://schemas.openxmlformats.org/officeDocument/2006/relationships/image" Target="../media/image31.png"/><Relationship Id="rId118" Type="http://schemas.openxmlformats.org/officeDocument/2006/relationships/image" Target="../media/image58.png"/><Relationship Id="rId325" Type="http://schemas.openxmlformats.org/officeDocument/2006/relationships/customXml" Target="../ink/ink162.xml"/><Relationship Id="rId171" Type="http://schemas.openxmlformats.org/officeDocument/2006/relationships/customXml" Target="../ink/ink85.xml"/><Relationship Id="rId227" Type="http://schemas.openxmlformats.org/officeDocument/2006/relationships/customXml" Target="../ink/ink113.xml"/><Relationship Id="rId269" Type="http://schemas.openxmlformats.org/officeDocument/2006/relationships/customXml" Target="../ink/ink134.xml"/><Relationship Id="rId33" Type="http://schemas.openxmlformats.org/officeDocument/2006/relationships/customXml" Target="../ink/ink16.xml"/><Relationship Id="rId129" Type="http://schemas.openxmlformats.org/officeDocument/2006/relationships/customXml" Target="../ink/ink64.xml"/><Relationship Id="rId280" Type="http://schemas.openxmlformats.org/officeDocument/2006/relationships/image" Target="../media/image139.png"/><Relationship Id="rId336" Type="http://schemas.openxmlformats.org/officeDocument/2006/relationships/image" Target="../media/image167.png"/><Relationship Id="rId75" Type="http://schemas.openxmlformats.org/officeDocument/2006/relationships/customXml" Target="../ink/ink37.xml"/><Relationship Id="rId140" Type="http://schemas.openxmlformats.org/officeDocument/2006/relationships/image" Target="../media/image69.png"/><Relationship Id="rId182" Type="http://schemas.openxmlformats.org/officeDocument/2006/relationships/image" Target="../media/image90.png"/><Relationship Id="rId6" Type="http://schemas.openxmlformats.org/officeDocument/2006/relationships/image" Target="../media/image2.png"/><Relationship Id="rId238" Type="http://schemas.openxmlformats.org/officeDocument/2006/relationships/image" Target="../media/image118.png"/><Relationship Id="rId291" Type="http://schemas.openxmlformats.org/officeDocument/2006/relationships/customXml" Target="../ink/ink145.xml"/><Relationship Id="rId305" Type="http://schemas.openxmlformats.org/officeDocument/2006/relationships/customXml" Target="../ink/ink152.xml"/><Relationship Id="rId44" Type="http://schemas.openxmlformats.org/officeDocument/2006/relationships/image" Target="../media/image21.png"/><Relationship Id="rId86" Type="http://schemas.openxmlformats.org/officeDocument/2006/relationships/image" Target="../media/image42.png"/><Relationship Id="rId151" Type="http://schemas.openxmlformats.org/officeDocument/2006/relationships/customXml" Target="../ink/ink75.xml"/><Relationship Id="rId193" Type="http://schemas.openxmlformats.org/officeDocument/2006/relationships/customXml" Target="../ink/ink96.xml"/><Relationship Id="rId207" Type="http://schemas.openxmlformats.org/officeDocument/2006/relationships/customXml" Target="../ink/ink103.xml"/><Relationship Id="rId249" Type="http://schemas.openxmlformats.org/officeDocument/2006/relationships/customXml" Target="../ink/ink124.xml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image" Target="../media/image129.png"/><Relationship Id="rId316" Type="http://schemas.openxmlformats.org/officeDocument/2006/relationships/image" Target="../media/image157.png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120" Type="http://schemas.openxmlformats.org/officeDocument/2006/relationships/image" Target="../media/image59.png"/><Relationship Id="rId162" Type="http://schemas.openxmlformats.org/officeDocument/2006/relationships/image" Target="../media/image80.png"/><Relationship Id="rId218" Type="http://schemas.openxmlformats.org/officeDocument/2006/relationships/image" Target="../media/image108.png"/><Relationship Id="rId271" Type="http://schemas.openxmlformats.org/officeDocument/2006/relationships/customXml" Target="../ink/ink135.xml"/><Relationship Id="rId24" Type="http://schemas.openxmlformats.org/officeDocument/2006/relationships/image" Target="../media/image11.png"/><Relationship Id="rId66" Type="http://schemas.openxmlformats.org/officeDocument/2006/relationships/image" Target="../media/image32.png"/><Relationship Id="rId131" Type="http://schemas.openxmlformats.org/officeDocument/2006/relationships/customXml" Target="../ink/ink65.xml"/><Relationship Id="rId327" Type="http://schemas.openxmlformats.org/officeDocument/2006/relationships/customXml" Target="../ink/ink163.xml"/><Relationship Id="rId173" Type="http://schemas.openxmlformats.org/officeDocument/2006/relationships/customXml" Target="../ink/ink86.xml"/><Relationship Id="rId229" Type="http://schemas.openxmlformats.org/officeDocument/2006/relationships/customXml" Target="../ink/ink114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73.png"/><Relationship Id="rId21" Type="http://schemas.openxmlformats.org/officeDocument/2006/relationships/customXml" Target="../ink/ink2226.xml"/><Relationship Id="rId63" Type="http://schemas.openxmlformats.org/officeDocument/2006/relationships/customXml" Target="../ink/ink2247.xml"/><Relationship Id="rId159" Type="http://schemas.openxmlformats.org/officeDocument/2006/relationships/image" Target="../media/image2096.png"/><Relationship Id="rId170" Type="http://schemas.openxmlformats.org/officeDocument/2006/relationships/customXml" Target="../ink/ink2300.xml"/><Relationship Id="rId226" Type="http://schemas.openxmlformats.org/officeDocument/2006/relationships/customXml" Target="../ink/ink2328.xml"/><Relationship Id="rId268" Type="http://schemas.openxmlformats.org/officeDocument/2006/relationships/customXml" Target="../ink/ink2349.xml"/><Relationship Id="rId32" Type="http://schemas.openxmlformats.org/officeDocument/2006/relationships/image" Target="../media/image2025.png"/><Relationship Id="rId74" Type="http://schemas.openxmlformats.org/officeDocument/2006/relationships/image" Target="../media/image2048.png"/><Relationship Id="rId128" Type="http://schemas.openxmlformats.org/officeDocument/2006/relationships/customXml" Target="../ink/ink2279.xml"/><Relationship Id="rId5" Type="http://schemas.openxmlformats.org/officeDocument/2006/relationships/customXml" Target="../ink/ink2218.xml"/><Relationship Id="rId181" Type="http://schemas.openxmlformats.org/officeDocument/2006/relationships/image" Target="../media/image2108.png"/><Relationship Id="rId237" Type="http://schemas.openxmlformats.org/officeDocument/2006/relationships/image" Target="../media/image2141.png"/><Relationship Id="rId258" Type="http://schemas.openxmlformats.org/officeDocument/2006/relationships/customXml" Target="../ink/ink2344.xml"/><Relationship Id="rId279" Type="http://schemas.openxmlformats.org/officeDocument/2006/relationships/image" Target="../media/image2164.png"/><Relationship Id="rId22" Type="http://schemas.openxmlformats.org/officeDocument/2006/relationships/image" Target="../media/image2019.png"/><Relationship Id="rId43" Type="http://schemas.openxmlformats.org/officeDocument/2006/relationships/customXml" Target="../ink/ink2237.xml"/><Relationship Id="rId64" Type="http://schemas.openxmlformats.org/officeDocument/2006/relationships/image" Target="../media/image2043.png"/><Relationship Id="rId118" Type="http://schemas.openxmlformats.org/officeDocument/2006/relationships/customXml" Target="../ink/ink2274.xml"/><Relationship Id="rId139" Type="http://schemas.openxmlformats.org/officeDocument/2006/relationships/image" Target="../media/image2085.png"/><Relationship Id="rId85" Type="http://schemas.openxmlformats.org/officeDocument/2006/relationships/customXml" Target="../ink/ink2258.xml"/><Relationship Id="rId150" Type="http://schemas.openxmlformats.org/officeDocument/2006/relationships/customXml" Target="../ink/ink2290.xml"/><Relationship Id="rId171" Type="http://schemas.openxmlformats.org/officeDocument/2006/relationships/image" Target="../media/image2103.png"/><Relationship Id="rId192" Type="http://schemas.openxmlformats.org/officeDocument/2006/relationships/customXml" Target="../ink/ink2311.xml"/><Relationship Id="rId206" Type="http://schemas.openxmlformats.org/officeDocument/2006/relationships/customXml" Target="../ink/ink2318.xml"/><Relationship Id="rId227" Type="http://schemas.openxmlformats.org/officeDocument/2006/relationships/image" Target="../media/image2135.png"/><Relationship Id="rId248" Type="http://schemas.openxmlformats.org/officeDocument/2006/relationships/customXml" Target="../ink/ink2339.xml"/><Relationship Id="rId269" Type="http://schemas.openxmlformats.org/officeDocument/2006/relationships/image" Target="../media/image2158.png"/><Relationship Id="rId12" Type="http://schemas.openxmlformats.org/officeDocument/2006/relationships/image" Target="../media/image2014.png"/><Relationship Id="rId33" Type="http://schemas.openxmlformats.org/officeDocument/2006/relationships/customXml" Target="../ink/ink2232.xml"/><Relationship Id="rId108" Type="http://schemas.openxmlformats.org/officeDocument/2006/relationships/customXml" Target="../ink/ink2269.xml"/><Relationship Id="rId129" Type="http://schemas.openxmlformats.org/officeDocument/2006/relationships/image" Target="../media/image2079.png"/><Relationship Id="rId54" Type="http://schemas.openxmlformats.org/officeDocument/2006/relationships/image" Target="../media/image2037.png"/><Relationship Id="rId75" Type="http://schemas.openxmlformats.org/officeDocument/2006/relationships/customXml" Target="../ink/ink2253.xml"/><Relationship Id="rId96" Type="http://schemas.openxmlformats.org/officeDocument/2006/relationships/image" Target="../media/image2061.png"/><Relationship Id="rId140" Type="http://schemas.openxmlformats.org/officeDocument/2006/relationships/customXml" Target="../ink/ink2285.xml"/><Relationship Id="rId161" Type="http://schemas.openxmlformats.org/officeDocument/2006/relationships/image" Target="../media/image2097.png"/><Relationship Id="rId182" Type="http://schemas.openxmlformats.org/officeDocument/2006/relationships/customXml" Target="../ink/ink2306.xml"/><Relationship Id="rId217" Type="http://schemas.openxmlformats.org/officeDocument/2006/relationships/image" Target="../media/image2129.png"/><Relationship Id="rId6" Type="http://schemas.openxmlformats.org/officeDocument/2006/relationships/image" Target="../media/image2009.png"/><Relationship Id="rId238" Type="http://schemas.openxmlformats.org/officeDocument/2006/relationships/customXml" Target="../ink/ink2334.xml"/><Relationship Id="rId259" Type="http://schemas.openxmlformats.org/officeDocument/2006/relationships/image" Target="../media/image2153.png"/><Relationship Id="rId23" Type="http://schemas.openxmlformats.org/officeDocument/2006/relationships/customXml" Target="../ink/ink2227.xml"/><Relationship Id="rId119" Type="http://schemas.openxmlformats.org/officeDocument/2006/relationships/image" Target="../media/image2074.png"/><Relationship Id="rId270" Type="http://schemas.openxmlformats.org/officeDocument/2006/relationships/customXml" Target="../ink/ink2350.xml"/><Relationship Id="rId44" Type="http://schemas.openxmlformats.org/officeDocument/2006/relationships/image" Target="../media/image2032.png"/><Relationship Id="rId65" Type="http://schemas.openxmlformats.org/officeDocument/2006/relationships/customXml" Target="../ink/ink2248.xml"/><Relationship Id="rId86" Type="http://schemas.openxmlformats.org/officeDocument/2006/relationships/image" Target="../media/image2055.png"/><Relationship Id="rId130" Type="http://schemas.openxmlformats.org/officeDocument/2006/relationships/customXml" Target="../ink/ink2280.xml"/><Relationship Id="rId151" Type="http://schemas.openxmlformats.org/officeDocument/2006/relationships/image" Target="../media/image2092.png"/><Relationship Id="rId172" Type="http://schemas.openxmlformats.org/officeDocument/2006/relationships/customXml" Target="../ink/ink2301.xml"/><Relationship Id="rId193" Type="http://schemas.openxmlformats.org/officeDocument/2006/relationships/image" Target="../media/image2116.png"/><Relationship Id="rId207" Type="http://schemas.openxmlformats.org/officeDocument/2006/relationships/image" Target="../media/image2124.png"/><Relationship Id="rId228" Type="http://schemas.openxmlformats.org/officeDocument/2006/relationships/customXml" Target="../ink/ink2329.xml"/><Relationship Id="rId249" Type="http://schemas.openxmlformats.org/officeDocument/2006/relationships/image" Target="../media/image2147.png"/><Relationship Id="rId13" Type="http://schemas.openxmlformats.org/officeDocument/2006/relationships/customXml" Target="../ink/ink2222.xml"/><Relationship Id="rId109" Type="http://schemas.openxmlformats.org/officeDocument/2006/relationships/image" Target="../media/image2068.png"/><Relationship Id="rId260" Type="http://schemas.openxmlformats.org/officeDocument/2006/relationships/customXml" Target="../ink/ink2345.xml"/><Relationship Id="rId34" Type="http://schemas.openxmlformats.org/officeDocument/2006/relationships/image" Target="../media/image2026.png"/><Relationship Id="rId55" Type="http://schemas.openxmlformats.org/officeDocument/2006/relationships/customXml" Target="../ink/ink2243.xml"/><Relationship Id="rId76" Type="http://schemas.openxmlformats.org/officeDocument/2006/relationships/image" Target="../media/image2049.png"/><Relationship Id="rId97" Type="http://schemas.openxmlformats.org/officeDocument/2006/relationships/customXml" Target="../ink/ink2264.xml"/><Relationship Id="rId120" Type="http://schemas.openxmlformats.org/officeDocument/2006/relationships/customXml" Target="../ink/ink2275.xml"/><Relationship Id="rId141" Type="http://schemas.openxmlformats.org/officeDocument/2006/relationships/image" Target="../media/image2086.png"/><Relationship Id="rId7" Type="http://schemas.openxmlformats.org/officeDocument/2006/relationships/customXml" Target="../ink/ink2219.xml"/><Relationship Id="rId162" Type="http://schemas.openxmlformats.org/officeDocument/2006/relationships/customXml" Target="../ink/ink2296.xml"/><Relationship Id="rId183" Type="http://schemas.openxmlformats.org/officeDocument/2006/relationships/image" Target="../media/image2109.png"/><Relationship Id="rId218" Type="http://schemas.openxmlformats.org/officeDocument/2006/relationships/customXml" Target="../ink/ink2324.xml"/><Relationship Id="rId239" Type="http://schemas.openxmlformats.org/officeDocument/2006/relationships/image" Target="../media/image2142.png"/><Relationship Id="rId250" Type="http://schemas.openxmlformats.org/officeDocument/2006/relationships/customXml" Target="../ink/ink2340.xml"/><Relationship Id="rId271" Type="http://schemas.openxmlformats.org/officeDocument/2006/relationships/image" Target="../media/image2159.png"/><Relationship Id="rId24" Type="http://schemas.openxmlformats.org/officeDocument/2006/relationships/image" Target="../media/image2021.png"/><Relationship Id="rId45" Type="http://schemas.openxmlformats.org/officeDocument/2006/relationships/customXml" Target="../ink/ink2238.xml"/><Relationship Id="rId66" Type="http://schemas.openxmlformats.org/officeDocument/2006/relationships/image" Target="../media/image2044.png"/><Relationship Id="rId87" Type="http://schemas.openxmlformats.org/officeDocument/2006/relationships/customXml" Target="../ink/ink2259.xml"/><Relationship Id="rId110" Type="http://schemas.openxmlformats.org/officeDocument/2006/relationships/customXml" Target="../ink/ink2270.xml"/><Relationship Id="rId131" Type="http://schemas.openxmlformats.org/officeDocument/2006/relationships/image" Target="../media/image2081.png"/><Relationship Id="rId152" Type="http://schemas.openxmlformats.org/officeDocument/2006/relationships/customXml" Target="../ink/ink2291.xml"/><Relationship Id="rId173" Type="http://schemas.openxmlformats.org/officeDocument/2006/relationships/image" Target="../media/image2104.png"/><Relationship Id="rId194" Type="http://schemas.openxmlformats.org/officeDocument/2006/relationships/customXml" Target="../ink/ink2312.xml"/><Relationship Id="rId208" Type="http://schemas.openxmlformats.org/officeDocument/2006/relationships/customXml" Target="../ink/ink2319.xml"/><Relationship Id="rId229" Type="http://schemas.openxmlformats.org/officeDocument/2006/relationships/image" Target="../media/image2136.png"/><Relationship Id="rId240" Type="http://schemas.openxmlformats.org/officeDocument/2006/relationships/customXml" Target="../ink/ink2335.xml"/><Relationship Id="rId261" Type="http://schemas.openxmlformats.org/officeDocument/2006/relationships/image" Target="../media/image2154.png"/><Relationship Id="rId14" Type="http://schemas.openxmlformats.org/officeDocument/2006/relationships/image" Target="../media/image2015.png"/><Relationship Id="rId35" Type="http://schemas.openxmlformats.org/officeDocument/2006/relationships/customXml" Target="../ink/ink2233.xml"/><Relationship Id="rId56" Type="http://schemas.openxmlformats.org/officeDocument/2006/relationships/image" Target="../media/image2038.png"/><Relationship Id="rId77" Type="http://schemas.openxmlformats.org/officeDocument/2006/relationships/customXml" Target="../ink/ink2254.xml"/><Relationship Id="rId100" Type="http://schemas.openxmlformats.org/officeDocument/2006/relationships/customXml" Target="../ink/ink2265.xml"/><Relationship Id="rId8" Type="http://schemas.openxmlformats.org/officeDocument/2006/relationships/image" Target="../media/image2012.png"/><Relationship Id="rId98" Type="http://schemas.openxmlformats.org/officeDocument/2006/relationships/image" Target="../media/image2062.png"/><Relationship Id="rId121" Type="http://schemas.openxmlformats.org/officeDocument/2006/relationships/image" Target="../media/image2075.png"/><Relationship Id="rId142" Type="http://schemas.openxmlformats.org/officeDocument/2006/relationships/customXml" Target="../ink/ink2286.xml"/><Relationship Id="rId163" Type="http://schemas.openxmlformats.org/officeDocument/2006/relationships/image" Target="../media/image2098.png"/><Relationship Id="rId184" Type="http://schemas.openxmlformats.org/officeDocument/2006/relationships/customXml" Target="../ink/ink2307.xml"/><Relationship Id="rId219" Type="http://schemas.openxmlformats.org/officeDocument/2006/relationships/image" Target="../media/image2131.png"/><Relationship Id="rId230" Type="http://schemas.openxmlformats.org/officeDocument/2006/relationships/customXml" Target="../ink/ink2330.xml"/><Relationship Id="rId251" Type="http://schemas.openxmlformats.org/officeDocument/2006/relationships/image" Target="../media/image2148.png"/><Relationship Id="rId25" Type="http://schemas.openxmlformats.org/officeDocument/2006/relationships/customXml" Target="../ink/ink2228.xml"/><Relationship Id="rId46" Type="http://schemas.openxmlformats.org/officeDocument/2006/relationships/image" Target="../media/image2033.png"/><Relationship Id="rId67" Type="http://schemas.openxmlformats.org/officeDocument/2006/relationships/customXml" Target="../ink/ink2249.xml"/><Relationship Id="rId272" Type="http://schemas.openxmlformats.org/officeDocument/2006/relationships/customXml" Target="../ink/ink2351.xml"/><Relationship Id="rId88" Type="http://schemas.openxmlformats.org/officeDocument/2006/relationships/image" Target="../media/image2056.png"/><Relationship Id="rId111" Type="http://schemas.openxmlformats.org/officeDocument/2006/relationships/image" Target="../media/image2069.png"/><Relationship Id="rId132" Type="http://schemas.openxmlformats.org/officeDocument/2006/relationships/customXml" Target="../ink/ink2281.xml"/><Relationship Id="rId153" Type="http://schemas.openxmlformats.org/officeDocument/2006/relationships/image" Target="../media/image2093.png"/><Relationship Id="rId174" Type="http://schemas.openxmlformats.org/officeDocument/2006/relationships/customXml" Target="../ink/ink2302.xml"/><Relationship Id="rId195" Type="http://schemas.openxmlformats.org/officeDocument/2006/relationships/image" Target="../media/image2117.png"/><Relationship Id="rId209" Type="http://schemas.openxmlformats.org/officeDocument/2006/relationships/image" Target="../media/image2125.png"/><Relationship Id="rId220" Type="http://schemas.openxmlformats.org/officeDocument/2006/relationships/customXml" Target="../ink/ink2325.xml"/><Relationship Id="rId241" Type="http://schemas.openxmlformats.org/officeDocument/2006/relationships/image" Target="../media/image2143.png"/><Relationship Id="rId15" Type="http://schemas.openxmlformats.org/officeDocument/2006/relationships/customXml" Target="../ink/ink2223.xml"/><Relationship Id="rId36" Type="http://schemas.openxmlformats.org/officeDocument/2006/relationships/image" Target="../media/image2027.png"/><Relationship Id="rId57" Type="http://schemas.openxmlformats.org/officeDocument/2006/relationships/customXml" Target="../ink/ink2244.xml"/><Relationship Id="rId262" Type="http://schemas.openxmlformats.org/officeDocument/2006/relationships/customXml" Target="../ink/ink2346.xml"/><Relationship Id="rId78" Type="http://schemas.openxmlformats.org/officeDocument/2006/relationships/image" Target="../media/image2051.png"/><Relationship Id="rId99" Type="http://schemas.openxmlformats.org/officeDocument/2006/relationships/image" Target="../media/image2063.png"/><Relationship Id="rId101" Type="http://schemas.openxmlformats.org/officeDocument/2006/relationships/image" Target="../media/image2064.png"/><Relationship Id="rId122" Type="http://schemas.openxmlformats.org/officeDocument/2006/relationships/customXml" Target="../ink/ink2276.xml"/><Relationship Id="rId143" Type="http://schemas.openxmlformats.org/officeDocument/2006/relationships/image" Target="../media/image2087.png"/><Relationship Id="rId164" Type="http://schemas.openxmlformats.org/officeDocument/2006/relationships/customXml" Target="../ink/ink2297.xml"/><Relationship Id="rId185" Type="http://schemas.openxmlformats.org/officeDocument/2006/relationships/image" Target="../media/image2112.png"/><Relationship Id="rId9" Type="http://schemas.openxmlformats.org/officeDocument/2006/relationships/customXml" Target="../ink/ink2220.xml"/><Relationship Id="rId210" Type="http://schemas.openxmlformats.org/officeDocument/2006/relationships/customXml" Target="../ink/ink2320.xml"/><Relationship Id="rId26" Type="http://schemas.openxmlformats.org/officeDocument/2006/relationships/image" Target="../media/image2022.png"/><Relationship Id="rId231" Type="http://schemas.openxmlformats.org/officeDocument/2006/relationships/image" Target="../media/image2137.png"/><Relationship Id="rId252" Type="http://schemas.openxmlformats.org/officeDocument/2006/relationships/customXml" Target="../ink/ink2341.xml"/><Relationship Id="rId273" Type="http://schemas.openxmlformats.org/officeDocument/2006/relationships/image" Target="../media/image2161.png"/><Relationship Id="rId47" Type="http://schemas.openxmlformats.org/officeDocument/2006/relationships/customXml" Target="../ink/ink2239.xml"/><Relationship Id="rId68" Type="http://schemas.openxmlformats.org/officeDocument/2006/relationships/image" Target="../media/image2045.png"/><Relationship Id="rId89" Type="http://schemas.openxmlformats.org/officeDocument/2006/relationships/customXml" Target="../ink/ink2260.xml"/><Relationship Id="rId112" Type="http://schemas.openxmlformats.org/officeDocument/2006/relationships/customXml" Target="../ink/ink2271.xml"/><Relationship Id="rId133" Type="http://schemas.openxmlformats.org/officeDocument/2006/relationships/image" Target="../media/image2082.png"/><Relationship Id="rId154" Type="http://schemas.openxmlformats.org/officeDocument/2006/relationships/customXml" Target="../ink/ink2292.xml"/><Relationship Id="rId175" Type="http://schemas.openxmlformats.org/officeDocument/2006/relationships/image" Target="../media/image2105.png"/><Relationship Id="rId196" Type="http://schemas.openxmlformats.org/officeDocument/2006/relationships/customXml" Target="../ink/ink2313.xml"/><Relationship Id="rId200" Type="http://schemas.openxmlformats.org/officeDocument/2006/relationships/customXml" Target="../ink/ink2315.xml"/><Relationship Id="rId16" Type="http://schemas.openxmlformats.org/officeDocument/2006/relationships/image" Target="../media/image2016.png"/><Relationship Id="rId221" Type="http://schemas.openxmlformats.org/officeDocument/2006/relationships/image" Target="../media/image2132.png"/><Relationship Id="rId242" Type="http://schemas.openxmlformats.org/officeDocument/2006/relationships/customXml" Target="../ink/ink2336.xml"/><Relationship Id="rId263" Type="http://schemas.openxmlformats.org/officeDocument/2006/relationships/image" Target="../media/image2155.png"/><Relationship Id="rId37" Type="http://schemas.openxmlformats.org/officeDocument/2006/relationships/customXml" Target="../ink/ink2234.xml"/><Relationship Id="rId58" Type="http://schemas.openxmlformats.org/officeDocument/2006/relationships/image" Target="../media/image2039.png"/><Relationship Id="rId79" Type="http://schemas.openxmlformats.org/officeDocument/2006/relationships/customXml" Target="../ink/ink2255.xml"/><Relationship Id="rId102" Type="http://schemas.openxmlformats.org/officeDocument/2006/relationships/customXml" Target="../ink/ink2266.xml"/><Relationship Id="rId123" Type="http://schemas.openxmlformats.org/officeDocument/2006/relationships/image" Target="../media/image2076.png"/><Relationship Id="rId144" Type="http://schemas.openxmlformats.org/officeDocument/2006/relationships/customXml" Target="../ink/ink2287.xml"/><Relationship Id="rId90" Type="http://schemas.openxmlformats.org/officeDocument/2006/relationships/image" Target="../media/image2057.png"/><Relationship Id="rId165" Type="http://schemas.openxmlformats.org/officeDocument/2006/relationships/image" Target="../media/image2099.png"/><Relationship Id="rId186" Type="http://schemas.openxmlformats.org/officeDocument/2006/relationships/customXml" Target="../ink/ink2308.xml"/><Relationship Id="rId211" Type="http://schemas.openxmlformats.org/officeDocument/2006/relationships/image" Target="../media/image2126.png"/><Relationship Id="rId232" Type="http://schemas.openxmlformats.org/officeDocument/2006/relationships/customXml" Target="../ink/ink2331.xml"/><Relationship Id="rId253" Type="http://schemas.openxmlformats.org/officeDocument/2006/relationships/image" Target="../media/image2149.png"/><Relationship Id="rId274" Type="http://schemas.openxmlformats.org/officeDocument/2006/relationships/customXml" Target="../ink/ink2352.xml"/><Relationship Id="rId27" Type="http://schemas.openxmlformats.org/officeDocument/2006/relationships/customXml" Target="../ink/ink2229.xml"/><Relationship Id="rId48" Type="http://schemas.openxmlformats.org/officeDocument/2006/relationships/image" Target="../media/image2034.png"/><Relationship Id="rId69" Type="http://schemas.openxmlformats.org/officeDocument/2006/relationships/customXml" Target="../ink/ink2250.xml"/><Relationship Id="rId113" Type="http://schemas.openxmlformats.org/officeDocument/2006/relationships/image" Target="../media/image2071.png"/><Relationship Id="rId134" Type="http://schemas.openxmlformats.org/officeDocument/2006/relationships/customXml" Target="../ink/ink2282.xml"/><Relationship Id="rId80" Type="http://schemas.openxmlformats.org/officeDocument/2006/relationships/image" Target="../media/image2052.png"/><Relationship Id="rId155" Type="http://schemas.openxmlformats.org/officeDocument/2006/relationships/image" Target="../media/image2094.png"/><Relationship Id="rId176" Type="http://schemas.openxmlformats.org/officeDocument/2006/relationships/customXml" Target="../ink/ink2303.xml"/><Relationship Id="rId197" Type="http://schemas.openxmlformats.org/officeDocument/2006/relationships/image" Target="../media/image2118.png"/><Relationship Id="rId201" Type="http://schemas.openxmlformats.org/officeDocument/2006/relationships/image" Target="../media/image2121.png"/><Relationship Id="rId222" Type="http://schemas.openxmlformats.org/officeDocument/2006/relationships/customXml" Target="../ink/ink2326.xml"/><Relationship Id="rId243" Type="http://schemas.openxmlformats.org/officeDocument/2006/relationships/image" Target="../media/image2144.png"/><Relationship Id="rId264" Type="http://schemas.openxmlformats.org/officeDocument/2006/relationships/customXml" Target="../ink/ink2347.xml"/><Relationship Id="rId17" Type="http://schemas.openxmlformats.org/officeDocument/2006/relationships/customXml" Target="../ink/ink2224.xml"/><Relationship Id="rId38" Type="http://schemas.openxmlformats.org/officeDocument/2006/relationships/image" Target="../media/image2028.png"/><Relationship Id="rId59" Type="http://schemas.openxmlformats.org/officeDocument/2006/relationships/customXml" Target="../ink/ink2245.xml"/><Relationship Id="rId103" Type="http://schemas.openxmlformats.org/officeDocument/2006/relationships/image" Target="../media/image2065.png"/><Relationship Id="rId124" Type="http://schemas.openxmlformats.org/officeDocument/2006/relationships/customXml" Target="../ink/ink2277.xml"/><Relationship Id="rId70" Type="http://schemas.openxmlformats.org/officeDocument/2006/relationships/image" Target="../media/image2046.png"/><Relationship Id="rId91" Type="http://schemas.openxmlformats.org/officeDocument/2006/relationships/customXml" Target="../ink/ink2261.xml"/><Relationship Id="rId145" Type="http://schemas.openxmlformats.org/officeDocument/2006/relationships/image" Target="../media/image2088.png"/><Relationship Id="rId166" Type="http://schemas.openxmlformats.org/officeDocument/2006/relationships/customXml" Target="../ink/ink2298.xml"/><Relationship Id="rId187" Type="http://schemas.openxmlformats.org/officeDocument/2006/relationships/image" Target="../media/image211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21.xml"/><Relationship Id="rId233" Type="http://schemas.openxmlformats.org/officeDocument/2006/relationships/image" Target="../media/image2138.png"/><Relationship Id="rId254" Type="http://schemas.openxmlformats.org/officeDocument/2006/relationships/customXml" Target="../ink/ink2342.xml"/><Relationship Id="rId28" Type="http://schemas.openxmlformats.org/officeDocument/2006/relationships/image" Target="../media/image2023.png"/><Relationship Id="rId49" Type="http://schemas.openxmlformats.org/officeDocument/2006/relationships/customXml" Target="../ink/ink2240.xml"/><Relationship Id="rId114" Type="http://schemas.openxmlformats.org/officeDocument/2006/relationships/customXml" Target="../ink/ink2272.xml"/><Relationship Id="rId275" Type="http://schemas.openxmlformats.org/officeDocument/2006/relationships/image" Target="../media/image2162.png"/><Relationship Id="rId60" Type="http://schemas.openxmlformats.org/officeDocument/2006/relationships/image" Target="../media/image2041.png"/><Relationship Id="rId81" Type="http://schemas.openxmlformats.org/officeDocument/2006/relationships/customXml" Target="../ink/ink2256.xml"/><Relationship Id="rId135" Type="http://schemas.openxmlformats.org/officeDocument/2006/relationships/image" Target="../media/image2083.png"/><Relationship Id="rId156" Type="http://schemas.openxmlformats.org/officeDocument/2006/relationships/customXml" Target="../ink/ink2293.xml"/><Relationship Id="rId177" Type="http://schemas.openxmlformats.org/officeDocument/2006/relationships/image" Target="../media/image2106.png"/><Relationship Id="rId198" Type="http://schemas.openxmlformats.org/officeDocument/2006/relationships/customXml" Target="../ink/ink2314.xml"/><Relationship Id="rId202" Type="http://schemas.openxmlformats.org/officeDocument/2006/relationships/customXml" Target="../ink/ink2316.xml"/><Relationship Id="rId223" Type="http://schemas.openxmlformats.org/officeDocument/2006/relationships/image" Target="../media/image2133.png"/><Relationship Id="rId244" Type="http://schemas.openxmlformats.org/officeDocument/2006/relationships/customXml" Target="../ink/ink2337.xml"/><Relationship Id="rId18" Type="http://schemas.openxmlformats.org/officeDocument/2006/relationships/image" Target="../media/image2017.png"/><Relationship Id="rId39" Type="http://schemas.openxmlformats.org/officeDocument/2006/relationships/customXml" Target="../ink/ink2235.xml"/><Relationship Id="rId265" Type="http://schemas.openxmlformats.org/officeDocument/2006/relationships/image" Target="../media/image2156.png"/><Relationship Id="rId50" Type="http://schemas.openxmlformats.org/officeDocument/2006/relationships/image" Target="../media/image2035.png"/><Relationship Id="rId104" Type="http://schemas.openxmlformats.org/officeDocument/2006/relationships/customXml" Target="../ink/ink2267.xml"/><Relationship Id="rId125" Type="http://schemas.openxmlformats.org/officeDocument/2006/relationships/image" Target="../media/image2077.png"/><Relationship Id="rId146" Type="http://schemas.openxmlformats.org/officeDocument/2006/relationships/customXml" Target="../ink/ink2288.xml"/><Relationship Id="rId167" Type="http://schemas.openxmlformats.org/officeDocument/2006/relationships/image" Target="../media/image2101.png"/><Relationship Id="rId188" Type="http://schemas.openxmlformats.org/officeDocument/2006/relationships/customXml" Target="../ink/ink2309.xml"/><Relationship Id="rId71" Type="http://schemas.openxmlformats.org/officeDocument/2006/relationships/customXml" Target="../ink/ink2251.xml"/><Relationship Id="rId92" Type="http://schemas.openxmlformats.org/officeDocument/2006/relationships/image" Target="../media/image2058.png"/><Relationship Id="rId213" Type="http://schemas.openxmlformats.org/officeDocument/2006/relationships/image" Target="../media/image2127.png"/><Relationship Id="rId234" Type="http://schemas.openxmlformats.org/officeDocument/2006/relationships/customXml" Target="../ink/ink2332.xml"/><Relationship Id="rId2" Type="http://schemas.openxmlformats.org/officeDocument/2006/relationships/image" Target="../media/image2007.png"/><Relationship Id="rId29" Type="http://schemas.openxmlformats.org/officeDocument/2006/relationships/customXml" Target="../ink/ink2230.xml"/><Relationship Id="rId255" Type="http://schemas.openxmlformats.org/officeDocument/2006/relationships/image" Target="../media/image2151.png"/><Relationship Id="rId276" Type="http://schemas.openxmlformats.org/officeDocument/2006/relationships/customXml" Target="../ink/ink2353.xml"/><Relationship Id="rId40" Type="http://schemas.openxmlformats.org/officeDocument/2006/relationships/image" Target="../media/image2029.png"/><Relationship Id="rId115" Type="http://schemas.openxmlformats.org/officeDocument/2006/relationships/image" Target="../media/image2072.png"/><Relationship Id="rId136" Type="http://schemas.openxmlformats.org/officeDocument/2006/relationships/customXml" Target="../ink/ink2283.xml"/><Relationship Id="rId157" Type="http://schemas.openxmlformats.org/officeDocument/2006/relationships/image" Target="../media/image2095.png"/><Relationship Id="rId178" Type="http://schemas.openxmlformats.org/officeDocument/2006/relationships/customXml" Target="../ink/ink2304.xml"/><Relationship Id="rId61" Type="http://schemas.openxmlformats.org/officeDocument/2006/relationships/customXml" Target="../ink/ink2246.xml"/><Relationship Id="rId82" Type="http://schemas.openxmlformats.org/officeDocument/2006/relationships/image" Target="../media/image2053.png"/><Relationship Id="rId199" Type="http://schemas.openxmlformats.org/officeDocument/2006/relationships/image" Target="../media/image2119.png"/><Relationship Id="rId203" Type="http://schemas.openxmlformats.org/officeDocument/2006/relationships/image" Target="../media/image2122.png"/><Relationship Id="rId19" Type="http://schemas.openxmlformats.org/officeDocument/2006/relationships/customXml" Target="../ink/ink2225.xml"/><Relationship Id="rId224" Type="http://schemas.openxmlformats.org/officeDocument/2006/relationships/customXml" Target="../ink/ink2327.xml"/><Relationship Id="rId245" Type="http://schemas.openxmlformats.org/officeDocument/2006/relationships/image" Target="../media/image2145.png"/><Relationship Id="rId266" Type="http://schemas.openxmlformats.org/officeDocument/2006/relationships/customXml" Target="../ink/ink2348.xml"/><Relationship Id="rId30" Type="http://schemas.openxmlformats.org/officeDocument/2006/relationships/image" Target="../media/image2024.png"/><Relationship Id="rId105" Type="http://schemas.openxmlformats.org/officeDocument/2006/relationships/image" Target="../media/image2066.png"/><Relationship Id="rId126" Type="http://schemas.openxmlformats.org/officeDocument/2006/relationships/customXml" Target="../ink/ink2278.xml"/><Relationship Id="rId147" Type="http://schemas.openxmlformats.org/officeDocument/2006/relationships/image" Target="../media/image2089.png"/><Relationship Id="rId168" Type="http://schemas.openxmlformats.org/officeDocument/2006/relationships/customXml" Target="../ink/ink2299.xml"/><Relationship Id="rId51" Type="http://schemas.openxmlformats.org/officeDocument/2006/relationships/customXml" Target="../ink/ink2241.xml"/><Relationship Id="rId72" Type="http://schemas.openxmlformats.org/officeDocument/2006/relationships/image" Target="../media/image2047.png"/><Relationship Id="rId93" Type="http://schemas.openxmlformats.org/officeDocument/2006/relationships/customXml" Target="../ink/ink2262.xml"/><Relationship Id="rId189" Type="http://schemas.openxmlformats.org/officeDocument/2006/relationships/image" Target="../media/image2114.png"/><Relationship Id="rId3" Type="http://schemas.openxmlformats.org/officeDocument/2006/relationships/customXml" Target="../ink/ink2217.xml"/><Relationship Id="rId214" Type="http://schemas.openxmlformats.org/officeDocument/2006/relationships/customXml" Target="../ink/ink2322.xml"/><Relationship Id="rId235" Type="http://schemas.openxmlformats.org/officeDocument/2006/relationships/image" Target="../media/image2139.png"/><Relationship Id="rId256" Type="http://schemas.openxmlformats.org/officeDocument/2006/relationships/customXml" Target="../ink/ink2343.xml"/><Relationship Id="rId277" Type="http://schemas.openxmlformats.org/officeDocument/2006/relationships/image" Target="../media/image2163.png"/><Relationship Id="rId116" Type="http://schemas.openxmlformats.org/officeDocument/2006/relationships/customXml" Target="../ink/ink2273.xml"/><Relationship Id="rId137" Type="http://schemas.openxmlformats.org/officeDocument/2006/relationships/image" Target="../media/image2084.png"/><Relationship Id="rId158" Type="http://schemas.openxmlformats.org/officeDocument/2006/relationships/customXml" Target="../ink/ink2294.xml"/><Relationship Id="rId20" Type="http://schemas.openxmlformats.org/officeDocument/2006/relationships/image" Target="../media/image2018.png"/><Relationship Id="rId41" Type="http://schemas.openxmlformats.org/officeDocument/2006/relationships/customXml" Target="../ink/ink2236.xml"/><Relationship Id="rId62" Type="http://schemas.openxmlformats.org/officeDocument/2006/relationships/image" Target="../media/image2042.png"/><Relationship Id="rId83" Type="http://schemas.openxmlformats.org/officeDocument/2006/relationships/customXml" Target="../ink/ink2257.xml"/><Relationship Id="rId179" Type="http://schemas.openxmlformats.org/officeDocument/2006/relationships/image" Target="../media/image2107.png"/><Relationship Id="rId190" Type="http://schemas.openxmlformats.org/officeDocument/2006/relationships/customXml" Target="../ink/ink2310.xml"/><Relationship Id="rId204" Type="http://schemas.openxmlformats.org/officeDocument/2006/relationships/customXml" Target="../ink/ink2317.xml"/><Relationship Id="rId225" Type="http://schemas.openxmlformats.org/officeDocument/2006/relationships/image" Target="../media/image2134.png"/><Relationship Id="rId246" Type="http://schemas.openxmlformats.org/officeDocument/2006/relationships/customXml" Target="../ink/ink2338.xml"/><Relationship Id="rId267" Type="http://schemas.openxmlformats.org/officeDocument/2006/relationships/image" Target="../media/image2157.png"/><Relationship Id="rId106" Type="http://schemas.openxmlformats.org/officeDocument/2006/relationships/customXml" Target="../ink/ink2268.xml"/><Relationship Id="rId127" Type="http://schemas.openxmlformats.org/officeDocument/2006/relationships/image" Target="../media/image2078.png"/><Relationship Id="rId10" Type="http://schemas.openxmlformats.org/officeDocument/2006/relationships/image" Target="../media/image2013.png"/><Relationship Id="rId31" Type="http://schemas.openxmlformats.org/officeDocument/2006/relationships/customXml" Target="../ink/ink2231.xml"/><Relationship Id="rId52" Type="http://schemas.openxmlformats.org/officeDocument/2006/relationships/image" Target="../media/image2036.png"/><Relationship Id="rId73" Type="http://schemas.openxmlformats.org/officeDocument/2006/relationships/customXml" Target="../ink/ink2252.xml"/><Relationship Id="rId94" Type="http://schemas.openxmlformats.org/officeDocument/2006/relationships/image" Target="../media/image2059.png"/><Relationship Id="rId148" Type="http://schemas.openxmlformats.org/officeDocument/2006/relationships/customXml" Target="../ink/ink2289.xml"/><Relationship Id="rId169" Type="http://schemas.openxmlformats.org/officeDocument/2006/relationships/image" Target="../media/image2102.png"/><Relationship Id="rId4" Type="http://schemas.openxmlformats.org/officeDocument/2006/relationships/image" Target="../media/image2008.png"/><Relationship Id="rId180" Type="http://schemas.openxmlformats.org/officeDocument/2006/relationships/customXml" Target="../ink/ink2305.xml"/><Relationship Id="rId215" Type="http://schemas.openxmlformats.org/officeDocument/2006/relationships/image" Target="../media/image2128.png"/><Relationship Id="rId236" Type="http://schemas.openxmlformats.org/officeDocument/2006/relationships/customXml" Target="../ink/ink2333.xml"/><Relationship Id="rId257" Type="http://schemas.openxmlformats.org/officeDocument/2006/relationships/image" Target="../media/image2152.png"/><Relationship Id="rId278" Type="http://schemas.openxmlformats.org/officeDocument/2006/relationships/customXml" Target="../ink/ink2354.xml"/><Relationship Id="rId42" Type="http://schemas.openxmlformats.org/officeDocument/2006/relationships/image" Target="../media/image2031.png"/><Relationship Id="rId84" Type="http://schemas.openxmlformats.org/officeDocument/2006/relationships/image" Target="../media/image2054.png"/><Relationship Id="rId138" Type="http://schemas.openxmlformats.org/officeDocument/2006/relationships/customXml" Target="../ink/ink2284.xml"/><Relationship Id="rId191" Type="http://schemas.openxmlformats.org/officeDocument/2006/relationships/image" Target="../media/image2115.png"/><Relationship Id="rId205" Type="http://schemas.openxmlformats.org/officeDocument/2006/relationships/image" Target="../media/image2123.png"/><Relationship Id="rId247" Type="http://schemas.openxmlformats.org/officeDocument/2006/relationships/image" Target="../media/image2146.png"/><Relationship Id="rId107" Type="http://schemas.openxmlformats.org/officeDocument/2006/relationships/image" Target="../media/image2067.png"/><Relationship Id="rId11" Type="http://schemas.openxmlformats.org/officeDocument/2006/relationships/customXml" Target="../ink/ink2221.xml"/><Relationship Id="rId53" Type="http://schemas.openxmlformats.org/officeDocument/2006/relationships/customXml" Target="../ink/ink2242.xml"/><Relationship Id="rId149" Type="http://schemas.openxmlformats.org/officeDocument/2006/relationships/image" Target="../media/image2091.png"/><Relationship Id="rId95" Type="http://schemas.openxmlformats.org/officeDocument/2006/relationships/customXml" Target="../ink/ink2263.xml"/><Relationship Id="rId160" Type="http://schemas.openxmlformats.org/officeDocument/2006/relationships/customXml" Target="../ink/ink2295.xml"/><Relationship Id="rId216" Type="http://schemas.openxmlformats.org/officeDocument/2006/relationships/customXml" Target="../ink/ink2323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412.xml"/><Relationship Id="rId299" Type="http://schemas.openxmlformats.org/officeDocument/2006/relationships/customXml" Target="../ink/ink2503.xml"/><Relationship Id="rId21" Type="http://schemas.openxmlformats.org/officeDocument/2006/relationships/customXml" Target="../ink/ink2364.xml"/><Relationship Id="rId63" Type="http://schemas.openxmlformats.org/officeDocument/2006/relationships/customXml" Target="../ink/ink2385.xml"/><Relationship Id="rId159" Type="http://schemas.openxmlformats.org/officeDocument/2006/relationships/customXml" Target="../ink/ink2433.xml"/><Relationship Id="rId170" Type="http://schemas.openxmlformats.org/officeDocument/2006/relationships/image" Target="../media/image2259.png"/><Relationship Id="rId226" Type="http://schemas.openxmlformats.org/officeDocument/2006/relationships/image" Target="../media/image2291.png"/><Relationship Id="rId268" Type="http://schemas.openxmlformats.org/officeDocument/2006/relationships/image" Target="../media/image2315.png"/><Relationship Id="rId32" Type="http://schemas.openxmlformats.org/officeDocument/2006/relationships/image" Target="../media/image2182.png"/><Relationship Id="rId74" Type="http://schemas.openxmlformats.org/officeDocument/2006/relationships/image" Target="../media/image2205.png"/><Relationship Id="rId128" Type="http://schemas.openxmlformats.org/officeDocument/2006/relationships/image" Target="../media/image2236.png"/><Relationship Id="rId5" Type="http://schemas.openxmlformats.org/officeDocument/2006/relationships/customXml" Target="../ink/ink2356.xml"/><Relationship Id="rId181" Type="http://schemas.openxmlformats.org/officeDocument/2006/relationships/customXml" Target="../ink/ink2444.xml"/><Relationship Id="rId237" Type="http://schemas.openxmlformats.org/officeDocument/2006/relationships/customXml" Target="../ink/ink2472.xml"/><Relationship Id="rId279" Type="http://schemas.openxmlformats.org/officeDocument/2006/relationships/customXml" Target="../ink/ink2493.xml"/><Relationship Id="rId43" Type="http://schemas.openxmlformats.org/officeDocument/2006/relationships/customXml" Target="../ink/ink2375.xml"/><Relationship Id="rId139" Type="http://schemas.openxmlformats.org/officeDocument/2006/relationships/customXml" Target="../ink/ink2423.xml"/><Relationship Id="rId290" Type="http://schemas.openxmlformats.org/officeDocument/2006/relationships/image" Target="../media/image2327.png"/><Relationship Id="rId304" Type="http://schemas.openxmlformats.org/officeDocument/2006/relationships/image" Target="../media/image2335.png"/><Relationship Id="rId85" Type="http://schemas.openxmlformats.org/officeDocument/2006/relationships/customXml" Target="../ink/ink2396.xml"/><Relationship Id="rId150" Type="http://schemas.openxmlformats.org/officeDocument/2006/relationships/image" Target="../media/image2248.png"/><Relationship Id="rId192" Type="http://schemas.openxmlformats.org/officeDocument/2006/relationships/image" Target="../media/image2272.png"/><Relationship Id="rId206" Type="http://schemas.openxmlformats.org/officeDocument/2006/relationships/image" Target="../media/image2279.png"/><Relationship Id="rId248" Type="http://schemas.openxmlformats.org/officeDocument/2006/relationships/image" Target="../media/image2303.png"/><Relationship Id="rId12" Type="http://schemas.openxmlformats.org/officeDocument/2006/relationships/image" Target="../media/image2171.png"/><Relationship Id="rId108" Type="http://schemas.openxmlformats.org/officeDocument/2006/relationships/image" Target="../media/image2225.png"/><Relationship Id="rId315" Type="http://schemas.openxmlformats.org/officeDocument/2006/relationships/customXml" Target="../ink/ink2511.xml"/><Relationship Id="rId54" Type="http://schemas.openxmlformats.org/officeDocument/2006/relationships/image" Target="../media/image2194.png"/><Relationship Id="rId96" Type="http://schemas.openxmlformats.org/officeDocument/2006/relationships/image" Target="../media/image2218.png"/><Relationship Id="rId161" Type="http://schemas.openxmlformats.org/officeDocument/2006/relationships/customXml" Target="../ink/ink2434.xml"/><Relationship Id="rId217" Type="http://schemas.openxmlformats.org/officeDocument/2006/relationships/customXml" Target="../ink/ink2462.xml"/><Relationship Id="rId259" Type="http://schemas.openxmlformats.org/officeDocument/2006/relationships/customXml" Target="../ink/ink2483.xml"/><Relationship Id="rId23" Type="http://schemas.openxmlformats.org/officeDocument/2006/relationships/customXml" Target="../ink/ink2365.xml"/><Relationship Id="rId119" Type="http://schemas.openxmlformats.org/officeDocument/2006/relationships/customXml" Target="../ink/ink2413.xml"/><Relationship Id="rId270" Type="http://schemas.openxmlformats.org/officeDocument/2006/relationships/image" Target="../media/image2316.png"/><Relationship Id="rId65" Type="http://schemas.openxmlformats.org/officeDocument/2006/relationships/customXml" Target="../ink/ink2386.xml"/><Relationship Id="rId130" Type="http://schemas.openxmlformats.org/officeDocument/2006/relationships/image" Target="../media/image2237.png"/><Relationship Id="rId172" Type="http://schemas.openxmlformats.org/officeDocument/2006/relationships/image" Target="../media/image2261.png"/><Relationship Id="rId193" Type="http://schemas.openxmlformats.org/officeDocument/2006/relationships/customXml" Target="../ink/ink2450.xml"/><Relationship Id="rId207" Type="http://schemas.openxmlformats.org/officeDocument/2006/relationships/customXml" Target="../ink/ink2457.xml"/><Relationship Id="rId228" Type="http://schemas.openxmlformats.org/officeDocument/2006/relationships/image" Target="../media/image2292.png"/><Relationship Id="rId249" Type="http://schemas.openxmlformats.org/officeDocument/2006/relationships/customXml" Target="../ink/ink2478.xml"/><Relationship Id="rId13" Type="http://schemas.openxmlformats.org/officeDocument/2006/relationships/customXml" Target="../ink/ink2360.xml"/><Relationship Id="rId109" Type="http://schemas.openxmlformats.org/officeDocument/2006/relationships/customXml" Target="../ink/ink2408.xml"/><Relationship Id="rId260" Type="http://schemas.openxmlformats.org/officeDocument/2006/relationships/image" Target="../media/image2309.png"/><Relationship Id="rId281" Type="http://schemas.openxmlformats.org/officeDocument/2006/relationships/customXml" Target="../ink/ink2494.xml"/><Relationship Id="rId316" Type="http://schemas.openxmlformats.org/officeDocument/2006/relationships/image" Target="../media/image2342.png"/><Relationship Id="rId34" Type="http://schemas.openxmlformats.org/officeDocument/2006/relationships/image" Target="../media/image2183.png"/><Relationship Id="rId55" Type="http://schemas.openxmlformats.org/officeDocument/2006/relationships/customXml" Target="../ink/ink2381.xml"/><Relationship Id="rId76" Type="http://schemas.openxmlformats.org/officeDocument/2006/relationships/image" Target="../media/image2206.png"/><Relationship Id="rId97" Type="http://schemas.openxmlformats.org/officeDocument/2006/relationships/customXml" Target="../ink/ink2402.xml"/><Relationship Id="rId120" Type="http://schemas.openxmlformats.org/officeDocument/2006/relationships/image" Target="../media/image2232.png"/><Relationship Id="rId141" Type="http://schemas.openxmlformats.org/officeDocument/2006/relationships/customXml" Target="../ink/ink2424.xml"/><Relationship Id="rId7" Type="http://schemas.openxmlformats.org/officeDocument/2006/relationships/customXml" Target="../ink/ink2357.xml"/><Relationship Id="rId162" Type="http://schemas.openxmlformats.org/officeDocument/2006/relationships/image" Target="../media/image2255.png"/><Relationship Id="rId183" Type="http://schemas.openxmlformats.org/officeDocument/2006/relationships/customXml" Target="../ink/ink2445.xml"/><Relationship Id="rId218" Type="http://schemas.openxmlformats.org/officeDocument/2006/relationships/image" Target="../media/image2286.png"/><Relationship Id="rId239" Type="http://schemas.openxmlformats.org/officeDocument/2006/relationships/customXml" Target="../ink/ink2473.xml"/><Relationship Id="rId250" Type="http://schemas.openxmlformats.org/officeDocument/2006/relationships/image" Target="../media/image2304.png"/><Relationship Id="rId271" Type="http://schemas.openxmlformats.org/officeDocument/2006/relationships/customXml" Target="../ink/ink2489.xml"/><Relationship Id="rId292" Type="http://schemas.openxmlformats.org/officeDocument/2006/relationships/image" Target="../media/image2328.png"/><Relationship Id="rId306" Type="http://schemas.openxmlformats.org/officeDocument/2006/relationships/image" Target="../media/image2336.png"/><Relationship Id="rId24" Type="http://schemas.openxmlformats.org/officeDocument/2006/relationships/image" Target="../media/image2177.png"/><Relationship Id="rId45" Type="http://schemas.openxmlformats.org/officeDocument/2006/relationships/customXml" Target="../ink/ink2376.xml"/><Relationship Id="rId66" Type="http://schemas.openxmlformats.org/officeDocument/2006/relationships/image" Target="../media/image2201.png"/><Relationship Id="rId87" Type="http://schemas.openxmlformats.org/officeDocument/2006/relationships/customXml" Target="../ink/ink2397.xml"/><Relationship Id="rId110" Type="http://schemas.openxmlformats.org/officeDocument/2006/relationships/image" Target="../media/image2226.png"/><Relationship Id="rId131" Type="http://schemas.openxmlformats.org/officeDocument/2006/relationships/customXml" Target="../ink/ink2419.xml"/><Relationship Id="rId152" Type="http://schemas.openxmlformats.org/officeDocument/2006/relationships/image" Target="../media/image2249.png"/><Relationship Id="rId173" Type="http://schemas.openxmlformats.org/officeDocument/2006/relationships/customXml" Target="../ink/ink2440.xml"/><Relationship Id="rId194" Type="http://schemas.openxmlformats.org/officeDocument/2006/relationships/image" Target="../media/image2273.png"/><Relationship Id="rId208" Type="http://schemas.openxmlformats.org/officeDocument/2006/relationships/image" Target="../media/image2281.png"/><Relationship Id="rId229" Type="http://schemas.openxmlformats.org/officeDocument/2006/relationships/customXml" Target="../ink/ink2468.xml"/><Relationship Id="rId240" Type="http://schemas.openxmlformats.org/officeDocument/2006/relationships/image" Target="../media/image2298.png"/><Relationship Id="rId261" Type="http://schemas.openxmlformats.org/officeDocument/2006/relationships/customXml" Target="../ink/ink2484.xml"/><Relationship Id="rId14" Type="http://schemas.openxmlformats.org/officeDocument/2006/relationships/image" Target="../media/image2172.png"/><Relationship Id="rId35" Type="http://schemas.openxmlformats.org/officeDocument/2006/relationships/customXml" Target="../ink/ink2371.xml"/><Relationship Id="rId56" Type="http://schemas.openxmlformats.org/officeDocument/2006/relationships/image" Target="../media/image2195.png"/><Relationship Id="rId77" Type="http://schemas.openxmlformats.org/officeDocument/2006/relationships/customXml" Target="../ink/ink2392.xml"/><Relationship Id="rId100" Type="http://schemas.openxmlformats.org/officeDocument/2006/relationships/image" Target="../media/image2221.png"/><Relationship Id="rId282" Type="http://schemas.openxmlformats.org/officeDocument/2006/relationships/image" Target="../media/image2323.png"/><Relationship Id="rId8" Type="http://schemas.openxmlformats.org/officeDocument/2006/relationships/image" Target="../media/image2168.png"/><Relationship Id="rId98" Type="http://schemas.openxmlformats.org/officeDocument/2006/relationships/image" Target="../media/image2219.png"/><Relationship Id="rId121" Type="http://schemas.openxmlformats.org/officeDocument/2006/relationships/customXml" Target="../ink/ink2414.xml"/><Relationship Id="rId142" Type="http://schemas.openxmlformats.org/officeDocument/2006/relationships/image" Target="../media/image2244.png"/><Relationship Id="rId163" Type="http://schemas.openxmlformats.org/officeDocument/2006/relationships/customXml" Target="../ink/ink2435.xml"/><Relationship Id="rId184" Type="http://schemas.openxmlformats.org/officeDocument/2006/relationships/image" Target="../media/image2267.png"/><Relationship Id="rId219" Type="http://schemas.openxmlformats.org/officeDocument/2006/relationships/customXml" Target="../ink/ink2463.xml"/><Relationship Id="rId230" Type="http://schemas.openxmlformats.org/officeDocument/2006/relationships/image" Target="../media/image2293.png"/><Relationship Id="rId251" Type="http://schemas.openxmlformats.org/officeDocument/2006/relationships/customXml" Target="../ink/ink2479.xml"/><Relationship Id="rId25" Type="http://schemas.openxmlformats.org/officeDocument/2006/relationships/customXml" Target="../ink/ink2366.xml"/><Relationship Id="rId46" Type="http://schemas.openxmlformats.org/officeDocument/2006/relationships/image" Target="../media/image2189.png"/><Relationship Id="rId67" Type="http://schemas.openxmlformats.org/officeDocument/2006/relationships/customXml" Target="../ink/ink2387.xml"/><Relationship Id="rId272" Type="http://schemas.openxmlformats.org/officeDocument/2006/relationships/image" Target="../media/image2317.png"/><Relationship Id="rId293" Type="http://schemas.openxmlformats.org/officeDocument/2006/relationships/customXml" Target="../ink/ink2500.xml"/><Relationship Id="rId307" Type="http://schemas.openxmlformats.org/officeDocument/2006/relationships/customXml" Target="../ink/ink2507.xml"/><Relationship Id="rId88" Type="http://schemas.openxmlformats.org/officeDocument/2006/relationships/image" Target="../media/image2214.png"/><Relationship Id="rId111" Type="http://schemas.openxmlformats.org/officeDocument/2006/relationships/customXml" Target="../ink/ink2409.xml"/><Relationship Id="rId132" Type="http://schemas.openxmlformats.org/officeDocument/2006/relationships/image" Target="../media/image2238.png"/><Relationship Id="rId153" Type="http://schemas.openxmlformats.org/officeDocument/2006/relationships/customXml" Target="../ink/ink2430.xml"/><Relationship Id="rId174" Type="http://schemas.openxmlformats.org/officeDocument/2006/relationships/image" Target="../media/image2262.png"/><Relationship Id="rId195" Type="http://schemas.openxmlformats.org/officeDocument/2006/relationships/customXml" Target="../ink/ink2451.xml"/><Relationship Id="rId209" Type="http://schemas.openxmlformats.org/officeDocument/2006/relationships/customXml" Target="../ink/ink2458.xml"/><Relationship Id="rId220" Type="http://schemas.openxmlformats.org/officeDocument/2006/relationships/image" Target="../media/image2287.png"/><Relationship Id="rId241" Type="http://schemas.openxmlformats.org/officeDocument/2006/relationships/customXml" Target="../ink/ink2474.xml"/><Relationship Id="rId15" Type="http://schemas.openxmlformats.org/officeDocument/2006/relationships/customXml" Target="../ink/ink2361.xml"/><Relationship Id="rId36" Type="http://schemas.openxmlformats.org/officeDocument/2006/relationships/image" Target="../media/image2184.png"/><Relationship Id="rId57" Type="http://schemas.openxmlformats.org/officeDocument/2006/relationships/customXml" Target="../ink/ink2382.xml"/><Relationship Id="rId262" Type="http://schemas.openxmlformats.org/officeDocument/2006/relationships/image" Target="../media/image2312.png"/><Relationship Id="rId283" Type="http://schemas.openxmlformats.org/officeDocument/2006/relationships/customXml" Target="../ink/ink2495.xml"/><Relationship Id="rId78" Type="http://schemas.openxmlformats.org/officeDocument/2006/relationships/image" Target="../media/image2207.png"/><Relationship Id="rId99" Type="http://schemas.openxmlformats.org/officeDocument/2006/relationships/customXml" Target="../ink/ink2403.xml"/><Relationship Id="rId101" Type="http://schemas.openxmlformats.org/officeDocument/2006/relationships/customXml" Target="../ink/ink2404.xml"/><Relationship Id="rId122" Type="http://schemas.openxmlformats.org/officeDocument/2006/relationships/image" Target="../media/image2233.png"/><Relationship Id="rId143" Type="http://schemas.openxmlformats.org/officeDocument/2006/relationships/customXml" Target="../ink/ink2425.xml"/><Relationship Id="rId164" Type="http://schemas.openxmlformats.org/officeDocument/2006/relationships/image" Target="../media/image2256.png"/><Relationship Id="rId185" Type="http://schemas.openxmlformats.org/officeDocument/2006/relationships/customXml" Target="../ink/ink2446.xml"/><Relationship Id="rId9" Type="http://schemas.openxmlformats.org/officeDocument/2006/relationships/customXml" Target="../ink/ink2358.xml"/><Relationship Id="rId210" Type="http://schemas.openxmlformats.org/officeDocument/2006/relationships/image" Target="../media/image2282.png"/><Relationship Id="rId26" Type="http://schemas.openxmlformats.org/officeDocument/2006/relationships/image" Target="../media/image2178.png"/><Relationship Id="rId231" Type="http://schemas.openxmlformats.org/officeDocument/2006/relationships/customXml" Target="../ink/ink2469.xml"/><Relationship Id="rId252" Type="http://schemas.openxmlformats.org/officeDocument/2006/relationships/image" Target="../media/image2305.png"/><Relationship Id="rId273" Type="http://schemas.openxmlformats.org/officeDocument/2006/relationships/customXml" Target="../ink/ink2490.xml"/><Relationship Id="rId294" Type="http://schemas.openxmlformats.org/officeDocument/2006/relationships/image" Target="../media/image2329.png"/><Relationship Id="rId308" Type="http://schemas.openxmlformats.org/officeDocument/2006/relationships/image" Target="../media/image2337.png"/><Relationship Id="rId47" Type="http://schemas.openxmlformats.org/officeDocument/2006/relationships/customXml" Target="../ink/ink2377.xml"/><Relationship Id="rId68" Type="http://schemas.openxmlformats.org/officeDocument/2006/relationships/image" Target="../media/image2202.png"/><Relationship Id="rId89" Type="http://schemas.openxmlformats.org/officeDocument/2006/relationships/customXml" Target="../ink/ink2398.xml"/><Relationship Id="rId112" Type="http://schemas.openxmlformats.org/officeDocument/2006/relationships/image" Target="../media/image2227.png"/><Relationship Id="rId133" Type="http://schemas.openxmlformats.org/officeDocument/2006/relationships/customXml" Target="../ink/ink2420.xml"/><Relationship Id="rId154" Type="http://schemas.openxmlformats.org/officeDocument/2006/relationships/image" Target="../media/image2251.png"/><Relationship Id="rId175" Type="http://schemas.openxmlformats.org/officeDocument/2006/relationships/customXml" Target="../ink/ink2441.xml"/><Relationship Id="rId196" Type="http://schemas.openxmlformats.org/officeDocument/2006/relationships/image" Target="../media/image2274.png"/><Relationship Id="rId200" Type="http://schemas.openxmlformats.org/officeDocument/2006/relationships/image" Target="../media/image2276.png"/><Relationship Id="rId16" Type="http://schemas.openxmlformats.org/officeDocument/2006/relationships/image" Target="../media/image2173.png"/><Relationship Id="rId221" Type="http://schemas.openxmlformats.org/officeDocument/2006/relationships/customXml" Target="../ink/ink2464.xml"/><Relationship Id="rId242" Type="http://schemas.openxmlformats.org/officeDocument/2006/relationships/image" Target="../media/image2299.png"/><Relationship Id="rId263" Type="http://schemas.openxmlformats.org/officeDocument/2006/relationships/customXml" Target="../ink/ink2485.xml"/><Relationship Id="rId284" Type="http://schemas.openxmlformats.org/officeDocument/2006/relationships/image" Target="../media/image2324.png"/><Relationship Id="rId37" Type="http://schemas.openxmlformats.org/officeDocument/2006/relationships/customXml" Target="../ink/ink2372.xml"/><Relationship Id="rId58" Type="http://schemas.openxmlformats.org/officeDocument/2006/relationships/image" Target="../media/image2196.png"/><Relationship Id="rId79" Type="http://schemas.openxmlformats.org/officeDocument/2006/relationships/customXml" Target="../ink/ink2393.xml"/><Relationship Id="rId102" Type="http://schemas.openxmlformats.org/officeDocument/2006/relationships/image" Target="../media/image2222.png"/><Relationship Id="rId123" Type="http://schemas.openxmlformats.org/officeDocument/2006/relationships/customXml" Target="../ink/ink2415.xml"/><Relationship Id="rId144" Type="http://schemas.openxmlformats.org/officeDocument/2006/relationships/image" Target="../media/image2245.png"/><Relationship Id="rId90" Type="http://schemas.openxmlformats.org/officeDocument/2006/relationships/image" Target="../media/image2215.png"/><Relationship Id="rId165" Type="http://schemas.openxmlformats.org/officeDocument/2006/relationships/customXml" Target="../ink/ink2436.xml"/><Relationship Id="rId186" Type="http://schemas.openxmlformats.org/officeDocument/2006/relationships/image" Target="../media/image2268.png"/><Relationship Id="rId211" Type="http://schemas.openxmlformats.org/officeDocument/2006/relationships/customXml" Target="../ink/ink2459.xml"/><Relationship Id="rId232" Type="http://schemas.openxmlformats.org/officeDocument/2006/relationships/image" Target="../media/image2294.png"/><Relationship Id="rId253" Type="http://schemas.openxmlformats.org/officeDocument/2006/relationships/customXml" Target="../ink/ink2480.xml"/><Relationship Id="rId274" Type="http://schemas.openxmlformats.org/officeDocument/2006/relationships/image" Target="../media/image2318.png"/><Relationship Id="rId295" Type="http://schemas.openxmlformats.org/officeDocument/2006/relationships/customXml" Target="../ink/ink2501.xml"/><Relationship Id="rId309" Type="http://schemas.openxmlformats.org/officeDocument/2006/relationships/customXml" Target="../ink/ink2508.xml"/><Relationship Id="rId27" Type="http://schemas.openxmlformats.org/officeDocument/2006/relationships/customXml" Target="../ink/ink2367.xml"/><Relationship Id="rId48" Type="http://schemas.openxmlformats.org/officeDocument/2006/relationships/image" Target="../media/image2191.png"/><Relationship Id="rId69" Type="http://schemas.openxmlformats.org/officeDocument/2006/relationships/customXml" Target="../ink/ink2388.xml"/><Relationship Id="rId113" Type="http://schemas.openxmlformats.org/officeDocument/2006/relationships/customXml" Target="../ink/ink2410.xml"/><Relationship Id="rId134" Type="http://schemas.openxmlformats.org/officeDocument/2006/relationships/image" Target="../media/image2239.png"/><Relationship Id="rId80" Type="http://schemas.openxmlformats.org/officeDocument/2006/relationships/image" Target="../media/image2208.png"/><Relationship Id="rId155" Type="http://schemas.openxmlformats.org/officeDocument/2006/relationships/customXml" Target="../ink/ink2431.xml"/><Relationship Id="rId176" Type="http://schemas.openxmlformats.org/officeDocument/2006/relationships/image" Target="../media/image2263.png"/><Relationship Id="rId197" Type="http://schemas.openxmlformats.org/officeDocument/2006/relationships/customXml" Target="../ink/ink2452.xml"/><Relationship Id="rId201" Type="http://schemas.openxmlformats.org/officeDocument/2006/relationships/customXml" Target="../ink/ink2454.xml"/><Relationship Id="rId222" Type="http://schemas.openxmlformats.org/officeDocument/2006/relationships/image" Target="../media/image2288.png"/><Relationship Id="rId243" Type="http://schemas.openxmlformats.org/officeDocument/2006/relationships/customXml" Target="../ink/ink2475.xml"/><Relationship Id="rId264" Type="http://schemas.openxmlformats.org/officeDocument/2006/relationships/image" Target="../media/image2313.png"/><Relationship Id="rId285" Type="http://schemas.openxmlformats.org/officeDocument/2006/relationships/customXml" Target="../ink/ink2496.xml"/><Relationship Id="rId17" Type="http://schemas.openxmlformats.org/officeDocument/2006/relationships/customXml" Target="../ink/ink2362.xml"/><Relationship Id="rId38" Type="http://schemas.openxmlformats.org/officeDocument/2006/relationships/image" Target="../media/image2185.png"/><Relationship Id="rId59" Type="http://schemas.openxmlformats.org/officeDocument/2006/relationships/customXml" Target="../ink/ink2383.xml"/><Relationship Id="rId103" Type="http://schemas.openxmlformats.org/officeDocument/2006/relationships/customXml" Target="../ink/ink2405.xml"/><Relationship Id="rId124" Type="http://schemas.openxmlformats.org/officeDocument/2006/relationships/image" Target="../media/image2234.png"/><Relationship Id="rId310" Type="http://schemas.openxmlformats.org/officeDocument/2006/relationships/image" Target="../media/image2338.png"/><Relationship Id="rId70" Type="http://schemas.openxmlformats.org/officeDocument/2006/relationships/image" Target="../media/image2203.png"/><Relationship Id="rId91" Type="http://schemas.openxmlformats.org/officeDocument/2006/relationships/customXml" Target="../ink/ink2399.xml"/><Relationship Id="rId145" Type="http://schemas.openxmlformats.org/officeDocument/2006/relationships/customXml" Target="../ink/ink2426.xml"/><Relationship Id="rId166" Type="http://schemas.openxmlformats.org/officeDocument/2006/relationships/image" Target="../media/image2257.png"/><Relationship Id="rId187" Type="http://schemas.openxmlformats.org/officeDocument/2006/relationships/customXml" Target="../ink/ink2447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2283.png"/><Relationship Id="rId233" Type="http://schemas.openxmlformats.org/officeDocument/2006/relationships/customXml" Target="../ink/ink2470.xml"/><Relationship Id="rId254" Type="http://schemas.openxmlformats.org/officeDocument/2006/relationships/image" Target="../media/image2306.png"/><Relationship Id="rId28" Type="http://schemas.openxmlformats.org/officeDocument/2006/relationships/image" Target="../media/image2179.png"/><Relationship Id="rId49" Type="http://schemas.openxmlformats.org/officeDocument/2006/relationships/customXml" Target="../ink/ink2378.xml"/><Relationship Id="rId114" Type="http://schemas.openxmlformats.org/officeDocument/2006/relationships/image" Target="../media/image2228.png"/><Relationship Id="rId275" Type="http://schemas.openxmlformats.org/officeDocument/2006/relationships/customXml" Target="../ink/ink2491.xml"/><Relationship Id="rId296" Type="http://schemas.openxmlformats.org/officeDocument/2006/relationships/image" Target="../media/image2331.png"/><Relationship Id="rId300" Type="http://schemas.openxmlformats.org/officeDocument/2006/relationships/image" Target="../media/image2333.png"/><Relationship Id="rId60" Type="http://schemas.openxmlformats.org/officeDocument/2006/relationships/image" Target="../media/image2197.png"/><Relationship Id="rId81" Type="http://schemas.openxmlformats.org/officeDocument/2006/relationships/customXml" Target="../ink/ink2394.xml"/><Relationship Id="rId135" Type="http://schemas.openxmlformats.org/officeDocument/2006/relationships/customXml" Target="../ink/ink2421.xml"/><Relationship Id="rId156" Type="http://schemas.openxmlformats.org/officeDocument/2006/relationships/image" Target="../media/image2252.png"/><Relationship Id="rId177" Type="http://schemas.openxmlformats.org/officeDocument/2006/relationships/customXml" Target="../ink/ink2442.xml"/><Relationship Id="rId198" Type="http://schemas.openxmlformats.org/officeDocument/2006/relationships/image" Target="../media/image2275.png"/><Relationship Id="rId202" Type="http://schemas.openxmlformats.org/officeDocument/2006/relationships/image" Target="../media/image2277.png"/><Relationship Id="rId223" Type="http://schemas.openxmlformats.org/officeDocument/2006/relationships/customXml" Target="../ink/ink2465.xml"/><Relationship Id="rId244" Type="http://schemas.openxmlformats.org/officeDocument/2006/relationships/image" Target="../media/image2301.png"/><Relationship Id="rId18" Type="http://schemas.openxmlformats.org/officeDocument/2006/relationships/image" Target="../media/image2174.png"/><Relationship Id="rId39" Type="http://schemas.openxmlformats.org/officeDocument/2006/relationships/customXml" Target="../ink/ink2373.xml"/><Relationship Id="rId265" Type="http://schemas.openxmlformats.org/officeDocument/2006/relationships/customXml" Target="../ink/ink2486.xml"/><Relationship Id="rId286" Type="http://schemas.openxmlformats.org/officeDocument/2006/relationships/image" Target="../media/image2325.png"/><Relationship Id="rId50" Type="http://schemas.openxmlformats.org/officeDocument/2006/relationships/image" Target="../media/image2192.png"/><Relationship Id="rId104" Type="http://schemas.openxmlformats.org/officeDocument/2006/relationships/image" Target="../media/image2223.png"/><Relationship Id="rId125" Type="http://schemas.openxmlformats.org/officeDocument/2006/relationships/customXml" Target="../ink/ink2416.xml"/><Relationship Id="rId146" Type="http://schemas.openxmlformats.org/officeDocument/2006/relationships/image" Target="../media/image2246.png"/><Relationship Id="rId167" Type="http://schemas.openxmlformats.org/officeDocument/2006/relationships/customXml" Target="../ink/ink2437.xml"/><Relationship Id="rId188" Type="http://schemas.openxmlformats.org/officeDocument/2006/relationships/image" Target="../media/image2269.png"/><Relationship Id="rId311" Type="http://schemas.openxmlformats.org/officeDocument/2006/relationships/customXml" Target="../ink/ink2509.xml"/><Relationship Id="rId71" Type="http://schemas.openxmlformats.org/officeDocument/2006/relationships/customXml" Target="../ink/ink2389.xml"/><Relationship Id="rId92" Type="http://schemas.openxmlformats.org/officeDocument/2006/relationships/image" Target="../media/image2216.png"/><Relationship Id="rId213" Type="http://schemas.openxmlformats.org/officeDocument/2006/relationships/customXml" Target="../ink/ink2460.xml"/><Relationship Id="rId234" Type="http://schemas.openxmlformats.org/officeDocument/2006/relationships/image" Target="../media/image2295.png"/><Relationship Id="rId2" Type="http://schemas.openxmlformats.org/officeDocument/2006/relationships/image" Target="../media/image2165.png"/><Relationship Id="rId29" Type="http://schemas.openxmlformats.org/officeDocument/2006/relationships/customXml" Target="../ink/ink2368.xml"/><Relationship Id="rId255" Type="http://schemas.openxmlformats.org/officeDocument/2006/relationships/customXml" Target="../ink/ink2481.xml"/><Relationship Id="rId276" Type="http://schemas.openxmlformats.org/officeDocument/2006/relationships/image" Target="../media/image2319.png"/><Relationship Id="rId297" Type="http://schemas.openxmlformats.org/officeDocument/2006/relationships/customXml" Target="../ink/ink2502.xml"/><Relationship Id="rId40" Type="http://schemas.openxmlformats.org/officeDocument/2006/relationships/image" Target="../media/image2186.png"/><Relationship Id="rId115" Type="http://schemas.openxmlformats.org/officeDocument/2006/relationships/customXml" Target="../ink/ink2411.xml"/><Relationship Id="rId136" Type="http://schemas.openxmlformats.org/officeDocument/2006/relationships/image" Target="../media/image2241.png"/><Relationship Id="rId157" Type="http://schemas.openxmlformats.org/officeDocument/2006/relationships/customXml" Target="../ink/ink2432.xml"/><Relationship Id="rId178" Type="http://schemas.openxmlformats.org/officeDocument/2006/relationships/image" Target="../media/image2264.png"/><Relationship Id="rId301" Type="http://schemas.openxmlformats.org/officeDocument/2006/relationships/customXml" Target="../ink/ink2504.xml"/><Relationship Id="rId61" Type="http://schemas.openxmlformats.org/officeDocument/2006/relationships/customXml" Target="../ink/ink2384.xml"/><Relationship Id="rId82" Type="http://schemas.openxmlformats.org/officeDocument/2006/relationships/image" Target="../media/image2209.png"/><Relationship Id="rId199" Type="http://schemas.openxmlformats.org/officeDocument/2006/relationships/customXml" Target="../ink/ink2453.xml"/><Relationship Id="rId203" Type="http://schemas.openxmlformats.org/officeDocument/2006/relationships/customXml" Target="../ink/ink2455.xml"/><Relationship Id="rId19" Type="http://schemas.openxmlformats.org/officeDocument/2006/relationships/customXml" Target="../ink/ink2363.xml"/><Relationship Id="rId224" Type="http://schemas.openxmlformats.org/officeDocument/2006/relationships/image" Target="../media/image2289.png"/><Relationship Id="rId245" Type="http://schemas.openxmlformats.org/officeDocument/2006/relationships/customXml" Target="../ink/ink2476.xml"/><Relationship Id="rId266" Type="http://schemas.openxmlformats.org/officeDocument/2006/relationships/image" Target="../media/image2314.png"/><Relationship Id="rId287" Type="http://schemas.openxmlformats.org/officeDocument/2006/relationships/customXml" Target="../ink/ink2497.xml"/><Relationship Id="rId30" Type="http://schemas.openxmlformats.org/officeDocument/2006/relationships/image" Target="../media/image2181.png"/><Relationship Id="rId105" Type="http://schemas.openxmlformats.org/officeDocument/2006/relationships/customXml" Target="../ink/ink2406.xml"/><Relationship Id="rId126" Type="http://schemas.openxmlformats.org/officeDocument/2006/relationships/image" Target="../media/image2235.png"/><Relationship Id="rId147" Type="http://schemas.openxmlformats.org/officeDocument/2006/relationships/customXml" Target="../ink/ink2427.xml"/><Relationship Id="rId168" Type="http://schemas.openxmlformats.org/officeDocument/2006/relationships/image" Target="../media/image2258.png"/><Relationship Id="rId312" Type="http://schemas.openxmlformats.org/officeDocument/2006/relationships/image" Target="../media/image2339.png"/><Relationship Id="rId51" Type="http://schemas.openxmlformats.org/officeDocument/2006/relationships/customXml" Target="../ink/ink2379.xml"/><Relationship Id="rId72" Type="http://schemas.openxmlformats.org/officeDocument/2006/relationships/image" Target="../media/image2204.png"/><Relationship Id="rId93" Type="http://schemas.openxmlformats.org/officeDocument/2006/relationships/customXml" Target="../ink/ink2400.xml"/><Relationship Id="rId189" Type="http://schemas.openxmlformats.org/officeDocument/2006/relationships/customXml" Target="../ink/ink2448.xml"/><Relationship Id="rId3" Type="http://schemas.openxmlformats.org/officeDocument/2006/relationships/customXml" Target="../ink/ink2355.xml"/><Relationship Id="rId214" Type="http://schemas.openxmlformats.org/officeDocument/2006/relationships/image" Target="../media/image2284.png"/><Relationship Id="rId235" Type="http://schemas.openxmlformats.org/officeDocument/2006/relationships/customXml" Target="../ink/ink2471.xml"/><Relationship Id="rId256" Type="http://schemas.openxmlformats.org/officeDocument/2006/relationships/image" Target="../media/image2307.png"/><Relationship Id="rId277" Type="http://schemas.openxmlformats.org/officeDocument/2006/relationships/customXml" Target="../ink/ink2492.xml"/><Relationship Id="rId298" Type="http://schemas.openxmlformats.org/officeDocument/2006/relationships/image" Target="../media/image2332.png"/><Relationship Id="rId116" Type="http://schemas.openxmlformats.org/officeDocument/2006/relationships/image" Target="../media/image2229.png"/><Relationship Id="rId137" Type="http://schemas.openxmlformats.org/officeDocument/2006/relationships/customXml" Target="../ink/ink2422.xml"/><Relationship Id="rId158" Type="http://schemas.openxmlformats.org/officeDocument/2006/relationships/image" Target="../media/image2253.png"/><Relationship Id="rId302" Type="http://schemas.openxmlformats.org/officeDocument/2006/relationships/image" Target="../media/image2334.png"/><Relationship Id="rId20" Type="http://schemas.openxmlformats.org/officeDocument/2006/relationships/image" Target="../media/image2175.png"/><Relationship Id="rId41" Type="http://schemas.openxmlformats.org/officeDocument/2006/relationships/customXml" Target="../ink/ink2374.xml"/><Relationship Id="rId62" Type="http://schemas.openxmlformats.org/officeDocument/2006/relationships/image" Target="../media/image2198.png"/><Relationship Id="rId83" Type="http://schemas.openxmlformats.org/officeDocument/2006/relationships/customXml" Target="../ink/ink2395.xml"/><Relationship Id="rId179" Type="http://schemas.openxmlformats.org/officeDocument/2006/relationships/customXml" Target="../ink/ink2443.xml"/><Relationship Id="rId190" Type="http://schemas.openxmlformats.org/officeDocument/2006/relationships/image" Target="../media/image2271.png"/><Relationship Id="rId204" Type="http://schemas.openxmlformats.org/officeDocument/2006/relationships/image" Target="../media/image2278.png"/><Relationship Id="rId225" Type="http://schemas.openxmlformats.org/officeDocument/2006/relationships/customXml" Target="../ink/ink2466.xml"/><Relationship Id="rId246" Type="http://schemas.openxmlformats.org/officeDocument/2006/relationships/image" Target="../media/image2302.png"/><Relationship Id="rId267" Type="http://schemas.openxmlformats.org/officeDocument/2006/relationships/customXml" Target="../ink/ink2487.xml"/><Relationship Id="rId288" Type="http://schemas.openxmlformats.org/officeDocument/2006/relationships/image" Target="../media/image2326.png"/><Relationship Id="rId106" Type="http://schemas.openxmlformats.org/officeDocument/2006/relationships/image" Target="../media/image2224.png"/><Relationship Id="rId127" Type="http://schemas.openxmlformats.org/officeDocument/2006/relationships/customXml" Target="../ink/ink2417.xml"/><Relationship Id="rId313" Type="http://schemas.openxmlformats.org/officeDocument/2006/relationships/customXml" Target="../ink/ink2510.xml"/><Relationship Id="rId10" Type="http://schemas.openxmlformats.org/officeDocument/2006/relationships/image" Target="../media/image2169.png"/><Relationship Id="rId31" Type="http://schemas.openxmlformats.org/officeDocument/2006/relationships/customXml" Target="../ink/ink2369.xml"/><Relationship Id="rId52" Type="http://schemas.openxmlformats.org/officeDocument/2006/relationships/image" Target="../media/image2193.png"/><Relationship Id="rId73" Type="http://schemas.openxmlformats.org/officeDocument/2006/relationships/customXml" Target="../ink/ink2390.xml"/><Relationship Id="rId94" Type="http://schemas.openxmlformats.org/officeDocument/2006/relationships/image" Target="../media/image2217.png"/><Relationship Id="rId148" Type="http://schemas.openxmlformats.org/officeDocument/2006/relationships/image" Target="../media/image2247.png"/><Relationship Id="rId169" Type="http://schemas.openxmlformats.org/officeDocument/2006/relationships/customXml" Target="../ink/ink2438.xml"/><Relationship Id="rId4" Type="http://schemas.openxmlformats.org/officeDocument/2006/relationships/image" Target="../media/image2166.png"/><Relationship Id="rId180" Type="http://schemas.openxmlformats.org/officeDocument/2006/relationships/image" Target="../media/image2265.png"/><Relationship Id="rId215" Type="http://schemas.openxmlformats.org/officeDocument/2006/relationships/customXml" Target="../ink/ink2461.xml"/><Relationship Id="rId236" Type="http://schemas.openxmlformats.org/officeDocument/2006/relationships/image" Target="../media/image2296.png"/><Relationship Id="rId257" Type="http://schemas.openxmlformats.org/officeDocument/2006/relationships/customXml" Target="../ink/ink2482.xml"/><Relationship Id="rId278" Type="http://schemas.openxmlformats.org/officeDocument/2006/relationships/image" Target="../media/image2321.png"/><Relationship Id="rId303" Type="http://schemas.openxmlformats.org/officeDocument/2006/relationships/customXml" Target="../ink/ink2505.xml"/><Relationship Id="rId42" Type="http://schemas.openxmlformats.org/officeDocument/2006/relationships/image" Target="../media/image2187.png"/><Relationship Id="rId84" Type="http://schemas.openxmlformats.org/officeDocument/2006/relationships/image" Target="../media/image2212.png"/><Relationship Id="rId138" Type="http://schemas.openxmlformats.org/officeDocument/2006/relationships/image" Target="../media/image2242.png"/><Relationship Id="rId191" Type="http://schemas.openxmlformats.org/officeDocument/2006/relationships/customXml" Target="../ink/ink2449.xml"/><Relationship Id="rId205" Type="http://schemas.openxmlformats.org/officeDocument/2006/relationships/customXml" Target="../ink/ink2456.xml"/><Relationship Id="rId247" Type="http://schemas.openxmlformats.org/officeDocument/2006/relationships/customXml" Target="../ink/ink2477.xml"/><Relationship Id="rId107" Type="http://schemas.openxmlformats.org/officeDocument/2006/relationships/customXml" Target="../ink/ink2407.xml"/><Relationship Id="rId289" Type="http://schemas.openxmlformats.org/officeDocument/2006/relationships/customXml" Target="../ink/ink2498.xml"/><Relationship Id="rId11" Type="http://schemas.openxmlformats.org/officeDocument/2006/relationships/customXml" Target="../ink/ink2359.xml"/><Relationship Id="rId53" Type="http://schemas.openxmlformats.org/officeDocument/2006/relationships/customXml" Target="../ink/ink2380.xml"/><Relationship Id="rId149" Type="http://schemas.openxmlformats.org/officeDocument/2006/relationships/customXml" Target="../ink/ink2428.xml"/><Relationship Id="rId314" Type="http://schemas.openxmlformats.org/officeDocument/2006/relationships/image" Target="../media/image2341.png"/><Relationship Id="rId95" Type="http://schemas.openxmlformats.org/officeDocument/2006/relationships/customXml" Target="../ink/ink2401.xml"/><Relationship Id="rId160" Type="http://schemas.openxmlformats.org/officeDocument/2006/relationships/image" Target="../media/image2254.png"/><Relationship Id="rId216" Type="http://schemas.openxmlformats.org/officeDocument/2006/relationships/image" Target="../media/image2285.png"/><Relationship Id="rId258" Type="http://schemas.openxmlformats.org/officeDocument/2006/relationships/image" Target="../media/image2308.png"/><Relationship Id="rId22" Type="http://schemas.openxmlformats.org/officeDocument/2006/relationships/image" Target="../media/image2176.png"/><Relationship Id="rId64" Type="http://schemas.openxmlformats.org/officeDocument/2006/relationships/image" Target="../media/image2199.png"/><Relationship Id="rId118" Type="http://schemas.openxmlformats.org/officeDocument/2006/relationships/image" Target="../media/image2231.png"/><Relationship Id="rId171" Type="http://schemas.openxmlformats.org/officeDocument/2006/relationships/customXml" Target="../ink/ink2439.xml"/><Relationship Id="rId227" Type="http://schemas.openxmlformats.org/officeDocument/2006/relationships/customXml" Target="../ink/ink2467.xml"/><Relationship Id="rId269" Type="http://schemas.openxmlformats.org/officeDocument/2006/relationships/customXml" Target="../ink/ink2488.xml"/><Relationship Id="rId33" Type="http://schemas.openxmlformats.org/officeDocument/2006/relationships/customXml" Target="../ink/ink2370.xml"/><Relationship Id="rId129" Type="http://schemas.openxmlformats.org/officeDocument/2006/relationships/customXml" Target="../ink/ink2418.xml"/><Relationship Id="rId280" Type="http://schemas.openxmlformats.org/officeDocument/2006/relationships/image" Target="../media/image2322.png"/><Relationship Id="rId75" Type="http://schemas.openxmlformats.org/officeDocument/2006/relationships/customXml" Target="../ink/ink2391.xml"/><Relationship Id="rId140" Type="http://schemas.openxmlformats.org/officeDocument/2006/relationships/image" Target="../media/image2243.png"/><Relationship Id="rId182" Type="http://schemas.openxmlformats.org/officeDocument/2006/relationships/image" Target="../media/image2266.png"/><Relationship Id="rId6" Type="http://schemas.openxmlformats.org/officeDocument/2006/relationships/image" Target="../media/image2167.png"/><Relationship Id="rId238" Type="http://schemas.openxmlformats.org/officeDocument/2006/relationships/image" Target="../media/image2297.png"/><Relationship Id="rId291" Type="http://schemas.openxmlformats.org/officeDocument/2006/relationships/customXml" Target="../ink/ink2499.xml"/><Relationship Id="rId305" Type="http://schemas.openxmlformats.org/officeDocument/2006/relationships/customXml" Target="../ink/ink2506.xml"/><Relationship Id="rId44" Type="http://schemas.openxmlformats.org/officeDocument/2006/relationships/image" Target="../media/image2188.png"/><Relationship Id="rId86" Type="http://schemas.openxmlformats.org/officeDocument/2006/relationships/image" Target="../media/image2213.png"/><Relationship Id="rId151" Type="http://schemas.openxmlformats.org/officeDocument/2006/relationships/customXml" Target="../ink/ink2429.xml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07.png"/><Relationship Id="rId21" Type="http://schemas.openxmlformats.org/officeDocument/2006/relationships/image" Target="../media/image2354.png"/><Relationship Id="rId42" Type="http://schemas.openxmlformats.org/officeDocument/2006/relationships/customXml" Target="../ink/ink2531.xml"/><Relationship Id="rId63" Type="http://schemas.openxmlformats.org/officeDocument/2006/relationships/image" Target="../media/image2377.png"/><Relationship Id="rId84" Type="http://schemas.openxmlformats.org/officeDocument/2006/relationships/customXml" Target="../ink/ink2552.xml"/><Relationship Id="rId138" Type="http://schemas.openxmlformats.org/officeDocument/2006/relationships/customXml" Target="../ink/ink2579.xml"/><Relationship Id="rId159" Type="http://schemas.openxmlformats.org/officeDocument/2006/relationships/image" Target="../media/image2432.png"/><Relationship Id="rId170" Type="http://schemas.openxmlformats.org/officeDocument/2006/relationships/customXml" Target="../ink/ink2595.xml"/><Relationship Id="rId191" Type="http://schemas.openxmlformats.org/officeDocument/2006/relationships/image" Target="../media/image2449.png"/><Relationship Id="rId205" Type="http://schemas.openxmlformats.org/officeDocument/2006/relationships/image" Target="../media/image2457.png"/><Relationship Id="rId226" Type="http://schemas.openxmlformats.org/officeDocument/2006/relationships/customXml" Target="../ink/ink2623.xml"/><Relationship Id="rId247" Type="http://schemas.openxmlformats.org/officeDocument/2006/relationships/image" Target="../media/image2481.png"/><Relationship Id="rId107" Type="http://schemas.openxmlformats.org/officeDocument/2006/relationships/image" Target="../media/image2402.png"/><Relationship Id="rId11" Type="http://schemas.openxmlformats.org/officeDocument/2006/relationships/image" Target="../media/image2348.png"/><Relationship Id="rId32" Type="http://schemas.openxmlformats.org/officeDocument/2006/relationships/customXml" Target="../ink/ink2526.xml"/><Relationship Id="rId53" Type="http://schemas.openxmlformats.org/officeDocument/2006/relationships/image" Target="../media/image2372.png"/><Relationship Id="rId74" Type="http://schemas.openxmlformats.org/officeDocument/2006/relationships/customXml" Target="../ink/ink2547.xml"/><Relationship Id="rId128" Type="http://schemas.openxmlformats.org/officeDocument/2006/relationships/customXml" Target="../ink/ink2574.xml"/><Relationship Id="rId149" Type="http://schemas.openxmlformats.org/officeDocument/2006/relationships/image" Target="../media/image2426.png"/><Relationship Id="rId5" Type="http://schemas.openxmlformats.org/officeDocument/2006/relationships/image" Target="../media/image2345.png"/><Relationship Id="rId95" Type="http://schemas.openxmlformats.org/officeDocument/2006/relationships/image" Target="../media/image2395.png"/><Relationship Id="rId160" Type="http://schemas.openxmlformats.org/officeDocument/2006/relationships/customXml" Target="../ink/ink2590.xml"/><Relationship Id="rId181" Type="http://schemas.openxmlformats.org/officeDocument/2006/relationships/image" Target="../media/image2444.png"/><Relationship Id="rId216" Type="http://schemas.openxmlformats.org/officeDocument/2006/relationships/customXml" Target="../ink/ink2618.xml"/><Relationship Id="rId237" Type="http://schemas.openxmlformats.org/officeDocument/2006/relationships/image" Target="../media/image2475.png"/><Relationship Id="rId258" Type="http://schemas.openxmlformats.org/officeDocument/2006/relationships/customXml" Target="../ink/ink2639.xml"/><Relationship Id="rId22" Type="http://schemas.openxmlformats.org/officeDocument/2006/relationships/customXml" Target="../ink/ink2521.xml"/><Relationship Id="rId43" Type="http://schemas.openxmlformats.org/officeDocument/2006/relationships/image" Target="../media/image2366.png"/><Relationship Id="rId64" Type="http://schemas.openxmlformats.org/officeDocument/2006/relationships/customXml" Target="../ink/ink2542.xml"/><Relationship Id="rId118" Type="http://schemas.openxmlformats.org/officeDocument/2006/relationships/customXml" Target="../ink/ink2569.xml"/><Relationship Id="rId139" Type="http://schemas.openxmlformats.org/officeDocument/2006/relationships/image" Target="../media/image2421.png"/><Relationship Id="rId85" Type="http://schemas.openxmlformats.org/officeDocument/2006/relationships/image" Target="../media/image2389.png"/><Relationship Id="rId150" Type="http://schemas.openxmlformats.org/officeDocument/2006/relationships/customXml" Target="../ink/ink2585.xml"/><Relationship Id="rId171" Type="http://schemas.openxmlformats.org/officeDocument/2006/relationships/image" Target="../media/image2438.png"/><Relationship Id="rId192" Type="http://schemas.openxmlformats.org/officeDocument/2006/relationships/customXml" Target="../ink/ink2606.xml"/><Relationship Id="rId206" Type="http://schemas.openxmlformats.org/officeDocument/2006/relationships/customXml" Target="../ink/ink2613.xml"/><Relationship Id="rId227" Type="http://schemas.openxmlformats.org/officeDocument/2006/relationships/image" Target="../media/image2469.png"/><Relationship Id="rId248" Type="http://schemas.openxmlformats.org/officeDocument/2006/relationships/customXml" Target="../ink/ink2634.xml"/><Relationship Id="rId12" Type="http://schemas.openxmlformats.org/officeDocument/2006/relationships/customXml" Target="../ink/ink2516.xml"/><Relationship Id="rId33" Type="http://schemas.openxmlformats.org/officeDocument/2006/relationships/image" Target="../media/image2361.png"/><Relationship Id="rId108" Type="http://schemas.openxmlformats.org/officeDocument/2006/relationships/customXml" Target="../ink/ink2564.xml"/><Relationship Id="rId129" Type="http://schemas.openxmlformats.org/officeDocument/2006/relationships/image" Target="../media/image2415.png"/><Relationship Id="rId54" Type="http://schemas.openxmlformats.org/officeDocument/2006/relationships/customXml" Target="../ink/ink2537.xml"/><Relationship Id="rId75" Type="http://schemas.openxmlformats.org/officeDocument/2006/relationships/image" Target="../media/image2384.png"/><Relationship Id="rId96" Type="http://schemas.openxmlformats.org/officeDocument/2006/relationships/customXml" Target="../ink/ink2558.xml"/><Relationship Id="rId140" Type="http://schemas.openxmlformats.org/officeDocument/2006/relationships/customXml" Target="../ink/ink2580.xml"/><Relationship Id="rId161" Type="http://schemas.openxmlformats.org/officeDocument/2006/relationships/image" Target="../media/image2433.png"/><Relationship Id="rId182" Type="http://schemas.openxmlformats.org/officeDocument/2006/relationships/customXml" Target="../ink/ink2601.xml"/><Relationship Id="rId217" Type="http://schemas.openxmlformats.org/officeDocument/2006/relationships/image" Target="../media/image2464.png"/><Relationship Id="rId6" Type="http://schemas.openxmlformats.org/officeDocument/2006/relationships/customXml" Target="../ink/ink2513.xml"/><Relationship Id="rId238" Type="http://schemas.openxmlformats.org/officeDocument/2006/relationships/customXml" Target="../ink/ink2629.xml"/><Relationship Id="rId259" Type="http://schemas.openxmlformats.org/officeDocument/2006/relationships/image" Target="../media/image2487.png"/><Relationship Id="rId23" Type="http://schemas.openxmlformats.org/officeDocument/2006/relationships/image" Target="../media/image2355.png"/><Relationship Id="rId119" Type="http://schemas.openxmlformats.org/officeDocument/2006/relationships/image" Target="../media/image2408.png"/><Relationship Id="rId44" Type="http://schemas.openxmlformats.org/officeDocument/2006/relationships/customXml" Target="../ink/ink2532.xml"/><Relationship Id="rId65" Type="http://schemas.openxmlformats.org/officeDocument/2006/relationships/image" Target="../media/image2378.png"/><Relationship Id="rId86" Type="http://schemas.openxmlformats.org/officeDocument/2006/relationships/customXml" Target="../ink/ink2553.xml"/><Relationship Id="rId130" Type="http://schemas.openxmlformats.org/officeDocument/2006/relationships/customXml" Target="../ink/ink2575.xml"/><Relationship Id="rId151" Type="http://schemas.openxmlformats.org/officeDocument/2006/relationships/image" Target="../media/image2427.png"/><Relationship Id="rId172" Type="http://schemas.openxmlformats.org/officeDocument/2006/relationships/customXml" Target="../ink/ink2596.xml"/><Relationship Id="rId193" Type="http://schemas.openxmlformats.org/officeDocument/2006/relationships/image" Target="../media/image2451.png"/><Relationship Id="rId207" Type="http://schemas.openxmlformats.org/officeDocument/2006/relationships/image" Target="../media/image2458.png"/><Relationship Id="rId228" Type="http://schemas.openxmlformats.org/officeDocument/2006/relationships/customXml" Target="../ink/ink2624.xml"/><Relationship Id="rId249" Type="http://schemas.openxmlformats.org/officeDocument/2006/relationships/image" Target="../media/image2482.png"/><Relationship Id="rId13" Type="http://schemas.openxmlformats.org/officeDocument/2006/relationships/image" Target="../media/image2349.png"/><Relationship Id="rId109" Type="http://schemas.openxmlformats.org/officeDocument/2006/relationships/image" Target="../media/image2403.png"/><Relationship Id="rId34" Type="http://schemas.openxmlformats.org/officeDocument/2006/relationships/customXml" Target="../ink/ink2527.xml"/><Relationship Id="rId55" Type="http://schemas.openxmlformats.org/officeDocument/2006/relationships/image" Target="../media/image2373.png"/><Relationship Id="rId76" Type="http://schemas.openxmlformats.org/officeDocument/2006/relationships/customXml" Target="../ink/ink2548.xml"/><Relationship Id="rId97" Type="http://schemas.openxmlformats.org/officeDocument/2006/relationships/image" Target="../media/image2396.png"/><Relationship Id="rId120" Type="http://schemas.openxmlformats.org/officeDocument/2006/relationships/customXml" Target="../ink/ink2570.xml"/><Relationship Id="rId141" Type="http://schemas.openxmlformats.org/officeDocument/2006/relationships/image" Target="../media/image2422.png"/><Relationship Id="rId7" Type="http://schemas.openxmlformats.org/officeDocument/2006/relationships/image" Target="../media/image2346.png"/><Relationship Id="rId162" Type="http://schemas.openxmlformats.org/officeDocument/2006/relationships/customXml" Target="../ink/ink2591.xml"/><Relationship Id="rId183" Type="http://schemas.openxmlformats.org/officeDocument/2006/relationships/image" Target="../media/image2445.png"/><Relationship Id="rId218" Type="http://schemas.openxmlformats.org/officeDocument/2006/relationships/customXml" Target="../ink/ink2619.xml"/><Relationship Id="rId239" Type="http://schemas.openxmlformats.org/officeDocument/2006/relationships/image" Target="../media/image2476.png"/><Relationship Id="rId250" Type="http://schemas.openxmlformats.org/officeDocument/2006/relationships/customXml" Target="../ink/ink2635.xml"/><Relationship Id="rId24" Type="http://schemas.openxmlformats.org/officeDocument/2006/relationships/customXml" Target="../ink/ink2522.xml"/><Relationship Id="rId45" Type="http://schemas.openxmlformats.org/officeDocument/2006/relationships/image" Target="../media/image2367.png"/><Relationship Id="rId66" Type="http://schemas.openxmlformats.org/officeDocument/2006/relationships/customXml" Target="../ink/ink2543.xml"/><Relationship Id="rId87" Type="http://schemas.openxmlformats.org/officeDocument/2006/relationships/image" Target="../media/image2391.png"/><Relationship Id="rId110" Type="http://schemas.openxmlformats.org/officeDocument/2006/relationships/customXml" Target="../ink/ink2565.xml"/><Relationship Id="rId131" Type="http://schemas.openxmlformats.org/officeDocument/2006/relationships/image" Target="../media/image2416.png"/><Relationship Id="rId152" Type="http://schemas.openxmlformats.org/officeDocument/2006/relationships/customXml" Target="../ink/ink2586.xml"/><Relationship Id="rId173" Type="http://schemas.openxmlformats.org/officeDocument/2006/relationships/image" Target="../media/image2439.png"/><Relationship Id="rId194" Type="http://schemas.openxmlformats.org/officeDocument/2006/relationships/customXml" Target="../ink/ink2607.xml"/><Relationship Id="rId208" Type="http://schemas.openxmlformats.org/officeDocument/2006/relationships/customXml" Target="../ink/ink2614.xml"/><Relationship Id="rId229" Type="http://schemas.openxmlformats.org/officeDocument/2006/relationships/image" Target="../media/image2471.png"/><Relationship Id="rId240" Type="http://schemas.openxmlformats.org/officeDocument/2006/relationships/customXml" Target="../ink/ink2630.xml"/><Relationship Id="rId14" Type="http://schemas.openxmlformats.org/officeDocument/2006/relationships/customXml" Target="../ink/ink2517.xml"/><Relationship Id="rId35" Type="http://schemas.openxmlformats.org/officeDocument/2006/relationships/image" Target="../media/image2362.png"/><Relationship Id="rId56" Type="http://schemas.openxmlformats.org/officeDocument/2006/relationships/customXml" Target="../ink/ink2538.xml"/><Relationship Id="rId77" Type="http://schemas.openxmlformats.org/officeDocument/2006/relationships/image" Target="../media/image2385.png"/><Relationship Id="rId100" Type="http://schemas.openxmlformats.org/officeDocument/2006/relationships/customXml" Target="../ink/ink2560.xml"/><Relationship Id="rId8" Type="http://schemas.openxmlformats.org/officeDocument/2006/relationships/customXml" Target="../ink/ink2514.xml"/><Relationship Id="rId98" Type="http://schemas.openxmlformats.org/officeDocument/2006/relationships/customXml" Target="../ink/ink2559.xml"/><Relationship Id="rId121" Type="http://schemas.openxmlformats.org/officeDocument/2006/relationships/image" Target="../media/image2409.png"/><Relationship Id="rId142" Type="http://schemas.openxmlformats.org/officeDocument/2006/relationships/customXml" Target="../ink/ink2581.xml"/><Relationship Id="rId163" Type="http://schemas.openxmlformats.org/officeDocument/2006/relationships/image" Target="../media/image2434.png"/><Relationship Id="rId184" Type="http://schemas.openxmlformats.org/officeDocument/2006/relationships/customXml" Target="../ink/ink2602.xml"/><Relationship Id="rId219" Type="http://schemas.openxmlformats.org/officeDocument/2006/relationships/image" Target="../media/image2465.png"/><Relationship Id="rId230" Type="http://schemas.openxmlformats.org/officeDocument/2006/relationships/customXml" Target="../ink/ink2625.xml"/><Relationship Id="rId251" Type="http://schemas.openxmlformats.org/officeDocument/2006/relationships/image" Target="../media/image2483.png"/><Relationship Id="rId25" Type="http://schemas.openxmlformats.org/officeDocument/2006/relationships/image" Target="../media/image2356.png"/><Relationship Id="rId46" Type="http://schemas.openxmlformats.org/officeDocument/2006/relationships/customXml" Target="../ink/ink2533.xml"/><Relationship Id="rId67" Type="http://schemas.openxmlformats.org/officeDocument/2006/relationships/image" Target="../media/image2379.png"/><Relationship Id="rId88" Type="http://schemas.openxmlformats.org/officeDocument/2006/relationships/customXml" Target="../ink/ink2554.xml"/><Relationship Id="rId111" Type="http://schemas.openxmlformats.org/officeDocument/2006/relationships/image" Target="../media/image2404.png"/><Relationship Id="rId132" Type="http://schemas.openxmlformats.org/officeDocument/2006/relationships/customXml" Target="../ink/ink2576.xml"/><Relationship Id="rId153" Type="http://schemas.openxmlformats.org/officeDocument/2006/relationships/image" Target="../media/image2428.png"/><Relationship Id="rId174" Type="http://schemas.openxmlformats.org/officeDocument/2006/relationships/customXml" Target="../ink/ink2597.xml"/><Relationship Id="rId195" Type="http://schemas.openxmlformats.org/officeDocument/2006/relationships/image" Target="../media/image2452.png"/><Relationship Id="rId209" Type="http://schemas.openxmlformats.org/officeDocument/2006/relationships/image" Target="../media/image2459.png"/><Relationship Id="rId220" Type="http://schemas.openxmlformats.org/officeDocument/2006/relationships/customXml" Target="../ink/ink2620.xml"/><Relationship Id="rId241" Type="http://schemas.openxmlformats.org/officeDocument/2006/relationships/image" Target="../media/image2477.png"/><Relationship Id="rId15" Type="http://schemas.openxmlformats.org/officeDocument/2006/relationships/image" Target="../media/image2351.png"/><Relationship Id="rId36" Type="http://schemas.openxmlformats.org/officeDocument/2006/relationships/customXml" Target="../ink/ink2528.xml"/><Relationship Id="rId57" Type="http://schemas.openxmlformats.org/officeDocument/2006/relationships/image" Target="../media/image2374.png"/><Relationship Id="rId78" Type="http://schemas.openxmlformats.org/officeDocument/2006/relationships/customXml" Target="../ink/ink2549.xml"/><Relationship Id="rId99" Type="http://schemas.openxmlformats.org/officeDocument/2006/relationships/image" Target="../media/image2397.png"/><Relationship Id="rId101" Type="http://schemas.openxmlformats.org/officeDocument/2006/relationships/image" Target="../media/image2398.png"/><Relationship Id="rId122" Type="http://schemas.openxmlformats.org/officeDocument/2006/relationships/customXml" Target="../ink/ink2571.xml"/><Relationship Id="rId143" Type="http://schemas.openxmlformats.org/officeDocument/2006/relationships/image" Target="../media/image2423.png"/><Relationship Id="rId164" Type="http://schemas.openxmlformats.org/officeDocument/2006/relationships/customXml" Target="../ink/ink2592.xml"/><Relationship Id="rId185" Type="http://schemas.openxmlformats.org/officeDocument/2006/relationships/image" Target="../media/image2446.png"/><Relationship Id="rId9" Type="http://schemas.openxmlformats.org/officeDocument/2006/relationships/image" Target="../media/image2347.png"/><Relationship Id="rId210" Type="http://schemas.openxmlformats.org/officeDocument/2006/relationships/customXml" Target="../ink/ink2615.xml"/><Relationship Id="rId26" Type="http://schemas.openxmlformats.org/officeDocument/2006/relationships/customXml" Target="../ink/ink2523.xml"/><Relationship Id="rId231" Type="http://schemas.openxmlformats.org/officeDocument/2006/relationships/image" Target="../media/image2472.png"/><Relationship Id="rId252" Type="http://schemas.openxmlformats.org/officeDocument/2006/relationships/customXml" Target="../ink/ink2636.xml"/><Relationship Id="rId47" Type="http://schemas.openxmlformats.org/officeDocument/2006/relationships/image" Target="../media/image2368.png"/><Relationship Id="rId68" Type="http://schemas.openxmlformats.org/officeDocument/2006/relationships/customXml" Target="../ink/ink2544.xml"/><Relationship Id="rId89" Type="http://schemas.openxmlformats.org/officeDocument/2006/relationships/image" Target="../media/image2392.png"/><Relationship Id="rId112" Type="http://schemas.openxmlformats.org/officeDocument/2006/relationships/customXml" Target="../ink/ink2566.xml"/><Relationship Id="rId133" Type="http://schemas.openxmlformats.org/officeDocument/2006/relationships/image" Target="../media/image2417.png"/><Relationship Id="rId154" Type="http://schemas.openxmlformats.org/officeDocument/2006/relationships/customXml" Target="../ink/ink2587.xml"/><Relationship Id="rId175" Type="http://schemas.openxmlformats.org/officeDocument/2006/relationships/image" Target="../media/image2441.png"/><Relationship Id="rId196" Type="http://schemas.openxmlformats.org/officeDocument/2006/relationships/customXml" Target="../ink/ink2608.xml"/><Relationship Id="rId200" Type="http://schemas.openxmlformats.org/officeDocument/2006/relationships/customXml" Target="../ink/ink2610.xml"/><Relationship Id="rId16" Type="http://schemas.openxmlformats.org/officeDocument/2006/relationships/customXml" Target="../ink/ink2518.xml"/><Relationship Id="rId221" Type="http://schemas.openxmlformats.org/officeDocument/2006/relationships/image" Target="../media/image2466.png"/><Relationship Id="rId242" Type="http://schemas.openxmlformats.org/officeDocument/2006/relationships/customXml" Target="../ink/ink2631.xml"/><Relationship Id="rId37" Type="http://schemas.openxmlformats.org/officeDocument/2006/relationships/image" Target="../media/image2363.png"/><Relationship Id="rId58" Type="http://schemas.openxmlformats.org/officeDocument/2006/relationships/customXml" Target="../ink/ink2539.xml"/><Relationship Id="rId79" Type="http://schemas.openxmlformats.org/officeDocument/2006/relationships/image" Target="../media/image2386.png"/><Relationship Id="rId102" Type="http://schemas.openxmlformats.org/officeDocument/2006/relationships/customXml" Target="../ink/ink2561.xml"/><Relationship Id="rId123" Type="http://schemas.openxmlformats.org/officeDocument/2006/relationships/image" Target="../media/image2412.png"/><Relationship Id="rId144" Type="http://schemas.openxmlformats.org/officeDocument/2006/relationships/customXml" Target="../ink/ink2582.xml"/><Relationship Id="rId90" Type="http://schemas.openxmlformats.org/officeDocument/2006/relationships/customXml" Target="../ink/ink2555.xml"/><Relationship Id="rId165" Type="http://schemas.openxmlformats.org/officeDocument/2006/relationships/image" Target="../media/image2435.png"/><Relationship Id="rId186" Type="http://schemas.openxmlformats.org/officeDocument/2006/relationships/customXml" Target="../ink/ink2603.xml"/><Relationship Id="rId211" Type="http://schemas.openxmlformats.org/officeDocument/2006/relationships/image" Target="../media/image2461.png"/><Relationship Id="rId232" Type="http://schemas.openxmlformats.org/officeDocument/2006/relationships/customXml" Target="../ink/ink2626.xml"/><Relationship Id="rId253" Type="http://schemas.openxmlformats.org/officeDocument/2006/relationships/image" Target="../media/image2484.png"/><Relationship Id="rId27" Type="http://schemas.openxmlformats.org/officeDocument/2006/relationships/image" Target="../media/image2357.png"/><Relationship Id="rId48" Type="http://schemas.openxmlformats.org/officeDocument/2006/relationships/customXml" Target="../ink/ink2534.xml"/><Relationship Id="rId69" Type="http://schemas.openxmlformats.org/officeDocument/2006/relationships/image" Target="../media/image2381.png"/><Relationship Id="rId113" Type="http://schemas.openxmlformats.org/officeDocument/2006/relationships/image" Target="../media/image2405.png"/><Relationship Id="rId134" Type="http://schemas.openxmlformats.org/officeDocument/2006/relationships/customXml" Target="../ink/ink2577.xml"/><Relationship Id="rId80" Type="http://schemas.openxmlformats.org/officeDocument/2006/relationships/customXml" Target="../ink/ink2550.xml"/><Relationship Id="rId155" Type="http://schemas.openxmlformats.org/officeDocument/2006/relationships/image" Target="../media/image2429.png"/><Relationship Id="rId176" Type="http://schemas.openxmlformats.org/officeDocument/2006/relationships/customXml" Target="../ink/ink2598.xml"/><Relationship Id="rId197" Type="http://schemas.openxmlformats.org/officeDocument/2006/relationships/image" Target="../media/image2453.png"/><Relationship Id="rId201" Type="http://schemas.openxmlformats.org/officeDocument/2006/relationships/image" Target="../media/image2455.png"/><Relationship Id="rId222" Type="http://schemas.openxmlformats.org/officeDocument/2006/relationships/customXml" Target="../ink/ink2621.xml"/><Relationship Id="rId243" Type="http://schemas.openxmlformats.org/officeDocument/2006/relationships/image" Target="../media/image2478.png"/><Relationship Id="rId17" Type="http://schemas.openxmlformats.org/officeDocument/2006/relationships/image" Target="../media/image2352.png"/><Relationship Id="rId38" Type="http://schemas.openxmlformats.org/officeDocument/2006/relationships/customXml" Target="../ink/ink2529.xml"/><Relationship Id="rId59" Type="http://schemas.openxmlformats.org/officeDocument/2006/relationships/image" Target="../media/image2375.png"/><Relationship Id="rId103" Type="http://schemas.openxmlformats.org/officeDocument/2006/relationships/image" Target="../media/image2399.png"/><Relationship Id="rId124" Type="http://schemas.openxmlformats.org/officeDocument/2006/relationships/customXml" Target="../ink/ink2572.xml"/><Relationship Id="rId70" Type="http://schemas.openxmlformats.org/officeDocument/2006/relationships/customXml" Target="../ink/ink2545.xml"/><Relationship Id="rId91" Type="http://schemas.openxmlformats.org/officeDocument/2006/relationships/image" Target="../media/image2393.png"/><Relationship Id="rId145" Type="http://schemas.openxmlformats.org/officeDocument/2006/relationships/image" Target="../media/image2424.png"/><Relationship Id="rId166" Type="http://schemas.openxmlformats.org/officeDocument/2006/relationships/customXml" Target="../ink/ink2593.xml"/><Relationship Id="rId187" Type="http://schemas.openxmlformats.org/officeDocument/2006/relationships/image" Target="../media/image244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616.xml"/><Relationship Id="rId233" Type="http://schemas.openxmlformats.org/officeDocument/2006/relationships/image" Target="../media/image2473.png"/><Relationship Id="rId254" Type="http://schemas.openxmlformats.org/officeDocument/2006/relationships/customXml" Target="../ink/ink2637.xml"/><Relationship Id="rId28" Type="http://schemas.openxmlformats.org/officeDocument/2006/relationships/customXml" Target="../ink/ink2524.xml"/><Relationship Id="rId49" Type="http://schemas.openxmlformats.org/officeDocument/2006/relationships/image" Target="../media/image2369.png"/><Relationship Id="rId114" Type="http://schemas.openxmlformats.org/officeDocument/2006/relationships/customXml" Target="../ink/ink2567.xml"/><Relationship Id="rId60" Type="http://schemas.openxmlformats.org/officeDocument/2006/relationships/customXml" Target="../ink/ink2540.xml"/><Relationship Id="rId81" Type="http://schemas.openxmlformats.org/officeDocument/2006/relationships/image" Target="../media/image2387.png"/><Relationship Id="rId135" Type="http://schemas.openxmlformats.org/officeDocument/2006/relationships/image" Target="../media/image2418.png"/><Relationship Id="rId156" Type="http://schemas.openxmlformats.org/officeDocument/2006/relationships/customXml" Target="../ink/ink2588.xml"/><Relationship Id="rId177" Type="http://schemas.openxmlformats.org/officeDocument/2006/relationships/image" Target="../media/image2442.png"/><Relationship Id="rId198" Type="http://schemas.openxmlformats.org/officeDocument/2006/relationships/customXml" Target="../ink/ink2609.xml"/><Relationship Id="rId202" Type="http://schemas.openxmlformats.org/officeDocument/2006/relationships/customXml" Target="../ink/ink2611.xml"/><Relationship Id="rId223" Type="http://schemas.openxmlformats.org/officeDocument/2006/relationships/image" Target="../media/image2467.png"/><Relationship Id="rId244" Type="http://schemas.openxmlformats.org/officeDocument/2006/relationships/customXml" Target="../ink/ink2632.xml"/><Relationship Id="rId18" Type="http://schemas.openxmlformats.org/officeDocument/2006/relationships/customXml" Target="../ink/ink2519.xml"/><Relationship Id="rId39" Type="http://schemas.openxmlformats.org/officeDocument/2006/relationships/image" Target="../media/image2364.png"/><Relationship Id="rId50" Type="http://schemas.openxmlformats.org/officeDocument/2006/relationships/customXml" Target="../ink/ink2535.xml"/><Relationship Id="rId104" Type="http://schemas.openxmlformats.org/officeDocument/2006/relationships/customXml" Target="../ink/ink2562.xml"/><Relationship Id="rId125" Type="http://schemas.openxmlformats.org/officeDocument/2006/relationships/image" Target="../media/image2413.png"/><Relationship Id="rId146" Type="http://schemas.openxmlformats.org/officeDocument/2006/relationships/customXml" Target="../ink/ink2583.xml"/><Relationship Id="rId167" Type="http://schemas.openxmlformats.org/officeDocument/2006/relationships/image" Target="../media/image2436.png"/><Relationship Id="rId188" Type="http://schemas.openxmlformats.org/officeDocument/2006/relationships/customXml" Target="../ink/ink2604.xml"/><Relationship Id="rId71" Type="http://schemas.openxmlformats.org/officeDocument/2006/relationships/image" Target="../media/image2382.png"/><Relationship Id="rId92" Type="http://schemas.openxmlformats.org/officeDocument/2006/relationships/customXml" Target="../ink/ink2556.xml"/><Relationship Id="rId213" Type="http://schemas.openxmlformats.org/officeDocument/2006/relationships/image" Target="../media/image2462.png"/><Relationship Id="rId234" Type="http://schemas.openxmlformats.org/officeDocument/2006/relationships/customXml" Target="../ink/ink2627.xml"/><Relationship Id="rId2" Type="http://schemas.openxmlformats.org/officeDocument/2006/relationships/image" Target="../media/image2343.png"/><Relationship Id="rId29" Type="http://schemas.openxmlformats.org/officeDocument/2006/relationships/image" Target="../media/image2358.png"/><Relationship Id="rId255" Type="http://schemas.openxmlformats.org/officeDocument/2006/relationships/image" Target="../media/image2485.png"/><Relationship Id="rId40" Type="http://schemas.openxmlformats.org/officeDocument/2006/relationships/customXml" Target="../ink/ink2530.xml"/><Relationship Id="rId115" Type="http://schemas.openxmlformats.org/officeDocument/2006/relationships/image" Target="../media/image2406.png"/><Relationship Id="rId136" Type="http://schemas.openxmlformats.org/officeDocument/2006/relationships/customXml" Target="../ink/ink2578.xml"/><Relationship Id="rId157" Type="http://schemas.openxmlformats.org/officeDocument/2006/relationships/image" Target="../media/image2431.png"/><Relationship Id="rId178" Type="http://schemas.openxmlformats.org/officeDocument/2006/relationships/customXml" Target="../ink/ink2599.xml"/><Relationship Id="rId61" Type="http://schemas.openxmlformats.org/officeDocument/2006/relationships/image" Target="../media/image2376.png"/><Relationship Id="rId82" Type="http://schemas.openxmlformats.org/officeDocument/2006/relationships/customXml" Target="../ink/ink2551.xml"/><Relationship Id="rId199" Type="http://schemas.openxmlformats.org/officeDocument/2006/relationships/image" Target="../media/image2454.png"/><Relationship Id="rId203" Type="http://schemas.openxmlformats.org/officeDocument/2006/relationships/image" Target="../media/image2456.png"/><Relationship Id="rId19" Type="http://schemas.openxmlformats.org/officeDocument/2006/relationships/image" Target="../media/image2353.png"/><Relationship Id="rId224" Type="http://schemas.openxmlformats.org/officeDocument/2006/relationships/customXml" Target="../ink/ink2622.xml"/><Relationship Id="rId245" Type="http://schemas.openxmlformats.org/officeDocument/2006/relationships/image" Target="../media/image2479.png"/><Relationship Id="rId30" Type="http://schemas.openxmlformats.org/officeDocument/2006/relationships/customXml" Target="../ink/ink2525.xml"/><Relationship Id="rId105" Type="http://schemas.openxmlformats.org/officeDocument/2006/relationships/image" Target="../media/image2401.png"/><Relationship Id="rId126" Type="http://schemas.openxmlformats.org/officeDocument/2006/relationships/customXml" Target="../ink/ink2573.xml"/><Relationship Id="rId147" Type="http://schemas.openxmlformats.org/officeDocument/2006/relationships/image" Target="../media/image2425.png"/><Relationship Id="rId168" Type="http://schemas.openxmlformats.org/officeDocument/2006/relationships/customXml" Target="../ink/ink2594.xml"/><Relationship Id="rId51" Type="http://schemas.openxmlformats.org/officeDocument/2006/relationships/image" Target="../media/image2371.png"/><Relationship Id="rId72" Type="http://schemas.openxmlformats.org/officeDocument/2006/relationships/customXml" Target="../ink/ink2546.xml"/><Relationship Id="rId93" Type="http://schemas.openxmlformats.org/officeDocument/2006/relationships/image" Target="../media/image2394.png"/><Relationship Id="rId189" Type="http://schemas.openxmlformats.org/officeDocument/2006/relationships/image" Target="../media/image2448.png"/><Relationship Id="rId3" Type="http://schemas.openxmlformats.org/officeDocument/2006/relationships/image" Target="../media/image2344.png"/><Relationship Id="rId214" Type="http://schemas.openxmlformats.org/officeDocument/2006/relationships/customXml" Target="../ink/ink2617.xml"/><Relationship Id="rId235" Type="http://schemas.openxmlformats.org/officeDocument/2006/relationships/image" Target="../media/image2474.png"/><Relationship Id="rId256" Type="http://schemas.openxmlformats.org/officeDocument/2006/relationships/customXml" Target="../ink/ink2638.xml"/><Relationship Id="rId116" Type="http://schemas.openxmlformats.org/officeDocument/2006/relationships/customXml" Target="../ink/ink2568.xml"/><Relationship Id="rId137" Type="http://schemas.openxmlformats.org/officeDocument/2006/relationships/image" Target="../media/image2419.png"/><Relationship Id="rId158" Type="http://schemas.openxmlformats.org/officeDocument/2006/relationships/customXml" Target="../ink/ink2589.xml"/><Relationship Id="rId20" Type="http://schemas.openxmlformats.org/officeDocument/2006/relationships/customXml" Target="../ink/ink2520.xml"/><Relationship Id="rId41" Type="http://schemas.openxmlformats.org/officeDocument/2006/relationships/image" Target="../media/image2365.png"/><Relationship Id="rId62" Type="http://schemas.openxmlformats.org/officeDocument/2006/relationships/customXml" Target="../ink/ink2541.xml"/><Relationship Id="rId83" Type="http://schemas.openxmlformats.org/officeDocument/2006/relationships/image" Target="../media/image2388.png"/><Relationship Id="rId179" Type="http://schemas.openxmlformats.org/officeDocument/2006/relationships/image" Target="../media/image2443.png"/><Relationship Id="rId190" Type="http://schemas.openxmlformats.org/officeDocument/2006/relationships/customXml" Target="../ink/ink2605.xml"/><Relationship Id="rId204" Type="http://schemas.openxmlformats.org/officeDocument/2006/relationships/customXml" Target="../ink/ink2612.xml"/><Relationship Id="rId225" Type="http://schemas.openxmlformats.org/officeDocument/2006/relationships/image" Target="../media/image2468.png"/><Relationship Id="rId246" Type="http://schemas.openxmlformats.org/officeDocument/2006/relationships/customXml" Target="../ink/ink2633.xml"/><Relationship Id="rId106" Type="http://schemas.openxmlformats.org/officeDocument/2006/relationships/customXml" Target="../ink/ink2563.xml"/><Relationship Id="rId127" Type="http://schemas.openxmlformats.org/officeDocument/2006/relationships/image" Target="../media/image2414.png"/><Relationship Id="rId10" Type="http://schemas.openxmlformats.org/officeDocument/2006/relationships/customXml" Target="../ink/ink2515.xml"/><Relationship Id="rId31" Type="http://schemas.openxmlformats.org/officeDocument/2006/relationships/image" Target="../media/image2359.png"/><Relationship Id="rId52" Type="http://schemas.openxmlformats.org/officeDocument/2006/relationships/customXml" Target="../ink/ink2536.xml"/><Relationship Id="rId73" Type="http://schemas.openxmlformats.org/officeDocument/2006/relationships/image" Target="../media/image2383.png"/><Relationship Id="rId94" Type="http://schemas.openxmlformats.org/officeDocument/2006/relationships/customXml" Target="../ink/ink2557.xml"/><Relationship Id="rId148" Type="http://schemas.openxmlformats.org/officeDocument/2006/relationships/customXml" Target="../ink/ink2584.xml"/><Relationship Id="rId169" Type="http://schemas.openxmlformats.org/officeDocument/2006/relationships/image" Target="../media/image2437.png"/><Relationship Id="rId4" Type="http://schemas.openxmlformats.org/officeDocument/2006/relationships/customXml" Target="../ink/ink2512.xml"/><Relationship Id="rId180" Type="http://schemas.openxmlformats.org/officeDocument/2006/relationships/customXml" Target="../ink/ink2600.xml"/><Relationship Id="rId215" Type="http://schemas.openxmlformats.org/officeDocument/2006/relationships/image" Target="../media/image2463.png"/><Relationship Id="rId236" Type="http://schemas.openxmlformats.org/officeDocument/2006/relationships/customXml" Target="../ink/ink2628.xml"/><Relationship Id="rId257" Type="http://schemas.openxmlformats.org/officeDocument/2006/relationships/image" Target="../media/image2486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697.xml"/><Relationship Id="rId299" Type="http://schemas.openxmlformats.org/officeDocument/2006/relationships/customXml" Target="../ink/ink2788.xml"/><Relationship Id="rId21" Type="http://schemas.openxmlformats.org/officeDocument/2006/relationships/customXml" Target="../ink/ink2649.xml"/><Relationship Id="rId63" Type="http://schemas.openxmlformats.org/officeDocument/2006/relationships/customXml" Target="../ink/ink2670.xml"/><Relationship Id="rId159" Type="http://schemas.openxmlformats.org/officeDocument/2006/relationships/customXml" Target="../ink/ink2718.xml"/><Relationship Id="rId324" Type="http://schemas.openxmlformats.org/officeDocument/2006/relationships/image" Target="../media/image2669.png"/><Relationship Id="rId366" Type="http://schemas.openxmlformats.org/officeDocument/2006/relationships/image" Target="../media/image2693.png"/><Relationship Id="rId170" Type="http://schemas.openxmlformats.org/officeDocument/2006/relationships/image" Target="../media/image2583.png"/><Relationship Id="rId226" Type="http://schemas.openxmlformats.org/officeDocument/2006/relationships/image" Target="../media/image2615.png"/><Relationship Id="rId433" Type="http://schemas.openxmlformats.org/officeDocument/2006/relationships/customXml" Target="../ink/ink2855.xml"/><Relationship Id="rId268" Type="http://schemas.openxmlformats.org/officeDocument/2006/relationships/image" Target="../media/image2638.png"/><Relationship Id="rId32" Type="http://schemas.openxmlformats.org/officeDocument/2006/relationships/image" Target="../media/image2505.png"/><Relationship Id="rId74" Type="http://schemas.openxmlformats.org/officeDocument/2006/relationships/image" Target="../media/image2529.png"/><Relationship Id="rId128" Type="http://schemas.openxmlformats.org/officeDocument/2006/relationships/image" Target="../media/image2559.png"/><Relationship Id="rId335" Type="http://schemas.openxmlformats.org/officeDocument/2006/relationships/customXml" Target="../ink/ink2806.xml"/><Relationship Id="rId377" Type="http://schemas.openxmlformats.org/officeDocument/2006/relationships/customXml" Target="../ink/ink2827.xml"/><Relationship Id="rId5" Type="http://schemas.openxmlformats.org/officeDocument/2006/relationships/customXml" Target="../ink/ink2641.xml"/><Relationship Id="rId181" Type="http://schemas.openxmlformats.org/officeDocument/2006/relationships/customXml" Target="../ink/ink2729.xml"/><Relationship Id="rId237" Type="http://schemas.openxmlformats.org/officeDocument/2006/relationships/customXml" Target="../ink/ink2757.xml"/><Relationship Id="rId402" Type="http://schemas.openxmlformats.org/officeDocument/2006/relationships/image" Target="../media/image2714.png"/><Relationship Id="rId279" Type="http://schemas.openxmlformats.org/officeDocument/2006/relationships/customXml" Target="../ink/ink2778.xml"/><Relationship Id="rId43" Type="http://schemas.openxmlformats.org/officeDocument/2006/relationships/customXml" Target="../ink/ink2660.xml"/><Relationship Id="rId139" Type="http://schemas.openxmlformats.org/officeDocument/2006/relationships/customXml" Target="../ink/ink2708.xml"/><Relationship Id="rId290" Type="http://schemas.openxmlformats.org/officeDocument/2006/relationships/image" Target="../media/image2651.png"/><Relationship Id="rId304" Type="http://schemas.openxmlformats.org/officeDocument/2006/relationships/image" Target="../media/image2658.png"/><Relationship Id="rId346" Type="http://schemas.openxmlformats.org/officeDocument/2006/relationships/image" Target="../media/image2682.png"/><Relationship Id="rId388" Type="http://schemas.openxmlformats.org/officeDocument/2006/relationships/image" Target="../media/image2705.png"/><Relationship Id="rId85" Type="http://schemas.openxmlformats.org/officeDocument/2006/relationships/customXml" Target="../ink/ink2681.xml"/><Relationship Id="rId150" Type="http://schemas.openxmlformats.org/officeDocument/2006/relationships/image" Target="../media/image2572.png"/><Relationship Id="rId192" Type="http://schemas.openxmlformats.org/officeDocument/2006/relationships/image" Target="../media/image2595.png"/><Relationship Id="rId206" Type="http://schemas.openxmlformats.org/officeDocument/2006/relationships/image" Target="../media/image2603.png"/><Relationship Id="rId413" Type="http://schemas.openxmlformats.org/officeDocument/2006/relationships/customXml" Target="../ink/ink2845.xml"/><Relationship Id="rId248" Type="http://schemas.openxmlformats.org/officeDocument/2006/relationships/image" Target="../media/image2627.png"/><Relationship Id="rId12" Type="http://schemas.openxmlformats.org/officeDocument/2006/relationships/image" Target="../media/image2494.png"/><Relationship Id="rId108" Type="http://schemas.openxmlformats.org/officeDocument/2006/relationships/image" Target="../media/image2548.png"/><Relationship Id="rId315" Type="http://schemas.openxmlformats.org/officeDocument/2006/relationships/customXml" Target="../ink/ink2796.xml"/><Relationship Id="rId357" Type="http://schemas.openxmlformats.org/officeDocument/2006/relationships/customXml" Target="../ink/ink2817.xml"/><Relationship Id="rId54" Type="http://schemas.openxmlformats.org/officeDocument/2006/relationships/image" Target="../media/image2518.png"/><Relationship Id="rId96" Type="http://schemas.openxmlformats.org/officeDocument/2006/relationships/image" Target="../media/image2542.png"/><Relationship Id="rId161" Type="http://schemas.openxmlformats.org/officeDocument/2006/relationships/customXml" Target="../ink/ink2719.xml"/><Relationship Id="rId217" Type="http://schemas.openxmlformats.org/officeDocument/2006/relationships/customXml" Target="../ink/ink2747.xml"/><Relationship Id="rId399" Type="http://schemas.openxmlformats.org/officeDocument/2006/relationships/customXml" Target="../ink/ink2838.xml"/><Relationship Id="rId259" Type="http://schemas.openxmlformats.org/officeDocument/2006/relationships/customXml" Target="../ink/ink2768.xml"/><Relationship Id="rId424" Type="http://schemas.openxmlformats.org/officeDocument/2006/relationships/image" Target="../media/image2726.png"/><Relationship Id="rId23" Type="http://schemas.openxmlformats.org/officeDocument/2006/relationships/customXml" Target="../ink/ink2650.xml"/><Relationship Id="rId119" Type="http://schemas.openxmlformats.org/officeDocument/2006/relationships/customXml" Target="../ink/ink2698.xml"/><Relationship Id="rId270" Type="http://schemas.openxmlformats.org/officeDocument/2006/relationships/image" Target="../media/image2639.png"/><Relationship Id="rId326" Type="http://schemas.openxmlformats.org/officeDocument/2006/relationships/image" Target="../media/image2671.png"/><Relationship Id="rId65" Type="http://schemas.openxmlformats.org/officeDocument/2006/relationships/customXml" Target="../ink/ink2671.xml"/><Relationship Id="rId130" Type="http://schemas.openxmlformats.org/officeDocument/2006/relationships/image" Target="../media/image2561.png"/><Relationship Id="rId368" Type="http://schemas.openxmlformats.org/officeDocument/2006/relationships/image" Target="../media/image2694.png"/><Relationship Id="rId172" Type="http://schemas.openxmlformats.org/officeDocument/2006/relationships/image" Target="../media/image2584.png"/><Relationship Id="rId228" Type="http://schemas.openxmlformats.org/officeDocument/2006/relationships/image" Target="../media/image2616.png"/><Relationship Id="rId435" Type="http://schemas.openxmlformats.org/officeDocument/2006/relationships/customXml" Target="../ink/ink2856.xml"/><Relationship Id="rId281" Type="http://schemas.openxmlformats.org/officeDocument/2006/relationships/customXml" Target="../ink/ink2779.xml"/><Relationship Id="rId337" Type="http://schemas.openxmlformats.org/officeDocument/2006/relationships/customXml" Target="../ink/ink2807.xml"/><Relationship Id="rId34" Type="http://schemas.openxmlformats.org/officeDocument/2006/relationships/image" Target="../media/image2506.png"/><Relationship Id="rId76" Type="http://schemas.openxmlformats.org/officeDocument/2006/relationships/image" Target="../media/image2531.png"/><Relationship Id="rId141" Type="http://schemas.openxmlformats.org/officeDocument/2006/relationships/customXml" Target="../ink/ink2709.xml"/><Relationship Id="rId379" Type="http://schemas.openxmlformats.org/officeDocument/2006/relationships/customXml" Target="../ink/ink2828.xml"/><Relationship Id="rId7" Type="http://schemas.openxmlformats.org/officeDocument/2006/relationships/customXml" Target="../ink/ink2642.xml"/><Relationship Id="rId183" Type="http://schemas.openxmlformats.org/officeDocument/2006/relationships/customXml" Target="../ink/ink2730.xml"/><Relationship Id="rId239" Type="http://schemas.openxmlformats.org/officeDocument/2006/relationships/customXml" Target="../ink/ink2758.xml"/><Relationship Id="rId390" Type="http://schemas.openxmlformats.org/officeDocument/2006/relationships/image" Target="../media/image2706.png"/><Relationship Id="rId404" Type="http://schemas.openxmlformats.org/officeDocument/2006/relationships/image" Target="../media/image2715.png"/><Relationship Id="rId250" Type="http://schemas.openxmlformats.org/officeDocument/2006/relationships/image" Target="../media/image2628.png"/><Relationship Id="rId292" Type="http://schemas.openxmlformats.org/officeDocument/2006/relationships/image" Target="../media/image2652.png"/><Relationship Id="rId306" Type="http://schemas.openxmlformats.org/officeDocument/2006/relationships/image" Target="../media/image2659.png"/><Relationship Id="rId45" Type="http://schemas.openxmlformats.org/officeDocument/2006/relationships/customXml" Target="../ink/ink2661.xml"/><Relationship Id="rId87" Type="http://schemas.openxmlformats.org/officeDocument/2006/relationships/customXml" Target="../ink/ink2682.xml"/><Relationship Id="rId110" Type="http://schemas.openxmlformats.org/officeDocument/2006/relationships/image" Target="../media/image2549.png"/><Relationship Id="rId348" Type="http://schemas.openxmlformats.org/officeDocument/2006/relationships/image" Target="../media/image2683.png"/><Relationship Id="rId152" Type="http://schemas.openxmlformats.org/officeDocument/2006/relationships/image" Target="../media/image2573.png"/><Relationship Id="rId194" Type="http://schemas.openxmlformats.org/officeDocument/2006/relationships/image" Target="../media/image2596.png"/><Relationship Id="rId208" Type="http://schemas.openxmlformats.org/officeDocument/2006/relationships/image" Target="../media/image2604.png"/><Relationship Id="rId415" Type="http://schemas.openxmlformats.org/officeDocument/2006/relationships/customXml" Target="../ink/ink2846.xml"/><Relationship Id="rId261" Type="http://schemas.openxmlformats.org/officeDocument/2006/relationships/customXml" Target="../ink/ink2769.xml"/><Relationship Id="rId14" Type="http://schemas.openxmlformats.org/officeDocument/2006/relationships/image" Target="../media/image2495.png"/><Relationship Id="rId56" Type="http://schemas.openxmlformats.org/officeDocument/2006/relationships/image" Target="../media/image2519.png"/><Relationship Id="rId317" Type="http://schemas.openxmlformats.org/officeDocument/2006/relationships/customXml" Target="../ink/ink2797.xml"/><Relationship Id="rId359" Type="http://schemas.openxmlformats.org/officeDocument/2006/relationships/customXml" Target="../ink/ink2818.xml"/><Relationship Id="rId98" Type="http://schemas.openxmlformats.org/officeDocument/2006/relationships/image" Target="../media/image2543.png"/><Relationship Id="rId121" Type="http://schemas.openxmlformats.org/officeDocument/2006/relationships/customXml" Target="../ink/ink2699.xml"/><Relationship Id="rId163" Type="http://schemas.openxmlformats.org/officeDocument/2006/relationships/customXml" Target="../ink/ink2720.xml"/><Relationship Id="rId219" Type="http://schemas.openxmlformats.org/officeDocument/2006/relationships/customXml" Target="../ink/ink2748.xml"/><Relationship Id="rId370" Type="http://schemas.openxmlformats.org/officeDocument/2006/relationships/image" Target="../media/image2695.png"/><Relationship Id="rId426" Type="http://schemas.openxmlformats.org/officeDocument/2006/relationships/image" Target="../media/image2727.png"/><Relationship Id="rId230" Type="http://schemas.openxmlformats.org/officeDocument/2006/relationships/image" Target="../media/image2617.png"/><Relationship Id="rId25" Type="http://schemas.openxmlformats.org/officeDocument/2006/relationships/customXml" Target="../ink/ink2651.xml"/><Relationship Id="rId67" Type="http://schemas.openxmlformats.org/officeDocument/2006/relationships/customXml" Target="../ink/ink2672.xml"/><Relationship Id="rId272" Type="http://schemas.openxmlformats.org/officeDocument/2006/relationships/image" Target="../media/image2641.png"/><Relationship Id="rId328" Type="http://schemas.openxmlformats.org/officeDocument/2006/relationships/image" Target="../media/image2672.png"/><Relationship Id="rId132" Type="http://schemas.openxmlformats.org/officeDocument/2006/relationships/image" Target="../media/image2562.png"/><Relationship Id="rId174" Type="http://schemas.openxmlformats.org/officeDocument/2006/relationships/image" Target="../media/image2585.png"/><Relationship Id="rId381" Type="http://schemas.openxmlformats.org/officeDocument/2006/relationships/customXml" Target="../ink/ink2829.xml"/><Relationship Id="rId241" Type="http://schemas.openxmlformats.org/officeDocument/2006/relationships/customXml" Target="../ink/ink2759.xml"/><Relationship Id="rId437" Type="http://schemas.openxmlformats.org/officeDocument/2006/relationships/customXml" Target="../ink/ink2857.xml"/><Relationship Id="rId36" Type="http://schemas.openxmlformats.org/officeDocument/2006/relationships/image" Target="../media/image2507.png"/><Relationship Id="rId283" Type="http://schemas.openxmlformats.org/officeDocument/2006/relationships/customXml" Target="../ink/ink2780.xml"/><Relationship Id="rId339" Type="http://schemas.openxmlformats.org/officeDocument/2006/relationships/customXml" Target="../ink/ink2808.xml"/><Relationship Id="rId78" Type="http://schemas.openxmlformats.org/officeDocument/2006/relationships/image" Target="../media/image2532.png"/><Relationship Id="rId101" Type="http://schemas.openxmlformats.org/officeDocument/2006/relationships/customXml" Target="../ink/ink2689.xml"/><Relationship Id="rId143" Type="http://schemas.openxmlformats.org/officeDocument/2006/relationships/customXml" Target="../ink/ink2710.xml"/><Relationship Id="rId185" Type="http://schemas.openxmlformats.org/officeDocument/2006/relationships/customXml" Target="../ink/ink2731.xml"/><Relationship Id="rId350" Type="http://schemas.openxmlformats.org/officeDocument/2006/relationships/image" Target="../media/image2684.png"/><Relationship Id="rId406" Type="http://schemas.openxmlformats.org/officeDocument/2006/relationships/image" Target="../media/image2716.png"/><Relationship Id="rId9" Type="http://schemas.openxmlformats.org/officeDocument/2006/relationships/customXml" Target="../ink/ink2643.xml"/><Relationship Id="rId210" Type="http://schemas.openxmlformats.org/officeDocument/2006/relationships/image" Target="../media/image2605.png"/><Relationship Id="rId392" Type="http://schemas.openxmlformats.org/officeDocument/2006/relationships/image" Target="../media/image2707.png"/><Relationship Id="rId252" Type="http://schemas.openxmlformats.org/officeDocument/2006/relationships/image" Target="../media/image2629.png"/><Relationship Id="rId294" Type="http://schemas.openxmlformats.org/officeDocument/2006/relationships/image" Target="../media/image2653.png"/><Relationship Id="rId308" Type="http://schemas.openxmlformats.org/officeDocument/2006/relationships/image" Target="../media/image2661.png"/><Relationship Id="rId47" Type="http://schemas.openxmlformats.org/officeDocument/2006/relationships/customXml" Target="../ink/ink2662.xml"/><Relationship Id="rId89" Type="http://schemas.openxmlformats.org/officeDocument/2006/relationships/customXml" Target="../ink/ink2683.xml"/><Relationship Id="rId112" Type="http://schemas.openxmlformats.org/officeDocument/2006/relationships/image" Target="../media/image2551.png"/><Relationship Id="rId154" Type="http://schemas.openxmlformats.org/officeDocument/2006/relationships/image" Target="../media/image2574.png"/><Relationship Id="rId361" Type="http://schemas.openxmlformats.org/officeDocument/2006/relationships/customXml" Target="../ink/ink2819.xml"/><Relationship Id="rId196" Type="http://schemas.openxmlformats.org/officeDocument/2006/relationships/image" Target="../media/image2597.png"/><Relationship Id="rId417" Type="http://schemas.openxmlformats.org/officeDocument/2006/relationships/customXml" Target="../ink/ink2847.xml"/><Relationship Id="rId16" Type="http://schemas.openxmlformats.org/officeDocument/2006/relationships/image" Target="../media/image2496.png"/><Relationship Id="rId221" Type="http://schemas.openxmlformats.org/officeDocument/2006/relationships/customXml" Target="../ink/ink2749.xml"/><Relationship Id="rId263" Type="http://schemas.openxmlformats.org/officeDocument/2006/relationships/customXml" Target="../ink/ink2770.xml"/><Relationship Id="rId319" Type="http://schemas.openxmlformats.org/officeDocument/2006/relationships/customXml" Target="../ink/ink2798.xml"/><Relationship Id="rId58" Type="http://schemas.openxmlformats.org/officeDocument/2006/relationships/image" Target="../media/image2521.png"/><Relationship Id="rId123" Type="http://schemas.openxmlformats.org/officeDocument/2006/relationships/customXml" Target="../ink/ink2700.xml"/><Relationship Id="rId330" Type="http://schemas.openxmlformats.org/officeDocument/2006/relationships/image" Target="../media/image2673.png"/><Relationship Id="rId165" Type="http://schemas.openxmlformats.org/officeDocument/2006/relationships/customXml" Target="../ink/ink2721.xml"/><Relationship Id="rId372" Type="http://schemas.openxmlformats.org/officeDocument/2006/relationships/image" Target="../media/image2696.png"/><Relationship Id="rId428" Type="http://schemas.openxmlformats.org/officeDocument/2006/relationships/image" Target="../media/image2728.png"/><Relationship Id="rId232" Type="http://schemas.openxmlformats.org/officeDocument/2006/relationships/image" Target="../media/image2618.png"/><Relationship Id="rId274" Type="http://schemas.openxmlformats.org/officeDocument/2006/relationships/image" Target="../media/image2642.png"/><Relationship Id="rId27" Type="http://schemas.openxmlformats.org/officeDocument/2006/relationships/customXml" Target="../ink/ink2652.xml"/><Relationship Id="rId69" Type="http://schemas.openxmlformats.org/officeDocument/2006/relationships/customXml" Target="../ink/ink2673.xml"/><Relationship Id="rId134" Type="http://schemas.openxmlformats.org/officeDocument/2006/relationships/image" Target="../media/image2563.png"/><Relationship Id="rId80" Type="http://schemas.openxmlformats.org/officeDocument/2006/relationships/image" Target="../media/image2533.png"/><Relationship Id="rId176" Type="http://schemas.openxmlformats.org/officeDocument/2006/relationships/image" Target="../media/image2586.png"/><Relationship Id="rId341" Type="http://schemas.openxmlformats.org/officeDocument/2006/relationships/customXml" Target="../ink/ink2809.xml"/><Relationship Id="rId383" Type="http://schemas.openxmlformats.org/officeDocument/2006/relationships/customXml" Target="../ink/ink2830.xml"/><Relationship Id="rId439" Type="http://schemas.openxmlformats.org/officeDocument/2006/relationships/customXml" Target="../ink/ink2858.xml"/><Relationship Id="rId201" Type="http://schemas.openxmlformats.org/officeDocument/2006/relationships/customXml" Target="../ink/ink2739.xml"/><Relationship Id="rId243" Type="http://schemas.openxmlformats.org/officeDocument/2006/relationships/customXml" Target="../ink/ink2760.xml"/><Relationship Id="rId285" Type="http://schemas.openxmlformats.org/officeDocument/2006/relationships/customXml" Target="../ink/ink2781.xml"/><Relationship Id="rId38" Type="http://schemas.openxmlformats.org/officeDocument/2006/relationships/image" Target="../media/image2508.png"/><Relationship Id="rId103" Type="http://schemas.openxmlformats.org/officeDocument/2006/relationships/customXml" Target="../ink/ink2690.xml"/><Relationship Id="rId310" Type="http://schemas.openxmlformats.org/officeDocument/2006/relationships/image" Target="../media/image2662.png"/><Relationship Id="rId91" Type="http://schemas.openxmlformats.org/officeDocument/2006/relationships/customXml" Target="../ink/ink2684.xml"/><Relationship Id="rId145" Type="http://schemas.openxmlformats.org/officeDocument/2006/relationships/customXml" Target="../ink/ink2711.xml"/><Relationship Id="rId187" Type="http://schemas.openxmlformats.org/officeDocument/2006/relationships/customXml" Target="../ink/ink2732.xml"/><Relationship Id="rId352" Type="http://schemas.openxmlformats.org/officeDocument/2006/relationships/image" Target="../media/image2685.png"/><Relationship Id="rId394" Type="http://schemas.openxmlformats.org/officeDocument/2006/relationships/image" Target="../media/image2708.png"/><Relationship Id="rId408" Type="http://schemas.openxmlformats.org/officeDocument/2006/relationships/image" Target="../media/image2717.png"/><Relationship Id="rId212" Type="http://schemas.openxmlformats.org/officeDocument/2006/relationships/image" Target="../media/image2606.png"/><Relationship Id="rId254" Type="http://schemas.openxmlformats.org/officeDocument/2006/relationships/image" Target="../media/image2631.png"/><Relationship Id="rId49" Type="http://schemas.openxmlformats.org/officeDocument/2006/relationships/customXml" Target="../ink/ink2663.xml"/><Relationship Id="rId114" Type="http://schemas.openxmlformats.org/officeDocument/2006/relationships/image" Target="../media/image2552.png"/><Relationship Id="rId296" Type="http://schemas.openxmlformats.org/officeDocument/2006/relationships/image" Target="../media/image2654.png"/><Relationship Id="rId60" Type="http://schemas.openxmlformats.org/officeDocument/2006/relationships/image" Target="../media/image2522.png"/><Relationship Id="rId156" Type="http://schemas.openxmlformats.org/officeDocument/2006/relationships/image" Target="../media/image2575.png"/><Relationship Id="rId198" Type="http://schemas.openxmlformats.org/officeDocument/2006/relationships/image" Target="../media/image2598.png"/><Relationship Id="rId321" Type="http://schemas.openxmlformats.org/officeDocument/2006/relationships/customXml" Target="../ink/ink2799.xml"/><Relationship Id="rId363" Type="http://schemas.openxmlformats.org/officeDocument/2006/relationships/customXml" Target="../ink/ink2820.xml"/><Relationship Id="rId419" Type="http://schemas.openxmlformats.org/officeDocument/2006/relationships/customXml" Target="../ink/ink2848.xml"/><Relationship Id="rId202" Type="http://schemas.openxmlformats.org/officeDocument/2006/relationships/image" Target="../media/image2601.png"/><Relationship Id="rId223" Type="http://schemas.openxmlformats.org/officeDocument/2006/relationships/customXml" Target="../ink/ink2750.xml"/><Relationship Id="rId244" Type="http://schemas.openxmlformats.org/officeDocument/2006/relationships/image" Target="../media/image2625.png"/><Relationship Id="rId430" Type="http://schemas.openxmlformats.org/officeDocument/2006/relationships/image" Target="../media/image2729.png"/><Relationship Id="rId18" Type="http://schemas.openxmlformats.org/officeDocument/2006/relationships/image" Target="../media/image2497.png"/><Relationship Id="rId39" Type="http://schemas.openxmlformats.org/officeDocument/2006/relationships/customXml" Target="../ink/ink2658.xml"/><Relationship Id="rId265" Type="http://schemas.openxmlformats.org/officeDocument/2006/relationships/customXml" Target="../ink/ink2771.xml"/><Relationship Id="rId286" Type="http://schemas.openxmlformats.org/officeDocument/2006/relationships/image" Target="../media/image2648.png"/><Relationship Id="rId50" Type="http://schemas.openxmlformats.org/officeDocument/2006/relationships/image" Target="../media/image2516.png"/><Relationship Id="rId104" Type="http://schemas.openxmlformats.org/officeDocument/2006/relationships/image" Target="../media/image2546.png"/><Relationship Id="rId125" Type="http://schemas.openxmlformats.org/officeDocument/2006/relationships/customXml" Target="../ink/ink2701.xml"/><Relationship Id="rId146" Type="http://schemas.openxmlformats.org/officeDocument/2006/relationships/image" Target="../media/image2569.png"/><Relationship Id="rId167" Type="http://schemas.openxmlformats.org/officeDocument/2006/relationships/customXml" Target="../ink/ink2722.xml"/><Relationship Id="rId188" Type="http://schemas.openxmlformats.org/officeDocument/2006/relationships/image" Target="../media/image2593.png"/><Relationship Id="rId311" Type="http://schemas.openxmlformats.org/officeDocument/2006/relationships/customXml" Target="../ink/ink2794.xml"/><Relationship Id="rId332" Type="http://schemas.openxmlformats.org/officeDocument/2006/relationships/image" Target="../media/image2674.png"/><Relationship Id="rId353" Type="http://schemas.openxmlformats.org/officeDocument/2006/relationships/customXml" Target="../ink/ink2815.xml"/><Relationship Id="rId374" Type="http://schemas.openxmlformats.org/officeDocument/2006/relationships/image" Target="../media/image2697.png"/><Relationship Id="rId395" Type="http://schemas.openxmlformats.org/officeDocument/2006/relationships/customXml" Target="../ink/ink2836.xml"/><Relationship Id="rId409" Type="http://schemas.openxmlformats.org/officeDocument/2006/relationships/customXml" Target="../ink/ink2843.xml"/><Relationship Id="rId71" Type="http://schemas.openxmlformats.org/officeDocument/2006/relationships/customXml" Target="../ink/ink2674.xml"/><Relationship Id="rId92" Type="http://schemas.openxmlformats.org/officeDocument/2006/relationships/image" Target="../media/image2539.png"/><Relationship Id="rId213" Type="http://schemas.openxmlformats.org/officeDocument/2006/relationships/customXml" Target="../ink/ink2745.xml"/><Relationship Id="rId234" Type="http://schemas.openxmlformats.org/officeDocument/2006/relationships/image" Target="../media/image2619.png"/><Relationship Id="rId420" Type="http://schemas.openxmlformats.org/officeDocument/2006/relationships/image" Target="../media/image2724.png"/><Relationship Id="rId2" Type="http://schemas.openxmlformats.org/officeDocument/2006/relationships/image" Target="../media/image2488.png"/><Relationship Id="rId29" Type="http://schemas.openxmlformats.org/officeDocument/2006/relationships/customXml" Target="../ink/ink2653.xml"/><Relationship Id="rId255" Type="http://schemas.openxmlformats.org/officeDocument/2006/relationships/customXml" Target="../ink/ink2766.xml"/><Relationship Id="rId276" Type="http://schemas.openxmlformats.org/officeDocument/2006/relationships/image" Target="../media/image2643.png"/><Relationship Id="rId297" Type="http://schemas.openxmlformats.org/officeDocument/2006/relationships/customXml" Target="../ink/ink2787.xml"/><Relationship Id="rId441" Type="http://schemas.openxmlformats.org/officeDocument/2006/relationships/customXml" Target="../ink/ink2859.xml"/><Relationship Id="rId40" Type="http://schemas.openxmlformats.org/officeDocument/2006/relationships/image" Target="../media/image2509.png"/><Relationship Id="rId115" Type="http://schemas.openxmlformats.org/officeDocument/2006/relationships/customXml" Target="../ink/ink2696.xml"/><Relationship Id="rId136" Type="http://schemas.openxmlformats.org/officeDocument/2006/relationships/image" Target="../media/image2564.png"/><Relationship Id="rId157" Type="http://schemas.openxmlformats.org/officeDocument/2006/relationships/customXml" Target="../ink/ink2717.xml"/><Relationship Id="rId178" Type="http://schemas.openxmlformats.org/officeDocument/2006/relationships/image" Target="../media/image2587.png"/><Relationship Id="rId301" Type="http://schemas.openxmlformats.org/officeDocument/2006/relationships/customXml" Target="../ink/ink2789.xml"/><Relationship Id="rId322" Type="http://schemas.openxmlformats.org/officeDocument/2006/relationships/image" Target="../media/image2668.png"/><Relationship Id="rId343" Type="http://schemas.openxmlformats.org/officeDocument/2006/relationships/customXml" Target="../ink/ink2810.xml"/><Relationship Id="rId364" Type="http://schemas.openxmlformats.org/officeDocument/2006/relationships/image" Target="../media/image2692.png"/><Relationship Id="rId61" Type="http://schemas.openxmlformats.org/officeDocument/2006/relationships/customXml" Target="../ink/ink2669.xml"/><Relationship Id="rId82" Type="http://schemas.openxmlformats.org/officeDocument/2006/relationships/image" Target="../media/image2534.png"/><Relationship Id="rId199" Type="http://schemas.openxmlformats.org/officeDocument/2006/relationships/customXml" Target="../ink/ink2738.xml"/><Relationship Id="rId203" Type="http://schemas.openxmlformats.org/officeDocument/2006/relationships/customXml" Target="../ink/ink2740.xml"/><Relationship Id="rId385" Type="http://schemas.openxmlformats.org/officeDocument/2006/relationships/customXml" Target="../ink/ink2831.xml"/><Relationship Id="rId19" Type="http://schemas.openxmlformats.org/officeDocument/2006/relationships/customXml" Target="../ink/ink2648.xml"/><Relationship Id="rId224" Type="http://schemas.openxmlformats.org/officeDocument/2006/relationships/image" Target="../media/image2614.png"/><Relationship Id="rId245" Type="http://schemas.openxmlformats.org/officeDocument/2006/relationships/customXml" Target="../ink/ink2761.xml"/><Relationship Id="rId266" Type="http://schemas.openxmlformats.org/officeDocument/2006/relationships/image" Target="../media/image2637.png"/><Relationship Id="rId287" Type="http://schemas.openxmlformats.org/officeDocument/2006/relationships/customXml" Target="../ink/ink2782.xml"/><Relationship Id="rId410" Type="http://schemas.openxmlformats.org/officeDocument/2006/relationships/image" Target="../media/image2718.png"/><Relationship Id="rId431" Type="http://schemas.openxmlformats.org/officeDocument/2006/relationships/customXml" Target="../ink/ink2854.xml"/><Relationship Id="rId30" Type="http://schemas.openxmlformats.org/officeDocument/2006/relationships/image" Target="../media/image2504.png"/><Relationship Id="rId105" Type="http://schemas.openxmlformats.org/officeDocument/2006/relationships/customXml" Target="../ink/ink2691.xml"/><Relationship Id="rId126" Type="http://schemas.openxmlformats.org/officeDocument/2006/relationships/image" Target="../media/image2558.png"/><Relationship Id="rId147" Type="http://schemas.openxmlformats.org/officeDocument/2006/relationships/customXml" Target="../ink/ink2712.xml"/><Relationship Id="rId168" Type="http://schemas.openxmlformats.org/officeDocument/2006/relationships/image" Target="../media/image2582.png"/><Relationship Id="rId312" Type="http://schemas.openxmlformats.org/officeDocument/2006/relationships/image" Target="../media/image2663.png"/><Relationship Id="rId333" Type="http://schemas.openxmlformats.org/officeDocument/2006/relationships/customXml" Target="../ink/ink2805.xml"/><Relationship Id="rId354" Type="http://schemas.openxmlformats.org/officeDocument/2006/relationships/image" Target="../media/image2686.png"/><Relationship Id="rId51" Type="http://schemas.openxmlformats.org/officeDocument/2006/relationships/customXml" Target="../ink/ink2664.xml"/><Relationship Id="rId72" Type="http://schemas.openxmlformats.org/officeDocument/2006/relationships/image" Target="../media/image2528.png"/><Relationship Id="rId93" Type="http://schemas.openxmlformats.org/officeDocument/2006/relationships/customXml" Target="../ink/ink2685.xml"/><Relationship Id="rId189" Type="http://schemas.openxmlformats.org/officeDocument/2006/relationships/customXml" Target="../ink/ink2733.xml"/><Relationship Id="rId375" Type="http://schemas.openxmlformats.org/officeDocument/2006/relationships/customXml" Target="../ink/ink2826.xml"/><Relationship Id="rId396" Type="http://schemas.openxmlformats.org/officeDocument/2006/relationships/image" Target="../media/image2709.png"/><Relationship Id="rId3" Type="http://schemas.openxmlformats.org/officeDocument/2006/relationships/customXml" Target="../ink/ink2640.xml"/><Relationship Id="rId214" Type="http://schemas.openxmlformats.org/officeDocument/2006/relationships/image" Target="../media/image2607.png"/><Relationship Id="rId235" Type="http://schemas.openxmlformats.org/officeDocument/2006/relationships/customXml" Target="../ink/ink2756.xml"/><Relationship Id="rId256" Type="http://schemas.openxmlformats.org/officeDocument/2006/relationships/image" Target="../media/image2632.png"/><Relationship Id="rId277" Type="http://schemas.openxmlformats.org/officeDocument/2006/relationships/customXml" Target="../ink/ink2777.xml"/><Relationship Id="rId298" Type="http://schemas.openxmlformats.org/officeDocument/2006/relationships/image" Target="../media/image2655.png"/><Relationship Id="rId400" Type="http://schemas.openxmlformats.org/officeDocument/2006/relationships/image" Target="../media/image2713.png"/><Relationship Id="rId421" Type="http://schemas.openxmlformats.org/officeDocument/2006/relationships/customXml" Target="../ink/ink2849.xml"/><Relationship Id="rId442" Type="http://schemas.openxmlformats.org/officeDocument/2006/relationships/image" Target="../media/image2736.png"/><Relationship Id="rId116" Type="http://schemas.openxmlformats.org/officeDocument/2006/relationships/image" Target="../media/image2553.png"/><Relationship Id="rId137" Type="http://schemas.openxmlformats.org/officeDocument/2006/relationships/customXml" Target="../ink/ink2707.xml"/><Relationship Id="rId158" Type="http://schemas.openxmlformats.org/officeDocument/2006/relationships/image" Target="../media/image2576.png"/><Relationship Id="rId302" Type="http://schemas.openxmlformats.org/officeDocument/2006/relationships/image" Target="../media/image2657.png"/><Relationship Id="rId323" Type="http://schemas.openxmlformats.org/officeDocument/2006/relationships/customXml" Target="../ink/ink2800.xml"/><Relationship Id="rId344" Type="http://schemas.openxmlformats.org/officeDocument/2006/relationships/image" Target="../media/image2681.png"/><Relationship Id="rId20" Type="http://schemas.openxmlformats.org/officeDocument/2006/relationships/image" Target="../media/image2498.png"/><Relationship Id="rId41" Type="http://schemas.openxmlformats.org/officeDocument/2006/relationships/customXml" Target="../ink/ink2659.xml"/><Relationship Id="rId62" Type="http://schemas.openxmlformats.org/officeDocument/2006/relationships/image" Target="../media/image2523.png"/><Relationship Id="rId83" Type="http://schemas.openxmlformats.org/officeDocument/2006/relationships/customXml" Target="../ink/ink2680.xml"/><Relationship Id="rId179" Type="http://schemas.openxmlformats.org/officeDocument/2006/relationships/customXml" Target="../ink/ink2728.xml"/><Relationship Id="rId365" Type="http://schemas.openxmlformats.org/officeDocument/2006/relationships/customXml" Target="../ink/ink2821.xml"/><Relationship Id="rId386" Type="http://schemas.openxmlformats.org/officeDocument/2006/relationships/image" Target="../media/image2704.png"/><Relationship Id="rId190" Type="http://schemas.openxmlformats.org/officeDocument/2006/relationships/image" Target="../media/image2594.png"/><Relationship Id="rId204" Type="http://schemas.openxmlformats.org/officeDocument/2006/relationships/image" Target="../media/image2602.png"/><Relationship Id="rId225" Type="http://schemas.openxmlformats.org/officeDocument/2006/relationships/customXml" Target="../ink/ink2751.xml"/><Relationship Id="rId246" Type="http://schemas.openxmlformats.org/officeDocument/2006/relationships/image" Target="../media/image2626.png"/><Relationship Id="rId267" Type="http://schemas.openxmlformats.org/officeDocument/2006/relationships/customXml" Target="../ink/ink2772.xml"/><Relationship Id="rId288" Type="http://schemas.openxmlformats.org/officeDocument/2006/relationships/image" Target="../media/image2649.png"/><Relationship Id="rId411" Type="http://schemas.openxmlformats.org/officeDocument/2006/relationships/customXml" Target="../ink/ink2844.xml"/><Relationship Id="rId432" Type="http://schemas.openxmlformats.org/officeDocument/2006/relationships/image" Target="../media/image2731.png"/><Relationship Id="rId106" Type="http://schemas.openxmlformats.org/officeDocument/2006/relationships/image" Target="../media/image2547.png"/><Relationship Id="rId127" Type="http://schemas.openxmlformats.org/officeDocument/2006/relationships/customXml" Target="../ink/ink2702.xml"/><Relationship Id="rId313" Type="http://schemas.openxmlformats.org/officeDocument/2006/relationships/customXml" Target="../ink/ink2795.xml"/><Relationship Id="rId10" Type="http://schemas.openxmlformats.org/officeDocument/2006/relationships/image" Target="../media/image2493.png"/><Relationship Id="rId31" Type="http://schemas.openxmlformats.org/officeDocument/2006/relationships/customXml" Target="../ink/ink2654.xml"/><Relationship Id="rId52" Type="http://schemas.openxmlformats.org/officeDocument/2006/relationships/image" Target="../media/image2517.png"/><Relationship Id="rId73" Type="http://schemas.openxmlformats.org/officeDocument/2006/relationships/customXml" Target="../ink/ink2675.xml"/><Relationship Id="rId94" Type="http://schemas.openxmlformats.org/officeDocument/2006/relationships/image" Target="../media/image2541.png"/><Relationship Id="rId148" Type="http://schemas.openxmlformats.org/officeDocument/2006/relationships/image" Target="../media/image2571.png"/><Relationship Id="rId169" Type="http://schemas.openxmlformats.org/officeDocument/2006/relationships/customXml" Target="../ink/ink2723.xml"/><Relationship Id="rId334" Type="http://schemas.openxmlformats.org/officeDocument/2006/relationships/image" Target="../media/image2675.png"/><Relationship Id="rId355" Type="http://schemas.openxmlformats.org/officeDocument/2006/relationships/customXml" Target="../ink/ink2816.xml"/><Relationship Id="rId376" Type="http://schemas.openxmlformats.org/officeDocument/2006/relationships/image" Target="../media/image2698.png"/><Relationship Id="rId397" Type="http://schemas.openxmlformats.org/officeDocument/2006/relationships/customXml" Target="../ink/ink2837.xml"/><Relationship Id="rId4" Type="http://schemas.openxmlformats.org/officeDocument/2006/relationships/image" Target="../media/image2489.png"/><Relationship Id="rId180" Type="http://schemas.openxmlformats.org/officeDocument/2006/relationships/image" Target="../media/image2588.png"/><Relationship Id="rId215" Type="http://schemas.openxmlformats.org/officeDocument/2006/relationships/customXml" Target="../ink/ink2746.xml"/><Relationship Id="rId236" Type="http://schemas.openxmlformats.org/officeDocument/2006/relationships/image" Target="../media/image2621.png"/><Relationship Id="rId257" Type="http://schemas.openxmlformats.org/officeDocument/2006/relationships/customXml" Target="../ink/ink2767.xml"/><Relationship Id="rId278" Type="http://schemas.openxmlformats.org/officeDocument/2006/relationships/image" Target="../media/image2644.png"/><Relationship Id="rId401" Type="http://schemas.openxmlformats.org/officeDocument/2006/relationships/customXml" Target="../ink/ink2839.xml"/><Relationship Id="rId422" Type="http://schemas.openxmlformats.org/officeDocument/2006/relationships/image" Target="../media/image2725.png"/><Relationship Id="rId303" Type="http://schemas.openxmlformats.org/officeDocument/2006/relationships/customXml" Target="../ink/ink2790.xml"/><Relationship Id="rId42" Type="http://schemas.openxmlformats.org/officeDocument/2006/relationships/image" Target="../media/image2512.png"/><Relationship Id="rId84" Type="http://schemas.openxmlformats.org/officeDocument/2006/relationships/image" Target="../media/image2535.png"/><Relationship Id="rId138" Type="http://schemas.openxmlformats.org/officeDocument/2006/relationships/image" Target="../media/image2565.png"/><Relationship Id="rId345" Type="http://schemas.openxmlformats.org/officeDocument/2006/relationships/customXml" Target="../ink/ink2811.xml"/><Relationship Id="rId387" Type="http://schemas.openxmlformats.org/officeDocument/2006/relationships/customXml" Target="../ink/ink2832.xml"/><Relationship Id="rId191" Type="http://schemas.openxmlformats.org/officeDocument/2006/relationships/customXml" Target="../ink/ink2734.xml"/><Relationship Id="rId205" Type="http://schemas.openxmlformats.org/officeDocument/2006/relationships/customXml" Target="../ink/ink2741.xml"/><Relationship Id="rId247" Type="http://schemas.openxmlformats.org/officeDocument/2006/relationships/customXml" Target="../ink/ink2762.xml"/><Relationship Id="rId412" Type="http://schemas.openxmlformats.org/officeDocument/2006/relationships/image" Target="../media/image2719.png"/><Relationship Id="rId107" Type="http://schemas.openxmlformats.org/officeDocument/2006/relationships/customXml" Target="../ink/ink2692.xml"/><Relationship Id="rId289" Type="http://schemas.openxmlformats.org/officeDocument/2006/relationships/customXml" Target="../ink/ink2783.xml"/><Relationship Id="rId11" Type="http://schemas.openxmlformats.org/officeDocument/2006/relationships/customXml" Target="../ink/ink2644.xml"/><Relationship Id="rId53" Type="http://schemas.openxmlformats.org/officeDocument/2006/relationships/customXml" Target="../ink/ink2665.xml"/><Relationship Id="rId149" Type="http://schemas.openxmlformats.org/officeDocument/2006/relationships/customXml" Target="../ink/ink2713.xml"/><Relationship Id="rId314" Type="http://schemas.openxmlformats.org/officeDocument/2006/relationships/image" Target="../media/image2664.png"/><Relationship Id="rId356" Type="http://schemas.openxmlformats.org/officeDocument/2006/relationships/image" Target="../media/image2687.png"/><Relationship Id="rId398" Type="http://schemas.openxmlformats.org/officeDocument/2006/relationships/image" Target="../media/image2712.png"/><Relationship Id="rId95" Type="http://schemas.openxmlformats.org/officeDocument/2006/relationships/customXml" Target="../ink/ink2686.xml"/><Relationship Id="rId160" Type="http://schemas.openxmlformats.org/officeDocument/2006/relationships/image" Target="../media/image2577.png"/><Relationship Id="rId216" Type="http://schemas.openxmlformats.org/officeDocument/2006/relationships/image" Target="../media/image2608.png"/><Relationship Id="rId423" Type="http://schemas.openxmlformats.org/officeDocument/2006/relationships/customXml" Target="../ink/ink2850.xml"/><Relationship Id="rId258" Type="http://schemas.openxmlformats.org/officeDocument/2006/relationships/image" Target="../media/image2633.png"/><Relationship Id="rId22" Type="http://schemas.openxmlformats.org/officeDocument/2006/relationships/image" Target="../media/image2499.png"/><Relationship Id="rId64" Type="http://schemas.openxmlformats.org/officeDocument/2006/relationships/image" Target="../media/image2524.png"/><Relationship Id="rId118" Type="http://schemas.openxmlformats.org/officeDocument/2006/relationships/image" Target="../media/image2554.png"/><Relationship Id="rId325" Type="http://schemas.openxmlformats.org/officeDocument/2006/relationships/customXml" Target="../ink/ink2801.xml"/><Relationship Id="rId367" Type="http://schemas.openxmlformats.org/officeDocument/2006/relationships/customXml" Target="../ink/ink2822.xml"/><Relationship Id="rId171" Type="http://schemas.openxmlformats.org/officeDocument/2006/relationships/customXml" Target="../ink/ink2724.xml"/><Relationship Id="rId227" Type="http://schemas.openxmlformats.org/officeDocument/2006/relationships/customXml" Target="../ink/ink2752.xml"/><Relationship Id="rId269" Type="http://schemas.openxmlformats.org/officeDocument/2006/relationships/customXml" Target="../ink/ink2773.xml"/><Relationship Id="rId434" Type="http://schemas.openxmlformats.org/officeDocument/2006/relationships/image" Target="../media/image2732.png"/><Relationship Id="rId33" Type="http://schemas.openxmlformats.org/officeDocument/2006/relationships/customXml" Target="../ink/ink2655.xml"/><Relationship Id="rId129" Type="http://schemas.openxmlformats.org/officeDocument/2006/relationships/customXml" Target="../ink/ink2703.xml"/><Relationship Id="rId280" Type="http://schemas.openxmlformats.org/officeDocument/2006/relationships/image" Target="../media/image2645.png"/><Relationship Id="rId336" Type="http://schemas.openxmlformats.org/officeDocument/2006/relationships/image" Target="../media/image2676.png"/><Relationship Id="rId75" Type="http://schemas.openxmlformats.org/officeDocument/2006/relationships/customXml" Target="../ink/ink2676.xml"/><Relationship Id="rId140" Type="http://schemas.openxmlformats.org/officeDocument/2006/relationships/image" Target="../media/image2566.png"/><Relationship Id="rId182" Type="http://schemas.openxmlformats.org/officeDocument/2006/relationships/image" Target="../media/image2589.png"/><Relationship Id="rId378" Type="http://schemas.openxmlformats.org/officeDocument/2006/relationships/image" Target="../media/image2699.png"/><Relationship Id="rId403" Type="http://schemas.openxmlformats.org/officeDocument/2006/relationships/customXml" Target="../ink/ink2840.xml"/><Relationship Id="rId6" Type="http://schemas.openxmlformats.org/officeDocument/2006/relationships/image" Target="../media/image2491.png"/><Relationship Id="rId238" Type="http://schemas.openxmlformats.org/officeDocument/2006/relationships/image" Target="../media/image2622.png"/><Relationship Id="rId291" Type="http://schemas.openxmlformats.org/officeDocument/2006/relationships/customXml" Target="../ink/ink2784.xml"/><Relationship Id="rId305" Type="http://schemas.openxmlformats.org/officeDocument/2006/relationships/customXml" Target="../ink/ink2791.xml"/><Relationship Id="rId347" Type="http://schemas.openxmlformats.org/officeDocument/2006/relationships/customXml" Target="../ink/ink2812.xml"/><Relationship Id="rId44" Type="http://schemas.openxmlformats.org/officeDocument/2006/relationships/image" Target="../media/image2513.png"/><Relationship Id="rId86" Type="http://schemas.openxmlformats.org/officeDocument/2006/relationships/image" Target="../media/image2536.png"/><Relationship Id="rId151" Type="http://schemas.openxmlformats.org/officeDocument/2006/relationships/customXml" Target="../ink/ink2714.xml"/><Relationship Id="rId389" Type="http://schemas.openxmlformats.org/officeDocument/2006/relationships/customXml" Target="../ink/ink2833.xml"/><Relationship Id="rId193" Type="http://schemas.openxmlformats.org/officeDocument/2006/relationships/customXml" Target="../ink/ink2735.xml"/><Relationship Id="rId207" Type="http://schemas.openxmlformats.org/officeDocument/2006/relationships/customXml" Target="../ink/ink2742.xml"/><Relationship Id="rId249" Type="http://schemas.openxmlformats.org/officeDocument/2006/relationships/customXml" Target="../ink/ink2763.xml"/><Relationship Id="rId414" Type="http://schemas.openxmlformats.org/officeDocument/2006/relationships/image" Target="../media/image2721.png"/><Relationship Id="rId13" Type="http://schemas.openxmlformats.org/officeDocument/2006/relationships/customXml" Target="../ink/ink2645.xml"/><Relationship Id="rId109" Type="http://schemas.openxmlformats.org/officeDocument/2006/relationships/customXml" Target="../ink/ink2693.xml"/><Relationship Id="rId260" Type="http://schemas.openxmlformats.org/officeDocument/2006/relationships/image" Target="../media/image2634.png"/><Relationship Id="rId316" Type="http://schemas.openxmlformats.org/officeDocument/2006/relationships/image" Target="../media/image2665.png"/><Relationship Id="rId55" Type="http://schemas.openxmlformats.org/officeDocument/2006/relationships/customXml" Target="../ink/ink2666.xml"/><Relationship Id="rId97" Type="http://schemas.openxmlformats.org/officeDocument/2006/relationships/customXml" Target="../ink/ink2687.xml"/><Relationship Id="rId120" Type="http://schemas.openxmlformats.org/officeDocument/2006/relationships/image" Target="../media/image2555.png"/><Relationship Id="rId358" Type="http://schemas.openxmlformats.org/officeDocument/2006/relationships/image" Target="../media/image2688.png"/><Relationship Id="rId162" Type="http://schemas.openxmlformats.org/officeDocument/2006/relationships/image" Target="../media/image2578.png"/><Relationship Id="rId218" Type="http://schemas.openxmlformats.org/officeDocument/2006/relationships/image" Target="../media/image2609.png"/><Relationship Id="rId425" Type="http://schemas.openxmlformats.org/officeDocument/2006/relationships/customXml" Target="../ink/ink2851.xml"/><Relationship Id="rId271" Type="http://schemas.openxmlformats.org/officeDocument/2006/relationships/customXml" Target="../ink/ink2774.xml"/><Relationship Id="rId24" Type="http://schemas.openxmlformats.org/officeDocument/2006/relationships/image" Target="../media/image2501.png"/><Relationship Id="rId66" Type="http://schemas.openxmlformats.org/officeDocument/2006/relationships/image" Target="../media/image2525.png"/><Relationship Id="rId131" Type="http://schemas.openxmlformats.org/officeDocument/2006/relationships/customXml" Target="../ink/ink2704.xml"/><Relationship Id="rId327" Type="http://schemas.openxmlformats.org/officeDocument/2006/relationships/customXml" Target="../ink/ink2802.xml"/><Relationship Id="rId369" Type="http://schemas.openxmlformats.org/officeDocument/2006/relationships/customXml" Target="../ink/ink2823.xml"/><Relationship Id="rId173" Type="http://schemas.openxmlformats.org/officeDocument/2006/relationships/customXml" Target="../ink/ink2725.xml"/><Relationship Id="rId229" Type="http://schemas.openxmlformats.org/officeDocument/2006/relationships/customXml" Target="../ink/ink2753.xml"/><Relationship Id="rId380" Type="http://schemas.openxmlformats.org/officeDocument/2006/relationships/image" Target="../media/image2701.png"/><Relationship Id="rId436" Type="http://schemas.openxmlformats.org/officeDocument/2006/relationships/image" Target="../media/image2733.png"/><Relationship Id="rId240" Type="http://schemas.openxmlformats.org/officeDocument/2006/relationships/image" Target="../media/image2623.png"/><Relationship Id="rId35" Type="http://schemas.openxmlformats.org/officeDocument/2006/relationships/customXml" Target="../ink/ink2656.xml"/><Relationship Id="rId77" Type="http://schemas.openxmlformats.org/officeDocument/2006/relationships/customXml" Target="../ink/ink2677.xml"/><Relationship Id="rId100" Type="http://schemas.openxmlformats.org/officeDocument/2006/relationships/image" Target="../media/image2544.png"/><Relationship Id="rId282" Type="http://schemas.openxmlformats.org/officeDocument/2006/relationships/image" Target="../media/image2646.png"/><Relationship Id="rId338" Type="http://schemas.openxmlformats.org/officeDocument/2006/relationships/image" Target="../media/image2677.png"/><Relationship Id="rId8" Type="http://schemas.openxmlformats.org/officeDocument/2006/relationships/image" Target="../media/image2492.png"/><Relationship Id="rId142" Type="http://schemas.openxmlformats.org/officeDocument/2006/relationships/image" Target="../media/image2567.png"/><Relationship Id="rId184" Type="http://schemas.openxmlformats.org/officeDocument/2006/relationships/image" Target="../media/image2591.png"/><Relationship Id="rId391" Type="http://schemas.openxmlformats.org/officeDocument/2006/relationships/customXml" Target="../ink/ink2834.xml"/><Relationship Id="rId405" Type="http://schemas.openxmlformats.org/officeDocument/2006/relationships/customXml" Target="../ink/ink2841.xml"/><Relationship Id="rId251" Type="http://schemas.openxmlformats.org/officeDocument/2006/relationships/customXml" Target="../ink/ink2764.xml"/><Relationship Id="rId46" Type="http://schemas.openxmlformats.org/officeDocument/2006/relationships/image" Target="../media/image2514.png"/><Relationship Id="rId293" Type="http://schemas.openxmlformats.org/officeDocument/2006/relationships/customXml" Target="../ink/ink2785.xml"/><Relationship Id="rId307" Type="http://schemas.openxmlformats.org/officeDocument/2006/relationships/customXml" Target="../ink/ink2792.xml"/><Relationship Id="rId349" Type="http://schemas.openxmlformats.org/officeDocument/2006/relationships/customXml" Target="../ink/ink2813.xml"/><Relationship Id="rId88" Type="http://schemas.openxmlformats.org/officeDocument/2006/relationships/image" Target="../media/image2537.png"/><Relationship Id="rId111" Type="http://schemas.openxmlformats.org/officeDocument/2006/relationships/customXml" Target="../ink/ink2694.xml"/><Relationship Id="rId153" Type="http://schemas.openxmlformats.org/officeDocument/2006/relationships/customXml" Target="../ink/ink2715.xml"/><Relationship Id="rId195" Type="http://schemas.openxmlformats.org/officeDocument/2006/relationships/customXml" Target="../ink/ink2736.xml"/><Relationship Id="rId209" Type="http://schemas.openxmlformats.org/officeDocument/2006/relationships/customXml" Target="../ink/ink2743.xml"/><Relationship Id="rId360" Type="http://schemas.openxmlformats.org/officeDocument/2006/relationships/image" Target="../media/image2689.png"/><Relationship Id="rId416" Type="http://schemas.openxmlformats.org/officeDocument/2006/relationships/image" Target="../media/image2722.png"/><Relationship Id="rId220" Type="http://schemas.openxmlformats.org/officeDocument/2006/relationships/image" Target="../media/image2612.png"/><Relationship Id="rId15" Type="http://schemas.openxmlformats.org/officeDocument/2006/relationships/customXml" Target="../ink/ink2646.xml"/><Relationship Id="rId57" Type="http://schemas.openxmlformats.org/officeDocument/2006/relationships/customXml" Target="../ink/ink2667.xml"/><Relationship Id="rId262" Type="http://schemas.openxmlformats.org/officeDocument/2006/relationships/image" Target="../media/image2635.png"/><Relationship Id="rId318" Type="http://schemas.openxmlformats.org/officeDocument/2006/relationships/image" Target="../media/image2666.png"/><Relationship Id="rId99" Type="http://schemas.openxmlformats.org/officeDocument/2006/relationships/customXml" Target="../ink/ink2688.xml"/><Relationship Id="rId122" Type="http://schemas.openxmlformats.org/officeDocument/2006/relationships/image" Target="../media/image2556.png"/><Relationship Id="rId164" Type="http://schemas.openxmlformats.org/officeDocument/2006/relationships/image" Target="../media/image2579.png"/><Relationship Id="rId371" Type="http://schemas.openxmlformats.org/officeDocument/2006/relationships/customXml" Target="../ink/ink2824.xml"/><Relationship Id="rId427" Type="http://schemas.openxmlformats.org/officeDocument/2006/relationships/customXml" Target="../ink/ink2852.xml"/><Relationship Id="rId26" Type="http://schemas.openxmlformats.org/officeDocument/2006/relationships/image" Target="../media/image2502.png"/><Relationship Id="rId231" Type="http://schemas.openxmlformats.org/officeDocument/2006/relationships/customXml" Target="../ink/ink2754.xml"/><Relationship Id="rId273" Type="http://schemas.openxmlformats.org/officeDocument/2006/relationships/customXml" Target="../ink/ink2775.xml"/><Relationship Id="rId329" Type="http://schemas.openxmlformats.org/officeDocument/2006/relationships/customXml" Target="../ink/ink2803.xml"/><Relationship Id="rId68" Type="http://schemas.openxmlformats.org/officeDocument/2006/relationships/image" Target="../media/image2526.png"/><Relationship Id="rId133" Type="http://schemas.openxmlformats.org/officeDocument/2006/relationships/customXml" Target="../ink/ink2705.xml"/><Relationship Id="rId175" Type="http://schemas.openxmlformats.org/officeDocument/2006/relationships/customXml" Target="../ink/ink2726.xml"/><Relationship Id="rId340" Type="http://schemas.openxmlformats.org/officeDocument/2006/relationships/image" Target="../media/image2678.png"/><Relationship Id="rId200" Type="http://schemas.openxmlformats.org/officeDocument/2006/relationships/image" Target="../media/image2599.png"/><Relationship Id="rId382" Type="http://schemas.openxmlformats.org/officeDocument/2006/relationships/image" Target="../media/image2702.png"/><Relationship Id="rId438" Type="http://schemas.openxmlformats.org/officeDocument/2006/relationships/image" Target="../media/image2734.png"/><Relationship Id="rId242" Type="http://schemas.openxmlformats.org/officeDocument/2006/relationships/image" Target="../media/image2624.png"/><Relationship Id="rId284" Type="http://schemas.openxmlformats.org/officeDocument/2006/relationships/image" Target="../media/image2647.png"/><Relationship Id="rId37" Type="http://schemas.openxmlformats.org/officeDocument/2006/relationships/customXml" Target="../ink/ink2657.xml"/><Relationship Id="rId79" Type="http://schemas.openxmlformats.org/officeDocument/2006/relationships/customXml" Target="../ink/ink2678.xml"/><Relationship Id="rId102" Type="http://schemas.openxmlformats.org/officeDocument/2006/relationships/image" Target="../media/image2545.png"/><Relationship Id="rId144" Type="http://schemas.openxmlformats.org/officeDocument/2006/relationships/image" Target="../media/image2568.png"/><Relationship Id="rId90" Type="http://schemas.openxmlformats.org/officeDocument/2006/relationships/image" Target="../media/image2538.png"/><Relationship Id="rId186" Type="http://schemas.openxmlformats.org/officeDocument/2006/relationships/image" Target="../media/image2592.png"/><Relationship Id="rId351" Type="http://schemas.openxmlformats.org/officeDocument/2006/relationships/customXml" Target="../ink/ink2814.xml"/><Relationship Id="rId393" Type="http://schemas.openxmlformats.org/officeDocument/2006/relationships/customXml" Target="../ink/ink2835.xml"/><Relationship Id="rId407" Type="http://schemas.openxmlformats.org/officeDocument/2006/relationships/customXml" Target="../ink/ink2842.xml"/><Relationship Id="rId211" Type="http://schemas.openxmlformats.org/officeDocument/2006/relationships/customXml" Target="../ink/ink2744.xml"/><Relationship Id="rId253" Type="http://schemas.openxmlformats.org/officeDocument/2006/relationships/customXml" Target="../ink/ink2765.xml"/><Relationship Id="rId295" Type="http://schemas.openxmlformats.org/officeDocument/2006/relationships/customXml" Target="../ink/ink2786.xml"/><Relationship Id="rId309" Type="http://schemas.openxmlformats.org/officeDocument/2006/relationships/customXml" Target="../ink/ink2793.xml"/><Relationship Id="rId48" Type="http://schemas.openxmlformats.org/officeDocument/2006/relationships/image" Target="../media/image2515.png"/><Relationship Id="rId113" Type="http://schemas.openxmlformats.org/officeDocument/2006/relationships/customXml" Target="../ink/ink2695.xml"/><Relationship Id="rId320" Type="http://schemas.openxmlformats.org/officeDocument/2006/relationships/image" Target="../media/image2667.png"/><Relationship Id="rId155" Type="http://schemas.openxmlformats.org/officeDocument/2006/relationships/customXml" Target="../ink/ink2716.xml"/><Relationship Id="rId197" Type="http://schemas.openxmlformats.org/officeDocument/2006/relationships/customXml" Target="../ink/ink2737.xml"/><Relationship Id="rId362" Type="http://schemas.openxmlformats.org/officeDocument/2006/relationships/image" Target="../media/image2691.png"/><Relationship Id="rId418" Type="http://schemas.openxmlformats.org/officeDocument/2006/relationships/image" Target="../media/image2723.png"/><Relationship Id="rId222" Type="http://schemas.openxmlformats.org/officeDocument/2006/relationships/image" Target="../media/image2613.png"/><Relationship Id="rId264" Type="http://schemas.openxmlformats.org/officeDocument/2006/relationships/image" Target="../media/image2636.png"/><Relationship Id="rId17" Type="http://schemas.openxmlformats.org/officeDocument/2006/relationships/customXml" Target="../ink/ink2647.xml"/><Relationship Id="rId59" Type="http://schemas.openxmlformats.org/officeDocument/2006/relationships/customXml" Target="../ink/ink2668.xml"/><Relationship Id="rId124" Type="http://schemas.openxmlformats.org/officeDocument/2006/relationships/image" Target="../media/image2557.png"/><Relationship Id="rId70" Type="http://schemas.openxmlformats.org/officeDocument/2006/relationships/image" Target="../media/image2527.png"/><Relationship Id="rId166" Type="http://schemas.openxmlformats.org/officeDocument/2006/relationships/image" Target="../media/image2581.png"/><Relationship Id="rId331" Type="http://schemas.openxmlformats.org/officeDocument/2006/relationships/customXml" Target="../ink/ink2804.xml"/><Relationship Id="rId373" Type="http://schemas.openxmlformats.org/officeDocument/2006/relationships/customXml" Target="../ink/ink2825.xml"/><Relationship Id="rId429" Type="http://schemas.openxmlformats.org/officeDocument/2006/relationships/customXml" Target="../ink/ink2853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2755.xml"/><Relationship Id="rId440" Type="http://schemas.openxmlformats.org/officeDocument/2006/relationships/image" Target="../media/image2735.png"/><Relationship Id="rId28" Type="http://schemas.openxmlformats.org/officeDocument/2006/relationships/image" Target="../media/image2503.png"/><Relationship Id="rId275" Type="http://schemas.openxmlformats.org/officeDocument/2006/relationships/customXml" Target="../ink/ink2776.xml"/><Relationship Id="rId300" Type="http://schemas.openxmlformats.org/officeDocument/2006/relationships/image" Target="../media/image2656.png"/><Relationship Id="rId81" Type="http://schemas.openxmlformats.org/officeDocument/2006/relationships/customXml" Target="../ink/ink2679.xml"/><Relationship Id="rId135" Type="http://schemas.openxmlformats.org/officeDocument/2006/relationships/customXml" Target="../ink/ink2706.xml"/><Relationship Id="rId177" Type="http://schemas.openxmlformats.org/officeDocument/2006/relationships/customXml" Target="../ink/ink2727.xml"/><Relationship Id="rId342" Type="http://schemas.openxmlformats.org/officeDocument/2006/relationships/image" Target="../media/image2679.png"/><Relationship Id="rId384" Type="http://schemas.openxmlformats.org/officeDocument/2006/relationships/image" Target="../media/image2703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51.png"/><Relationship Id="rId117" Type="http://schemas.openxmlformats.org/officeDocument/2006/relationships/customXml" Target="../ink/ink2917.xml"/><Relationship Id="rId21" Type="http://schemas.openxmlformats.org/officeDocument/2006/relationships/customXml" Target="../ink/ink2869.xml"/><Relationship Id="rId42" Type="http://schemas.openxmlformats.org/officeDocument/2006/relationships/image" Target="../media/image2759.png"/><Relationship Id="rId47" Type="http://schemas.openxmlformats.org/officeDocument/2006/relationships/customXml" Target="../ink/ink2882.xml"/><Relationship Id="rId63" Type="http://schemas.openxmlformats.org/officeDocument/2006/relationships/customXml" Target="../ink/ink2890.xml"/><Relationship Id="rId68" Type="http://schemas.openxmlformats.org/officeDocument/2006/relationships/image" Target="../media/image2774.png"/><Relationship Id="rId84" Type="http://schemas.openxmlformats.org/officeDocument/2006/relationships/image" Target="../media/image2783.png"/><Relationship Id="rId89" Type="http://schemas.openxmlformats.org/officeDocument/2006/relationships/customXml" Target="../ink/ink2903.xml"/><Relationship Id="rId112" Type="http://schemas.openxmlformats.org/officeDocument/2006/relationships/image" Target="../media/image2798.png"/><Relationship Id="rId16" Type="http://schemas.openxmlformats.org/officeDocument/2006/relationships/image" Target="../media/image2745.png"/><Relationship Id="rId107" Type="http://schemas.openxmlformats.org/officeDocument/2006/relationships/customXml" Target="../ink/ink2912.xml"/><Relationship Id="rId11" Type="http://schemas.openxmlformats.org/officeDocument/2006/relationships/customXml" Target="../ink/ink2864.xml"/><Relationship Id="rId32" Type="http://schemas.openxmlformats.org/officeDocument/2006/relationships/image" Target="../media/image2754.png"/><Relationship Id="rId37" Type="http://schemas.openxmlformats.org/officeDocument/2006/relationships/customXml" Target="../ink/ink2877.xml"/><Relationship Id="rId53" Type="http://schemas.openxmlformats.org/officeDocument/2006/relationships/customXml" Target="../ink/ink2885.xml"/><Relationship Id="rId58" Type="http://schemas.openxmlformats.org/officeDocument/2006/relationships/image" Target="../media/image2768.png"/><Relationship Id="rId74" Type="http://schemas.openxmlformats.org/officeDocument/2006/relationships/image" Target="../media/image2777.png"/><Relationship Id="rId79" Type="http://schemas.openxmlformats.org/officeDocument/2006/relationships/customXml" Target="../ink/ink2898.xml"/><Relationship Id="rId102" Type="http://schemas.openxmlformats.org/officeDocument/2006/relationships/image" Target="../media/image2793.png"/><Relationship Id="rId123" Type="http://schemas.openxmlformats.org/officeDocument/2006/relationships/customXml" Target="../ink/ink2920.xml"/><Relationship Id="rId5" Type="http://schemas.openxmlformats.org/officeDocument/2006/relationships/customXml" Target="../ink/ink2861.xml"/><Relationship Id="rId90" Type="http://schemas.openxmlformats.org/officeDocument/2006/relationships/image" Target="../media/image2786.png"/><Relationship Id="rId95" Type="http://schemas.openxmlformats.org/officeDocument/2006/relationships/customXml" Target="../ink/ink2906.xml"/><Relationship Id="rId22" Type="http://schemas.openxmlformats.org/officeDocument/2006/relationships/image" Target="../media/image2748.png"/><Relationship Id="rId27" Type="http://schemas.openxmlformats.org/officeDocument/2006/relationships/customXml" Target="../ink/ink2872.xml"/><Relationship Id="rId43" Type="http://schemas.openxmlformats.org/officeDocument/2006/relationships/customXml" Target="../ink/ink2880.xml"/><Relationship Id="rId48" Type="http://schemas.openxmlformats.org/officeDocument/2006/relationships/image" Target="../media/image2763.png"/><Relationship Id="rId64" Type="http://schemas.openxmlformats.org/officeDocument/2006/relationships/image" Target="../media/image2772.png"/><Relationship Id="rId69" Type="http://schemas.openxmlformats.org/officeDocument/2006/relationships/customXml" Target="../ink/ink2893.xml"/><Relationship Id="rId113" Type="http://schemas.openxmlformats.org/officeDocument/2006/relationships/customXml" Target="../ink/ink2915.xml"/><Relationship Id="rId118" Type="http://schemas.openxmlformats.org/officeDocument/2006/relationships/image" Target="../media/image2802.png"/><Relationship Id="rId80" Type="http://schemas.openxmlformats.org/officeDocument/2006/relationships/image" Target="../media/image2781.png"/><Relationship Id="rId85" Type="http://schemas.openxmlformats.org/officeDocument/2006/relationships/customXml" Target="../ink/ink2901.xml"/><Relationship Id="rId12" Type="http://schemas.openxmlformats.org/officeDocument/2006/relationships/image" Target="../media/image2743.png"/><Relationship Id="rId17" Type="http://schemas.openxmlformats.org/officeDocument/2006/relationships/customXml" Target="../ink/ink2867.xml"/><Relationship Id="rId33" Type="http://schemas.openxmlformats.org/officeDocument/2006/relationships/customXml" Target="../ink/ink2875.xml"/><Relationship Id="rId38" Type="http://schemas.openxmlformats.org/officeDocument/2006/relationships/image" Target="../media/image2757.png"/><Relationship Id="rId59" Type="http://schemas.openxmlformats.org/officeDocument/2006/relationships/customXml" Target="../ink/ink2888.xml"/><Relationship Id="rId103" Type="http://schemas.openxmlformats.org/officeDocument/2006/relationships/customXml" Target="../ink/ink2910.xml"/><Relationship Id="rId108" Type="http://schemas.openxmlformats.org/officeDocument/2006/relationships/image" Target="../media/image2796.png"/><Relationship Id="rId124" Type="http://schemas.openxmlformats.org/officeDocument/2006/relationships/image" Target="../media/image2804.png"/><Relationship Id="rId54" Type="http://schemas.openxmlformats.org/officeDocument/2006/relationships/image" Target="../media/image2766.png"/><Relationship Id="rId70" Type="http://schemas.openxmlformats.org/officeDocument/2006/relationships/image" Target="../media/image2775.png"/><Relationship Id="rId75" Type="http://schemas.openxmlformats.org/officeDocument/2006/relationships/customXml" Target="../ink/ink2896.xml"/><Relationship Id="rId91" Type="http://schemas.openxmlformats.org/officeDocument/2006/relationships/customXml" Target="../ink/ink2904.xml"/><Relationship Id="rId96" Type="http://schemas.openxmlformats.org/officeDocument/2006/relationships/image" Target="../media/image27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39.png"/><Relationship Id="rId23" Type="http://schemas.openxmlformats.org/officeDocument/2006/relationships/customXml" Target="../ink/ink2870.xml"/><Relationship Id="rId28" Type="http://schemas.openxmlformats.org/officeDocument/2006/relationships/image" Target="../media/image2752.png"/><Relationship Id="rId49" Type="http://schemas.openxmlformats.org/officeDocument/2006/relationships/customXml" Target="../ink/ink2883.xml"/><Relationship Id="rId114" Type="http://schemas.openxmlformats.org/officeDocument/2006/relationships/image" Target="../media/image2799.png"/><Relationship Id="rId119" Type="http://schemas.openxmlformats.org/officeDocument/2006/relationships/customXml" Target="../ink/ink2918.xml"/><Relationship Id="rId44" Type="http://schemas.openxmlformats.org/officeDocument/2006/relationships/image" Target="../media/image2761.png"/><Relationship Id="rId60" Type="http://schemas.openxmlformats.org/officeDocument/2006/relationships/image" Target="../media/image2769.png"/><Relationship Id="rId65" Type="http://schemas.openxmlformats.org/officeDocument/2006/relationships/customXml" Target="../ink/ink2891.xml"/><Relationship Id="rId81" Type="http://schemas.openxmlformats.org/officeDocument/2006/relationships/customXml" Target="../ink/ink2899.xml"/><Relationship Id="rId86" Type="http://schemas.openxmlformats.org/officeDocument/2006/relationships/image" Target="../media/image2784.png"/><Relationship Id="rId4" Type="http://schemas.openxmlformats.org/officeDocument/2006/relationships/image" Target="../media/image2738.png"/><Relationship Id="rId9" Type="http://schemas.openxmlformats.org/officeDocument/2006/relationships/customXml" Target="../ink/ink2863.xml"/><Relationship Id="rId13" Type="http://schemas.openxmlformats.org/officeDocument/2006/relationships/customXml" Target="../ink/ink2865.xml"/><Relationship Id="rId18" Type="http://schemas.openxmlformats.org/officeDocument/2006/relationships/image" Target="../media/image2746.png"/><Relationship Id="rId39" Type="http://schemas.openxmlformats.org/officeDocument/2006/relationships/customXml" Target="../ink/ink2878.xml"/><Relationship Id="rId109" Type="http://schemas.openxmlformats.org/officeDocument/2006/relationships/customXml" Target="../ink/ink2913.xml"/><Relationship Id="rId34" Type="http://schemas.openxmlformats.org/officeDocument/2006/relationships/image" Target="../media/image2755.png"/><Relationship Id="rId50" Type="http://schemas.openxmlformats.org/officeDocument/2006/relationships/image" Target="../media/image2764.png"/><Relationship Id="rId55" Type="http://schemas.openxmlformats.org/officeDocument/2006/relationships/customXml" Target="../ink/ink2886.xml"/><Relationship Id="rId76" Type="http://schemas.openxmlformats.org/officeDocument/2006/relationships/image" Target="../media/image2778.png"/><Relationship Id="rId97" Type="http://schemas.openxmlformats.org/officeDocument/2006/relationships/customXml" Target="../ink/ink2907.xml"/><Relationship Id="rId104" Type="http://schemas.openxmlformats.org/officeDocument/2006/relationships/image" Target="../media/image2794.png"/><Relationship Id="rId120" Type="http://schemas.openxmlformats.org/officeDocument/2006/relationships/image" Target="../media/image2803.png"/><Relationship Id="rId7" Type="http://schemas.openxmlformats.org/officeDocument/2006/relationships/customXml" Target="../ink/ink2862.xml"/><Relationship Id="rId71" Type="http://schemas.openxmlformats.org/officeDocument/2006/relationships/customXml" Target="../ink/ink2894.xml"/><Relationship Id="rId92" Type="http://schemas.openxmlformats.org/officeDocument/2006/relationships/image" Target="../media/image2787.png"/><Relationship Id="rId2" Type="http://schemas.openxmlformats.org/officeDocument/2006/relationships/image" Target="../media/image2737.png"/><Relationship Id="rId29" Type="http://schemas.openxmlformats.org/officeDocument/2006/relationships/customXml" Target="../ink/ink2873.xml"/><Relationship Id="rId24" Type="http://schemas.openxmlformats.org/officeDocument/2006/relationships/image" Target="../media/image2749.png"/><Relationship Id="rId40" Type="http://schemas.openxmlformats.org/officeDocument/2006/relationships/image" Target="../media/image2758.png"/><Relationship Id="rId45" Type="http://schemas.openxmlformats.org/officeDocument/2006/relationships/customXml" Target="../ink/ink2881.xml"/><Relationship Id="rId66" Type="http://schemas.openxmlformats.org/officeDocument/2006/relationships/image" Target="../media/image2773.png"/><Relationship Id="rId87" Type="http://schemas.openxmlformats.org/officeDocument/2006/relationships/customXml" Target="../ink/ink2902.xml"/><Relationship Id="rId110" Type="http://schemas.openxmlformats.org/officeDocument/2006/relationships/image" Target="../media/image2797.png"/><Relationship Id="rId115" Type="http://schemas.openxmlformats.org/officeDocument/2006/relationships/customXml" Target="../ink/ink2916.xml"/><Relationship Id="rId61" Type="http://schemas.openxmlformats.org/officeDocument/2006/relationships/customXml" Target="../ink/ink2889.xml"/><Relationship Id="rId82" Type="http://schemas.openxmlformats.org/officeDocument/2006/relationships/image" Target="../media/image2782.png"/><Relationship Id="rId19" Type="http://schemas.openxmlformats.org/officeDocument/2006/relationships/customXml" Target="../ink/ink2868.xml"/><Relationship Id="rId14" Type="http://schemas.openxmlformats.org/officeDocument/2006/relationships/image" Target="../media/image2744.png"/><Relationship Id="rId30" Type="http://schemas.openxmlformats.org/officeDocument/2006/relationships/image" Target="../media/image2753.png"/><Relationship Id="rId35" Type="http://schemas.openxmlformats.org/officeDocument/2006/relationships/customXml" Target="../ink/ink2876.xml"/><Relationship Id="rId56" Type="http://schemas.openxmlformats.org/officeDocument/2006/relationships/image" Target="../media/image2767.png"/><Relationship Id="rId77" Type="http://schemas.openxmlformats.org/officeDocument/2006/relationships/customXml" Target="../ink/ink2897.xml"/><Relationship Id="rId100" Type="http://schemas.openxmlformats.org/officeDocument/2006/relationships/image" Target="../media/image2792.png"/><Relationship Id="rId105" Type="http://schemas.openxmlformats.org/officeDocument/2006/relationships/customXml" Target="../ink/ink2911.xml"/><Relationship Id="rId8" Type="http://schemas.openxmlformats.org/officeDocument/2006/relationships/image" Target="../media/image2741.png"/><Relationship Id="rId51" Type="http://schemas.openxmlformats.org/officeDocument/2006/relationships/customXml" Target="../ink/ink2884.xml"/><Relationship Id="rId72" Type="http://schemas.openxmlformats.org/officeDocument/2006/relationships/image" Target="../media/image2776.png"/><Relationship Id="rId93" Type="http://schemas.openxmlformats.org/officeDocument/2006/relationships/customXml" Target="../ink/ink2905.xml"/><Relationship Id="rId98" Type="http://schemas.openxmlformats.org/officeDocument/2006/relationships/image" Target="../media/image2791.png"/><Relationship Id="rId121" Type="http://schemas.openxmlformats.org/officeDocument/2006/relationships/customXml" Target="../ink/ink2919.xml"/><Relationship Id="rId3" Type="http://schemas.openxmlformats.org/officeDocument/2006/relationships/customXml" Target="../ink/ink2860.xml"/><Relationship Id="rId25" Type="http://schemas.openxmlformats.org/officeDocument/2006/relationships/customXml" Target="../ink/ink2871.xml"/><Relationship Id="rId46" Type="http://schemas.openxmlformats.org/officeDocument/2006/relationships/image" Target="../media/image2762.png"/><Relationship Id="rId67" Type="http://schemas.openxmlformats.org/officeDocument/2006/relationships/customXml" Target="../ink/ink2892.xml"/><Relationship Id="rId116" Type="http://schemas.openxmlformats.org/officeDocument/2006/relationships/image" Target="../media/image2801.png"/><Relationship Id="rId20" Type="http://schemas.openxmlformats.org/officeDocument/2006/relationships/image" Target="../media/image2747.png"/><Relationship Id="rId41" Type="http://schemas.openxmlformats.org/officeDocument/2006/relationships/customXml" Target="../ink/ink2879.xml"/><Relationship Id="rId62" Type="http://schemas.openxmlformats.org/officeDocument/2006/relationships/image" Target="../media/image2771.png"/><Relationship Id="rId83" Type="http://schemas.openxmlformats.org/officeDocument/2006/relationships/customXml" Target="../ink/ink2900.xml"/><Relationship Id="rId88" Type="http://schemas.openxmlformats.org/officeDocument/2006/relationships/image" Target="../media/image2785.png"/><Relationship Id="rId111" Type="http://schemas.openxmlformats.org/officeDocument/2006/relationships/customXml" Target="../ink/ink2914.xml"/><Relationship Id="rId15" Type="http://schemas.openxmlformats.org/officeDocument/2006/relationships/customXml" Target="../ink/ink2866.xml"/><Relationship Id="rId36" Type="http://schemas.openxmlformats.org/officeDocument/2006/relationships/image" Target="../media/image2756.png"/><Relationship Id="rId57" Type="http://schemas.openxmlformats.org/officeDocument/2006/relationships/customXml" Target="../ink/ink2887.xml"/><Relationship Id="rId106" Type="http://schemas.openxmlformats.org/officeDocument/2006/relationships/image" Target="../media/image2795.png"/><Relationship Id="rId10" Type="http://schemas.openxmlformats.org/officeDocument/2006/relationships/image" Target="../media/image2742.png"/><Relationship Id="rId31" Type="http://schemas.openxmlformats.org/officeDocument/2006/relationships/customXml" Target="../ink/ink2874.xml"/><Relationship Id="rId52" Type="http://schemas.openxmlformats.org/officeDocument/2006/relationships/image" Target="../media/image2765.png"/><Relationship Id="rId73" Type="http://schemas.openxmlformats.org/officeDocument/2006/relationships/customXml" Target="../ink/ink2895.xml"/><Relationship Id="rId78" Type="http://schemas.openxmlformats.org/officeDocument/2006/relationships/image" Target="../media/image2779.png"/><Relationship Id="rId94" Type="http://schemas.openxmlformats.org/officeDocument/2006/relationships/image" Target="../media/image2788.png"/><Relationship Id="rId99" Type="http://schemas.openxmlformats.org/officeDocument/2006/relationships/customXml" Target="../ink/ink2908.xml"/><Relationship Id="rId101" Type="http://schemas.openxmlformats.org/officeDocument/2006/relationships/customXml" Target="../ink/ink2909.xml"/><Relationship Id="rId122" Type="http://schemas.openxmlformats.org/officeDocument/2006/relationships/image" Target="../media/image2731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978.xml"/><Relationship Id="rId21" Type="http://schemas.openxmlformats.org/officeDocument/2006/relationships/customXml" Target="../ink/ink2930.xml"/><Relationship Id="rId42" Type="http://schemas.openxmlformats.org/officeDocument/2006/relationships/image" Target="../media/image25140.png"/><Relationship Id="rId63" Type="http://schemas.openxmlformats.org/officeDocument/2006/relationships/customXml" Target="../ink/ink2951.xml"/><Relationship Id="rId84" Type="http://schemas.openxmlformats.org/officeDocument/2006/relationships/image" Target="../media/image25370.png"/><Relationship Id="rId138" Type="http://schemas.openxmlformats.org/officeDocument/2006/relationships/image" Target="../media/image25670.png"/><Relationship Id="rId159" Type="http://schemas.openxmlformats.org/officeDocument/2006/relationships/customXml" Target="../ink/ink2999.xml"/><Relationship Id="rId107" Type="http://schemas.openxmlformats.org/officeDocument/2006/relationships/customXml" Target="../ink/ink2973.xml"/><Relationship Id="rId11" Type="http://schemas.openxmlformats.org/officeDocument/2006/relationships/customXml" Target="../ink/ink2925.xml"/><Relationship Id="rId32" Type="http://schemas.openxmlformats.org/officeDocument/2006/relationships/image" Target="../media/image25070.png"/><Relationship Id="rId53" Type="http://schemas.openxmlformats.org/officeDocument/2006/relationships/customXml" Target="../ink/ink2946.xml"/><Relationship Id="rId74" Type="http://schemas.openxmlformats.org/officeDocument/2006/relationships/image" Target="../media/image25320.png"/><Relationship Id="rId128" Type="http://schemas.openxmlformats.org/officeDocument/2006/relationships/image" Target="../media/image25620.png"/><Relationship Id="rId149" Type="http://schemas.openxmlformats.org/officeDocument/2006/relationships/customXml" Target="../ink/ink2994.xml"/><Relationship Id="rId5" Type="http://schemas.openxmlformats.org/officeDocument/2006/relationships/customXml" Target="../ink/ink2922.xml"/><Relationship Id="rId95" Type="http://schemas.openxmlformats.org/officeDocument/2006/relationships/customXml" Target="../ink/ink2967.xml"/><Relationship Id="rId160" Type="http://schemas.openxmlformats.org/officeDocument/2006/relationships/image" Target="../media/image25790.png"/><Relationship Id="rId22" Type="http://schemas.openxmlformats.org/officeDocument/2006/relationships/image" Target="../media/image25020.png"/><Relationship Id="rId43" Type="http://schemas.openxmlformats.org/officeDocument/2006/relationships/customXml" Target="../ink/ink2941.xml"/><Relationship Id="rId64" Type="http://schemas.openxmlformats.org/officeDocument/2006/relationships/image" Target="../media/image25260.png"/><Relationship Id="rId118" Type="http://schemas.openxmlformats.org/officeDocument/2006/relationships/image" Target="../media/image25560.png"/><Relationship Id="rId139" Type="http://schemas.openxmlformats.org/officeDocument/2006/relationships/customXml" Target="../ink/ink2989.xml"/><Relationship Id="rId85" Type="http://schemas.openxmlformats.org/officeDocument/2006/relationships/customXml" Target="../ink/ink2962.xml"/><Relationship Id="rId150" Type="http://schemas.openxmlformats.org/officeDocument/2006/relationships/image" Target="../media/image25740.png"/><Relationship Id="rId12" Type="http://schemas.openxmlformats.org/officeDocument/2006/relationships/image" Target="../media/image24960.png"/><Relationship Id="rId17" Type="http://schemas.openxmlformats.org/officeDocument/2006/relationships/customXml" Target="../ink/ink2928.xml"/><Relationship Id="rId33" Type="http://schemas.openxmlformats.org/officeDocument/2006/relationships/customXml" Target="../ink/ink2936.xml"/><Relationship Id="rId38" Type="http://schemas.openxmlformats.org/officeDocument/2006/relationships/image" Target="../media/image25120.png"/><Relationship Id="rId59" Type="http://schemas.openxmlformats.org/officeDocument/2006/relationships/customXml" Target="../ink/ink2949.xml"/><Relationship Id="rId103" Type="http://schemas.openxmlformats.org/officeDocument/2006/relationships/customXml" Target="../ink/ink2971.xml"/><Relationship Id="rId108" Type="http://schemas.openxmlformats.org/officeDocument/2006/relationships/image" Target="../media/image25510.png"/><Relationship Id="rId124" Type="http://schemas.openxmlformats.org/officeDocument/2006/relationships/image" Target="../media/image25590.png"/><Relationship Id="rId129" Type="http://schemas.openxmlformats.org/officeDocument/2006/relationships/customXml" Target="../ink/ink2984.xml"/><Relationship Id="rId54" Type="http://schemas.openxmlformats.org/officeDocument/2006/relationships/image" Target="../media/image25210.png"/><Relationship Id="rId70" Type="http://schemas.openxmlformats.org/officeDocument/2006/relationships/image" Target="../media/image25290.png"/><Relationship Id="rId75" Type="http://schemas.openxmlformats.org/officeDocument/2006/relationships/customXml" Target="../ink/ink2957.xml"/><Relationship Id="rId91" Type="http://schemas.openxmlformats.org/officeDocument/2006/relationships/customXml" Target="../ink/ink2965.xml"/><Relationship Id="rId96" Type="http://schemas.openxmlformats.org/officeDocument/2006/relationships/image" Target="../media/image25440.png"/><Relationship Id="rId140" Type="http://schemas.openxmlformats.org/officeDocument/2006/relationships/image" Target="../media/image25680.png"/><Relationship Id="rId145" Type="http://schemas.openxmlformats.org/officeDocument/2006/relationships/customXml" Target="../ink/ink2992.xml"/><Relationship Id="rId161" Type="http://schemas.openxmlformats.org/officeDocument/2006/relationships/customXml" Target="../ink/ink3000.xml"/><Relationship Id="rId166" Type="http://schemas.openxmlformats.org/officeDocument/2006/relationships/image" Target="../media/image258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30.png"/><Relationship Id="rId23" Type="http://schemas.openxmlformats.org/officeDocument/2006/relationships/customXml" Target="../ink/ink2931.xml"/><Relationship Id="rId28" Type="http://schemas.openxmlformats.org/officeDocument/2006/relationships/image" Target="../media/image25050.png"/><Relationship Id="rId49" Type="http://schemas.openxmlformats.org/officeDocument/2006/relationships/customXml" Target="../ink/ink2944.xml"/><Relationship Id="rId114" Type="http://schemas.openxmlformats.org/officeDocument/2006/relationships/image" Target="../media/image25540.png"/><Relationship Id="rId119" Type="http://schemas.openxmlformats.org/officeDocument/2006/relationships/customXml" Target="../ink/ink2979.xml"/><Relationship Id="rId44" Type="http://schemas.openxmlformats.org/officeDocument/2006/relationships/image" Target="../media/image25150.png"/><Relationship Id="rId60" Type="http://schemas.openxmlformats.org/officeDocument/2006/relationships/image" Target="../media/image25240.png"/><Relationship Id="rId65" Type="http://schemas.openxmlformats.org/officeDocument/2006/relationships/customXml" Target="../ink/ink2952.xml"/><Relationship Id="rId81" Type="http://schemas.openxmlformats.org/officeDocument/2006/relationships/customXml" Target="../ink/ink2960.xml"/><Relationship Id="rId86" Type="http://schemas.openxmlformats.org/officeDocument/2006/relationships/image" Target="../media/image25380.png"/><Relationship Id="rId130" Type="http://schemas.openxmlformats.org/officeDocument/2006/relationships/image" Target="../media/image25630.png"/><Relationship Id="rId135" Type="http://schemas.openxmlformats.org/officeDocument/2006/relationships/customXml" Target="../ink/ink2987.xml"/><Relationship Id="rId151" Type="http://schemas.openxmlformats.org/officeDocument/2006/relationships/customXml" Target="../ink/ink2995.xml"/><Relationship Id="rId156" Type="http://schemas.openxmlformats.org/officeDocument/2006/relationships/image" Target="../media/image25770.png"/><Relationship Id="rId13" Type="http://schemas.openxmlformats.org/officeDocument/2006/relationships/customXml" Target="../ink/ink2926.xml"/><Relationship Id="rId18" Type="http://schemas.openxmlformats.org/officeDocument/2006/relationships/image" Target="../media/image24990.png"/><Relationship Id="rId39" Type="http://schemas.openxmlformats.org/officeDocument/2006/relationships/customXml" Target="../ink/ink2939.xml"/><Relationship Id="rId109" Type="http://schemas.openxmlformats.org/officeDocument/2006/relationships/customXml" Target="../ink/ink2974.xml"/><Relationship Id="rId34" Type="http://schemas.openxmlformats.org/officeDocument/2006/relationships/image" Target="../media/image25080.png"/><Relationship Id="rId50" Type="http://schemas.openxmlformats.org/officeDocument/2006/relationships/image" Target="../media/image25180.png"/><Relationship Id="rId55" Type="http://schemas.openxmlformats.org/officeDocument/2006/relationships/customXml" Target="../ink/ink2947.xml"/><Relationship Id="rId76" Type="http://schemas.openxmlformats.org/officeDocument/2006/relationships/image" Target="../media/image25330.png"/><Relationship Id="rId97" Type="http://schemas.openxmlformats.org/officeDocument/2006/relationships/customXml" Target="../ink/ink2968.xml"/><Relationship Id="rId104" Type="http://schemas.openxmlformats.org/officeDocument/2006/relationships/image" Target="../media/image25480.png"/><Relationship Id="rId120" Type="http://schemas.openxmlformats.org/officeDocument/2006/relationships/image" Target="../media/image25570.png"/><Relationship Id="rId125" Type="http://schemas.openxmlformats.org/officeDocument/2006/relationships/customXml" Target="../ink/ink2982.xml"/><Relationship Id="rId141" Type="http://schemas.openxmlformats.org/officeDocument/2006/relationships/customXml" Target="../ink/ink2990.xml"/><Relationship Id="rId146" Type="http://schemas.openxmlformats.org/officeDocument/2006/relationships/image" Target="../media/image25720.png"/><Relationship Id="rId167" Type="http://schemas.openxmlformats.org/officeDocument/2006/relationships/customXml" Target="../ink/ink3003.xml"/><Relationship Id="rId7" Type="http://schemas.openxmlformats.org/officeDocument/2006/relationships/customXml" Target="../ink/ink2923.xml"/><Relationship Id="rId71" Type="http://schemas.openxmlformats.org/officeDocument/2006/relationships/customXml" Target="../ink/ink2955.xml"/><Relationship Id="rId92" Type="http://schemas.openxmlformats.org/officeDocument/2006/relationships/image" Target="../media/image25420.png"/><Relationship Id="rId162" Type="http://schemas.openxmlformats.org/officeDocument/2006/relationships/image" Target="../media/image25810.png"/><Relationship Id="rId2" Type="http://schemas.openxmlformats.org/officeDocument/2006/relationships/image" Target="../media/image2805.png"/><Relationship Id="rId29" Type="http://schemas.openxmlformats.org/officeDocument/2006/relationships/customXml" Target="../ink/ink2934.xml"/><Relationship Id="rId24" Type="http://schemas.openxmlformats.org/officeDocument/2006/relationships/image" Target="../media/image25030.png"/><Relationship Id="rId40" Type="http://schemas.openxmlformats.org/officeDocument/2006/relationships/image" Target="../media/image25130.png"/><Relationship Id="rId45" Type="http://schemas.openxmlformats.org/officeDocument/2006/relationships/customXml" Target="../ink/ink2942.xml"/><Relationship Id="rId66" Type="http://schemas.openxmlformats.org/officeDocument/2006/relationships/image" Target="../media/image25270.png"/><Relationship Id="rId87" Type="http://schemas.openxmlformats.org/officeDocument/2006/relationships/customXml" Target="../ink/ink2963.xml"/><Relationship Id="rId110" Type="http://schemas.openxmlformats.org/officeDocument/2006/relationships/image" Target="../media/image25520.png"/><Relationship Id="rId115" Type="http://schemas.openxmlformats.org/officeDocument/2006/relationships/customXml" Target="../ink/ink2977.xml"/><Relationship Id="rId131" Type="http://schemas.openxmlformats.org/officeDocument/2006/relationships/customXml" Target="../ink/ink2985.xml"/><Relationship Id="rId136" Type="http://schemas.openxmlformats.org/officeDocument/2006/relationships/image" Target="../media/image25660.png"/><Relationship Id="rId157" Type="http://schemas.openxmlformats.org/officeDocument/2006/relationships/customXml" Target="../ink/ink2998.xml"/><Relationship Id="rId61" Type="http://schemas.openxmlformats.org/officeDocument/2006/relationships/customXml" Target="../ink/ink2950.xml"/><Relationship Id="rId82" Type="http://schemas.openxmlformats.org/officeDocument/2006/relationships/image" Target="../media/image25360.png"/><Relationship Id="rId152" Type="http://schemas.openxmlformats.org/officeDocument/2006/relationships/image" Target="../media/image25750.png"/><Relationship Id="rId19" Type="http://schemas.openxmlformats.org/officeDocument/2006/relationships/customXml" Target="../ink/ink2929.xml"/><Relationship Id="rId14" Type="http://schemas.openxmlformats.org/officeDocument/2006/relationships/image" Target="../media/image24970.png"/><Relationship Id="rId30" Type="http://schemas.openxmlformats.org/officeDocument/2006/relationships/image" Target="../media/image25060.png"/><Relationship Id="rId35" Type="http://schemas.openxmlformats.org/officeDocument/2006/relationships/customXml" Target="../ink/ink2937.xml"/><Relationship Id="rId56" Type="http://schemas.openxmlformats.org/officeDocument/2006/relationships/image" Target="../media/image25220.png"/><Relationship Id="rId77" Type="http://schemas.openxmlformats.org/officeDocument/2006/relationships/customXml" Target="../ink/ink2958.xml"/><Relationship Id="rId100" Type="http://schemas.openxmlformats.org/officeDocument/2006/relationships/image" Target="../media/image25460.png"/><Relationship Id="rId105" Type="http://schemas.openxmlformats.org/officeDocument/2006/relationships/customXml" Target="../ink/ink2972.xml"/><Relationship Id="rId126" Type="http://schemas.openxmlformats.org/officeDocument/2006/relationships/image" Target="../media/image25610.png"/><Relationship Id="rId147" Type="http://schemas.openxmlformats.org/officeDocument/2006/relationships/customXml" Target="../ink/ink2993.xml"/><Relationship Id="rId168" Type="http://schemas.openxmlformats.org/officeDocument/2006/relationships/image" Target="../media/image25840.png"/><Relationship Id="rId8" Type="http://schemas.openxmlformats.org/officeDocument/2006/relationships/image" Target="../media/image24940.png"/><Relationship Id="rId51" Type="http://schemas.openxmlformats.org/officeDocument/2006/relationships/customXml" Target="../ink/ink2945.xml"/><Relationship Id="rId72" Type="http://schemas.openxmlformats.org/officeDocument/2006/relationships/image" Target="../media/image25310.png"/><Relationship Id="rId93" Type="http://schemas.openxmlformats.org/officeDocument/2006/relationships/customXml" Target="../ink/ink2966.xml"/><Relationship Id="rId98" Type="http://schemas.openxmlformats.org/officeDocument/2006/relationships/image" Target="../media/image25450.png"/><Relationship Id="rId121" Type="http://schemas.openxmlformats.org/officeDocument/2006/relationships/customXml" Target="../ink/ink2980.xml"/><Relationship Id="rId142" Type="http://schemas.openxmlformats.org/officeDocument/2006/relationships/image" Target="../media/image25690.png"/><Relationship Id="rId163" Type="http://schemas.openxmlformats.org/officeDocument/2006/relationships/customXml" Target="../ink/ink3001.xml"/><Relationship Id="rId3" Type="http://schemas.openxmlformats.org/officeDocument/2006/relationships/customXml" Target="../ink/ink2921.xml"/><Relationship Id="rId25" Type="http://schemas.openxmlformats.org/officeDocument/2006/relationships/customXml" Target="../ink/ink2932.xml"/><Relationship Id="rId46" Type="http://schemas.openxmlformats.org/officeDocument/2006/relationships/image" Target="../media/image25160.png"/><Relationship Id="rId67" Type="http://schemas.openxmlformats.org/officeDocument/2006/relationships/customXml" Target="../ink/ink2953.xml"/><Relationship Id="rId116" Type="http://schemas.openxmlformats.org/officeDocument/2006/relationships/image" Target="../media/image25550.png"/><Relationship Id="rId137" Type="http://schemas.openxmlformats.org/officeDocument/2006/relationships/customXml" Target="../ink/ink2988.xml"/><Relationship Id="rId158" Type="http://schemas.openxmlformats.org/officeDocument/2006/relationships/image" Target="../media/image25780.png"/><Relationship Id="rId20" Type="http://schemas.openxmlformats.org/officeDocument/2006/relationships/image" Target="../media/image25010.png"/><Relationship Id="rId41" Type="http://schemas.openxmlformats.org/officeDocument/2006/relationships/customXml" Target="../ink/ink2940.xml"/><Relationship Id="rId62" Type="http://schemas.openxmlformats.org/officeDocument/2006/relationships/image" Target="../media/image25250.png"/><Relationship Id="rId83" Type="http://schemas.openxmlformats.org/officeDocument/2006/relationships/customXml" Target="../ink/ink2961.xml"/><Relationship Id="rId88" Type="http://schemas.openxmlformats.org/officeDocument/2006/relationships/image" Target="../media/image25390.png"/><Relationship Id="rId111" Type="http://schemas.openxmlformats.org/officeDocument/2006/relationships/customXml" Target="../ink/ink2975.xml"/><Relationship Id="rId132" Type="http://schemas.openxmlformats.org/officeDocument/2006/relationships/image" Target="../media/image25640.png"/><Relationship Id="rId153" Type="http://schemas.openxmlformats.org/officeDocument/2006/relationships/customXml" Target="../ink/ink2996.xml"/><Relationship Id="rId15" Type="http://schemas.openxmlformats.org/officeDocument/2006/relationships/customXml" Target="../ink/ink2927.xml"/><Relationship Id="rId36" Type="http://schemas.openxmlformats.org/officeDocument/2006/relationships/image" Target="../media/image25090.png"/><Relationship Id="rId57" Type="http://schemas.openxmlformats.org/officeDocument/2006/relationships/customXml" Target="../ink/ink2948.xml"/><Relationship Id="rId106" Type="http://schemas.openxmlformats.org/officeDocument/2006/relationships/image" Target="../media/image25490.png"/><Relationship Id="rId127" Type="http://schemas.openxmlformats.org/officeDocument/2006/relationships/customXml" Target="../ink/ink2983.xml"/><Relationship Id="rId10" Type="http://schemas.openxmlformats.org/officeDocument/2006/relationships/image" Target="../media/image24950.png"/><Relationship Id="rId31" Type="http://schemas.openxmlformats.org/officeDocument/2006/relationships/customXml" Target="../ink/ink2935.xml"/><Relationship Id="rId52" Type="http://schemas.openxmlformats.org/officeDocument/2006/relationships/image" Target="../media/image25190.png"/><Relationship Id="rId73" Type="http://schemas.openxmlformats.org/officeDocument/2006/relationships/customXml" Target="../ink/ink2956.xml"/><Relationship Id="rId78" Type="http://schemas.openxmlformats.org/officeDocument/2006/relationships/image" Target="../media/image25340.png"/><Relationship Id="rId94" Type="http://schemas.openxmlformats.org/officeDocument/2006/relationships/image" Target="../media/image25430.png"/><Relationship Id="rId99" Type="http://schemas.openxmlformats.org/officeDocument/2006/relationships/customXml" Target="../ink/ink2969.xml"/><Relationship Id="rId101" Type="http://schemas.openxmlformats.org/officeDocument/2006/relationships/customXml" Target="../ink/ink2970.xml"/><Relationship Id="rId122" Type="http://schemas.openxmlformats.org/officeDocument/2006/relationships/image" Target="../media/image25580.png"/><Relationship Id="rId143" Type="http://schemas.openxmlformats.org/officeDocument/2006/relationships/customXml" Target="../ink/ink2991.xml"/><Relationship Id="rId148" Type="http://schemas.openxmlformats.org/officeDocument/2006/relationships/image" Target="../media/image25730.png"/><Relationship Id="rId164" Type="http://schemas.openxmlformats.org/officeDocument/2006/relationships/image" Target="../media/image25820.png"/><Relationship Id="rId4" Type="http://schemas.openxmlformats.org/officeDocument/2006/relationships/image" Target="../media/image24920.png"/><Relationship Id="rId9" Type="http://schemas.openxmlformats.org/officeDocument/2006/relationships/customXml" Target="../ink/ink2924.xml"/><Relationship Id="rId26" Type="http://schemas.openxmlformats.org/officeDocument/2006/relationships/image" Target="../media/image25040.png"/><Relationship Id="rId47" Type="http://schemas.openxmlformats.org/officeDocument/2006/relationships/customXml" Target="../ink/ink2943.xml"/><Relationship Id="rId68" Type="http://schemas.openxmlformats.org/officeDocument/2006/relationships/image" Target="../media/image25280.png"/><Relationship Id="rId89" Type="http://schemas.openxmlformats.org/officeDocument/2006/relationships/customXml" Target="../ink/ink2964.xml"/><Relationship Id="rId112" Type="http://schemas.openxmlformats.org/officeDocument/2006/relationships/image" Target="../media/image25530.png"/><Relationship Id="rId133" Type="http://schemas.openxmlformats.org/officeDocument/2006/relationships/customXml" Target="../ink/ink2986.xml"/><Relationship Id="rId154" Type="http://schemas.openxmlformats.org/officeDocument/2006/relationships/image" Target="../media/image25760.png"/><Relationship Id="rId16" Type="http://schemas.openxmlformats.org/officeDocument/2006/relationships/image" Target="../media/image24980.png"/><Relationship Id="rId37" Type="http://schemas.openxmlformats.org/officeDocument/2006/relationships/customXml" Target="../ink/ink2938.xml"/><Relationship Id="rId58" Type="http://schemas.openxmlformats.org/officeDocument/2006/relationships/image" Target="../media/image25230.png"/><Relationship Id="rId79" Type="http://schemas.openxmlformats.org/officeDocument/2006/relationships/customXml" Target="../ink/ink2959.xml"/><Relationship Id="rId102" Type="http://schemas.openxmlformats.org/officeDocument/2006/relationships/image" Target="../media/image25470.png"/><Relationship Id="rId123" Type="http://schemas.openxmlformats.org/officeDocument/2006/relationships/customXml" Target="../ink/ink2981.xml"/><Relationship Id="rId144" Type="http://schemas.openxmlformats.org/officeDocument/2006/relationships/image" Target="../media/image25710.png"/><Relationship Id="rId90" Type="http://schemas.openxmlformats.org/officeDocument/2006/relationships/image" Target="../media/image25410.png"/><Relationship Id="rId165" Type="http://schemas.openxmlformats.org/officeDocument/2006/relationships/customXml" Target="../ink/ink3002.xml"/><Relationship Id="rId27" Type="http://schemas.openxmlformats.org/officeDocument/2006/relationships/customXml" Target="../ink/ink2933.xml"/><Relationship Id="rId48" Type="http://schemas.openxmlformats.org/officeDocument/2006/relationships/image" Target="../media/image25170.png"/><Relationship Id="rId69" Type="http://schemas.openxmlformats.org/officeDocument/2006/relationships/customXml" Target="../ink/ink2954.xml"/><Relationship Id="rId113" Type="http://schemas.openxmlformats.org/officeDocument/2006/relationships/customXml" Target="../ink/ink2976.xml"/><Relationship Id="rId134" Type="http://schemas.openxmlformats.org/officeDocument/2006/relationships/image" Target="../media/image25650.png"/><Relationship Id="rId80" Type="http://schemas.openxmlformats.org/officeDocument/2006/relationships/image" Target="../media/image25350.png"/><Relationship Id="rId155" Type="http://schemas.openxmlformats.org/officeDocument/2006/relationships/customXml" Target="../ink/ink2997.xml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490.png"/><Relationship Id="rId299" Type="http://schemas.openxmlformats.org/officeDocument/2006/relationships/image" Target="../media/image27520.png"/><Relationship Id="rId21" Type="http://schemas.openxmlformats.org/officeDocument/2006/relationships/image" Target="../media/image25950.png"/><Relationship Id="rId63" Type="http://schemas.openxmlformats.org/officeDocument/2006/relationships/image" Target="../media/image26190.png"/><Relationship Id="rId159" Type="http://schemas.openxmlformats.org/officeDocument/2006/relationships/image" Target="../media/image26730.png"/><Relationship Id="rId324" Type="http://schemas.openxmlformats.org/officeDocument/2006/relationships/customXml" Target="../ink/ink3165.xml"/><Relationship Id="rId170" Type="http://schemas.openxmlformats.org/officeDocument/2006/relationships/customXml" Target="../ink/ink3088.xml"/><Relationship Id="rId226" Type="http://schemas.openxmlformats.org/officeDocument/2006/relationships/customXml" Target="../ink/ink3116.xml"/><Relationship Id="rId268" Type="http://schemas.openxmlformats.org/officeDocument/2006/relationships/customXml" Target="../ink/ink3137.xml"/><Relationship Id="rId32" Type="http://schemas.openxmlformats.org/officeDocument/2006/relationships/customXml" Target="../ink/ink3019.xml"/><Relationship Id="rId74" Type="http://schemas.openxmlformats.org/officeDocument/2006/relationships/customXml" Target="../ink/ink3040.xml"/><Relationship Id="rId128" Type="http://schemas.openxmlformats.org/officeDocument/2006/relationships/customXml" Target="../ink/ink3067.xml"/><Relationship Id="rId5" Type="http://schemas.openxmlformats.org/officeDocument/2006/relationships/image" Target="../media/image25860.png"/><Relationship Id="rId181" Type="http://schemas.openxmlformats.org/officeDocument/2006/relationships/image" Target="../media/image26850.png"/><Relationship Id="rId237" Type="http://schemas.openxmlformats.org/officeDocument/2006/relationships/image" Target="../media/image27170.png"/><Relationship Id="rId279" Type="http://schemas.openxmlformats.org/officeDocument/2006/relationships/image" Target="../media/image27410.png"/><Relationship Id="rId43" Type="http://schemas.openxmlformats.org/officeDocument/2006/relationships/image" Target="../media/image26070.png"/><Relationship Id="rId139" Type="http://schemas.openxmlformats.org/officeDocument/2006/relationships/image" Target="../media/image26620.png"/><Relationship Id="rId290" Type="http://schemas.openxmlformats.org/officeDocument/2006/relationships/customXml" Target="../ink/ink3148.xml"/><Relationship Id="rId304" Type="http://schemas.openxmlformats.org/officeDocument/2006/relationships/customXml" Target="../ink/ink3155.xml"/><Relationship Id="rId85" Type="http://schemas.openxmlformats.org/officeDocument/2006/relationships/image" Target="../media/image26320.png"/><Relationship Id="rId150" Type="http://schemas.openxmlformats.org/officeDocument/2006/relationships/customXml" Target="../ink/ink3078.xml"/><Relationship Id="rId192" Type="http://schemas.openxmlformats.org/officeDocument/2006/relationships/customXml" Target="../ink/ink3099.xml"/><Relationship Id="rId206" Type="http://schemas.openxmlformats.org/officeDocument/2006/relationships/customXml" Target="../ink/ink3106.xml"/><Relationship Id="rId248" Type="http://schemas.openxmlformats.org/officeDocument/2006/relationships/customXml" Target="../ink/ink3127.xml"/><Relationship Id="rId12" Type="http://schemas.openxmlformats.org/officeDocument/2006/relationships/customXml" Target="../ink/ink3009.xml"/><Relationship Id="rId108" Type="http://schemas.openxmlformats.org/officeDocument/2006/relationships/customXml" Target="../ink/ink3057.xml"/><Relationship Id="rId315" Type="http://schemas.openxmlformats.org/officeDocument/2006/relationships/image" Target="../media/image27610.png"/><Relationship Id="rId54" Type="http://schemas.openxmlformats.org/officeDocument/2006/relationships/customXml" Target="../ink/ink3030.xml"/><Relationship Id="rId96" Type="http://schemas.openxmlformats.org/officeDocument/2006/relationships/customXml" Target="../ink/ink3051.xml"/><Relationship Id="rId161" Type="http://schemas.openxmlformats.org/officeDocument/2006/relationships/image" Target="../media/image26740.png"/><Relationship Id="rId217" Type="http://schemas.openxmlformats.org/officeDocument/2006/relationships/image" Target="../media/image27050.png"/><Relationship Id="rId259" Type="http://schemas.openxmlformats.org/officeDocument/2006/relationships/image" Target="../media/image27290.png"/><Relationship Id="rId23" Type="http://schemas.openxmlformats.org/officeDocument/2006/relationships/image" Target="../media/image25960.png"/><Relationship Id="rId119" Type="http://schemas.openxmlformats.org/officeDocument/2006/relationships/image" Target="../media/image26510.png"/><Relationship Id="rId270" Type="http://schemas.openxmlformats.org/officeDocument/2006/relationships/customXml" Target="../ink/ink3138.xml"/><Relationship Id="rId326" Type="http://schemas.openxmlformats.org/officeDocument/2006/relationships/customXml" Target="../ink/ink3166.xml"/><Relationship Id="rId65" Type="http://schemas.openxmlformats.org/officeDocument/2006/relationships/image" Target="../media/image26210.png"/><Relationship Id="rId130" Type="http://schemas.openxmlformats.org/officeDocument/2006/relationships/customXml" Target="../ink/ink3068.xml"/><Relationship Id="rId172" Type="http://schemas.openxmlformats.org/officeDocument/2006/relationships/customXml" Target="../ink/ink3089.xml"/><Relationship Id="rId228" Type="http://schemas.openxmlformats.org/officeDocument/2006/relationships/customXml" Target="../ink/ink3117.xml"/><Relationship Id="rId281" Type="http://schemas.openxmlformats.org/officeDocument/2006/relationships/image" Target="../media/image27420.png"/><Relationship Id="rId34" Type="http://schemas.openxmlformats.org/officeDocument/2006/relationships/customXml" Target="../ink/ink3020.xml"/><Relationship Id="rId76" Type="http://schemas.openxmlformats.org/officeDocument/2006/relationships/customXml" Target="../ink/ink3041.xml"/><Relationship Id="rId141" Type="http://schemas.openxmlformats.org/officeDocument/2006/relationships/image" Target="../media/image26630.png"/><Relationship Id="rId7" Type="http://schemas.openxmlformats.org/officeDocument/2006/relationships/image" Target="../media/image25870.png"/><Relationship Id="rId183" Type="http://schemas.openxmlformats.org/officeDocument/2006/relationships/image" Target="../media/image26860.png"/><Relationship Id="rId239" Type="http://schemas.openxmlformats.org/officeDocument/2006/relationships/image" Target="../media/image27180.png"/><Relationship Id="rId250" Type="http://schemas.openxmlformats.org/officeDocument/2006/relationships/customXml" Target="../ink/ink3128.xml"/><Relationship Id="rId271" Type="http://schemas.openxmlformats.org/officeDocument/2006/relationships/image" Target="../media/image27360.png"/><Relationship Id="rId292" Type="http://schemas.openxmlformats.org/officeDocument/2006/relationships/customXml" Target="../ink/ink3149.xml"/><Relationship Id="rId306" Type="http://schemas.openxmlformats.org/officeDocument/2006/relationships/customXml" Target="../ink/ink3156.xml"/><Relationship Id="rId24" Type="http://schemas.openxmlformats.org/officeDocument/2006/relationships/customXml" Target="../ink/ink3015.xml"/><Relationship Id="rId45" Type="http://schemas.openxmlformats.org/officeDocument/2006/relationships/image" Target="../media/image26080.png"/><Relationship Id="rId66" Type="http://schemas.openxmlformats.org/officeDocument/2006/relationships/customXml" Target="../ink/ink3036.xml"/><Relationship Id="rId87" Type="http://schemas.openxmlformats.org/officeDocument/2006/relationships/image" Target="../media/image26330.png"/><Relationship Id="rId110" Type="http://schemas.openxmlformats.org/officeDocument/2006/relationships/customXml" Target="../ink/ink3058.xml"/><Relationship Id="rId131" Type="http://schemas.openxmlformats.org/officeDocument/2006/relationships/image" Target="../media/image26570.png"/><Relationship Id="rId327" Type="http://schemas.openxmlformats.org/officeDocument/2006/relationships/image" Target="../media/image27670.png"/><Relationship Id="rId152" Type="http://schemas.openxmlformats.org/officeDocument/2006/relationships/customXml" Target="../ink/ink3079.xml"/><Relationship Id="rId173" Type="http://schemas.openxmlformats.org/officeDocument/2006/relationships/image" Target="../media/image26810.png"/><Relationship Id="rId194" Type="http://schemas.openxmlformats.org/officeDocument/2006/relationships/customXml" Target="../ink/ink3100.xml"/><Relationship Id="rId208" Type="http://schemas.openxmlformats.org/officeDocument/2006/relationships/customXml" Target="../ink/ink3107.xml"/><Relationship Id="rId229" Type="http://schemas.openxmlformats.org/officeDocument/2006/relationships/image" Target="../media/image27130.png"/><Relationship Id="rId240" Type="http://schemas.openxmlformats.org/officeDocument/2006/relationships/customXml" Target="../ink/ink3123.xml"/><Relationship Id="rId261" Type="http://schemas.openxmlformats.org/officeDocument/2006/relationships/image" Target="../media/image27310.png"/><Relationship Id="rId14" Type="http://schemas.openxmlformats.org/officeDocument/2006/relationships/customXml" Target="../ink/ink3010.xml"/><Relationship Id="rId35" Type="http://schemas.openxmlformats.org/officeDocument/2006/relationships/image" Target="../media/image26030.png"/><Relationship Id="rId56" Type="http://schemas.openxmlformats.org/officeDocument/2006/relationships/customXml" Target="../ink/ink3031.xml"/><Relationship Id="rId77" Type="http://schemas.openxmlformats.org/officeDocument/2006/relationships/image" Target="../media/image26270.png"/><Relationship Id="rId100" Type="http://schemas.openxmlformats.org/officeDocument/2006/relationships/customXml" Target="../ink/ink3053.xml"/><Relationship Id="rId282" Type="http://schemas.openxmlformats.org/officeDocument/2006/relationships/customXml" Target="../ink/ink3144.xml"/><Relationship Id="rId317" Type="http://schemas.openxmlformats.org/officeDocument/2006/relationships/image" Target="../media/image27620.png"/><Relationship Id="rId8" Type="http://schemas.openxmlformats.org/officeDocument/2006/relationships/customXml" Target="../ink/ink3007.xml"/><Relationship Id="rId98" Type="http://schemas.openxmlformats.org/officeDocument/2006/relationships/customXml" Target="../ink/ink3052.xml"/><Relationship Id="rId121" Type="http://schemas.openxmlformats.org/officeDocument/2006/relationships/image" Target="../media/image26520.png"/><Relationship Id="rId142" Type="http://schemas.openxmlformats.org/officeDocument/2006/relationships/customXml" Target="../ink/ink3074.xml"/><Relationship Id="rId163" Type="http://schemas.openxmlformats.org/officeDocument/2006/relationships/image" Target="../media/image26750.png"/><Relationship Id="rId184" Type="http://schemas.openxmlformats.org/officeDocument/2006/relationships/customXml" Target="../ink/ink3095.xml"/><Relationship Id="rId219" Type="http://schemas.openxmlformats.org/officeDocument/2006/relationships/image" Target="../media/image27060.png"/><Relationship Id="rId230" Type="http://schemas.openxmlformats.org/officeDocument/2006/relationships/customXml" Target="../ink/ink3118.xml"/><Relationship Id="rId251" Type="http://schemas.openxmlformats.org/officeDocument/2006/relationships/image" Target="../media/image27250.png"/><Relationship Id="rId25" Type="http://schemas.openxmlformats.org/officeDocument/2006/relationships/image" Target="../media/image25970.png"/><Relationship Id="rId46" Type="http://schemas.openxmlformats.org/officeDocument/2006/relationships/customXml" Target="../ink/ink3026.xml"/><Relationship Id="rId67" Type="http://schemas.openxmlformats.org/officeDocument/2006/relationships/image" Target="../media/image26220.png"/><Relationship Id="rId272" Type="http://schemas.openxmlformats.org/officeDocument/2006/relationships/customXml" Target="../ink/ink3139.xml"/><Relationship Id="rId293" Type="http://schemas.openxmlformats.org/officeDocument/2006/relationships/image" Target="../media/image27480.png"/><Relationship Id="rId307" Type="http://schemas.openxmlformats.org/officeDocument/2006/relationships/image" Target="../media/image27560.png"/><Relationship Id="rId328" Type="http://schemas.openxmlformats.org/officeDocument/2006/relationships/customXml" Target="../ink/ink3167.xml"/><Relationship Id="rId88" Type="http://schemas.openxmlformats.org/officeDocument/2006/relationships/customXml" Target="../ink/ink3047.xml"/><Relationship Id="rId111" Type="http://schemas.openxmlformats.org/officeDocument/2006/relationships/image" Target="../media/image26460.png"/><Relationship Id="rId132" Type="http://schemas.openxmlformats.org/officeDocument/2006/relationships/customXml" Target="../ink/ink3069.xml"/><Relationship Id="rId153" Type="http://schemas.openxmlformats.org/officeDocument/2006/relationships/image" Target="../media/image26690.png"/><Relationship Id="rId174" Type="http://schemas.openxmlformats.org/officeDocument/2006/relationships/customXml" Target="../ink/ink3090.xml"/><Relationship Id="rId195" Type="http://schemas.openxmlformats.org/officeDocument/2006/relationships/image" Target="../media/image26930.png"/><Relationship Id="rId209" Type="http://schemas.openxmlformats.org/officeDocument/2006/relationships/image" Target="../media/image27010.png"/><Relationship Id="rId220" Type="http://schemas.openxmlformats.org/officeDocument/2006/relationships/customXml" Target="../ink/ink3113.xml"/><Relationship Id="rId241" Type="http://schemas.openxmlformats.org/officeDocument/2006/relationships/image" Target="../media/image27190.png"/><Relationship Id="rId15" Type="http://schemas.openxmlformats.org/officeDocument/2006/relationships/image" Target="../media/image25920.png"/><Relationship Id="rId36" Type="http://schemas.openxmlformats.org/officeDocument/2006/relationships/customXml" Target="../ink/ink3021.xml"/><Relationship Id="rId57" Type="http://schemas.openxmlformats.org/officeDocument/2006/relationships/image" Target="../media/image26160.png"/><Relationship Id="rId262" Type="http://schemas.openxmlformats.org/officeDocument/2006/relationships/customXml" Target="../ink/ink3134.xml"/><Relationship Id="rId283" Type="http://schemas.openxmlformats.org/officeDocument/2006/relationships/image" Target="../media/image27430.png"/><Relationship Id="rId318" Type="http://schemas.openxmlformats.org/officeDocument/2006/relationships/customXml" Target="../ink/ink3162.xml"/><Relationship Id="rId78" Type="http://schemas.openxmlformats.org/officeDocument/2006/relationships/customXml" Target="../ink/ink3042.xml"/><Relationship Id="rId99" Type="http://schemas.openxmlformats.org/officeDocument/2006/relationships/image" Target="../media/image26390.png"/><Relationship Id="rId101" Type="http://schemas.openxmlformats.org/officeDocument/2006/relationships/image" Target="../media/image26410.png"/><Relationship Id="rId122" Type="http://schemas.openxmlformats.org/officeDocument/2006/relationships/customXml" Target="../ink/ink3064.xml"/><Relationship Id="rId143" Type="http://schemas.openxmlformats.org/officeDocument/2006/relationships/image" Target="../media/image26640.png"/><Relationship Id="rId164" Type="http://schemas.openxmlformats.org/officeDocument/2006/relationships/customXml" Target="../ink/ink3085.xml"/><Relationship Id="rId185" Type="http://schemas.openxmlformats.org/officeDocument/2006/relationships/image" Target="../media/image26870.png"/><Relationship Id="rId9" Type="http://schemas.openxmlformats.org/officeDocument/2006/relationships/image" Target="../media/image25880.png"/><Relationship Id="rId210" Type="http://schemas.openxmlformats.org/officeDocument/2006/relationships/customXml" Target="../ink/ink3108.xml"/><Relationship Id="rId26" Type="http://schemas.openxmlformats.org/officeDocument/2006/relationships/customXml" Target="../ink/ink3016.xml"/><Relationship Id="rId231" Type="http://schemas.openxmlformats.org/officeDocument/2006/relationships/image" Target="../media/image27140.png"/><Relationship Id="rId252" Type="http://schemas.openxmlformats.org/officeDocument/2006/relationships/customXml" Target="../ink/ink3129.xml"/><Relationship Id="rId273" Type="http://schemas.openxmlformats.org/officeDocument/2006/relationships/image" Target="../media/image27370.png"/><Relationship Id="rId294" Type="http://schemas.openxmlformats.org/officeDocument/2006/relationships/customXml" Target="../ink/ink3150.xml"/><Relationship Id="rId308" Type="http://schemas.openxmlformats.org/officeDocument/2006/relationships/customXml" Target="../ink/ink3157.xml"/><Relationship Id="rId329" Type="http://schemas.openxmlformats.org/officeDocument/2006/relationships/image" Target="../media/image27680.png"/><Relationship Id="rId47" Type="http://schemas.openxmlformats.org/officeDocument/2006/relationships/image" Target="../media/image26090.png"/><Relationship Id="rId68" Type="http://schemas.openxmlformats.org/officeDocument/2006/relationships/customXml" Target="../ink/ink3037.xml"/><Relationship Id="rId89" Type="http://schemas.openxmlformats.org/officeDocument/2006/relationships/image" Target="../media/image26340.png"/><Relationship Id="rId112" Type="http://schemas.openxmlformats.org/officeDocument/2006/relationships/customXml" Target="../ink/ink3059.xml"/><Relationship Id="rId133" Type="http://schemas.openxmlformats.org/officeDocument/2006/relationships/image" Target="../media/image26580.png"/><Relationship Id="rId154" Type="http://schemas.openxmlformats.org/officeDocument/2006/relationships/customXml" Target="../ink/ink3080.xml"/><Relationship Id="rId175" Type="http://schemas.openxmlformats.org/officeDocument/2006/relationships/image" Target="../media/image26820.png"/><Relationship Id="rId196" Type="http://schemas.openxmlformats.org/officeDocument/2006/relationships/customXml" Target="../ink/ink3101.xml"/><Relationship Id="rId200" Type="http://schemas.openxmlformats.org/officeDocument/2006/relationships/customXml" Target="../ink/ink3103.xml"/><Relationship Id="rId16" Type="http://schemas.openxmlformats.org/officeDocument/2006/relationships/customXml" Target="../ink/ink3011.xml"/><Relationship Id="rId221" Type="http://schemas.openxmlformats.org/officeDocument/2006/relationships/image" Target="../media/image27070.png"/><Relationship Id="rId242" Type="http://schemas.openxmlformats.org/officeDocument/2006/relationships/customXml" Target="../ink/ink3124.xml"/><Relationship Id="rId263" Type="http://schemas.openxmlformats.org/officeDocument/2006/relationships/image" Target="../media/image27320.png"/><Relationship Id="rId284" Type="http://schemas.openxmlformats.org/officeDocument/2006/relationships/customXml" Target="../ink/ink3145.xml"/><Relationship Id="rId319" Type="http://schemas.openxmlformats.org/officeDocument/2006/relationships/image" Target="../media/image27630.png"/><Relationship Id="rId37" Type="http://schemas.openxmlformats.org/officeDocument/2006/relationships/image" Target="../media/image26040.png"/><Relationship Id="rId58" Type="http://schemas.openxmlformats.org/officeDocument/2006/relationships/customXml" Target="../ink/ink3032.xml"/><Relationship Id="rId79" Type="http://schemas.openxmlformats.org/officeDocument/2006/relationships/image" Target="../media/image26280.png"/><Relationship Id="rId102" Type="http://schemas.openxmlformats.org/officeDocument/2006/relationships/customXml" Target="../ink/ink3054.xml"/><Relationship Id="rId123" Type="http://schemas.openxmlformats.org/officeDocument/2006/relationships/image" Target="../media/image26530.png"/><Relationship Id="rId144" Type="http://schemas.openxmlformats.org/officeDocument/2006/relationships/customXml" Target="../ink/ink3075.xml"/><Relationship Id="rId90" Type="http://schemas.openxmlformats.org/officeDocument/2006/relationships/customXml" Target="../ink/ink3048.xml"/><Relationship Id="rId165" Type="http://schemas.openxmlformats.org/officeDocument/2006/relationships/image" Target="../media/image26760.png"/><Relationship Id="rId186" Type="http://schemas.openxmlformats.org/officeDocument/2006/relationships/customXml" Target="../ink/ink3096.xml"/><Relationship Id="rId211" Type="http://schemas.openxmlformats.org/officeDocument/2006/relationships/image" Target="../media/image27020.png"/><Relationship Id="rId232" Type="http://schemas.openxmlformats.org/officeDocument/2006/relationships/customXml" Target="../ink/ink3119.xml"/><Relationship Id="rId253" Type="http://schemas.openxmlformats.org/officeDocument/2006/relationships/image" Target="../media/image27260.png"/><Relationship Id="rId274" Type="http://schemas.openxmlformats.org/officeDocument/2006/relationships/customXml" Target="../ink/ink3140.xml"/><Relationship Id="rId295" Type="http://schemas.openxmlformats.org/officeDocument/2006/relationships/image" Target="../media/image27490.png"/><Relationship Id="rId309" Type="http://schemas.openxmlformats.org/officeDocument/2006/relationships/image" Target="../media/image27570.png"/><Relationship Id="rId27" Type="http://schemas.openxmlformats.org/officeDocument/2006/relationships/image" Target="../media/image25980.png"/><Relationship Id="rId48" Type="http://schemas.openxmlformats.org/officeDocument/2006/relationships/customXml" Target="../ink/ink3027.xml"/><Relationship Id="rId69" Type="http://schemas.openxmlformats.org/officeDocument/2006/relationships/image" Target="../media/image26230.png"/><Relationship Id="rId113" Type="http://schemas.openxmlformats.org/officeDocument/2006/relationships/image" Target="../media/image26470.png"/><Relationship Id="rId134" Type="http://schemas.openxmlformats.org/officeDocument/2006/relationships/customXml" Target="../ink/ink3070.xml"/><Relationship Id="rId320" Type="http://schemas.openxmlformats.org/officeDocument/2006/relationships/customXml" Target="../ink/ink3163.xml"/><Relationship Id="rId80" Type="http://schemas.openxmlformats.org/officeDocument/2006/relationships/customXml" Target="../ink/ink3043.xml"/><Relationship Id="rId155" Type="http://schemas.openxmlformats.org/officeDocument/2006/relationships/image" Target="../media/image26710.png"/><Relationship Id="rId176" Type="http://schemas.openxmlformats.org/officeDocument/2006/relationships/customXml" Target="../ink/ink3091.xml"/><Relationship Id="rId197" Type="http://schemas.openxmlformats.org/officeDocument/2006/relationships/image" Target="../media/image26940.png"/><Relationship Id="rId201" Type="http://schemas.openxmlformats.org/officeDocument/2006/relationships/image" Target="../media/image26960.png"/><Relationship Id="rId222" Type="http://schemas.openxmlformats.org/officeDocument/2006/relationships/customXml" Target="../ink/ink3114.xml"/><Relationship Id="rId243" Type="http://schemas.openxmlformats.org/officeDocument/2006/relationships/image" Target="../media/image27210.png"/><Relationship Id="rId264" Type="http://schemas.openxmlformats.org/officeDocument/2006/relationships/customXml" Target="../ink/ink3135.xml"/><Relationship Id="rId285" Type="http://schemas.openxmlformats.org/officeDocument/2006/relationships/image" Target="../media/image27440.png"/><Relationship Id="rId17" Type="http://schemas.openxmlformats.org/officeDocument/2006/relationships/image" Target="../media/image25930.png"/><Relationship Id="rId38" Type="http://schemas.openxmlformats.org/officeDocument/2006/relationships/customXml" Target="../ink/ink3022.xml"/><Relationship Id="rId59" Type="http://schemas.openxmlformats.org/officeDocument/2006/relationships/image" Target="../media/image26170.png"/><Relationship Id="rId103" Type="http://schemas.openxmlformats.org/officeDocument/2006/relationships/image" Target="../media/image26420.png"/><Relationship Id="rId124" Type="http://schemas.openxmlformats.org/officeDocument/2006/relationships/customXml" Target="../ink/ink3065.xml"/><Relationship Id="rId310" Type="http://schemas.openxmlformats.org/officeDocument/2006/relationships/customXml" Target="../ink/ink3158.xml"/><Relationship Id="rId70" Type="http://schemas.openxmlformats.org/officeDocument/2006/relationships/customXml" Target="../ink/ink3038.xml"/><Relationship Id="rId91" Type="http://schemas.openxmlformats.org/officeDocument/2006/relationships/image" Target="../media/image26350.png"/><Relationship Id="rId145" Type="http://schemas.openxmlformats.org/officeDocument/2006/relationships/image" Target="../media/image26650.png"/><Relationship Id="rId166" Type="http://schemas.openxmlformats.org/officeDocument/2006/relationships/customXml" Target="../ink/ink3086.xml"/><Relationship Id="rId187" Type="http://schemas.openxmlformats.org/officeDocument/2006/relationships/image" Target="../media/image2688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109.xml"/><Relationship Id="rId233" Type="http://schemas.openxmlformats.org/officeDocument/2006/relationships/image" Target="../media/image27150.png"/><Relationship Id="rId254" Type="http://schemas.openxmlformats.org/officeDocument/2006/relationships/customXml" Target="../ink/ink3130.xml"/><Relationship Id="rId28" Type="http://schemas.openxmlformats.org/officeDocument/2006/relationships/customXml" Target="../ink/ink3017.xml"/><Relationship Id="rId49" Type="http://schemas.openxmlformats.org/officeDocument/2006/relationships/image" Target="../media/image26120.png"/><Relationship Id="rId114" Type="http://schemas.openxmlformats.org/officeDocument/2006/relationships/customXml" Target="../ink/ink3060.xml"/><Relationship Id="rId275" Type="http://schemas.openxmlformats.org/officeDocument/2006/relationships/image" Target="../media/image27380.png"/><Relationship Id="rId296" Type="http://schemas.openxmlformats.org/officeDocument/2006/relationships/customXml" Target="../ink/ink3151.xml"/><Relationship Id="rId300" Type="http://schemas.openxmlformats.org/officeDocument/2006/relationships/customXml" Target="../ink/ink3153.xml"/><Relationship Id="rId60" Type="http://schemas.openxmlformats.org/officeDocument/2006/relationships/customXml" Target="../ink/ink3033.xml"/><Relationship Id="rId81" Type="http://schemas.openxmlformats.org/officeDocument/2006/relationships/image" Target="../media/image26290.png"/><Relationship Id="rId135" Type="http://schemas.openxmlformats.org/officeDocument/2006/relationships/image" Target="../media/image26590.png"/><Relationship Id="rId156" Type="http://schemas.openxmlformats.org/officeDocument/2006/relationships/customXml" Target="../ink/ink3081.xml"/><Relationship Id="rId177" Type="http://schemas.openxmlformats.org/officeDocument/2006/relationships/image" Target="../media/image26830.png"/><Relationship Id="rId198" Type="http://schemas.openxmlformats.org/officeDocument/2006/relationships/customXml" Target="../ink/ink3102.xml"/><Relationship Id="rId321" Type="http://schemas.openxmlformats.org/officeDocument/2006/relationships/image" Target="../media/image27640.png"/><Relationship Id="rId202" Type="http://schemas.openxmlformats.org/officeDocument/2006/relationships/customXml" Target="../ink/ink3104.xml"/><Relationship Id="rId223" Type="http://schemas.openxmlformats.org/officeDocument/2006/relationships/image" Target="../media/image27080.png"/><Relationship Id="rId244" Type="http://schemas.openxmlformats.org/officeDocument/2006/relationships/customXml" Target="../ink/ink3125.xml"/><Relationship Id="rId18" Type="http://schemas.openxmlformats.org/officeDocument/2006/relationships/customXml" Target="../ink/ink3012.xml"/><Relationship Id="rId39" Type="http://schemas.openxmlformats.org/officeDocument/2006/relationships/image" Target="../media/image26050.png"/><Relationship Id="rId265" Type="http://schemas.openxmlformats.org/officeDocument/2006/relationships/image" Target="../media/image27330.png"/><Relationship Id="rId286" Type="http://schemas.openxmlformats.org/officeDocument/2006/relationships/customXml" Target="../ink/ink3146.xml"/><Relationship Id="rId50" Type="http://schemas.openxmlformats.org/officeDocument/2006/relationships/customXml" Target="../ink/ink3028.xml"/><Relationship Id="rId104" Type="http://schemas.openxmlformats.org/officeDocument/2006/relationships/customXml" Target="../ink/ink3055.xml"/><Relationship Id="rId125" Type="http://schemas.openxmlformats.org/officeDocument/2006/relationships/image" Target="../media/image26540.png"/><Relationship Id="rId146" Type="http://schemas.openxmlformats.org/officeDocument/2006/relationships/customXml" Target="../ink/ink3076.xml"/><Relationship Id="rId167" Type="http://schemas.openxmlformats.org/officeDocument/2006/relationships/image" Target="../media/image26770.png"/><Relationship Id="rId188" Type="http://schemas.openxmlformats.org/officeDocument/2006/relationships/customXml" Target="../ink/ink3097.xml"/><Relationship Id="rId311" Type="http://schemas.openxmlformats.org/officeDocument/2006/relationships/image" Target="../media/image27580.png"/><Relationship Id="rId71" Type="http://schemas.openxmlformats.org/officeDocument/2006/relationships/image" Target="../media/image26240.png"/><Relationship Id="rId92" Type="http://schemas.openxmlformats.org/officeDocument/2006/relationships/customXml" Target="../ink/ink3049.xml"/><Relationship Id="rId213" Type="http://schemas.openxmlformats.org/officeDocument/2006/relationships/image" Target="../media/image27030.png"/><Relationship Id="rId234" Type="http://schemas.openxmlformats.org/officeDocument/2006/relationships/customXml" Target="../ink/ink3120.xml"/><Relationship Id="rId2" Type="http://schemas.openxmlformats.org/officeDocument/2006/relationships/customXml" Target="../ink/ink3004.xml"/><Relationship Id="rId29" Type="http://schemas.openxmlformats.org/officeDocument/2006/relationships/image" Target="../media/image25990.png"/><Relationship Id="rId255" Type="http://schemas.openxmlformats.org/officeDocument/2006/relationships/image" Target="../media/image27270.png"/><Relationship Id="rId276" Type="http://schemas.openxmlformats.org/officeDocument/2006/relationships/customXml" Target="../ink/ink3141.xml"/><Relationship Id="rId297" Type="http://schemas.openxmlformats.org/officeDocument/2006/relationships/image" Target="../media/image27510.png"/><Relationship Id="rId40" Type="http://schemas.openxmlformats.org/officeDocument/2006/relationships/customXml" Target="../ink/ink3023.xml"/><Relationship Id="rId115" Type="http://schemas.openxmlformats.org/officeDocument/2006/relationships/image" Target="../media/image26480.png"/><Relationship Id="rId136" Type="http://schemas.openxmlformats.org/officeDocument/2006/relationships/customXml" Target="../ink/ink3071.xml"/><Relationship Id="rId157" Type="http://schemas.openxmlformats.org/officeDocument/2006/relationships/image" Target="../media/image26720.png"/><Relationship Id="rId178" Type="http://schemas.openxmlformats.org/officeDocument/2006/relationships/customXml" Target="../ink/ink3092.xml"/><Relationship Id="rId301" Type="http://schemas.openxmlformats.org/officeDocument/2006/relationships/image" Target="../media/image27530.png"/><Relationship Id="rId322" Type="http://schemas.openxmlformats.org/officeDocument/2006/relationships/customXml" Target="../ink/ink3164.xml"/><Relationship Id="rId61" Type="http://schemas.openxmlformats.org/officeDocument/2006/relationships/image" Target="../media/image26180.png"/><Relationship Id="rId82" Type="http://schemas.openxmlformats.org/officeDocument/2006/relationships/customXml" Target="../ink/ink3044.xml"/><Relationship Id="rId199" Type="http://schemas.openxmlformats.org/officeDocument/2006/relationships/image" Target="../media/image26950.png"/><Relationship Id="rId203" Type="http://schemas.openxmlformats.org/officeDocument/2006/relationships/image" Target="../media/image26970.png"/><Relationship Id="rId19" Type="http://schemas.openxmlformats.org/officeDocument/2006/relationships/image" Target="../media/image25940.png"/><Relationship Id="rId224" Type="http://schemas.openxmlformats.org/officeDocument/2006/relationships/customXml" Target="../ink/ink3115.xml"/><Relationship Id="rId245" Type="http://schemas.openxmlformats.org/officeDocument/2006/relationships/image" Target="../media/image27220.png"/><Relationship Id="rId266" Type="http://schemas.openxmlformats.org/officeDocument/2006/relationships/customXml" Target="../ink/ink3136.xml"/><Relationship Id="rId287" Type="http://schemas.openxmlformats.org/officeDocument/2006/relationships/image" Target="../media/image27450.png"/><Relationship Id="rId30" Type="http://schemas.openxmlformats.org/officeDocument/2006/relationships/customXml" Target="../ink/ink3018.xml"/><Relationship Id="rId105" Type="http://schemas.openxmlformats.org/officeDocument/2006/relationships/image" Target="../media/image26430.png"/><Relationship Id="rId126" Type="http://schemas.openxmlformats.org/officeDocument/2006/relationships/customXml" Target="../ink/ink3066.xml"/><Relationship Id="rId147" Type="http://schemas.openxmlformats.org/officeDocument/2006/relationships/image" Target="../media/image26660.png"/><Relationship Id="rId168" Type="http://schemas.openxmlformats.org/officeDocument/2006/relationships/customXml" Target="../ink/ink3087.xml"/><Relationship Id="rId312" Type="http://schemas.openxmlformats.org/officeDocument/2006/relationships/customXml" Target="../ink/ink3159.xml"/><Relationship Id="rId51" Type="http://schemas.openxmlformats.org/officeDocument/2006/relationships/image" Target="../media/image26130.png"/><Relationship Id="rId72" Type="http://schemas.openxmlformats.org/officeDocument/2006/relationships/customXml" Target="../ink/ink3039.xml"/><Relationship Id="rId93" Type="http://schemas.openxmlformats.org/officeDocument/2006/relationships/image" Target="../media/image26360.png"/><Relationship Id="rId189" Type="http://schemas.openxmlformats.org/officeDocument/2006/relationships/image" Target="../media/image26890.png"/><Relationship Id="rId3" Type="http://schemas.openxmlformats.org/officeDocument/2006/relationships/image" Target="../media/image25850.png"/><Relationship Id="rId214" Type="http://schemas.openxmlformats.org/officeDocument/2006/relationships/customXml" Target="../ink/ink3110.xml"/><Relationship Id="rId235" Type="http://schemas.openxmlformats.org/officeDocument/2006/relationships/image" Target="../media/image27160.png"/><Relationship Id="rId256" Type="http://schemas.openxmlformats.org/officeDocument/2006/relationships/customXml" Target="../ink/ink3131.xml"/><Relationship Id="rId277" Type="http://schemas.openxmlformats.org/officeDocument/2006/relationships/image" Target="../media/image27390.png"/><Relationship Id="rId298" Type="http://schemas.openxmlformats.org/officeDocument/2006/relationships/customXml" Target="../ink/ink3152.xml"/><Relationship Id="rId116" Type="http://schemas.openxmlformats.org/officeDocument/2006/relationships/customXml" Target="../ink/ink3061.xml"/><Relationship Id="rId137" Type="http://schemas.openxmlformats.org/officeDocument/2006/relationships/image" Target="../media/image26610.png"/><Relationship Id="rId158" Type="http://schemas.openxmlformats.org/officeDocument/2006/relationships/customXml" Target="../ink/ink3082.xml"/><Relationship Id="rId302" Type="http://schemas.openxmlformats.org/officeDocument/2006/relationships/customXml" Target="../ink/ink3154.xml"/><Relationship Id="rId323" Type="http://schemas.openxmlformats.org/officeDocument/2006/relationships/image" Target="../media/image27650.png"/><Relationship Id="rId20" Type="http://schemas.openxmlformats.org/officeDocument/2006/relationships/customXml" Target="../ink/ink3013.xml"/><Relationship Id="rId41" Type="http://schemas.openxmlformats.org/officeDocument/2006/relationships/image" Target="../media/image26060.png"/><Relationship Id="rId62" Type="http://schemas.openxmlformats.org/officeDocument/2006/relationships/customXml" Target="../ink/ink3034.xml"/><Relationship Id="rId83" Type="http://schemas.openxmlformats.org/officeDocument/2006/relationships/image" Target="../media/image26310.png"/><Relationship Id="rId179" Type="http://schemas.openxmlformats.org/officeDocument/2006/relationships/image" Target="../media/image26840.png"/><Relationship Id="rId190" Type="http://schemas.openxmlformats.org/officeDocument/2006/relationships/customXml" Target="../ink/ink3098.xml"/><Relationship Id="rId204" Type="http://schemas.openxmlformats.org/officeDocument/2006/relationships/customXml" Target="../ink/ink3105.xml"/><Relationship Id="rId225" Type="http://schemas.openxmlformats.org/officeDocument/2006/relationships/image" Target="../media/image27090.png"/><Relationship Id="rId246" Type="http://schemas.openxmlformats.org/officeDocument/2006/relationships/customXml" Target="../ink/ink3126.xml"/><Relationship Id="rId267" Type="http://schemas.openxmlformats.org/officeDocument/2006/relationships/image" Target="../media/image27340.png"/><Relationship Id="rId288" Type="http://schemas.openxmlformats.org/officeDocument/2006/relationships/customXml" Target="../ink/ink3147.xml"/><Relationship Id="rId106" Type="http://schemas.openxmlformats.org/officeDocument/2006/relationships/customXml" Target="../ink/ink3056.xml"/><Relationship Id="rId127" Type="http://schemas.openxmlformats.org/officeDocument/2006/relationships/image" Target="../media/image26550.png"/><Relationship Id="rId313" Type="http://schemas.openxmlformats.org/officeDocument/2006/relationships/image" Target="../media/image27590.png"/><Relationship Id="rId10" Type="http://schemas.openxmlformats.org/officeDocument/2006/relationships/customXml" Target="../ink/ink3008.xml"/><Relationship Id="rId31" Type="http://schemas.openxmlformats.org/officeDocument/2006/relationships/image" Target="../media/image26010.png"/><Relationship Id="rId52" Type="http://schemas.openxmlformats.org/officeDocument/2006/relationships/customXml" Target="../ink/ink3029.xml"/><Relationship Id="rId73" Type="http://schemas.openxmlformats.org/officeDocument/2006/relationships/image" Target="../media/image26250.png"/><Relationship Id="rId94" Type="http://schemas.openxmlformats.org/officeDocument/2006/relationships/customXml" Target="../ink/ink3050.xml"/><Relationship Id="rId148" Type="http://schemas.openxmlformats.org/officeDocument/2006/relationships/customXml" Target="../ink/ink3077.xml"/><Relationship Id="rId169" Type="http://schemas.openxmlformats.org/officeDocument/2006/relationships/image" Target="../media/image26780.png"/><Relationship Id="rId4" Type="http://schemas.openxmlformats.org/officeDocument/2006/relationships/customXml" Target="../ink/ink3005.xml"/><Relationship Id="rId180" Type="http://schemas.openxmlformats.org/officeDocument/2006/relationships/customXml" Target="../ink/ink3093.xml"/><Relationship Id="rId215" Type="http://schemas.openxmlformats.org/officeDocument/2006/relationships/image" Target="../media/image27040.png"/><Relationship Id="rId236" Type="http://schemas.openxmlformats.org/officeDocument/2006/relationships/customXml" Target="../ink/ink3121.xml"/><Relationship Id="rId257" Type="http://schemas.openxmlformats.org/officeDocument/2006/relationships/image" Target="../media/image27280.png"/><Relationship Id="rId278" Type="http://schemas.openxmlformats.org/officeDocument/2006/relationships/customXml" Target="../ink/ink3142.xml"/><Relationship Id="rId303" Type="http://schemas.openxmlformats.org/officeDocument/2006/relationships/image" Target="../media/image27540.png"/><Relationship Id="rId42" Type="http://schemas.openxmlformats.org/officeDocument/2006/relationships/customXml" Target="../ink/ink3024.xml"/><Relationship Id="rId84" Type="http://schemas.openxmlformats.org/officeDocument/2006/relationships/customXml" Target="../ink/ink3045.xml"/><Relationship Id="rId138" Type="http://schemas.openxmlformats.org/officeDocument/2006/relationships/customXml" Target="../ink/ink3072.xml"/><Relationship Id="rId191" Type="http://schemas.openxmlformats.org/officeDocument/2006/relationships/image" Target="../media/image26910.png"/><Relationship Id="rId205" Type="http://schemas.openxmlformats.org/officeDocument/2006/relationships/image" Target="../media/image26980.png"/><Relationship Id="rId247" Type="http://schemas.openxmlformats.org/officeDocument/2006/relationships/image" Target="../media/image27230.png"/><Relationship Id="rId107" Type="http://schemas.openxmlformats.org/officeDocument/2006/relationships/image" Target="../media/image26440.png"/><Relationship Id="rId289" Type="http://schemas.openxmlformats.org/officeDocument/2006/relationships/image" Target="../media/image27460.png"/><Relationship Id="rId11" Type="http://schemas.openxmlformats.org/officeDocument/2006/relationships/image" Target="../media/image25890.png"/><Relationship Id="rId53" Type="http://schemas.openxmlformats.org/officeDocument/2006/relationships/image" Target="../media/image26140.png"/><Relationship Id="rId149" Type="http://schemas.openxmlformats.org/officeDocument/2006/relationships/image" Target="../media/image26670.png"/><Relationship Id="rId314" Type="http://schemas.openxmlformats.org/officeDocument/2006/relationships/customXml" Target="../ink/ink3160.xml"/><Relationship Id="rId95" Type="http://schemas.openxmlformats.org/officeDocument/2006/relationships/image" Target="../media/image26370.png"/><Relationship Id="rId160" Type="http://schemas.openxmlformats.org/officeDocument/2006/relationships/customXml" Target="../ink/ink3083.xml"/><Relationship Id="rId216" Type="http://schemas.openxmlformats.org/officeDocument/2006/relationships/customXml" Target="../ink/ink3111.xml"/><Relationship Id="rId258" Type="http://schemas.openxmlformats.org/officeDocument/2006/relationships/customXml" Target="../ink/ink3132.xml"/><Relationship Id="rId22" Type="http://schemas.openxmlformats.org/officeDocument/2006/relationships/customXml" Target="../ink/ink3014.xml"/><Relationship Id="rId64" Type="http://schemas.openxmlformats.org/officeDocument/2006/relationships/customXml" Target="../ink/ink3035.xml"/><Relationship Id="rId118" Type="http://schemas.openxmlformats.org/officeDocument/2006/relationships/customXml" Target="../ink/ink3062.xml"/><Relationship Id="rId325" Type="http://schemas.openxmlformats.org/officeDocument/2006/relationships/image" Target="../media/image27660.png"/><Relationship Id="rId171" Type="http://schemas.openxmlformats.org/officeDocument/2006/relationships/image" Target="../media/image26790.png"/><Relationship Id="rId227" Type="http://schemas.openxmlformats.org/officeDocument/2006/relationships/image" Target="../media/image27120.png"/><Relationship Id="rId269" Type="http://schemas.openxmlformats.org/officeDocument/2006/relationships/image" Target="../media/image27350.png"/><Relationship Id="rId33" Type="http://schemas.openxmlformats.org/officeDocument/2006/relationships/image" Target="../media/image26020.png"/><Relationship Id="rId129" Type="http://schemas.openxmlformats.org/officeDocument/2006/relationships/image" Target="../media/image26560.png"/><Relationship Id="rId280" Type="http://schemas.openxmlformats.org/officeDocument/2006/relationships/customXml" Target="../ink/ink3143.xml"/><Relationship Id="rId75" Type="http://schemas.openxmlformats.org/officeDocument/2006/relationships/image" Target="../media/image26260.png"/><Relationship Id="rId140" Type="http://schemas.openxmlformats.org/officeDocument/2006/relationships/customXml" Target="../ink/ink3073.xml"/><Relationship Id="rId182" Type="http://schemas.openxmlformats.org/officeDocument/2006/relationships/customXml" Target="../ink/ink3094.xml"/><Relationship Id="rId6" Type="http://schemas.openxmlformats.org/officeDocument/2006/relationships/customXml" Target="../ink/ink3006.xml"/><Relationship Id="rId238" Type="http://schemas.openxmlformats.org/officeDocument/2006/relationships/customXml" Target="../ink/ink3122.xml"/><Relationship Id="rId291" Type="http://schemas.openxmlformats.org/officeDocument/2006/relationships/image" Target="../media/image27470.png"/><Relationship Id="rId305" Type="http://schemas.openxmlformats.org/officeDocument/2006/relationships/image" Target="../media/image27550.png"/><Relationship Id="rId44" Type="http://schemas.openxmlformats.org/officeDocument/2006/relationships/customXml" Target="../ink/ink3025.xml"/><Relationship Id="rId86" Type="http://schemas.openxmlformats.org/officeDocument/2006/relationships/customXml" Target="../ink/ink3046.xml"/><Relationship Id="rId151" Type="http://schemas.openxmlformats.org/officeDocument/2006/relationships/image" Target="../media/image26680.png"/><Relationship Id="rId193" Type="http://schemas.openxmlformats.org/officeDocument/2006/relationships/image" Target="../media/image26920.png"/><Relationship Id="rId207" Type="http://schemas.openxmlformats.org/officeDocument/2006/relationships/image" Target="../media/image26990.png"/><Relationship Id="rId249" Type="http://schemas.openxmlformats.org/officeDocument/2006/relationships/image" Target="../media/image27240.png"/><Relationship Id="rId13" Type="http://schemas.openxmlformats.org/officeDocument/2006/relationships/image" Target="../media/image25910.png"/><Relationship Id="rId109" Type="http://schemas.openxmlformats.org/officeDocument/2006/relationships/image" Target="../media/image26450.png"/><Relationship Id="rId260" Type="http://schemas.openxmlformats.org/officeDocument/2006/relationships/customXml" Target="../ink/ink3133.xml"/><Relationship Id="rId316" Type="http://schemas.openxmlformats.org/officeDocument/2006/relationships/customXml" Target="../ink/ink3161.xml"/><Relationship Id="rId55" Type="http://schemas.openxmlformats.org/officeDocument/2006/relationships/image" Target="../media/image26150.png"/><Relationship Id="rId97" Type="http://schemas.openxmlformats.org/officeDocument/2006/relationships/image" Target="../media/image26380.png"/><Relationship Id="rId120" Type="http://schemas.openxmlformats.org/officeDocument/2006/relationships/customXml" Target="../ink/ink3063.xml"/><Relationship Id="rId162" Type="http://schemas.openxmlformats.org/officeDocument/2006/relationships/customXml" Target="../ink/ink3084.xml"/><Relationship Id="rId218" Type="http://schemas.openxmlformats.org/officeDocument/2006/relationships/customXml" Target="../ink/ink3112.xml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34.png"/><Relationship Id="rId21" Type="http://schemas.openxmlformats.org/officeDocument/2006/relationships/image" Target="../media/image27790.png"/><Relationship Id="rId42" Type="http://schemas.openxmlformats.org/officeDocument/2006/relationships/customXml" Target="../ink/ink3188.xml"/><Relationship Id="rId63" Type="http://schemas.openxmlformats.org/officeDocument/2006/relationships/image" Target="../media/image28030.png"/><Relationship Id="rId84" Type="http://schemas.openxmlformats.org/officeDocument/2006/relationships/customXml" Target="../ink/ink3209.xml"/><Relationship Id="rId138" Type="http://schemas.openxmlformats.org/officeDocument/2006/relationships/customXml" Target="../ink/ink3236.xml"/><Relationship Id="rId159" Type="http://schemas.openxmlformats.org/officeDocument/2006/relationships/image" Target="../media/image2857.png"/><Relationship Id="rId170" Type="http://schemas.openxmlformats.org/officeDocument/2006/relationships/customXml" Target="../ink/ink3252.xml"/><Relationship Id="rId191" Type="http://schemas.openxmlformats.org/officeDocument/2006/relationships/image" Target="../media/image2875.png"/><Relationship Id="rId107" Type="http://schemas.openxmlformats.org/officeDocument/2006/relationships/image" Target="../media/image2828.png"/><Relationship Id="rId11" Type="http://schemas.openxmlformats.org/officeDocument/2006/relationships/image" Target="../media/image27740.png"/><Relationship Id="rId32" Type="http://schemas.openxmlformats.org/officeDocument/2006/relationships/customXml" Target="../ink/ink3183.xml"/><Relationship Id="rId53" Type="http://schemas.openxmlformats.org/officeDocument/2006/relationships/image" Target="../media/image27970.png"/><Relationship Id="rId74" Type="http://schemas.openxmlformats.org/officeDocument/2006/relationships/customXml" Target="../ink/ink3204.xml"/><Relationship Id="rId128" Type="http://schemas.openxmlformats.org/officeDocument/2006/relationships/customXml" Target="../ink/ink3231.xml"/><Relationship Id="rId149" Type="http://schemas.openxmlformats.org/officeDocument/2006/relationships/image" Target="../media/image2852.png"/><Relationship Id="rId5" Type="http://schemas.openxmlformats.org/officeDocument/2006/relationships/image" Target="../media/image27710.png"/><Relationship Id="rId95" Type="http://schemas.openxmlformats.org/officeDocument/2006/relationships/image" Target="../media/image2822.png"/><Relationship Id="rId160" Type="http://schemas.openxmlformats.org/officeDocument/2006/relationships/customXml" Target="../ink/ink3247.xml"/><Relationship Id="rId181" Type="http://schemas.openxmlformats.org/officeDocument/2006/relationships/image" Target="../media/image2869.png"/><Relationship Id="rId22" Type="http://schemas.openxmlformats.org/officeDocument/2006/relationships/customXml" Target="../ink/ink3178.xml"/><Relationship Id="rId43" Type="http://schemas.openxmlformats.org/officeDocument/2006/relationships/image" Target="../media/image27920.png"/><Relationship Id="rId64" Type="http://schemas.openxmlformats.org/officeDocument/2006/relationships/customXml" Target="../ink/ink3199.xml"/><Relationship Id="rId118" Type="http://schemas.openxmlformats.org/officeDocument/2006/relationships/customXml" Target="../ink/ink3226.xml"/><Relationship Id="rId139" Type="http://schemas.openxmlformats.org/officeDocument/2006/relationships/image" Target="../media/image2846.png"/><Relationship Id="rId85" Type="http://schemas.openxmlformats.org/officeDocument/2006/relationships/image" Target="../media/image2816.png"/><Relationship Id="rId150" Type="http://schemas.openxmlformats.org/officeDocument/2006/relationships/customXml" Target="../ink/ink3242.xml"/><Relationship Id="rId171" Type="http://schemas.openxmlformats.org/officeDocument/2006/relationships/image" Target="../media/image2864.png"/><Relationship Id="rId192" Type="http://schemas.openxmlformats.org/officeDocument/2006/relationships/customXml" Target="../ink/ink3263.xml"/><Relationship Id="rId12" Type="http://schemas.openxmlformats.org/officeDocument/2006/relationships/customXml" Target="../ink/ink3173.xml"/><Relationship Id="rId33" Type="http://schemas.openxmlformats.org/officeDocument/2006/relationships/image" Target="../media/image27860.png"/><Relationship Id="rId108" Type="http://schemas.openxmlformats.org/officeDocument/2006/relationships/customXml" Target="../ink/ink3221.xml"/><Relationship Id="rId129" Type="http://schemas.openxmlformats.org/officeDocument/2006/relationships/image" Target="../media/image2841.png"/><Relationship Id="rId54" Type="http://schemas.openxmlformats.org/officeDocument/2006/relationships/customXml" Target="../ink/ink3194.xml"/><Relationship Id="rId75" Type="http://schemas.openxmlformats.org/officeDocument/2006/relationships/image" Target="../media/image2809.png"/><Relationship Id="rId96" Type="http://schemas.openxmlformats.org/officeDocument/2006/relationships/customXml" Target="../ink/ink3215.xml"/><Relationship Id="rId140" Type="http://schemas.openxmlformats.org/officeDocument/2006/relationships/customXml" Target="../ink/ink3237.xml"/><Relationship Id="rId161" Type="http://schemas.openxmlformats.org/officeDocument/2006/relationships/image" Target="../media/image2858.png"/><Relationship Id="rId182" Type="http://schemas.openxmlformats.org/officeDocument/2006/relationships/customXml" Target="../ink/ink3258.xml"/><Relationship Id="rId6" Type="http://schemas.openxmlformats.org/officeDocument/2006/relationships/customXml" Target="../ink/ink3170.xml"/><Relationship Id="rId23" Type="http://schemas.openxmlformats.org/officeDocument/2006/relationships/image" Target="../media/image27810.png"/><Relationship Id="rId119" Type="http://schemas.openxmlformats.org/officeDocument/2006/relationships/image" Target="../media/image2835.png"/><Relationship Id="rId44" Type="http://schemas.openxmlformats.org/officeDocument/2006/relationships/customXml" Target="../ink/ink3189.xml"/><Relationship Id="rId65" Type="http://schemas.openxmlformats.org/officeDocument/2006/relationships/image" Target="../media/image28040.png"/><Relationship Id="rId86" Type="http://schemas.openxmlformats.org/officeDocument/2006/relationships/customXml" Target="../ink/ink3210.xml"/><Relationship Id="rId130" Type="http://schemas.openxmlformats.org/officeDocument/2006/relationships/customXml" Target="../ink/ink3232.xml"/><Relationship Id="rId151" Type="http://schemas.openxmlformats.org/officeDocument/2006/relationships/image" Target="../media/image2853.png"/><Relationship Id="rId172" Type="http://schemas.openxmlformats.org/officeDocument/2006/relationships/customXml" Target="../ink/ink3253.xml"/><Relationship Id="rId193" Type="http://schemas.openxmlformats.org/officeDocument/2006/relationships/image" Target="../media/image2876.png"/><Relationship Id="rId13" Type="http://schemas.openxmlformats.org/officeDocument/2006/relationships/image" Target="../media/image27750.png"/><Relationship Id="rId109" Type="http://schemas.openxmlformats.org/officeDocument/2006/relationships/image" Target="../media/image2829.png"/><Relationship Id="rId34" Type="http://schemas.openxmlformats.org/officeDocument/2006/relationships/customXml" Target="../ink/ink3184.xml"/><Relationship Id="rId50" Type="http://schemas.openxmlformats.org/officeDocument/2006/relationships/customXml" Target="../ink/ink3192.xml"/><Relationship Id="rId55" Type="http://schemas.openxmlformats.org/officeDocument/2006/relationships/image" Target="../media/image27980.png"/><Relationship Id="rId76" Type="http://schemas.openxmlformats.org/officeDocument/2006/relationships/customXml" Target="../ink/ink3205.xml"/><Relationship Id="rId97" Type="http://schemas.openxmlformats.org/officeDocument/2006/relationships/image" Target="../media/image2823.png"/><Relationship Id="rId104" Type="http://schemas.openxmlformats.org/officeDocument/2006/relationships/customXml" Target="../ink/ink3219.xml"/><Relationship Id="rId120" Type="http://schemas.openxmlformats.org/officeDocument/2006/relationships/customXml" Target="../ink/ink3227.xml"/><Relationship Id="rId125" Type="http://schemas.openxmlformats.org/officeDocument/2006/relationships/image" Target="../media/image2838.png"/><Relationship Id="rId141" Type="http://schemas.openxmlformats.org/officeDocument/2006/relationships/image" Target="../media/image2847.png"/><Relationship Id="rId146" Type="http://schemas.openxmlformats.org/officeDocument/2006/relationships/customXml" Target="../ink/ink3240.xml"/><Relationship Id="rId167" Type="http://schemas.openxmlformats.org/officeDocument/2006/relationships/image" Target="../media/image2862.png"/><Relationship Id="rId188" Type="http://schemas.openxmlformats.org/officeDocument/2006/relationships/customXml" Target="../ink/ink3261.xml"/><Relationship Id="rId7" Type="http://schemas.openxmlformats.org/officeDocument/2006/relationships/image" Target="../media/image27720.png"/><Relationship Id="rId71" Type="http://schemas.openxmlformats.org/officeDocument/2006/relationships/image" Target="../media/image2807.png"/><Relationship Id="rId92" Type="http://schemas.openxmlformats.org/officeDocument/2006/relationships/customXml" Target="../ink/ink3213.xml"/><Relationship Id="rId162" Type="http://schemas.openxmlformats.org/officeDocument/2006/relationships/customXml" Target="../ink/ink3248.xml"/><Relationship Id="rId183" Type="http://schemas.openxmlformats.org/officeDocument/2006/relationships/image" Target="../media/image2871.png"/><Relationship Id="rId2" Type="http://schemas.openxmlformats.org/officeDocument/2006/relationships/customXml" Target="../ink/ink3168.xml"/><Relationship Id="rId29" Type="http://schemas.openxmlformats.org/officeDocument/2006/relationships/image" Target="../media/image27840.png"/><Relationship Id="rId24" Type="http://schemas.openxmlformats.org/officeDocument/2006/relationships/customXml" Target="../ink/ink3179.xml"/><Relationship Id="rId40" Type="http://schemas.openxmlformats.org/officeDocument/2006/relationships/customXml" Target="../ink/ink3187.xml"/><Relationship Id="rId45" Type="http://schemas.openxmlformats.org/officeDocument/2006/relationships/image" Target="../media/image27930.png"/><Relationship Id="rId66" Type="http://schemas.openxmlformats.org/officeDocument/2006/relationships/customXml" Target="../ink/ink3200.xml"/><Relationship Id="rId87" Type="http://schemas.openxmlformats.org/officeDocument/2006/relationships/image" Target="../media/image2817.png"/><Relationship Id="rId110" Type="http://schemas.openxmlformats.org/officeDocument/2006/relationships/customXml" Target="../ink/ink3222.xml"/><Relationship Id="rId115" Type="http://schemas.openxmlformats.org/officeDocument/2006/relationships/image" Target="../media/image2833.png"/><Relationship Id="rId131" Type="http://schemas.openxmlformats.org/officeDocument/2006/relationships/image" Target="../media/image2842.png"/><Relationship Id="rId136" Type="http://schemas.openxmlformats.org/officeDocument/2006/relationships/customXml" Target="../ink/ink3235.xml"/><Relationship Id="rId157" Type="http://schemas.openxmlformats.org/officeDocument/2006/relationships/image" Target="../media/image2856.png"/><Relationship Id="rId178" Type="http://schemas.openxmlformats.org/officeDocument/2006/relationships/customXml" Target="../ink/ink3256.xml"/><Relationship Id="rId61" Type="http://schemas.openxmlformats.org/officeDocument/2006/relationships/image" Target="../media/image28020.png"/><Relationship Id="rId82" Type="http://schemas.openxmlformats.org/officeDocument/2006/relationships/customXml" Target="../ink/ink3208.xml"/><Relationship Id="rId152" Type="http://schemas.openxmlformats.org/officeDocument/2006/relationships/customXml" Target="../ink/ink3243.xml"/><Relationship Id="rId173" Type="http://schemas.openxmlformats.org/officeDocument/2006/relationships/image" Target="../media/image2865.png"/><Relationship Id="rId19" Type="http://schemas.openxmlformats.org/officeDocument/2006/relationships/image" Target="../media/image27780.png"/><Relationship Id="rId14" Type="http://schemas.openxmlformats.org/officeDocument/2006/relationships/customXml" Target="../ink/ink3174.xml"/><Relationship Id="rId30" Type="http://schemas.openxmlformats.org/officeDocument/2006/relationships/customXml" Target="../ink/ink3182.xml"/><Relationship Id="rId35" Type="http://schemas.openxmlformats.org/officeDocument/2006/relationships/image" Target="../media/image27870.png"/><Relationship Id="rId56" Type="http://schemas.openxmlformats.org/officeDocument/2006/relationships/customXml" Target="../ink/ink3195.xml"/><Relationship Id="rId77" Type="http://schemas.openxmlformats.org/officeDocument/2006/relationships/image" Target="../media/image2812.png"/><Relationship Id="rId100" Type="http://schemas.openxmlformats.org/officeDocument/2006/relationships/customXml" Target="../ink/ink3217.xml"/><Relationship Id="rId105" Type="http://schemas.openxmlformats.org/officeDocument/2006/relationships/image" Target="../media/image2827.png"/><Relationship Id="rId126" Type="http://schemas.openxmlformats.org/officeDocument/2006/relationships/customXml" Target="../ink/ink3230.xml"/><Relationship Id="rId147" Type="http://schemas.openxmlformats.org/officeDocument/2006/relationships/image" Target="../media/image2851.png"/><Relationship Id="rId168" Type="http://schemas.openxmlformats.org/officeDocument/2006/relationships/customXml" Target="../ink/ink3251.xml"/><Relationship Id="rId8" Type="http://schemas.openxmlformats.org/officeDocument/2006/relationships/customXml" Target="../ink/ink3171.xml"/><Relationship Id="rId51" Type="http://schemas.openxmlformats.org/officeDocument/2006/relationships/image" Target="../media/image27960.png"/><Relationship Id="rId72" Type="http://schemas.openxmlformats.org/officeDocument/2006/relationships/customXml" Target="../ink/ink3203.xml"/><Relationship Id="rId93" Type="http://schemas.openxmlformats.org/officeDocument/2006/relationships/image" Target="../media/image2821.png"/><Relationship Id="rId98" Type="http://schemas.openxmlformats.org/officeDocument/2006/relationships/customXml" Target="../ink/ink3216.xml"/><Relationship Id="rId121" Type="http://schemas.openxmlformats.org/officeDocument/2006/relationships/image" Target="../media/image2836.png"/><Relationship Id="rId142" Type="http://schemas.openxmlformats.org/officeDocument/2006/relationships/customXml" Target="../ink/ink3238.xml"/><Relationship Id="rId163" Type="http://schemas.openxmlformats.org/officeDocument/2006/relationships/image" Target="../media/image2859.png"/><Relationship Id="rId184" Type="http://schemas.openxmlformats.org/officeDocument/2006/relationships/customXml" Target="../ink/ink3259.xml"/><Relationship Id="rId189" Type="http://schemas.openxmlformats.org/officeDocument/2006/relationships/image" Target="../media/image2874.png"/><Relationship Id="rId3" Type="http://schemas.openxmlformats.org/officeDocument/2006/relationships/image" Target="../media/image27690.png"/><Relationship Id="rId25" Type="http://schemas.openxmlformats.org/officeDocument/2006/relationships/image" Target="../media/image27820.png"/><Relationship Id="rId46" Type="http://schemas.openxmlformats.org/officeDocument/2006/relationships/customXml" Target="../ink/ink3190.xml"/><Relationship Id="rId67" Type="http://schemas.openxmlformats.org/officeDocument/2006/relationships/image" Target="../media/image28050.png"/><Relationship Id="rId116" Type="http://schemas.openxmlformats.org/officeDocument/2006/relationships/customXml" Target="../ink/ink3225.xml"/><Relationship Id="rId137" Type="http://schemas.openxmlformats.org/officeDocument/2006/relationships/image" Target="../media/image2845.png"/><Relationship Id="rId158" Type="http://schemas.openxmlformats.org/officeDocument/2006/relationships/customXml" Target="../ink/ink3246.xml"/><Relationship Id="rId20" Type="http://schemas.openxmlformats.org/officeDocument/2006/relationships/customXml" Target="../ink/ink3177.xml"/><Relationship Id="rId41" Type="http://schemas.openxmlformats.org/officeDocument/2006/relationships/image" Target="../media/image27910.png"/><Relationship Id="rId62" Type="http://schemas.openxmlformats.org/officeDocument/2006/relationships/customXml" Target="../ink/ink3198.xml"/><Relationship Id="rId83" Type="http://schemas.openxmlformats.org/officeDocument/2006/relationships/image" Target="../media/image2815.png"/><Relationship Id="rId88" Type="http://schemas.openxmlformats.org/officeDocument/2006/relationships/customXml" Target="../ink/ink3211.xml"/><Relationship Id="rId111" Type="http://schemas.openxmlformats.org/officeDocument/2006/relationships/image" Target="../media/image2831.png"/><Relationship Id="rId132" Type="http://schemas.openxmlformats.org/officeDocument/2006/relationships/customXml" Target="../ink/ink3233.xml"/><Relationship Id="rId153" Type="http://schemas.openxmlformats.org/officeDocument/2006/relationships/image" Target="../media/image2854.png"/><Relationship Id="rId174" Type="http://schemas.openxmlformats.org/officeDocument/2006/relationships/customXml" Target="../ink/ink3254.xml"/><Relationship Id="rId179" Type="http://schemas.openxmlformats.org/officeDocument/2006/relationships/image" Target="../media/image2868.png"/><Relationship Id="rId190" Type="http://schemas.openxmlformats.org/officeDocument/2006/relationships/customXml" Target="../ink/ink3262.xml"/><Relationship Id="rId15" Type="http://schemas.openxmlformats.org/officeDocument/2006/relationships/image" Target="../media/image27760.png"/><Relationship Id="rId36" Type="http://schemas.openxmlformats.org/officeDocument/2006/relationships/customXml" Target="../ink/ink3185.xml"/><Relationship Id="rId57" Type="http://schemas.openxmlformats.org/officeDocument/2006/relationships/image" Target="../media/image27990.png"/><Relationship Id="rId106" Type="http://schemas.openxmlformats.org/officeDocument/2006/relationships/customXml" Target="../ink/ink3220.xml"/><Relationship Id="rId127" Type="http://schemas.openxmlformats.org/officeDocument/2006/relationships/image" Target="../media/image2839.png"/><Relationship Id="rId10" Type="http://schemas.openxmlformats.org/officeDocument/2006/relationships/customXml" Target="../ink/ink3172.xml"/><Relationship Id="rId31" Type="http://schemas.openxmlformats.org/officeDocument/2006/relationships/image" Target="../media/image27850.png"/><Relationship Id="rId52" Type="http://schemas.openxmlformats.org/officeDocument/2006/relationships/customXml" Target="../ink/ink3193.xml"/><Relationship Id="rId73" Type="http://schemas.openxmlformats.org/officeDocument/2006/relationships/image" Target="../media/image2808.png"/><Relationship Id="rId78" Type="http://schemas.openxmlformats.org/officeDocument/2006/relationships/customXml" Target="../ink/ink3206.xml"/><Relationship Id="rId94" Type="http://schemas.openxmlformats.org/officeDocument/2006/relationships/customXml" Target="../ink/ink3214.xml"/><Relationship Id="rId99" Type="http://schemas.openxmlformats.org/officeDocument/2006/relationships/image" Target="../media/image2824.png"/><Relationship Id="rId101" Type="http://schemas.openxmlformats.org/officeDocument/2006/relationships/image" Target="../media/image2825.png"/><Relationship Id="rId122" Type="http://schemas.openxmlformats.org/officeDocument/2006/relationships/customXml" Target="../ink/ink3228.xml"/><Relationship Id="rId143" Type="http://schemas.openxmlformats.org/officeDocument/2006/relationships/image" Target="../media/image2848.png"/><Relationship Id="rId148" Type="http://schemas.openxmlformats.org/officeDocument/2006/relationships/customXml" Target="../ink/ink3241.xml"/><Relationship Id="rId164" Type="http://schemas.openxmlformats.org/officeDocument/2006/relationships/customXml" Target="../ink/ink3249.xml"/><Relationship Id="rId169" Type="http://schemas.openxmlformats.org/officeDocument/2006/relationships/image" Target="../media/image2863.png"/><Relationship Id="rId185" Type="http://schemas.openxmlformats.org/officeDocument/2006/relationships/image" Target="../media/image2872.png"/><Relationship Id="rId4" Type="http://schemas.openxmlformats.org/officeDocument/2006/relationships/customXml" Target="../ink/ink3169.xml"/><Relationship Id="rId9" Type="http://schemas.openxmlformats.org/officeDocument/2006/relationships/image" Target="../media/image27730.png"/><Relationship Id="rId180" Type="http://schemas.openxmlformats.org/officeDocument/2006/relationships/customXml" Target="../ink/ink3257.xml"/><Relationship Id="rId26" Type="http://schemas.openxmlformats.org/officeDocument/2006/relationships/customXml" Target="../ink/ink3180.xml"/><Relationship Id="rId47" Type="http://schemas.openxmlformats.org/officeDocument/2006/relationships/image" Target="../media/image27940.png"/><Relationship Id="rId68" Type="http://schemas.openxmlformats.org/officeDocument/2006/relationships/customXml" Target="../ink/ink3201.xml"/><Relationship Id="rId89" Type="http://schemas.openxmlformats.org/officeDocument/2006/relationships/image" Target="../media/image2818.png"/><Relationship Id="rId112" Type="http://schemas.openxmlformats.org/officeDocument/2006/relationships/customXml" Target="../ink/ink3223.xml"/><Relationship Id="rId133" Type="http://schemas.openxmlformats.org/officeDocument/2006/relationships/image" Target="../media/image2843.png"/><Relationship Id="rId154" Type="http://schemas.openxmlformats.org/officeDocument/2006/relationships/customXml" Target="../ink/ink3244.xml"/><Relationship Id="rId175" Type="http://schemas.openxmlformats.org/officeDocument/2006/relationships/image" Target="../media/image2866.png"/><Relationship Id="rId16" Type="http://schemas.openxmlformats.org/officeDocument/2006/relationships/customXml" Target="../ink/ink3175.xml"/><Relationship Id="rId37" Type="http://schemas.openxmlformats.org/officeDocument/2006/relationships/image" Target="../media/image27880.png"/><Relationship Id="rId58" Type="http://schemas.openxmlformats.org/officeDocument/2006/relationships/customXml" Target="../ink/ink3196.xml"/><Relationship Id="rId79" Type="http://schemas.openxmlformats.org/officeDocument/2006/relationships/image" Target="../media/image2813.png"/><Relationship Id="rId102" Type="http://schemas.openxmlformats.org/officeDocument/2006/relationships/customXml" Target="../ink/ink3218.xml"/><Relationship Id="rId123" Type="http://schemas.openxmlformats.org/officeDocument/2006/relationships/image" Target="../media/image2837.png"/><Relationship Id="rId144" Type="http://schemas.openxmlformats.org/officeDocument/2006/relationships/customXml" Target="../ink/ink3239.xml"/><Relationship Id="rId90" Type="http://schemas.openxmlformats.org/officeDocument/2006/relationships/customXml" Target="../ink/ink3212.xml"/><Relationship Id="rId165" Type="http://schemas.openxmlformats.org/officeDocument/2006/relationships/image" Target="../media/image2861.png"/><Relationship Id="rId186" Type="http://schemas.openxmlformats.org/officeDocument/2006/relationships/customXml" Target="../ink/ink3260.xml"/><Relationship Id="rId27" Type="http://schemas.openxmlformats.org/officeDocument/2006/relationships/image" Target="../media/image27830.png"/><Relationship Id="rId48" Type="http://schemas.openxmlformats.org/officeDocument/2006/relationships/customXml" Target="../ink/ink3191.xml"/><Relationship Id="rId69" Type="http://schemas.openxmlformats.org/officeDocument/2006/relationships/image" Target="../media/image2806.png"/><Relationship Id="rId113" Type="http://schemas.openxmlformats.org/officeDocument/2006/relationships/image" Target="../media/image2832.png"/><Relationship Id="rId134" Type="http://schemas.openxmlformats.org/officeDocument/2006/relationships/customXml" Target="../ink/ink3234.xml"/><Relationship Id="rId80" Type="http://schemas.openxmlformats.org/officeDocument/2006/relationships/customXml" Target="../ink/ink3207.xml"/><Relationship Id="rId155" Type="http://schemas.openxmlformats.org/officeDocument/2006/relationships/image" Target="../media/image2855.png"/><Relationship Id="rId176" Type="http://schemas.openxmlformats.org/officeDocument/2006/relationships/customXml" Target="../ink/ink3255.xml"/><Relationship Id="rId17" Type="http://schemas.openxmlformats.org/officeDocument/2006/relationships/image" Target="../media/image27770.png"/><Relationship Id="rId38" Type="http://schemas.openxmlformats.org/officeDocument/2006/relationships/customXml" Target="../ink/ink3186.xml"/><Relationship Id="rId59" Type="http://schemas.openxmlformats.org/officeDocument/2006/relationships/image" Target="../media/image28010.png"/><Relationship Id="rId103" Type="http://schemas.openxmlformats.org/officeDocument/2006/relationships/image" Target="../media/image2826.png"/><Relationship Id="rId124" Type="http://schemas.openxmlformats.org/officeDocument/2006/relationships/customXml" Target="../ink/ink3229.xml"/><Relationship Id="rId70" Type="http://schemas.openxmlformats.org/officeDocument/2006/relationships/customXml" Target="../ink/ink3202.xml"/><Relationship Id="rId91" Type="http://schemas.openxmlformats.org/officeDocument/2006/relationships/image" Target="../media/image2819.png"/><Relationship Id="rId145" Type="http://schemas.openxmlformats.org/officeDocument/2006/relationships/image" Target="../media/image2849.png"/><Relationship Id="rId166" Type="http://schemas.openxmlformats.org/officeDocument/2006/relationships/customXml" Target="../ink/ink3250.xml"/><Relationship Id="rId187" Type="http://schemas.openxmlformats.org/officeDocument/2006/relationships/image" Target="../media/image2873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3181.xml"/><Relationship Id="rId49" Type="http://schemas.openxmlformats.org/officeDocument/2006/relationships/image" Target="../media/image27950.png"/><Relationship Id="rId114" Type="http://schemas.openxmlformats.org/officeDocument/2006/relationships/customXml" Target="../ink/ink3224.xml"/><Relationship Id="rId60" Type="http://schemas.openxmlformats.org/officeDocument/2006/relationships/customXml" Target="../ink/ink3197.xml"/><Relationship Id="rId81" Type="http://schemas.openxmlformats.org/officeDocument/2006/relationships/image" Target="../media/image2814.png"/><Relationship Id="rId135" Type="http://schemas.openxmlformats.org/officeDocument/2006/relationships/image" Target="../media/image2844.png"/><Relationship Id="rId156" Type="http://schemas.openxmlformats.org/officeDocument/2006/relationships/customXml" Target="../ink/ink3245.xml"/><Relationship Id="rId177" Type="http://schemas.openxmlformats.org/officeDocument/2006/relationships/image" Target="../media/image2867.png"/><Relationship Id="rId18" Type="http://schemas.openxmlformats.org/officeDocument/2006/relationships/customXml" Target="../ink/ink3176.xml"/><Relationship Id="rId39" Type="http://schemas.openxmlformats.org/officeDocument/2006/relationships/image" Target="../media/image27890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0.xml"/><Relationship Id="rId671" Type="http://schemas.openxmlformats.org/officeDocument/2006/relationships/image" Target="../media/image3810.png"/><Relationship Id="rId324" Type="http://schemas.openxmlformats.org/officeDocument/2006/relationships/image" Target="../media/image966.png"/><Relationship Id="rId629" Type="http://schemas.openxmlformats.org/officeDocument/2006/relationships/image" Target="../media/image1710.png"/><Relationship Id="rId170" Type="http://schemas.openxmlformats.org/officeDocument/2006/relationships/image" Target="../media/image890.png"/><Relationship Id="rId268" Type="http://schemas.openxmlformats.org/officeDocument/2006/relationships/image" Target="../media/image938.png"/><Relationship Id="rId475" Type="http://schemas.openxmlformats.org/officeDocument/2006/relationships/customXml" Target="../ink/ink374.xml"/><Relationship Id="rId682" Type="http://schemas.openxmlformats.org/officeDocument/2006/relationships/customXml" Target="../ink/ink461.xml"/><Relationship Id="rId128" Type="http://schemas.openxmlformats.org/officeDocument/2006/relationships/image" Target="../media/image869.png"/><Relationship Id="rId335" Type="http://schemas.openxmlformats.org/officeDocument/2006/relationships/customXml" Target="../ink/ink309.xml"/><Relationship Id="rId181" Type="http://schemas.openxmlformats.org/officeDocument/2006/relationships/customXml" Target="../ink/ink232.xml"/><Relationship Id="rId402" Type="http://schemas.openxmlformats.org/officeDocument/2006/relationships/image" Target="../media/image1005.png"/><Relationship Id="rId279" Type="http://schemas.openxmlformats.org/officeDocument/2006/relationships/customXml" Target="../ink/ink281.xml"/><Relationship Id="rId486" Type="http://schemas.openxmlformats.org/officeDocument/2006/relationships/image" Target="../media/image1047.png"/><Relationship Id="rId693" Type="http://schemas.openxmlformats.org/officeDocument/2006/relationships/image" Target="../media/image490.png"/><Relationship Id="rId707" Type="http://schemas.openxmlformats.org/officeDocument/2006/relationships/image" Target="../media/image560.png"/><Relationship Id="rId139" Type="http://schemas.openxmlformats.org/officeDocument/2006/relationships/customXml" Target="../ink/ink211.xml"/><Relationship Id="rId346" Type="http://schemas.openxmlformats.org/officeDocument/2006/relationships/image" Target="../media/image977.png"/><Relationship Id="rId192" Type="http://schemas.openxmlformats.org/officeDocument/2006/relationships/image" Target="../media/image901.png"/><Relationship Id="rId206" Type="http://schemas.openxmlformats.org/officeDocument/2006/relationships/image" Target="../media/image908.png"/><Relationship Id="rId413" Type="http://schemas.openxmlformats.org/officeDocument/2006/relationships/customXml" Target="../ink/ink343.xml"/><Relationship Id="rId497" Type="http://schemas.openxmlformats.org/officeDocument/2006/relationships/customXml" Target="../ink/ink385.xml"/><Relationship Id="rId620" Type="http://schemas.openxmlformats.org/officeDocument/2006/relationships/customXml" Target="../ink/ink430.xml"/><Relationship Id="rId718" Type="http://schemas.openxmlformats.org/officeDocument/2006/relationships/customXml" Target="../ink/ink479.xml"/><Relationship Id="rId357" Type="http://schemas.openxmlformats.org/officeDocument/2006/relationships/customXml" Target="../ink/ink320.xml"/><Relationship Id="rId217" Type="http://schemas.openxmlformats.org/officeDocument/2006/relationships/customXml" Target="../ink/ink250.xml"/><Relationship Id="rId564" Type="http://schemas.openxmlformats.org/officeDocument/2006/relationships/image" Target="../media/image1086.png"/><Relationship Id="rId424" Type="http://schemas.openxmlformats.org/officeDocument/2006/relationships/image" Target="../media/image1016.png"/><Relationship Id="rId631" Type="http://schemas.openxmlformats.org/officeDocument/2006/relationships/image" Target="../media/image1810.png"/><Relationship Id="rId729" Type="http://schemas.openxmlformats.org/officeDocument/2006/relationships/image" Target="../media/image670.png"/><Relationship Id="rId270" Type="http://schemas.openxmlformats.org/officeDocument/2006/relationships/image" Target="../media/image939.png"/><Relationship Id="rId65" Type="http://schemas.openxmlformats.org/officeDocument/2006/relationships/customXml" Target="../ink/ink174.xml"/><Relationship Id="rId130" Type="http://schemas.openxmlformats.org/officeDocument/2006/relationships/image" Target="../media/image870.png"/><Relationship Id="rId368" Type="http://schemas.openxmlformats.org/officeDocument/2006/relationships/image" Target="../media/image988.png"/><Relationship Id="rId575" Type="http://schemas.openxmlformats.org/officeDocument/2006/relationships/customXml" Target="../ink/ink408.xml"/><Relationship Id="rId228" Type="http://schemas.openxmlformats.org/officeDocument/2006/relationships/image" Target="../media/image918.png"/><Relationship Id="rId435" Type="http://schemas.openxmlformats.org/officeDocument/2006/relationships/customXml" Target="../ink/ink354.xml"/><Relationship Id="rId642" Type="http://schemas.openxmlformats.org/officeDocument/2006/relationships/customXml" Target="../ink/ink441.xml"/><Relationship Id="rId281" Type="http://schemas.openxmlformats.org/officeDocument/2006/relationships/customXml" Target="../ink/ink282.xml"/><Relationship Id="rId502" Type="http://schemas.openxmlformats.org/officeDocument/2006/relationships/image" Target="../media/image1055.png"/><Relationship Id="rId76" Type="http://schemas.openxmlformats.org/officeDocument/2006/relationships/image" Target="../media/image843.png"/><Relationship Id="rId141" Type="http://schemas.openxmlformats.org/officeDocument/2006/relationships/customXml" Target="../ink/ink212.xml"/><Relationship Id="rId586" Type="http://schemas.openxmlformats.org/officeDocument/2006/relationships/image" Target="../media/image1097.png"/><Relationship Id="rId239" Type="http://schemas.openxmlformats.org/officeDocument/2006/relationships/customXml" Target="../ink/ink261.xml"/><Relationship Id="rId446" Type="http://schemas.openxmlformats.org/officeDocument/2006/relationships/image" Target="../media/image1027.png"/><Relationship Id="rId653" Type="http://schemas.openxmlformats.org/officeDocument/2006/relationships/image" Target="../media/image2910.png"/><Relationship Id="rId292" Type="http://schemas.openxmlformats.org/officeDocument/2006/relationships/image" Target="../media/image950.png"/><Relationship Id="rId306" Type="http://schemas.openxmlformats.org/officeDocument/2006/relationships/image" Target="../media/image957.png"/><Relationship Id="rId87" Type="http://schemas.openxmlformats.org/officeDocument/2006/relationships/customXml" Target="../ink/ink185.xml"/><Relationship Id="rId513" Type="http://schemas.openxmlformats.org/officeDocument/2006/relationships/customXml" Target="../ink/ink393.xml"/><Relationship Id="rId597" Type="http://schemas.openxmlformats.org/officeDocument/2006/relationships/customXml" Target="../ink/ink419.xml"/><Relationship Id="rId720" Type="http://schemas.openxmlformats.org/officeDocument/2006/relationships/customXml" Target="../ink/ink480.xml"/><Relationship Id="rId152" Type="http://schemas.openxmlformats.org/officeDocument/2006/relationships/image" Target="../media/image881.png"/><Relationship Id="rId457" Type="http://schemas.openxmlformats.org/officeDocument/2006/relationships/customXml" Target="../ink/ink365.xml"/><Relationship Id="rId664" Type="http://schemas.openxmlformats.org/officeDocument/2006/relationships/customXml" Target="../ink/ink452.xml"/><Relationship Id="rId317" Type="http://schemas.openxmlformats.org/officeDocument/2006/relationships/customXml" Target="../ink/ink300.xml"/><Relationship Id="rId524" Type="http://schemas.openxmlformats.org/officeDocument/2006/relationships/image" Target="../media/image1066.png"/><Relationship Id="rId731" Type="http://schemas.openxmlformats.org/officeDocument/2006/relationships/image" Target="../media/image680.png"/><Relationship Id="rId98" Type="http://schemas.openxmlformats.org/officeDocument/2006/relationships/image" Target="../media/image854.png"/><Relationship Id="rId163" Type="http://schemas.openxmlformats.org/officeDocument/2006/relationships/customXml" Target="../ink/ink223.xml"/><Relationship Id="rId370" Type="http://schemas.openxmlformats.org/officeDocument/2006/relationships/image" Target="../media/image989.png"/><Relationship Id="rId230" Type="http://schemas.openxmlformats.org/officeDocument/2006/relationships/image" Target="../media/image919.png"/><Relationship Id="rId468" Type="http://schemas.openxmlformats.org/officeDocument/2006/relationships/image" Target="../media/image1038.png"/><Relationship Id="rId675" Type="http://schemas.openxmlformats.org/officeDocument/2006/relationships/image" Target="../media/image4010.png"/><Relationship Id="rId328" Type="http://schemas.openxmlformats.org/officeDocument/2006/relationships/image" Target="../media/image968.png"/><Relationship Id="rId742" Type="http://schemas.openxmlformats.org/officeDocument/2006/relationships/customXml" Target="../ink/ink491.xml"/><Relationship Id="rId174" Type="http://schemas.openxmlformats.org/officeDocument/2006/relationships/image" Target="../media/image892.png"/><Relationship Id="rId381" Type="http://schemas.openxmlformats.org/officeDocument/2006/relationships/customXml" Target="../ink/ink329.xml"/><Relationship Id="rId602" Type="http://schemas.openxmlformats.org/officeDocument/2006/relationships/customXml" Target="../ink/ink421.xml"/><Relationship Id="rId241" Type="http://schemas.openxmlformats.org/officeDocument/2006/relationships/customXml" Target="../ink/ink262.xml"/><Relationship Id="rId479" Type="http://schemas.openxmlformats.org/officeDocument/2006/relationships/customXml" Target="../ink/ink376.xml"/><Relationship Id="rId686" Type="http://schemas.openxmlformats.org/officeDocument/2006/relationships/customXml" Target="../ink/ink463.xml"/><Relationship Id="rId339" Type="http://schemas.openxmlformats.org/officeDocument/2006/relationships/customXml" Target="../ink/ink311.xml"/><Relationship Id="rId101" Type="http://schemas.openxmlformats.org/officeDocument/2006/relationships/customXml" Target="../ink/ink192.xml"/><Relationship Id="rId185" Type="http://schemas.openxmlformats.org/officeDocument/2006/relationships/customXml" Target="../ink/ink234.xml"/><Relationship Id="rId406" Type="http://schemas.openxmlformats.org/officeDocument/2006/relationships/image" Target="../media/image1007.png"/><Relationship Id="rId392" Type="http://schemas.openxmlformats.org/officeDocument/2006/relationships/image" Target="../media/image1000.png"/><Relationship Id="rId613" Type="http://schemas.openxmlformats.org/officeDocument/2006/relationships/image" Target="../media/image991.png"/><Relationship Id="rId697" Type="http://schemas.openxmlformats.org/officeDocument/2006/relationships/image" Target="../media/image511.png"/><Relationship Id="rId252" Type="http://schemas.openxmlformats.org/officeDocument/2006/relationships/image" Target="../media/image930.png"/><Relationship Id="rId112" Type="http://schemas.openxmlformats.org/officeDocument/2006/relationships/image" Target="../media/image861.png"/><Relationship Id="rId196" Type="http://schemas.openxmlformats.org/officeDocument/2006/relationships/image" Target="../media/image903.png"/><Relationship Id="rId417" Type="http://schemas.openxmlformats.org/officeDocument/2006/relationships/customXml" Target="../ink/ink345.xml"/><Relationship Id="rId459" Type="http://schemas.openxmlformats.org/officeDocument/2006/relationships/customXml" Target="../ink/ink366.xml"/><Relationship Id="rId624" Type="http://schemas.openxmlformats.org/officeDocument/2006/relationships/customXml" Target="../ink/ink432.xml"/><Relationship Id="rId666" Type="http://schemas.openxmlformats.org/officeDocument/2006/relationships/customXml" Target="../ink/ink453.xml"/><Relationship Id="rId221" Type="http://schemas.openxmlformats.org/officeDocument/2006/relationships/customXml" Target="../ink/ink252.xml"/><Relationship Id="rId263" Type="http://schemas.openxmlformats.org/officeDocument/2006/relationships/customXml" Target="../ink/ink273.xml"/><Relationship Id="rId319" Type="http://schemas.openxmlformats.org/officeDocument/2006/relationships/customXml" Target="../ink/ink301.xml"/><Relationship Id="rId470" Type="http://schemas.openxmlformats.org/officeDocument/2006/relationships/image" Target="../media/image1039.png"/><Relationship Id="rId526" Type="http://schemas.openxmlformats.org/officeDocument/2006/relationships/image" Target="../media/image1067.png"/><Relationship Id="rId123" Type="http://schemas.openxmlformats.org/officeDocument/2006/relationships/customXml" Target="../ink/ink203.xml"/><Relationship Id="rId330" Type="http://schemas.openxmlformats.org/officeDocument/2006/relationships/image" Target="../media/image969.png"/><Relationship Id="rId568" Type="http://schemas.openxmlformats.org/officeDocument/2006/relationships/image" Target="../media/image1088.png"/><Relationship Id="rId733" Type="http://schemas.openxmlformats.org/officeDocument/2006/relationships/image" Target="../media/image690.png"/><Relationship Id="rId165" Type="http://schemas.openxmlformats.org/officeDocument/2006/relationships/customXml" Target="../ink/ink224.xml"/><Relationship Id="rId372" Type="http://schemas.openxmlformats.org/officeDocument/2006/relationships/image" Target="../media/image990.png"/><Relationship Id="rId428" Type="http://schemas.openxmlformats.org/officeDocument/2006/relationships/image" Target="../media/image1018.png"/><Relationship Id="rId635" Type="http://schemas.openxmlformats.org/officeDocument/2006/relationships/image" Target="../media/image2010.png"/><Relationship Id="rId677" Type="http://schemas.openxmlformats.org/officeDocument/2006/relationships/image" Target="../media/image4110.png"/><Relationship Id="rId232" Type="http://schemas.openxmlformats.org/officeDocument/2006/relationships/image" Target="../media/image920.png"/><Relationship Id="rId274" Type="http://schemas.openxmlformats.org/officeDocument/2006/relationships/image" Target="../media/image941.png"/><Relationship Id="rId481" Type="http://schemas.openxmlformats.org/officeDocument/2006/relationships/customXml" Target="../ink/ink377.xml"/><Relationship Id="rId702" Type="http://schemas.openxmlformats.org/officeDocument/2006/relationships/customXml" Target="../ink/ink471.xml"/><Relationship Id="rId69" Type="http://schemas.openxmlformats.org/officeDocument/2006/relationships/customXml" Target="../ink/ink176.xml"/><Relationship Id="rId134" Type="http://schemas.openxmlformats.org/officeDocument/2006/relationships/image" Target="../media/image872.png"/><Relationship Id="rId579" Type="http://schemas.openxmlformats.org/officeDocument/2006/relationships/customXml" Target="../ink/ink410.xml"/><Relationship Id="rId744" Type="http://schemas.openxmlformats.org/officeDocument/2006/relationships/customXml" Target="../ink/ink492.xml"/><Relationship Id="rId80" Type="http://schemas.openxmlformats.org/officeDocument/2006/relationships/image" Target="../media/image845.png"/><Relationship Id="rId176" Type="http://schemas.openxmlformats.org/officeDocument/2006/relationships/image" Target="../media/image893.png"/><Relationship Id="rId341" Type="http://schemas.openxmlformats.org/officeDocument/2006/relationships/customXml" Target="../ink/ink312.xml"/><Relationship Id="rId383" Type="http://schemas.openxmlformats.org/officeDocument/2006/relationships/customXml" Target="../ink/ink330.xml"/><Relationship Id="rId439" Type="http://schemas.openxmlformats.org/officeDocument/2006/relationships/customXml" Target="../ink/ink356.xml"/><Relationship Id="rId590" Type="http://schemas.openxmlformats.org/officeDocument/2006/relationships/image" Target="../media/image1099.png"/><Relationship Id="rId604" Type="http://schemas.openxmlformats.org/officeDocument/2006/relationships/customXml" Target="../ink/ink422.xml"/><Relationship Id="rId646" Type="http://schemas.openxmlformats.org/officeDocument/2006/relationships/customXml" Target="../ink/ink443.xml"/><Relationship Id="rId201" Type="http://schemas.openxmlformats.org/officeDocument/2006/relationships/customXml" Target="../ink/ink242.xml"/><Relationship Id="rId243" Type="http://schemas.openxmlformats.org/officeDocument/2006/relationships/customXml" Target="../ink/ink263.xml"/><Relationship Id="rId285" Type="http://schemas.openxmlformats.org/officeDocument/2006/relationships/customXml" Target="../ink/ink284.xml"/><Relationship Id="rId450" Type="http://schemas.openxmlformats.org/officeDocument/2006/relationships/image" Target="../media/image1029.png"/><Relationship Id="rId506" Type="http://schemas.openxmlformats.org/officeDocument/2006/relationships/image" Target="../media/image1057.png"/><Relationship Id="rId688" Type="http://schemas.openxmlformats.org/officeDocument/2006/relationships/customXml" Target="../ink/ink464.xml"/><Relationship Id="rId103" Type="http://schemas.openxmlformats.org/officeDocument/2006/relationships/customXml" Target="../ink/ink193.xml"/><Relationship Id="rId310" Type="http://schemas.openxmlformats.org/officeDocument/2006/relationships/image" Target="../media/image959.png"/><Relationship Id="rId492" Type="http://schemas.openxmlformats.org/officeDocument/2006/relationships/image" Target="../media/image1050.png"/><Relationship Id="rId713" Type="http://schemas.openxmlformats.org/officeDocument/2006/relationships/image" Target="../media/image590.png"/><Relationship Id="rId91" Type="http://schemas.openxmlformats.org/officeDocument/2006/relationships/customXml" Target="../ink/ink187.xml"/><Relationship Id="rId145" Type="http://schemas.openxmlformats.org/officeDocument/2006/relationships/customXml" Target="../ink/ink214.xml"/><Relationship Id="rId187" Type="http://schemas.openxmlformats.org/officeDocument/2006/relationships/customXml" Target="../ink/ink235.xml"/><Relationship Id="rId352" Type="http://schemas.openxmlformats.org/officeDocument/2006/relationships/image" Target="../media/image980.png"/><Relationship Id="rId394" Type="http://schemas.openxmlformats.org/officeDocument/2006/relationships/image" Target="../media/image1001.png"/><Relationship Id="rId408" Type="http://schemas.openxmlformats.org/officeDocument/2006/relationships/image" Target="../media/image1008.png"/><Relationship Id="rId615" Type="http://schemas.openxmlformats.org/officeDocument/2006/relationships/image" Target="../media/image1069.png"/><Relationship Id="rId212" Type="http://schemas.openxmlformats.org/officeDocument/2006/relationships/image" Target="../media/image911.png"/><Relationship Id="rId254" Type="http://schemas.openxmlformats.org/officeDocument/2006/relationships/image" Target="../media/image931.png"/><Relationship Id="rId657" Type="http://schemas.openxmlformats.org/officeDocument/2006/relationships/image" Target="../media/image3110.png"/><Relationship Id="rId699" Type="http://schemas.openxmlformats.org/officeDocument/2006/relationships/image" Target="../media/image520.png"/><Relationship Id="rId114" Type="http://schemas.openxmlformats.org/officeDocument/2006/relationships/image" Target="../media/image862.png"/><Relationship Id="rId296" Type="http://schemas.openxmlformats.org/officeDocument/2006/relationships/image" Target="../media/image952.png"/><Relationship Id="rId461" Type="http://schemas.openxmlformats.org/officeDocument/2006/relationships/customXml" Target="../ink/ink367.xml"/><Relationship Id="rId517" Type="http://schemas.openxmlformats.org/officeDocument/2006/relationships/customXml" Target="../ink/ink395.xml"/><Relationship Id="rId724" Type="http://schemas.openxmlformats.org/officeDocument/2006/relationships/customXml" Target="../ink/ink482.xml"/><Relationship Id="rId156" Type="http://schemas.openxmlformats.org/officeDocument/2006/relationships/image" Target="../media/image883.png"/><Relationship Id="rId198" Type="http://schemas.openxmlformats.org/officeDocument/2006/relationships/image" Target="../media/image904.png"/><Relationship Id="rId321" Type="http://schemas.openxmlformats.org/officeDocument/2006/relationships/customXml" Target="../ink/ink302.xml"/><Relationship Id="rId363" Type="http://schemas.openxmlformats.org/officeDocument/2006/relationships/customXml" Target="../ink/ink323.xml"/><Relationship Id="rId419" Type="http://schemas.openxmlformats.org/officeDocument/2006/relationships/customXml" Target="../ink/ink346.xml"/><Relationship Id="rId570" Type="http://schemas.openxmlformats.org/officeDocument/2006/relationships/image" Target="../media/image1089.png"/><Relationship Id="rId626" Type="http://schemas.openxmlformats.org/officeDocument/2006/relationships/customXml" Target="../ink/ink433.xml"/><Relationship Id="rId223" Type="http://schemas.openxmlformats.org/officeDocument/2006/relationships/customXml" Target="../ink/ink253.xml"/><Relationship Id="rId430" Type="http://schemas.openxmlformats.org/officeDocument/2006/relationships/image" Target="../media/image1019.png"/><Relationship Id="rId668" Type="http://schemas.openxmlformats.org/officeDocument/2006/relationships/customXml" Target="../ink/ink454.xml"/><Relationship Id="rId265" Type="http://schemas.openxmlformats.org/officeDocument/2006/relationships/customXml" Target="../ink/ink274.xml"/><Relationship Id="rId472" Type="http://schemas.openxmlformats.org/officeDocument/2006/relationships/image" Target="../media/image1040.png"/><Relationship Id="rId528" Type="http://schemas.openxmlformats.org/officeDocument/2006/relationships/image" Target="../media/image1068.png"/><Relationship Id="rId735" Type="http://schemas.openxmlformats.org/officeDocument/2006/relationships/image" Target="../media/image700.png"/><Relationship Id="rId125" Type="http://schemas.openxmlformats.org/officeDocument/2006/relationships/customXml" Target="../ink/ink204.xml"/><Relationship Id="rId167" Type="http://schemas.openxmlformats.org/officeDocument/2006/relationships/customXml" Target="../ink/ink225.xml"/><Relationship Id="rId332" Type="http://schemas.openxmlformats.org/officeDocument/2006/relationships/image" Target="../media/image970.png"/><Relationship Id="rId581" Type="http://schemas.openxmlformats.org/officeDocument/2006/relationships/customXml" Target="../ink/ink411.xml"/><Relationship Id="rId71" Type="http://schemas.openxmlformats.org/officeDocument/2006/relationships/customXml" Target="../ink/ink177.xml"/><Relationship Id="rId234" Type="http://schemas.openxmlformats.org/officeDocument/2006/relationships/image" Target="../media/image921.png"/><Relationship Id="rId637" Type="http://schemas.openxmlformats.org/officeDocument/2006/relationships/image" Target="../media/image2110.png"/><Relationship Id="rId679" Type="http://schemas.openxmlformats.org/officeDocument/2006/relationships/image" Target="../media/image4210.png"/><Relationship Id="rId2" Type="http://schemas.openxmlformats.org/officeDocument/2006/relationships/notesSlide" Target="../notesSlides/notesSlide2.xml"/><Relationship Id="rId276" Type="http://schemas.openxmlformats.org/officeDocument/2006/relationships/image" Target="../media/image942.png"/><Relationship Id="rId441" Type="http://schemas.openxmlformats.org/officeDocument/2006/relationships/customXml" Target="../ink/ink357.xml"/><Relationship Id="rId483" Type="http://schemas.openxmlformats.org/officeDocument/2006/relationships/customXml" Target="../ink/ink378.xml"/><Relationship Id="rId690" Type="http://schemas.openxmlformats.org/officeDocument/2006/relationships/customXml" Target="../ink/ink465.xml"/><Relationship Id="rId704" Type="http://schemas.openxmlformats.org/officeDocument/2006/relationships/customXml" Target="../ink/ink472.xml"/><Relationship Id="rId746" Type="http://schemas.openxmlformats.org/officeDocument/2006/relationships/customXml" Target="../ink/ink493.xml"/><Relationship Id="rId136" Type="http://schemas.openxmlformats.org/officeDocument/2006/relationships/image" Target="../media/image873.png"/><Relationship Id="rId178" Type="http://schemas.openxmlformats.org/officeDocument/2006/relationships/image" Target="../media/image894.png"/><Relationship Id="rId301" Type="http://schemas.openxmlformats.org/officeDocument/2006/relationships/customXml" Target="../ink/ink292.xml"/><Relationship Id="rId343" Type="http://schemas.openxmlformats.org/officeDocument/2006/relationships/customXml" Target="../ink/ink313.xml"/><Relationship Id="rId82" Type="http://schemas.openxmlformats.org/officeDocument/2006/relationships/image" Target="../media/image846.png"/><Relationship Id="rId203" Type="http://schemas.openxmlformats.org/officeDocument/2006/relationships/customXml" Target="../ink/ink243.xml"/><Relationship Id="rId592" Type="http://schemas.openxmlformats.org/officeDocument/2006/relationships/image" Target="../media/image1100.png"/><Relationship Id="rId606" Type="http://schemas.openxmlformats.org/officeDocument/2006/relationships/customXml" Target="../ink/ink423.xml"/><Relationship Id="rId648" Type="http://schemas.openxmlformats.org/officeDocument/2006/relationships/customXml" Target="../ink/ink444.xml"/><Relationship Id="rId245" Type="http://schemas.openxmlformats.org/officeDocument/2006/relationships/customXml" Target="../ink/ink264.xml"/><Relationship Id="rId287" Type="http://schemas.openxmlformats.org/officeDocument/2006/relationships/customXml" Target="../ink/ink285.xml"/><Relationship Id="rId410" Type="http://schemas.openxmlformats.org/officeDocument/2006/relationships/image" Target="../media/image1009.png"/><Relationship Id="rId452" Type="http://schemas.openxmlformats.org/officeDocument/2006/relationships/image" Target="../media/image1030.png"/><Relationship Id="rId494" Type="http://schemas.openxmlformats.org/officeDocument/2006/relationships/image" Target="../media/image1051.png"/><Relationship Id="rId508" Type="http://schemas.openxmlformats.org/officeDocument/2006/relationships/image" Target="../media/image1058.png"/><Relationship Id="rId715" Type="http://schemas.openxmlformats.org/officeDocument/2006/relationships/image" Target="../media/image600.png"/><Relationship Id="rId105" Type="http://schemas.openxmlformats.org/officeDocument/2006/relationships/customXml" Target="../ink/ink194.xml"/><Relationship Id="rId147" Type="http://schemas.openxmlformats.org/officeDocument/2006/relationships/customXml" Target="../ink/ink215.xml"/><Relationship Id="rId312" Type="http://schemas.openxmlformats.org/officeDocument/2006/relationships/image" Target="../media/image960.png"/><Relationship Id="rId354" Type="http://schemas.openxmlformats.org/officeDocument/2006/relationships/image" Target="../media/image981.png"/><Relationship Id="rId93" Type="http://schemas.openxmlformats.org/officeDocument/2006/relationships/customXml" Target="../ink/ink188.xml"/><Relationship Id="rId189" Type="http://schemas.openxmlformats.org/officeDocument/2006/relationships/customXml" Target="../ink/ink236.xml"/><Relationship Id="rId396" Type="http://schemas.openxmlformats.org/officeDocument/2006/relationships/image" Target="../media/image1002.png"/><Relationship Id="rId617" Type="http://schemas.openxmlformats.org/officeDocument/2006/relationships/image" Target="../media/image1110.png"/><Relationship Id="rId659" Type="http://schemas.openxmlformats.org/officeDocument/2006/relationships/image" Target="../media/image3210.png"/><Relationship Id="rId214" Type="http://schemas.openxmlformats.org/officeDocument/2006/relationships/image" Target="../media/image912.png"/><Relationship Id="rId256" Type="http://schemas.openxmlformats.org/officeDocument/2006/relationships/image" Target="../media/image932.png"/><Relationship Id="rId298" Type="http://schemas.openxmlformats.org/officeDocument/2006/relationships/image" Target="../media/image953.png"/><Relationship Id="rId421" Type="http://schemas.openxmlformats.org/officeDocument/2006/relationships/customXml" Target="../ink/ink347.xml"/><Relationship Id="rId463" Type="http://schemas.openxmlformats.org/officeDocument/2006/relationships/customXml" Target="../ink/ink368.xml"/><Relationship Id="rId519" Type="http://schemas.openxmlformats.org/officeDocument/2006/relationships/customXml" Target="../ink/ink396.xml"/><Relationship Id="rId670" Type="http://schemas.openxmlformats.org/officeDocument/2006/relationships/customXml" Target="../ink/ink455.xml"/><Relationship Id="rId116" Type="http://schemas.openxmlformats.org/officeDocument/2006/relationships/image" Target="../media/image863.png"/><Relationship Id="rId158" Type="http://schemas.openxmlformats.org/officeDocument/2006/relationships/image" Target="../media/image884.png"/><Relationship Id="rId323" Type="http://schemas.openxmlformats.org/officeDocument/2006/relationships/customXml" Target="../ink/ink303.xml"/><Relationship Id="rId726" Type="http://schemas.openxmlformats.org/officeDocument/2006/relationships/customXml" Target="../ink/ink483.xml"/><Relationship Id="rId365" Type="http://schemas.openxmlformats.org/officeDocument/2006/relationships/customXml" Target="../ink/ink324.xml"/><Relationship Id="rId572" Type="http://schemas.openxmlformats.org/officeDocument/2006/relationships/image" Target="../media/image1090.png"/><Relationship Id="rId628" Type="http://schemas.openxmlformats.org/officeDocument/2006/relationships/customXml" Target="../ink/ink434.xml"/><Relationship Id="rId225" Type="http://schemas.openxmlformats.org/officeDocument/2006/relationships/customXml" Target="../ink/ink254.xml"/><Relationship Id="rId267" Type="http://schemas.openxmlformats.org/officeDocument/2006/relationships/customXml" Target="../ink/ink275.xml"/><Relationship Id="rId432" Type="http://schemas.openxmlformats.org/officeDocument/2006/relationships/image" Target="../media/image1020.png"/><Relationship Id="rId474" Type="http://schemas.openxmlformats.org/officeDocument/2006/relationships/image" Target="../media/image1041.png"/><Relationship Id="rId127" Type="http://schemas.openxmlformats.org/officeDocument/2006/relationships/customXml" Target="../ink/ink205.xml"/><Relationship Id="rId681" Type="http://schemas.openxmlformats.org/officeDocument/2006/relationships/image" Target="../media/image4310.png"/><Relationship Id="rId737" Type="http://schemas.openxmlformats.org/officeDocument/2006/relationships/image" Target="../media/image711.png"/><Relationship Id="rId73" Type="http://schemas.openxmlformats.org/officeDocument/2006/relationships/customXml" Target="../ink/ink178.xml"/><Relationship Id="rId169" Type="http://schemas.openxmlformats.org/officeDocument/2006/relationships/customXml" Target="../ink/ink226.xml"/><Relationship Id="rId334" Type="http://schemas.openxmlformats.org/officeDocument/2006/relationships/image" Target="../media/image971.png"/><Relationship Id="rId583" Type="http://schemas.openxmlformats.org/officeDocument/2006/relationships/customXml" Target="../ink/ink412.xml"/><Relationship Id="rId639" Type="http://schemas.openxmlformats.org/officeDocument/2006/relationships/image" Target="../media/image2210.png"/><Relationship Id="rId4" Type="http://schemas.openxmlformats.org/officeDocument/2006/relationships/customXml" Target="../ink/ink172.xml"/><Relationship Id="rId180" Type="http://schemas.openxmlformats.org/officeDocument/2006/relationships/image" Target="../media/image895.png"/><Relationship Id="rId236" Type="http://schemas.openxmlformats.org/officeDocument/2006/relationships/image" Target="../media/image922.png"/><Relationship Id="rId278" Type="http://schemas.openxmlformats.org/officeDocument/2006/relationships/image" Target="../media/image943.png"/><Relationship Id="rId401" Type="http://schemas.openxmlformats.org/officeDocument/2006/relationships/customXml" Target="../ink/ink337.xml"/><Relationship Id="rId443" Type="http://schemas.openxmlformats.org/officeDocument/2006/relationships/customXml" Target="../ink/ink358.xml"/><Relationship Id="rId650" Type="http://schemas.openxmlformats.org/officeDocument/2006/relationships/customXml" Target="../ink/ink445.xml"/><Relationship Id="rId303" Type="http://schemas.openxmlformats.org/officeDocument/2006/relationships/customXml" Target="../ink/ink293.xml"/><Relationship Id="rId485" Type="http://schemas.openxmlformats.org/officeDocument/2006/relationships/customXml" Target="../ink/ink379.xml"/><Relationship Id="rId692" Type="http://schemas.openxmlformats.org/officeDocument/2006/relationships/customXml" Target="../ink/ink466.xml"/><Relationship Id="rId706" Type="http://schemas.openxmlformats.org/officeDocument/2006/relationships/customXml" Target="../ink/ink473.xml"/><Relationship Id="rId84" Type="http://schemas.openxmlformats.org/officeDocument/2006/relationships/image" Target="../media/image847.png"/><Relationship Id="rId138" Type="http://schemas.openxmlformats.org/officeDocument/2006/relationships/image" Target="../media/image874.png"/><Relationship Id="rId345" Type="http://schemas.openxmlformats.org/officeDocument/2006/relationships/customXml" Target="../ink/ink314.xml"/><Relationship Id="rId510" Type="http://schemas.openxmlformats.org/officeDocument/2006/relationships/image" Target="../media/image1059.png"/><Relationship Id="rId594" Type="http://schemas.openxmlformats.org/officeDocument/2006/relationships/image" Target="../media/image1101.png"/><Relationship Id="rId608" Type="http://schemas.openxmlformats.org/officeDocument/2006/relationships/customXml" Target="../ink/ink424.xml"/><Relationship Id="rId191" Type="http://schemas.openxmlformats.org/officeDocument/2006/relationships/customXml" Target="../ink/ink237.xml"/><Relationship Id="rId205" Type="http://schemas.openxmlformats.org/officeDocument/2006/relationships/customXml" Target="../ink/ink244.xml"/><Relationship Id="rId247" Type="http://schemas.openxmlformats.org/officeDocument/2006/relationships/customXml" Target="../ink/ink265.xml"/><Relationship Id="rId412" Type="http://schemas.openxmlformats.org/officeDocument/2006/relationships/image" Target="../media/image1010.png"/><Relationship Id="rId107" Type="http://schemas.openxmlformats.org/officeDocument/2006/relationships/customXml" Target="../ink/ink195.xml"/><Relationship Id="rId289" Type="http://schemas.openxmlformats.org/officeDocument/2006/relationships/customXml" Target="../ink/ink286.xml"/><Relationship Id="rId454" Type="http://schemas.openxmlformats.org/officeDocument/2006/relationships/image" Target="../media/image1031.png"/><Relationship Id="rId496" Type="http://schemas.openxmlformats.org/officeDocument/2006/relationships/image" Target="../media/image1052.png"/><Relationship Id="rId661" Type="http://schemas.openxmlformats.org/officeDocument/2006/relationships/image" Target="../media/image3310.png"/><Relationship Id="rId717" Type="http://schemas.openxmlformats.org/officeDocument/2006/relationships/image" Target="../media/image611.png"/><Relationship Id="rId149" Type="http://schemas.openxmlformats.org/officeDocument/2006/relationships/customXml" Target="../ink/ink216.xml"/><Relationship Id="rId314" Type="http://schemas.openxmlformats.org/officeDocument/2006/relationships/image" Target="../media/image961.png"/><Relationship Id="rId356" Type="http://schemas.openxmlformats.org/officeDocument/2006/relationships/image" Target="../media/image982.png"/><Relationship Id="rId398" Type="http://schemas.openxmlformats.org/officeDocument/2006/relationships/image" Target="../media/image1003.png"/><Relationship Id="rId521" Type="http://schemas.openxmlformats.org/officeDocument/2006/relationships/customXml" Target="../ink/ink397.xml"/><Relationship Id="rId563" Type="http://schemas.openxmlformats.org/officeDocument/2006/relationships/customXml" Target="../ink/ink402.xml"/><Relationship Id="rId619" Type="http://schemas.openxmlformats.org/officeDocument/2006/relationships/image" Target="../media/image1210.png"/><Relationship Id="rId95" Type="http://schemas.openxmlformats.org/officeDocument/2006/relationships/customXml" Target="../ink/ink189.xml"/><Relationship Id="rId160" Type="http://schemas.openxmlformats.org/officeDocument/2006/relationships/image" Target="../media/image885.png"/><Relationship Id="rId216" Type="http://schemas.openxmlformats.org/officeDocument/2006/relationships/image" Target="../media/image472.png"/><Relationship Id="rId423" Type="http://schemas.openxmlformats.org/officeDocument/2006/relationships/customXml" Target="../ink/ink348.xml"/><Relationship Id="rId258" Type="http://schemas.openxmlformats.org/officeDocument/2006/relationships/image" Target="../media/image933.png"/><Relationship Id="rId465" Type="http://schemas.openxmlformats.org/officeDocument/2006/relationships/customXml" Target="../ink/ink369.xml"/><Relationship Id="rId630" Type="http://schemas.openxmlformats.org/officeDocument/2006/relationships/customXml" Target="../ink/ink435.xml"/><Relationship Id="rId672" Type="http://schemas.openxmlformats.org/officeDocument/2006/relationships/customXml" Target="../ink/ink456.xml"/><Relationship Id="rId728" Type="http://schemas.openxmlformats.org/officeDocument/2006/relationships/customXml" Target="../ink/ink484.xml"/><Relationship Id="rId64" Type="http://schemas.openxmlformats.org/officeDocument/2006/relationships/image" Target="../media/image837.png"/><Relationship Id="rId118" Type="http://schemas.openxmlformats.org/officeDocument/2006/relationships/image" Target="../media/image864.png"/><Relationship Id="rId325" Type="http://schemas.openxmlformats.org/officeDocument/2006/relationships/customXml" Target="../ink/ink304.xml"/><Relationship Id="rId367" Type="http://schemas.openxmlformats.org/officeDocument/2006/relationships/customXml" Target="../ink/ink325.xml"/><Relationship Id="rId574" Type="http://schemas.openxmlformats.org/officeDocument/2006/relationships/image" Target="../media/image1091.png"/><Relationship Id="rId171" Type="http://schemas.openxmlformats.org/officeDocument/2006/relationships/customXml" Target="../ink/ink227.xml"/><Relationship Id="rId227" Type="http://schemas.openxmlformats.org/officeDocument/2006/relationships/customXml" Target="../ink/ink255.xml"/><Relationship Id="rId269" Type="http://schemas.openxmlformats.org/officeDocument/2006/relationships/customXml" Target="../ink/ink276.xml"/><Relationship Id="rId434" Type="http://schemas.openxmlformats.org/officeDocument/2006/relationships/image" Target="../media/image1021.png"/><Relationship Id="rId476" Type="http://schemas.openxmlformats.org/officeDocument/2006/relationships/image" Target="../media/image1042.png"/><Relationship Id="rId641" Type="http://schemas.openxmlformats.org/officeDocument/2006/relationships/image" Target="../media/image2310.png"/><Relationship Id="rId683" Type="http://schemas.openxmlformats.org/officeDocument/2006/relationships/image" Target="../media/image4410.png"/><Relationship Id="rId739" Type="http://schemas.openxmlformats.org/officeDocument/2006/relationships/image" Target="../media/image720.png"/><Relationship Id="rId129" Type="http://schemas.openxmlformats.org/officeDocument/2006/relationships/customXml" Target="../ink/ink206.xml"/><Relationship Id="rId280" Type="http://schemas.openxmlformats.org/officeDocument/2006/relationships/image" Target="../media/image944.png"/><Relationship Id="rId336" Type="http://schemas.openxmlformats.org/officeDocument/2006/relationships/image" Target="../media/image972.png"/><Relationship Id="rId501" Type="http://schemas.openxmlformats.org/officeDocument/2006/relationships/customXml" Target="../ink/ink387.xml"/><Relationship Id="rId75" Type="http://schemas.openxmlformats.org/officeDocument/2006/relationships/customXml" Target="../ink/ink179.xml"/><Relationship Id="rId140" Type="http://schemas.openxmlformats.org/officeDocument/2006/relationships/image" Target="../media/image875.png"/><Relationship Id="rId182" Type="http://schemas.openxmlformats.org/officeDocument/2006/relationships/image" Target="../media/image896.png"/><Relationship Id="rId403" Type="http://schemas.openxmlformats.org/officeDocument/2006/relationships/customXml" Target="../ink/ink338.xml"/><Relationship Id="rId585" Type="http://schemas.openxmlformats.org/officeDocument/2006/relationships/customXml" Target="../ink/ink413.xml"/><Relationship Id="rId6" Type="http://schemas.openxmlformats.org/officeDocument/2006/relationships/customXml" Target="../ink/ink173.xml"/><Relationship Id="rId238" Type="http://schemas.openxmlformats.org/officeDocument/2006/relationships/image" Target="../media/image923.png"/><Relationship Id="rId445" Type="http://schemas.openxmlformats.org/officeDocument/2006/relationships/customXml" Target="../ink/ink359.xml"/><Relationship Id="rId487" Type="http://schemas.openxmlformats.org/officeDocument/2006/relationships/customXml" Target="../ink/ink380.xml"/><Relationship Id="rId610" Type="http://schemas.openxmlformats.org/officeDocument/2006/relationships/customXml" Target="../ink/ink425.xml"/><Relationship Id="rId652" Type="http://schemas.openxmlformats.org/officeDocument/2006/relationships/customXml" Target="../ink/ink446.xml"/><Relationship Id="rId694" Type="http://schemas.openxmlformats.org/officeDocument/2006/relationships/customXml" Target="../ink/ink467.xml"/><Relationship Id="rId708" Type="http://schemas.openxmlformats.org/officeDocument/2006/relationships/customXml" Target="../ink/ink474.xml"/><Relationship Id="rId291" Type="http://schemas.openxmlformats.org/officeDocument/2006/relationships/customXml" Target="../ink/ink287.xml"/><Relationship Id="rId305" Type="http://schemas.openxmlformats.org/officeDocument/2006/relationships/customXml" Target="../ink/ink294.xml"/><Relationship Id="rId347" Type="http://schemas.openxmlformats.org/officeDocument/2006/relationships/customXml" Target="../ink/ink315.xml"/><Relationship Id="rId512" Type="http://schemas.openxmlformats.org/officeDocument/2006/relationships/image" Target="../media/image1060.png"/><Relationship Id="rId86" Type="http://schemas.openxmlformats.org/officeDocument/2006/relationships/image" Target="../media/image848.png"/><Relationship Id="rId151" Type="http://schemas.openxmlformats.org/officeDocument/2006/relationships/customXml" Target="../ink/ink217.xml"/><Relationship Id="rId389" Type="http://schemas.openxmlformats.org/officeDocument/2006/relationships/customXml" Target="../ink/ink331.xml"/><Relationship Id="rId596" Type="http://schemas.openxmlformats.org/officeDocument/2006/relationships/image" Target="../media/image1102.png"/><Relationship Id="rId193" Type="http://schemas.openxmlformats.org/officeDocument/2006/relationships/customXml" Target="../ink/ink238.xml"/><Relationship Id="rId207" Type="http://schemas.openxmlformats.org/officeDocument/2006/relationships/customXml" Target="../ink/ink245.xml"/><Relationship Id="rId249" Type="http://schemas.openxmlformats.org/officeDocument/2006/relationships/customXml" Target="../ink/ink266.xml"/><Relationship Id="rId414" Type="http://schemas.openxmlformats.org/officeDocument/2006/relationships/image" Target="../media/image1011.png"/><Relationship Id="rId456" Type="http://schemas.openxmlformats.org/officeDocument/2006/relationships/image" Target="../media/image1032.png"/><Relationship Id="rId498" Type="http://schemas.openxmlformats.org/officeDocument/2006/relationships/image" Target="../media/image1053.png"/><Relationship Id="rId621" Type="http://schemas.openxmlformats.org/officeDocument/2006/relationships/image" Target="../media/image1310.png"/><Relationship Id="rId663" Type="http://schemas.openxmlformats.org/officeDocument/2006/relationships/image" Target="../media/image3410.png"/><Relationship Id="rId109" Type="http://schemas.openxmlformats.org/officeDocument/2006/relationships/customXml" Target="../ink/ink196.xml"/><Relationship Id="rId260" Type="http://schemas.openxmlformats.org/officeDocument/2006/relationships/image" Target="../media/image934.png"/><Relationship Id="rId316" Type="http://schemas.openxmlformats.org/officeDocument/2006/relationships/image" Target="../media/image962.png"/><Relationship Id="rId523" Type="http://schemas.openxmlformats.org/officeDocument/2006/relationships/customXml" Target="../ink/ink398.xml"/><Relationship Id="rId719" Type="http://schemas.openxmlformats.org/officeDocument/2006/relationships/image" Target="../media/image620.png"/><Relationship Id="rId97" Type="http://schemas.openxmlformats.org/officeDocument/2006/relationships/customXml" Target="../ink/ink190.xml"/><Relationship Id="rId120" Type="http://schemas.openxmlformats.org/officeDocument/2006/relationships/image" Target="../media/image865.png"/><Relationship Id="rId358" Type="http://schemas.openxmlformats.org/officeDocument/2006/relationships/image" Target="../media/image983.png"/><Relationship Id="rId565" Type="http://schemas.openxmlformats.org/officeDocument/2006/relationships/customXml" Target="../ink/ink403.xml"/><Relationship Id="rId730" Type="http://schemas.openxmlformats.org/officeDocument/2006/relationships/customXml" Target="../ink/ink485.xml"/><Relationship Id="rId162" Type="http://schemas.openxmlformats.org/officeDocument/2006/relationships/image" Target="../media/image886.png"/><Relationship Id="rId218" Type="http://schemas.openxmlformats.org/officeDocument/2006/relationships/image" Target="../media/image913.png"/><Relationship Id="rId425" Type="http://schemas.openxmlformats.org/officeDocument/2006/relationships/customXml" Target="../ink/ink349.xml"/><Relationship Id="rId467" Type="http://schemas.openxmlformats.org/officeDocument/2006/relationships/customXml" Target="../ink/ink370.xml"/><Relationship Id="rId632" Type="http://schemas.openxmlformats.org/officeDocument/2006/relationships/customXml" Target="../ink/ink436.xml"/><Relationship Id="rId271" Type="http://schemas.openxmlformats.org/officeDocument/2006/relationships/customXml" Target="../ink/ink277.xml"/><Relationship Id="rId674" Type="http://schemas.openxmlformats.org/officeDocument/2006/relationships/customXml" Target="../ink/ink457.xml"/><Relationship Id="rId66" Type="http://schemas.openxmlformats.org/officeDocument/2006/relationships/image" Target="../media/image838.png"/><Relationship Id="rId131" Type="http://schemas.openxmlformats.org/officeDocument/2006/relationships/customXml" Target="../ink/ink207.xml"/><Relationship Id="rId327" Type="http://schemas.openxmlformats.org/officeDocument/2006/relationships/customXml" Target="../ink/ink305.xml"/><Relationship Id="rId369" Type="http://schemas.openxmlformats.org/officeDocument/2006/relationships/customXml" Target="../ink/ink326.xml"/><Relationship Id="rId576" Type="http://schemas.openxmlformats.org/officeDocument/2006/relationships/image" Target="../media/image1092.png"/><Relationship Id="rId741" Type="http://schemas.openxmlformats.org/officeDocument/2006/relationships/image" Target="../media/image730.png"/><Relationship Id="rId173" Type="http://schemas.openxmlformats.org/officeDocument/2006/relationships/customXml" Target="../ink/ink228.xml"/><Relationship Id="rId229" Type="http://schemas.openxmlformats.org/officeDocument/2006/relationships/customXml" Target="../ink/ink256.xml"/><Relationship Id="rId380" Type="http://schemas.openxmlformats.org/officeDocument/2006/relationships/image" Target="../media/image994.png"/><Relationship Id="rId436" Type="http://schemas.openxmlformats.org/officeDocument/2006/relationships/image" Target="../media/image1022.png"/><Relationship Id="rId601" Type="http://schemas.openxmlformats.org/officeDocument/2006/relationships/image" Target="../media/image3100.png"/><Relationship Id="rId643" Type="http://schemas.openxmlformats.org/officeDocument/2006/relationships/image" Target="../media/image2410.png"/><Relationship Id="rId240" Type="http://schemas.openxmlformats.org/officeDocument/2006/relationships/image" Target="../media/image924.png"/><Relationship Id="rId478" Type="http://schemas.openxmlformats.org/officeDocument/2006/relationships/image" Target="../media/image1043.png"/><Relationship Id="rId685" Type="http://schemas.openxmlformats.org/officeDocument/2006/relationships/image" Target="../media/image453.png"/><Relationship Id="rId77" Type="http://schemas.openxmlformats.org/officeDocument/2006/relationships/customXml" Target="../ink/ink180.xml"/><Relationship Id="rId100" Type="http://schemas.openxmlformats.org/officeDocument/2006/relationships/image" Target="../media/image855.png"/><Relationship Id="rId282" Type="http://schemas.openxmlformats.org/officeDocument/2006/relationships/image" Target="../media/image945.png"/><Relationship Id="rId338" Type="http://schemas.openxmlformats.org/officeDocument/2006/relationships/image" Target="../media/image973.png"/><Relationship Id="rId503" Type="http://schemas.openxmlformats.org/officeDocument/2006/relationships/customXml" Target="../ink/ink388.xml"/><Relationship Id="rId587" Type="http://schemas.openxmlformats.org/officeDocument/2006/relationships/customXml" Target="../ink/ink414.xml"/><Relationship Id="rId710" Type="http://schemas.openxmlformats.org/officeDocument/2006/relationships/customXml" Target="../ink/ink475.xml"/><Relationship Id="rId142" Type="http://schemas.openxmlformats.org/officeDocument/2006/relationships/image" Target="../media/image876.png"/><Relationship Id="rId184" Type="http://schemas.openxmlformats.org/officeDocument/2006/relationships/image" Target="../media/image897.png"/><Relationship Id="rId391" Type="http://schemas.openxmlformats.org/officeDocument/2006/relationships/customXml" Target="../ink/ink332.xml"/><Relationship Id="rId405" Type="http://schemas.openxmlformats.org/officeDocument/2006/relationships/customXml" Target="../ink/ink339.xml"/><Relationship Id="rId447" Type="http://schemas.openxmlformats.org/officeDocument/2006/relationships/customXml" Target="../ink/ink360.xml"/><Relationship Id="rId612" Type="http://schemas.openxmlformats.org/officeDocument/2006/relationships/customXml" Target="../ink/ink426.xml"/><Relationship Id="rId251" Type="http://schemas.openxmlformats.org/officeDocument/2006/relationships/customXml" Target="../ink/ink267.xml"/><Relationship Id="rId489" Type="http://schemas.openxmlformats.org/officeDocument/2006/relationships/customXml" Target="../ink/ink381.xml"/><Relationship Id="rId654" Type="http://schemas.openxmlformats.org/officeDocument/2006/relationships/customXml" Target="../ink/ink447.xml"/><Relationship Id="rId696" Type="http://schemas.openxmlformats.org/officeDocument/2006/relationships/customXml" Target="../ink/ink468.xml"/><Relationship Id="rId293" Type="http://schemas.openxmlformats.org/officeDocument/2006/relationships/customXml" Target="../ink/ink288.xml"/><Relationship Id="rId307" Type="http://schemas.openxmlformats.org/officeDocument/2006/relationships/customXml" Target="../ink/ink295.xml"/><Relationship Id="rId349" Type="http://schemas.openxmlformats.org/officeDocument/2006/relationships/customXml" Target="../ink/ink316.xml"/><Relationship Id="rId514" Type="http://schemas.openxmlformats.org/officeDocument/2006/relationships/image" Target="../media/image1061.png"/><Relationship Id="rId721" Type="http://schemas.openxmlformats.org/officeDocument/2006/relationships/image" Target="../media/image630.png"/><Relationship Id="rId88" Type="http://schemas.openxmlformats.org/officeDocument/2006/relationships/image" Target="../media/image849.png"/><Relationship Id="rId111" Type="http://schemas.openxmlformats.org/officeDocument/2006/relationships/customXml" Target="../ink/ink197.xml"/><Relationship Id="rId153" Type="http://schemas.openxmlformats.org/officeDocument/2006/relationships/customXml" Target="../ink/ink218.xml"/><Relationship Id="rId195" Type="http://schemas.openxmlformats.org/officeDocument/2006/relationships/customXml" Target="../ink/ink239.xml"/><Relationship Id="rId209" Type="http://schemas.openxmlformats.org/officeDocument/2006/relationships/customXml" Target="../ink/ink246.xml"/><Relationship Id="rId360" Type="http://schemas.openxmlformats.org/officeDocument/2006/relationships/image" Target="../media/image984.png"/><Relationship Id="rId416" Type="http://schemas.openxmlformats.org/officeDocument/2006/relationships/image" Target="../media/image1012.png"/><Relationship Id="rId598" Type="http://schemas.openxmlformats.org/officeDocument/2006/relationships/image" Target="../media/image1103.png"/><Relationship Id="rId220" Type="http://schemas.openxmlformats.org/officeDocument/2006/relationships/image" Target="../media/image914.png"/><Relationship Id="rId458" Type="http://schemas.openxmlformats.org/officeDocument/2006/relationships/image" Target="../media/image1033.png"/><Relationship Id="rId623" Type="http://schemas.openxmlformats.org/officeDocument/2006/relationships/image" Target="../media/image1410.png"/><Relationship Id="rId665" Type="http://schemas.openxmlformats.org/officeDocument/2006/relationships/image" Target="../media/image3510.png"/><Relationship Id="rId262" Type="http://schemas.openxmlformats.org/officeDocument/2006/relationships/image" Target="../media/image935.png"/><Relationship Id="rId318" Type="http://schemas.openxmlformats.org/officeDocument/2006/relationships/image" Target="../media/image963.png"/><Relationship Id="rId525" Type="http://schemas.openxmlformats.org/officeDocument/2006/relationships/customXml" Target="../ink/ink399.xml"/><Relationship Id="rId567" Type="http://schemas.openxmlformats.org/officeDocument/2006/relationships/customXml" Target="../ink/ink404.xml"/><Relationship Id="rId732" Type="http://schemas.openxmlformats.org/officeDocument/2006/relationships/customXml" Target="../ink/ink486.xml"/><Relationship Id="rId99" Type="http://schemas.openxmlformats.org/officeDocument/2006/relationships/customXml" Target="../ink/ink191.xml"/><Relationship Id="rId122" Type="http://schemas.openxmlformats.org/officeDocument/2006/relationships/image" Target="../media/image866.png"/><Relationship Id="rId164" Type="http://schemas.openxmlformats.org/officeDocument/2006/relationships/image" Target="../media/image887.png"/><Relationship Id="rId371" Type="http://schemas.openxmlformats.org/officeDocument/2006/relationships/customXml" Target="../ink/ink327.xml"/><Relationship Id="rId427" Type="http://schemas.openxmlformats.org/officeDocument/2006/relationships/customXml" Target="../ink/ink350.xml"/><Relationship Id="rId469" Type="http://schemas.openxmlformats.org/officeDocument/2006/relationships/customXml" Target="../ink/ink371.xml"/><Relationship Id="rId634" Type="http://schemas.openxmlformats.org/officeDocument/2006/relationships/customXml" Target="../ink/ink437.xml"/><Relationship Id="rId676" Type="http://schemas.openxmlformats.org/officeDocument/2006/relationships/customXml" Target="../ink/ink458.xml"/><Relationship Id="rId231" Type="http://schemas.openxmlformats.org/officeDocument/2006/relationships/customXml" Target="../ink/ink257.xml"/><Relationship Id="rId273" Type="http://schemas.openxmlformats.org/officeDocument/2006/relationships/customXml" Target="../ink/ink278.xml"/><Relationship Id="rId329" Type="http://schemas.openxmlformats.org/officeDocument/2006/relationships/customXml" Target="../ink/ink306.xml"/><Relationship Id="rId480" Type="http://schemas.openxmlformats.org/officeDocument/2006/relationships/image" Target="../media/image1044.png"/><Relationship Id="rId701" Type="http://schemas.openxmlformats.org/officeDocument/2006/relationships/image" Target="../media/image530.png"/><Relationship Id="rId68" Type="http://schemas.openxmlformats.org/officeDocument/2006/relationships/image" Target="../media/image839.png"/><Relationship Id="rId133" Type="http://schemas.openxmlformats.org/officeDocument/2006/relationships/customXml" Target="../ink/ink208.xml"/><Relationship Id="rId175" Type="http://schemas.openxmlformats.org/officeDocument/2006/relationships/customXml" Target="../ink/ink229.xml"/><Relationship Id="rId340" Type="http://schemas.openxmlformats.org/officeDocument/2006/relationships/image" Target="../media/image974.png"/><Relationship Id="rId578" Type="http://schemas.openxmlformats.org/officeDocument/2006/relationships/image" Target="../media/image1093.png"/><Relationship Id="rId743" Type="http://schemas.openxmlformats.org/officeDocument/2006/relationships/image" Target="../media/image740.png"/><Relationship Id="rId200" Type="http://schemas.openxmlformats.org/officeDocument/2006/relationships/image" Target="../media/image905.png"/><Relationship Id="rId382" Type="http://schemas.openxmlformats.org/officeDocument/2006/relationships/image" Target="../media/image995.png"/><Relationship Id="rId438" Type="http://schemas.openxmlformats.org/officeDocument/2006/relationships/image" Target="../media/image1023.png"/><Relationship Id="rId603" Type="http://schemas.openxmlformats.org/officeDocument/2006/relationships/image" Target="../media/image452.png"/><Relationship Id="rId645" Type="http://schemas.openxmlformats.org/officeDocument/2006/relationships/image" Target="../media/image2510.png"/><Relationship Id="rId687" Type="http://schemas.openxmlformats.org/officeDocument/2006/relationships/image" Target="../media/image460.png"/><Relationship Id="rId242" Type="http://schemas.openxmlformats.org/officeDocument/2006/relationships/image" Target="../media/image925.png"/><Relationship Id="rId284" Type="http://schemas.openxmlformats.org/officeDocument/2006/relationships/image" Target="../media/image946.png"/><Relationship Id="rId491" Type="http://schemas.openxmlformats.org/officeDocument/2006/relationships/customXml" Target="../ink/ink382.xml"/><Relationship Id="rId505" Type="http://schemas.openxmlformats.org/officeDocument/2006/relationships/customXml" Target="../ink/ink389.xml"/><Relationship Id="rId712" Type="http://schemas.openxmlformats.org/officeDocument/2006/relationships/customXml" Target="../ink/ink476.xml"/><Relationship Id="rId79" Type="http://schemas.openxmlformats.org/officeDocument/2006/relationships/customXml" Target="../ink/ink181.xml"/><Relationship Id="rId102" Type="http://schemas.openxmlformats.org/officeDocument/2006/relationships/image" Target="../media/image856.png"/><Relationship Id="rId144" Type="http://schemas.openxmlformats.org/officeDocument/2006/relationships/image" Target="../media/image877.png"/><Relationship Id="rId589" Type="http://schemas.openxmlformats.org/officeDocument/2006/relationships/customXml" Target="../ink/ink415.xml"/><Relationship Id="rId90" Type="http://schemas.openxmlformats.org/officeDocument/2006/relationships/image" Target="../media/image850.png"/><Relationship Id="rId186" Type="http://schemas.openxmlformats.org/officeDocument/2006/relationships/image" Target="../media/image898.png"/><Relationship Id="rId351" Type="http://schemas.openxmlformats.org/officeDocument/2006/relationships/customXml" Target="../ink/ink317.xml"/><Relationship Id="rId393" Type="http://schemas.openxmlformats.org/officeDocument/2006/relationships/customXml" Target="../ink/ink333.xml"/><Relationship Id="rId407" Type="http://schemas.openxmlformats.org/officeDocument/2006/relationships/customXml" Target="../ink/ink340.xml"/><Relationship Id="rId449" Type="http://schemas.openxmlformats.org/officeDocument/2006/relationships/customXml" Target="../ink/ink361.xml"/><Relationship Id="rId614" Type="http://schemas.openxmlformats.org/officeDocument/2006/relationships/customXml" Target="../ink/ink427.xml"/><Relationship Id="rId656" Type="http://schemas.openxmlformats.org/officeDocument/2006/relationships/customXml" Target="../ink/ink448.xml"/><Relationship Id="rId211" Type="http://schemas.openxmlformats.org/officeDocument/2006/relationships/customXml" Target="../ink/ink247.xml"/><Relationship Id="rId253" Type="http://schemas.openxmlformats.org/officeDocument/2006/relationships/customXml" Target="../ink/ink268.xml"/><Relationship Id="rId295" Type="http://schemas.openxmlformats.org/officeDocument/2006/relationships/customXml" Target="../ink/ink289.xml"/><Relationship Id="rId309" Type="http://schemas.openxmlformats.org/officeDocument/2006/relationships/customXml" Target="../ink/ink296.xml"/><Relationship Id="rId460" Type="http://schemas.openxmlformats.org/officeDocument/2006/relationships/image" Target="../media/image1034.png"/><Relationship Id="rId516" Type="http://schemas.openxmlformats.org/officeDocument/2006/relationships/image" Target="../media/image1062.png"/><Relationship Id="rId698" Type="http://schemas.openxmlformats.org/officeDocument/2006/relationships/customXml" Target="../ink/ink469.xml"/><Relationship Id="rId113" Type="http://schemas.openxmlformats.org/officeDocument/2006/relationships/customXml" Target="../ink/ink198.xml"/><Relationship Id="rId320" Type="http://schemas.openxmlformats.org/officeDocument/2006/relationships/image" Target="../media/image964.png"/><Relationship Id="rId723" Type="http://schemas.openxmlformats.org/officeDocument/2006/relationships/image" Target="../media/image640.png"/><Relationship Id="rId155" Type="http://schemas.openxmlformats.org/officeDocument/2006/relationships/customXml" Target="../ink/ink219.xml"/><Relationship Id="rId197" Type="http://schemas.openxmlformats.org/officeDocument/2006/relationships/customXml" Target="../ink/ink240.xml"/><Relationship Id="rId362" Type="http://schemas.openxmlformats.org/officeDocument/2006/relationships/image" Target="../media/image985.png"/><Relationship Id="rId418" Type="http://schemas.openxmlformats.org/officeDocument/2006/relationships/image" Target="../media/image1013.png"/><Relationship Id="rId625" Type="http://schemas.openxmlformats.org/officeDocument/2006/relationships/image" Target="../media/image1510.png"/><Relationship Id="rId222" Type="http://schemas.openxmlformats.org/officeDocument/2006/relationships/image" Target="../media/image915.png"/><Relationship Id="rId264" Type="http://schemas.openxmlformats.org/officeDocument/2006/relationships/image" Target="../media/image936.png"/><Relationship Id="rId471" Type="http://schemas.openxmlformats.org/officeDocument/2006/relationships/customXml" Target="../ink/ink372.xml"/><Relationship Id="rId667" Type="http://schemas.openxmlformats.org/officeDocument/2006/relationships/image" Target="../media/image3610.png"/><Relationship Id="rId124" Type="http://schemas.openxmlformats.org/officeDocument/2006/relationships/image" Target="../media/image867.png"/><Relationship Id="rId527" Type="http://schemas.openxmlformats.org/officeDocument/2006/relationships/customXml" Target="../ink/ink400.xml"/><Relationship Id="rId569" Type="http://schemas.openxmlformats.org/officeDocument/2006/relationships/customXml" Target="../ink/ink405.xml"/><Relationship Id="rId734" Type="http://schemas.openxmlformats.org/officeDocument/2006/relationships/customXml" Target="../ink/ink487.xml"/><Relationship Id="rId70" Type="http://schemas.openxmlformats.org/officeDocument/2006/relationships/image" Target="../media/image840.png"/><Relationship Id="rId166" Type="http://schemas.openxmlformats.org/officeDocument/2006/relationships/image" Target="../media/image888.png"/><Relationship Id="rId331" Type="http://schemas.openxmlformats.org/officeDocument/2006/relationships/customXml" Target="../ink/ink307.xml"/><Relationship Id="rId373" Type="http://schemas.openxmlformats.org/officeDocument/2006/relationships/customXml" Target="../ink/ink328.xml"/><Relationship Id="rId429" Type="http://schemas.openxmlformats.org/officeDocument/2006/relationships/customXml" Target="../ink/ink351.xml"/><Relationship Id="rId580" Type="http://schemas.openxmlformats.org/officeDocument/2006/relationships/image" Target="../media/image1094.png"/><Relationship Id="rId636" Type="http://schemas.openxmlformats.org/officeDocument/2006/relationships/customXml" Target="../ink/ink438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58.xml"/><Relationship Id="rId440" Type="http://schemas.openxmlformats.org/officeDocument/2006/relationships/image" Target="../media/image1024.png"/><Relationship Id="rId678" Type="http://schemas.openxmlformats.org/officeDocument/2006/relationships/customXml" Target="../ink/ink459.xml"/><Relationship Id="rId275" Type="http://schemas.openxmlformats.org/officeDocument/2006/relationships/customXml" Target="../ink/ink279.xml"/><Relationship Id="rId300" Type="http://schemas.openxmlformats.org/officeDocument/2006/relationships/image" Target="../media/image954.png"/><Relationship Id="rId482" Type="http://schemas.openxmlformats.org/officeDocument/2006/relationships/image" Target="../media/image1045.png"/><Relationship Id="rId703" Type="http://schemas.openxmlformats.org/officeDocument/2006/relationships/image" Target="../media/image540.png"/><Relationship Id="rId745" Type="http://schemas.openxmlformats.org/officeDocument/2006/relationships/image" Target="../media/image750.png"/><Relationship Id="rId81" Type="http://schemas.openxmlformats.org/officeDocument/2006/relationships/customXml" Target="../ink/ink182.xml"/><Relationship Id="rId135" Type="http://schemas.openxmlformats.org/officeDocument/2006/relationships/customXml" Target="../ink/ink209.xml"/><Relationship Id="rId177" Type="http://schemas.openxmlformats.org/officeDocument/2006/relationships/customXml" Target="../ink/ink230.xml"/><Relationship Id="rId342" Type="http://schemas.openxmlformats.org/officeDocument/2006/relationships/image" Target="../media/image975.png"/><Relationship Id="rId591" Type="http://schemas.openxmlformats.org/officeDocument/2006/relationships/customXml" Target="../ink/ink416.xml"/><Relationship Id="rId605" Type="http://schemas.openxmlformats.org/officeDocument/2006/relationships/image" Target="../media/image510.png"/><Relationship Id="rId202" Type="http://schemas.openxmlformats.org/officeDocument/2006/relationships/image" Target="../media/image906.png"/><Relationship Id="rId244" Type="http://schemas.openxmlformats.org/officeDocument/2006/relationships/image" Target="../media/image926.png"/><Relationship Id="rId647" Type="http://schemas.openxmlformats.org/officeDocument/2006/relationships/image" Target="../media/image2610.png"/><Relationship Id="rId689" Type="http://schemas.openxmlformats.org/officeDocument/2006/relationships/image" Target="../media/image470.png"/><Relationship Id="rId286" Type="http://schemas.openxmlformats.org/officeDocument/2006/relationships/image" Target="../media/image947.png"/><Relationship Id="rId451" Type="http://schemas.openxmlformats.org/officeDocument/2006/relationships/customXml" Target="../ink/ink362.xml"/><Relationship Id="rId493" Type="http://schemas.openxmlformats.org/officeDocument/2006/relationships/customXml" Target="../ink/ink383.xml"/><Relationship Id="rId507" Type="http://schemas.openxmlformats.org/officeDocument/2006/relationships/customXml" Target="../ink/ink390.xml"/><Relationship Id="rId714" Type="http://schemas.openxmlformats.org/officeDocument/2006/relationships/customXml" Target="../ink/ink477.xml"/><Relationship Id="rId104" Type="http://schemas.openxmlformats.org/officeDocument/2006/relationships/image" Target="../media/image857.png"/><Relationship Id="rId146" Type="http://schemas.openxmlformats.org/officeDocument/2006/relationships/image" Target="../media/image878.png"/><Relationship Id="rId188" Type="http://schemas.openxmlformats.org/officeDocument/2006/relationships/image" Target="../media/image899.png"/><Relationship Id="rId311" Type="http://schemas.openxmlformats.org/officeDocument/2006/relationships/customXml" Target="../ink/ink297.xml"/><Relationship Id="rId353" Type="http://schemas.openxmlformats.org/officeDocument/2006/relationships/customXml" Target="../ink/ink318.xml"/><Relationship Id="rId395" Type="http://schemas.openxmlformats.org/officeDocument/2006/relationships/customXml" Target="../ink/ink334.xml"/><Relationship Id="rId409" Type="http://schemas.openxmlformats.org/officeDocument/2006/relationships/customXml" Target="../ink/ink341.xml"/><Relationship Id="rId92" Type="http://schemas.openxmlformats.org/officeDocument/2006/relationships/image" Target="../media/image851.png"/><Relationship Id="rId213" Type="http://schemas.openxmlformats.org/officeDocument/2006/relationships/customXml" Target="../ink/ink248.xml"/><Relationship Id="rId420" Type="http://schemas.openxmlformats.org/officeDocument/2006/relationships/image" Target="../media/image1014.png"/><Relationship Id="rId616" Type="http://schemas.openxmlformats.org/officeDocument/2006/relationships/customXml" Target="../ink/ink428.xml"/><Relationship Id="rId658" Type="http://schemas.openxmlformats.org/officeDocument/2006/relationships/customXml" Target="../ink/ink449.xml"/><Relationship Id="rId255" Type="http://schemas.openxmlformats.org/officeDocument/2006/relationships/customXml" Target="../ink/ink269.xml"/><Relationship Id="rId297" Type="http://schemas.openxmlformats.org/officeDocument/2006/relationships/customXml" Target="../ink/ink290.xml"/><Relationship Id="rId462" Type="http://schemas.openxmlformats.org/officeDocument/2006/relationships/image" Target="../media/image1035.png"/><Relationship Id="rId518" Type="http://schemas.openxmlformats.org/officeDocument/2006/relationships/image" Target="../media/image1063.png"/><Relationship Id="rId725" Type="http://schemas.openxmlformats.org/officeDocument/2006/relationships/image" Target="../media/image650.png"/><Relationship Id="rId115" Type="http://schemas.openxmlformats.org/officeDocument/2006/relationships/customXml" Target="../ink/ink199.xml"/><Relationship Id="rId157" Type="http://schemas.openxmlformats.org/officeDocument/2006/relationships/customXml" Target="../ink/ink220.xml"/><Relationship Id="rId322" Type="http://schemas.openxmlformats.org/officeDocument/2006/relationships/image" Target="../media/image965.png"/><Relationship Id="rId364" Type="http://schemas.openxmlformats.org/officeDocument/2006/relationships/image" Target="../media/image986.png"/><Relationship Id="rId199" Type="http://schemas.openxmlformats.org/officeDocument/2006/relationships/customXml" Target="../ink/ink241.xml"/><Relationship Id="rId571" Type="http://schemas.openxmlformats.org/officeDocument/2006/relationships/customXml" Target="../ink/ink406.xml"/><Relationship Id="rId627" Type="http://schemas.openxmlformats.org/officeDocument/2006/relationships/image" Target="../media/image1610.png"/><Relationship Id="rId669" Type="http://schemas.openxmlformats.org/officeDocument/2006/relationships/image" Target="../media/image3710.png"/><Relationship Id="rId224" Type="http://schemas.openxmlformats.org/officeDocument/2006/relationships/image" Target="../media/image916.png"/><Relationship Id="rId266" Type="http://schemas.openxmlformats.org/officeDocument/2006/relationships/image" Target="../media/image937.png"/><Relationship Id="rId431" Type="http://schemas.openxmlformats.org/officeDocument/2006/relationships/customXml" Target="../ink/ink352.xml"/><Relationship Id="rId473" Type="http://schemas.openxmlformats.org/officeDocument/2006/relationships/customXml" Target="../ink/ink373.xml"/><Relationship Id="rId529" Type="http://schemas.openxmlformats.org/officeDocument/2006/relationships/customXml" Target="../ink/ink401.xml"/><Relationship Id="rId680" Type="http://schemas.openxmlformats.org/officeDocument/2006/relationships/customXml" Target="../ink/ink460.xml"/><Relationship Id="rId736" Type="http://schemas.openxmlformats.org/officeDocument/2006/relationships/customXml" Target="../ink/ink488.xml"/><Relationship Id="rId126" Type="http://schemas.openxmlformats.org/officeDocument/2006/relationships/image" Target="../media/image868.png"/><Relationship Id="rId168" Type="http://schemas.openxmlformats.org/officeDocument/2006/relationships/image" Target="../media/image889.png"/><Relationship Id="rId333" Type="http://schemas.openxmlformats.org/officeDocument/2006/relationships/customXml" Target="../ink/ink308.xml"/><Relationship Id="rId72" Type="http://schemas.openxmlformats.org/officeDocument/2006/relationships/image" Target="../media/image841.png"/><Relationship Id="rId582" Type="http://schemas.openxmlformats.org/officeDocument/2006/relationships/image" Target="../media/image1095.png"/><Relationship Id="rId638" Type="http://schemas.openxmlformats.org/officeDocument/2006/relationships/customXml" Target="../ink/ink439.xml"/><Relationship Id="rId3" Type="http://schemas.openxmlformats.org/officeDocument/2006/relationships/image" Target="../media/image172.png"/><Relationship Id="rId235" Type="http://schemas.openxmlformats.org/officeDocument/2006/relationships/customXml" Target="../ink/ink259.xml"/><Relationship Id="rId277" Type="http://schemas.openxmlformats.org/officeDocument/2006/relationships/customXml" Target="../ink/ink280.xml"/><Relationship Id="rId400" Type="http://schemas.openxmlformats.org/officeDocument/2006/relationships/image" Target="../media/image1004.png"/><Relationship Id="rId442" Type="http://schemas.openxmlformats.org/officeDocument/2006/relationships/image" Target="../media/image1025.png"/><Relationship Id="rId484" Type="http://schemas.openxmlformats.org/officeDocument/2006/relationships/image" Target="../media/image1046.png"/><Relationship Id="rId705" Type="http://schemas.openxmlformats.org/officeDocument/2006/relationships/image" Target="../media/image550.png"/><Relationship Id="rId137" Type="http://schemas.openxmlformats.org/officeDocument/2006/relationships/customXml" Target="../ink/ink210.xml"/><Relationship Id="rId302" Type="http://schemas.openxmlformats.org/officeDocument/2006/relationships/image" Target="../media/image955.png"/><Relationship Id="rId344" Type="http://schemas.openxmlformats.org/officeDocument/2006/relationships/image" Target="../media/image976.png"/><Relationship Id="rId691" Type="http://schemas.openxmlformats.org/officeDocument/2006/relationships/image" Target="../media/image480.png"/><Relationship Id="rId747" Type="http://schemas.openxmlformats.org/officeDocument/2006/relationships/image" Target="../media/image760.png"/><Relationship Id="rId83" Type="http://schemas.openxmlformats.org/officeDocument/2006/relationships/customXml" Target="../ink/ink183.xml"/><Relationship Id="rId179" Type="http://schemas.openxmlformats.org/officeDocument/2006/relationships/customXml" Target="../ink/ink231.xml"/><Relationship Id="rId593" Type="http://schemas.openxmlformats.org/officeDocument/2006/relationships/customXml" Target="../ink/ink417.xml"/><Relationship Id="rId607" Type="http://schemas.openxmlformats.org/officeDocument/2006/relationships/image" Target="../media/image610.png"/><Relationship Id="rId649" Type="http://schemas.openxmlformats.org/officeDocument/2006/relationships/image" Target="../media/image2710.png"/><Relationship Id="rId190" Type="http://schemas.openxmlformats.org/officeDocument/2006/relationships/image" Target="../media/image900.png"/><Relationship Id="rId204" Type="http://schemas.openxmlformats.org/officeDocument/2006/relationships/image" Target="../media/image907.png"/><Relationship Id="rId246" Type="http://schemas.openxmlformats.org/officeDocument/2006/relationships/image" Target="../media/image927.png"/><Relationship Id="rId288" Type="http://schemas.openxmlformats.org/officeDocument/2006/relationships/image" Target="../media/image948.png"/><Relationship Id="rId411" Type="http://schemas.openxmlformats.org/officeDocument/2006/relationships/customXml" Target="../ink/ink342.xml"/><Relationship Id="rId453" Type="http://schemas.openxmlformats.org/officeDocument/2006/relationships/customXml" Target="../ink/ink363.xml"/><Relationship Id="rId509" Type="http://schemas.openxmlformats.org/officeDocument/2006/relationships/customXml" Target="../ink/ink391.xml"/><Relationship Id="rId660" Type="http://schemas.openxmlformats.org/officeDocument/2006/relationships/customXml" Target="../ink/ink450.xml"/><Relationship Id="rId106" Type="http://schemas.openxmlformats.org/officeDocument/2006/relationships/image" Target="../media/image858.png"/><Relationship Id="rId313" Type="http://schemas.openxmlformats.org/officeDocument/2006/relationships/customXml" Target="../ink/ink298.xml"/><Relationship Id="rId495" Type="http://schemas.openxmlformats.org/officeDocument/2006/relationships/customXml" Target="../ink/ink384.xml"/><Relationship Id="rId716" Type="http://schemas.openxmlformats.org/officeDocument/2006/relationships/customXml" Target="../ink/ink478.xml"/><Relationship Id="rId94" Type="http://schemas.openxmlformats.org/officeDocument/2006/relationships/image" Target="../media/image852.png"/><Relationship Id="rId148" Type="http://schemas.openxmlformats.org/officeDocument/2006/relationships/image" Target="../media/image879.png"/><Relationship Id="rId355" Type="http://schemas.openxmlformats.org/officeDocument/2006/relationships/customXml" Target="../ink/ink319.xml"/><Relationship Id="rId397" Type="http://schemas.openxmlformats.org/officeDocument/2006/relationships/customXml" Target="../ink/ink335.xml"/><Relationship Id="rId520" Type="http://schemas.openxmlformats.org/officeDocument/2006/relationships/image" Target="../media/image1064.png"/><Relationship Id="rId562" Type="http://schemas.openxmlformats.org/officeDocument/2006/relationships/image" Target="../media/image1085.png"/><Relationship Id="rId618" Type="http://schemas.openxmlformats.org/officeDocument/2006/relationships/customXml" Target="../ink/ink429.xml"/><Relationship Id="rId215" Type="http://schemas.openxmlformats.org/officeDocument/2006/relationships/customXml" Target="../ink/ink249.xml"/><Relationship Id="rId257" Type="http://schemas.openxmlformats.org/officeDocument/2006/relationships/customXml" Target="../ink/ink270.xml"/><Relationship Id="rId422" Type="http://schemas.openxmlformats.org/officeDocument/2006/relationships/image" Target="../media/image1015.png"/><Relationship Id="rId464" Type="http://schemas.openxmlformats.org/officeDocument/2006/relationships/image" Target="../media/image1036.png"/><Relationship Id="rId299" Type="http://schemas.openxmlformats.org/officeDocument/2006/relationships/customXml" Target="../ink/ink291.xml"/><Relationship Id="rId727" Type="http://schemas.openxmlformats.org/officeDocument/2006/relationships/image" Target="../media/image660.png"/><Relationship Id="rId159" Type="http://schemas.openxmlformats.org/officeDocument/2006/relationships/customXml" Target="../ink/ink221.xml"/><Relationship Id="rId366" Type="http://schemas.openxmlformats.org/officeDocument/2006/relationships/image" Target="../media/image987.png"/><Relationship Id="rId573" Type="http://schemas.openxmlformats.org/officeDocument/2006/relationships/customXml" Target="../ink/ink407.xml"/><Relationship Id="rId226" Type="http://schemas.openxmlformats.org/officeDocument/2006/relationships/image" Target="../media/image917.png"/><Relationship Id="rId433" Type="http://schemas.openxmlformats.org/officeDocument/2006/relationships/customXml" Target="../ink/ink353.xml"/><Relationship Id="rId640" Type="http://schemas.openxmlformats.org/officeDocument/2006/relationships/customXml" Target="../ink/ink440.xml"/><Relationship Id="rId738" Type="http://schemas.openxmlformats.org/officeDocument/2006/relationships/customXml" Target="../ink/ink489.xml"/><Relationship Id="rId74" Type="http://schemas.openxmlformats.org/officeDocument/2006/relationships/image" Target="../media/image842.png"/><Relationship Id="rId500" Type="http://schemas.openxmlformats.org/officeDocument/2006/relationships/image" Target="../media/image1054.png"/><Relationship Id="rId584" Type="http://schemas.openxmlformats.org/officeDocument/2006/relationships/image" Target="../media/image1096.png"/><Relationship Id="rId5" Type="http://schemas.openxmlformats.org/officeDocument/2006/relationships/image" Target="../media/image807.png"/><Relationship Id="rId237" Type="http://schemas.openxmlformats.org/officeDocument/2006/relationships/customXml" Target="../ink/ink260.xml"/><Relationship Id="rId444" Type="http://schemas.openxmlformats.org/officeDocument/2006/relationships/image" Target="../media/image1026.png"/><Relationship Id="rId651" Type="http://schemas.openxmlformats.org/officeDocument/2006/relationships/image" Target="../media/image2810.png"/><Relationship Id="rId290" Type="http://schemas.openxmlformats.org/officeDocument/2006/relationships/image" Target="../media/image949.png"/><Relationship Id="rId304" Type="http://schemas.openxmlformats.org/officeDocument/2006/relationships/image" Target="../media/image956.png"/><Relationship Id="rId388" Type="http://schemas.openxmlformats.org/officeDocument/2006/relationships/image" Target="../media/image998.png"/><Relationship Id="rId511" Type="http://schemas.openxmlformats.org/officeDocument/2006/relationships/customXml" Target="../ink/ink392.xml"/><Relationship Id="rId609" Type="http://schemas.openxmlformats.org/officeDocument/2006/relationships/image" Target="../media/image710.png"/><Relationship Id="rId85" Type="http://schemas.openxmlformats.org/officeDocument/2006/relationships/customXml" Target="../ink/ink184.xml"/><Relationship Id="rId150" Type="http://schemas.openxmlformats.org/officeDocument/2006/relationships/image" Target="../media/image880.png"/><Relationship Id="rId595" Type="http://schemas.openxmlformats.org/officeDocument/2006/relationships/customXml" Target="../ink/ink418.xml"/><Relationship Id="rId248" Type="http://schemas.openxmlformats.org/officeDocument/2006/relationships/image" Target="../media/image928.png"/><Relationship Id="rId455" Type="http://schemas.openxmlformats.org/officeDocument/2006/relationships/customXml" Target="../ink/ink364.xml"/><Relationship Id="rId662" Type="http://schemas.openxmlformats.org/officeDocument/2006/relationships/customXml" Target="../ink/ink451.xml"/><Relationship Id="rId108" Type="http://schemas.openxmlformats.org/officeDocument/2006/relationships/image" Target="../media/image859.png"/><Relationship Id="rId315" Type="http://schemas.openxmlformats.org/officeDocument/2006/relationships/customXml" Target="../ink/ink299.xml"/><Relationship Id="rId522" Type="http://schemas.openxmlformats.org/officeDocument/2006/relationships/image" Target="../media/image1065.png"/><Relationship Id="rId96" Type="http://schemas.openxmlformats.org/officeDocument/2006/relationships/image" Target="../media/image853.png"/><Relationship Id="rId161" Type="http://schemas.openxmlformats.org/officeDocument/2006/relationships/customXml" Target="../ink/ink222.xml"/><Relationship Id="rId399" Type="http://schemas.openxmlformats.org/officeDocument/2006/relationships/customXml" Target="../ink/ink336.xml"/><Relationship Id="rId259" Type="http://schemas.openxmlformats.org/officeDocument/2006/relationships/customXml" Target="../ink/ink271.xml"/><Relationship Id="rId466" Type="http://schemas.openxmlformats.org/officeDocument/2006/relationships/image" Target="../media/image1037.png"/><Relationship Id="rId673" Type="http://schemas.openxmlformats.org/officeDocument/2006/relationships/image" Target="../media/image3910.png"/><Relationship Id="rId119" Type="http://schemas.openxmlformats.org/officeDocument/2006/relationships/customXml" Target="../ink/ink201.xml"/><Relationship Id="rId326" Type="http://schemas.openxmlformats.org/officeDocument/2006/relationships/image" Target="../media/image967.png"/><Relationship Id="rId740" Type="http://schemas.openxmlformats.org/officeDocument/2006/relationships/customXml" Target="../ink/ink490.xml"/><Relationship Id="rId172" Type="http://schemas.openxmlformats.org/officeDocument/2006/relationships/image" Target="../media/image891.png"/><Relationship Id="rId477" Type="http://schemas.openxmlformats.org/officeDocument/2006/relationships/customXml" Target="../ink/ink375.xml"/><Relationship Id="rId600" Type="http://schemas.openxmlformats.org/officeDocument/2006/relationships/customXml" Target="../ink/ink420.xml"/><Relationship Id="rId684" Type="http://schemas.openxmlformats.org/officeDocument/2006/relationships/customXml" Target="../ink/ink462.xml"/><Relationship Id="rId337" Type="http://schemas.openxmlformats.org/officeDocument/2006/relationships/customXml" Target="../ink/ink310.xml"/><Relationship Id="rId183" Type="http://schemas.openxmlformats.org/officeDocument/2006/relationships/customXml" Target="../ink/ink233.xml"/><Relationship Id="rId390" Type="http://schemas.openxmlformats.org/officeDocument/2006/relationships/image" Target="../media/image999.png"/><Relationship Id="rId404" Type="http://schemas.openxmlformats.org/officeDocument/2006/relationships/image" Target="../media/image1006.png"/><Relationship Id="rId611" Type="http://schemas.openxmlformats.org/officeDocument/2006/relationships/image" Target="../media/image810.png"/><Relationship Id="rId250" Type="http://schemas.openxmlformats.org/officeDocument/2006/relationships/image" Target="../media/image929.png"/><Relationship Id="rId488" Type="http://schemas.openxmlformats.org/officeDocument/2006/relationships/image" Target="../media/image1048.png"/><Relationship Id="rId695" Type="http://schemas.openxmlformats.org/officeDocument/2006/relationships/image" Target="../media/image500.png"/><Relationship Id="rId709" Type="http://schemas.openxmlformats.org/officeDocument/2006/relationships/image" Target="../media/image570.png"/><Relationship Id="rId110" Type="http://schemas.openxmlformats.org/officeDocument/2006/relationships/image" Target="../media/image860.png"/><Relationship Id="rId348" Type="http://schemas.openxmlformats.org/officeDocument/2006/relationships/image" Target="../media/image978.png"/><Relationship Id="rId194" Type="http://schemas.openxmlformats.org/officeDocument/2006/relationships/image" Target="../media/image902.png"/><Relationship Id="rId208" Type="http://schemas.openxmlformats.org/officeDocument/2006/relationships/image" Target="../media/image909.png"/><Relationship Id="rId415" Type="http://schemas.openxmlformats.org/officeDocument/2006/relationships/customXml" Target="../ink/ink344.xml"/><Relationship Id="rId622" Type="http://schemas.openxmlformats.org/officeDocument/2006/relationships/customXml" Target="../ink/ink431.xml"/><Relationship Id="rId261" Type="http://schemas.openxmlformats.org/officeDocument/2006/relationships/customXml" Target="../ink/ink272.xml"/><Relationship Id="rId499" Type="http://schemas.openxmlformats.org/officeDocument/2006/relationships/customXml" Target="../ink/ink386.xml"/><Relationship Id="rId359" Type="http://schemas.openxmlformats.org/officeDocument/2006/relationships/customXml" Target="../ink/ink321.xml"/><Relationship Id="rId566" Type="http://schemas.openxmlformats.org/officeDocument/2006/relationships/image" Target="../media/image1087.png"/><Relationship Id="rId121" Type="http://schemas.openxmlformats.org/officeDocument/2006/relationships/customXml" Target="../ink/ink202.xml"/><Relationship Id="rId219" Type="http://schemas.openxmlformats.org/officeDocument/2006/relationships/customXml" Target="../ink/ink251.xml"/><Relationship Id="rId426" Type="http://schemas.openxmlformats.org/officeDocument/2006/relationships/image" Target="../media/image1017.png"/><Relationship Id="rId633" Type="http://schemas.openxmlformats.org/officeDocument/2006/relationships/image" Target="../media/image1910.png"/><Relationship Id="rId67" Type="http://schemas.openxmlformats.org/officeDocument/2006/relationships/customXml" Target="../ink/ink175.xml"/><Relationship Id="rId272" Type="http://schemas.openxmlformats.org/officeDocument/2006/relationships/image" Target="../media/image940.png"/><Relationship Id="rId577" Type="http://schemas.openxmlformats.org/officeDocument/2006/relationships/customXml" Target="../ink/ink409.xml"/><Relationship Id="rId700" Type="http://schemas.openxmlformats.org/officeDocument/2006/relationships/customXml" Target="../ink/ink470.xml"/><Relationship Id="rId132" Type="http://schemas.openxmlformats.org/officeDocument/2006/relationships/image" Target="../media/image871.png"/><Relationship Id="rId437" Type="http://schemas.openxmlformats.org/officeDocument/2006/relationships/customXml" Target="../ink/ink355.xml"/><Relationship Id="rId644" Type="http://schemas.openxmlformats.org/officeDocument/2006/relationships/customXml" Target="../ink/ink442.xml"/><Relationship Id="rId283" Type="http://schemas.openxmlformats.org/officeDocument/2006/relationships/customXml" Target="../ink/ink283.xml"/><Relationship Id="rId490" Type="http://schemas.openxmlformats.org/officeDocument/2006/relationships/image" Target="../media/image1049.png"/><Relationship Id="rId504" Type="http://schemas.openxmlformats.org/officeDocument/2006/relationships/image" Target="../media/image1056.png"/><Relationship Id="rId711" Type="http://schemas.openxmlformats.org/officeDocument/2006/relationships/image" Target="../media/image580.png"/><Relationship Id="rId78" Type="http://schemas.openxmlformats.org/officeDocument/2006/relationships/image" Target="../media/image844.png"/><Relationship Id="rId143" Type="http://schemas.openxmlformats.org/officeDocument/2006/relationships/customXml" Target="../ink/ink213.xml"/><Relationship Id="rId350" Type="http://schemas.openxmlformats.org/officeDocument/2006/relationships/image" Target="../media/image979.png"/><Relationship Id="rId588" Type="http://schemas.openxmlformats.org/officeDocument/2006/relationships/image" Target="../media/image1098.png"/><Relationship Id="rId210" Type="http://schemas.openxmlformats.org/officeDocument/2006/relationships/image" Target="../media/image910.png"/><Relationship Id="rId448" Type="http://schemas.openxmlformats.org/officeDocument/2006/relationships/image" Target="../media/image1028.png"/><Relationship Id="rId655" Type="http://schemas.openxmlformats.org/officeDocument/2006/relationships/image" Target="../media/image3010.png"/><Relationship Id="rId294" Type="http://schemas.openxmlformats.org/officeDocument/2006/relationships/image" Target="../media/image951.png"/><Relationship Id="rId308" Type="http://schemas.openxmlformats.org/officeDocument/2006/relationships/image" Target="../media/image958.png"/><Relationship Id="rId515" Type="http://schemas.openxmlformats.org/officeDocument/2006/relationships/customXml" Target="../ink/ink394.xml"/><Relationship Id="rId722" Type="http://schemas.openxmlformats.org/officeDocument/2006/relationships/customXml" Target="../ink/ink481.xml"/><Relationship Id="rId89" Type="http://schemas.openxmlformats.org/officeDocument/2006/relationships/customXml" Target="../ink/ink186.xml"/><Relationship Id="rId154" Type="http://schemas.openxmlformats.org/officeDocument/2006/relationships/image" Target="../media/image882.png"/><Relationship Id="rId361" Type="http://schemas.openxmlformats.org/officeDocument/2006/relationships/customXml" Target="../ink/ink322.xml"/><Relationship Id="rId599" Type="http://schemas.openxmlformats.org/officeDocument/2006/relationships/image" Target="../media/image173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50.xml"/><Relationship Id="rId299" Type="http://schemas.openxmlformats.org/officeDocument/2006/relationships/image" Target="../media/image322.png"/><Relationship Id="rId21" Type="http://schemas.openxmlformats.org/officeDocument/2006/relationships/customXml" Target="../ink/ink502.xml"/><Relationship Id="rId63" Type="http://schemas.openxmlformats.org/officeDocument/2006/relationships/customXml" Target="../ink/ink523.xml"/><Relationship Id="rId159" Type="http://schemas.openxmlformats.org/officeDocument/2006/relationships/customXml" Target="../ink/ink571.xml"/><Relationship Id="rId324" Type="http://schemas.openxmlformats.org/officeDocument/2006/relationships/customXml" Target="../ink/ink654.xml"/><Relationship Id="rId366" Type="http://schemas.openxmlformats.org/officeDocument/2006/relationships/customXml" Target="../ink/ink675.xml"/><Relationship Id="rId170" Type="http://schemas.openxmlformats.org/officeDocument/2006/relationships/image" Target="../media/image258.png"/><Relationship Id="rId226" Type="http://schemas.openxmlformats.org/officeDocument/2006/relationships/image" Target="../media/image286.png"/><Relationship Id="rId268" Type="http://schemas.openxmlformats.org/officeDocument/2006/relationships/customXml" Target="../ink/ink626.xml"/><Relationship Id="rId32" Type="http://schemas.openxmlformats.org/officeDocument/2006/relationships/image" Target="../media/image189.png"/><Relationship Id="rId74" Type="http://schemas.openxmlformats.org/officeDocument/2006/relationships/image" Target="../media/image210.png"/><Relationship Id="rId128" Type="http://schemas.openxmlformats.org/officeDocument/2006/relationships/image" Target="../media/image237.png"/><Relationship Id="rId335" Type="http://schemas.openxmlformats.org/officeDocument/2006/relationships/image" Target="../media/image340.png"/><Relationship Id="rId377" Type="http://schemas.openxmlformats.org/officeDocument/2006/relationships/image" Target="../media/image361.png"/><Relationship Id="rId5" Type="http://schemas.openxmlformats.org/officeDocument/2006/relationships/customXml" Target="../ink/ink494.xml"/><Relationship Id="rId181" Type="http://schemas.openxmlformats.org/officeDocument/2006/relationships/customXml" Target="../ink/ink582.xml"/><Relationship Id="rId237" Type="http://schemas.openxmlformats.org/officeDocument/2006/relationships/image" Target="../media/image291.png"/><Relationship Id="rId279" Type="http://schemas.openxmlformats.org/officeDocument/2006/relationships/image" Target="../media/image312.png"/><Relationship Id="rId43" Type="http://schemas.openxmlformats.org/officeDocument/2006/relationships/customXml" Target="../ink/ink513.xml"/><Relationship Id="rId139" Type="http://schemas.openxmlformats.org/officeDocument/2006/relationships/customXml" Target="../ink/ink561.xml"/><Relationship Id="rId290" Type="http://schemas.openxmlformats.org/officeDocument/2006/relationships/customXml" Target="../ink/ink637.xml"/><Relationship Id="rId304" Type="http://schemas.openxmlformats.org/officeDocument/2006/relationships/customXml" Target="../ink/ink644.xml"/><Relationship Id="rId346" Type="http://schemas.openxmlformats.org/officeDocument/2006/relationships/customXml" Target="../ink/ink665.xml"/><Relationship Id="rId388" Type="http://schemas.openxmlformats.org/officeDocument/2006/relationships/customXml" Target="../ink/ink686.xml"/><Relationship Id="rId85" Type="http://schemas.openxmlformats.org/officeDocument/2006/relationships/customXml" Target="../ink/ink534.xml"/><Relationship Id="rId150" Type="http://schemas.openxmlformats.org/officeDocument/2006/relationships/image" Target="../media/image248.png"/><Relationship Id="rId192" Type="http://schemas.openxmlformats.org/officeDocument/2006/relationships/image" Target="../media/image269.png"/><Relationship Id="rId206" Type="http://schemas.openxmlformats.org/officeDocument/2006/relationships/image" Target="../media/image276.png"/><Relationship Id="rId248" Type="http://schemas.openxmlformats.org/officeDocument/2006/relationships/customXml" Target="../ink/ink616.xml"/><Relationship Id="rId12" Type="http://schemas.openxmlformats.org/officeDocument/2006/relationships/image" Target="../media/image179.png"/><Relationship Id="rId108" Type="http://schemas.openxmlformats.org/officeDocument/2006/relationships/image" Target="../media/image227.png"/><Relationship Id="rId315" Type="http://schemas.openxmlformats.org/officeDocument/2006/relationships/image" Target="../media/image330.png"/><Relationship Id="rId357" Type="http://schemas.openxmlformats.org/officeDocument/2006/relationships/image" Target="../media/image351.png"/><Relationship Id="rId54" Type="http://schemas.openxmlformats.org/officeDocument/2006/relationships/image" Target="../media/image200.png"/><Relationship Id="rId96" Type="http://schemas.openxmlformats.org/officeDocument/2006/relationships/image" Target="../media/image221.png"/><Relationship Id="rId161" Type="http://schemas.openxmlformats.org/officeDocument/2006/relationships/customXml" Target="../ink/ink572.xml"/><Relationship Id="rId217" Type="http://schemas.openxmlformats.org/officeDocument/2006/relationships/customXml" Target="../ink/ink600.xml"/><Relationship Id="rId399" Type="http://schemas.openxmlformats.org/officeDocument/2006/relationships/image" Target="../media/image372.png"/><Relationship Id="rId259" Type="http://schemas.openxmlformats.org/officeDocument/2006/relationships/image" Target="../media/image302.png"/><Relationship Id="rId23" Type="http://schemas.openxmlformats.org/officeDocument/2006/relationships/customXml" Target="../ink/ink503.xml"/><Relationship Id="rId119" Type="http://schemas.openxmlformats.org/officeDocument/2006/relationships/customXml" Target="../ink/ink551.xml"/><Relationship Id="rId270" Type="http://schemas.openxmlformats.org/officeDocument/2006/relationships/customXml" Target="../ink/ink627.xml"/><Relationship Id="rId326" Type="http://schemas.openxmlformats.org/officeDocument/2006/relationships/customXml" Target="../ink/ink655.xml"/><Relationship Id="rId65" Type="http://schemas.openxmlformats.org/officeDocument/2006/relationships/customXml" Target="../ink/ink524.xml"/><Relationship Id="rId130" Type="http://schemas.openxmlformats.org/officeDocument/2006/relationships/image" Target="../media/image238.png"/><Relationship Id="rId368" Type="http://schemas.openxmlformats.org/officeDocument/2006/relationships/customXml" Target="../ink/ink676.xml"/><Relationship Id="rId172" Type="http://schemas.openxmlformats.org/officeDocument/2006/relationships/image" Target="../media/image259.png"/><Relationship Id="rId228" Type="http://schemas.openxmlformats.org/officeDocument/2006/relationships/image" Target="../media/image287.png"/><Relationship Id="rId281" Type="http://schemas.openxmlformats.org/officeDocument/2006/relationships/image" Target="../media/image313.png"/><Relationship Id="rId337" Type="http://schemas.openxmlformats.org/officeDocument/2006/relationships/image" Target="../media/image341.png"/><Relationship Id="rId34" Type="http://schemas.openxmlformats.org/officeDocument/2006/relationships/image" Target="../media/image190.png"/><Relationship Id="rId76" Type="http://schemas.openxmlformats.org/officeDocument/2006/relationships/image" Target="../media/image211.png"/><Relationship Id="rId141" Type="http://schemas.openxmlformats.org/officeDocument/2006/relationships/customXml" Target="../ink/ink562.xml"/><Relationship Id="rId379" Type="http://schemas.openxmlformats.org/officeDocument/2006/relationships/image" Target="../media/image362.png"/><Relationship Id="rId7" Type="http://schemas.openxmlformats.org/officeDocument/2006/relationships/customXml" Target="../ink/ink495.xml"/><Relationship Id="rId183" Type="http://schemas.openxmlformats.org/officeDocument/2006/relationships/customXml" Target="../ink/ink583.xml"/><Relationship Id="rId239" Type="http://schemas.openxmlformats.org/officeDocument/2006/relationships/image" Target="../media/image292.png"/><Relationship Id="rId390" Type="http://schemas.openxmlformats.org/officeDocument/2006/relationships/customXml" Target="../ink/ink687.xml"/><Relationship Id="rId250" Type="http://schemas.openxmlformats.org/officeDocument/2006/relationships/customXml" Target="../ink/ink617.xml"/><Relationship Id="rId292" Type="http://schemas.openxmlformats.org/officeDocument/2006/relationships/customXml" Target="../ink/ink638.xml"/><Relationship Id="rId306" Type="http://schemas.openxmlformats.org/officeDocument/2006/relationships/customXml" Target="../ink/ink645.xml"/><Relationship Id="rId45" Type="http://schemas.openxmlformats.org/officeDocument/2006/relationships/customXml" Target="../ink/ink514.xml"/><Relationship Id="rId87" Type="http://schemas.openxmlformats.org/officeDocument/2006/relationships/customXml" Target="../ink/ink535.xml"/><Relationship Id="rId110" Type="http://schemas.openxmlformats.org/officeDocument/2006/relationships/image" Target="../media/image228.png"/><Relationship Id="rId348" Type="http://schemas.openxmlformats.org/officeDocument/2006/relationships/customXml" Target="../ink/ink666.xml"/><Relationship Id="rId152" Type="http://schemas.openxmlformats.org/officeDocument/2006/relationships/image" Target="../media/image249.png"/><Relationship Id="rId194" Type="http://schemas.openxmlformats.org/officeDocument/2006/relationships/image" Target="../media/image270.png"/><Relationship Id="rId208" Type="http://schemas.openxmlformats.org/officeDocument/2006/relationships/image" Target="../media/image277.png"/><Relationship Id="rId261" Type="http://schemas.openxmlformats.org/officeDocument/2006/relationships/image" Target="../media/image303.png"/><Relationship Id="rId14" Type="http://schemas.openxmlformats.org/officeDocument/2006/relationships/image" Target="../media/image180.png"/><Relationship Id="rId56" Type="http://schemas.openxmlformats.org/officeDocument/2006/relationships/image" Target="../media/image201.png"/><Relationship Id="rId317" Type="http://schemas.openxmlformats.org/officeDocument/2006/relationships/image" Target="../media/image331.png"/><Relationship Id="rId359" Type="http://schemas.openxmlformats.org/officeDocument/2006/relationships/image" Target="../media/image352.png"/><Relationship Id="rId98" Type="http://schemas.openxmlformats.org/officeDocument/2006/relationships/image" Target="../media/image222.png"/><Relationship Id="rId121" Type="http://schemas.openxmlformats.org/officeDocument/2006/relationships/customXml" Target="../ink/ink552.xml"/><Relationship Id="rId163" Type="http://schemas.openxmlformats.org/officeDocument/2006/relationships/customXml" Target="../ink/ink573.xml"/><Relationship Id="rId219" Type="http://schemas.openxmlformats.org/officeDocument/2006/relationships/customXml" Target="../ink/ink601.xml"/><Relationship Id="rId370" Type="http://schemas.openxmlformats.org/officeDocument/2006/relationships/customXml" Target="../ink/ink677.xml"/><Relationship Id="rId230" Type="http://schemas.openxmlformats.org/officeDocument/2006/relationships/image" Target="../media/image288.png"/><Relationship Id="rId25" Type="http://schemas.openxmlformats.org/officeDocument/2006/relationships/customXml" Target="../ink/ink504.xml"/><Relationship Id="rId67" Type="http://schemas.openxmlformats.org/officeDocument/2006/relationships/customXml" Target="../ink/ink525.xml"/><Relationship Id="rId272" Type="http://schemas.openxmlformats.org/officeDocument/2006/relationships/customXml" Target="../ink/ink628.xml"/><Relationship Id="rId328" Type="http://schemas.openxmlformats.org/officeDocument/2006/relationships/customXml" Target="../ink/ink656.xml"/><Relationship Id="rId132" Type="http://schemas.openxmlformats.org/officeDocument/2006/relationships/image" Target="../media/image239.png"/><Relationship Id="rId174" Type="http://schemas.openxmlformats.org/officeDocument/2006/relationships/image" Target="../media/image260.png"/><Relationship Id="rId381" Type="http://schemas.openxmlformats.org/officeDocument/2006/relationships/image" Target="../media/image363.png"/><Relationship Id="rId241" Type="http://schemas.openxmlformats.org/officeDocument/2006/relationships/image" Target="../media/image293.png"/><Relationship Id="rId36" Type="http://schemas.openxmlformats.org/officeDocument/2006/relationships/image" Target="../media/image191.png"/><Relationship Id="rId283" Type="http://schemas.openxmlformats.org/officeDocument/2006/relationships/image" Target="../media/image314.png"/><Relationship Id="rId339" Type="http://schemas.openxmlformats.org/officeDocument/2006/relationships/image" Target="../media/image342.png"/><Relationship Id="rId78" Type="http://schemas.openxmlformats.org/officeDocument/2006/relationships/image" Target="../media/image212.png"/><Relationship Id="rId101" Type="http://schemas.openxmlformats.org/officeDocument/2006/relationships/customXml" Target="../ink/ink542.xml"/><Relationship Id="rId143" Type="http://schemas.openxmlformats.org/officeDocument/2006/relationships/customXml" Target="../ink/ink563.xml"/><Relationship Id="rId185" Type="http://schemas.openxmlformats.org/officeDocument/2006/relationships/customXml" Target="../ink/ink584.xml"/><Relationship Id="rId350" Type="http://schemas.openxmlformats.org/officeDocument/2006/relationships/customXml" Target="../ink/ink667.xml"/><Relationship Id="rId9" Type="http://schemas.openxmlformats.org/officeDocument/2006/relationships/customXml" Target="../ink/ink496.xml"/><Relationship Id="rId210" Type="http://schemas.openxmlformats.org/officeDocument/2006/relationships/image" Target="../media/image278.png"/><Relationship Id="rId392" Type="http://schemas.openxmlformats.org/officeDocument/2006/relationships/customXml" Target="../ink/ink688.xml"/><Relationship Id="rId252" Type="http://schemas.openxmlformats.org/officeDocument/2006/relationships/customXml" Target="../ink/ink618.xml"/><Relationship Id="rId294" Type="http://schemas.openxmlformats.org/officeDocument/2006/relationships/customXml" Target="../ink/ink639.xml"/><Relationship Id="rId308" Type="http://schemas.openxmlformats.org/officeDocument/2006/relationships/customXml" Target="../ink/ink646.xml"/><Relationship Id="rId47" Type="http://schemas.openxmlformats.org/officeDocument/2006/relationships/customXml" Target="../ink/ink515.xml"/><Relationship Id="rId89" Type="http://schemas.openxmlformats.org/officeDocument/2006/relationships/customXml" Target="../ink/ink536.xml"/><Relationship Id="rId112" Type="http://schemas.openxmlformats.org/officeDocument/2006/relationships/image" Target="../media/image229.png"/><Relationship Id="rId154" Type="http://schemas.openxmlformats.org/officeDocument/2006/relationships/image" Target="../media/image250.png"/><Relationship Id="rId361" Type="http://schemas.openxmlformats.org/officeDocument/2006/relationships/image" Target="../media/image353.png"/><Relationship Id="rId196" Type="http://schemas.openxmlformats.org/officeDocument/2006/relationships/image" Target="../media/image271.png"/><Relationship Id="rId16" Type="http://schemas.openxmlformats.org/officeDocument/2006/relationships/image" Target="../media/image181.png"/><Relationship Id="rId221" Type="http://schemas.openxmlformats.org/officeDocument/2006/relationships/customXml" Target="../ink/ink602.xml"/><Relationship Id="rId263" Type="http://schemas.openxmlformats.org/officeDocument/2006/relationships/image" Target="../media/image304.png"/><Relationship Id="rId319" Type="http://schemas.openxmlformats.org/officeDocument/2006/relationships/image" Target="../media/image332.png"/><Relationship Id="rId58" Type="http://schemas.openxmlformats.org/officeDocument/2006/relationships/image" Target="../media/image202.png"/><Relationship Id="rId123" Type="http://schemas.openxmlformats.org/officeDocument/2006/relationships/customXml" Target="../ink/ink553.xml"/><Relationship Id="rId330" Type="http://schemas.openxmlformats.org/officeDocument/2006/relationships/customXml" Target="../ink/ink657.xml"/><Relationship Id="rId90" Type="http://schemas.openxmlformats.org/officeDocument/2006/relationships/image" Target="../media/image218.png"/><Relationship Id="rId165" Type="http://schemas.openxmlformats.org/officeDocument/2006/relationships/customXml" Target="../ink/ink574.xml"/><Relationship Id="rId186" Type="http://schemas.openxmlformats.org/officeDocument/2006/relationships/image" Target="../media/image266.png"/><Relationship Id="rId351" Type="http://schemas.openxmlformats.org/officeDocument/2006/relationships/image" Target="../media/image348.png"/><Relationship Id="rId372" Type="http://schemas.openxmlformats.org/officeDocument/2006/relationships/customXml" Target="../ink/ink678.xml"/><Relationship Id="rId393" Type="http://schemas.openxmlformats.org/officeDocument/2006/relationships/image" Target="../media/image369.png"/><Relationship Id="rId211" Type="http://schemas.openxmlformats.org/officeDocument/2006/relationships/customXml" Target="../ink/ink597.xml"/><Relationship Id="rId232" Type="http://schemas.openxmlformats.org/officeDocument/2006/relationships/customXml" Target="../ink/ink608.xml"/><Relationship Id="rId253" Type="http://schemas.openxmlformats.org/officeDocument/2006/relationships/image" Target="../media/image299.png"/><Relationship Id="rId274" Type="http://schemas.openxmlformats.org/officeDocument/2006/relationships/customXml" Target="../ink/ink629.xml"/><Relationship Id="rId295" Type="http://schemas.openxmlformats.org/officeDocument/2006/relationships/image" Target="../media/image320.png"/><Relationship Id="rId309" Type="http://schemas.openxmlformats.org/officeDocument/2006/relationships/image" Target="../media/image327.png"/><Relationship Id="rId27" Type="http://schemas.openxmlformats.org/officeDocument/2006/relationships/customXml" Target="../ink/ink505.xml"/><Relationship Id="rId48" Type="http://schemas.openxmlformats.org/officeDocument/2006/relationships/image" Target="../media/image197.png"/><Relationship Id="rId69" Type="http://schemas.openxmlformats.org/officeDocument/2006/relationships/customXml" Target="../ink/ink526.xml"/><Relationship Id="rId113" Type="http://schemas.openxmlformats.org/officeDocument/2006/relationships/customXml" Target="../ink/ink548.xml"/><Relationship Id="rId134" Type="http://schemas.openxmlformats.org/officeDocument/2006/relationships/image" Target="../media/image240.png"/><Relationship Id="rId320" Type="http://schemas.openxmlformats.org/officeDocument/2006/relationships/customXml" Target="../ink/ink652.xml"/><Relationship Id="rId80" Type="http://schemas.openxmlformats.org/officeDocument/2006/relationships/image" Target="../media/image213.png"/><Relationship Id="rId155" Type="http://schemas.openxmlformats.org/officeDocument/2006/relationships/customXml" Target="../ink/ink569.xml"/><Relationship Id="rId176" Type="http://schemas.openxmlformats.org/officeDocument/2006/relationships/image" Target="../media/image261.png"/><Relationship Id="rId197" Type="http://schemas.openxmlformats.org/officeDocument/2006/relationships/customXml" Target="../ink/ink590.xml"/><Relationship Id="rId341" Type="http://schemas.openxmlformats.org/officeDocument/2006/relationships/image" Target="../media/image343.png"/><Relationship Id="rId362" Type="http://schemas.openxmlformats.org/officeDocument/2006/relationships/customXml" Target="../ink/ink673.xml"/><Relationship Id="rId383" Type="http://schemas.openxmlformats.org/officeDocument/2006/relationships/image" Target="../media/image364.png"/><Relationship Id="rId201" Type="http://schemas.openxmlformats.org/officeDocument/2006/relationships/customXml" Target="../ink/ink592.xml"/><Relationship Id="rId222" Type="http://schemas.openxmlformats.org/officeDocument/2006/relationships/image" Target="../media/image284.png"/><Relationship Id="rId243" Type="http://schemas.openxmlformats.org/officeDocument/2006/relationships/image" Target="../media/image294.png"/><Relationship Id="rId264" Type="http://schemas.openxmlformats.org/officeDocument/2006/relationships/customXml" Target="../ink/ink624.xml"/><Relationship Id="rId285" Type="http://schemas.openxmlformats.org/officeDocument/2006/relationships/image" Target="../media/image315.png"/><Relationship Id="rId17" Type="http://schemas.openxmlformats.org/officeDocument/2006/relationships/customXml" Target="../ink/ink500.xml"/><Relationship Id="rId38" Type="http://schemas.openxmlformats.org/officeDocument/2006/relationships/image" Target="../media/image192.png"/><Relationship Id="rId59" Type="http://schemas.openxmlformats.org/officeDocument/2006/relationships/customXml" Target="../ink/ink521.xml"/><Relationship Id="rId103" Type="http://schemas.openxmlformats.org/officeDocument/2006/relationships/customXml" Target="../ink/ink543.xml"/><Relationship Id="rId124" Type="http://schemas.openxmlformats.org/officeDocument/2006/relationships/image" Target="../media/image235.png"/><Relationship Id="rId310" Type="http://schemas.openxmlformats.org/officeDocument/2006/relationships/customXml" Target="../ink/ink647.xml"/><Relationship Id="rId70" Type="http://schemas.openxmlformats.org/officeDocument/2006/relationships/image" Target="../media/image208.png"/><Relationship Id="rId91" Type="http://schemas.openxmlformats.org/officeDocument/2006/relationships/customXml" Target="../ink/ink537.xml"/><Relationship Id="rId145" Type="http://schemas.openxmlformats.org/officeDocument/2006/relationships/customXml" Target="../ink/ink564.xml"/><Relationship Id="rId166" Type="http://schemas.openxmlformats.org/officeDocument/2006/relationships/image" Target="../media/image256.png"/><Relationship Id="rId187" Type="http://schemas.openxmlformats.org/officeDocument/2006/relationships/customXml" Target="../ink/ink585.xml"/><Relationship Id="rId331" Type="http://schemas.openxmlformats.org/officeDocument/2006/relationships/image" Target="../media/image338.png"/><Relationship Id="rId352" Type="http://schemas.openxmlformats.org/officeDocument/2006/relationships/customXml" Target="../ink/ink668.xml"/><Relationship Id="rId373" Type="http://schemas.openxmlformats.org/officeDocument/2006/relationships/image" Target="../media/image359.png"/><Relationship Id="rId394" Type="http://schemas.openxmlformats.org/officeDocument/2006/relationships/customXml" Target="../ink/ink68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79.png"/><Relationship Id="rId233" Type="http://schemas.openxmlformats.org/officeDocument/2006/relationships/image" Target="../media/image289.png"/><Relationship Id="rId254" Type="http://schemas.openxmlformats.org/officeDocument/2006/relationships/customXml" Target="../ink/ink619.xml"/><Relationship Id="rId28" Type="http://schemas.openxmlformats.org/officeDocument/2006/relationships/image" Target="../media/image187.png"/><Relationship Id="rId49" Type="http://schemas.openxmlformats.org/officeDocument/2006/relationships/customXml" Target="../ink/ink516.xml"/><Relationship Id="rId114" Type="http://schemas.openxmlformats.org/officeDocument/2006/relationships/image" Target="../media/image230.png"/><Relationship Id="rId275" Type="http://schemas.openxmlformats.org/officeDocument/2006/relationships/image" Target="../media/image310.png"/><Relationship Id="rId296" Type="http://schemas.openxmlformats.org/officeDocument/2006/relationships/customXml" Target="../ink/ink640.xml"/><Relationship Id="rId300" Type="http://schemas.openxmlformats.org/officeDocument/2006/relationships/customXml" Target="../ink/ink642.xml"/><Relationship Id="rId60" Type="http://schemas.openxmlformats.org/officeDocument/2006/relationships/image" Target="../media/image203.png"/><Relationship Id="rId81" Type="http://schemas.openxmlformats.org/officeDocument/2006/relationships/customXml" Target="../ink/ink532.xml"/><Relationship Id="rId135" Type="http://schemas.openxmlformats.org/officeDocument/2006/relationships/customXml" Target="../ink/ink559.xml"/><Relationship Id="rId156" Type="http://schemas.openxmlformats.org/officeDocument/2006/relationships/image" Target="../media/image251.png"/><Relationship Id="rId177" Type="http://schemas.openxmlformats.org/officeDocument/2006/relationships/customXml" Target="../ink/ink580.xml"/><Relationship Id="rId198" Type="http://schemas.openxmlformats.org/officeDocument/2006/relationships/image" Target="../media/image272.png"/><Relationship Id="rId321" Type="http://schemas.openxmlformats.org/officeDocument/2006/relationships/image" Target="../media/image333.png"/><Relationship Id="rId342" Type="http://schemas.openxmlformats.org/officeDocument/2006/relationships/customXml" Target="../ink/ink663.xml"/><Relationship Id="rId363" Type="http://schemas.openxmlformats.org/officeDocument/2006/relationships/image" Target="../media/image354.png"/><Relationship Id="rId384" Type="http://schemas.openxmlformats.org/officeDocument/2006/relationships/customXml" Target="../ink/ink684.xml"/><Relationship Id="rId202" Type="http://schemas.openxmlformats.org/officeDocument/2006/relationships/image" Target="../media/image274.png"/><Relationship Id="rId223" Type="http://schemas.openxmlformats.org/officeDocument/2006/relationships/customXml" Target="../ink/ink603.xml"/><Relationship Id="rId244" Type="http://schemas.openxmlformats.org/officeDocument/2006/relationships/customXml" Target="../ink/ink614.xml"/><Relationship Id="rId18" Type="http://schemas.openxmlformats.org/officeDocument/2006/relationships/image" Target="../media/image182.png"/><Relationship Id="rId39" Type="http://schemas.openxmlformats.org/officeDocument/2006/relationships/customXml" Target="../ink/ink511.xml"/><Relationship Id="rId265" Type="http://schemas.openxmlformats.org/officeDocument/2006/relationships/image" Target="../media/image305.png"/><Relationship Id="rId286" Type="http://schemas.openxmlformats.org/officeDocument/2006/relationships/customXml" Target="../ink/ink635.xml"/><Relationship Id="rId50" Type="http://schemas.openxmlformats.org/officeDocument/2006/relationships/image" Target="../media/image198.png"/><Relationship Id="rId104" Type="http://schemas.openxmlformats.org/officeDocument/2006/relationships/image" Target="../media/image225.png"/><Relationship Id="rId125" Type="http://schemas.openxmlformats.org/officeDocument/2006/relationships/customXml" Target="../ink/ink554.xml"/><Relationship Id="rId146" Type="http://schemas.openxmlformats.org/officeDocument/2006/relationships/image" Target="../media/image246.png"/><Relationship Id="rId167" Type="http://schemas.openxmlformats.org/officeDocument/2006/relationships/customXml" Target="../ink/ink575.xml"/><Relationship Id="rId188" Type="http://schemas.openxmlformats.org/officeDocument/2006/relationships/image" Target="../media/image267.png"/><Relationship Id="rId311" Type="http://schemas.openxmlformats.org/officeDocument/2006/relationships/image" Target="../media/image328.png"/><Relationship Id="rId332" Type="http://schemas.openxmlformats.org/officeDocument/2006/relationships/customXml" Target="../ink/ink658.xml"/><Relationship Id="rId353" Type="http://schemas.openxmlformats.org/officeDocument/2006/relationships/image" Target="../media/image349.png"/><Relationship Id="rId374" Type="http://schemas.openxmlformats.org/officeDocument/2006/relationships/customXml" Target="../ink/ink679.xml"/><Relationship Id="rId395" Type="http://schemas.openxmlformats.org/officeDocument/2006/relationships/image" Target="../media/image370.png"/><Relationship Id="rId71" Type="http://schemas.openxmlformats.org/officeDocument/2006/relationships/customXml" Target="../ink/ink527.xml"/><Relationship Id="rId92" Type="http://schemas.openxmlformats.org/officeDocument/2006/relationships/image" Target="../media/image219.png"/><Relationship Id="rId213" Type="http://schemas.openxmlformats.org/officeDocument/2006/relationships/customXml" Target="../ink/ink598.xml"/><Relationship Id="rId234" Type="http://schemas.openxmlformats.org/officeDocument/2006/relationships/customXml" Target="../ink/ink609.xml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506.xml"/><Relationship Id="rId255" Type="http://schemas.openxmlformats.org/officeDocument/2006/relationships/image" Target="../media/image300.png"/><Relationship Id="rId276" Type="http://schemas.openxmlformats.org/officeDocument/2006/relationships/customXml" Target="../ink/ink630.xml"/><Relationship Id="rId297" Type="http://schemas.openxmlformats.org/officeDocument/2006/relationships/image" Target="../media/image321.png"/><Relationship Id="rId40" Type="http://schemas.openxmlformats.org/officeDocument/2006/relationships/image" Target="../media/image193.png"/><Relationship Id="rId115" Type="http://schemas.openxmlformats.org/officeDocument/2006/relationships/customXml" Target="../ink/ink549.xml"/><Relationship Id="rId136" Type="http://schemas.openxmlformats.org/officeDocument/2006/relationships/image" Target="../media/image241.png"/><Relationship Id="rId157" Type="http://schemas.openxmlformats.org/officeDocument/2006/relationships/customXml" Target="../ink/ink570.xml"/><Relationship Id="rId178" Type="http://schemas.openxmlformats.org/officeDocument/2006/relationships/image" Target="../media/image262.png"/><Relationship Id="rId301" Type="http://schemas.openxmlformats.org/officeDocument/2006/relationships/image" Target="../media/image323.png"/><Relationship Id="rId322" Type="http://schemas.openxmlformats.org/officeDocument/2006/relationships/customXml" Target="../ink/ink653.xml"/><Relationship Id="rId343" Type="http://schemas.openxmlformats.org/officeDocument/2006/relationships/image" Target="../media/image344.png"/><Relationship Id="rId364" Type="http://schemas.openxmlformats.org/officeDocument/2006/relationships/customXml" Target="../ink/ink674.xml"/><Relationship Id="rId61" Type="http://schemas.openxmlformats.org/officeDocument/2006/relationships/customXml" Target="../ink/ink522.xml"/><Relationship Id="rId82" Type="http://schemas.openxmlformats.org/officeDocument/2006/relationships/image" Target="../media/image214.png"/><Relationship Id="rId199" Type="http://schemas.openxmlformats.org/officeDocument/2006/relationships/customXml" Target="../ink/ink591.xml"/><Relationship Id="rId203" Type="http://schemas.openxmlformats.org/officeDocument/2006/relationships/customXml" Target="../ink/ink593.xml"/><Relationship Id="rId385" Type="http://schemas.openxmlformats.org/officeDocument/2006/relationships/image" Target="../media/image365.png"/><Relationship Id="rId19" Type="http://schemas.openxmlformats.org/officeDocument/2006/relationships/customXml" Target="../ink/ink501.xml"/><Relationship Id="rId224" Type="http://schemas.openxmlformats.org/officeDocument/2006/relationships/image" Target="../media/image285.png"/><Relationship Id="rId245" Type="http://schemas.openxmlformats.org/officeDocument/2006/relationships/image" Target="../media/image295.png"/><Relationship Id="rId266" Type="http://schemas.openxmlformats.org/officeDocument/2006/relationships/customXml" Target="../ink/ink625.xml"/><Relationship Id="rId287" Type="http://schemas.openxmlformats.org/officeDocument/2006/relationships/image" Target="../media/image316.png"/><Relationship Id="rId30" Type="http://schemas.openxmlformats.org/officeDocument/2006/relationships/image" Target="../media/image188.png"/><Relationship Id="rId105" Type="http://schemas.openxmlformats.org/officeDocument/2006/relationships/customXml" Target="../ink/ink544.xml"/><Relationship Id="rId126" Type="http://schemas.openxmlformats.org/officeDocument/2006/relationships/image" Target="../media/image236.png"/><Relationship Id="rId147" Type="http://schemas.openxmlformats.org/officeDocument/2006/relationships/customXml" Target="../ink/ink565.xml"/><Relationship Id="rId168" Type="http://schemas.openxmlformats.org/officeDocument/2006/relationships/image" Target="../media/image257.png"/><Relationship Id="rId312" Type="http://schemas.openxmlformats.org/officeDocument/2006/relationships/customXml" Target="../ink/ink648.xml"/><Relationship Id="rId333" Type="http://schemas.openxmlformats.org/officeDocument/2006/relationships/image" Target="../media/image339.png"/><Relationship Id="rId354" Type="http://schemas.openxmlformats.org/officeDocument/2006/relationships/customXml" Target="../ink/ink669.xml"/><Relationship Id="rId51" Type="http://schemas.openxmlformats.org/officeDocument/2006/relationships/customXml" Target="../ink/ink517.xml"/><Relationship Id="rId72" Type="http://schemas.openxmlformats.org/officeDocument/2006/relationships/image" Target="../media/image209.png"/><Relationship Id="rId93" Type="http://schemas.openxmlformats.org/officeDocument/2006/relationships/customXml" Target="../ink/ink538.xml"/><Relationship Id="rId189" Type="http://schemas.openxmlformats.org/officeDocument/2006/relationships/customXml" Target="../ink/ink586.xml"/><Relationship Id="rId375" Type="http://schemas.openxmlformats.org/officeDocument/2006/relationships/image" Target="../media/image360.png"/><Relationship Id="rId396" Type="http://schemas.openxmlformats.org/officeDocument/2006/relationships/customXml" Target="../ink/ink690.xml"/><Relationship Id="rId3" Type="http://schemas.openxmlformats.org/officeDocument/2006/relationships/image" Target="../media/image174.png"/><Relationship Id="rId214" Type="http://schemas.openxmlformats.org/officeDocument/2006/relationships/image" Target="../media/image280.png"/><Relationship Id="rId235" Type="http://schemas.openxmlformats.org/officeDocument/2006/relationships/image" Target="../media/image290.png"/><Relationship Id="rId256" Type="http://schemas.openxmlformats.org/officeDocument/2006/relationships/customXml" Target="../ink/ink620.xml"/><Relationship Id="rId277" Type="http://schemas.openxmlformats.org/officeDocument/2006/relationships/image" Target="../media/image311.png"/><Relationship Id="rId298" Type="http://schemas.openxmlformats.org/officeDocument/2006/relationships/customXml" Target="../ink/ink641.xml"/><Relationship Id="rId400" Type="http://schemas.openxmlformats.org/officeDocument/2006/relationships/customXml" Target="../ink/ink692.xml"/><Relationship Id="rId116" Type="http://schemas.openxmlformats.org/officeDocument/2006/relationships/image" Target="../media/image231.png"/><Relationship Id="rId137" Type="http://schemas.openxmlformats.org/officeDocument/2006/relationships/customXml" Target="../ink/ink560.xml"/><Relationship Id="rId158" Type="http://schemas.openxmlformats.org/officeDocument/2006/relationships/image" Target="../media/image252.png"/><Relationship Id="rId302" Type="http://schemas.openxmlformats.org/officeDocument/2006/relationships/customXml" Target="../ink/ink643.xml"/><Relationship Id="rId323" Type="http://schemas.openxmlformats.org/officeDocument/2006/relationships/image" Target="../media/image334.png"/><Relationship Id="rId344" Type="http://schemas.openxmlformats.org/officeDocument/2006/relationships/customXml" Target="../ink/ink664.xml"/><Relationship Id="rId20" Type="http://schemas.openxmlformats.org/officeDocument/2006/relationships/image" Target="../media/image183.png"/><Relationship Id="rId41" Type="http://schemas.openxmlformats.org/officeDocument/2006/relationships/customXml" Target="../ink/ink512.xml"/><Relationship Id="rId62" Type="http://schemas.openxmlformats.org/officeDocument/2006/relationships/image" Target="../media/image204.png"/><Relationship Id="rId83" Type="http://schemas.openxmlformats.org/officeDocument/2006/relationships/customXml" Target="../ink/ink533.xml"/><Relationship Id="rId179" Type="http://schemas.openxmlformats.org/officeDocument/2006/relationships/customXml" Target="../ink/ink581.xml"/><Relationship Id="rId365" Type="http://schemas.openxmlformats.org/officeDocument/2006/relationships/image" Target="../media/image355.png"/><Relationship Id="rId386" Type="http://schemas.openxmlformats.org/officeDocument/2006/relationships/customXml" Target="../ink/ink685.xml"/><Relationship Id="rId190" Type="http://schemas.openxmlformats.org/officeDocument/2006/relationships/image" Target="../media/image268.png"/><Relationship Id="rId204" Type="http://schemas.openxmlformats.org/officeDocument/2006/relationships/image" Target="../media/image275.png"/><Relationship Id="rId225" Type="http://schemas.openxmlformats.org/officeDocument/2006/relationships/customXml" Target="../ink/ink604.xml"/><Relationship Id="rId246" Type="http://schemas.openxmlformats.org/officeDocument/2006/relationships/customXml" Target="../ink/ink615.xml"/><Relationship Id="rId267" Type="http://schemas.openxmlformats.org/officeDocument/2006/relationships/image" Target="../media/image306.png"/><Relationship Id="rId288" Type="http://schemas.openxmlformats.org/officeDocument/2006/relationships/customXml" Target="../ink/ink636.xml"/><Relationship Id="rId106" Type="http://schemas.openxmlformats.org/officeDocument/2006/relationships/image" Target="../media/image226.png"/><Relationship Id="rId127" Type="http://schemas.openxmlformats.org/officeDocument/2006/relationships/customXml" Target="../ink/ink555.xml"/><Relationship Id="rId313" Type="http://schemas.openxmlformats.org/officeDocument/2006/relationships/image" Target="../media/image329.png"/><Relationship Id="rId10" Type="http://schemas.openxmlformats.org/officeDocument/2006/relationships/image" Target="../media/image178.png"/><Relationship Id="rId31" Type="http://schemas.openxmlformats.org/officeDocument/2006/relationships/customXml" Target="../ink/ink507.xml"/><Relationship Id="rId52" Type="http://schemas.openxmlformats.org/officeDocument/2006/relationships/image" Target="../media/image199.png"/><Relationship Id="rId73" Type="http://schemas.openxmlformats.org/officeDocument/2006/relationships/customXml" Target="../ink/ink528.xml"/><Relationship Id="rId94" Type="http://schemas.openxmlformats.org/officeDocument/2006/relationships/image" Target="../media/image220.png"/><Relationship Id="rId148" Type="http://schemas.openxmlformats.org/officeDocument/2006/relationships/image" Target="../media/image247.png"/><Relationship Id="rId169" Type="http://schemas.openxmlformats.org/officeDocument/2006/relationships/customXml" Target="../ink/ink576.xml"/><Relationship Id="rId334" Type="http://schemas.openxmlformats.org/officeDocument/2006/relationships/customXml" Target="../ink/ink659.xml"/><Relationship Id="rId355" Type="http://schemas.openxmlformats.org/officeDocument/2006/relationships/image" Target="../media/image350.png"/><Relationship Id="rId376" Type="http://schemas.openxmlformats.org/officeDocument/2006/relationships/customXml" Target="../ink/ink680.xml"/><Relationship Id="rId397" Type="http://schemas.openxmlformats.org/officeDocument/2006/relationships/image" Target="../media/image371.png"/><Relationship Id="rId4" Type="http://schemas.openxmlformats.org/officeDocument/2006/relationships/image" Target="../media/image175.png"/><Relationship Id="rId180" Type="http://schemas.openxmlformats.org/officeDocument/2006/relationships/image" Target="../media/image263.png"/><Relationship Id="rId215" Type="http://schemas.openxmlformats.org/officeDocument/2006/relationships/customXml" Target="../ink/ink599.xml"/><Relationship Id="rId236" Type="http://schemas.openxmlformats.org/officeDocument/2006/relationships/customXml" Target="../ink/ink610.xml"/><Relationship Id="rId257" Type="http://schemas.openxmlformats.org/officeDocument/2006/relationships/image" Target="../media/image301.png"/><Relationship Id="rId278" Type="http://schemas.openxmlformats.org/officeDocument/2006/relationships/customXml" Target="../ink/ink631.xml"/><Relationship Id="rId401" Type="http://schemas.openxmlformats.org/officeDocument/2006/relationships/image" Target="../media/image373.png"/><Relationship Id="rId303" Type="http://schemas.openxmlformats.org/officeDocument/2006/relationships/image" Target="../media/image324.png"/><Relationship Id="rId42" Type="http://schemas.openxmlformats.org/officeDocument/2006/relationships/image" Target="../media/image194.png"/><Relationship Id="rId84" Type="http://schemas.openxmlformats.org/officeDocument/2006/relationships/image" Target="../media/image215.png"/><Relationship Id="rId138" Type="http://schemas.openxmlformats.org/officeDocument/2006/relationships/image" Target="../media/image242.png"/><Relationship Id="rId345" Type="http://schemas.openxmlformats.org/officeDocument/2006/relationships/image" Target="../media/image345.png"/><Relationship Id="rId387" Type="http://schemas.openxmlformats.org/officeDocument/2006/relationships/image" Target="../media/image366.png"/><Relationship Id="rId191" Type="http://schemas.openxmlformats.org/officeDocument/2006/relationships/customXml" Target="../ink/ink587.xml"/><Relationship Id="rId205" Type="http://schemas.openxmlformats.org/officeDocument/2006/relationships/customXml" Target="../ink/ink594.xml"/><Relationship Id="rId247" Type="http://schemas.openxmlformats.org/officeDocument/2006/relationships/image" Target="../media/image296.png"/><Relationship Id="rId107" Type="http://schemas.openxmlformats.org/officeDocument/2006/relationships/customXml" Target="../ink/ink545.xml"/><Relationship Id="rId289" Type="http://schemas.openxmlformats.org/officeDocument/2006/relationships/image" Target="../media/image317.png"/><Relationship Id="rId11" Type="http://schemas.openxmlformats.org/officeDocument/2006/relationships/customXml" Target="../ink/ink497.xml"/><Relationship Id="rId53" Type="http://schemas.openxmlformats.org/officeDocument/2006/relationships/customXml" Target="../ink/ink518.xml"/><Relationship Id="rId149" Type="http://schemas.openxmlformats.org/officeDocument/2006/relationships/customXml" Target="../ink/ink566.xml"/><Relationship Id="rId314" Type="http://schemas.openxmlformats.org/officeDocument/2006/relationships/customXml" Target="../ink/ink649.xml"/><Relationship Id="rId356" Type="http://schemas.openxmlformats.org/officeDocument/2006/relationships/customXml" Target="../ink/ink670.xml"/><Relationship Id="rId398" Type="http://schemas.openxmlformats.org/officeDocument/2006/relationships/customXml" Target="../ink/ink691.xml"/><Relationship Id="rId95" Type="http://schemas.openxmlformats.org/officeDocument/2006/relationships/customXml" Target="../ink/ink539.xml"/><Relationship Id="rId160" Type="http://schemas.openxmlformats.org/officeDocument/2006/relationships/image" Target="../media/image253.png"/><Relationship Id="rId216" Type="http://schemas.openxmlformats.org/officeDocument/2006/relationships/image" Target="../media/image281.png"/><Relationship Id="rId258" Type="http://schemas.openxmlformats.org/officeDocument/2006/relationships/customXml" Target="../ink/ink621.xml"/><Relationship Id="rId22" Type="http://schemas.openxmlformats.org/officeDocument/2006/relationships/image" Target="../media/image184.png"/><Relationship Id="rId64" Type="http://schemas.openxmlformats.org/officeDocument/2006/relationships/image" Target="../media/image205.png"/><Relationship Id="rId118" Type="http://schemas.openxmlformats.org/officeDocument/2006/relationships/image" Target="../media/image232.png"/><Relationship Id="rId325" Type="http://schemas.openxmlformats.org/officeDocument/2006/relationships/image" Target="../media/image335.png"/><Relationship Id="rId367" Type="http://schemas.openxmlformats.org/officeDocument/2006/relationships/image" Target="../media/image356.png"/><Relationship Id="rId171" Type="http://schemas.openxmlformats.org/officeDocument/2006/relationships/customXml" Target="../ink/ink577.xml"/><Relationship Id="rId227" Type="http://schemas.openxmlformats.org/officeDocument/2006/relationships/customXml" Target="../ink/ink605.xml"/><Relationship Id="rId269" Type="http://schemas.openxmlformats.org/officeDocument/2006/relationships/image" Target="../media/image307.png"/><Relationship Id="rId33" Type="http://schemas.openxmlformats.org/officeDocument/2006/relationships/customXml" Target="../ink/ink508.xml"/><Relationship Id="rId129" Type="http://schemas.openxmlformats.org/officeDocument/2006/relationships/customXml" Target="../ink/ink556.xml"/><Relationship Id="rId280" Type="http://schemas.openxmlformats.org/officeDocument/2006/relationships/customXml" Target="../ink/ink632.xml"/><Relationship Id="rId336" Type="http://schemas.openxmlformats.org/officeDocument/2006/relationships/customXml" Target="../ink/ink660.xml"/><Relationship Id="rId75" Type="http://schemas.openxmlformats.org/officeDocument/2006/relationships/customXml" Target="../ink/ink529.xml"/><Relationship Id="rId140" Type="http://schemas.openxmlformats.org/officeDocument/2006/relationships/image" Target="../media/image243.png"/><Relationship Id="rId182" Type="http://schemas.openxmlformats.org/officeDocument/2006/relationships/image" Target="../media/image264.png"/><Relationship Id="rId378" Type="http://schemas.openxmlformats.org/officeDocument/2006/relationships/customXml" Target="../ink/ink681.xml"/><Relationship Id="rId6" Type="http://schemas.openxmlformats.org/officeDocument/2006/relationships/image" Target="../media/image176.png"/><Relationship Id="rId238" Type="http://schemas.openxmlformats.org/officeDocument/2006/relationships/customXml" Target="../ink/ink611.xml"/><Relationship Id="rId291" Type="http://schemas.openxmlformats.org/officeDocument/2006/relationships/image" Target="../media/image318.png"/><Relationship Id="rId305" Type="http://schemas.openxmlformats.org/officeDocument/2006/relationships/image" Target="../media/image325.png"/><Relationship Id="rId347" Type="http://schemas.openxmlformats.org/officeDocument/2006/relationships/image" Target="../media/image346.png"/><Relationship Id="rId44" Type="http://schemas.openxmlformats.org/officeDocument/2006/relationships/image" Target="../media/image195.png"/><Relationship Id="rId86" Type="http://schemas.openxmlformats.org/officeDocument/2006/relationships/image" Target="../media/image216.png"/><Relationship Id="rId151" Type="http://schemas.openxmlformats.org/officeDocument/2006/relationships/customXml" Target="../ink/ink567.xml"/><Relationship Id="rId389" Type="http://schemas.openxmlformats.org/officeDocument/2006/relationships/image" Target="../media/image367.png"/><Relationship Id="rId193" Type="http://schemas.openxmlformats.org/officeDocument/2006/relationships/customXml" Target="../ink/ink588.xml"/><Relationship Id="rId207" Type="http://schemas.openxmlformats.org/officeDocument/2006/relationships/customXml" Target="../ink/ink595.xml"/><Relationship Id="rId249" Type="http://schemas.openxmlformats.org/officeDocument/2006/relationships/image" Target="../media/image297.png"/><Relationship Id="rId13" Type="http://schemas.openxmlformats.org/officeDocument/2006/relationships/customXml" Target="../ink/ink498.xml"/><Relationship Id="rId109" Type="http://schemas.openxmlformats.org/officeDocument/2006/relationships/customXml" Target="../ink/ink546.xml"/><Relationship Id="rId260" Type="http://schemas.openxmlformats.org/officeDocument/2006/relationships/customXml" Target="../ink/ink622.xml"/><Relationship Id="rId316" Type="http://schemas.openxmlformats.org/officeDocument/2006/relationships/customXml" Target="../ink/ink650.xml"/><Relationship Id="rId55" Type="http://schemas.openxmlformats.org/officeDocument/2006/relationships/customXml" Target="../ink/ink519.xml"/><Relationship Id="rId97" Type="http://schemas.openxmlformats.org/officeDocument/2006/relationships/customXml" Target="../ink/ink540.xml"/><Relationship Id="rId120" Type="http://schemas.openxmlformats.org/officeDocument/2006/relationships/image" Target="../media/image233.png"/><Relationship Id="rId358" Type="http://schemas.openxmlformats.org/officeDocument/2006/relationships/customXml" Target="../ink/ink671.xml"/><Relationship Id="rId162" Type="http://schemas.openxmlformats.org/officeDocument/2006/relationships/image" Target="../media/image254.png"/><Relationship Id="rId218" Type="http://schemas.openxmlformats.org/officeDocument/2006/relationships/image" Target="../media/image282.png"/><Relationship Id="rId271" Type="http://schemas.openxmlformats.org/officeDocument/2006/relationships/image" Target="../media/image308.png"/><Relationship Id="rId24" Type="http://schemas.openxmlformats.org/officeDocument/2006/relationships/image" Target="../media/image185.png"/><Relationship Id="rId66" Type="http://schemas.openxmlformats.org/officeDocument/2006/relationships/image" Target="../media/image206.png"/><Relationship Id="rId131" Type="http://schemas.openxmlformats.org/officeDocument/2006/relationships/customXml" Target="../ink/ink557.xml"/><Relationship Id="rId327" Type="http://schemas.openxmlformats.org/officeDocument/2006/relationships/image" Target="../media/image336.png"/><Relationship Id="rId369" Type="http://schemas.openxmlformats.org/officeDocument/2006/relationships/image" Target="../media/image357.png"/><Relationship Id="rId173" Type="http://schemas.openxmlformats.org/officeDocument/2006/relationships/customXml" Target="../ink/ink578.xml"/><Relationship Id="rId229" Type="http://schemas.openxmlformats.org/officeDocument/2006/relationships/customXml" Target="../ink/ink606.xml"/><Relationship Id="rId380" Type="http://schemas.openxmlformats.org/officeDocument/2006/relationships/customXml" Target="../ink/ink682.xml"/><Relationship Id="rId240" Type="http://schemas.openxmlformats.org/officeDocument/2006/relationships/customXml" Target="../ink/ink612.xml"/><Relationship Id="rId35" Type="http://schemas.openxmlformats.org/officeDocument/2006/relationships/customXml" Target="../ink/ink509.xml"/><Relationship Id="rId77" Type="http://schemas.openxmlformats.org/officeDocument/2006/relationships/customXml" Target="../ink/ink530.xml"/><Relationship Id="rId100" Type="http://schemas.openxmlformats.org/officeDocument/2006/relationships/image" Target="../media/image223.png"/><Relationship Id="rId282" Type="http://schemas.openxmlformats.org/officeDocument/2006/relationships/customXml" Target="../ink/ink633.xml"/><Relationship Id="rId338" Type="http://schemas.openxmlformats.org/officeDocument/2006/relationships/customXml" Target="../ink/ink661.xml"/><Relationship Id="rId8" Type="http://schemas.openxmlformats.org/officeDocument/2006/relationships/image" Target="../media/image177.png"/><Relationship Id="rId142" Type="http://schemas.openxmlformats.org/officeDocument/2006/relationships/image" Target="../media/image244.png"/><Relationship Id="rId184" Type="http://schemas.openxmlformats.org/officeDocument/2006/relationships/image" Target="../media/image265.png"/><Relationship Id="rId391" Type="http://schemas.openxmlformats.org/officeDocument/2006/relationships/image" Target="../media/image368.png"/><Relationship Id="rId251" Type="http://schemas.openxmlformats.org/officeDocument/2006/relationships/image" Target="../media/image298.png"/><Relationship Id="rId46" Type="http://schemas.openxmlformats.org/officeDocument/2006/relationships/image" Target="../media/image196.png"/><Relationship Id="rId293" Type="http://schemas.openxmlformats.org/officeDocument/2006/relationships/image" Target="../media/image319.png"/><Relationship Id="rId307" Type="http://schemas.openxmlformats.org/officeDocument/2006/relationships/image" Target="../media/image326.png"/><Relationship Id="rId349" Type="http://schemas.openxmlformats.org/officeDocument/2006/relationships/image" Target="../media/image347.png"/><Relationship Id="rId88" Type="http://schemas.openxmlformats.org/officeDocument/2006/relationships/image" Target="../media/image217.png"/><Relationship Id="rId111" Type="http://schemas.openxmlformats.org/officeDocument/2006/relationships/customXml" Target="../ink/ink547.xml"/><Relationship Id="rId153" Type="http://schemas.openxmlformats.org/officeDocument/2006/relationships/customXml" Target="../ink/ink568.xml"/><Relationship Id="rId195" Type="http://schemas.openxmlformats.org/officeDocument/2006/relationships/customXml" Target="../ink/ink589.xml"/><Relationship Id="rId209" Type="http://schemas.openxmlformats.org/officeDocument/2006/relationships/customXml" Target="../ink/ink596.xml"/><Relationship Id="rId360" Type="http://schemas.openxmlformats.org/officeDocument/2006/relationships/customXml" Target="../ink/ink672.xml"/><Relationship Id="rId220" Type="http://schemas.openxmlformats.org/officeDocument/2006/relationships/image" Target="../media/image283.png"/><Relationship Id="rId15" Type="http://schemas.openxmlformats.org/officeDocument/2006/relationships/customXml" Target="../ink/ink499.xml"/><Relationship Id="rId57" Type="http://schemas.openxmlformats.org/officeDocument/2006/relationships/customXml" Target="../ink/ink520.xml"/><Relationship Id="rId262" Type="http://schemas.openxmlformats.org/officeDocument/2006/relationships/customXml" Target="../ink/ink623.xml"/><Relationship Id="rId318" Type="http://schemas.openxmlformats.org/officeDocument/2006/relationships/customXml" Target="../ink/ink651.xml"/><Relationship Id="rId99" Type="http://schemas.openxmlformats.org/officeDocument/2006/relationships/customXml" Target="../ink/ink541.xml"/><Relationship Id="rId122" Type="http://schemas.openxmlformats.org/officeDocument/2006/relationships/image" Target="../media/image234.png"/><Relationship Id="rId164" Type="http://schemas.openxmlformats.org/officeDocument/2006/relationships/image" Target="../media/image255.png"/><Relationship Id="rId371" Type="http://schemas.openxmlformats.org/officeDocument/2006/relationships/image" Target="../media/image358.png"/><Relationship Id="rId26" Type="http://schemas.openxmlformats.org/officeDocument/2006/relationships/image" Target="../media/image186.png"/><Relationship Id="rId231" Type="http://schemas.openxmlformats.org/officeDocument/2006/relationships/customXml" Target="../ink/ink607.xml"/><Relationship Id="rId273" Type="http://schemas.openxmlformats.org/officeDocument/2006/relationships/image" Target="../media/image309.png"/><Relationship Id="rId329" Type="http://schemas.openxmlformats.org/officeDocument/2006/relationships/image" Target="../media/image337.png"/><Relationship Id="rId68" Type="http://schemas.openxmlformats.org/officeDocument/2006/relationships/image" Target="../media/image207.png"/><Relationship Id="rId133" Type="http://schemas.openxmlformats.org/officeDocument/2006/relationships/customXml" Target="../ink/ink558.xml"/><Relationship Id="rId175" Type="http://schemas.openxmlformats.org/officeDocument/2006/relationships/customXml" Target="../ink/ink579.xml"/><Relationship Id="rId340" Type="http://schemas.openxmlformats.org/officeDocument/2006/relationships/customXml" Target="../ink/ink662.xml"/><Relationship Id="rId200" Type="http://schemas.openxmlformats.org/officeDocument/2006/relationships/image" Target="../media/image273.png"/><Relationship Id="rId382" Type="http://schemas.openxmlformats.org/officeDocument/2006/relationships/customXml" Target="../ink/ink683.xml"/><Relationship Id="rId242" Type="http://schemas.openxmlformats.org/officeDocument/2006/relationships/customXml" Target="../ink/ink613.xml"/><Relationship Id="rId284" Type="http://schemas.openxmlformats.org/officeDocument/2006/relationships/customXml" Target="../ink/ink634.xml"/><Relationship Id="rId37" Type="http://schemas.openxmlformats.org/officeDocument/2006/relationships/customXml" Target="../ink/ink510.xml"/><Relationship Id="rId79" Type="http://schemas.openxmlformats.org/officeDocument/2006/relationships/customXml" Target="../ink/ink531.xml"/><Relationship Id="rId102" Type="http://schemas.openxmlformats.org/officeDocument/2006/relationships/image" Target="../media/image224.png"/><Relationship Id="rId144" Type="http://schemas.openxmlformats.org/officeDocument/2006/relationships/image" Target="../media/image245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49.xml"/><Relationship Id="rId299" Type="http://schemas.openxmlformats.org/officeDocument/2006/relationships/customXml" Target="../ink/ink840.xml"/><Relationship Id="rId21" Type="http://schemas.openxmlformats.org/officeDocument/2006/relationships/customXml" Target="../ink/ink701.xml"/><Relationship Id="rId63" Type="http://schemas.openxmlformats.org/officeDocument/2006/relationships/customXml" Target="../ink/ink722.xml"/><Relationship Id="rId159" Type="http://schemas.openxmlformats.org/officeDocument/2006/relationships/customXml" Target="../ink/ink770.xml"/><Relationship Id="rId324" Type="http://schemas.openxmlformats.org/officeDocument/2006/relationships/image" Target="../media/image2380.png"/><Relationship Id="rId366" Type="http://schemas.openxmlformats.org/officeDocument/2006/relationships/image" Target="../media/image2590.png"/><Relationship Id="rId170" Type="http://schemas.openxmlformats.org/officeDocument/2006/relationships/image" Target="../media/image1611.png"/><Relationship Id="rId226" Type="http://schemas.openxmlformats.org/officeDocument/2006/relationships/image" Target="../media/image1890.png"/><Relationship Id="rId433" Type="http://schemas.openxmlformats.org/officeDocument/2006/relationships/customXml" Target="../ink/ink907.xml"/><Relationship Id="rId268" Type="http://schemas.openxmlformats.org/officeDocument/2006/relationships/image" Target="../media/image2100.png"/><Relationship Id="rId32" Type="http://schemas.openxmlformats.org/officeDocument/2006/relationships/image" Target="../media/image9210.png"/><Relationship Id="rId74" Type="http://schemas.openxmlformats.org/officeDocument/2006/relationships/image" Target="../media/image1130.png"/><Relationship Id="rId128" Type="http://schemas.openxmlformats.org/officeDocument/2006/relationships/image" Target="../media/image1400.png"/><Relationship Id="rId335" Type="http://schemas.openxmlformats.org/officeDocument/2006/relationships/customXml" Target="../ink/ink858.xml"/><Relationship Id="rId377" Type="http://schemas.openxmlformats.org/officeDocument/2006/relationships/customXml" Target="../ink/ink879.xml"/><Relationship Id="rId5" Type="http://schemas.openxmlformats.org/officeDocument/2006/relationships/customXml" Target="../ink/ink693.xml"/><Relationship Id="rId181" Type="http://schemas.openxmlformats.org/officeDocument/2006/relationships/customXml" Target="../ink/ink781.xml"/><Relationship Id="rId237" Type="http://schemas.openxmlformats.org/officeDocument/2006/relationships/customXml" Target="../ink/ink809.xml"/><Relationship Id="rId402" Type="http://schemas.openxmlformats.org/officeDocument/2006/relationships/image" Target="../media/image2770.png"/><Relationship Id="rId279" Type="http://schemas.openxmlformats.org/officeDocument/2006/relationships/customXml" Target="../ink/ink830.xml"/><Relationship Id="rId43" Type="http://schemas.openxmlformats.org/officeDocument/2006/relationships/customXml" Target="../ink/ink712.xml"/><Relationship Id="rId139" Type="http://schemas.openxmlformats.org/officeDocument/2006/relationships/customXml" Target="../ink/ink760.xml"/><Relationship Id="rId290" Type="http://schemas.openxmlformats.org/officeDocument/2006/relationships/image" Target="../media/image2211.png"/><Relationship Id="rId304" Type="http://schemas.openxmlformats.org/officeDocument/2006/relationships/image" Target="../media/image2280.png"/><Relationship Id="rId346" Type="http://schemas.openxmlformats.org/officeDocument/2006/relationships/image" Target="../media/image2490.png"/><Relationship Id="rId388" Type="http://schemas.openxmlformats.org/officeDocument/2006/relationships/image" Target="../media/image2700.png"/><Relationship Id="rId85" Type="http://schemas.openxmlformats.org/officeDocument/2006/relationships/customXml" Target="../ink/ink733.xml"/><Relationship Id="rId150" Type="http://schemas.openxmlformats.org/officeDocument/2006/relationships/image" Target="../media/image1511.png"/><Relationship Id="rId192" Type="http://schemas.openxmlformats.org/officeDocument/2006/relationships/image" Target="../media/image1720.png"/><Relationship Id="rId206" Type="http://schemas.openxmlformats.org/officeDocument/2006/relationships/image" Target="../media/image1790.png"/><Relationship Id="rId413" Type="http://schemas.openxmlformats.org/officeDocument/2006/relationships/customXml" Target="../ink/ink897.xml"/><Relationship Id="rId248" Type="http://schemas.openxmlformats.org/officeDocument/2006/relationships/image" Target="../media/image2000.png"/><Relationship Id="rId12" Type="http://schemas.openxmlformats.org/officeDocument/2006/relationships/image" Target="../media/image820.png"/><Relationship Id="rId108" Type="http://schemas.openxmlformats.org/officeDocument/2006/relationships/image" Target="../media/image1300.png"/><Relationship Id="rId315" Type="http://schemas.openxmlformats.org/officeDocument/2006/relationships/customXml" Target="../ink/ink848.xml"/><Relationship Id="rId357" Type="http://schemas.openxmlformats.org/officeDocument/2006/relationships/customXml" Target="../ink/ink869.xml"/><Relationship Id="rId54" Type="http://schemas.openxmlformats.org/officeDocument/2006/relationships/image" Target="../media/image10310.png"/><Relationship Id="rId96" Type="http://schemas.openxmlformats.org/officeDocument/2006/relationships/image" Target="../media/image1240.png"/><Relationship Id="rId161" Type="http://schemas.openxmlformats.org/officeDocument/2006/relationships/customXml" Target="../ink/ink771.xml"/><Relationship Id="rId217" Type="http://schemas.openxmlformats.org/officeDocument/2006/relationships/customXml" Target="../ink/ink799.xml"/><Relationship Id="rId399" Type="http://schemas.openxmlformats.org/officeDocument/2006/relationships/customXml" Target="../ink/ink890.xml"/><Relationship Id="rId259" Type="http://schemas.openxmlformats.org/officeDocument/2006/relationships/customXml" Target="../ink/ink820.xml"/><Relationship Id="rId424" Type="http://schemas.openxmlformats.org/officeDocument/2006/relationships/image" Target="../media/image2880.png"/><Relationship Id="rId23" Type="http://schemas.openxmlformats.org/officeDocument/2006/relationships/customXml" Target="../ink/ink702.xml"/><Relationship Id="rId119" Type="http://schemas.openxmlformats.org/officeDocument/2006/relationships/customXml" Target="../ink/ink750.xml"/><Relationship Id="rId270" Type="http://schemas.openxmlformats.org/officeDocument/2006/relationships/image" Target="../media/image2111.png"/><Relationship Id="rId326" Type="http://schemas.openxmlformats.org/officeDocument/2006/relationships/image" Target="../media/image2390.png"/><Relationship Id="rId65" Type="http://schemas.openxmlformats.org/officeDocument/2006/relationships/customXml" Target="../ink/ink723.xml"/><Relationship Id="rId130" Type="http://schemas.openxmlformats.org/officeDocument/2006/relationships/image" Target="../media/image1411.png"/><Relationship Id="rId368" Type="http://schemas.openxmlformats.org/officeDocument/2006/relationships/image" Target="../media/image2600.png"/><Relationship Id="rId172" Type="http://schemas.openxmlformats.org/officeDocument/2006/relationships/image" Target="../media/image1620.png"/><Relationship Id="rId228" Type="http://schemas.openxmlformats.org/officeDocument/2006/relationships/image" Target="../media/image1900.png"/><Relationship Id="rId435" Type="http://schemas.openxmlformats.org/officeDocument/2006/relationships/customXml" Target="../ink/ink908.xml"/><Relationship Id="rId281" Type="http://schemas.openxmlformats.org/officeDocument/2006/relationships/customXml" Target="../ink/ink831.xml"/><Relationship Id="rId337" Type="http://schemas.openxmlformats.org/officeDocument/2006/relationships/customXml" Target="../ink/ink859.xml"/><Relationship Id="rId34" Type="http://schemas.openxmlformats.org/officeDocument/2006/relationships/image" Target="../media/image9310.png"/><Relationship Id="rId76" Type="http://schemas.openxmlformats.org/officeDocument/2006/relationships/image" Target="../media/image1140.png"/><Relationship Id="rId141" Type="http://schemas.openxmlformats.org/officeDocument/2006/relationships/customXml" Target="../ink/ink761.xml"/><Relationship Id="rId379" Type="http://schemas.openxmlformats.org/officeDocument/2006/relationships/customXml" Target="../ink/ink880.xml"/><Relationship Id="rId7" Type="http://schemas.openxmlformats.org/officeDocument/2006/relationships/customXml" Target="../ink/ink694.xml"/><Relationship Id="rId183" Type="http://schemas.openxmlformats.org/officeDocument/2006/relationships/customXml" Target="../ink/ink782.xml"/><Relationship Id="rId239" Type="http://schemas.openxmlformats.org/officeDocument/2006/relationships/customXml" Target="../ink/ink810.xml"/><Relationship Id="rId390" Type="http://schemas.openxmlformats.org/officeDocument/2006/relationships/image" Target="../media/image2711.png"/><Relationship Id="rId404" Type="http://schemas.openxmlformats.org/officeDocument/2006/relationships/image" Target="../media/image2780.png"/><Relationship Id="rId250" Type="http://schemas.openxmlformats.org/officeDocument/2006/relationships/image" Target="../media/image2011.png"/><Relationship Id="rId292" Type="http://schemas.openxmlformats.org/officeDocument/2006/relationships/image" Target="../media/image2220.png"/><Relationship Id="rId306" Type="http://schemas.openxmlformats.org/officeDocument/2006/relationships/image" Target="../media/image2290.png"/><Relationship Id="rId45" Type="http://schemas.openxmlformats.org/officeDocument/2006/relationships/customXml" Target="../ink/ink713.xml"/><Relationship Id="rId87" Type="http://schemas.openxmlformats.org/officeDocument/2006/relationships/customXml" Target="../ink/ink734.xml"/><Relationship Id="rId110" Type="http://schemas.openxmlformats.org/officeDocument/2006/relationships/image" Target="../media/image1311.png"/><Relationship Id="rId348" Type="http://schemas.openxmlformats.org/officeDocument/2006/relationships/image" Target="../media/image2500.png"/><Relationship Id="rId152" Type="http://schemas.openxmlformats.org/officeDocument/2006/relationships/image" Target="../media/image1520.png"/><Relationship Id="rId194" Type="http://schemas.openxmlformats.org/officeDocument/2006/relationships/image" Target="../media/image1730.png"/><Relationship Id="rId208" Type="http://schemas.openxmlformats.org/officeDocument/2006/relationships/image" Target="../media/image1800.png"/><Relationship Id="rId415" Type="http://schemas.openxmlformats.org/officeDocument/2006/relationships/customXml" Target="../ink/ink898.xml"/><Relationship Id="rId261" Type="http://schemas.openxmlformats.org/officeDocument/2006/relationships/customXml" Target="../ink/ink821.xml"/><Relationship Id="rId14" Type="http://schemas.openxmlformats.org/officeDocument/2006/relationships/image" Target="../media/image830.png"/><Relationship Id="rId56" Type="http://schemas.openxmlformats.org/officeDocument/2006/relationships/image" Target="../media/image10410.png"/><Relationship Id="rId317" Type="http://schemas.openxmlformats.org/officeDocument/2006/relationships/customXml" Target="../ink/ink849.xml"/><Relationship Id="rId359" Type="http://schemas.openxmlformats.org/officeDocument/2006/relationships/customXml" Target="../ink/ink870.xml"/><Relationship Id="rId98" Type="http://schemas.openxmlformats.org/officeDocument/2006/relationships/image" Target="../media/image1250.png"/><Relationship Id="rId121" Type="http://schemas.openxmlformats.org/officeDocument/2006/relationships/customXml" Target="../ink/ink751.xml"/><Relationship Id="rId163" Type="http://schemas.openxmlformats.org/officeDocument/2006/relationships/customXml" Target="../ink/ink772.xml"/><Relationship Id="rId219" Type="http://schemas.openxmlformats.org/officeDocument/2006/relationships/customXml" Target="../ink/ink800.xml"/><Relationship Id="rId370" Type="http://schemas.openxmlformats.org/officeDocument/2006/relationships/image" Target="../media/image2611.png"/><Relationship Id="rId426" Type="http://schemas.openxmlformats.org/officeDocument/2006/relationships/image" Target="../media/image2890.png"/><Relationship Id="rId230" Type="http://schemas.openxmlformats.org/officeDocument/2006/relationships/image" Target="../media/image1911.png"/><Relationship Id="rId25" Type="http://schemas.openxmlformats.org/officeDocument/2006/relationships/customXml" Target="../ink/ink703.xml"/><Relationship Id="rId67" Type="http://schemas.openxmlformats.org/officeDocument/2006/relationships/customXml" Target="../ink/ink724.xml"/><Relationship Id="rId272" Type="http://schemas.openxmlformats.org/officeDocument/2006/relationships/image" Target="../media/image2120.png"/><Relationship Id="rId328" Type="http://schemas.openxmlformats.org/officeDocument/2006/relationships/image" Target="../media/image2400.png"/><Relationship Id="rId132" Type="http://schemas.openxmlformats.org/officeDocument/2006/relationships/image" Target="../media/image1420.png"/><Relationship Id="rId174" Type="http://schemas.openxmlformats.org/officeDocument/2006/relationships/image" Target="../media/image1630.png"/><Relationship Id="rId381" Type="http://schemas.openxmlformats.org/officeDocument/2006/relationships/customXml" Target="../ink/ink881.xml"/><Relationship Id="rId241" Type="http://schemas.openxmlformats.org/officeDocument/2006/relationships/customXml" Target="../ink/ink811.xml"/><Relationship Id="rId437" Type="http://schemas.openxmlformats.org/officeDocument/2006/relationships/customXml" Target="../ink/ink909.xml"/><Relationship Id="rId36" Type="http://schemas.openxmlformats.org/officeDocument/2006/relationships/image" Target="../media/image9410.png"/><Relationship Id="rId283" Type="http://schemas.openxmlformats.org/officeDocument/2006/relationships/customXml" Target="../ink/ink832.xml"/><Relationship Id="rId339" Type="http://schemas.openxmlformats.org/officeDocument/2006/relationships/customXml" Target="../ink/ink860.xml"/><Relationship Id="rId78" Type="http://schemas.openxmlformats.org/officeDocument/2006/relationships/image" Target="../media/image1150.png"/><Relationship Id="rId101" Type="http://schemas.openxmlformats.org/officeDocument/2006/relationships/customXml" Target="../ink/ink741.xml"/><Relationship Id="rId143" Type="http://schemas.openxmlformats.org/officeDocument/2006/relationships/customXml" Target="../ink/ink762.xml"/><Relationship Id="rId185" Type="http://schemas.openxmlformats.org/officeDocument/2006/relationships/customXml" Target="../ink/ink783.xml"/><Relationship Id="rId350" Type="http://schemas.openxmlformats.org/officeDocument/2006/relationships/image" Target="../media/image2511.png"/><Relationship Id="rId406" Type="http://schemas.openxmlformats.org/officeDocument/2006/relationships/image" Target="../media/image2790.png"/><Relationship Id="rId9" Type="http://schemas.openxmlformats.org/officeDocument/2006/relationships/customXml" Target="../ink/ink695.xml"/><Relationship Id="rId210" Type="http://schemas.openxmlformats.org/officeDocument/2006/relationships/image" Target="../media/image1811.png"/><Relationship Id="rId392" Type="http://schemas.openxmlformats.org/officeDocument/2006/relationships/image" Target="../media/image2720.png"/><Relationship Id="rId252" Type="http://schemas.openxmlformats.org/officeDocument/2006/relationships/image" Target="../media/image2020.png"/><Relationship Id="rId294" Type="http://schemas.openxmlformats.org/officeDocument/2006/relationships/image" Target="../media/image2230.png"/><Relationship Id="rId308" Type="http://schemas.openxmlformats.org/officeDocument/2006/relationships/image" Target="../media/image2300.png"/><Relationship Id="rId47" Type="http://schemas.openxmlformats.org/officeDocument/2006/relationships/customXml" Target="../ink/ink714.xml"/><Relationship Id="rId89" Type="http://schemas.openxmlformats.org/officeDocument/2006/relationships/customXml" Target="../ink/ink735.xml"/><Relationship Id="rId112" Type="http://schemas.openxmlformats.org/officeDocument/2006/relationships/image" Target="../media/image1320.png"/><Relationship Id="rId154" Type="http://schemas.openxmlformats.org/officeDocument/2006/relationships/image" Target="../media/image1530.png"/><Relationship Id="rId361" Type="http://schemas.openxmlformats.org/officeDocument/2006/relationships/customXml" Target="../ink/ink871.xml"/><Relationship Id="rId196" Type="http://schemas.openxmlformats.org/officeDocument/2006/relationships/image" Target="../media/image1740.png"/><Relationship Id="rId417" Type="http://schemas.openxmlformats.org/officeDocument/2006/relationships/customXml" Target="../ink/ink899.xml"/><Relationship Id="rId16" Type="http://schemas.openxmlformats.org/officeDocument/2006/relationships/image" Target="../media/image8410.png"/><Relationship Id="rId221" Type="http://schemas.openxmlformats.org/officeDocument/2006/relationships/customXml" Target="../ink/ink801.xml"/><Relationship Id="rId263" Type="http://schemas.openxmlformats.org/officeDocument/2006/relationships/customXml" Target="../ink/ink822.xml"/><Relationship Id="rId319" Type="http://schemas.openxmlformats.org/officeDocument/2006/relationships/customXml" Target="../ink/ink850.xml"/><Relationship Id="rId58" Type="http://schemas.openxmlformats.org/officeDocument/2006/relationships/image" Target="../media/image10510.png"/><Relationship Id="rId123" Type="http://schemas.openxmlformats.org/officeDocument/2006/relationships/customXml" Target="../ink/ink752.xml"/><Relationship Id="rId330" Type="http://schemas.openxmlformats.org/officeDocument/2006/relationships/image" Target="../media/image2411.png"/><Relationship Id="rId165" Type="http://schemas.openxmlformats.org/officeDocument/2006/relationships/customXml" Target="../ink/ink773.xml"/><Relationship Id="rId372" Type="http://schemas.openxmlformats.org/officeDocument/2006/relationships/image" Target="../media/image2620.png"/><Relationship Id="rId428" Type="http://schemas.openxmlformats.org/officeDocument/2006/relationships/image" Target="../media/image2900.png"/><Relationship Id="rId232" Type="http://schemas.openxmlformats.org/officeDocument/2006/relationships/image" Target="../media/image1920.png"/><Relationship Id="rId274" Type="http://schemas.openxmlformats.org/officeDocument/2006/relationships/image" Target="../media/image2130.png"/><Relationship Id="rId27" Type="http://schemas.openxmlformats.org/officeDocument/2006/relationships/customXml" Target="../ink/ink704.xml"/><Relationship Id="rId69" Type="http://schemas.openxmlformats.org/officeDocument/2006/relationships/customXml" Target="../ink/ink725.xml"/><Relationship Id="rId134" Type="http://schemas.openxmlformats.org/officeDocument/2006/relationships/image" Target="../media/image1430.png"/><Relationship Id="rId80" Type="http://schemas.openxmlformats.org/officeDocument/2006/relationships/image" Target="../media/image1160.png"/><Relationship Id="rId176" Type="http://schemas.openxmlformats.org/officeDocument/2006/relationships/image" Target="../media/image1640.png"/><Relationship Id="rId341" Type="http://schemas.openxmlformats.org/officeDocument/2006/relationships/customXml" Target="../ink/ink861.xml"/><Relationship Id="rId383" Type="http://schemas.openxmlformats.org/officeDocument/2006/relationships/customXml" Target="../ink/ink882.xml"/><Relationship Id="rId201" Type="http://schemas.openxmlformats.org/officeDocument/2006/relationships/customXml" Target="../ink/ink791.xml"/><Relationship Id="rId243" Type="http://schemas.openxmlformats.org/officeDocument/2006/relationships/customXml" Target="../ink/ink812.xml"/><Relationship Id="rId285" Type="http://schemas.openxmlformats.org/officeDocument/2006/relationships/customXml" Target="../ink/ink833.xml"/><Relationship Id="rId38" Type="http://schemas.openxmlformats.org/officeDocument/2006/relationships/image" Target="../media/image9510.png"/><Relationship Id="rId103" Type="http://schemas.openxmlformats.org/officeDocument/2006/relationships/customXml" Target="../ink/ink742.xml"/><Relationship Id="rId310" Type="http://schemas.openxmlformats.org/officeDocument/2006/relationships/image" Target="../media/image2311.png"/><Relationship Id="rId91" Type="http://schemas.openxmlformats.org/officeDocument/2006/relationships/customXml" Target="../ink/ink736.xml"/><Relationship Id="rId145" Type="http://schemas.openxmlformats.org/officeDocument/2006/relationships/customXml" Target="../ink/ink763.xml"/><Relationship Id="rId187" Type="http://schemas.openxmlformats.org/officeDocument/2006/relationships/customXml" Target="../ink/ink784.xml"/><Relationship Id="rId352" Type="http://schemas.openxmlformats.org/officeDocument/2006/relationships/image" Target="../media/image2520.png"/><Relationship Id="rId394" Type="http://schemas.openxmlformats.org/officeDocument/2006/relationships/image" Target="../media/image2730.png"/><Relationship Id="rId408" Type="http://schemas.openxmlformats.org/officeDocument/2006/relationships/image" Target="../media/image2800.png"/><Relationship Id="rId212" Type="http://schemas.openxmlformats.org/officeDocument/2006/relationships/image" Target="../media/image1820.png"/><Relationship Id="rId254" Type="http://schemas.openxmlformats.org/officeDocument/2006/relationships/image" Target="../media/image2030.png"/><Relationship Id="rId49" Type="http://schemas.openxmlformats.org/officeDocument/2006/relationships/customXml" Target="../ink/ink715.xml"/><Relationship Id="rId114" Type="http://schemas.openxmlformats.org/officeDocument/2006/relationships/image" Target="../media/image1330.png"/><Relationship Id="rId296" Type="http://schemas.openxmlformats.org/officeDocument/2006/relationships/image" Target="../media/image2240.png"/><Relationship Id="rId60" Type="http://schemas.openxmlformats.org/officeDocument/2006/relationships/image" Target="../media/image10610.png"/><Relationship Id="rId81" Type="http://schemas.openxmlformats.org/officeDocument/2006/relationships/customXml" Target="../ink/ink731.xml"/><Relationship Id="rId135" Type="http://schemas.openxmlformats.org/officeDocument/2006/relationships/customXml" Target="../ink/ink758.xml"/><Relationship Id="rId156" Type="http://schemas.openxmlformats.org/officeDocument/2006/relationships/image" Target="../media/image1540.png"/><Relationship Id="rId177" Type="http://schemas.openxmlformats.org/officeDocument/2006/relationships/customXml" Target="../ink/ink779.xml"/><Relationship Id="rId198" Type="http://schemas.openxmlformats.org/officeDocument/2006/relationships/image" Target="../media/image1750.png"/><Relationship Id="rId321" Type="http://schemas.openxmlformats.org/officeDocument/2006/relationships/customXml" Target="../ink/ink851.xml"/><Relationship Id="rId342" Type="http://schemas.openxmlformats.org/officeDocument/2006/relationships/image" Target="../media/image2470.png"/><Relationship Id="rId363" Type="http://schemas.openxmlformats.org/officeDocument/2006/relationships/customXml" Target="../ink/ink872.xml"/><Relationship Id="rId384" Type="http://schemas.openxmlformats.org/officeDocument/2006/relationships/image" Target="../media/image2680.png"/><Relationship Id="rId419" Type="http://schemas.openxmlformats.org/officeDocument/2006/relationships/customXml" Target="../ink/ink900.xml"/><Relationship Id="rId202" Type="http://schemas.openxmlformats.org/officeDocument/2006/relationships/image" Target="../media/image1770.png"/><Relationship Id="rId223" Type="http://schemas.openxmlformats.org/officeDocument/2006/relationships/customXml" Target="../ink/ink802.xml"/><Relationship Id="rId244" Type="http://schemas.openxmlformats.org/officeDocument/2006/relationships/image" Target="../media/image1980.png"/><Relationship Id="rId430" Type="http://schemas.openxmlformats.org/officeDocument/2006/relationships/image" Target="../media/image2911.png"/><Relationship Id="rId18" Type="http://schemas.openxmlformats.org/officeDocument/2006/relationships/image" Target="../media/image8510.png"/><Relationship Id="rId39" Type="http://schemas.openxmlformats.org/officeDocument/2006/relationships/customXml" Target="../ink/ink710.xml"/><Relationship Id="rId265" Type="http://schemas.openxmlformats.org/officeDocument/2006/relationships/customXml" Target="../ink/ink823.xml"/><Relationship Id="rId286" Type="http://schemas.openxmlformats.org/officeDocument/2006/relationships/image" Target="../media/image2190.png"/><Relationship Id="rId50" Type="http://schemas.openxmlformats.org/officeDocument/2006/relationships/image" Target="../media/image10110.png"/><Relationship Id="rId104" Type="http://schemas.openxmlformats.org/officeDocument/2006/relationships/image" Target="../media/image1280.png"/><Relationship Id="rId125" Type="http://schemas.openxmlformats.org/officeDocument/2006/relationships/customXml" Target="../ink/ink753.xml"/><Relationship Id="rId146" Type="http://schemas.openxmlformats.org/officeDocument/2006/relationships/image" Target="../media/image1490.png"/><Relationship Id="rId167" Type="http://schemas.openxmlformats.org/officeDocument/2006/relationships/customXml" Target="../ink/ink774.xml"/><Relationship Id="rId188" Type="http://schemas.openxmlformats.org/officeDocument/2006/relationships/image" Target="../media/image1700.png"/><Relationship Id="rId311" Type="http://schemas.openxmlformats.org/officeDocument/2006/relationships/customXml" Target="../ink/ink846.xml"/><Relationship Id="rId332" Type="http://schemas.openxmlformats.org/officeDocument/2006/relationships/image" Target="../media/image2420.png"/><Relationship Id="rId353" Type="http://schemas.openxmlformats.org/officeDocument/2006/relationships/customXml" Target="../ink/ink867.xml"/><Relationship Id="rId374" Type="http://schemas.openxmlformats.org/officeDocument/2006/relationships/image" Target="../media/image2630.png"/><Relationship Id="rId395" Type="http://schemas.openxmlformats.org/officeDocument/2006/relationships/customXml" Target="../ink/ink888.xml"/><Relationship Id="rId409" Type="http://schemas.openxmlformats.org/officeDocument/2006/relationships/customXml" Target="../ink/ink895.xml"/><Relationship Id="rId71" Type="http://schemas.openxmlformats.org/officeDocument/2006/relationships/customXml" Target="../ink/ink726.xml"/><Relationship Id="rId92" Type="http://schemas.openxmlformats.org/officeDocument/2006/relationships/image" Target="../media/image1220.png"/><Relationship Id="rId213" Type="http://schemas.openxmlformats.org/officeDocument/2006/relationships/customXml" Target="../ink/ink797.xml"/><Relationship Id="rId234" Type="http://schemas.openxmlformats.org/officeDocument/2006/relationships/image" Target="../media/image1930.png"/><Relationship Id="rId420" Type="http://schemas.openxmlformats.org/officeDocument/2006/relationships/image" Target="../media/image2860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705.xml"/><Relationship Id="rId255" Type="http://schemas.openxmlformats.org/officeDocument/2006/relationships/customXml" Target="../ink/ink818.xml"/><Relationship Id="rId276" Type="http://schemas.openxmlformats.org/officeDocument/2006/relationships/image" Target="../media/image2140.png"/><Relationship Id="rId297" Type="http://schemas.openxmlformats.org/officeDocument/2006/relationships/customXml" Target="../ink/ink839.xml"/><Relationship Id="rId40" Type="http://schemas.openxmlformats.org/officeDocument/2006/relationships/image" Target="../media/image9610.png"/><Relationship Id="rId115" Type="http://schemas.openxmlformats.org/officeDocument/2006/relationships/customXml" Target="../ink/ink748.xml"/><Relationship Id="rId136" Type="http://schemas.openxmlformats.org/officeDocument/2006/relationships/image" Target="../media/image1440.png"/><Relationship Id="rId157" Type="http://schemas.openxmlformats.org/officeDocument/2006/relationships/customXml" Target="../ink/ink769.xml"/><Relationship Id="rId178" Type="http://schemas.openxmlformats.org/officeDocument/2006/relationships/image" Target="../media/image1650.png"/><Relationship Id="rId301" Type="http://schemas.openxmlformats.org/officeDocument/2006/relationships/customXml" Target="../ink/ink841.xml"/><Relationship Id="rId322" Type="http://schemas.openxmlformats.org/officeDocument/2006/relationships/image" Target="../media/image2370.png"/><Relationship Id="rId343" Type="http://schemas.openxmlformats.org/officeDocument/2006/relationships/customXml" Target="../ink/ink862.xml"/><Relationship Id="rId364" Type="http://schemas.openxmlformats.org/officeDocument/2006/relationships/image" Target="../media/image2580.png"/><Relationship Id="rId61" Type="http://schemas.openxmlformats.org/officeDocument/2006/relationships/customXml" Target="../ink/ink721.xml"/><Relationship Id="rId82" Type="http://schemas.openxmlformats.org/officeDocument/2006/relationships/image" Target="../media/image1170.png"/><Relationship Id="rId199" Type="http://schemas.openxmlformats.org/officeDocument/2006/relationships/customXml" Target="../ink/ink790.xml"/><Relationship Id="rId203" Type="http://schemas.openxmlformats.org/officeDocument/2006/relationships/customXml" Target="../ink/ink792.xml"/><Relationship Id="rId385" Type="http://schemas.openxmlformats.org/officeDocument/2006/relationships/customXml" Target="../ink/ink883.xml"/><Relationship Id="rId19" Type="http://schemas.openxmlformats.org/officeDocument/2006/relationships/customXml" Target="../ink/ink700.xml"/><Relationship Id="rId224" Type="http://schemas.openxmlformats.org/officeDocument/2006/relationships/image" Target="../media/image1880.png"/><Relationship Id="rId245" Type="http://schemas.openxmlformats.org/officeDocument/2006/relationships/customXml" Target="../ink/ink813.xml"/><Relationship Id="rId266" Type="http://schemas.openxmlformats.org/officeDocument/2006/relationships/image" Target="../media/image2090.png"/><Relationship Id="rId287" Type="http://schemas.openxmlformats.org/officeDocument/2006/relationships/customXml" Target="../ink/ink834.xml"/><Relationship Id="rId410" Type="http://schemas.openxmlformats.org/officeDocument/2006/relationships/image" Target="../media/image2811.png"/><Relationship Id="rId431" Type="http://schemas.openxmlformats.org/officeDocument/2006/relationships/customXml" Target="../ink/ink906.xml"/><Relationship Id="rId30" Type="http://schemas.openxmlformats.org/officeDocument/2006/relationships/image" Target="../media/image9110.png"/><Relationship Id="rId105" Type="http://schemas.openxmlformats.org/officeDocument/2006/relationships/customXml" Target="../ink/ink743.xml"/><Relationship Id="rId126" Type="http://schemas.openxmlformats.org/officeDocument/2006/relationships/image" Target="../media/image1390.png"/><Relationship Id="rId147" Type="http://schemas.openxmlformats.org/officeDocument/2006/relationships/customXml" Target="../ink/ink764.xml"/><Relationship Id="rId168" Type="http://schemas.openxmlformats.org/officeDocument/2006/relationships/image" Target="../media/image1600.png"/><Relationship Id="rId312" Type="http://schemas.openxmlformats.org/officeDocument/2006/relationships/image" Target="../media/image2320.png"/><Relationship Id="rId333" Type="http://schemas.openxmlformats.org/officeDocument/2006/relationships/customXml" Target="../ink/ink857.xml"/><Relationship Id="rId354" Type="http://schemas.openxmlformats.org/officeDocument/2006/relationships/image" Target="../media/image2530.png"/><Relationship Id="rId51" Type="http://schemas.openxmlformats.org/officeDocument/2006/relationships/customXml" Target="../ink/ink716.xml"/><Relationship Id="rId72" Type="http://schemas.openxmlformats.org/officeDocument/2006/relationships/image" Target="../media/image1120.png"/><Relationship Id="rId93" Type="http://schemas.openxmlformats.org/officeDocument/2006/relationships/customXml" Target="../ink/ink737.xml"/><Relationship Id="rId189" Type="http://schemas.openxmlformats.org/officeDocument/2006/relationships/customXml" Target="../ink/ink785.xml"/><Relationship Id="rId375" Type="http://schemas.openxmlformats.org/officeDocument/2006/relationships/customXml" Target="../ink/ink878.xml"/><Relationship Id="rId396" Type="http://schemas.openxmlformats.org/officeDocument/2006/relationships/image" Target="../media/image2740.png"/><Relationship Id="rId3" Type="http://schemas.openxmlformats.org/officeDocument/2006/relationships/image" Target="../media/image174.png"/><Relationship Id="rId214" Type="http://schemas.openxmlformats.org/officeDocument/2006/relationships/image" Target="../media/image1830.png"/><Relationship Id="rId235" Type="http://schemas.openxmlformats.org/officeDocument/2006/relationships/customXml" Target="../ink/ink808.xml"/><Relationship Id="rId256" Type="http://schemas.openxmlformats.org/officeDocument/2006/relationships/image" Target="../media/image2040.png"/><Relationship Id="rId277" Type="http://schemas.openxmlformats.org/officeDocument/2006/relationships/customXml" Target="../ink/ink829.xml"/><Relationship Id="rId298" Type="http://schemas.openxmlformats.org/officeDocument/2006/relationships/image" Target="../media/image2250.png"/><Relationship Id="rId400" Type="http://schemas.openxmlformats.org/officeDocument/2006/relationships/image" Target="../media/image2760.png"/><Relationship Id="rId421" Type="http://schemas.openxmlformats.org/officeDocument/2006/relationships/customXml" Target="../ink/ink901.xml"/><Relationship Id="rId116" Type="http://schemas.openxmlformats.org/officeDocument/2006/relationships/image" Target="../media/image1340.png"/><Relationship Id="rId137" Type="http://schemas.openxmlformats.org/officeDocument/2006/relationships/customXml" Target="../ink/ink759.xml"/><Relationship Id="rId158" Type="http://schemas.openxmlformats.org/officeDocument/2006/relationships/image" Target="../media/image1550.png"/><Relationship Id="rId302" Type="http://schemas.openxmlformats.org/officeDocument/2006/relationships/image" Target="../media/image2270.png"/><Relationship Id="rId323" Type="http://schemas.openxmlformats.org/officeDocument/2006/relationships/customXml" Target="../ink/ink852.xml"/><Relationship Id="rId344" Type="http://schemas.openxmlformats.org/officeDocument/2006/relationships/image" Target="../media/image2480.png"/><Relationship Id="rId20" Type="http://schemas.openxmlformats.org/officeDocument/2006/relationships/image" Target="../media/image8610.png"/><Relationship Id="rId41" Type="http://schemas.openxmlformats.org/officeDocument/2006/relationships/customXml" Target="../ink/ink711.xml"/><Relationship Id="rId62" Type="http://schemas.openxmlformats.org/officeDocument/2006/relationships/image" Target="../media/image1070.png"/><Relationship Id="rId83" Type="http://schemas.openxmlformats.org/officeDocument/2006/relationships/customXml" Target="../ink/ink732.xml"/><Relationship Id="rId179" Type="http://schemas.openxmlformats.org/officeDocument/2006/relationships/customXml" Target="../ink/ink780.xml"/><Relationship Id="rId365" Type="http://schemas.openxmlformats.org/officeDocument/2006/relationships/customXml" Target="../ink/ink873.xml"/><Relationship Id="rId386" Type="http://schemas.openxmlformats.org/officeDocument/2006/relationships/image" Target="../media/image2690.png"/><Relationship Id="rId190" Type="http://schemas.openxmlformats.org/officeDocument/2006/relationships/image" Target="../media/image1711.png"/><Relationship Id="rId204" Type="http://schemas.openxmlformats.org/officeDocument/2006/relationships/image" Target="../media/image1780.png"/><Relationship Id="rId225" Type="http://schemas.openxmlformats.org/officeDocument/2006/relationships/customXml" Target="../ink/ink803.xml"/><Relationship Id="rId246" Type="http://schemas.openxmlformats.org/officeDocument/2006/relationships/image" Target="../media/image1990.png"/><Relationship Id="rId267" Type="http://schemas.openxmlformats.org/officeDocument/2006/relationships/customXml" Target="../ink/ink824.xml"/><Relationship Id="rId288" Type="http://schemas.openxmlformats.org/officeDocument/2006/relationships/image" Target="../media/image2200.png"/><Relationship Id="rId411" Type="http://schemas.openxmlformats.org/officeDocument/2006/relationships/customXml" Target="../ink/ink896.xml"/><Relationship Id="rId432" Type="http://schemas.openxmlformats.org/officeDocument/2006/relationships/image" Target="../media/image2920.png"/><Relationship Id="rId106" Type="http://schemas.openxmlformats.org/officeDocument/2006/relationships/image" Target="../media/image1290.png"/><Relationship Id="rId127" Type="http://schemas.openxmlformats.org/officeDocument/2006/relationships/customXml" Target="../ink/ink754.xml"/><Relationship Id="rId313" Type="http://schemas.openxmlformats.org/officeDocument/2006/relationships/customXml" Target="../ink/ink847.xml"/><Relationship Id="rId10" Type="http://schemas.openxmlformats.org/officeDocument/2006/relationships/image" Target="../media/image811.png"/><Relationship Id="rId31" Type="http://schemas.openxmlformats.org/officeDocument/2006/relationships/customXml" Target="../ink/ink706.xml"/><Relationship Id="rId52" Type="http://schemas.openxmlformats.org/officeDocument/2006/relationships/image" Target="../media/image10210.png"/><Relationship Id="rId73" Type="http://schemas.openxmlformats.org/officeDocument/2006/relationships/customXml" Target="../ink/ink727.xml"/><Relationship Id="rId94" Type="http://schemas.openxmlformats.org/officeDocument/2006/relationships/image" Target="../media/image1230.png"/><Relationship Id="rId148" Type="http://schemas.openxmlformats.org/officeDocument/2006/relationships/image" Target="../media/image1500.png"/><Relationship Id="rId169" Type="http://schemas.openxmlformats.org/officeDocument/2006/relationships/customXml" Target="../ink/ink775.xml"/><Relationship Id="rId334" Type="http://schemas.openxmlformats.org/officeDocument/2006/relationships/image" Target="../media/image2430.png"/><Relationship Id="rId355" Type="http://schemas.openxmlformats.org/officeDocument/2006/relationships/customXml" Target="../ink/ink868.xml"/><Relationship Id="rId376" Type="http://schemas.openxmlformats.org/officeDocument/2006/relationships/image" Target="../media/image2640.png"/><Relationship Id="rId397" Type="http://schemas.openxmlformats.org/officeDocument/2006/relationships/customXml" Target="../ink/ink889.xml"/><Relationship Id="rId4" Type="http://schemas.openxmlformats.org/officeDocument/2006/relationships/image" Target="../media/image175.png"/><Relationship Id="rId180" Type="http://schemas.openxmlformats.org/officeDocument/2006/relationships/image" Target="../media/image1660.png"/><Relationship Id="rId215" Type="http://schemas.openxmlformats.org/officeDocument/2006/relationships/customXml" Target="../ink/ink798.xml"/><Relationship Id="rId236" Type="http://schemas.openxmlformats.org/officeDocument/2006/relationships/image" Target="../media/image1940.png"/><Relationship Id="rId257" Type="http://schemas.openxmlformats.org/officeDocument/2006/relationships/customXml" Target="../ink/ink819.xml"/><Relationship Id="rId278" Type="http://schemas.openxmlformats.org/officeDocument/2006/relationships/image" Target="../media/image2150.png"/><Relationship Id="rId401" Type="http://schemas.openxmlformats.org/officeDocument/2006/relationships/customXml" Target="../ink/ink891.xml"/><Relationship Id="rId422" Type="http://schemas.openxmlformats.org/officeDocument/2006/relationships/image" Target="../media/image2870.png"/><Relationship Id="rId303" Type="http://schemas.openxmlformats.org/officeDocument/2006/relationships/customXml" Target="../ink/ink842.xml"/><Relationship Id="rId42" Type="http://schemas.openxmlformats.org/officeDocument/2006/relationships/image" Target="../media/image9710.png"/><Relationship Id="rId84" Type="http://schemas.openxmlformats.org/officeDocument/2006/relationships/image" Target="../media/image1180.png"/><Relationship Id="rId138" Type="http://schemas.openxmlformats.org/officeDocument/2006/relationships/image" Target="../media/image1450.png"/><Relationship Id="rId345" Type="http://schemas.openxmlformats.org/officeDocument/2006/relationships/customXml" Target="../ink/ink863.xml"/><Relationship Id="rId387" Type="http://schemas.openxmlformats.org/officeDocument/2006/relationships/customXml" Target="../ink/ink884.xml"/><Relationship Id="rId191" Type="http://schemas.openxmlformats.org/officeDocument/2006/relationships/customXml" Target="../ink/ink786.xml"/><Relationship Id="rId205" Type="http://schemas.openxmlformats.org/officeDocument/2006/relationships/customXml" Target="../ink/ink793.xml"/><Relationship Id="rId247" Type="http://schemas.openxmlformats.org/officeDocument/2006/relationships/customXml" Target="../ink/ink814.xml"/><Relationship Id="rId412" Type="http://schemas.openxmlformats.org/officeDocument/2006/relationships/image" Target="../media/image2820.png"/><Relationship Id="rId107" Type="http://schemas.openxmlformats.org/officeDocument/2006/relationships/customXml" Target="../ink/ink744.xml"/><Relationship Id="rId289" Type="http://schemas.openxmlformats.org/officeDocument/2006/relationships/customXml" Target="../ink/ink835.xml"/><Relationship Id="rId11" Type="http://schemas.openxmlformats.org/officeDocument/2006/relationships/customXml" Target="../ink/ink696.xml"/><Relationship Id="rId53" Type="http://schemas.openxmlformats.org/officeDocument/2006/relationships/customXml" Target="../ink/ink717.xml"/><Relationship Id="rId149" Type="http://schemas.openxmlformats.org/officeDocument/2006/relationships/customXml" Target="../ink/ink765.xml"/><Relationship Id="rId314" Type="http://schemas.openxmlformats.org/officeDocument/2006/relationships/image" Target="../media/image2330.png"/><Relationship Id="rId356" Type="http://schemas.openxmlformats.org/officeDocument/2006/relationships/image" Target="../media/image2540.png"/><Relationship Id="rId398" Type="http://schemas.openxmlformats.org/officeDocument/2006/relationships/image" Target="../media/image2750.png"/><Relationship Id="rId95" Type="http://schemas.openxmlformats.org/officeDocument/2006/relationships/customXml" Target="../ink/ink738.xml"/><Relationship Id="rId160" Type="http://schemas.openxmlformats.org/officeDocument/2006/relationships/image" Target="../media/image1560.png"/><Relationship Id="rId216" Type="http://schemas.openxmlformats.org/officeDocument/2006/relationships/image" Target="../media/image1840.png"/><Relationship Id="rId423" Type="http://schemas.openxmlformats.org/officeDocument/2006/relationships/customXml" Target="../ink/ink902.xml"/><Relationship Id="rId258" Type="http://schemas.openxmlformats.org/officeDocument/2006/relationships/image" Target="../media/image2050.png"/><Relationship Id="rId22" Type="http://schemas.openxmlformats.org/officeDocument/2006/relationships/image" Target="../media/image8710.png"/><Relationship Id="rId64" Type="http://schemas.openxmlformats.org/officeDocument/2006/relationships/image" Target="../media/image1080.png"/><Relationship Id="rId118" Type="http://schemas.openxmlformats.org/officeDocument/2006/relationships/image" Target="../media/image1350.png"/><Relationship Id="rId325" Type="http://schemas.openxmlformats.org/officeDocument/2006/relationships/customXml" Target="../ink/ink853.xml"/><Relationship Id="rId367" Type="http://schemas.openxmlformats.org/officeDocument/2006/relationships/customXml" Target="../ink/ink874.xml"/><Relationship Id="rId171" Type="http://schemas.openxmlformats.org/officeDocument/2006/relationships/customXml" Target="../ink/ink776.xml"/><Relationship Id="rId227" Type="http://schemas.openxmlformats.org/officeDocument/2006/relationships/customXml" Target="../ink/ink804.xml"/><Relationship Id="rId269" Type="http://schemas.openxmlformats.org/officeDocument/2006/relationships/customXml" Target="../ink/ink825.xml"/><Relationship Id="rId434" Type="http://schemas.openxmlformats.org/officeDocument/2006/relationships/image" Target="../media/image2930.png"/><Relationship Id="rId33" Type="http://schemas.openxmlformats.org/officeDocument/2006/relationships/customXml" Target="../ink/ink707.xml"/><Relationship Id="rId129" Type="http://schemas.openxmlformats.org/officeDocument/2006/relationships/customXml" Target="../ink/ink755.xml"/><Relationship Id="rId280" Type="http://schemas.openxmlformats.org/officeDocument/2006/relationships/image" Target="../media/image2160.png"/><Relationship Id="rId336" Type="http://schemas.openxmlformats.org/officeDocument/2006/relationships/image" Target="../media/image2440.png"/><Relationship Id="rId75" Type="http://schemas.openxmlformats.org/officeDocument/2006/relationships/customXml" Target="../ink/ink728.xml"/><Relationship Id="rId140" Type="http://schemas.openxmlformats.org/officeDocument/2006/relationships/image" Target="../media/image1460.png"/><Relationship Id="rId182" Type="http://schemas.openxmlformats.org/officeDocument/2006/relationships/image" Target="../media/image1670.png"/><Relationship Id="rId378" Type="http://schemas.openxmlformats.org/officeDocument/2006/relationships/image" Target="../media/image2650.png"/><Relationship Id="rId403" Type="http://schemas.openxmlformats.org/officeDocument/2006/relationships/customXml" Target="../ink/ink892.xml"/><Relationship Id="rId6" Type="http://schemas.openxmlformats.org/officeDocument/2006/relationships/image" Target="../media/image790.png"/><Relationship Id="rId238" Type="http://schemas.openxmlformats.org/officeDocument/2006/relationships/image" Target="../media/image1950.png"/><Relationship Id="rId291" Type="http://schemas.openxmlformats.org/officeDocument/2006/relationships/customXml" Target="../ink/ink836.xml"/><Relationship Id="rId305" Type="http://schemas.openxmlformats.org/officeDocument/2006/relationships/customXml" Target="../ink/ink843.xml"/><Relationship Id="rId347" Type="http://schemas.openxmlformats.org/officeDocument/2006/relationships/customXml" Target="../ink/ink864.xml"/><Relationship Id="rId44" Type="http://schemas.openxmlformats.org/officeDocument/2006/relationships/image" Target="../media/image9810.png"/><Relationship Id="rId86" Type="http://schemas.openxmlformats.org/officeDocument/2006/relationships/image" Target="../media/image1190.png"/><Relationship Id="rId151" Type="http://schemas.openxmlformats.org/officeDocument/2006/relationships/customXml" Target="../ink/ink766.xml"/><Relationship Id="rId389" Type="http://schemas.openxmlformats.org/officeDocument/2006/relationships/customXml" Target="../ink/ink885.xml"/><Relationship Id="rId193" Type="http://schemas.openxmlformats.org/officeDocument/2006/relationships/customXml" Target="../ink/ink787.xml"/><Relationship Id="rId207" Type="http://schemas.openxmlformats.org/officeDocument/2006/relationships/customXml" Target="../ink/ink794.xml"/><Relationship Id="rId249" Type="http://schemas.openxmlformats.org/officeDocument/2006/relationships/customXml" Target="../ink/ink815.xml"/><Relationship Id="rId414" Type="http://schemas.openxmlformats.org/officeDocument/2006/relationships/image" Target="../media/image2830.png"/><Relationship Id="rId13" Type="http://schemas.openxmlformats.org/officeDocument/2006/relationships/customXml" Target="../ink/ink697.xml"/><Relationship Id="rId109" Type="http://schemas.openxmlformats.org/officeDocument/2006/relationships/customXml" Target="../ink/ink745.xml"/><Relationship Id="rId260" Type="http://schemas.openxmlformats.org/officeDocument/2006/relationships/image" Target="../media/image2060.png"/><Relationship Id="rId316" Type="http://schemas.openxmlformats.org/officeDocument/2006/relationships/image" Target="../media/image2340.png"/><Relationship Id="rId55" Type="http://schemas.openxmlformats.org/officeDocument/2006/relationships/customXml" Target="../ink/ink718.xml"/><Relationship Id="rId97" Type="http://schemas.openxmlformats.org/officeDocument/2006/relationships/customXml" Target="../ink/ink739.xml"/><Relationship Id="rId120" Type="http://schemas.openxmlformats.org/officeDocument/2006/relationships/image" Target="../media/image1360.png"/><Relationship Id="rId358" Type="http://schemas.openxmlformats.org/officeDocument/2006/relationships/image" Target="../media/image2550.png"/><Relationship Id="rId162" Type="http://schemas.openxmlformats.org/officeDocument/2006/relationships/image" Target="../media/image1570.png"/><Relationship Id="rId218" Type="http://schemas.openxmlformats.org/officeDocument/2006/relationships/image" Target="../media/image1850.png"/><Relationship Id="rId425" Type="http://schemas.openxmlformats.org/officeDocument/2006/relationships/customXml" Target="../ink/ink903.xml"/><Relationship Id="rId271" Type="http://schemas.openxmlformats.org/officeDocument/2006/relationships/customXml" Target="../ink/ink826.xml"/><Relationship Id="rId24" Type="http://schemas.openxmlformats.org/officeDocument/2006/relationships/image" Target="../media/image8810.png"/><Relationship Id="rId66" Type="http://schemas.openxmlformats.org/officeDocument/2006/relationships/image" Target="../media/image10910.png"/><Relationship Id="rId131" Type="http://schemas.openxmlformats.org/officeDocument/2006/relationships/customXml" Target="../ink/ink756.xml"/><Relationship Id="rId327" Type="http://schemas.openxmlformats.org/officeDocument/2006/relationships/customXml" Target="../ink/ink854.xml"/><Relationship Id="rId369" Type="http://schemas.openxmlformats.org/officeDocument/2006/relationships/customXml" Target="../ink/ink875.xml"/><Relationship Id="rId173" Type="http://schemas.openxmlformats.org/officeDocument/2006/relationships/customXml" Target="../ink/ink777.xml"/><Relationship Id="rId229" Type="http://schemas.openxmlformats.org/officeDocument/2006/relationships/customXml" Target="../ink/ink805.xml"/><Relationship Id="rId380" Type="http://schemas.openxmlformats.org/officeDocument/2006/relationships/image" Target="../media/image2660.png"/><Relationship Id="rId436" Type="http://schemas.openxmlformats.org/officeDocument/2006/relationships/image" Target="../media/image2940.png"/><Relationship Id="rId240" Type="http://schemas.openxmlformats.org/officeDocument/2006/relationships/image" Target="../media/image1960.png"/><Relationship Id="rId35" Type="http://schemas.openxmlformats.org/officeDocument/2006/relationships/customXml" Target="../ink/ink708.xml"/><Relationship Id="rId77" Type="http://schemas.openxmlformats.org/officeDocument/2006/relationships/customXml" Target="../ink/ink729.xml"/><Relationship Id="rId100" Type="http://schemas.openxmlformats.org/officeDocument/2006/relationships/image" Target="../media/image1260.png"/><Relationship Id="rId282" Type="http://schemas.openxmlformats.org/officeDocument/2006/relationships/image" Target="../media/image2170.png"/><Relationship Id="rId338" Type="http://schemas.openxmlformats.org/officeDocument/2006/relationships/image" Target="../media/image2450.png"/><Relationship Id="rId8" Type="http://schemas.openxmlformats.org/officeDocument/2006/relationships/image" Target="../media/image800.png"/><Relationship Id="rId142" Type="http://schemas.openxmlformats.org/officeDocument/2006/relationships/image" Target="../media/image1470.png"/><Relationship Id="rId184" Type="http://schemas.openxmlformats.org/officeDocument/2006/relationships/image" Target="../media/image1680.png"/><Relationship Id="rId391" Type="http://schemas.openxmlformats.org/officeDocument/2006/relationships/customXml" Target="../ink/ink886.xml"/><Relationship Id="rId405" Type="http://schemas.openxmlformats.org/officeDocument/2006/relationships/customXml" Target="../ink/ink893.xml"/><Relationship Id="rId251" Type="http://schemas.openxmlformats.org/officeDocument/2006/relationships/customXml" Target="../ink/ink816.xml"/><Relationship Id="rId46" Type="http://schemas.openxmlformats.org/officeDocument/2006/relationships/image" Target="../media/image992.png"/><Relationship Id="rId293" Type="http://schemas.openxmlformats.org/officeDocument/2006/relationships/customXml" Target="../ink/ink837.xml"/><Relationship Id="rId307" Type="http://schemas.openxmlformats.org/officeDocument/2006/relationships/customXml" Target="../ink/ink844.xml"/><Relationship Id="rId349" Type="http://schemas.openxmlformats.org/officeDocument/2006/relationships/customXml" Target="../ink/ink865.xml"/><Relationship Id="rId88" Type="http://schemas.openxmlformats.org/officeDocument/2006/relationships/image" Target="../media/image1200.png"/><Relationship Id="rId111" Type="http://schemas.openxmlformats.org/officeDocument/2006/relationships/customXml" Target="../ink/ink746.xml"/><Relationship Id="rId153" Type="http://schemas.openxmlformats.org/officeDocument/2006/relationships/customXml" Target="../ink/ink767.xml"/><Relationship Id="rId195" Type="http://schemas.openxmlformats.org/officeDocument/2006/relationships/customXml" Target="../ink/ink788.xml"/><Relationship Id="rId209" Type="http://schemas.openxmlformats.org/officeDocument/2006/relationships/customXml" Target="../ink/ink795.xml"/><Relationship Id="rId360" Type="http://schemas.openxmlformats.org/officeDocument/2006/relationships/image" Target="../media/image2560.png"/><Relationship Id="rId416" Type="http://schemas.openxmlformats.org/officeDocument/2006/relationships/image" Target="../media/image2840.png"/><Relationship Id="rId220" Type="http://schemas.openxmlformats.org/officeDocument/2006/relationships/image" Target="../media/image1860.png"/><Relationship Id="rId15" Type="http://schemas.openxmlformats.org/officeDocument/2006/relationships/customXml" Target="../ink/ink698.xml"/><Relationship Id="rId57" Type="http://schemas.openxmlformats.org/officeDocument/2006/relationships/customXml" Target="../ink/ink719.xml"/><Relationship Id="rId262" Type="http://schemas.openxmlformats.org/officeDocument/2006/relationships/image" Target="../media/image2070.png"/><Relationship Id="rId318" Type="http://schemas.openxmlformats.org/officeDocument/2006/relationships/image" Target="../media/image2350.png"/><Relationship Id="rId99" Type="http://schemas.openxmlformats.org/officeDocument/2006/relationships/customXml" Target="../ink/ink740.xml"/><Relationship Id="rId122" Type="http://schemas.openxmlformats.org/officeDocument/2006/relationships/image" Target="../media/image1370.png"/><Relationship Id="rId164" Type="http://schemas.openxmlformats.org/officeDocument/2006/relationships/image" Target="../media/image1580.png"/><Relationship Id="rId371" Type="http://schemas.openxmlformats.org/officeDocument/2006/relationships/customXml" Target="../ink/ink876.xml"/><Relationship Id="rId427" Type="http://schemas.openxmlformats.org/officeDocument/2006/relationships/customXml" Target="../ink/ink904.xml"/><Relationship Id="rId26" Type="http://schemas.openxmlformats.org/officeDocument/2006/relationships/image" Target="../media/image8910.png"/><Relationship Id="rId231" Type="http://schemas.openxmlformats.org/officeDocument/2006/relationships/customXml" Target="../ink/ink806.xml"/><Relationship Id="rId273" Type="http://schemas.openxmlformats.org/officeDocument/2006/relationships/customXml" Target="../ink/ink827.xml"/><Relationship Id="rId329" Type="http://schemas.openxmlformats.org/officeDocument/2006/relationships/customXml" Target="../ink/ink855.xml"/><Relationship Id="rId68" Type="http://schemas.openxmlformats.org/officeDocument/2006/relationships/image" Target="../media/image1104.png"/><Relationship Id="rId133" Type="http://schemas.openxmlformats.org/officeDocument/2006/relationships/customXml" Target="../ink/ink757.xml"/><Relationship Id="rId175" Type="http://schemas.openxmlformats.org/officeDocument/2006/relationships/customXml" Target="../ink/ink778.xml"/><Relationship Id="rId340" Type="http://schemas.openxmlformats.org/officeDocument/2006/relationships/image" Target="../media/image2460.png"/><Relationship Id="rId200" Type="http://schemas.openxmlformats.org/officeDocument/2006/relationships/image" Target="../media/image1760.png"/><Relationship Id="rId382" Type="http://schemas.openxmlformats.org/officeDocument/2006/relationships/image" Target="../media/image2670.png"/><Relationship Id="rId438" Type="http://schemas.openxmlformats.org/officeDocument/2006/relationships/image" Target="../media/image2950.png"/><Relationship Id="rId242" Type="http://schemas.openxmlformats.org/officeDocument/2006/relationships/image" Target="../media/image1970.png"/><Relationship Id="rId284" Type="http://schemas.openxmlformats.org/officeDocument/2006/relationships/image" Target="../media/image2180.png"/><Relationship Id="rId37" Type="http://schemas.openxmlformats.org/officeDocument/2006/relationships/customXml" Target="../ink/ink709.xml"/><Relationship Id="rId79" Type="http://schemas.openxmlformats.org/officeDocument/2006/relationships/customXml" Target="../ink/ink730.xml"/><Relationship Id="rId102" Type="http://schemas.openxmlformats.org/officeDocument/2006/relationships/image" Target="../media/image1270.png"/><Relationship Id="rId144" Type="http://schemas.openxmlformats.org/officeDocument/2006/relationships/image" Target="../media/image1480.png"/><Relationship Id="rId90" Type="http://schemas.openxmlformats.org/officeDocument/2006/relationships/image" Target="../media/image1211.png"/><Relationship Id="rId186" Type="http://schemas.openxmlformats.org/officeDocument/2006/relationships/image" Target="../media/image1690.png"/><Relationship Id="rId351" Type="http://schemas.openxmlformats.org/officeDocument/2006/relationships/customXml" Target="../ink/ink866.xml"/><Relationship Id="rId393" Type="http://schemas.openxmlformats.org/officeDocument/2006/relationships/customXml" Target="../ink/ink887.xml"/><Relationship Id="rId407" Type="http://schemas.openxmlformats.org/officeDocument/2006/relationships/customXml" Target="../ink/ink894.xml"/><Relationship Id="rId211" Type="http://schemas.openxmlformats.org/officeDocument/2006/relationships/customXml" Target="../ink/ink796.xml"/><Relationship Id="rId253" Type="http://schemas.openxmlformats.org/officeDocument/2006/relationships/customXml" Target="../ink/ink817.xml"/><Relationship Id="rId295" Type="http://schemas.openxmlformats.org/officeDocument/2006/relationships/customXml" Target="../ink/ink838.xml"/><Relationship Id="rId309" Type="http://schemas.openxmlformats.org/officeDocument/2006/relationships/customXml" Target="../ink/ink845.xml"/><Relationship Id="rId48" Type="http://schemas.openxmlformats.org/officeDocument/2006/relationships/image" Target="../media/image10010.png"/><Relationship Id="rId113" Type="http://schemas.openxmlformats.org/officeDocument/2006/relationships/customXml" Target="../ink/ink747.xml"/><Relationship Id="rId320" Type="http://schemas.openxmlformats.org/officeDocument/2006/relationships/image" Target="../media/image2360.png"/><Relationship Id="rId155" Type="http://schemas.openxmlformats.org/officeDocument/2006/relationships/customXml" Target="../ink/ink768.xml"/><Relationship Id="rId197" Type="http://schemas.openxmlformats.org/officeDocument/2006/relationships/customXml" Target="../ink/ink789.xml"/><Relationship Id="rId362" Type="http://schemas.openxmlformats.org/officeDocument/2006/relationships/image" Target="../media/image2570.png"/><Relationship Id="rId418" Type="http://schemas.openxmlformats.org/officeDocument/2006/relationships/image" Target="../media/image2850.png"/><Relationship Id="rId222" Type="http://schemas.openxmlformats.org/officeDocument/2006/relationships/image" Target="../media/image1870.png"/><Relationship Id="rId264" Type="http://schemas.openxmlformats.org/officeDocument/2006/relationships/image" Target="../media/image2080.png"/><Relationship Id="rId17" Type="http://schemas.openxmlformats.org/officeDocument/2006/relationships/customXml" Target="../ink/ink699.xml"/><Relationship Id="rId59" Type="http://schemas.openxmlformats.org/officeDocument/2006/relationships/customXml" Target="../ink/ink720.xml"/><Relationship Id="rId124" Type="http://schemas.openxmlformats.org/officeDocument/2006/relationships/image" Target="../media/image1380.png"/><Relationship Id="rId70" Type="http://schemas.openxmlformats.org/officeDocument/2006/relationships/image" Target="../media/image1111.png"/><Relationship Id="rId166" Type="http://schemas.openxmlformats.org/officeDocument/2006/relationships/image" Target="../media/image1590.png"/><Relationship Id="rId331" Type="http://schemas.openxmlformats.org/officeDocument/2006/relationships/customXml" Target="../ink/ink856.xml"/><Relationship Id="rId373" Type="http://schemas.openxmlformats.org/officeDocument/2006/relationships/customXml" Target="../ink/ink877.xml"/><Relationship Id="rId429" Type="http://schemas.openxmlformats.org/officeDocument/2006/relationships/customXml" Target="../ink/ink905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807.xml"/><Relationship Id="rId28" Type="http://schemas.openxmlformats.org/officeDocument/2006/relationships/image" Target="../media/image9010.png"/><Relationship Id="rId275" Type="http://schemas.openxmlformats.org/officeDocument/2006/relationships/customXml" Target="../ink/ink828.xml"/><Relationship Id="rId300" Type="http://schemas.openxmlformats.org/officeDocument/2006/relationships/image" Target="../media/image2260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64.xml"/><Relationship Id="rId21" Type="http://schemas.openxmlformats.org/officeDocument/2006/relationships/customXml" Target="../ink/ink916.xml"/><Relationship Id="rId42" Type="http://schemas.openxmlformats.org/officeDocument/2006/relationships/image" Target="../media/image396.png"/><Relationship Id="rId47" Type="http://schemas.openxmlformats.org/officeDocument/2006/relationships/customXml" Target="../ink/ink929.xml"/><Relationship Id="rId63" Type="http://schemas.openxmlformats.org/officeDocument/2006/relationships/customXml" Target="../ink/ink937.xml"/><Relationship Id="rId68" Type="http://schemas.openxmlformats.org/officeDocument/2006/relationships/image" Target="../media/image409.png"/><Relationship Id="rId84" Type="http://schemas.openxmlformats.org/officeDocument/2006/relationships/image" Target="../media/image417.png"/><Relationship Id="rId89" Type="http://schemas.openxmlformats.org/officeDocument/2006/relationships/customXml" Target="../ink/ink950.xml"/><Relationship Id="rId112" Type="http://schemas.openxmlformats.org/officeDocument/2006/relationships/image" Target="../media/image431.png"/><Relationship Id="rId16" Type="http://schemas.openxmlformats.org/officeDocument/2006/relationships/image" Target="../media/image383.png"/><Relationship Id="rId107" Type="http://schemas.openxmlformats.org/officeDocument/2006/relationships/customXml" Target="../ink/ink959.xml"/><Relationship Id="rId11" Type="http://schemas.openxmlformats.org/officeDocument/2006/relationships/customXml" Target="../ink/ink911.xml"/><Relationship Id="rId32" Type="http://schemas.openxmlformats.org/officeDocument/2006/relationships/image" Target="../media/image391.png"/><Relationship Id="rId37" Type="http://schemas.openxmlformats.org/officeDocument/2006/relationships/customXml" Target="../ink/ink924.xml"/><Relationship Id="rId53" Type="http://schemas.openxmlformats.org/officeDocument/2006/relationships/customXml" Target="../ink/ink932.xml"/><Relationship Id="rId58" Type="http://schemas.openxmlformats.org/officeDocument/2006/relationships/image" Target="../media/image404.png"/><Relationship Id="rId74" Type="http://schemas.openxmlformats.org/officeDocument/2006/relationships/image" Target="../media/image412.png"/><Relationship Id="rId79" Type="http://schemas.openxmlformats.org/officeDocument/2006/relationships/customXml" Target="../ink/ink945.xml"/><Relationship Id="rId102" Type="http://schemas.openxmlformats.org/officeDocument/2006/relationships/image" Target="../media/image426.png"/><Relationship Id="rId123" Type="http://schemas.openxmlformats.org/officeDocument/2006/relationships/customXml" Target="../ink/ink967.xml"/><Relationship Id="rId128" Type="http://schemas.openxmlformats.org/officeDocument/2006/relationships/image" Target="../media/image439.png"/><Relationship Id="rId5" Type="http://schemas.openxmlformats.org/officeDocument/2006/relationships/image" Target="../media/image376.png"/><Relationship Id="rId90" Type="http://schemas.openxmlformats.org/officeDocument/2006/relationships/image" Target="../media/image420.png"/><Relationship Id="rId95" Type="http://schemas.openxmlformats.org/officeDocument/2006/relationships/customXml" Target="../ink/ink953.xml"/><Relationship Id="rId22" Type="http://schemas.openxmlformats.org/officeDocument/2006/relationships/image" Target="../media/image386.png"/><Relationship Id="rId27" Type="http://schemas.openxmlformats.org/officeDocument/2006/relationships/customXml" Target="../ink/ink919.xml"/><Relationship Id="rId43" Type="http://schemas.openxmlformats.org/officeDocument/2006/relationships/customXml" Target="../ink/ink927.xml"/><Relationship Id="rId48" Type="http://schemas.openxmlformats.org/officeDocument/2006/relationships/image" Target="../media/image399.png"/><Relationship Id="rId64" Type="http://schemas.openxmlformats.org/officeDocument/2006/relationships/image" Target="../media/image407.png"/><Relationship Id="rId69" Type="http://schemas.openxmlformats.org/officeDocument/2006/relationships/customXml" Target="../ink/ink940.xml"/><Relationship Id="rId113" Type="http://schemas.openxmlformats.org/officeDocument/2006/relationships/customXml" Target="../ink/ink962.xml"/><Relationship Id="rId118" Type="http://schemas.openxmlformats.org/officeDocument/2006/relationships/image" Target="../media/image434.png"/><Relationship Id="rId80" Type="http://schemas.openxmlformats.org/officeDocument/2006/relationships/image" Target="../media/image415.png"/><Relationship Id="rId85" Type="http://schemas.openxmlformats.org/officeDocument/2006/relationships/customXml" Target="../ink/ink948.xml"/><Relationship Id="rId12" Type="http://schemas.openxmlformats.org/officeDocument/2006/relationships/image" Target="../media/image381.png"/><Relationship Id="rId17" Type="http://schemas.openxmlformats.org/officeDocument/2006/relationships/customXml" Target="../ink/ink914.xml"/><Relationship Id="rId33" Type="http://schemas.openxmlformats.org/officeDocument/2006/relationships/customXml" Target="../ink/ink922.xml"/><Relationship Id="rId38" Type="http://schemas.openxmlformats.org/officeDocument/2006/relationships/image" Target="../media/image394.png"/><Relationship Id="rId59" Type="http://schemas.openxmlformats.org/officeDocument/2006/relationships/customXml" Target="../ink/ink935.xml"/><Relationship Id="rId103" Type="http://schemas.openxmlformats.org/officeDocument/2006/relationships/customXml" Target="../ink/ink957.xml"/><Relationship Id="rId108" Type="http://schemas.openxmlformats.org/officeDocument/2006/relationships/image" Target="../media/image429.png"/><Relationship Id="rId124" Type="http://schemas.openxmlformats.org/officeDocument/2006/relationships/image" Target="../media/image437.png"/><Relationship Id="rId129" Type="http://schemas.openxmlformats.org/officeDocument/2006/relationships/customXml" Target="../ink/ink970.xml"/><Relationship Id="rId54" Type="http://schemas.openxmlformats.org/officeDocument/2006/relationships/image" Target="../media/image402.png"/><Relationship Id="rId70" Type="http://schemas.openxmlformats.org/officeDocument/2006/relationships/image" Target="../media/image410.png"/><Relationship Id="rId75" Type="http://schemas.openxmlformats.org/officeDocument/2006/relationships/customXml" Target="../ink/ink943.xml"/><Relationship Id="rId91" Type="http://schemas.openxmlformats.org/officeDocument/2006/relationships/customXml" Target="../ink/ink951.xml"/><Relationship Id="rId96" Type="http://schemas.openxmlformats.org/officeDocument/2006/relationships/image" Target="../media/image4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7.png"/><Relationship Id="rId23" Type="http://schemas.openxmlformats.org/officeDocument/2006/relationships/customXml" Target="../ink/ink917.xml"/><Relationship Id="rId28" Type="http://schemas.openxmlformats.org/officeDocument/2006/relationships/image" Target="../media/image389.png"/><Relationship Id="rId49" Type="http://schemas.openxmlformats.org/officeDocument/2006/relationships/customXml" Target="../ink/ink930.xml"/><Relationship Id="rId114" Type="http://schemas.openxmlformats.org/officeDocument/2006/relationships/image" Target="../media/image432.png"/><Relationship Id="rId119" Type="http://schemas.openxmlformats.org/officeDocument/2006/relationships/customXml" Target="../ink/ink965.xml"/><Relationship Id="rId44" Type="http://schemas.openxmlformats.org/officeDocument/2006/relationships/image" Target="../media/image397.png"/><Relationship Id="rId60" Type="http://schemas.openxmlformats.org/officeDocument/2006/relationships/image" Target="../media/image405.png"/><Relationship Id="rId65" Type="http://schemas.openxmlformats.org/officeDocument/2006/relationships/customXml" Target="../ink/ink938.xml"/><Relationship Id="rId81" Type="http://schemas.openxmlformats.org/officeDocument/2006/relationships/customXml" Target="../ink/ink946.xml"/><Relationship Id="rId86" Type="http://schemas.openxmlformats.org/officeDocument/2006/relationships/image" Target="../media/image418.png"/><Relationship Id="rId130" Type="http://schemas.openxmlformats.org/officeDocument/2006/relationships/image" Target="../media/image440.png"/><Relationship Id="rId13" Type="http://schemas.openxmlformats.org/officeDocument/2006/relationships/customXml" Target="../ink/ink912.xml"/><Relationship Id="rId18" Type="http://schemas.openxmlformats.org/officeDocument/2006/relationships/image" Target="../media/image384.png"/><Relationship Id="rId39" Type="http://schemas.openxmlformats.org/officeDocument/2006/relationships/customXml" Target="../ink/ink925.xml"/><Relationship Id="rId109" Type="http://schemas.openxmlformats.org/officeDocument/2006/relationships/customXml" Target="../ink/ink960.xml"/><Relationship Id="rId34" Type="http://schemas.openxmlformats.org/officeDocument/2006/relationships/image" Target="../media/image392.png"/><Relationship Id="rId50" Type="http://schemas.openxmlformats.org/officeDocument/2006/relationships/image" Target="../media/image400.png"/><Relationship Id="rId55" Type="http://schemas.openxmlformats.org/officeDocument/2006/relationships/customXml" Target="../ink/ink933.xml"/><Relationship Id="rId76" Type="http://schemas.openxmlformats.org/officeDocument/2006/relationships/image" Target="../media/image413.png"/><Relationship Id="rId97" Type="http://schemas.openxmlformats.org/officeDocument/2006/relationships/customXml" Target="../ink/ink954.xml"/><Relationship Id="rId104" Type="http://schemas.openxmlformats.org/officeDocument/2006/relationships/image" Target="../media/image427.png"/><Relationship Id="rId120" Type="http://schemas.openxmlformats.org/officeDocument/2006/relationships/image" Target="../media/image435.png"/><Relationship Id="rId125" Type="http://schemas.openxmlformats.org/officeDocument/2006/relationships/customXml" Target="../ink/ink968.xml"/><Relationship Id="rId7" Type="http://schemas.openxmlformats.org/officeDocument/2006/relationships/image" Target="../media/image378.png"/><Relationship Id="rId71" Type="http://schemas.openxmlformats.org/officeDocument/2006/relationships/customXml" Target="../ink/ink941.xml"/><Relationship Id="rId92" Type="http://schemas.openxmlformats.org/officeDocument/2006/relationships/image" Target="../media/image421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920.xml"/><Relationship Id="rId24" Type="http://schemas.openxmlformats.org/officeDocument/2006/relationships/image" Target="../media/image387.png"/><Relationship Id="rId40" Type="http://schemas.openxmlformats.org/officeDocument/2006/relationships/image" Target="../media/image395.png"/><Relationship Id="rId45" Type="http://schemas.openxmlformats.org/officeDocument/2006/relationships/customXml" Target="../ink/ink928.xml"/><Relationship Id="rId66" Type="http://schemas.openxmlformats.org/officeDocument/2006/relationships/image" Target="../media/image408.png"/><Relationship Id="rId87" Type="http://schemas.openxmlformats.org/officeDocument/2006/relationships/customXml" Target="../ink/ink949.xml"/><Relationship Id="rId110" Type="http://schemas.openxmlformats.org/officeDocument/2006/relationships/image" Target="../media/image430.png"/><Relationship Id="rId115" Type="http://schemas.openxmlformats.org/officeDocument/2006/relationships/customXml" Target="../ink/ink963.xml"/><Relationship Id="rId61" Type="http://schemas.openxmlformats.org/officeDocument/2006/relationships/customXml" Target="../ink/ink936.xml"/><Relationship Id="rId82" Type="http://schemas.openxmlformats.org/officeDocument/2006/relationships/image" Target="../media/image416.png"/><Relationship Id="rId19" Type="http://schemas.openxmlformats.org/officeDocument/2006/relationships/customXml" Target="../ink/ink915.xml"/><Relationship Id="rId14" Type="http://schemas.openxmlformats.org/officeDocument/2006/relationships/image" Target="../media/image382.png"/><Relationship Id="rId30" Type="http://schemas.openxmlformats.org/officeDocument/2006/relationships/image" Target="../media/image390.png"/><Relationship Id="rId35" Type="http://schemas.openxmlformats.org/officeDocument/2006/relationships/customXml" Target="../ink/ink923.xml"/><Relationship Id="rId56" Type="http://schemas.openxmlformats.org/officeDocument/2006/relationships/image" Target="../media/image403.png"/><Relationship Id="rId77" Type="http://schemas.openxmlformats.org/officeDocument/2006/relationships/customXml" Target="../ink/ink944.xml"/><Relationship Id="rId100" Type="http://schemas.openxmlformats.org/officeDocument/2006/relationships/image" Target="../media/image425.png"/><Relationship Id="rId105" Type="http://schemas.openxmlformats.org/officeDocument/2006/relationships/customXml" Target="../ink/ink958.xml"/><Relationship Id="rId126" Type="http://schemas.openxmlformats.org/officeDocument/2006/relationships/image" Target="../media/image438.png"/><Relationship Id="rId8" Type="http://schemas.openxmlformats.org/officeDocument/2006/relationships/image" Target="../media/image379.png"/><Relationship Id="rId51" Type="http://schemas.openxmlformats.org/officeDocument/2006/relationships/customXml" Target="../ink/ink931.xml"/><Relationship Id="rId72" Type="http://schemas.openxmlformats.org/officeDocument/2006/relationships/image" Target="../media/image411.png"/><Relationship Id="rId93" Type="http://schemas.openxmlformats.org/officeDocument/2006/relationships/customXml" Target="../ink/ink952.xml"/><Relationship Id="rId98" Type="http://schemas.openxmlformats.org/officeDocument/2006/relationships/image" Target="../media/image424.png"/><Relationship Id="rId121" Type="http://schemas.openxmlformats.org/officeDocument/2006/relationships/customXml" Target="../ink/ink966.xml"/><Relationship Id="rId3" Type="http://schemas.openxmlformats.org/officeDocument/2006/relationships/image" Target="../media/image374.png"/><Relationship Id="rId25" Type="http://schemas.openxmlformats.org/officeDocument/2006/relationships/customXml" Target="../ink/ink918.xml"/><Relationship Id="rId46" Type="http://schemas.openxmlformats.org/officeDocument/2006/relationships/image" Target="../media/image398.png"/><Relationship Id="rId67" Type="http://schemas.openxmlformats.org/officeDocument/2006/relationships/customXml" Target="../ink/ink939.xml"/><Relationship Id="rId116" Type="http://schemas.openxmlformats.org/officeDocument/2006/relationships/image" Target="../media/image433.png"/><Relationship Id="rId20" Type="http://schemas.openxmlformats.org/officeDocument/2006/relationships/image" Target="../media/image385.png"/><Relationship Id="rId41" Type="http://schemas.openxmlformats.org/officeDocument/2006/relationships/customXml" Target="../ink/ink926.xml"/><Relationship Id="rId62" Type="http://schemas.openxmlformats.org/officeDocument/2006/relationships/image" Target="../media/image406.png"/><Relationship Id="rId83" Type="http://schemas.openxmlformats.org/officeDocument/2006/relationships/customXml" Target="../ink/ink947.xml"/><Relationship Id="rId88" Type="http://schemas.openxmlformats.org/officeDocument/2006/relationships/image" Target="../media/image419.png"/><Relationship Id="rId111" Type="http://schemas.openxmlformats.org/officeDocument/2006/relationships/customXml" Target="../ink/ink961.xml"/><Relationship Id="rId15" Type="http://schemas.openxmlformats.org/officeDocument/2006/relationships/customXml" Target="../ink/ink913.xml"/><Relationship Id="rId36" Type="http://schemas.openxmlformats.org/officeDocument/2006/relationships/image" Target="../media/image393.png"/><Relationship Id="rId57" Type="http://schemas.openxmlformats.org/officeDocument/2006/relationships/customXml" Target="../ink/ink934.xml"/><Relationship Id="rId106" Type="http://schemas.openxmlformats.org/officeDocument/2006/relationships/image" Target="../media/image428.png"/><Relationship Id="rId127" Type="http://schemas.openxmlformats.org/officeDocument/2006/relationships/customXml" Target="../ink/ink969.xml"/><Relationship Id="rId10" Type="http://schemas.openxmlformats.org/officeDocument/2006/relationships/image" Target="../media/image380.png"/><Relationship Id="rId31" Type="http://schemas.openxmlformats.org/officeDocument/2006/relationships/customXml" Target="../ink/ink921.xml"/><Relationship Id="rId52" Type="http://schemas.openxmlformats.org/officeDocument/2006/relationships/image" Target="../media/image401.png"/><Relationship Id="rId73" Type="http://schemas.openxmlformats.org/officeDocument/2006/relationships/customXml" Target="../ink/ink942.xml"/><Relationship Id="rId78" Type="http://schemas.openxmlformats.org/officeDocument/2006/relationships/image" Target="../media/image414.png"/><Relationship Id="rId94" Type="http://schemas.openxmlformats.org/officeDocument/2006/relationships/image" Target="../media/image422.png"/><Relationship Id="rId99" Type="http://schemas.openxmlformats.org/officeDocument/2006/relationships/customXml" Target="../ink/ink955.xml"/><Relationship Id="rId101" Type="http://schemas.openxmlformats.org/officeDocument/2006/relationships/customXml" Target="../ink/ink956.xml"/><Relationship Id="rId122" Type="http://schemas.openxmlformats.org/officeDocument/2006/relationships/image" Target="../media/image436.png"/><Relationship Id="rId4" Type="http://schemas.openxmlformats.org/officeDocument/2006/relationships/image" Target="../media/image375.png"/><Relationship Id="rId9" Type="http://schemas.openxmlformats.org/officeDocument/2006/relationships/customXml" Target="../ink/ink910.xml"/><Relationship Id="rId26" Type="http://schemas.openxmlformats.org/officeDocument/2006/relationships/image" Target="../media/image3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3" Type="http://schemas.openxmlformats.org/officeDocument/2006/relationships/image" Target="../media/image444.png"/><Relationship Id="rId7" Type="http://schemas.openxmlformats.org/officeDocument/2006/relationships/image" Target="../media/image4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7.png"/><Relationship Id="rId5" Type="http://schemas.openxmlformats.org/officeDocument/2006/relationships/image" Target="../media/image446.png"/><Relationship Id="rId4" Type="http://schemas.openxmlformats.org/officeDocument/2006/relationships/image" Target="../media/image4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inarealty.com/homes-for-sale/3328-e-superior-street-duluth-mn-55804-6150741" TargetMode="External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571" y="267419"/>
            <a:ext cx="9144000" cy="906734"/>
          </a:xfrm>
        </p:spPr>
        <p:txBody>
          <a:bodyPr>
            <a:normAutofit fontScale="90000"/>
          </a:bodyPr>
          <a:lstStyle/>
          <a:p>
            <a:r>
              <a:rPr lang="en-US" dirty="0"/>
              <a:t>2022-09-08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3143" y="1297577"/>
            <a:ext cx="10014857" cy="3960223"/>
          </a:xfrm>
        </p:spPr>
        <p:txBody>
          <a:bodyPr/>
          <a:lstStyle/>
          <a:p>
            <a:r>
              <a:rPr lang="en-US" dirty="0"/>
              <a:t>Food energy is amazing</a:t>
            </a:r>
          </a:p>
          <a:p>
            <a:r>
              <a:rPr lang="en-US" dirty="0"/>
              <a:t>Energy vs power</a:t>
            </a:r>
          </a:p>
          <a:p>
            <a:r>
              <a:rPr lang="en-US" dirty="0"/>
              <a:t>Energy Examples: Thermal, Kinetic, Gravitational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AD6A01-8CD0-2B31-0C4A-0E6EAFD10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75" y="-25879"/>
            <a:ext cx="6714224" cy="4890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0F23A-0A61-36F4-39D6-05E654E42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7202"/>
            <a:ext cx="7306574" cy="49039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A077AB-5F90-92D2-D174-43FFC9F4EA94}"/>
              </a:ext>
            </a:extLst>
          </p:cNvPr>
          <p:cNvSpPr txBox="1"/>
          <p:nvPr/>
        </p:nvSpPr>
        <p:spPr>
          <a:xfrm>
            <a:off x="7466162" y="5236694"/>
            <a:ext cx="38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June 2012 </a:t>
            </a:r>
          </a:p>
          <a:p>
            <a:r>
              <a:rPr lang="en-US" dirty="0"/>
              <a:t>5-10 inches of rain over ~2 day period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60B1B7-3936-F13D-C3E7-36EA48A91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9" y="-25880"/>
            <a:ext cx="2924583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06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61180F-3358-AE74-1081-475DE716F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323"/>
            <a:ext cx="12192000" cy="61813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A8803A-3272-29CF-03EC-6E8C8461A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6154"/>
            <a:ext cx="4195760" cy="31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9DCD42-4570-0745-ACA7-183E0091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79938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E7B4A7-FA89-A46B-15D6-F8FF9AE24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9" y="-25880"/>
            <a:ext cx="2924583" cy="2362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EDD012-22CD-5C62-DF9B-6381C15EC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502" y="427728"/>
            <a:ext cx="4725059" cy="6430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908472-61A0-7E74-9A94-4258B64DE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605" y="-19053"/>
            <a:ext cx="6315956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9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9025F-C93D-CF72-42E4-B73CC9230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21910" cy="51251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1F35D72-3F93-C96D-95FA-B10AA4FC9391}"/>
              </a:ext>
            </a:extLst>
          </p:cNvPr>
          <p:cNvGrpSpPr/>
          <p:nvPr/>
        </p:nvGrpSpPr>
        <p:grpSpPr>
          <a:xfrm>
            <a:off x="6763437" y="391232"/>
            <a:ext cx="1117080" cy="710280"/>
            <a:chOff x="6763437" y="391232"/>
            <a:chExt cx="1117080" cy="71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4225983-97D5-0DD8-F458-0B134FBF66F2}"/>
                    </a:ext>
                  </a:extLst>
                </p14:cNvPr>
                <p14:cNvContentPartPr/>
                <p14:nvPr/>
              </p14:nvContentPartPr>
              <p14:xfrm>
                <a:off x="6763437" y="458552"/>
                <a:ext cx="56160" cy="6429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4225983-97D5-0DD8-F458-0B134FBF66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54437" y="449912"/>
                  <a:ext cx="7380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06F681E-D8DC-314B-36C7-6063098918EB}"/>
                    </a:ext>
                  </a:extLst>
                </p14:cNvPr>
                <p14:cNvContentPartPr/>
                <p14:nvPr/>
              </p14:nvContentPartPr>
              <p14:xfrm>
                <a:off x="6791877" y="391232"/>
                <a:ext cx="360720" cy="654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06F681E-D8DC-314B-36C7-6063098918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783237" y="382592"/>
                  <a:ext cx="37836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23F0526-3C1B-167A-81E8-D474E384BBED}"/>
                    </a:ext>
                  </a:extLst>
                </p14:cNvPr>
                <p14:cNvContentPartPr/>
                <p14:nvPr/>
              </p14:nvContentPartPr>
              <p14:xfrm>
                <a:off x="7362117" y="477632"/>
                <a:ext cx="483480" cy="477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23F0526-3C1B-167A-81E8-D474E384BB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53117" y="468632"/>
                  <a:ext cx="50112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6429D2A-1B7F-C53B-FF08-60CA5FADBD51}"/>
                    </a:ext>
                  </a:extLst>
                </p14:cNvPr>
                <p14:cNvContentPartPr/>
                <p14:nvPr/>
              </p14:nvContentPartPr>
              <p14:xfrm>
                <a:off x="7521597" y="700112"/>
                <a:ext cx="358920" cy="17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6429D2A-1B7F-C53B-FF08-60CA5FADBD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12597" y="691472"/>
                  <a:ext cx="3765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CC94142-B8DE-7B7B-0B66-5CCF6997692D}"/>
                    </a:ext>
                  </a:extLst>
                </p14:cNvPr>
                <p14:cNvContentPartPr/>
                <p14:nvPr/>
              </p14:nvContentPartPr>
              <p14:xfrm>
                <a:off x="7434117" y="988832"/>
                <a:ext cx="400320" cy="2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CC94142-B8DE-7B7B-0B66-5CCF6997692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5477" y="979832"/>
                  <a:ext cx="417960" cy="4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00A8FF-7B37-48AE-099C-6FDED19AEAE3}"/>
                  </a:ext>
                </a:extLst>
              </p14:cNvPr>
              <p14:cNvContentPartPr/>
              <p14:nvPr/>
            </p14:nvContentPartPr>
            <p14:xfrm>
              <a:off x="8385597" y="638552"/>
              <a:ext cx="281520" cy="18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00A8FF-7B37-48AE-099C-6FDED19AEA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76957" y="629552"/>
                <a:ext cx="2991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B3AFAEE-0DEC-8181-3794-352BB48C86D1}"/>
                  </a:ext>
                </a:extLst>
              </p14:cNvPr>
              <p14:cNvContentPartPr/>
              <p14:nvPr/>
            </p14:nvContentPartPr>
            <p14:xfrm>
              <a:off x="8419077" y="830792"/>
              <a:ext cx="217800" cy="10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B3AFAEE-0DEC-8181-3794-352BB48C86D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10077" y="822152"/>
                <a:ext cx="235440" cy="2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0E10BBAE-9872-1E9C-DEA4-5AB379DB6BA6}"/>
              </a:ext>
            </a:extLst>
          </p:cNvPr>
          <p:cNvGrpSpPr/>
          <p:nvPr/>
        </p:nvGrpSpPr>
        <p:grpSpPr>
          <a:xfrm>
            <a:off x="9024597" y="251552"/>
            <a:ext cx="1355760" cy="935280"/>
            <a:chOff x="9024597" y="251552"/>
            <a:chExt cx="1355760" cy="93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44705F3-95F0-7F39-3147-488FFE5ED8E3}"/>
                    </a:ext>
                  </a:extLst>
                </p14:cNvPr>
                <p14:cNvContentPartPr/>
                <p14:nvPr/>
              </p14:nvContentPartPr>
              <p14:xfrm>
                <a:off x="9139797" y="251552"/>
                <a:ext cx="42480" cy="264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44705F3-95F0-7F39-3147-488FFE5ED8E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131157" y="242912"/>
                  <a:ext cx="601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60D5B9-82F0-1A6A-1FE8-30DFFE2BFE3F}"/>
                    </a:ext>
                  </a:extLst>
                </p14:cNvPr>
                <p14:cNvContentPartPr/>
                <p14:nvPr/>
              </p14:nvContentPartPr>
              <p14:xfrm>
                <a:off x="9024597" y="674552"/>
                <a:ext cx="393840" cy="45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60D5B9-82F0-1A6A-1FE8-30DFFE2BFE3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015957" y="665552"/>
                  <a:ext cx="4114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33A841D-7846-82C2-C232-62B0D7E594E0}"/>
                    </a:ext>
                  </a:extLst>
                </p14:cNvPr>
                <p14:cNvContentPartPr/>
                <p14:nvPr/>
              </p14:nvContentPartPr>
              <p14:xfrm>
                <a:off x="9035037" y="884072"/>
                <a:ext cx="284760" cy="30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33A841D-7846-82C2-C232-62B0D7E594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026037" y="875072"/>
                  <a:ext cx="3024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61D4A7-22AF-9496-6355-7167F039C7CD}"/>
                    </a:ext>
                  </a:extLst>
                </p14:cNvPr>
                <p14:cNvContentPartPr/>
                <p14:nvPr/>
              </p14:nvContentPartPr>
              <p14:xfrm>
                <a:off x="9694197" y="705512"/>
                <a:ext cx="112680" cy="66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61D4A7-22AF-9496-6355-7167F039C7C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85197" y="696872"/>
                  <a:ext cx="1303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7B64D0A-714E-B6AD-FF37-F19ADDAC183E}"/>
                    </a:ext>
                  </a:extLst>
                </p14:cNvPr>
                <p14:cNvContentPartPr/>
                <p14:nvPr/>
              </p14:nvContentPartPr>
              <p14:xfrm>
                <a:off x="10034037" y="588512"/>
                <a:ext cx="346320" cy="27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7B64D0A-714E-B6AD-FF37-F19ADDAC18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25397" y="579512"/>
                  <a:ext cx="36396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BB67C0-5261-DEAA-B2BD-BD25E84C5A14}"/>
              </a:ext>
            </a:extLst>
          </p:cNvPr>
          <p:cNvGrpSpPr/>
          <p:nvPr/>
        </p:nvGrpSpPr>
        <p:grpSpPr>
          <a:xfrm>
            <a:off x="10673037" y="348392"/>
            <a:ext cx="1258560" cy="586080"/>
            <a:chOff x="10673037" y="348392"/>
            <a:chExt cx="1258560" cy="58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72D0FF-CDA4-A50F-430C-1B53922D45E2}"/>
                    </a:ext>
                  </a:extLst>
                </p14:cNvPr>
                <p14:cNvContentPartPr/>
                <p14:nvPr/>
              </p14:nvContentPartPr>
              <p14:xfrm>
                <a:off x="10673037" y="674912"/>
                <a:ext cx="130320" cy="81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72D0FF-CDA4-A50F-430C-1B53922D45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664037" y="666272"/>
                  <a:ext cx="147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1F1FC16-F1B4-AE68-FB67-E70920455DBC}"/>
                    </a:ext>
                  </a:extLst>
                </p14:cNvPr>
                <p14:cNvContentPartPr/>
                <p14:nvPr/>
              </p14:nvContentPartPr>
              <p14:xfrm>
                <a:off x="11016117" y="501392"/>
                <a:ext cx="448920" cy="433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1F1FC16-F1B4-AE68-FB67-E70920455D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007477" y="492752"/>
                  <a:ext cx="46656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EC987F7-AE02-A653-D26A-D98A1041EB0E}"/>
                    </a:ext>
                  </a:extLst>
                </p14:cNvPr>
                <p14:cNvContentPartPr/>
                <p14:nvPr/>
              </p14:nvContentPartPr>
              <p14:xfrm>
                <a:off x="11651157" y="348392"/>
                <a:ext cx="280440" cy="241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EC987F7-AE02-A653-D26A-D98A1041EB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642157" y="339752"/>
                  <a:ext cx="29808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2C962A-C836-B27D-4C5B-502E152EB891}"/>
              </a:ext>
            </a:extLst>
          </p:cNvPr>
          <p:cNvGrpSpPr/>
          <p:nvPr/>
        </p:nvGrpSpPr>
        <p:grpSpPr>
          <a:xfrm>
            <a:off x="11119797" y="1123112"/>
            <a:ext cx="129600" cy="415800"/>
            <a:chOff x="11119797" y="1123112"/>
            <a:chExt cx="12960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67E4C95-2889-90B4-65E7-6C860D3A92D4}"/>
                    </a:ext>
                  </a:extLst>
                </p14:cNvPr>
                <p14:cNvContentPartPr/>
                <p14:nvPr/>
              </p14:nvContentPartPr>
              <p14:xfrm>
                <a:off x="11191077" y="1181432"/>
                <a:ext cx="30960" cy="357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67E4C95-2889-90B4-65E7-6C860D3A92D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182437" y="1172792"/>
                  <a:ext cx="486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1F61E30-E430-6AF6-0AE3-B56984874FB4}"/>
                    </a:ext>
                  </a:extLst>
                </p14:cNvPr>
                <p14:cNvContentPartPr/>
                <p14:nvPr/>
              </p14:nvContentPartPr>
              <p14:xfrm>
                <a:off x="11119797" y="1123112"/>
                <a:ext cx="129600" cy="183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1F61E30-E430-6AF6-0AE3-B56984874FB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111157" y="1114112"/>
                  <a:ext cx="147240" cy="20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2A8293-62AA-ABFD-34D8-DB6DE87F2CB6}"/>
              </a:ext>
            </a:extLst>
          </p:cNvPr>
          <p:cNvGrpSpPr/>
          <p:nvPr/>
        </p:nvGrpSpPr>
        <p:grpSpPr>
          <a:xfrm>
            <a:off x="600237" y="1251272"/>
            <a:ext cx="1517040" cy="55080"/>
            <a:chOff x="600237" y="1251272"/>
            <a:chExt cx="1517040" cy="5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ED560B1-1742-13A8-10A0-17E7E50BE4B4}"/>
                    </a:ext>
                  </a:extLst>
                </p14:cNvPr>
                <p14:cNvContentPartPr/>
                <p14:nvPr/>
              </p14:nvContentPartPr>
              <p14:xfrm>
                <a:off x="600237" y="1251272"/>
                <a:ext cx="575280" cy="55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ED560B1-1742-13A8-10A0-17E7E50BE4B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1597" y="1242632"/>
                  <a:ext cx="5929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6CC0D8F-4675-5DDA-2767-EC1AE8557658}"/>
                    </a:ext>
                  </a:extLst>
                </p14:cNvPr>
                <p14:cNvContentPartPr/>
                <p14:nvPr/>
              </p14:nvContentPartPr>
              <p14:xfrm>
                <a:off x="1601757" y="1281512"/>
                <a:ext cx="515520" cy="12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6CC0D8F-4675-5DDA-2767-EC1AE855765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592757" y="1272872"/>
                  <a:ext cx="53316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0E1EE60-C402-9463-9915-5A95089E2223}"/>
              </a:ext>
            </a:extLst>
          </p:cNvPr>
          <p:cNvGrpSpPr/>
          <p:nvPr/>
        </p:nvGrpSpPr>
        <p:grpSpPr>
          <a:xfrm>
            <a:off x="2594997" y="1277912"/>
            <a:ext cx="1372320" cy="21240"/>
            <a:chOff x="2594997" y="1277912"/>
            <a:chExt cx="1372320" cy="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7A9DA92-C804-3326-390A-D39C66FDCD46}"/>
                    </a:ext>
                  </a:extLst>
                </p14:cNvPr>
                <p14:cNvContentPartPr/>
                <p14:nvPr/>
              </p14:nvContentPartPr>
              <p14:xfrm>
                <a:off x="2607597" y="1285832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7A9DA92-C804-3326-390A-D39C66FDCD4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98597" y="12771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B5B235A-43F1-79AB-3DF8-99EB5F04BB56}"/>
                    </a:ext>
                  </a:extLst>
                </p14:cNvPr>
                <p14:cNvContentPartPr/>
                <p14:nvPr/>
              </p14:nvContentPartPr>
              <p14:xfrm>
                <a:off x="2594997" y="1277912"/>
                <a:ext cx="399960" cy="6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B5B235A-43F1-79AB-3DF8-99EB5F04BB5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86357" y="1268912"/>
                  <a:ext cx="4176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0B7C1C5-FEA0-CC69-D998-D7F031248342}"/>
                    </a:ext>
                  </a:extLst>
                </p14:cNvPr>
                <p14:cNvContentPartPr/>
                <p14:nvPr/>
              </p14:nvContentPartPr>
              <p14:xfrm>
                <a:off x="3265317" y="1280432"/>
                <a:ext cx="702000" cy="18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0B7C1C5-FEA0-CC69-D998-D7F03124834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56677" y="1271792"/>
                  <a:ext cx="7196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A7A679A-5B19-23C5-F571-7FD5871D92D2}"/>
              </a:ext>
            </a:extLst>
          </p:cNvPr>
          <p:cNvGrpSpPr/>
          <p:nvPr/>
        </p:nvGrpSpPr>
        <p:grpSpPr>
          <a:xfrm>
            <a:off x="7343757" y="2127872"/>
            <a:ext cx="944640" cy="334080"/>
            <a:chOff x="7343757" y="2127872"/>
            <a:chExt cx="94464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D12255-7BBD-A80B-CD38-C27F7AFBEC3E}"/>
                    </a:ext>
                  </a:extLst>
                </p14:cNvPr>
                <p14:cNvContentPartPr/>
                <p14:nvPr/>
              </p14:nvContentPartPr>
              <p14:xfrm>
                <a:off x="7343757" y="2136512"/>
                <a:ext cx="130680" cy="171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D12255-7BBD-A80B-CD38-C27F7AFBEC3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335117" y="2127512"/>
                  <a:ext cx="1483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B3E2447-8E3A-045F-E388-E96E96BC8DBC}"/>
                    </a:ext>
                  </a:extLst>
                </p14:cNvPr>
                <p14:cNvContentPartPr/>
                <p14:nvPr/>
              </p14:nvContentPartPr>
              <p14:xfrm>
                <a:off x="7426197" y="2127872"/>
                <a:ext cx="158400" cy="334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B3E2447-8E3A-045F-E388-E96E96BC8DB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17557" y="2119232"/>
                  <a:ext cx="1760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BDEF645-23AD-9F76-D719-AEC87D066D90}"/>
                    </a:ext>
                  </a:extLst>
                </p14:cNvPr>
                <p14:cNvContentPartPr/>
                <p14:nvPr/>
              </p14:nvContentPartPr>
              <p14:xfrm>
                <a:off x="7607277" y="2189792"/>
                <a:ext cx="127440" cy="2329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BDEF645-23AD-9F76-D719-AEC87D066D9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98277" y="2181152"/>
                  <a:ext cx="145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FE1353C-3375-E9C5-BC55-87FBEE2296CC}"/>
                    </a:ext>
                  </a:extLst>
                </p14:cNvPr>
                <p14:cNvContentPartPr/>
                <p14:nvPr/>
              </p14:nvContentPartPr>
              <p14:xfrm>
                <a:off x="7831557" y="2150192"/>
                <a:ext cx="179280" cy="27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FE1353C-3375-E9C5-BC55-87FBEE2296C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822917" y="2141192"/>
                  <a:ext cx="196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AC1F34-2298-C13E-3C51-E2BC248425CD}"/>
                    </a:ext>
                  </a:extLst>
                </p14:cNvPr>
                <p14:cNvContentPartPr/>
                <p14:nvPr/>
              </p14:nvContentPartPr>
              <p14:xfrm>
                <a:off x="8076357" y="2163152"/>
                <a:ext cx="212040" cy="27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3AC1F34-2298-C13E-3C51-E2BC248425C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067357" y="2154152"/>
                  <a:ext cx="229680" cy="29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B7EE4AA-158A-AA93-0EAF-F4926C059866}"/>
              </a:ext>
            </a:extLst>
          </p:cNvPr>
          <p:cNvGrpSpPr/>
          <p:nvPr/>
        </p:nvGrpSpPr>
        <p:grpSpPr>
          <a:xfrm>
            <a:off x="8594757" y="2001872"/>
            <a:ext cx="1242000" cy="457200"/>
            <a:chOff x="8594757" y="2001872"/>
            <a:chExt cx="1242000" cy="45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084916-561E-3872-C17B-51DC8A5CD4C8}"/>
                    </a:ext>
                  </a:extLst>
                </p14:cNvPr>
                <p14:cNvContentPartPr/>
                <p14:nvPr/>
              </p14:nvContentPartPr>
              <p14:xfrm>
                <a:off x="8594757" y="2198432"/>
                <a:ext cx="191520" cy="192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084916-561E-3872-C17B-51DC8A5CD4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86117" y="2189792"/>
                  <a:ext cx="209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C57856-32A2-A2EB-71A6-B37E969B4DDE}"/>
                    </a:ext>
                  </a:extLst>
                </p14:cNvPr>
                <p14:cNvContentPartPr/>
                <p14:nvPr/>
              </p14:nvContentPartPr>
              <p14:xfrm>
                <a:off x="8633277" y="2152712"/>
                <a:ext cx="273240" cy="28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C57856-32A2-A2EB-71A6-B37E969B4DD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24637" y="2143712"/>
                  <a:ext cx="2908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8550703-E603-C93D-F525-3C0726E8C11F}"/>
                    </a:ext>
                  </a:extLst>
                </p14:cNvPr>
                <p14:cNvContentPartPr/>
                <p14:nvPr/>
              </p14:nvContentPartPr>
              <p14:xfrm>
                <a:off x="8864037" y="2264672"/>
                <a:ext cx="155160" cy="125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8550703-E603-C93D-F525-3C0726E8C11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55037" y="2256032"/>
                  <a:ext cx="172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47A9C6-4D86-B2DC-F092-CB6E0D726365}"/>
                    </a:ext>
                  </a:extLst>
                </p14:cNvPr>
                <p14:cNvContentPartPr/>
                <p14:nvPr/>
              </p14:nvContentPartPr>
              <p14:xfrm>
                <a:off x="9077877" y="2001872"/>
                <a:ext cx="342000" cy="390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47A9C6-4D86-B2DC-F092-CB6E0D72636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068877" y="1992872"/>
                  <a:ext cx="3596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E10923A-7D87-8180-8244-2E1FFD89BE27}"/>
                    </a:ext>
                  </a:extLst>
                </p14:cNvPr>
                <p14:cNvContentPartPr/>
                <p14:nvPr/>
              </p14:nvContentPartPr>
              <p14:xfrm>
                <a:off x="9427437" y="2275112"/>
                <a:ext cx="189720" cy="119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E10923A-7D87-8180-8244-2E1FFD89BE2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418437" y="2266112"/>
                  <a:ext cx="207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F4D5324-1ECA-BE17-08EF-3A99CDE6B2FE}"/>
                    </a:ext>
                  </a:extLst>
                </p14:cNvPr>
                <p14:cNvContentPartPr/>
                <p14:nvPr/>
              </p14:nvContentPartPr>
              <p14:xfrm>
                <a:off x="9631917" y="2316152"/>
                <a:ext cx="204840" cy="142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F4D5324-1ECA-BE17-08EF-3A99CDE6B2F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623277" y="2307512"/>
                  <a:ext cx="22248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75B1606-3DF2-BD90-CE6B-97AC3F781C29}"/>
              </a:ext>
            </a:extLst>
          </p:cNvPr>
          <p:cNvGrpSpPr/>
          <p:nvPr/>
        </p:nvGrpSpPr>
        <p:grpSpPr>
          <a:xfrm>
            <a:off x="10153197" y="1712072"/>
            <a:ext cx="1689840" cy="970920"/>
            <a:chOff x="10153197" y="1712072"/>
            <a:chExt cx="1689840" cy="9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D1607FA-8FC8-C78B-BEE4-6A4D07ECB03B}"/>
                    </a:ext>
                  </a:extLst>
                </p14:cNvPr>
                <p14:cNvContentPartPr/>
                <p14:nvPr/>
              </p14:nvContentPartPr>
              <p14:xfrm>
                <a:off x="11012517" y="1712072"/>
                <a:ext cx="229680" cy="287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D1607FA-8FC8-C78B-BEE4-6A4D07ECB03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1003877" y="1703432"/>
                  <a:ext cx="247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E097E82-8ACE-6EB9-E8ED-7B11125E6B01}"/>
                    </a:ext>
                  </a:extLst>
                </p14:cNvPr>
                <p14:cNvContentPartPr/>
                <p14:nvPr/>
              </p14:nvContentPartPr>
              <p14:xfrm>
                <a:off x="11304837" y="1718192"/>
                <a:ext cx="269280" cy="22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E097E82-8ACE-6EB9-E8ED-7B11125E6B0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95837" y="1709552"/>
                  <a:ext cx="286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31F4B5B-E873-DF12-F840-4424627EB6AB}"/>
                    </a:ext>
                  </a:extLst>
                </p14:cNvPr>
                <p14:cNvContentPartPr/>
                <p14:nvPr/>
              </p14:nvContentPartPr>
              <p14:xfrm>
                <a:off x="10153197" y="2242712"/>
                <a:ext cx="158760" cy="10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31F4B5B-E873-DF12-F840-4424627EB6A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144197" y="2233712"/>
                  <a:ext cx="1764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88B34C3-0200-FFA1-3C55-222AE27E71FB}"/>
                    </a:ext>
                  </a:extLst>
                </p14:cNvPr>
                <p14:cNvContentPartPr/>
                <p14:nvPr/>
              </p14:nvContentPartPr>
              <p14:xfrm>
                <a:off x="10171917" y="2333072"/>
                <a:ext cx="156960" cy="2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88B34C3-0200-FFA1-3C55-222AE27E71F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163277" y="2324072"/>
                  <a:ext cx="17460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583E693-917D-1D66-6149-927E45014D91}"/>
                    </a:ext>
                  </a:extLst>
                </p14:cNvPr>
                <p14:cNvContentPartPr/>
                <p14:nvPr/>
              </p14:nvContentPartPr>
              <p14:xfrm>
                <a:off x="10549557" y="2016992"/>
                <a:ext cx="39240" cy="47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583E693-917D-1D66-6149-927E45014D9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540557" y="2008352"/>
                  <a:ext cx="5688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9346207-4E88-5636-DB00-8B5F2CA27604}"/>
                    </a:ext>
                  </a:extLst>
                </p14:cNvPr>
                <p14:cNvContentPartPr/>
                <p14:nvPr/>
              </p14:nvContentPartPr>
              <p14:xfrm>
                <a:off x="10801917" y="2156312"/>
                <a:ext cx="28080" cy="320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9346207-4E88-5636-DB00-8B5F2CA2760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793277" y="2147672"/>
                  <a:ext cx="457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B3C6E51-FD3B-D107-6B7C-6F1C872362CB}"/>
                    </a:ext>
                  </a:extLst>
                </p14:cNvPr>
                <p14:cNvContentPartPr/>
                <p14:nvPr/>
              </p14:nvContentPartPr>
              <p14:xfrm>
                <a:off x="10765917" y="2229752"/>
                <a:ext cx="229680" cy="272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B3C6E51-FD3B-D107-6B7C-6F1C872362C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756917" y="2220752"/>
                  <a:ext cx="2473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F594E25-6A8E-0CC9-1D3A-AC76CAE79E9E}"/>
                    </a:ext>
                  </a:extLst>
                </p14:cNvPr>
                <p14:cNvContentPartPr/>
                <p14:nvPr/>
              </p14:nvContentPartPr>
              <p14:xfrm>
                <a:off x="11056797" y="2312192"/>
                <a:ext cx="118080" cy="161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F594E25-6A8E-0CC9-1D3A-AC76CAE79E9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048157" y="2303552"/>
                  <a:ext cx="135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438DE75-59FD-0AB4-867F-F7F2DF7CB8E8}"/>
                    </a:ext>
                  </a:extLst>
                </p14:cNvPr>
                <p14:cNvContentPartPr/>
                <p14:nvPr/>
              </p14:nvContentPartPr>
              <p14:xfrm>
                <a:off x="11221677" y="2119592"/>
                <a:ext cx="441360" cy="441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438DE75-59FD-0AB4-867F-F7F2DF7CB8E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213037" y="2110952"/>
                  <a:ext cx="45900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414CC45-8DA7-CB4E-4F7A-DA3227D804B8}"/>
                    </a:ext>
                  </a:extLst>
                </p14:cNvPr>
                <p14:cNvContentPartPr/>
                <p14:nvPr/>
              </p14:nvContentPartPr>
              <p14:xfrm>
                <a:off x="10638117" y="2649872"/>
                <a:ext cx="1204920" cy="33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414CC45-8DA7-CB4E-4F7A-DA3227D804B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629477" y="2640872"/>
                  <a:ext cx="122256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BD9AE15-10E8-4EE1-AC6E-CA7479958A45}"/>
                  </a:ext>
                </a:extLst>
              </p14:cNvPr>
              <p14:cNvContentPartPr/>
              <p14:nvPr/>
            </p14:nvContentPartPr>
            <p14:xfrm>
              <a:off x="1224477" y="1614152"/>
              <a:ext cx="1059480" cy="73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BD9AE15-10E8-4EE1-AC6E-CA7479958A45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215477" y="1605152"/>
                <a:ext cx="107712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4B4B9FB-22C2-C23E-DA13-01B94EF4A6BF}"/>
                  </a:ext>
                </a:extLst>
              </p14:cNvPr>
              <p14:cNvContentPartPr/>
              <p14:nvPr/>
            </p14:nvContentPartPr>
            <p14:xfrm>
              <a:off x="4688397" y="1680752"/>
              <a:ext cx="496080" cy="313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4B4B9FB-22C2-C23E-DA13-01B94EF4A6B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679397" y="1672112"/>
                <a:ext cx="5137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ABC1ACD-0EA7-0795-F826-472BCAA1C2B2}"/>
                  </a:ext>
                </a:extLst>
              </p14:cNvPr>
              <p14:cNvContentPartPr/>
              <p14:nvPr/>
            </p14:nvContentPartPr>
            <p14:xfrm>
              <a:off x="6368877" y="1682552"/>
              <a:ext cx="1274760" cy="16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ABC1ACD-0EA7-0795-F826-472BCAA1C2B2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359877" y="1673912"/>
                <a:ext cx="12924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31D1D617-CAF6-6364-3DE8-4160CA003596}"/>
              </a:ext>
            </a:extLst>
          </p:cNvPr>
          <p:cNvGrpSpPr/>
          <p:nvPr/>
        </p:nvGrpSpPr>
        <p:grpSpPr>
          <a:xfrm>
            <a:off x="2524437" y="2088992"/>
            <a:ext cx="2181600" cy="624600"/>
            <a:chOff x="2524437" y="2088992"/>
            <a:chExt cx="218160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4B8579B-461A-93AF-F0BF-5D73B5624E02}"/>
                    </a:ext>
                  </a:extLst>
                </p14:cNvPr>
                <p14:cNvContentPartPr/>
                <p14:nvPr/>
              </p14:nvContentPartPr>
              <p14:xfrm>
                <a:off x="2524437" y="2244512"/>
                <a:ext cx="28440" cy="315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4B8579B-461A-93AF-F0BF-5D73B5624E0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15437" y="2235872"/>
                  <a:ext cx="4608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F7046AA-61F9-81A7-0794-D74E2740D7D8}"/>
                    </a:ext>
                  </a:extLst>
                </p14:cNvPr>
                <p14:cNvContentPartPr/>
                <p14:nvPr/>
              </p14:nvContentPartPr>
              <p14:xfrm>
                <a:off x="2537037" y="2221472"/>
                <a:ext cx="146880" cy="352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F7046AA-61F9-81A7-0794-D74E2740D7D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528037" y="2212832"/>
                  <a:ext cx="16452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71E59D8-8380-4378-CE19-99F826467E53}"/>
                    </a:ext>
                  </a:extLst>
                </p14:cNvPr>
                <p14:cNvContentPartPr/>
                <p14:nvPr/>
              </p14:nvContentPartPr>
              <p14:xfrm>
                <a:off x="2729277" y="2253872"/>
                <a:ext cx="232560" cy="265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71E59D8-8380-4378-CE19-99F826467E5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720277" y="2245232"/>
                  <a:ext cx="2502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D4B92EA-45A8-9BE0-55C2-3B7E4130B2D0}"/>
                    </a:ext>
                  </a:extLst>
                </p14:cNvPr>
                <p14:cNvContentPartPr/>
                <p14:nvPr/>
              </p14:nvContentPartPr>
              <p14:xfrm>
                <a:off x="2793357" y="2378792"/>
                <a:ext cx="118440" cy="7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D4B92EA-45A8-9BE0-55C2-3B7E4130B2D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784357" y="2369792"/>
                  <a:ext cx="136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AC692F0-7FD0-F44D-5434-E1C8576E6853}"/>
                    </a:ext>
                  </a:extLst>
                </p14:cNvPr>
                <p14:cNvContentPartPr/>
                <p14:nvPr/>
              </p14:nvContentPartPr>
              <p14:xfrm>
                <a:off x="2742597" y="2492552"/>
                <a:ext cx="154440" cy="20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AC692F0-7FD0-F44D-5434-E1C8576E685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733957" y="2483552"/>
                  <a:ext cx="172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252DD9D-3899-A01E-CB85-CCAFD671A446}"/>
                    </a:ext>
                  </a:extLst>
                </p14:cNvPr>
                <p14:cNvContentPartPr/>
                <p14:nvPr/>
              </p14:nvContentPartPr>
              <p14:xfrm>
                <a:off x="3082437" y="2354312"/>
                <a:ext cx="213480" cy="68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252DD9D-3899-A01E-CB85-CCAFD671A44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073437" y="2345312"/>
                  <a:ext cx="231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AF6BF88-505C-2CE9-5D5E-31ECAD4F4A59}"/>
                    </a:ext>
                  </a:extLst>
                </p14:cNvPr>
                <p14:cNvContentPartPr/>
                <p14:nvPr/>
              </p14:nvContentPartPr>
              <p14:xfrm>
                <a:off x="3560517" y="2153072"/>
                <a:ext cx="15840" cy="147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AF6BF88-505C-2CE9-5D5E-31ECAD4F4A5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551517" y="2144072"/>
                  <a:ext cx="334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EB6344-0E1C-D2C9-FA7F-DC6F8B0812C9}"/>
                    </a:ext>
                  </a:extLst>
                </p14:cNvPr>
                <p14:cNvContentPartPr/>
                <p14:nvPr/>
              </p14:nvContentPartPr>
              <p14:xfrm>
                <a:off x="3483837" y="2375192"/>
                <a:ext cx="169560" cy="28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EB6344-0E1C-D2C9-FA7F-DC6F8B0812C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475197" y="2366192"/>
                  <a:ext cx="1872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E10C8B-30B0-F12D-BB30-FFF11EF079F1}"/>
                    </a:ext>
                  </a:extLst>
                </p14:cNvPr>
                <p14:cNvContentPartPr/>
                <p14:nvPr/>
              </p14:nvContentPartPr>
              <p14:xfrm>
                <a:off x="3515157" y="2511272"/>
                <a:ext cx="190800" cy="147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1E10C8B-30B0-F12D-BB30-FFF11EF079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506517" y="2502632"/>
                  <a:ext cx="2084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FE0D8A-9160-15A6-4520-138FD97FB8B7}"/>
                    </a:ext>
                  </a:extLst>
                </p14:cNvPr>
                <p14:cNvContentPartPr/>
                <p14:nvPr/>
              </p14:nvContentPartPr>
              <p14:xfrm>
                <a:off x="3886677" y="2088992"/>
                <a:ext cx="114480" cy="624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FE0D8A-9160-15A6-4520-138FD97FB8B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78037" y="2079992"/>
                  <a:ext cx="13212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5D1D95-6D48-9DDF-D192-217075EA8C05}"/>
                    </a:ext>
                  </a:extLst>
                </p14:cNvPr>
                <p14:cNvContentPartPr/>
                <p14:nvPr/>
              </p14:nvContentPartPr>
              <p14:xfrm>
                <a:off x="4073517" y="2335592"/>
                <a:ext cx="22320" cy="213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5D1D95-6D48-9DDF-D192-217075EA8C0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064877" y="2326592"/>
                  <a:ext cx="39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B733B64-7587-F76F-B128-02F91B532556}"/>
                    </a:ext>
                  </a:extLst>
                </p14:cNvPr>
                <p14:cNvContentPartPr/>
                <p14:nvPr/>
              </p14:nvContentPartPr>
              <p14:xfrm>
                <a:off x="4185117" y="2317232"/>
                <a:ext cx="141120" cy="261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B733B64-7587-F76F-B128-02F91B53255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176117" y="2308592"/>
                  <a:ext cx="158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1AA02B0-A694-CB44-F734-3D1727D02CD1}"/>
                    </a:ext>
                  </a:extLst>
                </p14:cNvPr>
                <p14:cNvContentPartPr/>
                <p14:nvPr/>
              </p14:nvContentPartPr>
              <p14:xfrm>
                <a:off x="4366917" y="2357552"/>
                <a:ext cx="138240" cy="217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1AA02B0-A694-CB44-F734-3D1727D02C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357917" y="2348912"/>
                  <a:ext cx="155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27A797A-ED04-5A45-9D3B-7AF71A9FFDF5}"/>
                    </a:ext>
                  </a:extLst>
                </p14:cNvPr>
                <p14:cNvContentPartPr/>
                <p14:nvPr/>
              </p14:nvContentPartPr>
              <p14:xfrm>
                <a:off x="4531797" y="2359352"/>
                <a:ext cx="174240" cy="213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27A797A-ED04-5A45-9D3B-7AF71A9FFDF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523157" y="2350352"/>
                  <a:ext cx="19188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B8416F6-B9CE-E074-418D-B9B4A8CBFBF3}"/>
              </a:ext>
            </a:extLst>
          </p:cNvPr>
          <p:cNvGrpSpPr/>
          <p:nvPr/>
        </p:nvGrpSpPr>
        <p:grpSpPr>
          <a:xfrm>
            <a:off x="4848237" y="1925552"/>
            <a:ext cx="1918080" cy="844560"/>
            <a:chOff x="4848237" y="1925552"/>
            <a:chExt cx="1918080" cy="84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A35F7B5-004A-E5C6-75B0-712993A7401D}"/>
                    </a:ext>
                  </a:extLst>
                </p14:cNvPr>
                <p14:cNvContentPartPr/>
                <p14:nvPr/>
              </p14:nvContentPartPr>
              <p14:xfrm>
                <a:off x="4865157" y="2330192"/>
                <a:ext cx="14760" cy="189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A35F7B5-004A-E5C6-75B0-712993A7401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56157" y="2321192"/>
                  <a:ext cx="32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48057E4-1183-BFBF-5256-2B9680E37773}"/>
                    </a:ext>
                  </a:extLst>
                </p14:cNvPr>
                <p14:cNvContentPartPr/>
                <p14:nvPr/>
              </p14:nvContentPartPr>
              <p14:xfrm>
                <a:off x="4848237" y="2338832"/>
                <a:ext cx="141480" cy="174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48057E4-1183-BFBF-5256-2B9680E3777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39597" y="2330192"/>
                  <a:ext cx="1591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6A0B71E-0326-4B69-F216-E36F52FCE6EF}"/>
                    </a:ext>
                  </a:extLst>
                </p14:cNvPr>
                <p14:cNvContentPartPr/>
                <p14:nvPr/>
              </p14:nvContentPartPr>
              <p14:xfrm>
                <a:off x="4979277" y="2372672"/>
                <a:ext cx="128520" cy="252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6A0B71E-0326-4B69-F216-E36F52FCE6E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70277" y="2364032"/>
                  <a:ext cx="14616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FD256AA-B348-1E2A-78B0-1FA6FE690877}"/>
                    </a:ext>
                  </a:extLst>
                </p14:cNvPr>
                <p14:cNvContentPartPr/>
                <p14:nvPr/>
              </p14:nvContentPartPr>
              <p14:xfrm>
                <a:off x="5144517" y="2141912"/>
                <a:ext cx="149400" cy="5468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FD256AA-B348-1E2A-78B0-1FA6FE69087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35877" y="2133272"/>
                  <a:ext cx="167040" cy="56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A0784FF-0033-0974-F369-FF47A942BA3A}"/>
                    </a:ext>
                  </a:extLst>
                </p14:cNvPr>
                <p14:cNvContentPartPr/>
                <p14:nvPr/>
              </p14:nvContentPartPr>
              <p14:xfrm>
                <a:off x="5433957" y="2013752"/>
                <a:ext cx="194760" cy="756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A0784FF-0033-0974-F369-FF47A942BA3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424957" y="2005112"/>
                  <a:ext cx="212400" cy="77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652D9A8-742C-BAA5-678C-FE2B2CFCF693}"/>
                    </a:ext>
                  </a:extLst>
                </p14:cNvPr>
                <p14:cNvContentPartPr/>
                <p14:nvPr/>
              </p14:nvContentPartPr>
              <p14:xfrm>
                <a:off x="5773077" y="2227592"/>
                <a:ext cx="179280" cy="2952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652D9A8-742C-BAA5-678C-FE2B2CFCF69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64077" y="2218592"/>
                  <a:ext cx="196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609AAFD-84B8-DE9D-28C0-6CEFB5E8ED98}"/>
                    </a:ext>
                  </a:extLst>
                </p14:cNvPr>
                <p14:cNvContentPartPr/>
                <p14:nvPr/>
              </p14:nvContentPartPr>
              <p14:xfrm>
                <a:off x="6052797" y="2194112"/>
                <a:ext cx="192600" cy="141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609AAFD-84B8-DE9D-28C0-6CEFB5E8ED9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43797" y="2185472"/>
                  <a:ext cx="210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2C9CB0B-F1E2-7A07-9F59-DA69A769FB3D}"/>
                    </a:ext>
                  </a:extLst>
                </p14:cNvPr>
                <p14:cNvContentPartPr/>
                <p14:nvPr/>
              </p14:nvContentPartPr>
              <p14:xfrm>
                <a:off x="6137397" y="2121032"/>
                <a:ext cx="284040" cy="4662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2C9CB0B-F1E2-7A07-9F59-DA69A769FB3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128397" y="2112032"/>
                  <a:ext cx="3016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36D8109-EF59-65BC-744B-DB29300E957D}"/>
                    </a:ext>
                  </a:extLst>
                </p14:cNvPr>
                <p14:cNvContentPartPr/>
                <p14:nvPr/>
              </p14:nvContentPartPr>
              <p14:xfrm>
                <a:off x="6230277" y="2439632"/>
                <a:ext cx="149040" cy="163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36D8109-EF59-65BC-744B-DB29300E957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21637" y="2430992"/>
                  <a:ext cx="1666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EEAE3D9-3D5E-57BD-AEE8-FB1D32D3B9E5}"/>
                    </a:ext>
                  </a:extLst>
                </p14:cNvPr>
                <p14:cNvContentPartPr/>
                <p14:nvPr/>
              </p14:nvContentPartPr>
              <p14:xfrm>
                <a:off x="6409917" y="2012312"/>
                <a:ext cx="203040" cy="635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EEAE3D9-3D5E-57BD-AEE8-FB1D32D3B9E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00917" y="2003312"/>
                  <a:ext cx="22068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B813765-0627-DC1B-93A5-68E755BEECEB}"/>
                    </a:ext>
                  </a:extLst>
                </p14:cNvPr>
                <p14:cNvContentPartPr/>
                <p14:nvPr/>
              </p14:nvContentPartPr>
              <p14:xfrm>
                <a:off x="6564717" y="1925552"/>
                <a:ext cx="201600" cy="195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B813765-0627-DC1B-93A5-68E755BEECE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556077" y="1916912"/>
                  <a:ext cx="219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6F5EA72-A049-4205-0E45-249D0EB5F1D6}"/>
                    </a:ext>
                  </a:extLst>
                </p14:cNvPr>
                <p14:cNvContentPartPr/>
                <p14:nvPr/>
              </p14:nvContentPartPr>
              <p14:xfrm>
                <a:off x="6197517" y="2364392"/>
                <a:ext cx="5040" cy="1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6F5EA72-A049-4205-0E45-249D0EB5F1D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88877" y="2355392"/>
                  <a:ext cx="226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AF612D8-D2EB-573E-735C-7A2107D8014F}"/>
                    </a:ext>
                  </a:extLst>
                </p14:cNvPr>
                <p14:cNvContentPartPr/>
                <p14:nvPr/>
              </p14:nvContentPartPr>
              <p14:xfrm>
                <a:off x="6756237" y="2106272"/>
                <a:ext cx="360" cy="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AF612D8-D2EB-573E-735C-7A2107D8014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47597" y="20976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6D2837A-E955-B0CE-A66F-CB0941CA82B0}"/>
                  </a:ext>
                </a:extLst>
              </p14:cNvPr>
              <p14:cNvContentPartPr/>
              <p14:nvPr/>
            </p14:nvContentPartPr>
            <p14:xfrm>
              <a:off x="4884957" y="2750672"/>
              <a:ext cx="295920" cy="36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6D2837A-E955-B0CE-A66F-CB0941CA82B0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875957" y="2741672"/>
                <a:ext cx="3135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AF60EE8-6FC8-9D7A-F0C0-C302437EE8DA}"/>
                  </a:ext>
                </a:extLst>
              </p14:cNvPr>
              <p14:cNvContentPartPr/>
              <p14:nvPr/>
            </p14:nvContentPartPr>
            <p14:xfrm>
              <a:off x="6011757" y="2703152"/>
              <a:ext cx="411120" cy="594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AF60EE8-6FC8-9D7A-F0C0-C302437EE8D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003117" y="2694152"/>
                <a:ext cx="4287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FECBD47-728F-C5C9-45F4-8232EF6CCB99}"/>
                  </a:ext>
                </a:extLst>
              </p14:cNvPr>
              <p14:cNvContentPartPr/>
              <p14:nvPr/>
            </p14:nvContentPartPr>
            <p14:xfrm>
              <a:off x="8737317" y="2582192"/>
              <a:ext cx="1011960" cy="36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FECBD47-728F-C5C9-45F4-8232EF6CCB9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28317" y="2573552"/>
                <a:ext cx="102960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5C2B158B-D31D-8FE7-E8B5-81C866BFB5BC}"/>
              </a:ext>
            </a:extLst>
          </p:cNvPr>
          <p:cNvGrpSpPr/>
          <p:nvPr/>
        </p:nvGrpSpPr>
        <p:grpSpPr>
          <a:xfrm>
            <a:off x="6785037" y="2612432"/>
            <a:ext cx="2353680" cy="288000"/>
            <a:chOff x="6785037" y="2612432"/>
            <a:chExt cx="235368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AE3E0FD-FD6D-6FEA-7E17-1E6A59393144}"/>
                    </a:ext>
                  </a:extLst>
                </p14:cNvPr>
                <p14:cNvContentPartPr/>
                <p14:nvPr/>
              </p14:nvContentPartPr>
              <p14:xfrm>
                <a:off x="6796917" y="2630792"/>
                <a:ext cx="195840" cy="29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AE3E0FD-FD6D-6FEA-7E17-1E6A593931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87917" y="2622152"/>
                  <a:ext cx="2134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10E9521-96F8-71A1-8A48-96CA02692A28}"/>
                    </a:ext>
                  </a:extLst>
                </p14:cNvPr>
                <p14:cNvContentPartPr/>
                <p14:nvPr/>
              </p14:nvContentPartPr>
              <p14:xfrm>
                <a:off x="6785037" y="2736992"/>
                <a:ext cx="150840" cy="158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10E9521-96F8-71A1-8A48-96CA02692A2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776397" y="2727992"/>
                  <a:ext cx="168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776A1B7-47D2-A46C-B0FE-D221B65E6A55}"/>
                    </a:ext>
                  </a:extLst>
                </p14:cNvPr>
                <p14:cNvContentPartPr/>
                <p14:nvPr/>
              </p14:nvContentPartPr>
              <p14:xfrm>
                <a:off x="7146117" y="2612432"/>
                <a:ext cx="131400" cy="185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776A1B7-47D2-A46C-B0FE-D221B65E6A5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37477" y="2603792"/>
                  <a:ext cx="1490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51F99A9-985C-0BCC-862D-B9ED0EF577C0}"/>
                    </a:ext>
                  </a:extLst>
                </p14:cNvPr>
                <p14:cNvContentPartPr/>
                <p14:nvPr/>
              </p14:nvContentPartPr>
              <p14:xfrm>
                <a:off x="7360677" y="2649152"/>
                <a:ext cx="46800" cy="146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51F99A9-985C-0BCC-862D-B9ED0EF577C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352037" y="2640152"/>
                  <a:ext cx="64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28FE2BE-2FCB-6110-447E-DA3CC097274C}"/>
                    </a:ext>
                  </a:extLst>
                </p14:cNvPr>
                <p14:cNvContentPartPr/>
                <p14:nvPr/>
              </p14:nvContentPartPr>
              <p14:xfrm>
                <a:off x="7567677" y="2665712"/>
                <a:ext cx="111960" cy="147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28FE2BE-2FCB-6110-447E-DA3CC097274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558677" y="2656712"/>
                  <a:ext cx="129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15BA668-CDD5-0F8C-6EEC-BA37CD686BE8}"/>
                    </a:ext>
                  </a:extLst>
                </p14:cNvPr>
                <p14:cNvContentPartPr/>
                <p14:nvPr/>
              </p14:nvContentPartPr>
              <p14:xfrm>
                <a:off x="7718877" y="2691272"/>
                <a:ext cx="165240" cy="105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15BA668-CDD5-0F8C-6EEC-BA37CD686B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710237" y="2682632"/>
                  <a:ext cx="182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66F7C78-4DCD-0557-A113-C69A7614608D}"/>
                    </a:ext>
                  </a:extLst>
                </p14:cNvPr>
                <p14:cNvContentPartPr/>
                <p14:nvPr/>
              </p14:nvContentPartPr>
              <p14:xfrm>
                <a:off x="7899597" y="2695232"/>
                <a:ext cx="163080" cy="99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66F7C78-4DCD-0557-A113-C69A7614608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890957" y="2686592"/>
                  <a:ext cx="1807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D5EFFF4-D06D-6C0E-FCD2-5FDB392DA083}"/>
                    </a:ext>
                  </a:extLst>
                </p14:cNvPr>
                <p14:cNvContentPartPr/>
                <p14:nvPr/>
              </p14:nvContentPartPr>
              <p14:xfrm>
                <a:off x="8172837" y="2692712"/>
                <a:ext cx="124200" cy="108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D5EFFF4-D06D-6C0E-FCD2-5FDB392DA0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163837" y="2683712"/>
                  <a:ext cx="1418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2DC0FE4-80D0-F866-3295-E4E0852AFEA2}"/>
                    </a:ext>
                  </a:extLst>
                </p14:cNvPr>
                <p14:cNvContentPartPr/>
                <p14:nvPr/>
              </p14:nvContentPartPr>
              <p14:xfrm>
                <a:off x="8132157" y="2679032"/>
                <a:ext cx="210960" cy="14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2DC0FE4-80D0-F866-3295-E4E0852AFEA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123157" y="2670392"/>
                  <a:ext cx="228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93B4EC-0DCD-93F6-157A-83B90BFADCC7}"/>
                    </a:ext>
                  </a:extLst>
                </p14:cNvPr>
                <p14:cNvContentPartPr/>
                <p14:nvPr/>
              </p14:nvContentPartPr>
              <p14:xfrm>
                <a:off x="8314317" y="2756792"/>
                <a:ext cx="106920" cy="65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93B4EC-0DCD-93F6-157A-83B90BFADCC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305677" y="2747792"/>
                  <a:ext cx="124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289F63-7AA9-9F05-B50C-59FCA7633709}"/>
                    </a:ext>
                  </a:extLst>
                </p14:cNvPr>
                <p14:cNvContentPartPr/>
                <p14:nvPr/>
              </p14:nvContentPartPr>
              <p14:xfrm>
                <a:off x="8470557" y="2674352"/>
                <a:ext cx="256320" cy="188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289F63-7AA9-9F05-B50C-59FCA763370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61557" y="2665712"/>
                  <a:ext cx="273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2A3DF81-967E-FA69-DF25-0DD52D54BC60}"/>
                    </a:ext>
                  </a:extLst>
                </p14:cNvPr>
                <p14:cNvContentPartPr/>
                <p14:nvPr/>
              </p14:nvContentPartPr>
              <p14:xfrm>
                <a:off x="8767917" y="2760032"/>
                <a:ext cx="125640" cy="838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2A3DF81-967E-FA69-DF25-0DD52D54BC6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58917" y="2751392"/>
                  <a:ext cx="1432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4A26B6F-4AF1-DA75-1932-0A09F73058B7}"/>
                    </a:ext>
                  </a:extLst>
                </p14:cNvPr>
                <p14:cNvContentPartPr/>
                <p14:nvPr/>
              </p14:nvContentPartPr>
              <p14:xfrm>
                <a:off x="8965917" y="2770472"/>
                <a:ext cx="172800" cy="129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4A26B6F-4AF1-DA75-1932-0A09F73058B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57277" y="2761472"/>
                  <a:ext cx="1904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B371299-07D6-8616-DC23-2D2B1B920F27}"/>
              </a:ext>
            </a:extLst>
          </p:cNvPr>
          <p:cNvGrpSpPr/>
          <p:nvPr/>
        </p:nvGrpSpPr>
        <p:grpSpPr>
          <a:xfrm>
            <a:off x="169677" y="2177552"/>
            <a:ext cx="874440" cy="156240"/>
            <a:chOff x="169677" y="2177552"/>
            <a:chExt cx="874440" cy="15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D62C442-D496-8F99-B8E6-06086A911232}"/>
                    </a:ext>
                  </a:extLst>
                </p14:cNvPr>
                <p14:cNvContentPartPr/>
                <p14:nvPr/>
              </p14:nvContentPartPr>
              <p14:xfrm>
                <a:off x="169677" y="2184752"/>
                <a:ext cx="159120" cy="1400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D62C442-D496-8F99-B8E6-06086A91123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60677" y="2175752"/>
                  <a:ext cx="176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C4A0FBC-DB6F-F013-5D71-E4FA2C625851}"/>
                    </a:ext>
                  </a:extLst>
                </p14:cNvPr>
                <p14:cNvContentPartPr/>
                <p14:nvPr/>
              </p14:nvContentPartPr>
              <p14:xfrm>
                <a:off x="387837" y="2189792"/>
                <a:ext cx="6120" cy="137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C4A0FBC-DB6F-F013-5D71-E4FA2C62585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9197" y="2181152"/>
                  <a:ext cx="23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1A35EC7-FD26-1AB8-88E1-AB0F4CAF1F20}"/>
                    </a:ext>
                  </a:extLst>
                </p14:cNvPr>
                <p14:cNvContentPartPr/>
                <p14:nvPr/>
              </p14:nvContentPartPr>
              <p14:xfrm>
                <a:off x="599157" y="2177552"/>
                <a:ext cx="125280" cy="156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1A35EC7-FD26-1AB8-88E1-AB0F4CAF1F2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90517" y="2168912"/>
                  <a:ext cx="1429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7B20C97-449F-E448-272E-D4E99531FB95}"/>
                    </a:ext>
                  </a:extLst>
                </p14:cNvPr>
                <p14:cNvContentPartPr/>
                <p14:nvPr/>
              </p14:nvContentPartPr>
              <p14:xfrm>
                <a:off x="737397" y="2206712"/>
                <a:ext cx="112680" cy="119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7B20C97-449F-E448-272E-D4E99531FB9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8757" y="2197712"/>
                  <a:ext cx="130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5534C6F-2BF4-FBF9-3C84-D9C63508A1FF}"/>
                    </a:ext>
                  </a:extLst>
                </p14:cNvPr>
                <p14:cNvContentPartPr/>
                <p14:nvPr/>
              </p14:nvContentPartPr>
              <p14:xfrm>
                <a:off x="865557" y="2207072"/>
                <a:ext cx="178560" cy="1094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5534C6F-2BF4-FBF9-3C84-D9C63508A1F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6557" y="2198432"/>
                  <a:ext cx="19620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6CFF122-3B65-300D-A575-993ADB0A7398}"/>
                  </a:ext>
                </a:extLst>
              </p14:cNvPr>
              <p14:cNvContentPartPr/>
              <p14:nvPr/>
            </p14:nvContentPartPr>
            <p14:xfrm>
              <a:off x="5906637" y="3171152"/>
              <a:ext cx="477720" cy="37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6CFF122-3B65-300D-A575-993ADB0A7398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897637" y="3162512"/>
                <a:ext cx="495360" cy="5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097CE04-2C82-67C3-3550-C493E34ED879}"/>
              </a:ext>
            </a:extLst>
          </p:cNvPr>
          <p:cNvGrpSpPr/>
          <p:nvPr/>
        </p:nvGrpSpPr>
        <p:grpSpPr>
          <a:xfrm>
            <a:off x="2848077" y="3396512"/>
            <a:ext cx="1126080" cy="253800"/>
            <a:chOff x="2848077" y="3396512"/>
            <a:chExt cx="112608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C6732BC-6480-A0F2-4948-972D39F56E83}"/>
                    </a:ext>
                  </a:extLst>
                </p14:cNvPr>
                <p14:cNvContentPartPr/>
                <p14:nvPr/>
              </p14:nvContentPartPr>
              <p14:xfrm>
                <a:off x="2848077" y="3396512"/>
                <a:ext cx="210240" cy="253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C6732BC-6480-A0F2-4948-972D39F56E8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839437" y="3387512"/>
                  <a:ext cx="2278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790E544-661D-846B-3A74-D54F73663F18}"/>
                    </a:ext>
                  </a:extLst>
                </p14:cNvPr>
                <p14:cNvContentPartPr/>
                <p14:nvPr/>
              </p14:nvContentPartPr>
              <p14:xfrm>
                <a:off x="3174957" y="3420632"/>
                <a:ext cx="11880" cy="216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790E544-661D-846B-3A74-D54F73663F1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165957" y="3411992"/>
                  <a:ext cx="295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6063F3E-73F3-F61F-274D-20CA6A6DD119}"/>
                    </a:ext>
                  </a:extLst>
                </p14:cNvPr>
                <p14:cNvContentPartPr/>
                <p14:nvPr/>
              </p14:nvContentPartPr>
              <p14:xfrm>
                <a:off x="3288357" y="3420272"/>
                <a:ext cx="108720" cy="213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6063F3E-73F3-F61F-274D-20CA6A6DD11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279357" y="3411272"/>
                  <a:ext cx="126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9FD3276-432F-3E08-9448-BD7A17D55556}"/>
                    </a:ext>
                  </a:extLst>
                </p14:cNvPr>
                <p14:cNvContentPartPr/>
                <p14:nvPr/>
              </p14:nvContentPartPr>
              <p14:xfrm>
                <a:off x="3520917" y="3424232"/>
                <a:ext cx="171360" cy="191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9FD3276-432F-3E08-9448-BD7A17D5555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11917" y="3415232"/>
                  <a:ext cx="189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571B7C5-5072-E428-C6FD-7D48E3328D71}"/>
                    </a:ext>
                  </a:extLst>
                </p14:cNvPr>
                <p14:cNvContentPartPr/>
                <p14:nvPr/>
              </p14:nvContentPartPr>
              <p14:xfrm>
                <a:off x="3773277" y="3409112"/>
                <a:ext cx="200880" cy="2156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571B7C5-5072-E428-C6FD-7D48E3328D7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764277" y="3400112"/>
                  <a:ext cx="21852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09B5C95-28E5-7879-53FB-8E7C3558C019}"/>
              </a:ext>
            </a:extLst>
          </p:cNvPr>
          <p:cNvGrpSpPr/>
          <p:nvPr/>
        </p:nvGrpSpPr>
        <p:grpSpPr>
          <a:xfrm>
            <a:off x="4213557" y="3299672"/>
            <a:ext cx="1186920" cy="333720"/>
            <a:chOff x="4213557" y="3299672"/>
            <a:chExt cx="1186920" cy="33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E56E19D-C933-DDA1-5CAD-CD16C9924860}"/>
                    </a:ext>
                  </a:extLst>
                </p14:cNvPr>
                <p14:cNvContentPartPr/>
                <p14:nvPr/>
              </p14:nvContentPartPr>
              <p14:xfrm>
                <a:off x="4234437" y="3423872"/>
                <a:ext cx="211320" cy="192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E56E19D-C933-DDA1-5CAD-CD16C992486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225797" y="3414872"/>
                  <a:ext cx="228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DCC382D-2D67-E0CF-F8AC-5E4E77E19C7B}"/>
                    </a:ext>
                  </a:extLst>
                </p14:cNvPr>
                <p14:cNvContentPartPr/>
                <p14:nvPr/>
              </p14:nvContentPartPr>
              <p14:xfrm>
                <a:off x="4213557" y="3384632"/>
                <a:ext cx="243000" cy="36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DCC382D-2D67-E0CF-F8AC-5E4E77E19C7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204557" y="3375992"/>
                  <a:ext cx="260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76C9FFB-DC6A-8484-A536-B6622935E5D7}"/>
                    </a:ext>
                  </a:extLst>
                </p14:cNvPr>
                <p14:cNvContentPartPr/>
                <p14:nvPr/>
              </p14:nvContentPartPr>
              <p14:xfrm>
                <a:off x="4534677" y="3509192"/>
                <a:ext cx="118440" cy="756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76C9FFB-DC6A-8484-A536-B6622935E5D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25677" y="3500552"/>
                  <a:ext cx="136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ACB5698-B50D-BA2E-F83C-4116BAA01457}"/>
                    </a:ext>
                  </a:extLst>
                </p14:cNvPr>
                <p14:cNvContentPartPr/>
                <p14:nvPr/>
              </p14:nvContentPartPr>
              <p14:xfrm>
                <a:off x="4715397" y="3299672"/>
                <a:ext cx="285840" cy="3088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ACB5698-B50D-BA2E-F83C-4116BAA0145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06397" y="3290672"/>
                  <a:ext cx="3034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964B29A-1E11-AB0C-2C65-B5B8D006F3E9}"/>
                    </a:ext>
                  </a:extLst>
                </p14:cNvPr>
                <p14:cNvContentPartPr/>
                <p14:nvPr/>
              </p14:nvContentPartPr>
              <p14:xfrm>
                <a:off x="5032197" y="3487952"/>
                <a:ext cx="129960" cy="111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964B29A-1E11-AB0C-2C65-B5B8D006F3E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023197" y="3479312"/>
                  <a:ext cx="1476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94D52E-A27F-770A-ED44-7C18C090497F}"/>
                    </a:ext>
                  </a:extLst>
                </p14:cNvPr>
                <p14:cNvContentPartPr/>
                <p14:nvPr/>
              </p14:nvContentPartPr>
              <p14:xfrm>
                <a:off x="5232717" y="3501272"/>
                <a:ext cx="167760" cy="132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94D52E-A27F-770A-ED44-7C18C090497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224077" y="3492632"/>
                  <a:ext cx="1854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BC126BB-6799-4237-6302-A770140DC9EE}"/>
              </a:ext>
            </a:extLst>
          </p:cNvPr>
          <p:cNvGrpSpPr/>
          <p:nvPr/>
        </p:nvGrpSpPr>
        <p:grpSpPr>
          <a:xfrm>
            <a:off x="11140677" y="2798912"/>
            <a:ext cx="270000" cy="371160"/>
            <a:chOff x="11140677" y="2798912"/>
            <a:chExt cx="27000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5D9138E-DEFC-9CF3-313A-0AD8C2DCD359}"/>
                    </a:ext>
                  </a:extLst>
                </p14:cNvPr>
                <p14:cNvContentPartPr/>
                <p14:nvPr/>
              </p14:nvContentPartPr>
              <p14:xfrm>
                <a:off x="11140677" y="2854352"/>
                <a:ext cx="146160" cy="3157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5D9138E-DEFC-9CF3-313A-0AD8C2DCD35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131677" y="2845352"/>
                  <a:ext cx="1638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F9BBB59-869A-B69A-D0EA-FCF99442027F}"/>
                    </a:ext>
                  </a:extLst>
                </p14:cNvPr>
                <p14:cNvContentPartPr/>
                <p14:nvPr/>
              </p14:nvContentPartPr>
              <p14:xfrm>
                <a:off x="11195397" y="2798912"/>
                <a:ext cx="215280" cy="179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F9BBB59-869A-B69A-D0EA-FCF99442027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86757" y="2789912"/>
                  <a:ext cx="232920" cy="19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1E45ECF-642D-58D9-1ECF-BF66FA367A3D}"/>
                  </a:ext>
                </a:extLst>
              </p14:cNvPr>
              <p14:cNvContentPartPr/>
              <p14:nvPr/>
            </p14:nvContentPartPr>
            <p14:xfrm>
              <a:off x="5711877" y="3595592"/>
              <a:ext cx="1218240" cy="738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1E45ECF-642D-58D9-1ECF-BF66FA367A3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703237" y="3586592"/>
                <a:ext cx="1235880" cy="9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DAD7AC0-B4B2-051B-8EF4-44A7EB3EF123}"/>
              </a:ext>
            </a:extLst>
          </p:cNvPr>
          <p:cNvGrpSpPr/>
          <p:nvPr/>
        </p:nvGrpSpPr>
        <p:grpSpPr>
          <a:xfrm>
            <a:off x="5767317" y="3243512"/>
            <a:ext cx="1596960" cy="727920"/>
            <a:chOff x="5767317" y="3243512"/>
            <a:chExt cx="1596960" cy="7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2F63FDA-D446-FB94-9F1B-6FD5C0CEBAD3}"/>
                    </a:ext>
                  </a:extLst>
                </p14:cNvPr>
                <p14:cNvContentPartPr/>
                <p14:nvPr/>
              </p14:nvContentPartPr>
              <p14:xfrm>
                <a:off x="5767317" y="3751832"/>
                <a:ext cx="84960" cy="910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2F63FDA-D446-FB94-9F1B-6FD5C0CEBAD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758677" y="3742832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F0FEAD2-AB9D-61AD-8F7F-4B260E253C1D}"/>
                    </a:ext>
                  </a:extLst>
                </p14:cNvPr>
                <p14:cNvContentPartPr/>
                <p14:nvPr/>
              </p14:nvContentPartPr>
              <p14:xfrm>
                <a:off x="5822037" y="3768032"/>
                <a:ext cx="102240" cy="168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F0FEAD2-AB9D-61AD-8F7F-4B260E253C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813397" y="3759032"/>
                  <a:ext cx="1198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F477441-A9E2-C8BB-980D-2148337A84F3}"/>
                    </a:ext>
                  </a:extLst>
                </p14:cNvPr>
                <p14:cNvContentPartPr/>
                <p14:nvPr/>
              </p14:nvContentPartPr>
              <p14:xfrm>
                <a:off x="5917077" y="3792152"/>
                <a:ext cx="86760" cy="166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F477441-A9E2-C8BB-980D-2148337A84F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908437" y="3783152"/>
                  <a:ext cx="1044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92108B5-7AC2-2909-E719-3DC5CE4D064E}"/>
                    </a:ext>
                  </a:extLst>
                </p14:cNvPr>
                <p14:cNvContentPartPr/>
                <p14:nvPr/>
              </p14:nvContentPartPr>
              <p14:xfrm>
                <a:off x="6068637" y="3774872"/>
                <a:ext cx="161640" cy="1965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92108B5-7AC2-2909-E719-3DC5CE4D064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059637" y="3765872"/>
                  <a:ext cx="1792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6723B19-40EA-30B6-979B-F400D96B7476}"/>
                    </a:ext>
                  </a:extLst>
                </p14:cNvPr>
                <p14:cNvContentPartPr/>
                <p14:nvPr/>
              </p14:nvContentPartPr>
              <p14:xfrm>
                <a:off x="6281397" y="3798992"/>
                <a:ext cx="174960" cy="1249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6723B19-40EA-30B6-979B-F400D96B747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272757" y="3789992"/>
                  <a:ext cx="1926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E6CC911-6A67-41C9-75DB-55DB5D88C009}"/>
                    </a:ext>
                  </a:extLst>
                </p14:cNvPr>
                <p14:cNvContentPartPr/>
                <p14:nvPr/>
              </p14:nvContentPartPr>
              <p14:xfrm>
                <a:off x="6539517" y="3795032"/>
                <a:ext cx="135000" cy="133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E6CC911-6A67-41C9-75DB-55DB5D88C00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530517" y="3786032"/>
                  <a:ext cx="152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F440D9B-5597-49ED-137A-F1965BDB346E}"/>
                    </a:ext>
                  </a:extLst>
                </p14:cNvPr>
                <p14:cNvContentPartPr/>
                <p14:nvPr/>
              </p14:nvContentPartPr>
              <p14:xfrm>
                <a:off x="6554997" y="3770192"/>
                <a:ext cx="182160" cy="37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F440D9B-5597-49ED-137A-F1965BDB346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46357" y="3761192"/>
                  <a:ext cx="199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88B16FA-AC11-D130-AF7C-E74FC6734F58}"/>
                    </a:ext>
                  </a:extLst>
                </p14:cNvPr>
                <p14:cNvContentPartPr/>
                <p14:nvPr/>
              </p14:nvContentPartPr>
              <p14:xfrm>
                <a:off x="6099597" y="3300032"/>
                <a:ext cx="25920" cy="232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88B16FA-AC11-D130-AF7C-E74FC6734F5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090597" y="3291032"/>
                  <a:ext cx="435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B480A81-E6B0-1F37-AEAD-BCA8FCFB42DA}"/>
                    </a:ext>
                  </a:extLst>
                </p14:cNvPr>
                <p14:cNvContentPartPr/>
                <p14:nvPr/>
              </p14:nvContentPartPr>
              <p14:xfrm>
                <a:off x="6314517" y="3320912"/>
                <a:ext cx="3600" cy="208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B480A81-E6B0-1F37-AEAD-BCA8FCFB42D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05517" y="3312272"/>
                  <a:ext cx="212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02ABC26-E8ED-88E5-A6A5-06A48430A637}"/>
                    </a:ext>
                  </a:extLst>
                </p14:cNvPr>
                <p14:cNvContentPartPr/>
                <p14:nvPr/>
              </p14:nvContentPartPr>
              <p14:xfrm>
                <a:off x="6312717" y="3357992"/>
                <a:ext cx="158040" cy="185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02ABC26-E8ED-88E5-A6A5-06A48430A63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304077" y="3349352"/>
                  <a:ext cx="1756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7EA73A9-BCBE-3E9B-30F7-6786419AE8F5}"/>
                    </a:ext>
                  </a:extLst>
                </p14:cNvPr>
                <p14:cNvContentPartPr/>
                <p14:nvPr/>
              </p14:nvContentPartPr>
              <p14:xfrm>
                <a:off x="6515397" y="3421712"/>
                <a:ext cx="87480" cy="124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7EA73A9-BCBE-3E9B-30F7-6786419AE8F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506397" y="3412712"/>
                  <a:ext cx="105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7052BB3-FA58-A4BC-58AC-440A5842DF89}"/>
                    </a:ext>
                  </a:extLst>
                </p14:cNvPr>
                <p14:cNvContentPartPr/>
                <p14:nvPr/>
              </p14:nvContentPartPr>
              <p14:xfrm>
                <a:off x="6658317" y="3424232"/>
                <a:ext cx="269280" cy="1191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7052BB3-FA58-A4BC-58AC-440A5842DF8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49317" y="3415592"/>
                  <a:ext cx="286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347C2CA-5153-8BFB-F2E7-73B207D9ED25}"/>
                    </a:ext>
                  </a:extLst>
                </p14:cNvPr>
                <p14:cNvContentPartPr/>
                <p14:nvPr/>
              </p14:nvContentPartPr>
              <p14:xfrm>
                <a:off x="6858477" y="3243512"/>
                <a:ext cx="125640" cy="317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347C2CA-5153-8BFB-F2E7-73B207D9ED2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849477" y="3234512"/>
                  <a:ext cx="14328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ABD6DC8-DC94-39FA-F3CF-93B46426C804}"/>
                    </a:ext>
                  </a:extLst>
                </p14:cNvPr>
                <p14:cNvContentPartPr/>
                <p14:nvPr/>
              </p14:nvContentPartPr>
              <p14:xfrm>
                <a:off x="7188237" y="3594152"/>
                <a:ext cx="153360" cy="82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ABD6DC8-DC94-39FA-F3CF-93B46426C8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79237" y="3585152"/>
                  <a:ext cx="1710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03D40F5-B5A8-818C-CE17-38516B58CA9A}"/>
                    </a:ext>
                  </a:extLst>
                </p14:cNvPr>
                <p14:cNvContentPartPr/>
                <p14:nvPr/>
              </p14:nvContentPartPr>
              <p14:xfrm>
                <a:off x="7257717" y="3701072"/>
                <a:ext cx="106560" cy="7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03D40F5-B5A8-818C-CE17-38516B58CA9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248717" y="3692432"/>
                  <a:ext cx="12420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FAD73299-51BE-AD62-741E-B5DB26A69748}"/>
              </a:ext>
            </a:extLst>
          </p:cNvPr>
          <p:cNvGrpSpPr/>
          <p:nvPr/>
        </p:nvGrpSpPr>
        <p:grpSpPr>
          <a:xfrm>
            <a:off x="7847037" y="3351872"/>
            <a:ext cx="1262160" cy="346320"/>
            <a:chOff x="7847037" y="3351872"/>
            <a:chExt cx="12621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91446D6-B932-FF55-594D-5A31BEBDA822}"/>
                    </a:ext>
                  </a:extLst>
                </p14:cNvPr>
                <p14:cNvContentPartPr/>
                <p14:nvPr/>
              </p14:nvContentPartPr>
              <p14:xfrm>
                <a:off x="7847037" y="3471392"/>
                <a:ext cx="169920" cy="226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91446D6-B932-FF55-594D-5A31BEBDA82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38397" y="3462392"/>
                  <a:ext cx="187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5403239-14E2-A888-F687-3B823DB5E7AD}"/>
                    </a:ext>
                  </a:extLst>
                </p14:cNvPr>
                <p14:cNvContentPartPr/>
                <p14:nvPr/>
              </p14:nvContentPartPr>
              <p14:xfrm>
                <a:off x="7927317" y="3435752"/>
                <a:ext cx="218520" cy="52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5403239-14E2-A888-F687-3B823DB5E7A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18677" y="3426752"/>
                  <a:ext cx="2361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6E2342B-4FC0-704E-9F37-D972F732D94D}"/>
                    </a:ext>
                  </a:extLst>
                </p14:cNvPr>
                <p14:cNvContentPartPr/>
                <p14:nvPr/>
              </p14:nvContentPartPr>
              <p14:xfrm>
                <a:off x="8293437" y="3397952"/>
                <a:ext cx="34920" cy="277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6E2342B-4FC0-704E-9F37-D972F732D94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284797" y="3389312"/>
                  <a:ext cx="525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779BA8C-35A9-5B94-F0A8-6C322832E048}"/>
                    </a:ext>
                  </a:extLst>
                </p14:cNvPr>
                <p14:cNvContentPartPr/>
                <p14:nvPr/>
              </p14:nvContentPartPr>
              <p14:xfrm>
                <a:off x="8286957" y="3510632"/>
                <a:ext cx="160920" cy="176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779BA8C-35A9-5B94-F0A8-6C322832E04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78317" y="3501992"/>
                  <a:ext cx="1785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25A1230-FC9A-75B7-F44A-B5655EE17145}"/>
                    </a:ext>
                  </a:extLst>
                </p14:cNvPr>
                <p14:cNvContentPartPr/>
                <p14:nvPr/>
              </p14:nvContentPartPr>
              <p14:xfrm>
                <a:off x="8531397" y="3571112"/>
                <a:ext cx="101520" cy="105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25A1230-FC9A-75B7-F44A-B5655EE1714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522757" y="3562472"/>
                  <a:ext cx="1191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4405CE9-B7EE-7A4C-8EE3-56AF6B05288C}"/>
                    </a:ext>
                  </a:extLst>
                </p14:cNvPr>
                <p14:cNvContentPartPr/>
                <p14:nvPr/>
              </p14:nvContentPartPr>
              <p14:xfrm>
                <a:off x="8650917" y="3558512"/>
                <a:ext cx="324720" cy="137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4405CE9-B7EE-7A4C-8EE3-56AF6B05288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641917" y="3549512"/>
                  <a:ext cx="342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D45080A-9196-4199-97C6-C8C20C456757}"/>
                    </a:ext>
                  </a:extLst>
                </p14:cNvPr>
                <p14:cNvContentPartPr/>
                <p14:nvPr/>
              </p14:nvContentPartPr>
              <p14:xfrm>
                <a:off x="8898237" y="3351872"/>
                <a:ext cx="210960" cy="321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D45080A-9196-4199-97C6-C8C20C456757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889237" y="3343232"/>
                  <a:ext cx="228600" cy="33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8641EEE-11DA-B76D-8198-E7AC47D42476}"/>
                  </a:ext>
                </a:extLst>
              </p14:cNvPr>
              <p14:cNvContentPartPr/>
              <p14:nvPr/>
            </p14:nvContentPartPr>
            <p14:xfrm>
              <a:off x="7863237" y="3814832"/>
              <a:ext cx="1437840" cy="25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8641EEE-11DA-B76D-8198-E7AC47D42476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854597" y="3806192"/>
                <a:ext cx="145548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9DEB846-F649-D1F1-0AA1-4445B1591F6A}"/>
              </a:ext>
            </a:extLst>
          </p:cNvPr>
          <p:cNvGrpSpPr/>
          <p:nvPr/>
        </p:nvGrpSpPr>
        <p:grpSpPr>
          <a:xfrm>
            <a:off x="2800197" y="4511792"/>
            <a:ext cx="1965240" cy="1573560"/>
            <a:chOff x="2800197" y="4511792"/>
            <a:chExt cx="1965240" cy="15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99E928F-7D08-678B-94D7-ADEA2F599BAF}"/>
                    </a:ext>
                  </a:extLst>
                </p14:cNvPr>
                <p14:cNvContentPartPr/>
                <p14:nvPr/>
              </p14:nvContentPartPr>
              <p14:xfrm>
                <a:off x="2809197" y="4511792"/>
                <a:ext cx="71280" cy="657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99E928F-7D08-678B-94D7-ADEA2F599BA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800197" y="4503152"/>
                  <a:ext cx="8892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574F41-E1C7-8267-8444-CF094E652984}"/>
                    </a:ext>
                  </a:extLst>
                </p14:cNvPr>
                <p14:cNvContentPartPr/>
                <p14:nvPr/>
              </p14:nvContentPartPr>
              <p14:xfrm>
                <a:off x="2847357" y="5087432"/>
                <a:ext cx="1276560" cy="109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574F41-E1C7-8267-8444-CF094E65298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838357" y="5078792"/>
                  <a:ext cx="1294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9ECC1CB-E35A-4912-494B-7897BAA2715A}"/>
                    </a:ext>
                  </a:extLst>
                </p14:cNvPr>
                <p14:cNvContentPartPr/>
                <p14:nvPr/>
              </p14:nvContentPartPr>
              <p14:xfrm>
                <a:off x="3123117" y="5077352"/>
                <a:ext cx="43560" cy="155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9ECC1CB-E35A-4912-494B-7897BAA2715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114477" y="5068352"/>
                  <a:ext cx="61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9743417-2F06-99E8-9C78-0A4AD1F0E98C}"/>
                    </a:ext>
                  </a:extLst>
                </p14:cNvPr>
                <p14:cNvContentPartPr/>
                <p14:nvPr/>
              </p14:nvContentPartPr>
              <p14:xfrm>
                <a:off x="2800197" y="5415032"/>
                <a:ext cx="135000" cy="258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9743417-2F06-99E8-9C78-0A4AD1F0E98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791197" y="5406032"/>
                  <a:ext cx="152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B913C05-6D23-0906-8796-E01B9D94403F}"/>
                    </a:ext>
                  </a:extLst>
                </p14:cNvPr>
                <p14:cNvContentPartPr/>
                <p14:nvPr/>
              </p14:nvContentPartPr>
              <p14:xfrm>
                <a:off x="3012597" y="5386952"/>
                <a:ext cx="237240" cy="269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B913C05-6D23-0906-8796-E01B9D94403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003597" y="5377952"/>
                  <a:ext cx="254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14F6278-CDD1-67E6-51E9-F86B497716E8}"/>
                    </a:ext>
                  </a:extLst>
                </p14:cNvPr>
                <p14:cNvContentPartPr/>
                <p14:nvPr/>
              </p14:nvContentPartPr>
              <p14:xfrm>
                <a:off x="3290517" y="5485952"/>
                <a:ext cx="213120" cy="122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14F6278-CDD1-67E6-51E9-F86B497716E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81877" y="5477312"/>
                  <a:ext cx="23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860710E-A13A-27D8-F80D-F6E0D41DE26D}"/>
                    </a:ext>
                  </a:extLst>
                </p14:cNvPr>
                <p14:cNvContentPartPr/>
                <p14:nvPr/>
              </p14:nvContentPartPr>
              <p14:xfrm>
                <a:off x="3676797" y="5303432"/>
                <a:ext cx="263520" cy="314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860710E-A13A-27D8-F80D-F6E0D41DE26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3668157" y="5294432"/>
                  <a:ext cx="281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9642598-6FA3-9CAF-919D-0A4920967D2F}"/>
                    </a:ext>
                  </a:extLst>
                </p14:cNvPr>
                <p14:cNvContentPartPr/>
                <p14:nvPr/>
              </p14:nvContentPartPr>
              <p14:xfrm>
                <a:off x="3669957" y="5459312"/>
                <a:ext cx="196920" cy="151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9642598-6FA3-9CAF-919D-0A4920967D2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60957" y="5450672"/>
                  <a:ext cx="214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7366F9D-FCBC-7C09-343E-317E566FDFBC}"/>
                    </a:ext>
                  </a:extLst>
                </p14:cNvPr>
                <p14:cNvContentPartPr/>
                <p14:nvPr/>
              </p14:nvContentPartPr>
              <p14:xfrm>
                <a:off x="3889917" y="5465792"/>
                <a:ext cx="119880" cy="105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7366F9D-FCBC-7C09-343E-317E566FDFB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881277" y="5456792"/>
                  <a:ext cx="137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6C63FDA-EC69-701E-3FC4-B1C281C3F5DA}"/>
                    </a:ext>
                  </a:extLst>
                </p14:cNvPr>
                <p14:cNvContentPartPr/>
                <p14:nvPr/>
              </p14:nvContentPartPr>
              <p14:xfrm>
                <a:off x="4040037" y="5417552"/>
                <a:ext cx="131760" cy="163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6C63FDA-EC69-701E-3FC4-B1C281C3F5D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031397" y="5408552"/>
                  <a:ext cx="149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B25BBA1-5C57-CA8D-CC7E-578B9A85DE06}"/>
                    </a:ext>
                  </a:extLst>
                </p14:cNvPr>
                <p14:cNvContentPartPr/>
                <p14:nvPr/>
              </p14:nvContentPartPr>
              <p14:xfrm>
                <a:off x="4230117" y="5402792"/>
                <a:ext cx="126720" cy="115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B25BBA1-5C57-CA8D-CC7E-578B9A85DE0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221117" y="5394152"/>
                  <a:ext cx="144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AFE0FDA-5185-8E43-75AD-A24B9803A0BA}"/>
                    </a:ext>
                  </a:extLst>
                </p14:cNvPr>
                <p14:cNvContentPartPr/>
                <p14:nvPr/>
              </p14:nvContentPartPr>
              <p14:xfrm>
                <a:off x="4356837" y="5445632"/>
                <a:ext cx="158760" cy="204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AFE0FDA-5185-8E43-75AD-A24B9803A0B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347837" y="5436632"/>
                  <a:ext cx="176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1CF8189-EFCF-4E46-966F-ED0CC79758E5}"/>
                    </a:ext>
                  </a:extLst>
                </p14:cNvPr>
                <p14:cNvContentPartPr/>
                <p14:nvPr/>
              </p14:nvContentPartPr>
              <p14:xfrm>
                <a:off x="4593717" y="5440592"/>
                <a:ext cx="171720" cy="212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1CF8189-EFCF-4E46-966F-ED0CC79758E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84717" y="5431952"/>
                  <a:ext cx="18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75566BA-CB5E-F174-2322-35F8D8DAD362}"/>
                    </a:ext>
                  </a:extLst>
                </p14:cNvPr>
                <p14:cNvContentPartPr/>
                <p14:nvPr/>
              </p14:nvContentPartPr>
              <p14:xfrm>
                <a:off x="3108717" y="5902472"/>
                <a:ext cx="11160" cy="182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75566BA-CB5E-F174-2322-35F8D8DAD36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100077" y="5893832"/>
                  <a:ext cx="28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023AB18-E559-AAE4-FCBB-2E889526D870}"/>
                    </a:ext>
                  </a:extLst>
                </p14:cNvPr>
                <p14:cNvContentPartPr/>
                <p14:nvPr/>
              </p14:nvContentPartPr>
              <p14:xfrm>
                <a:off x="2967597" y="5832992"/>
                <a:ext cx="351000" cy="56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023AB18-E559-AAE4-FCBB-2E889526D87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958597" y="5824352"/>
                  <a:ext cx="368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2F101F9-EA11-C0D6-F0D6-4BB966DBD279}"/>
                    </a:ext>
                  </a:extLst>
                </p14:cNvPr>
                <p14:cNvContentPartPr/>
                <p14:nvPr/>
              </p14:nvContentPartPr>
              <p14:xfrm>
                <a:off x="3232917" y="5926232"/>
                <a:ext cx="149040" cy="155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2F101F9-EA11-C0D6-F0D6-4BB966DBD2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223917" y="5917592"/>
                  <a:ext cx="166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56F988F-ADCA-FBB0-3F13-CA3FD7817A83}"/>
                    </a:ext>
                  </a:extLst>
                </p14:cNvPr>
                <p14:cNvContentPartPr/>
                <p14:nvPr/>
              </p14:nvContentPartPr>
              <p14:xfrm>
                <a:off x="3417237" y="5839472"/>
                <a:ext cx="394200" cy="209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56F988F-ADCA-FBB0-3F13-CA3FD7817A8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408597" y="5830832"/>
                  <a:ext cx="411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C86EB59-4241-5109-E3D4-8DF0EBE67DF6}"/>
                    </a:ext>
                  </a:extLst>
                </p14:cNvPr>
                <p14:cNvContentPartPr/>
                <p14:nvPr/>
              </p14:nvContentPartPr>
              <p14:xfrm>
                <a:off x="3874437" y="5733272"/>
                <a:ext cx="102600" cy="252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C86EB59-4241-5109-E3D4-8DF0EBE67DF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865797" y="5724272"/>
                  <a:ext cx="120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B1C9641-0B56-E5B2-A47E-63A33BC7F98F}"/>
                    </a:ext>
                  </a:extLst>
                </p14:cNvPr>
                <p14:cNvContentPartPr/>
                <p14:nvPr/>
              </p14:nvContentPartPr>
              <p14:xfrm>
                <a:off x="3775797" y="5888432"/>
                <a:ext cx="119880" cy="41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B1C9641-0B56-E5B2-A47E-63A33BC7F98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767157" y="5879792"/>
                  <a:ext cx="137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D80428-AA49-DFFD-735F-3EDA0CBC0319}"/>
                    </a:ext>
                  </a:extLst>
                </p14:cNvPr>
                <p14:cNvContentPartPr/>
                <p14:nvPr/>
              </p14:nvContentPartPr>
              <p14:xfrm>
                <a:off x="2859597" y="4557152"/>
                <a:ext cx="423720" cy="503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D80428-AA49-DFFD-735F-3EDA0CBC031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50597" y="4548152"/>
                  <a:ext cx="4413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82FA3D9-BD9C-DB38-1095-52C20AFD643F}"/>
                    </a:ext>
                  </a:extLst>
                </p14:cNvPr>
                <p14:cNvContentPartPr/>
                <p14:nvPr/>
              </p14:nvContentPartPr>
              <p14:xfrm>
                <a:off x="2924397" y="4816352"/>
                <a:ext cx="309960" cy="30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82FA3D9-BD9C-DB38-1095-52C20AFD643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15757" y="4807352"/>
                  <a:ext cx="327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78F12F1-A99B-ED6C-69F3-291CD1C6B8C8}"/>
                    </a:ext>
                  </a:extLst>
                </p14:cNvPr>
                <p14:cNvContentPartPr/>
                <p14:nvPr/>
              </p14:nvContentPartPr>
              <p14:xfrm>
                <a:off x="2940597" y="4668392"/>
                <a:ext cx="219600" cy="18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78F12F1-A99B-ED6C-69F3-291CD1C6B8C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31957" y="4659752"/>
                  <a:ext cx="23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8961112-CEE3-A962-5C84-81DACFFBEB2A}"/>
                    </a:ext>
                  </a:extLst>
                </p14:cNvPr>
                <p14:cNvContentPartPr/>
                <p14:nvPr/>
              </p14:nvContentPartPr>
              <p14:xfrm>
                <a:off x="3015117" y="4888712"/>
                <a:ext cx="192600" cy="38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8961112-CEE3-A962-5C84-81DACFFBEB2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006117" y="4880072"/>
                  <a:ext cx="2102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293C756-9E52-0A21-5E8B-010ED5314103}"/>
              </a:ext>
            </a:extLst>
          </p:cNvPr>
          <p:cNvGrpSpPr/>
          <p:nvPr/>
        </p:nvGrpSpPr>
        <p:grpSpPr>
          <a:xfrm>
            <a:off x="6811677" y="5529872"/>
            <a:ext cx="423720" cy="225720"/>
            <a:chOff x="6811677" y="5529872"/>
            <a:chExt cx="4237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CC96E7B-D521-A104-AFA4-AB03E4B43753}"/>
                    </a:ext>
                  </a:extLst>
                </p14:cNvPr>
                <p14:cNvContentPartPr/>
                <p14:nvPr/>
              </p14:nvContentPartPr>
              <p14:xfrm>
                <a:off x="6841557" y="5547152"/>
                <a:ext cx="42840" cy="178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CC96E7B-D521-A104-AFA4-AB03E4B4375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32557" y="5538152"/>
                  <a:ext cx="60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91F1955-46ED-F817-7A23-204AF908BAD3}"/>
                    </a:ext>
                  </a:extLst>
                </p14:cNvPr>
                <p14:cNvContentPartPr/>
                <p14:nvPr/>
              </p14:nvContentPartPr>
              <p14:xfrm>
                <a:off x="6811677" y="5538152"/>
                <a:ext cx="198000" cy="193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91F1955-46ED-F817-7A23-204AF908BAD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803037" y="5529152"/>
                  <a:ext cx="215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45C0D8D-DD4D-52E5-E9F9-53BBEDCFEC32}"/>
                    </a:ext>
                  </a:extLst>
                </p14:cNvPr>
                <p14:cNvContentPartPr/>
                <p14:nvPr/>
              </p14:nvContentPartPr>
              <p14:xfrm>
                <a:off x="7029837" y="5529872"/>
                <a:ext cx="205560" cy="154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45C0D8D-DD4D-52E5-E9F9-53BBEDCFEC32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021197" y="5521232"/>
                  <a:ext cx="223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2B60455-E12E-2156-BB87-0908C120601F}"/>
                    </a:ext>
                  </a:extLst>
                </p14:cNvPr>
                <p14:cNvContentPartPr/>
                <p14:nvPr/>
              </p14:nvContentPartPr>
              <p14:xfrm>
                <a:off x="7060437" y="5630312"/>
                <a:ext cx="118440" cy="125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2B60455-E12E-2156-BB87-0908C120601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51797" y="5621312"/>
                  <a:ext cx="13608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EFC5F05-39CB-F10A-977C-26C5805138D0}"/>
              </a:ext>
            </a:extLst>
          </p:cNvPr>
          <p:cNvGrpSpPr/>
          <p:nvPr/>
        </p:nvGrpSpPr>
        <p:grpSpPr>
          <a:xfrm>
            <a:off x="6507477" y="4568312"/>
            <a:ext cx="1303920" cy="844200"/>
            <a:chOff x="6507477" y="4568312"/>
            <a:chExt cx="1303920" cy="84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74611EB-2557-31CE-2307-346355FB365A}"/>
                    </a:ext>
                  </a:extLst>
                </p14:cNvPr>
                <p14:cNvContentPartPr/>
                <p14:nvPr/>
              </p14:nvContentPartPr>
              <p14:xfrm>
                <a:off x="6507477" y="4619072"/>
                <a:ext cx="54720" cy="688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74611EB-2557-31CE-2307-346355FB365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498837" y="4610072"/>
                  <a:ext cx="7236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A77AE29-303F-E0A5-5832-EAA07428B82E}"/>
                    </a:ext>
                  </a:extLst>
                </p14:cNvPr>
                <p14:cNvContentPartPr/>
                <p14:nvPr/>
              </p14:nvContentPartPr>
              <p14:xfrm>
                <a:off x="6595317" y="5224592"/>
                <a:ext cx="1216080" cy="61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A77AE29-303F-E0A5-5832-EAA07428B82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586677" y="5215952"/>
                  <a:ext cx="1233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6E75B0E-EA18-68CC-0AD9-E7E3C1D45386}"/>
                    </a:ext>
                  </a:extLst>
                </p14:cNvPr>
                <p14:cNvContentPartPr/>
                <p14:nvPr/>
              </p14:nvContentPartPr>
              <p14:xfrm>
                <a:off x="6893757" y="5224232"/>
                <a:ext cx="59040" cy="188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6E75B0E-EA18-68CC-0AD9-E7E3C1D4538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884757" y="5215232"/>
                  <a:ext cx="76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0E9F193-2DE9-E2A8-EAAA-5F433615AB7C}"/>
                    </a:ext>
                  </a:extLst>
                </p14:cNvPr>
                <p14:cNvContentPartPr/>
                <p14:nvPr/>
              </p14:nvContentPartPr>
              <p14:xfrm>
                <a:off x="6713397" y="4568312"/>
                <a:ext cx="326160" cy="605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E9F193-2DE9-E2A8-EAAA-5F433615AB7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704757" y="4559672"/>
                  <a:ext cx="34380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F1160FB-84AD-0CD1-42F2-FF446A611C3E}"/>
                    </a:ext>
                  </a:extLst>
                </p14:cNvPr>
                <p14:cNvContentPartPr/>
                <p14:nvPr/>
              </p14:nvContentPartPr>
              <p14:xfrm>
                <a:off x="6789357" y="4902752"/>
                <a:ext cx="219960" cy="19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F1160FB-84AD-0CD1-42F2-FF446A611C3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780357" y="4894112"/>
                  <a:ext cx="237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A708F0A-E279-BB3B-A9C8-C3F0C6391438}"/>
                    </a:ext>
                  </a:extLst>
                </p14:cNvPr>
                <p14:cNvContentPartPr/>
                <p14:nvPr/>
              </p14:nvContentPartPr>
              <p14:xfrm>
                <a:off x="6762357" y="4770272"/>
                <a:ext cx="217080" cy="36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A708F0A-E279-BB3B-A9C8-C3F0C639143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753717" y="4761632"/>
                  <a:ext cx="23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8BF2E27-16B7-DF44-0765-DE5DBAFD4EBB}"/>
                    </a:ext>
                  </a:extLst>
                </p14:cNvPr>
                <p14:cNvContentPartPr/>
                <p14:nvPr/>
              </p14:nvContentPartPr>
              <p14:xfrm>
                <a:off x="6766677" y="5048552"/>
                <a:ext cx="226440" cy="18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8BF2E27-16B7-DF44-0765-DE5DBAFD4EB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757677" y="5039912"/>
                  <a:ext cx="2440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D9F9471-9A75-81FA-3A16-F8FB1355C22E}"/>
              </a:ext>
            </a:extLst>
          </p:cNvPr>
          <p:cNvGrpSpPr/>
          <p:nvPr/>
        </p:nvGrpSpPr>
        <p:grpSpPr>
          <a:xfrm>
            <a:off x="4900077" y="4491632"/>
            <a:ext cx="1222200" cy="1098360"/>
            <a:chOff x="4900077" y="4491632"/>
            <a:chExt cx="1222200" cy="10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64AF026-1016-B8E2-29F4-41FD3F3639E4}"/>
                    </a:ext>
                  </a:extLst>
                </p14:cNvPr>
                <p14:cNvContentPartPr/>
                <p14:nvPr/>
              </p14:nvContentPartPr>
              <p14:xfrm>
                <a:off x="4900077" y="4934792"/>
                <a:ext cx="1121760" cy="185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64AF026-1016-B8E2-29F4-41FD3F3639E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891077" y="4926152"/>
                  <a:ext cx="1139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48A271D-C127-2665-3523-B3244A754E31}"/>
                    </a:ext>
                  </a:extLst>
                </p14:cNvPr>
                <p14:cNvContentPartPr/>
                <p14:nvPr/>
              </p14:nvContentPartPr>
              <p14:xfrm>
                <a:off x="5972157" y="4973672"/>
                <a:ext cx="150120" cy="181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48A271D-C127-2665-3523-B3244A754E3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63517" y="4964672"/>
                  <a:ext cx="167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E4CBD4B-E480-0B08-B98A-2B2A89D1520E}"/>
                    </a:ext>
                  </a:extLst>
                </p14:cNvPr>
                <p14:cNvContentPartPr/>
                <p14:nvPr/>
              </p14:nvContentPartPr>
              <p14:xfrm>
                <a:off x="5237757" y="4491632"/>
                <a:ext cx="128160" cy="351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E4CBD4B-E480-0B08-B98A-2B2A89D1520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28757" y="4482992"/>
                  <a:ext cx="1458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A6CC786-5373-CAC8-6F38-680ADA849FCA}"/>
                    </a:ext>
                  </a:extLst>
                </p14:cNvPr>
                <p14:cNvContentPartPr/>
                <p14:nvPr/>
              </p14:nvContentPartPr>
              <p14:xfrm>
                <a:off x="5459157" y="4683152"/>
                <a:ext cx="132480" cy="112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A6CC786-5373-CAC8-6F38-680ADA849FC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450157" y="4674152"/>
                  <a:ext cx="150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84311CC-9BB3-5C27-9F89-91A145D5D293}"/>
                    </a:ext>
                  </a:extLst>
                </p14:cNvPr>
                <p14:cNvContentPartPr/>
                <p14:nvPr/>
              </p14:nvContentPartPr>
              <p14:xfrm>
                <a:off x="5627637" y="4665512"/>
                <a:ext cx="133200" cy="102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84311CC-9BB3-5C27-9F89-91A145D5D29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618997" y="4656512"/>
                  <a:ext cx="150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B215660-82CA-E7CE-B29B-4B8B99F15910}"/>
                    </a:ext>
                  </a:extLst>
                </p14:cNvPr>
                <p14:cNvContentPartPr/>
                <p14:nvPr/>
              </p14:nvContentPartPr>
              <p14:xfrm>
                <a:off x="5267637" y="5102552"/>
                <a:ext cx="111240" cy="184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B215660-82CA-E7CE-B29B-4B8B99F1591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258997" y="5093552"/>
                  <a:ext cx="128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27395AB-0676-6118-CF6D-10121FF8602E}"/>
                    </a:ext>
                  </a:extLst>
                </p14:cNvPr>
                <p14:cNvContentPartPr/>
                <p14:nvPr/>
              </p14:nvContentPartPr>
              <p14:xfrm>
                <a:off x="5495157" y="5172392"/>
                <a:ext cx="58680" cy="77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27395AB-0676-6118-CF6D-10121FF8602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486157" y="5163752"/>
                  <a:ext cx="76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6B5B0BB-52A4-59D6-FA07-57235CA435B9}"/>
                    </a:ext>
                  </a:extLst>
                </p14:cNvPr>
                <p14:cNvContentPartPr/>
                <p14:nvPr/>
              </p14:nvContentPartPr>
              <p14:xfrm>
                <a:off x="5583717" y="5161952"/>
                <a:ext cx="126360" cy="128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6B5B0BB-52A4-59D6-FA07-57235CA435B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575077" y="5152952"/>
                  <a:ext cx="144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25F5815-11B3-621D-F3F5-BD20697934F5}"/>
                    </a:ext>
                  </a:extLst>
                </p14:cNvPr>
                <p14:cNvContentPartPr/>
                <p14:nvPr/>
              </p14:nvContentPartPr>
              <p14:xfrm>
                <a:off x="5696397" y="5166632"/>
                <a:ext cx="110160" cy="147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25F5815-11B3-621D-F3F5-BD20697934F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687397" y="5157992"/>
                  <a:ext cx="127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7B99CBB-E32E-CD54-D206-5DA52F335248}"/>
                    </a:ext>
                  </a:extLst>
                </p14:cNvPr>
                <p14:cNvContentPartPr/>
                <p14:nvPr/>
              </p14:nvContentPartPr>
              <p14:xfrm>
                <a:off x="5468517" y="5351672"/>
                <a:ext cx="184320" cy="139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7B99CBB-E32E-CD54-D206-5DA52F335248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59517" y="5342672"/>
                  <a:ext cx="201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4CE711F-26B9-3A30-F36E-FD3820867228}"/>
                    </a:ext>
                  </a:extLst>
                </p14:cNvPr>
                <p14:cNvContentPartPr/>
                <p14:nvPr/>
              </p14:nvContentPartPr>
              <p14:xfrm>
                <a:off x="5583717" y="5576312"/>
                <a:ext cx="27360" cy="13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4CE711F-26B9-3A30-F36E-FD382086722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575077" y="5567672"/>
                  <a:ext cx="4500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BCA9C4B-572B-D933-FFB0-43F0479BBEB6}"/>
              </a:ext>
            </a:extLst>
          </p:cNvPr>
          <p:cNvGrpSpPr/>
          <p:nvPr/>
        </p:nvGrpSpPr>
        <p:grpSpPr>
          <a:xfrm>
            <a:off x="4400397" y="6118472"/>
            <a:ext cx="1649160" cy="379080"/>
            <a:chOff x="4400397" y="6118472"/>
            <a:chExt cx="164916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6DD456-0FBD-C365-AA1E-7FD8776BF9B9}"/>
                    </a:ext>
                  </a:extLst>
                </p14:cNvPr>
                <p14:cNvContentPartPr/>
                <p14:nvPr/>
              </p14:nvContentPartPr>
              <p14:xfrm>
                <a:off x="4400397" y="6254552"/>
                <a:ext cx="25200" cy="243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6DD456-0FBD-C365-AA1E-7FD8776BF9B9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91397" y="6245912"/>
                  <a:ext cx="42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FD605E2-50D0-ECDE-DA7B-280E58C0651C}"/>
                    </a:ext>
                  </a:extLst>
                </p14:cNvPr>
                <p14:cNvContentPartPr/>
                <p14:nvPr/>
              </p14:nvContentPartPr>
              <p14:xfrm>
                <a:off x="4547997" y="6223232"/>
                <a:ext cx="148320" cy="203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FD605E2-50D0-ECDE-DA7B-280E58C0651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38997" y="6214232"/>
                  <a:ext cx="165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9D2064D-7E83-78DF-15C5-321E5F2FEC18}"/>
                    </a:ext>
                  </a:extLst>
                </p14:cNvPr>
                <p14:cNvContentPartPr/>
                <p14:nvPr/>
              </p14:nvContentPartPr>
              <p14:xfrm>
                <a:off x="4702437" y="6231152"/>
                <a:ext cx="191520" cy="190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9D2064D-7E83-78DF-15C5-321E5F2FEC18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693797" y="6222152"/>
                  <a:ext cx="209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74AD5FD-9343-C39D-C046-1DE52A3CD676}"/>
                    </a:ext>
                  </a:extLst>
                </p14:cNvPr>
                <p14:cNvContentPartPr/>
                <p14:nvPr/>
              </p14:nvContentPartPr>
              <p14:xfrm>
                <a:off x="5116797" y="6202352"/>
                <a:ext cx="9360" cy="242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74AD5FD-9343-C39D-C046-1DE52A3CD67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108157" y="6193712"/>
                  <a:ext cx="27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7473EAE-29BF-B7E8-F778-7048868B942A}"/>
                    </a:ext>
                  </a:extLst>
                </p14:cNvPr>
                <p14:cNvContentPartPr/>
                <p14:nvPr/>
              </p14:nvContentPartPr>
              <p14:xfrm>
                <a:off x="5127237" y="6255632"/>
                <a:ext cx="180720" cy="197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7473EAE-29BF-B7E8-F778-7048868B942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118237" y="6246992"/>
                  <a:ext cx="198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BA0CF0B-19B9-A61B-7635-D9E63ECD6031}"/>
                    </a:ext>
                  </a:extLst>
                </p14:cNvPr>
                <p14:cNvContentPartPr/>
                <p14:nvPr/>
              </p14:nvContentPartPr>
              <p14:xfrm>
                <a:off x="5360157" y="6281912"/>
                <a:ext cx="96840" cy="128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BA0CF0B-19B9-A61B-7635-D9E63ECD603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51517" y="6272912"/>
                  <a:ext cx="114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774C3F6-E5D8-1843-2E90-2E82F7A93161}"/>
                    </a:ext>
                  </a:extLst>
                </p14:cNvPr>
                <p14:cNvContentPartPr/>
                <p14:nvPr/>
              </p14:nvContentPartPr>
              <p14:xfrm>
                <a:off x="5486517" y="6118472"/>
                <a:ext cx="326880" cy="275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774C3F6-E5D8-1843-2E90-2E82F7A9316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477877" y="6109472"/>
                  <a:ext cx="344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A12BA7F-C715-61E4-59D9-66AB5074E2B9}"/>
                    </a:ext>
                  </a:extLst>
                </p14:cNvPr>
                <p14:cNvContentPartPr/>
                <p14:nvPr/>
              </p14:nvContentPartPr>
              <p14:xfrm>
                <a:off x="5865957" y="6282632"/>
                <a:ext cx="183600" cy="155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A12BA7F-C715-61E4-59D9-66AB5074E2B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56957" y="6273992"/>
                  <a:ext cx="2012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BDA2F5C-94B8-57D7-BA61-EA63F58A3BDA}"/>
              </a:ext>
            </a:extLst>
          </p:cNvPr>
          <p:cNvGrpSpPr/>
          <p:nvPr/>
        </p:nvGrpSpPr>
        <p:grpSpPr>
          <a:xfrm>
            <a:off x="6693237" y="6314312"/>
            <a:ext cx="204120" cy="124560"/>
            <a:chOff x="6693237" y="6314312"/>
            <a:chExt cx="20412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718F277-13BE-2823-742F-18C5E6D29ADA}"/>
                    </a:ext>
                  </a:extLst>
                </p14:cNvPr>
                <p14:cNvContentPartPr/>
                <p14:nvPr/>
              </p14:nvContentPartPr>
              <p14:xfrm>
                <a:off x="6693237" y="6314312"/>
                <a:ext cx="195840" cy="12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718F277-13BE-2823-742F-18C5E6D29AD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684597" y="6305672"/>
                  <a:ext cx="213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C40C3D7-922C-CF16-3BCA-BED8E54137A5}"/>
                    </a:ext>
                  </a:extLst>
                </p14:cNvPr>
                <p14:cNvContentPartPr/>
                <p14:nvPr/>
              </p14:nvContentPartPr>
              <p14:xfrm>
                <a:off x="6724557" y="6416912"/>
                <a:ext cx="172800" cy="21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C40C3D7-922C-CF16-3BCA-BED8E54137A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715917" y="6407912"/>
                  <a:ext cx="19044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F35CE8B9-6B45-A597-9C93-25F511FDCE60}"/>
                  </a:ext>
                </a:extLst>
              </p14:cNvPr>
              <p14:cNvContentPartPr/>
              <p14:nvPr/>
            </p14:nvContentPartPr>
            <p14:xfrm>
              <a:off x="7673877" y="6097592"/>
              <a:ext cx="25560" cy="1364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F35CE8B9-6B45-A597-9C93-25F511FDCE60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7664877" y="6088592"/>
                <a:ext cx="432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B13932B-46D9-EAE5-2A54-4D57102E477B}"/>
                  </a:ext>
                </a:extLst>
              </p14:cNvPr>
              <p14:cNvContentPartPr/>
              <p14:nvPr/>
            </p14:nvContentPartPr>
            <p14:xfrm>
              <a:off x="7617717" y="6127112"/>
              <a:ext cx="250200" cy="2890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B13932B-46D9-EAE5-2A54-4D57102E477B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7609077" y="6118112"/>
                <a:ext cx="2678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ED98F67-3180-2E18-5515-B328AC31057F}"/>
                  </a:ext>
                </a:extLst>
              </p14:cNvPr>
              <p14:cNvContentPartPr/>
              <p14:nvPr/>
            </p14:nvContentPartPr>
            <p14:xfrm>
              <a:off x="7802397" y="6336632"/>
              <a:ext cx="328320" cy="1868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ED98F67-3180-2E18-5515-B328AC31057F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7793757" y="6327632"/>
                <a:ext cx="3459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EFBB23D-2394-6C3C-98C1-A588DA3B563D}"/>
                  </a:ext>
                </a:extLst>
              </p14:cNvPr>
              <p14:cNvContentPartPr/>
              <p14:nvPr/>
            </p14:nvContentPartPr>
            <p14:xfrm>
              <a:off x="4147677" y="6417272"/>
              <a:ext cx="58320" cy="777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EFBB23D-2394-6C3C-98C1-A588DA3B563D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4138677" y="6408632"/>
                <a:ext cx="7596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962EBD-EEF2-3E86-3E37-A34B8E2021DA}"/>
              </a:ext>
            </a:extLst>
          </p:cNvPr>
          <p:cNvGrpSpPr/>
          <p:nvPr/>
        </p:nvGrpSpPr>
        <p:grpSpPr>
          <a:xfrm>
            <a:off x="2823237" y="6261032"/>
            <a:ext cx="1063800" cy="517680"/>
            <a:chOff x="2823237" y="6261032"/>
            <a:chExt cx="106380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5EAF70E-4DF2-D139-D20E-25F9ACE0B841}"/>
                    </a:ext>
                  </a:extLst>
                </p14:cNvPr>
                <p14:cNvContentPartPr/>
                <p14:nvPr/>
              </p14:nvContentPartPr>
              <p14:xfrm>
                <a:off x="2855637" y="6261032"/>
                <a:ext cx="70200" cy="111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5EAF70E-4DF2-D139-D20E-25F9ACE0B84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846997" y="6252392"/>
                  <a:ext cx="87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C3152AC-4D2A-C0B8-72C8-B44EC5C56F80}"/>
                    </a:ext>
                  </a:extLst>
                </p14:cNvPr>
                <p14:cNvContentPartPr/>
                <p14:nvPr/>
              </p14:nvContentPartPr>
              <p14:xfrm>
                <a:off x="2908557" y="6304232"/>
                <a:ext cx="102600" cy="172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C3152AC-4D2A-C0B8-72C8-B44EC5C56F80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899557" y="6295232"/>
                  <a:ext cx="120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2B321BE-9944-91B5-DBAF-D216CC050B2E}"/>
                    </a:ext>
                  </a:extLst>
                </p14:cNvPr>
                <p14:cNvContentPartPr/>
                <p14:nvPr/>
              </p14:nvContentPartPr>
              <p14:xfrm>
                <a:off x="3104037" y="6311072"/>
                <a:ext cx="93600" cy="159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2B321BE-9944-91B5-DBAF-D216CC050B2E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095037" y="6302432"/>
                  <a:ext cx="111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68AA958-B15B-61E2-DB0A-31930323E7CA}"/>
                    </a:ext>
                  </a:extLst>
                </p14:cNvPr>
                <p14:cNvContentPartPr/>
                <p14:nvPr/>
              </p14:nvContentPartPr>
              <p14:xfrm>
                <a:off x="3258477" y="6309992"/>
                <a:ext cx="128520" cy="174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68AA958-B15B-61E2-DB0A-31930323E7CA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249837" y="6300992"/>
                  <a:ext cx="146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A21F6AE-8BCB-E12D-ECDA-DA290A7A6259}"/>
                    </a:ext>
                  </a:extLst>
                </p14:cNvPr>
                <p14:cNvContentPartPr/>
                <p14:nvPr/>
              </p14:nvContentPartPr>
              <p14:xfrm>
                <a:off x="3452157" y="6325112"/>
                <a:ext cx="178200" cy="142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A21F6AE-8BCB-E12D-ECDA-DA290A7A625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443517" y="6316472"/>
                  <a:ext cx="195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A93BB8F-FC11-4615-0585-A0FA9F0A5CDA}"/>
                    </a:ext>
                  </a:extLst>
                </p14:cNvPr>
                <p14:cNvContentPartPr/>
                <p14:nvPr/>
              </p14:nvContentPartPr>
              <p14:xfrm>
                <a:off x="2823237" y="6543632"/>
                <a:ext cx="871200" cy="45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A93BB8F-FC11-4615-0585-A0FA9F0A5CD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814597" y="6534632"/>
                  <a:ext cx="888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B3137A2-C01B-EAF1-BC3A-AFF64C0C6799}"/>
                    </a:ext>
                  </a:extLst>
                </p14:cNvPr>
                <p14:cNvContentPartPr/>
                <p14:nvPr/>
              </p14:nvContentPartPr>
              <p14:xfrm>
                <a:off x="3772197" y="6279392"/>
                <a:ext cx="71280" cy="143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B3137A2-C01B-EAF1-BC3A-AFF64C0C679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3763197" y="6270752"/>
                  <a:ext cx="88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2BDD40A-CA8F-9D1C-4591-D9CD83EA5EEC}"/>
                    </a:ext>
                  </a:extLst>
                </p14:cNvPr>
                <p14:cNvContentPartPr/>
                <p14:nvPr/>
              </p14:nvContentPartPr>
              <p14:xfrm>
                <a:off x="3719277" y="6299912"/>
                <a:ext cx="151560" cy="20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2BDD40A-CA8F-9D1C-4591-D9CD83EA5EEC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3710277" y="6290912"/>
                  <a:ext cx="169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E608505-973D-883A-2525-4BD01B63C08B}"/>
                    </a:ext>
                  </a:extLst>
                </p14:cNvPr>
                <p14:cNvContentPartPr/>
                <p14:nvPr/>
              </p14:nvContentPartPr>
              <p14:xfrm>
                <a:off x="3190077" y="6611672"/>
                <a:ext cx="10800" cy="165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E608505-973D-883A-2525-4BD01B63C08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81077" y="6602672"/>
                  <a:ext cx="28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62B95C1-43FA-D84E-E8D2-33F6FAEE95F8}"/>
                    </a:ext>
                  </a:extLst>
                </p14:cNvPr>
                <p14:cNvContentPartPr/>
                <p14:nvPr/>
              </p14:nvContentPartPr>
              <p14:xfrm>
                <a:off x="3197277" y="6580352"/>
                <a:ext cx="138600" cy="198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62B95C1-43FA-D84E-E8D2-33F6FAEE95F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188637" y="6571712"/>
                  <a:ext cx="156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56FCA05-982F-BB0E-8702-AD28B0140420}"/>
                    </a:ext>
                  </a:extLst>
                </p14:cNvPr>
                <p14:cNvContentPartPr/>
                <p14:nvPr/>
              </p14:nvContentPartPr>
              <p14:xfrm>
                <a:off x="3381597" y="6671072"/>
                <a:ext cx="90360" cy="105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56FCA05-982F-BB0E-8702-AD28B0140420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372957" y="6662432"/>
                  <a:ext cx="10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DFD2019-97C8-E0C7-4643-D5233263A17A}"/>
                    </a:ext>
                  </a:extLst>
                </p14:cNvPr>
                <p14:cNvContentPartPr/>
                <p14:nvPr/>
              </p14:nvContentPartPr>
              <p14:xfrm>
                <a:off x="3519477" y="6587192"/>
                <a:ext cx="367560" cy="176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DFD2019-97C8-E0C7-4643-D5233263A17A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510837" y="6578192"/>
                  <a:ext cx="3852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6B4AFAE-84D9-D99D-7A74-1EF2919C9FDC}"/>
              </a:ext>
            </a:extLst>
          </p:cNvPr>
          <p:cNvGrpSpPr/>
          <p:nvPr/>
        </p:nvGrpSpPr>
        <p:grpSpPr>
          <a:xfrm>
            <a:off x="797517" y="6196592"/>
            <a:ext cx="1771560" cy="393480"/>
            <a:chOff x="797517" y="6196592"/>
            <a:chExt cx="177156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C4D49ED-3231-FA30-7FC3-8596D3374923}"/>
                    </a:ext>
                  </a:extLst>
                </p14:cNvPr>
                <p14:cNvContentPartPr/>
                <p14:nvPr/>
              </p14:nvContentPartPr>
              <p14:xfrm>
                <a:off x="2402397" y="6517712"/>
                <a:ext cx="142560" cy="5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C4D49ED-3231-FA30-7FC3-8596D3374923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393397" y="6508712"/>
                  <a:ext cx="160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62228DB-1E01-F00D-931F-A21DB73E431F}"/>
                    </a:ext>
                  </a:extLst>
                </p14:cNvPr>
                <p14:cNvContentPartPr/>
                <p14:nvPr/>
              </p14:nvContentPartPr>
              <p14:xfrm>
                <a:off x="2441277" y="6578912"/>
                <a:ext cx="127800" cy="11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62228DB-1E01-F00D-931F-A21DB73E431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432277" y="6569912"/>
                  <a:ext cx="145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4FE193B-247D-5014-DF33-2712B3D55598}"/>
                    </a:ext>
                  </a:extLst>
                </p14:cNvPr>
                <p14:cNvContentPartPr/>
                <p14:nvPr/>
              </p14:nvContentPartPr>
              <p14:xfrm>
                <a:off x="797517" y="6196592"/>
                <a:ext cx="104040" cy="129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4FE193B-247D-5014-DF33-2712B3D5559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88517" y="6187592"/>
                  <a:ext cx="121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2CB10F5-E399-36AB-1965-8C4584277450}"/>
                    </a:ext>
                  </a:extLst>
                </p14:cNvPr>
                <p14:cNvContentPartPr/>
                <p14:nvPr/>
              </p14:nvContentPartPr>
              <p14:xfrm>
                <a:off x="872037" y="6222512"/>
                <a:ext cx="147240" cy="214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2CB10F5-E399-36AB-1965-8C458427745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63397" y="6213512"/>
                  <a:ext cx="164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BEE32F0-BFAE-06F6-01D9-24F6B98BC6FF}"/>
                    </a:ext>
                  </a:extLst>
                </p14:cNvPr>
                <p14:cNvContentPartPr/>
                <p14:nvPr/>
              </p14:nvContentPartPr>
              <p14:xfrm>
                <a:off x="1039077" y="6259952"/>
                <a:ext cx="104760" cy="171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BEE32F0-BFAE-06F6-01D9-24F6B98BC6F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030437" y="6250952"/>
                  <a:ext cx="122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ECD16AC-FD5E-4380-C3C9-D13B8CBFB1B1}"/>
                    </a:ext>
                  </a:extLst>
                </p14:cNvPr>
                <p14:cNvContentPartPr/>
                <p14:nvPr/>
              </p14:nvContentPartPr>
              <p14:xfrm>
                <a:off x="1183797" y="6271832"/>
                <a:ext cx="131400" cy="167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ECD16AC-FD5E-4380-C3C9-D13B8CBFB1B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174797" y="6262832"/>
                  <a:ext cx="149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C3673A6-F050-991E-87EC-FA5B2A130CB7}"/>
                    </a:ext>
                  </a:extLst>
                </p14:cNvPr>
                <p14:cNvContentPartPr/>
                <p14:nvPr/>
              </p14:nvContentPartPr>
              <p14:xfrm>
                <a:off x="1419237" y="6300272"/>
                <a:ext cx="172080" cy="163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C3673A6-F050-991E-87EC-FA5B2A130CB7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410237" y="6291632"/>
                  <a:ext cx="189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5177BA4-E30F-CCE0-7FCA-8CC7B2F37A66}"/>
                    </a:ext>
                  </a:extLst>
                </p14:cNvPr>
                <p14:cNvContentPartPr/>
                <p14:nvPr/>
              </p14:nvContentPartPr>
              <p14:xfrm>
                <a:off x="1606797" y="6301712"/>
                <a:ext cx="158760" cy="149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5177BA4-E30F-CCE0-7FCA-8CC7B2F37A6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1598157" y="6292712"/>
                  <a:ext cx="176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E1A4A26-AD12-CE78-899F-D8C63D276984}"/>
                    </a:ext>
                  </a:extLst>
                </p14:cNvPr>
                <p14:cNvContentPartPr/>
                <p14:nvPr/>
              </p14:nvContentPartPr>
              <p14:xfrm>
                <a:off x="1766637" y="6318272"/>
                <a:ext cx="178560" cy="1321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E1A4A26-AD12-CE78-899F-D8C63D27698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757637" y="6309272"/>
                  <a:ext cx="196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67FDDE4-BA40-FC58-16F6-B47A974B8D3D}"/>
                    </a:ext>
                  </a:extLst>
                </p14:cNvPr>
                <p14:cNvContentPartPr/>
                <p14:nvPr/>
              </p14:nvContentPartPr>
              <p14:xfrm>
                <a:off x="2078037" y="6307832"/>
                <a:ext cx="109440" cy="1810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67FDDE4-BA40-FC58-16F6-B47A974B8D3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2069037" y="6299192"/>
                  <a:ext cx="127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4AC08BF-A0BE-0800-6F73-6DE2A4B55AA9}"/>
                    </a:ext>
                  </a:extLst>
                </p14:cNvPr>
                <p14:cNvContentPartPr/>
                <p14:nvPr/>
              </p14:nvContentPartPr>
              <p14:xfrm>
                <a:off x="2049597" y="6293072"/>
                <a:ext cx="255600" cy="20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4AC08BF-A0BE-0800-6F73-6DE2A4B55AA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2040957" y="6284072"/>
                  <a:ext cx="2732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3FA417A-8AF9-9E40-B8FA-443E31A12BB1}"/>
              </a:ext>
            </a:extLst>
          </p:cNvPr>
          <p:cNvGrpSpPr/>
          <p:nvPr/>
        </p:nvGrpSpPr>
        <p:grpSpPr>
          <a:xfrm>
            <a:off x="8403957" y="4838672"/>
            <a:ext cx="1449360" cy="1491120"/>
            <a:chOff x="8403957" y="4838672"/>
            <a:chExt cx="1449360" cy="14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7473FB0-38CC-ADD8-CF8F-FB5FA52A643E}"/>
                    </a:ext>
                  </a:extLst>
                </p14:cNvPr>
                <p14:cNvContentPartPr/>
                <p14:nvPr/>
              </p14:nvContentPartPr>
              <p14:xfrm>
                <a:off x="8403957" y="6166352"/>
                <a:ext cx="325800" cy="163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7473FB0-38CC-ADD8-CF8F-FB5FA52A643E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8395317" y="6157712"/>
                  <a:ext cx="343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D6D7F16-74D7-7A8E-3E31-2C5021A3E0D3}"/>
                    </a:ext>
                  </a:extLst>
                </p14:cNvPr>
                <p14:cNvContentPartPr/>
                <p14:nvPr/>
              </p14:nvContentPartPr>
              <p14:xfrm>
                <a:off x="8919837" y="6121712"/>
                <a:ext cx="242280" cy="193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D6D7F16-74D7-7A8E-3E31-2C5021A3E0D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910837" y="6113072"/>
                  <a:ext cx="259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D50931E-BE13-988D-DC3C-9D20815A52B3}"/>
                    </a:ext>
                  </a:extLst>
                </p14:cNvPr>
                <p14:cNvContentPartPr/>
                <p14:nvPr/>
              </p14:nvContentPartPr>
              <p14:xfrm>
                <a:off x="9236997" y="5980952"/>
                <a:ext cx="206640" cy="160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D50931E-BE13-988D-DC3C-9D20815A52B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9227997" y="5971952"/>
                  <a:ext cx="224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B2CD963-2BB7-6219-2E76-C275D4BB6E7B}"/>
                    </a:ext>
                  </a:extLst>
                </p14:cNvPr>
                <p14:cNvContentPartPr/>
                <p14:nvPr/>
              </p14:nvContentPartPr>
              <p14:xfrm>
                <a:off x="9039717" y="5112632"/>
                <a:ext cx="452520" cy="821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B2CD963-2BB7-6219-2E76-C275D4BB6E7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9031077" y="5103992"/>
                  <a:ext cx="470160" cy="8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E9D06EF-8F00-2E26-AF4A-94BEDCB57735}"/>
                    </a:ext>
                  </a:extLst>
                </p14:cNvPr>
                <p14:cNvContentPartPr/>
                <p14:nvPr/>
              </p14:nvContentPartPr>
              <p14:xfrm>
                <a:off x="8947557" y="5809592"/>
                <a:ext cx="237240" cy="142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E9D06EF-8F00-2E26-AF4A-94BEDCB57735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938917" y="5800592"/>
                  <a:ext cx="254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777929E-718B-8BDE-B155-3F922BA5B94B}"/>
                    </a:ext>
                  </a:extLst>
                </p14:cNvPr>
                <p14:cNvContentPartPr/>
                <p14:nvPr/>
              </p14:nvContentPartPr>
              <p14:xfrm>
                <a:off x="9620037" y="4918952"/>
                <a:ext cx="233280" cy="191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777929E-718B-8BDE-B155-3F922BA5B94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611397" y="4910312"/>
                  <a:ext cx="250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BA48C5E-627A-2205-EC61-70E5A792085D}"/>
                    </a:ext>
                  </a:extLst>
                </p14:cNvPr>
                <p14:cNvContentPartPr/>
                <p14:nvPr/>
              </p14:nvContentPartPr>
              <p14:xfrm>
                <a:off x="9757917" y="5250512"/>
                <a:ext cx="30600" cy="5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BA48C5E-627A-2205-EC61-70E5A792085D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749277" y="5241872"/>
                  <a:ext cx="48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E293BEF-4B3F-CE7E-40F3-69AB10308F86}"/>
                    </a:ext>
                  </a:extLst>
                </p14:cNvPr>
                <p14:cNvContentPartPr/>
                <p14:nvPr/>
              </p14:nvContentPartPr>
              <p14:xfrm>
                <a:off x="8541837" y="5529872"/>
                <a:ext cx="110880" cy="4899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E293BEF-4B3F-CE7E-40F3-69AB10308F8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532837" y="5520872"/>
                  <a:ext cx="1285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7430B90-A012-E8A3-AFF9-B39CEE9C2D99}"/>
                    </a:ext>
                  </a:extLst>
                </p14:cNvPr>
                <p14:cNvContentPartPr/>
                <p14:nvPr/>
              </p14:nvContentPartPr>
              <p14:xfrm>
                <a:off x="8492157" y="5812112"/>
                <a:ext cx="221040" cy="228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7430B90-A012-E8A3-AFF9-B39CEE9C2D9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8483517" y="5803472"/>
                  <a:ext cx="238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35F12E4-F2A4-4062-B44C-0FA470F61C12}"/>
                    </a:ext>
                  </a:extLst>
                </p14:cNvPr>
                <p14:cNvContentPartPr/>
                <p14:nvPr/>
              </p14:nvContentPartPr>
              <p14:xfrm>
                <a:off x="8709597" y="5186072"/>
                <a:ext cx="40320" cy="230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35F12E4-F2A4-4062-B44C-0FA470F61C12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8700957" y="5177072"/>
                  <a:ext cx="57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9F69614-58C9-E49A-AAE1-DAAA9B690F2A}"/>
                    </a:ext>
                  </a:extLst>
                </p14:cNvPr>
                <p14:cNvContentPartPr/>
                <p14:nvPr/>
              </p14:nvContentPartPr>
              <p14:xfrm>
                <a:off x="8836677" y="5091392"/>
                <a:ext cx="108720" cy="231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9F69614-58C9-E49A-AAE1-DAAA9B690F2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828037" y="5082392"/>
                  <a:ext cx="126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77C6BBA-638F-3BC3-52B7-B21CABD7E6DF}"/>
                    </a:ext>
                  </a:extLst>
                </p14:cNvPr>
                <p14:cNvContentPartPr/>
                <p14:nvPr/>
              </p14:nvContentPartPr>
              <p14:xfrm>
                <a:off x="8988237" y="5029832"/>
                <a:ext cx="131760" cy="207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77C6BBA-638F-3BC3-52B7-B21CABD7E6D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8979237" y="5021192"/>
                  <a:ext cx="149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0229A21-FEC8-1DB9-0E5B-D54C3A9B804C}"/>
                    </a:ext>
                  </a:extLst>
                </p14:cNvPr>
                <p14:cNvContentPartPr/>
                <p14:nvPr/>
              </p14:nvContentPartPr>
              <p14:xfrm>
                <a:off x="9134757" y="4992392"/>
                <a:ext cx="119160" cy="183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0229A21-FEC8-1DB9-0E5B-D54C3A9B804C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125757" y="4983752"/>
                  <a:ext cx="136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D2E4F4B-736C-1299-59E0-C469297368BA}"/>
                    </a:ext>
                  </a:extLst>
                </p14:cNvPr>
                <p14:cNvContentPartPr/>
                <p14:nvPr/>
              </p14:nvContentPartPr>
              <p14:xfrm>
                <a:off x="9312597" y="4887272"/>
                <a:ext cx="8280" cy="19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D2E4F4B-736C-1299-59E0-C469297368BA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9303957" y="4878272"/>
                  <a:ext cx="25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C810F4D-FD44-4D5E-41DA-CE7B11E3213E}"/>
                    </a:ext>
                  </a:extLst>
                </p14:cNvPr>
                <p14:cNvContentPartPr/>
                <p14:nvPr/>
              </p14:nvContentPartPr>
              <p14:xfrm>
                <a:off x="9311517" y="4877192"/>
                <a:ext cx="190440" cy="159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C810F4D-FD44-4D5E-41DA-CE7B11E3213E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9302877" y="4868192"/>
                  <a:ext cx="208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E0E5035-73A1-DD3F-98BF-C230E68EDCBF}"/>
                    </a:ext>
                  </a:extLst>
                </p14:cNvPr>
                <p14:cNvContentPartPr/>
                <p14:nvPr/>
              </p14:nvContentPartPr>
              <p14:xfrm>
                <a:off x="9435357" y="4838672"/>
                <a:ext cx="139320" cy="290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E0E5035-73A1-DD3F-98BF-C230E68EDCB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9426717" y="4830032"/>
                  <a:ext cx="156960" cy="30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167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9DEB846-F649-D1F1-0AA1-4445B1591F6A}"/>
              </a:ext>
            </a:extLst>
          </p:cNvPr>
          <p:cNvGrpSpPr/>
          <p:nvPr/>
        </p:nvGrpSpPr>
        <p:grpSpPr>
          <a:xfrm>
            <a:off x="2506283" y="274528"/>
            <a:ext cx="1965240" cy="1573560"/>
            <a:chOff x="2800197" y="4511792"/>
            <a:chExt cx="1965240" cy="157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99E928F-7D08-678B-94D7-ADEA2F599BAF}"/>
                    </a:ext>
                  </a:extLst>
                </p14:cNvPr>
                <p14:cNvContentPartPr/>
                <p14:nvPr/>
              </p14:nvContentPartPr>
              <p14:xfrm>
                <a:off x="2809197" y="4511792"/>
                <a:ext cx="71280" cy="657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99E928F-7D08-678B-94D7-ADEA2F599BA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00197" y="4503152"/>
                  <a:ext cx="8892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9574F41-E1C7-8267-8444-CF094E652984}"/>
                    </a:ext>
                  </a:extLst>
                </p14:cNvPr>
                <p14:cNvContentPartPr/>
                <p14:nvPr/>
              </p14:nvContentPartPr>
              <p14:xfrm>
                <a:off x="2847357" y="5087432"/>
                <a:ext cx="1276560" cy="109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9574F41-E1C7-8267-8444-CF094E6529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8357" y="5078792"/>
                  <a:ext cx="12942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9ECC1CB-E35A-4912-494B-7897BAA2715A}"/>
                    </a:ext>
                  </a:extLst>
                </p14:cNvPr>
                <p14:cNvContentPartPr/>
                <p14:nvPr/>
              </p14:nvContentPartPr>
              <p14:xfrm>
                <a:off x="3123117" y="5077352"/>
                <a:ext cx="43560" cy="1555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9ECC1CB-E35A-4912-494B-7897BAA271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14477" y="5068352"/>
                  <a:ext cx="61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9743417-2F06-99E8-9C78-0A4AD1F0E98C}"/>
                    </a:ext>
                  </a:extLst>
                </p14:cNvPr>
                <p14:cNvContentPartPr/>
                <p14:nvPr/>
              </p14:nvContentPartPr>
              <p14:xfrm>
                <a:off x="2800197" y="5415032"/>
                <a:ext cx="135000" cy="2584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9743417-2F06-99E8-9C78-0A4AD1F0E9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91197" y="5406032"/>
                  <a:ext cx="152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B913C05-6D23-0906-8796-E01B9D94403F}"/>
                    </a:ext>
                  </a:extLst>
                </p14:cNvPr>
                <p14:cNvContentPartPr/>
                <p14:nvPr/>
              </p14:nvContentPartPr>
              <p14:xfrm>
                <a:off x="3012597" y="5386952"/>
                <a:ext cx="237240" cy="269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B913C05-6D23-0906-8796-E01B9D9440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03597" y="5377952"/>
                  <a:ext cx="2548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14F6278-CDD1-67E6-51E9-F86B497716E8}"/>
                    </a:ext>
                  </a:extLst>
                </p14:cNvPr>
                <p14:cNvContentPartPr/>
                <p14:nvPr/>
              </p14:nvContentPartPr>
              <p14:xfrm>
                <a:off x="3290517" y="5485952"/>
                <a:ext cx="213120" cy="122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14F6278-CDD1-67E6-51E9-F86B497716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81877" y="5477312"/>
                  <a:ext cx="2307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860710E-A13A-27D8-F80D-F6E0D41DE26D}"/>
                    </a:ext>
                  </a:extLst>
                </p14:cNvPr>
                <p14:cNvContentPartPr/>
                <p14:nvPr/>
              </p14:nvContentPartPr>
              <p14:xfrm>
                <a:off x="3676797" y="5303432"/>
                <a:ext cx="263520" cy="314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860710E-A13A-27D8-F80D-F6E0D41DE2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68157" y="5294432"/>
                  <a:ext cx="2811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9642598-6FA3-9CAF-919D-0A4920967D2F}"/>
                    </a:ext>
                  </a:extLst>
                </p14:cNvPr>
                <p14:cNvContentPartPr/>
                <p14:nvPr/>
              </p14:nvContentPartPr>
              <p14:xfrm>
                <a:off x="3669957" y="5459312"/>
                <a:ext cx="196920" cy="1515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9642598-6FA3-9CAF-919D-0A4920967D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60957" y="5450672"/>
                  <a:ext cx="214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7366F9D-FCBC-7C09-343E-317E566FDFBC}"/>
                    </a:ext>
                  </a:extLst>
                </p14:cNvPr>
                <p14:cNvContentPartPr/>
                <p14:nvPr/>
              </p14:nvContentPartPr>
              <p14:xfrm>
                <a:off x="3889917" y="5465792"/>
                <a:ext cx="119880" cy="1054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7366F9D-FCBC-7C09-343E-317E566FDF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81277" y="5456792"/>
                  <a:ext cx="1375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6C63FDA-EC69-701E-3FC4-B1C281C3F5DA}"/>
                    </a:ext>
                  </a:extLst>
                </p14:cNvPr>
                <p14:cNvContentPartPr/>
                <p14:nvPr/>
              </p14:nvContentPartPr>
              <p14:xfrm>
                <a:off x="4040037" y="5417552"/>
                <a:ext cx="131760" cy="163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6C63FDA-EC69-701E-3FC4-B1C281C3F5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31397" y="5408552"/>
                  <a:ext cx="149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B25BBA1-5C57-CA8D-CC7E-578B9A85DE06}"/>
                    </a:ext>
                  </a:extLst>
                </p14:cNvPr>
                <p14:cNvContentPartPr/>
                <p14:nvPr/>
              </p14:nvContentPartPr>
              <p14:xfrm>
                <a:off x="4230117" y="5402792"/>
                <a:ext cx="126720" cy="115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B25BBA1-5C57-CA8D-CC7E-578B9A85DE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21117" y="5394152"/>
                  <a:ext cx="1443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AFE0FDA-5185-8E43-75AD-A24B9803A0BA}"/>
                    </a:ext>
                  </a:extLst>
                </p14:cNvPr>
                <p14:cNvContentPartPr/>
                <p14:nvPr/>
              </p14:nvContentPartPr>
              <p14:xfrm>
                <a:off x="4356837" y="5445632"/>
                <a:ext cx="158760" cy="204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AFE0FDA-5185-8E43-75AD-A24B9803A0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47837" y="5436632"/>
                  <a:ext cx="176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1CF8189-EFCF-4E46-966F-ED0CC79758E5}"/>
                    </a:ext>
                  </a:extLst>
                </p14:cNvPr>
                <p14:cNvContentPartPr/>
                <p14:nvPr/>
              </p14:nvContentPartPr>
              <p14:xfrm>
                <a:off x="4593717" y="5440592"/>
                <a:ext cx="171720" cy="212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1CF8189-EFCF-4E46-966F-ED0CC79758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84717" y="5431952"/>
                  <a:ext cx="1893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75566BA-CB5E-F174-2322-35F8D8DAD362}"/>
                    </a:ext>
                  </a:extLst>
                </p14:cNvPr>
                <p14:cNvContentPartPr/>
                <p14:nvPr/>
              </p14:nvContentPartPr>
              <p14:xfrm>
                <a:off x="3108717" y="5902472"/>
                <a:ext cx="11160" cy="182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75566BA-CB5E-F174-2322-35F8D8DAD3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00077" y="5893832"/>
                  <a:ext cx="28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023AB18-E559-AAE4-FCBB-2E889526D870}"/>
                    </a:ext>
                  </a:extLst>
                </p14:cNvPr>
                <p14:cNvContentPartPr/>
                <p14:nvPr/>
              </p14:nvContentPartPr>
              <p14:xfrm>
                <a:off x="2967597" y="5832992"/>
                <a:ext cx="351000" cy="56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023AB18-E559-AAE4-FCBB-2E889526D87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58597" y="5824352"/>
                  <a:ext cx="3686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2F101F9-EA11-C0D6-F0D6-4BB966DBD279}"/>
                    </a:ext>
                  </a:extLst>
                </p14:cNvPr>
                <p14:cNvContentPartPr/>
                <p14:nvPr/>
              </p14:nvContentPartPr>
              <p14:xfrm>
                <a:off x="3232917" y="5926232"/>
                <a:ext cx="149040" cy="1551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2F101F9-EA11-C0D6-F0D6-4BB966DBD2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23917" y="5917592"/>
                  <a:ext cx="166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56F988F-ADCA-FBB0-3F13-CA3FD7817A83}"/>
                    </a:ext>
                  </a:extLst>
                </p14:cNvPr>
                <p14:cNvContentPartPr/>
                <p14:nvPr/>
              </p14:nvContentPartPr>
              <p14:xfrm>
                <a:off x="3417237" y="5839472"/>
                <a:ext cx="394200" cy="209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56F988F-ADCA-FBB0-3F13-CA3FD7817A8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08597" y="5830832"/>
                  <a:ext cx="411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C86EB59-4241-5109-E3D4-8DF0EBE67DF6}"/>
                    </a:ext>
                  </a:extLst>
                </p14:cNvPr>
                <p14:cNvContentPartPr/>
                <p14:nvPr/>
              </p14:nvContentPartPr>
              <p14:xfrm>
                <a:off x="3874437" y="5733272"/>
                <a:ext cx="102600" cy="2527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C86EB59-4241-5109-E3D4-8DF0EBE67DF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65797" y="5724272"/>
                  <a:ext cx="120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AB1C9641-0B56-E5B2-A47E-63A33BC7F98F}"/>
                    </a:ext>
                  </a:extLst>
                </p14:cNvPr>
                <p14:cNvContentPartPr/>
                <p14:nvPr/>
              </p14:nvContentPartPr>
              <p14:xfrm>
                <a:off x="3775797" y="5888432"/>
                <a:ext cx="119880" cy="417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AB1C9641-0B56-E5B2-A47E-63A33BC7F9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67157" y="5879792"/>
                  <a:ext cx="137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4D80428-AA49-DFFD-735F-3EDA0CBC0319}"/>
                    </a:ext>
                  </a:extLst>
                </p14:cNvPr>
                <p14:cNvContentPartPr/>
                <p14:nvPr/>
              </p14:nvContentPartPr>
              <p14:xfrm>
                <a:off x="2859597" y="4557152"/>
                <a:ext cx="423720" cy="503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4D80428-AA49-DFFD-735F-3EDA0CBC03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50597" y="4548152"/>
                  <a:ext cx="44136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82FA3D9-BD9C-DB38-1095-52C20AFD643F}"/>
                    </a:ext>
                  </a:extLst>
                </p14:cNvPr>
                <p14:cNvContentPartPr/>
                <p14:nvPr/>
              </p14:nvContentPartPr>
              <p14:xfrm>
                <a:off x="2924397" y="4816352"/>
                <a:ext cx="309960" cy="30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82FA3D9-BD9C-DB38-1095-52C20AFD64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915757" y="4807352"/>
                  <a:ext cx="327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78F12F1-A99B-ED6C-69F3-291CD1C6B8C8}"/>
                    </a:ext>
                  </a:extLst>
                </p14:cNvPr>
                <p14:cNvContentPartPr/>
                <p14:nvPr/>
              </p14:nvContentPartPr>
              <p14:xfrm>
                <a:off x="2940597" y="4668392"/>
                <a:ext cx="219600" cy="183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78F12F1-A99B-ED6C-69F3-291CD1C6B8C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31957" y="4659752"/>
                  <a:ext cx="237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8961112-CEE3-A962-5C84-81DACFFBEB2A}"/>
                    </a:ext>
                  </a:extLst>
                </p14:cNvPr>
                <p14:cNvContentPartPr/>
                <p14:nvPr/>
              </p14:nvContentPartPr>
              <p14:xfrm>
                <a:off x="3015117" y="4888712"/>
                <a:ext cx="192600" cy="38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8961112-CEE3-A962-5C84-81DACFFBEB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06117" y="4880072"/>
                  <a:ext cx="21024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293C756-9E52-0A21-5E8B-010ED5314103}"/>
              </a:ext>
            </a:extLst>
          </p:cNvPr>
          <p:cNvGrpSpPr/>
          <p:nvPr/>
        </p:nvGrpSpPr>
        <p:grpSpPr>
          <a:xfrm>
            <a:off x="6517763" y="1292608"/>
            <a:ext cx="423720" cy="225720"/>
            <a:chOff x="6811677" y="5529872"/>
            <a:chExt cx="4237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CC96E7B-D521-A104-AFA4-AB03E4B43753}"/>
                    </a:ext>
                  </a:extLst>
                </p14:cNvPr>
                <p14:cNvContentPartPr/>
                <p14:nvPr/>
              </p14:nvContentPartPr>
              <p14:xfrm>
                <a:off x="6841557" y="5547152"/>
                <a:ext cx="42840" cy="178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CC96E7B-D521-A104-AFA4-AB03E4B437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2557" y="5538152"/>
                  <a:ext cx="60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91F1955-46ED-F817-7A23-204AF908BAD3}"/>
                    </a:ext>
                  </a:extLst>
                </p14:cNvPr>
                <p14:cNvContentPartPr/>
                <p14:nvPr/>
              </p14:nvContentPartPr>
              <p14:xfrm>
                <a:off x="6811677" y="5538152"/>
                <a:ext cx="198000" cy="193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91F1955-46ED-F817-7A23-204AF908BAD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03037" y="5529152"/>
                  <a:ext cx="2156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45C0D8D-DD4D-52E5-E9F9-53BBEDCFEC32}"/>
                    </a:ext>
                  </a:extLst>
                </p14:cNvPr>
                <p14:cNvContentPartPr/>
                <p14:nvPr/>
              </p14:nvContentPartPr>
              <p14:xfrm>
                <a:off x="7029837" y="5529872"/>
                <a:ext cx="205560" cy="154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45C0D8D-DD4D-52E5-E9F9-53BBEDCFEC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021197" y="5521232"/>
                  <a:ext cx="2232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2B60455-E12E-2156-BB87-0908C120601F}"/>
                    </a:ext>
                  </a:extLst>
                </p14:cNvPr>
                <p14:cNvContentPartPr/>
                <p14:nvPr/>
              </p14:nvContentPartPr>
              <p14:xfrm>
                <a:off x="7060437" y="5630312"/>
                <a:ext cx="118440" cy="1252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2B60455-E12E-2156-BB87-0908C120601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51797" y="5621312"/>
                  <a:ext cx="13608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EFC5F05-39CB-F10A-977C-26C5805138D0}"/>
              </a:ext>
            </a:extLst>
          </p:cNvPr>
          <p:cNvGrpSpPr/>
          <p:nvPr/>
        </p:nvGrpSpPr>
        <p:grpSpPr>
          <a:xfrm>
            <a:off x="6213563" y="331048"/>
            <a:ext cx="1303920" cy="844200"/>
            <a:chOff x="6507477" y="4568312"/>
            <a:chExt cx="1303920" cy="84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74611EB-2557-31CE-2307-346355FB365A}"/>
                    </a:ext>
                  </a:extLst>
                </p14:cNvPr>
                <p14:cNvContentPartPr/>
                <p14:nvPr/>
              </p14:nvContentPartPr>
              <p14:xfrm>
                <a:off x="6507477" y="4619072"/>
                <a:ext cx="54720" cy="688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74611EB-2557-31CE-2307-346355FB36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98837" y="4610072"/>
                  <a:ext cx="72360" cy="70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A77AE29-303F-E0A5-5832-EAA07428B82E}"/>
                    </a:ext>
                  </a:extLst>
                </p14:cNvPr>
                <p14:cNvContentPartPr/>
                <p14:nvPr/>
              </p14:nvContentPartPr>
              <p14:xfrm>
                <a:off x="6595317" y="5224592"/>
                <a:ext cx="1216080" cy="612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A77AE29-303F-E0A5-5832-EAA07428B8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86677" y="5215952"/>
                  <a:ext cx="12337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6E75B0E-EA18-68CC-0AD9-E7E3C1D45386}"/>
                    </a:ext>
                  </a:extLst>
                </p14:cNvPr>
                <p14:cNvContentPartPr/>
                <p14:nvPr/>
              </p14:nvContentPartPr>
              <p14:xfrm>
                <a:off x="6893757" y="5224232"/>
                <a:ext cx="59040" cy="188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6E75B0E-EA18-68CC-0AD9-E7E3C1D453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84757" y="5215232"/>
                  <a:ext cx="76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D0E9F193-2DE9-E2A8-EAAA-5F433615AB7C}"/>
                    </a:ext>
                  </a:extLst>
                </p14:cNvPr>
                <p14:cNvContentPartPr/>
                <p14:nvPr/>
              </p14:nvContentPartPr>
              <p14:xfrm>
                <a:off x="6713397" y="4568312"/>
                <a:ext cx="326160" cy="605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D0E9F193-2DE9-E2A8-EAAA-5F433615AB7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04757" y="4559672"/>
                  <a:ext cx="343800" cy="6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F1160FB-84AD-0CD1-42F2-FF446A611C3E}"/>
                    </a:ext>
                  </a:extLst>
                </p14:cNvPr>
                <p14:cNvContentPartPr/>
                <p14:nvPr/>
              </p14:nvContentPartPr>
              <p14:xfrm>
                <a:off x="6789357" y="4902752"/>
                <a:ext cx="219960" cy="19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F1160FB-84AD-0CD1-42F2-FF446A611C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80357" y="4894112"/>
                  <a:ext cx="2376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3A708F0A-E279-BB3B-A9C8-C3F0C6391438}"/>
                    </a:ext>
                  </a:extLst>
                </p14:cNvPr>
                <p14:cNvContentPartPr/>
                <p14:nvPr/>
              </p14:nvContentPartPr>
              <p14:xfrm>
                <a:off x="6762357" y="4770272"/>
                <a:ext cx="217080" cy="36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3A708F0A-E279-BB3B-A9C8-C3F0C639143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53717" y="4761632"/>
                  <a:ext cx="234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8BF2E27-16B7-DF44-0765-DE5DBAFD4EBB}"/>
                    </a:ext>
                  </a:extLst>
                </p14:cNvPr>
                <p14:cNvContentPartPr/>
                <p14:nvPr/>
              </p14:nvContentPartPr>
              <p14:xfrm>
                <a:off x="6766677" y="5048552"/>
                <a:ext cx="226440" cy="18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8BF2E27-16B7-DF44-0765-DE5DBAFD4EB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57677" y="5039912"/>
                  <a:ext cx="2440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6D9F9471-9A75-81FA-3A16-F8FB1355C22E}"/>
              </a:ext>
            </a:extLst>
          </p:cNvPr>
          <p:cNvGrpSpPr/>
          <p:nvPr/>
        </p:nvGrpSpPr>
        <p:grpSpPr>
          <a:xfrm>
            <a:off x="4606163" y="254368"/>
            <a:ext cx="1222200" cy="1098360"/>
            <a:chOff x="4900077" y="4491632"/>
            <a:chExt cx="1222200" cy="10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64AF026-1016-B8E2-29F4-41FD3F3639E4}"/>
                    </a:ext>
                  </a:extLst>
                </p14:cNvPr>
                <p14:cNvContentPartPr/>
                <p14:nvPr/>
              </p14:nvContentPartPr>
              <p14:xfrm>
                <a:off x="4900077" y="4934792"/>
                <a:ext cx="1121760" cy="1857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64AF026-1016-B8E2-29F4-41FD3F3639E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891077" y="4926152"/>
                  <a:ext cx="1139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48A271D-C127-2665-3523-B3244A754E31}"/>
                    </a:ext>
                  </a:extLst>
                </p14:cNvPr>
                <p14:cNvContentPartPr/>
                <p14:nvPr/>
              </p14:nvContentPartPr>
              <p14:xfrm>
                <a:off x="5972157" y="4973672"/>
                <a:ext cx="150120" cy="181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48A271D-C127-2665-3523-B3244A754E3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63517" y="4964672"/>
                  <a:ext cx="1677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E4CBD4B-E480-0B08-B98A-2B2A89D1520E}"/>
                    </a:ext>
                  </a:extLst>
                </p14:cNvPr>
                <p14:cNvContentPartPr/>
                <p14:nvPr/>
              </p14:nvContentPartPr>
              <p14:xfrm>
                <a:off x="5237757" y="4491632"/>
                <a:ext cx="128160" cy="351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E4CBD4B-E480-0B08-B98A-2B2A89D1520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28757" y="4482992"/>
                  <a:ext cx="1458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A6CC786-5373-CAC8-6F38-680ADA849FCA}"/>
                    </a:ext>
                  </a:extLst>
                </p14:cNvPr>
                <p14:cNvContentPartPr/>
                <p14:nvPr/>
              </p14:nvContentPartPr>
              <p14:xfrm>
                <a:off x="5459157" y="4683152"/>
                <a:ext cx="132480" cy="112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A6CC786-5373-CAC8-6F38-680ADA849FC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50157" y="4674152"/>
                  <a:ext cx="15012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384311CC-9BB3-5C27-9F89-91A145D5D293}"/>
                    </a:ext>
                  </a:extLst>
                </p14:cNvPr>
                <p14:cNvContentPartPr/>
                <p14:nvPr/>
              </p14:nvContentPartPr>
              <p14:xfrm>
                <a:off x="5627637" y="4665512"/>
                <a:ext cx="133200" cy="102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384311CC-9BB3-5C27-9F89-91A145D5D29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618997" y="4656512"/>
                  <a:ext cx="150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B215660-82CA-E7CE-B29B-4B8B99F15910}"/>
                    </a:ext>
                  </a:extLst>
                </p14:cNvPr>
                <p14:cNvContentPartPr/>
                <p14:nvPr/>
              </p14:nvContentPartPr>
              <p14:xfrm>
                <a:off x="5267637" y="5102552"/>
                <a:ext cx="111240" cy="1846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B215660-82CA-E7CE-B29B-4B8B99F1591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258997" y="5093552"/>
                  <a:ext cx="128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27395AB-0676-6118-CF6D-10121FF8602E}"/>
                    </a:ext>
                  </a:extLst>
                </p14:cNvPr>
                <p14:cNvContentPartPr/>
                <p14:nvPr/>
              </p14:nvContentPartPr>
              <p14:xfrm>
                <a:off x="5495157" y="5172392"/>
                <a:ext cx="58680" cy="770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27395AB-0676-6118-CF6D-10121FF8602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86157" y="5163752"/>
                  <a:ext cx="76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6B5B0BB-52A4-59D6-FA07-57235CA435B9}"/>
                    </a:ext>
                  </a:extLst>
                </p14:cNvPr>
                <p14:cNvContentPartPr/>
                <p14:nvPr/>
              </p14:nvContentPartPr>
              <p14:xfrm>
                <a:off x="5583717" y="5161952"/>
                <a:ext cx="126360" cy="128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6B5B0BB-52A4-59D6-FA07-57235CA435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75077" y="5152952"/>
                  <a:ext cx="144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25F5815-11B3-621D-F3F5-BD20697934F5}"/>
                    </a:ext>
                  </a:extLst>
                </p14:cNvPr>
                <p14:cNvContentPartPr/>
                <p14:nvPr/>
              </p14:nvContentPartPr>
              <p14:xfrm>
                <a:off x="5696397" y="5166632"/>
                <a:ext cx="110160" cy="147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25F5815-11B3-621D-F3F5-BD20697934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87397" y="5157992"/>
                  <a:ext cx="127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7B99CBB-E32E-CD54-D206-5DA52F335248}"/>
                    </a:ext>
                  </a:extLst>
                </p14:cNvPr>
                <p14:cNvContentPartPr/>
                <p14:nvPr/>
              </p14:nvContentPartPr>
              <p14:xfrm>
                <a:off x="5468517" y="5351672"/>
                <a:ext cx="184320" cy="139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7B99CBB-E32E-CD54-D206-5DA52F33524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59517" y="5342672"/>
                  <a:ext cx="2019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4CE711F-26B9-3A30-F36E-FD3820867228}"/>
                    </a:ext>
                  </a:extLst>
                </p14:cNvPr>
                <p14:cNvContentPartPr/>
                <p14:nvPr/>
              </p14:nvContentPartPr>
              <p14:xfrm>
                <a:off x="5583717" y="5576312"/>
                <a:ext cx="27360" cy="136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4CE711F-26B9-3A30-F36E-FD38208672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75077" y="5567672"/>
                  <a:ext cx="4500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BCA9C4B-572B-D933-FFB0-43F0479BBEB6}"/>
              </a:ext>
            </a:extLst>
          </p:cNvPr>
          <p:cNvGrpSpPr/>
          <p:nvPr/>
        </p:nvGrpSpPr>
        <p:grpSpPr>
          <a:xfrm>
            <a:off x="4106483" y="1881208"/>
            <a:ext cx="1649160" cy="379080"/>
            <a:chOff x="4400397" y="6118472"/>
            <a:chExt cx="1649160" cy="37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6DD456-0FBD-C365-AA1E-7FD8776BF9B9}"/>
                    </a:ext>
                  </a:extLst>
                </p14:cNvPr>
                <p14:cNvContentPartPr/>
                <p14:nvPr/>
              </p14:nvContentPartPr>
              <p14:xfrm>
                <a:off x="4400397" y="6254552"/>
                <a:ext cx="25200" cy="243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6DD456-0FBD-C365-AA1E-7FD8776BF9B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91397" y="6245912"/>
                  <a:ext cx="428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5FD605E2-50D0-ECDE-DA7B-280E58C0651C}"/>
                    </a:ext>
                  </a:extLst>
                </p14:cNvPr>
                <p14:cNvContentPartPr/>
                <p14:nvPr/>
              </p14:nvContentPartPr>
              <p14:xfrm>
                <a:off x="4547997" y="6223232"/>
                <a:ext cx="148320" cy="203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5FD605E2-50D0-ECDE-DA7B-280E58C0651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538997" y="6214232"/>
                  <a:ext cx="1659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C9D2064D-7E83-78DF-15C5-321E5F2FEC18}"/>
                    </a:ext>
                  </a:extLst>
                </p14:cNvPr>
                <p14:cNvContentPartPr/>
                <p14:nvPr/>
              </p14:nvContentPartPr>
              <p14:xfrm>
                <a:off x="4702437" y="6231152"/>
                <a:ext cx="191520" cy="1904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C9D2064D-7E83-78DF-15C5-321E5F2FEC1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693797" y="6222152"/>
                  <a:ext cx="2091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74AD5FD-9343-C39D-C046-1DE52A3CD676}"/>
                    </a:ext>
                  </a:extLst>
                </p14:cNvPr>
                <p14:cNvContentPartPr/>
                <p14:nvPr/>
              </p14:nvContentPartPr>
              <p14:xfrm>
                <a:off x="5116797" y="6202352"/>
                <a:ext cx="9360" cy="2426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74AD5FD-9343-C39D-C046-1DE52A3CD6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08157" y="6193712"/>
                  <a:ext cx="27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7473EAE-29BF-B7E8-F778-7048868B942A}"/>
                    </a:ext>
                  </a:extLst>
                </p14:cNvPr>
                <p14:cNvContentPartPr/>
                <p14:nvPr/>
              </p14:nvContentPartPr>
              <p14:xfrm>
                <a:off x="5127237" y="6255632"/>
                <a:ext cx="180720" cy="1972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7473EAE-29BF-B7E8-F778-7048868B94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118237" y="6246992"/>
                  <a:ext cx="1983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BA0CF0B-19B9-A61B-7635-D9E63ECD6031}"/>
                    </a:ext>
                  </a:extLst>
                </p14:cNvPr>
                <p14:cNvContentPartPr/>
                <p14:nvPr/>
              </p14:nvContentPartPr>
              <p14:xfrm>
                <a:off x="5360157" y="6281912"/>
                <a:ext cx="96840" cy="128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BA0CF0B-19B9-A61B-7635-D9E63ECD603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351517" y="6272912"/>
                  <a:ext cx="1144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A774C3F6-E5D8-1843-2E90-2E82F7A93161}"/>
                    </a:ext>
                  </a:extLst>
                </p14:cNvPr>
                <p14:cNvContentPartPr/>
                <p14:nvPr/>
              </p14:nvContentPartPr>
              <p14:xfrm>
                <a:off x="5486517" y="6118472"/>
                <a:ext cx="326880" cy="275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A774C3F6-E5D8-1843-2E90-2E82F7A9316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77877" y="6109472"/>
                  <a:ext cx="3445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A12BA7F-C715-61E4-59D9-66AB5074E2B9}"/>
                    </a:ext>
                  </a:extLst>
                </p14:cNvPr>
                <p14:cNvContentPartPr/>
                <p14:nvPr/>
              </p14:nvContentPartPr>
              <p14:xfrm>
                <a:off x="5865957" y="6282632"/>
                <a:ext cx="183600" cy="155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A12BA7F-C715-61E4-59D9-66AB5074E2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56957" y="6273992"/>
                  <a:ext cx="20124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BDA2F5C-94B8-57D7-BA61-EA63F58A3BDA}"/>
              </a:ext>
            </a:extLst>
          </p:cNvPr>
          <p:cNvGrpSpPr/>
          <p:nvPr/>
        </p:nvGrpSpPr>
        <p:grpSpPr>
          <a:xfrm>
            <a:off x="6399323" y="2077048"/>
            <a:ext cx="204120" cy="124560"/>
            <a:chOff x="6693237" y="6314312"/>
            <a:chExt cx="204120" cy="12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718F277-13BE-2823-742F-18C5E6D29ADA}"/>
                    </a:ext>
                  </a:extLst>
                </p14:cNvPr>
                <p14:cNvContentPartPr/>
                <p14:nvPr/>
              </p14:nvContentPartPr>
              <p14:xfrm>
                <a:off x="6693237" y="6314312"/>
                <a:ext cx="195840" cy="129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718F277-13BE-2823-742F-18C5E6D29AD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84597" y="6305672"/>
                  <a:ext cx="213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C40C3D7-922C-CF16-3BCA-BED8E54137A5}"/>
                    </a:ext>
                  </a:extLst>
                </p14:cNvPr>
                <p14:cNvContentPartPr/>
                <p14:nvPr/>
              </p14:nvContentPartPr>
              <p14:xfrm>
                <a:off x="6724557" y="6416912"/>
                <a:ext cx="172800" cy="219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C40C3D7-922C-CF16-3BCA-BED8E54137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15917" y="6407912"/>
                  <a:ext cx="19044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F35CE8B9-6B45-A597-9C93-25F511FDCE60}"/>
                  </a:ext>
                </a:extLst>
              </p14:cNvPr>
              <p14:cNvContentPartPr/>
              <p14:nvPr/>
            </p14:nvContentPartPr>
            <p14:xfrm>
              <a:off x="7379963" y="1860328"/>
              <a:ext cx="25560" cy="13644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F35CE8B9-6B45-A597-9C93-25F511FDCE6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370963" y="1851328"/>
                <a:ext cx="4320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2B13932B-46D9-EAE5-2A54-4D57102E477B}"/>
                  </a:ext>
                </a:extLst>
              </p14:cNvPr>
              <p14:cNvContentPartPr/>
              <p14:nvPr/>
            </p14:nvContentPartPr>
            <p14:xfrm>
              <a:off x="7323803" y="1889848"/>
              <a:ext cx="250200" cy="2890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2B13932B-46D9-EAE5-2A54-4D57102E477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315163" y="1880848"/>
                <a:ext cx="2678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BED98F67-3180-2E18-5515-B328AC31057F}"/>
                  </a:ext>
                </a:extLst>
              </p14:cNvPr>
              <p14:cNvContentPartPr/>
              <p14:nvPr/>
            </p14:nvContentPartPr>
            <p14:xfrm>
              <a:off x="7508483" y="2099368"/>
              <a:ext cx="328320" cy="1868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BED98F67-3180-2E18-5515-B328AC31057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499843" y="2090368"/>
                <a:ext cx="3459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AEFBB23D-2394-6C3C-98C1-A588DA3B563D}"/>
                  </a:ext>
                </a:extLst>
              </p14:cNvPr>
              <p14:cNvContentPartPr/>
              <p14:nvPr/>
            </p14:nvContentPartPr>
            <p14:xfrm>
              <a:off x="3853763" y="2180008"/>
              <a:ext cx="58320" cy="777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AEFBB23D-2394-6C3C-98C1-A588DA3B563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844763" y="2171368"/>
                <a:ext cx="7596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1" name="Group 250">
            <a:extLst>
              <a:ext uri="{FF2B5EF4-FFF2-40B4-BE49-F238E27FC236}">
                <a16:creationId xmlns:a16="http://schemas.microsoft.com/office/drawing/2014/main" id="{24962EBD-EEF2-3E86-3E37-A34B8E2021DA}"/>
              </a:ext>
            </a:extLst>
          </p:cNvPr>
          <p:cNvGrpSpPr/>
          <p:nvPr/>
        </p:nvGrpSpPr>
        <p:grpSpPr>
          <a:xfrm>
            <a:off x="2529323" y="2023768"/>
            <a:ext cx="1063800" cy="517680"/>
            <a:chOff x="2823237" y="6261032"/>
            <a:chExt cx="1063800" cy="51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B5EAF70E-4DF2-D139-D20E-25F9ACE0B841}"/>
                    </a:ext>
                  </a:extLst>
                </p14:cNvPr>
                <p14:cNvContentPartPr/>
                <p14:nvPr/>
              </p14:nvContentPartPr>
              <p14:xfrm>
                <a:off x="2855637" y="6261032"/>
                <a:ext cx="70200" cy="1116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B5EAF70E-4DF2-D139-D20E-25F9ACE0B84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46997" y="6252392"/>
                  <a:ext cx="87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C3152AC-4D2A-C0B8-72C8-B44EC5C56F80}"/>
                    </a:ext>
                  </a:extLst>
                </p14:cNvPr>
                <p14:cNvContentPartPr/>
                <p14:nvPr/>
              </p14:nvContentPartPr>
              <p14:xfrm>
                <a:off x="2908557" y="6304232"/>
                <a:ext cx="102600" cy="172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C3152AC-4D2A-C0B8-72C8-B44EC5C56F8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99557" y="6295232"/>
                  <a:ext cx="120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E2B321BE-9944-91B5-DBAF-D216CC050B2E}"/>
                    </a:ext>
                  </a:extLst>
                </p14:cNvPr>
                <p14:cNvContentPartPr/>
                <p14:nvPr/>
              </p14:nvContentPartPr>
              <p14:xfrm>
                <a:off x="3104037" y="6311072"/>
                <a:ext cx="93600" cy="159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E2B321BE-9944-91B5-DBAF-D216CC050B2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95037" y="6302432"/>
                  <a:ext cx="111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68AA958-B15B-61E2-DB0A-31930323E7CA}"/>
                    </a:ext>
                  </a:extLst>
                </p14:cNvPr>
                <p14:cNvContentPartPr/>
                <p14:nvPr/>
              </p14:nvContentPartPr>
              <p14:xfrm>
                <a:off x="3258477" y="6309992"/>
                <a:ext cx="128520" cy="174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68AA958-B15B-61E2-DB0A-31930323E7C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49837" y="6300992"/>
                  <a:ext cx="1461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A21F6AE-8BCB-E12D-ECDA-DA290A7A6259}"/>
                    </a:ext>
                  </a:extLst>
                </p14:cNvPr>
                <p14:cNvContentPartPr/>
                <p14:nvPr/>
              </p14:nvContentPartPr>
              <p14:xfrm>
                <a:off x="3452157" y="6325112"/>
                <a:ext cx="178200" cy="1429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A21F6AE-8BCB-E12D-ECDA-DA290A7A62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43517" y="6316472"/>
                  <a:ext cx="195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A93BB8F-FC11-4615-0585-A0FA9F0A5CDA}"/>
                    </a:ext>
                  </a:extLst>
                </p14:cNvPr>
                <p14:cNvContentPartPr/>
                <p14:nvPr/>
              </p14:nvContentPartPr>
              <p14:xfrm>
                <a:off x="2823237" y="6543632"/>
                <a:ext cx="871200" cy="45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A93BB8F-FC11-4615-0585-A0FA9F0A5CD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814597" y="6534632"/>
                  <a:ext cx="8888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1B3137A2-C01B-EAF1-BC3A-AFF64C0C6799}"/>
                    </a:ext>
                  </a:extLst>
                </p14:cNvPr>
                <p14:cNvContentPartPr/>
                <p14:nvPr/>
              </p14:nvContentPartPr>
              <p14:xfrm>
                <a:off x="3772197" y="6279392"/>
                <a:ext cx="71280" cy="143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1B3137A2-C01B-EAF1-BC3A-AFF64C0C679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63197" y="6270752"/>
                  <a:ext cx="88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2BDD40A-CA8F-9D1C-4591-D9CD83EA5EEC}"/>
                    </a:ext>
                  </a:extLst>
                </p14:cNvPr>
                <p14:cNvContentPartPr/>
                <p14:nvPr/>
              </p14:nvContentPartPr>
              <p14:xfrm>
                <a:off x="3719277" y="6299912"/>
                <a:ext cx="151560" cy="20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2BDD40A-CA8F-9D1C-4591-D9CD83EA5E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10277" y="6290912"/>
                  <a:ext cx="1692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E608505-973D-883A-2525-4BD01B63C08B}"/>
                    </a:ext>
                  </a:extLst>
                </p14:cNvPr>
                <p14:cNvContentPartPr/>
                <p14:nvPr/>
              </p14:nvContentPartPr>
              <p14:xfrm>
                <a:off x="3190077" y="6611672"/>
                <a:ext cx="10800" cy="165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E608505-973D-883A-2525-4BD01B63C0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81077" y="6602672"/>
                  <a:ext cx="28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62B95C1-43FA-D84E-E8D2-33F6FAEE95F8}"/>
                    </a:ext>
                  </a:extLst>
                </p14:cNvPr>
                <p14:cNvContentPartPr/>
                <p14:nvPr/>
              </p14:nvContentPartPr>
              <p14:xfrm>
                <a:off x="3197277" y="6580352"/>
                <a:ext cx="138600" cy="198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62B95C1-43FA-D84E-E8D2-33F6FAEE95F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88637" y="6571712"/>
                  <a:ext cx="1562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56FCA05-982F-BB0E-8702-AD28B0140420}"/>
                    </a:ext>
                  </a:extLst>
                </p14:cNvPr>
                <p14:cNvContentPartPr/>
                <p14:nvPr/>
              </p14:nvContentPartPr>
              <p14:xfrm>
                <a:off x="3381597" y="6671072"/>
                <a:ext cx="90360" cy="105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56FCA05-982F-BB0E-8702-AD28B01404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72957" y="6662432"/>
                  <a:ext cx="10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DFD2019-97C8-E0C7-4643-D5233263A17A}"/>
                    </a:ext>
                  </a:extLst>
                </p14:cNvPr>
                <p14:cNvContentPartPr/>
                <p14:nvPr/>
              </p14:nvContentPartPr>
              <p14:xfrm>
                <a:off x="3519477" y="6587192"/>
                <a:ext cx="367560" cy="176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DFD2019-97C8-E0C7-4643-D5233263A17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510837" y="6578192"/>
                  <a:ext cx="38520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86B4AFAE-84D9-D99D-7A74-1EF2919C9FDC}"/>
              </a:ext>
            </a:extLst>
          </p:cNvPr>
          <p:cNvGrpSpPr/>
          <p:nvPr/>
        </p:nvGrpSpPr>
        <p:grpSpPr>
          <a:xfrm>
            <a:off x="503603" y="1959328"/>
            <a:ext cx="1771560" cy="393480"/>
            <a:chOff x="797517" y="6196592"/>
            <a:chExt cx="177156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C4D49ED-3231-FA30-7FC3-8596D3374923}"/>
                    </a:ext>
                  </a:extLst>
                </p14:cNvPr>
                <p14:cNvContentPartPr/>
                <p14:nvPr/>
              </p14:nvContentPartPr>
              <p14:xfrm>
                <a:off x="2402397" y="6517712"/>
                <a:ext cx="142560" cy="50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C4D49ED-3231-FA30-7FC3-8596D337492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93397" y="6508712"/>
                  <a:ext cx="1602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D62228DB-1E01-F00D-931F-A21DB73E431F}"/>
                    </a:ext>
                  </a:extLst>
                </p14:cNvPr>
                <p14:cNvContentPartPr/>
                <p14:nvPr/>
              </p14:nvContentPartPr>
              <p14:xfrm>
                <a:off x="2441277" y="6578912"/>
                <a:ext cx="127800" cy="11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D62228DB-1E01-F00D-931F-A21DB73E431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32277" y="6569912"/>
                  <a:ext cx="145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4FE193B-247D-5014-DF33-2712B3D55598}"/>
                    </a:ext>
                  </a:extLst>
                </p14:cNvPr>
                <p14:cNvContentPartPr/>
                <p14:nvPr/>
              </p14:nvContentPartPr>
              <p14:xfrm>
                <a:off x="797517" y="6196592"/>
                <a:ext cx="104040" cy="129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4FE193B-247D-5014-DF33-2712B3D5559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8517" y="6187592"/>
                  <a:ext cx="121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2CB10F5-E399-36AB-1965-8C4584277450}"/>
                    </a:ext>
                  </a:extLst>
                </p14:cNvPr>
                <p14:cNvContentPartPr/>
                <p14:nvPr/>
              </p14:nvContentPartPr>
              <p14:xfrm>
                <a:off x="872037" y="6222512"/>
                <a:ext cx="147240" cy="2145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2CB10F5-E399-36AB-1965-8C458427745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3397" y="6213512"/>
                  <a:ext cx="164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BEE32F0-BFAE-06F6-01D9-24F6B98BC6FF}"/>
                    </a:ext>
                  </a:extLst>
                </p14:cNvPr>
                <p14:cNvContentPartPr/>
                <p14:nvPr/>
              </p14:nvContentPartPr>
              <p14:xfrm>
                <a:off x="1039077" y="6259952"/>
                <a:ext cx="104760" cy="1717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BEE32F0-BFAE-06F6-01D9-24F6B98BC6F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30437" y="6250952"/>
                  <a:ext cx="1224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ECD16AC-FD5E-4380-C3C9-D13B8CBFB1B1}"/>
                    </a:ext>
                  </a:extLst>
                </p14:cNvPr>
                <p14:cNvContentPartPr/>
                <p14:nvPr/>
              </p14:nvContentPartPr>
              <p14:xfrm>
                <a:off x="1183797" y="6271832"/>
                <a:ext cx="131400" cy="167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ECD16AC-FD5E-4380-C3C9-D13B8CBFB1B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74797" y="6262832"/>
                  <a:ext cx="149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C3673A6-F050-991E-87EC-FA5B2A130CB7}"/>
                    </a:ext>
                  </a:extLst>
                </p14:cNvPr>
                <p14:cNvContentPartPr/>
                <p14:nvPr/>
              </p14:nvContentPartPr>
              <p14:xfrm>
                <a:off x="1419237" y="6300272"/>
                <a:ext cx="172080" cy="163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C3673A6-F050-991E-87EC-FA5B2A130CB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410237" y="6291632"/>
                  <a:ext cx="1897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75177BA4-E30F-CCE0-7FCA-8CC7B2F37A66}"/>
                    </a:ext>
                  </a:extLst>
                </p14:cNvPr>
                <p14:cNvContentPartPr/>
                <p14:nvPr/>
              </p14:nvContentPartPr>
              <p14:xfrm>
                <a:off x="1606797" y="6301712"/>
                <a:ext cx="158760" cy="149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75177BA4-E30F-CCE0-7FCA-8CC7B2F37A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598157" y="6292712"/>
                  <a:ext cx="176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8E1A4A26-AD12-CE78-899F-D8C63D276984}"/>
                    </a:ext>
                  </a:extLst>
                </p14:cNvPr>
                <p14:cNvContentPartPr/>
                <p14:nvPr/>
              </p14:nvContentPartPr>
              <p14:xfrm>
                <a:off x="1766637" y="6318272"/>
                <a:ext cx="178560" cy="1321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8E1A4A26-AD12-CE78-899F-D8C63D27698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757637" y="6309272"/>
                  <a:ext cx="1962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67FDDE4-BA40-FC58-16F6-B47A974B8D3D}"/>
                    </a:ext>
                  </a:extLst>
                </p14:cNvPr>
                <p14:cNvContentPartPr/>
                <p14:nvPr/>
              </p14:nvContentPartPr>
              <p14:xfrm>
                <a:off x="2078037" y="6307832"/>
                <a:ext cx="109440" cy="18108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67FDDE4-BA40-FC58-16F6-B47A974B8D3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069037" y="6299192"/>
                  <a:ext cx="1270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4AC08BF-A0BE-0800-6F73-6DE2A4B55AA9}"/>
                    </a:ext>
                  </a:extLst>
                </p14:cNvPr>
                <p14:cNvContentPartPr/>
                <p14:nvPr/>
              </p14:nvContentPartPr>
              <p14:xfrm>
                <a:off x="2049597" y="6293072"/>
                <a:ext cx="255600" cy="208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4AC08BF-A0BE-0800-6F73-6DE2A4B55AA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40957" y="6284072"/>
                  <a:ext cx="27324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3FA417A-8AF9-9E40-B8FA-443E31A12BB1}"/>
              </a:ext>
            </a:extLst>
          </p:cNvPr>
          <p:cNvGrpSpPr/>
          <p:nvPr/>
        </p:nvGrpSpPr>
        <p:grpSpPr>
          <a:xfrm>
            <a:off x="8110043" y="601408"/>
            <a:ext cx="1449360" cy="1491120"/>
            <a:chOff x="8403957" y="4838672"/>
            <a:chExt cx="1449360" cy="14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7473FB0-38CC-ADD8-CF8F-FB5FA52A643E}"/>
                    </a:ext>
                  </a:extLst>
                </p14:cNvPr>
                <p14:cNvContentPartPr/>
                <p14:nvPr/>
              </p14:nvContentPartPr>
              <p14:xfrm>
                <a:off x="8403957" y="6166352"/>
                <a:ext cx="325800" cy="1634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7473FB0-38CC-ADD8-CF8F-FB5FA52A643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95317" y="6157712"/>
                  <a:ext cx="343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D6D7F16-74D7-7A8E-3E31-2C5021A3E0D3}"/>
                    </a:ext>
                  </a:extLst>
                </p14:cNvPr>
                <p14:cNvContentPartPr/>
                <p14:nvPr/>
              </p14:nvContentPartPr>
              <p14:xfrm>
                <a:off x="8919837" y="6121712"/>
                <a:ext cx="242280" cy="1936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D6D7F16-74D7-7A8E-3E31-2C5021A3E0D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10837" y="6113072"/>
                  <a:ext cx="259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8D50931E-BE13-988D-DC3C-9D20815A52B3}"/>
                    </a:ext>
                  </a:extLst>
                </p14:cNvPr>
                <p14:cNvContentPartPr/>
                <p14:nvPr/>
              </p14:nvContentPartPr>
              <p14:xfrm>
                <a:off x="9236997" y="5980952"/>
                <a:ext cx="206640" cy="1602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8D50931E-BE13-988D-DC3C-9D20815A52B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27997" y="5971952"/>
                  <a:ext cx="224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B2CD963-2BB7-6219-2E76-C275D4BB6E7B}"/>
                    </a:ext>
                  </a:extLst>
                </p14:cNvPr>
                <p14:cNvContentPartPr/>
                <p14:nvPr/>
              </p14:nvContentPartPr>
              <p14:xfrm>
                <a:off x="9039717" y="5112632"/>
                <a:ext cx="452520" cy="8215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B2CD963-2BB7-6219-2E76-C275D4BB6E7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031077" y="5103992"/>
                  <a:ext cx="470160" cy="83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AE9D06EF-8F00-2E26-AF4A-94BEDCB57735}"/>
                    </a:ext>
                  </a:extLst>
                </p14:cNvPr>
                <p14:cNvContentPartPr/>
                <p14:nvPr/>
              </p14:nvContentPartPr>
              <p14:xfrm>
                <a:off x="8947557" y="5809592"/>
                <a:ext cx="237240" cy="1429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AE9D06EF-8F00-2E26-AF4A-94BEDCB577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938917" y="5800592"/>
                  <a:ext cx="254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C777929E-718B-8BDE-B155-3F922BA5B94B}"/>
                    </a:ext>
                  </a:extLst>
                </p14:cNvPr>
                <p14:cNvContentPartPr/>
                <p14:nvPr/>
              </p14:nvContentPartPr>
              <p14:xfrm>
                <a:off x="9620037" y="4918952"/>
                <a:ext cx="233280" cy="1918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C777929E-718B-8BDE-B155-3F922BA5B94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11397" y="4910312"/>
                  <a:ext cx="2509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0BA48C5E-627A-2205-EC61-70E5A792085D}"/>
                    </a:ext>
                  </a:extLst>
                </p14:cNvPr>
                <p14:cNvContentPartPr/>
                <p14:nvPr/>
              </p14:nvContentPartPr>
              <p14:xfrm>
                <a:off x="9757917" y="5250512"/>
                <a:ext cx="30600" cy="5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0BA48C5E-627A-2205-EC61-70E5A792085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49277" y="5241872"/>
                  <a:ext cx="482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E293BEF-4B3F-CE7E-40F3-69AB10308F86}"/>
                    </a:ext>
                  </a:extLst>
                </p14:cNvPr>
                <p14:cNvContentPartPr/>
                <p14:nvPr/>
              </p14:nvContentPartPr>
              <p14:xfrm>
                <a:off x="8541837" y="5529872"/>
                <a:ext cx="110880" cy="4899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E293BEF-4B3F-CE7E-40F3-69AB10308F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532837" y="5520872"/>
                  <a:ext cx="12852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7430B90-A012-E8A3-AFF9-B39CEE9C2D99}"/>
                    </a:ext>
                  </a:extLst>
                </p14:cNvPr>
                <p14:cNvContentPartPr/>
                <p14:nvPr/>
              </p14:nvContentPartPr>
              <p14:xfrm>
                <a:off x="8492157" y="5812112"/>
                <a:ext cx="221040" cy="228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7430B90-A012-E8A3-AFF9-B39CEE9C2D9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83517" y="5803472"/>
                  <a:ext cx="238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635F12E4-F2A4-4062-B44C-0FA470F61C12}"/>
                    </a:ext>
                  </a:extLst>
                </p14:cNvPr>
                <p14:cNvContentPartPr/>
                <p14:nvPr/>
              </p14:nvContentPartPr>
              <p14:xfrm>
                <a:off x="8709597" y="5186072"/>
                <a:ext cx="40320" cy="230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635F12E4-F2A4-4062-B44C-0FA470F61C1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00957" y="5177072"/>
                  <a:ext cx="57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E9F69614-58C9-E49A-AAE1-DAAA9B690F2A}"/>
                    </a:ext>
                  </a:extLst>
                </p14:cNvPr>
                <p14:cNvContentPartPr/>
                <p14:nvPr/>
              </p14:nvContentPartPr>
              <p14:xfrm>
                <a:off x="8836677" y="5091392"/>
                <a:ext cx="108720" cy="2318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E9F69614-58C9-E49A-AAE1-DAAA9B690F2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828037" y="5082392"/>
                  <a:ext cx="126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77C6BBA-638F-3BC3-52B7-B21CABD7E6DF}"/>
                    </a:ext>
                  </a:extLst>
                </p14:cNvPr>
                <p14:cNvContentPartPr/>
                <p14:nvPr/>
              </p14:nvContentPartPr>
              <p14:xfrm>
                <a:off x="8988237" y="5029832"/>
                <a:ext cx="131760" cy="2077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77C6BBA-638F-3BC3-52B7-B21CABD7E6D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979237" y="5021192"/>
                  <a:ext cx="149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F0229A21-FEC8-1DB9-0E5B-D54C3A9B804C}"/>
                    </a:ext>
                  </a:extLst>
                </p14:cNvPr>
                <p14:cNvContentPartPr/>
                <p14:nvPr/>
              </p14:nvContentPartPr>
              <p14:xfrm>
                <a:off x="9134757" y="4992392"/>
                <a:ext cx="119160" cy="18324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F0229A21-FEC8-1DB9-0E5B-D54C3A9B804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25757" y="4983752"/>
                  <a:ext cx="136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D2E4F4B-736C-1299-59E0-C469297368BA}"/>
                    </a:ext>
                  </a:extLst>
                </p14:cNvPr>
                <p14:cNvContentPartPr/>
                <p14:nvPr/>
              </p14:nvContentPartPr>
              <p14:xfrm>
                <a:off x="9312597" y="4887272"/>
                <a:ext cx="8280" cy="1908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D2E4F4B-736C-1299-59E0-C469297368B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303957" y="4878272"/>
                  <a:ext cx="25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C810F4D-FD44-4D5E-41DA-CE7B11E3213E}"/>
                    </a:ext>
                  </a:extLst>
                </p14:cNvPr>
                <p14:cNvContentPartPr/>
                <p14:nvPr/>
              </p14:nvContentPartPr>
              <p14:xfrm>
                <a:off x="9311517" y="4877192"/>
                <a:ext cx="190440" cy="159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C810F4D-FD44-4D5E-41DA-CE7B11E3213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302877" y="4868192"/>
                  <a:ext cx="2080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8E0E5035-73A1-DD3F-98BF-C230E68EDCBF}"/>
                    </a:ext>
                  </a:extLst>
                </p14:cNvPr>
                <p14:cNvContentPartPr/>
                <p14:nvPr/>
              </p14:nvContentPartPr>
              <p14:xfrm>
                <a:off x="9435357" y="4838672"/>
                <a:ext cx="139320" cy="290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8E0E5035-73A1-DD3F-98BF-C230E68EDC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26717" y="4830032"/>
                  <a:ext cx="156960" cy="30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82F5D375-8F97-BA15-0227-0254548B592A}"/>
              </a:ext>
            </a:extLst>
          </p:cNvPr>
          <p:cNvGrpSpPr/>
          <p:nvPr/>
        </p:nvGrpSpPr>
        <p:grpSpPr>
          <a:xfrm>
            <a:off x="584397" y="2883872"/>
            <a:ext cx="2016000" cy="339840"/>
            <a:chOff x="584397" y="2883872"/>
            <a:chExt cx="201600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3F54CDD-F231-00C1-86DE-9921A080AD0D}"/>
                    </a:ext>
                  </a:extLst>
                </p14:cNvPr>
                <p14:cNvContentPartPr/>
                <p14:nvPr/>
              </p14:nvContentPartPr>
              <p14:xfrm>
                <a:off x="584397" y="2883872"/>
                <a:ext cx="147960" cy="155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3F54CDD-F231-00C1-86DE-9921A080AD0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5397" y="2874872"/>
                  <a:ext cx="165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9CCD4C0-A6FD-D2A9-8E63-69B4F0392BE9}"/>
                    </a:ext>
                  </a:extLst>
                </p14:cNvPr>
                <p14:cNvContentPartPr/>
                <p14:nvPr/>
              </p14:nvContentPartPr>
              <p14:xfrm>
                <a:off x="690597" y="2893952"/>
                <a:ext cx="169560" cy="29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9CCD4C0-A6FD-D2A9-8E63-69B4F0392BE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1957" y="2885312"/>
                  <a:ext cx="18720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6DEA102-AF3F-8B38-45DB-88A7C68D4C0A}"/>
                    </a:ext>
                  </a:extLst>
                </p14:cNvPr>
                <p14:cNvContentPartPr/>
                <p14:nvPr/>
              </p14:nvContentPartPr>
              <p14:xfrm>
                <a:off x="849357" y="2974952"/>
                <a:ext cx="88560" cy="200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6DEA102-AF3F-8B38-45DB-88A7C68D4C0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40717" y="2965952"/>
                  <a:ext cx="106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B9D161F-4C33-57D7-C753-7726447B63C9}"/>
                    </a:ext>
                  </a:extLst>
                </p14:cNvPr>
                <p14:cNvContentPartPr/>
                <p14:nvPr/>
              </p14:nvContentPartPr>
              <p14:xfrm>
                <a:off x="1015317" y="2961632"/>
                <a:ext cx="181800" cy="23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B9D161F-4C33-57D7-C753-7726447B63C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06677" y="2952632"/>
                  <a:ext cx="1994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CA03124-21A0-911F-095F-8A24CBEBA5B3}"/>
                    </a:ext>
                  </a:extLst>
                </p14:cNvPr>
                <p14:cNvContentPartPr/>
                <p14:nvPr/>
              </p14:nvContentPartPr>
              <p14:xfrm>
                <a:off x="1338237" y="2990072"/>
                <a:ext cx="190800" cy="183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CA03124-21A0-911F-095F-8A24CBEBA5B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329237" y="2981432"/>
                  <a:ext cx="208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9D67CDD-F03C-237D-8BCA-5BD414A42C24}"/>
                    </a:ext>
                  </a:extLst>
                </p14:cNvPr>
                <p14:cNvContentPartPr/>
                <p14:nvPr/>
              </p14:nvContentPartPr>
              <p14:xfrm>
                <a:off x="1581597" y="3014192"/>
                <a:ext cx="249120" cy="185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9D67CDD-F03C-237D-8BCA-5BD414A42C2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72957" y="3005552"/>
                  <a:ext cx="2667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F9C2BDC-DCE9-8180-204A-42F0C829FE15}"/>
                    </a:ext>
                  </a:extLst>
                </p14:cNvPr>
                <p14:cNvContentPartPr/>
                <p14:nvPr/>
              </p14:nvContentPartPr>
              <p14:xfrm>
                <a:off x="1900557" y="3059192"/>
                <a:ext cx="208080" cy="164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F9C2BDC-DCE9-8180-204A-42F0C829FE1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891917" y="3050192"/>
                  <a:ext cx="225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AAED98A-AC8C-6863-5758-45569A9C4ED3}"/>
                    </a:ext>
                  </a:extLst>
                </p14:cNvPr>
                <p14:cNvContentPartPr/>
                <p14:nvPr/>
              </p14:nvContentPartPr>
              <p14:xfrm>
                <a:off x="2283957" y="3015632"/>
                <a:ext cx="199440" cy="204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AAED98A-AC8C-6863-5758-45569A9C4ED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74957" y="3006992"/>
                  <a:ext cx="217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D072EC3-AEF3-6683-A363-0AB7EFA31B59}"/>
                    </a:ext>
                  </a:extLst>
                </p14:cNvPr>
                <p14:cNvContentPartPr/>
                <p14:nvPr/>
              </p14:nvContentPartPr>
              <p14:xfrm>
                <a:off x="2330757" y="2978192"/>
                <a:ext cx="269640" cy="22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D072EC3-AEF3-6683-A363-0AB7EFA31B5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21757" y="2969192"/>
                  <a:ext cx="287280" cy="3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72EF62CE-96C2-3293-FFDB-231D5E8D9F09}"/>
              </a:ext>
            </a:extLst>
          </p:cNvPr>
          <p:cNvGrpSpPr/>
          <p:nvPr/>
        </p:nvGrpSpPr>
        <p:grpSpPr>
          <a:xfrm>
            <a:off x="4313637" y="2981432"/>
            <a:ext cx="339120" cy="502200"/>
            <a:chOff x="4313637" y="2981432"/>
            <a:chExt cx="339120" cy="50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6AD2630-F9B5-ED2D-3FC0-09A6AD535230}"/>
                    </a:ext>
                  </a:extLst>
                </p14:cNvPr>
                <p14:cNvContentPartPr/>
                <p14:nvPr/>
              </p14:nvContentPartPr>
              <p14:xfrm>
                <a:off x="4313637" y="2981432"/>
                <a:ext cx="16560" cy="1436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6AD2630-F9B5-ED2D-3FC0-09A6AD53523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04997" y="2972432"/>
                  <a:ext cx="342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FF5B467-1C6B-07A0-2008-55745C5A40EF}"/>
                    </a:ext>
                  </a:extLst>
                </p14:cNvPr>
                <p14:cNvContentPartPr/>
                <p14:nvPr/>
              </p14:nvContentPartPr>
              <p14:xfrm>
                <a:off x="4313637" y="3012392"/>
                <a:ext cx="214560" cy="279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FF5B467-1C6B-07A0-2008-55745C5A40E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04997" y="3003752"/>
                  <a:ext cx="232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917CB02-7224-60C0-E7E4-1712429A3706}"/>
                    </a:ext>
                  </a:extLst>
                </p14:cNvPr>
                <p14:cNvContentPartPr/>
                <p14:nvPr/>
              </p14:nvContentPartPr>
              <p14:xfrm>
                <a:off x="4410477" y="3284552"/>
                <a:ext cx="242280" cy="1990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917CB02-7224-60C0-E7E4-1712429A370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401477" y="3275552"/>
                  <a:ext cx="259920" cy="21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96A02EAD-4448-5E27-B84A-B33099101E97}"/>
                  </a:ext>
                </a:extLst>
              </p14:cNvPr>
              <p14:cNvContentPartPr/>
              <p14:nvPr/>
            </p14:nvContentPartPr>
            <p14:xfrm>
              <a:off x="4906557" y="3193472"/>
              <a:ext cx="2520" cy="50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96A02EAD-4448-5E27-B84A-B33099101E9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897917" y="3184832"/>
                <a:ext cx="2016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C934FCA6-E231-755C-3326-0661D3E70E4C}"/>
                  </a:ext>
                </a:extLst>
              </p14:cNvPr>
              <p14:cNvContentPartPr/>
              <p14:nvPr/>
            </p14:nvContentPartPr>
            <p14:xfrm>
              <a:off x="5214357" y="3117872"/>
              <a:ext cx="299160" cy="1220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C934FCA6-E231-755C-3326-0661D3E70E4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205717" y="3109232"/>
                <a:ext cx="3168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4CBF19A4-3C3D-A4CC-16D9-B64C4BC5C778}"/>
                  </a:ext>
                </a:extLst>
              </p14:cNvPr>
              <p14:cNvContentPartPr/>
              <p14:nvPr/>
            </p14:nvContentPartPr>
            <p14:xfrm>
              <a:off x="5782797" y="3211832"/>
              <a:ext cx="16560" cy="720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4CBF19A4-3C3D-A4CC-16D9-B64C4BC5C778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774157" y="3202832"/>
                <a:ext cx="3420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1" name="Group 280">
            <a:extLst>
              <a:ext uri="{FF2B5EF4-FFF2-40B4-BE49-F238E27FC236}">
                <a16:creationId xmlns:a16="http://schemas.microsoft.com/office/drawing/2014/main" id="{541C0852-61C2-01EB-E2F2-EC6170000B49}"/>
              </a:ext>
            </a:extLst>
          </p:cNvPr>
          <p:cNvGrpSpPr/>
          <p:nvPr/>
        </p:nvGrpSpPr>
        <p:grpSpPr>
          <a:xfrm>
            <a:off x="5993037" y="2994392"/>
            <a:ext cx="516960" cy="340920"/>
            <a:chOff x="5993037" y="2994392"/>
            <a:chExt cx="51696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6819C9A-B2F3-180A-4435-F8DA7FE4C137}"/>
                    </a:ext>
                  </a:extLst>
                </p14:cNvPr>
                <p14:cNvContentPartPr/>
                <p14:nvPr/>
              </p14:nvContentPartPr>
              <p14:xfrm>
                <a:off x="5993037" y="3127592"/>
                <a:ext cx="190800" cy="2077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6819C9A-B2F3-180A-4435-F8DA7FE4C13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84037" y="3118952"/>
                  <a:ext cx="208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4B3953B1-ABA7-1CC7-24BD-12DA4D9FAB0E}"/>
                    </a:ext>
                  </a:extLst>
                </p14:cNvPr>
                <p14:cNvContentPartPr/>
                <p14:nvPr/>
              </p14:nvContentPartPr>
              <p14:xfrm>
                <a:off x="6291117" y="2994392"/>
                <a:ext cx="218880" cy="1472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4B3953B1-ABA7-1CC7-24BD-12DA4D9FAB0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82477" y="2985392"/>
                  <a:ext cx="23652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4FC564F2-95C9-96C6-626F-3EBE081F4548}"/>
              </a:ext>
            </a:extLst>
          </p:cNvPr>
          <p:cNvGrpSpPr/>
          <p:nvPr/>
        </p:nvGrpSpPr>
        <p:grpSpPr>
          <a:xfrm>
            <a:off x="3965877" y="3215792"/>
            <a:ext cx="121680" cy="68760"/>
            <a:chOff x="3965877" y="3215792"/>
            <a:chExt cx="121680" cy="6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877743C-AE8E-4956-DA49-FA39FD7F5E42}"/>
                    </a:ext>
                  </a:extLst>
                </p14:cNvPr>
                <p14:cNvContentPartPr/>
                <p14:nvPr/>
              </p14:nvContentPartPr>
              <p14:xfrm>
                <a:off x="3965877" y="3215792"/>
                <a:ext cx="121680" cy="32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877743C-AE8E-4956-DA49-FA39FD7F5E4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956877" y="3206792"/>
                  <a:ext cx="13932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BB410F1-DE82-82D7-BCAD-90428C7381C3}"/>
                    </a:ext>
                  </a:extLst>
                </p14:cNvPr>
                <p14:cNvContentPartPr/>
                <p14:nvPr/>
              </p14:nvContentPartPr>
              <p14:xfrm>
                <a:off x="3985317" y="3270872"/>
                <a:ext cx="99360" cy="136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BB410F1-DE82-82D7-BCAD-90428C7381C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976317" y="3262232"/>
                  <a:ext cx="117000" cy="3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76F37705-FFB7-5E0E-2B48-26E3A2335379}"/>
                  </a:ext>
                </a:extLst>
              </p14:cNvPr>
              <p14:cNvContentPartPr/>
              <p14:nvPr/>
            </p14:nvContentPartPr>
            <p14:xfrm>
              <a:off x="6881517" y="3199952"/>
              <a:ext cx="65880" cy="7488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76F37705-FFB7-5E0E-2B48-26E3A233537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872517" y="3190952"/>
                <a:ext cx="8352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C92EEEE-A496-C4F2-D131-AAC99BDFF97E}"/>
                  </a:ext>
                </a:extLst>
              </p14:cNvPr>
              <p14:cNvContentPartPr/>
              <p14:nvPr/>
            </p14:nvContentPartPr>
            <p14:xfrm>
              <a:off x="7116957" y="3101672"/>
              <a:ext cx="249120" cy="25632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C92EEEE-A496-C4F2-D131-AAC99BDFF97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108317" y="3093032"/>
                <a:ext cx="266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8E491FC2-90B3-8617-3B8C-30CF855F5ECC}"/>
                  </a:ext>
                </a:extLst>
              </p14:cNvPr>
              <p14:cNvContentPartPr/>
              <p14:nvPr/>
            </p14:nvContentPartPr>
            <p14:xfrm>
              <a:off x="389637" y="3032552"/>
              <a:ext cx="55080" cy="774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8E491FC2-90B3-8617-3B8C-30CF855F5EC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380637" y="3023552"/>
                <a:ext cx="727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273E9877-BA59-D55F-6301-DA4BA907DD2E}"/>
                  </a:ext>
                </a:extLst>
              </p14:cNvPr>
              <p14:cNvContentPartPr/>
              <p14:nvPr/>
            </p14:nvContentPartPr>
            <p14:xfrm>
              <a:off x="169677" y="2968832"/>
              <a:ext cx="226080" cy="19872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273E9877-BA59-D55F-6301-DA4BA907DD2E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61037" y="2959832"/>
                <a:ext cx="24372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33C97E96-A740-098D-0E1D-2FB96DA11C14}"/>
                  </a:ext>
                </a:extLst>
              </p14:cNvPr>
              <p14:cNvContentPartPr/>
              <p14:nvPr/>
            </p14:nvContentPartPr>
            <p14:xfrm>
              <a:off x="5208597" y="3595592"/>
              <a:ext cx="2173320" cy="277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33C97E96-A740-098D-0E1D-2FB96DA11C14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199597" y="3586952"/>
                <a:ext cx="2190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EAA99FBF-410E-6D70-8F24-A313467F4F20}"/>
                  </a:ext>
                </a:extLst>
              </p14:cNvPr>
              <p14:cNvContentPartPr/>
              <p14:nvPr/>
            </p14:nvContentPartPr>
            <p14:xfrm>
              <a:off x="6066477" y="3727712"/>
              <a:ext cx="376560" cy="1573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EAA99FBF-410E-6D70-8F24-A313467F4F20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057477" y="3719072"/>
                <a:ext cx="394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898A884A-A598-9086-E3DE-CCB742558D6D}"/>
                  </a:ext>
                </a:extLst>
              </p14:cNvPr>
              <p14:cNvContentPartPr/>
              <p14:nvPr/>
            </p14:nvContentPartPr>
            <p14:xfrm>
              <a:off x="246717" y="3429992"/>
              <a:ext cx="2300400" cy="309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898A884A-A598-9086-E3DE-CCB742558D6D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237717" y="3421352"/>
                <a:ext cx="2318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0B6C78C0-D15D-261E-65A0-A6B36419E115}"/>
                  </a:ext>
                </a:extLst>
              </p14:cNvPr>
              <p14:cNvContentPartPr/>
              <p14:nvPr/>
            </p14:nvContentPartPr>
            <p14:xfrm>
              <a:off x="1043037" y="3649232"/>
              <a:ext cx="324360" cy="17352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0B6C78C0-D15D-261E-65A0-A6B36419E11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34037" y="3640232"/>
                <a:ext cx="3420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72940C5E-73AE-EFA0-5D9C-84A336569DE1}"/>
                  </a:ext>
                </a:extLst>
              </p14:cNvPr>
              <p14:cNvContentPartPr/>
              <p14:nvPr/>
            </p14:nvContentPartPr>
            <p14:xfrm>
              <a:off x="765117" y="4575512"/>
              <a:ext cx="203760" cy="3070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72940C5E-73AE-EFA0-5D9C-84A336569DE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56117" y="4566512"/>
                <a:ext cx="2214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613E68CE-7A8D-38B1-3AB7-A4A546BCD722}"/>
                  </a:ext>
                </a:extLst>
              </p14:cNvPr>
              <p14:cNvContentPartPr/>
              <p14:nvPr/>
            </p14:nvContentPartPr>
            <p14:xfrm>
              <a:off x="1130517" y="4821032"/>
              <a:ext cx="3600" cy="7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613E68CE-7A8D-38B1-3AB7-A4A546BCD72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121877" y="4812032"/>
                <a:ext cx="2124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9E7D3FDB-82F0-C014-EC27-C4EABA1AC23A}"/>
                  </a:ext>
                </a:extLst>
              </p14:cNvPr>
              <p14:cNvContentPartPr/>
              <p14:nvPr/>
            </p14:nvContentPartPr>
            <p14:xfrm>
              <a:off x="1457037" y="4614032"/>
              <a:ext cx="176760" cy="1645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9E7D3FDB-82F0-C014-EC27-C4EABA1AC23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448037" y="4605032"/>
                <a:ext cx="1944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889E91D0-8EDB-EDD1-81DE-3E80986A4CEB}"/>
                  </a:ext>
                </a:extLst>
              </p14:cNvPr>
              <p14:cNvContentPartPr/>
              <p14:nvPr/>
            </p14:nvContentPartPr>
            <p14:xfrm>
              <a:off x="1598877" y="4616192"/>
              <a:ext cx="82080" cy="2635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889E91D0-8EDB-EDD1-81DE-3E80986A4CEB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589877" y="4607552"/>
                <a:ext cx="997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0F9CB37C-D843-E164-9E50-D0B98D13DDBA}"/>
                  </a:ext>
                </a:extLst>
              </p14:cNvPr>
              <p14:cNvContentPartPr/>
              <p14:nvPr/>
            </p14:nvContentPartPr>
            <p14:xfrm>
              <a:off x="1791837" y="4621232"/>
              <a:ext cx="28080" cy="21060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0F9CB37C-D843-E164-9E50-D0B98D13DDBA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782837" y="4612592"/>
                <a:ext cx="457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96BBCB50-8462-DC9B-24E8-EB1C519F85A3}"/>
                  </a:ext>
                </a:extLst>
              </p14:cNvPr>
              <p14:cNvContentPartPr/>
              <p14:nvPr/>
            </p14:nvContentPartPr>
            <p14:xfrm>
              <a:off x="1914957" y="4597112"/>
              <a:ext cx="177480" cy="2620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96BBCB50-8462-DC9B-24E8-EB1C519F85A3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905957" y="4588472"/>
                <a:ext cx="1951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ABAEDB48-2800-8E0E-79F3-26F8CAC3D8FF}"/>
                  </a:ext>
                </a:extLst>
              </p14:cNvPr>
              <p14:cNvContentPartPr/>
              <p14:nvPr/>
            </p14:nvContentPartPr>
            <p14:xfrm>
              <a:off x="2293317" y="4638152"/>
              <a:ext cx="140400" cy="1674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ABAEDB48-2800-8E0E-79F3-26F8CAC3D8FF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284317" y="4629512"/>
                <a:ext cx="1580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07CD91EA-B5F3-065C-4E98-23523B2C444C}"/>
                  </a:ext>
                </a:extLst>
              </p14:cNvPr>
              <p14:cNvContentPartPr/>
              <p14:nvPr/>
            </p14:nvContentPartPr>
            <p14:xfrm>
              <a:off x="2521197" y="4625192"/>
              <a:ext cx="156240" cy="1436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07CD91EA-B5F3-065C-4E98-23523B2C444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512557" y="4616192"/>
                <a:ext cx="1738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7134B83-6786-160F-A7F4-EBEC06B70A57}"/>
                  </a:ext>
                </a:extLst>
              </p14:cNvPr>
              <p14:cNvContentPartPr/>
              <p14:nvPr/>
            </p14:nvContentPartPr>
            <p14:xfrm>
              <a:off x="2799117" y="4629512"/>
              <a:ext cx="150480" cy="13572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7134B83-6786-160F-A7F4-EBEC06B70A57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790117" y="4620872"/>
                <a:ext cx="1681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EF836F0B-49F6-1399-B037-D87E3C6DA7D1}"/>
                  </a:ext>
                </a:extLst>
              </p14:cNvPr>
              <p14:cNvContentPartPr/>
              <p14:nvPr/>
            </p14:nvContentPartPr>
            <p14:xfrm>
              <a:off x="3113397" y="4616192"/>
              <a:ext cx="168480" cy="18180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EF836F0B-49F6-1399-B037-D87E3C6DA7D1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3104757" y="4607192"/>
                <a:ext cx="1861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E02F56E1-7DF9-5218-F6FD-085973FC2C5A}"/>
                  </a:ext>
                </a:extLst>
              </p14:cNvPr>
              <p14:cNvContentPartPr/>
              <p14:nvPr/>
            </p14:nvContentPartPr>
            <p14:xfrm>
              <a:off x="3105477" y="4576592"/>
              <a:ext cx="355320" cy="295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E02F56E1-7DF9-5218-F6FD-085973FC2C5A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3096837" y="4567592"/>
                <a:ext cx="3729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CFDD6DF3-3E94-72AA-C281-AD15BC0F74EF}"/>
                  </a:ext>
                </a:extLst>
              </p14:cNvPr>
              <p14:cNvContentPartPr/>
              <p14:nvPr/>
            </p14:nvContentPartPr>
            <p14:xfrm>
              <a:off x="662877" y="5118032"/>
              <a:ext cx="3065400" cy="680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CFDD6DF3-3E94-72AA-C281-AD15BC0F74E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53877" y="5109032"/>
                <a:ext cx="30830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D8E447F-1B75-3873-08B1-44DCABB270AD}"/>
                  </a:ext>
                </a:extLst>
              </p14:cNvPr>
              <p14:cNvContentPartPr/>
              <p14:nvPr/>
            </p14:nvContentPartPr>
            <p14:xfrm>
              <a:off x="1384317" y="5335112"/>
              <a:ext cx="22680" cy="2462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D8E447F-1B75-3873-08B1-44DCABB270A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375677" y="5326472"/>
                <a:ext cx="403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A575FB3D-B392-9FEA-E11D-57257C73A028}"/>
                  </a:ext>
                </a:extLst>
              </p14:cNvPr>
              <p14:cNvContentPartPr/>
              <p14:nvPr/>
            </p14:nvContentPartPr>
            <p14:xfrm>
              <a:off x="1537677" y="5341232"/>
              <a:ext cx="222840" cy="2595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A575FB3D-B392-9FEA-E11D-57257C73A02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528677" y="5332592"/>
                <a:ext cx="24048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A6896490-6660-F21C-31EE-B4394EB9C5D2}"/>
                  </a:ext>
                </a:extLst>
              </p14:cNvPr>
              <p14:cNvContentPartPr/>
              <p14:nvPr/>
            </p14:nvContentPartPr>
            <p14:xfrm>
              <a:off x="1804437" y="5404232"/>
              <a:ext cx="123120" cy="17352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A6896490-6660-F21C-31EE-B4394EB9C5D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795797" y="5395232"/>
                <a:ext cx="1407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6F1D93B7-A282-8317-266A-27C3B7E7A1F6}"/>
                  </a:ext>
                </a:extLst>
              </p14:cNvPr>
              <p14:cNvContentPartPr/>
              <p14:nvPr/>
            </p14:nvContentPartPr>
            <p14:xfrm>
              <a:off x="1961757" y="5417192"/>
              <a:ext cx="199080" cy="1677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6F1D93B7-A282-8317-266A-27C3B7E7A1F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953117" y="5408552"/>
                <a:ext cx="2167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B6E4398C-4B98-FBA2-51FF-23B7B42F8959}"/>
                  </a:ext>
                </a:extLst>
              </p14:cNvPr>
              <p14:cNvContentPartPr/>
              <p14:nvPr/>
            </p14:nvContentPartPr>
            <p14:xfrm>
              <a:off x="2258037" y="5345912"/>
              <a:ext cx="21240" cy="26892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B6E4398C-4B98-FBA2-51FF-23B7B42F895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2249397" y="5336912"/>
                <a:ext cx="388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7AA4A06D-35DD-FEB5-9F7A-01FB3B63EA58}"/>
                  </a:ext>
                </a:extLst>
              </p14:cNvPr>
              <p14:cNvContentPartPr/>
              <p14:nvPr/>
            </p14:nvContentPartPr>
            <p14:xfrm>
              <a:off x="2282877" y="5380832"/>
              <a:ext cx="135360" cy="1749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7AA4A06D-35DD-FEB5-9F7A-01FB3B63EA58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2273877" y="5372192"/>
                <a:ext cx="1530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1C000913-CA5D-C3B2-073C-97B60C6F43DA}"/>
                  </a:ext>
                </a:extLst>
              </p14:cNvPr>
              <p14:cNvContentPartPr/>
              <p14:nvPr/>
            </p14:nvContentPartPr>
            <p14:xfrm>
              <a:off x="2448837" y="5443112"/>
              <a:ext cx="284760" cy="40428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1C000913-CA5D-C3B2-073C-97B60C6F43DA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2440197" y="5434472"/>
                <a:ext cx="3024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CC8A2A86-E47F-C590-321D-DE27866A677C}"/>
                  </a:ext>
                </a:extLst>
              </p14:cNvPr>
              <p14:cNvContentPartPr/>
              <p14:nvPr/>
            </p14:nvContentPartPr>
            <p14:xfrm>
              <a:off x="4211397" y="5114432"/>
              <a:ext cx="173880" cy="165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CC8A2A86-E47F-C590-321D-DE27866A677C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202397" y="5105432"/>
                <a:ext cx="19152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FA7D35F2-8E9D-9BBA-241A-E4A13312306A}"/>
                  </a:ext>
                </a:extLst>
              </p14:cNvPr>
              <p14:cNvContentPartPr/>
              <p14:nvPr/>
            </p14:nvContentPartPr>
            <p14:xfrm>
              <a:off x="4276917" y="5207672"/>
              <a:ext cx="152280" cy="468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FA7D35F2-8E9D-9BBA-241A-E4A13312306A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268277" y="5198672"/>
                <a:ext cx="16992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AEED97BF-547B-93B4-361E-7E497E681E70}"/>
                  </a:ext>
                </a:extLst>
              </p14:cNvPr>
              <p14:cNvContentPartPr/>
              <p14:nvPr/>
            </p14:nvContentPartPr>
            <p14:xfrm>
              <a:off x="5017437" y="4954592"/>
              <a:ext cx="249480" cy="2818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AEED97BF-547B-93B4-361E-7E497E681E70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5008437" y="4945952"/>
                <a:ext cx="2671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F969A80-CFFC-486D-7025-BD0A4A7CE28E}"/>
                  </a:ext>
                </a:extLst>
              </p14:cNvPr>
              <p14:cNvContentPartPr/>
              <p14:nvPr/>
            </p14:nvContentPartPr>
            <p14:xfrm>
              <a:off x="5403717" y="4854152"/>
              <a:ext cx="224280" cy="16092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F969A80-CFFC-486D-7025-BD0A4A7CE28E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5395077" y="4845152"/>
                <a:ext cx="2419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B30D6E1D-8D81-496E-C84C-DA3B37E975AE}"/>
                  </a:ext>
                </a:extLst>
              </p14:cNvPr>
              <p14:cNvContentPartPr/>
              <p14:nvPr/>
            </p14:nvContentPartPr>
            <p14:xfrm>
              <a:off x="5972877" y="3799352"/>
              <a:ext cx="2453040" cy="204120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B30D6E1D-8D81-496E-C84C-DA3B37E975AE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964237" y="3790712"/>
                <a:ext cx="2470680" cy="20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0A251ED-ACF5-CBBF-D455-2AF3D753E6BD}"/>
              </a:ext>
            </a:extLst>
          </p:cNvPr>
          <p:cNvGrpSpPr/>
          <p:nvPr/>
        </p:nvGrpSpPr>
        <p:grpSpPr>
          <a:xfrm>
            <a:off x="8873037" y="2930312"/>
            <a:ext cx="969480" cy="1078560"/>
            <a:chOff x="8873037" y="2930312"/>
            <a:chExt cx="969480" cy="10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057DC969-623E-A776-4B75-6F01FC1E00AF}"/>
                    </a:ext>
                  </a:extLst>
                </p14:cNvPr>
                <p14:cNvContentPartPr/>
                <p14:nvPr/>
              </p14:nvContentPartPr>
              <p14:xfrm>
                <a:off x="8873037" y="3457712"/>
                <a:ext cx="296640" cy="30456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057DC969-623E-A776-4B75-6F01FC1E00A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864037" y="3449072"/>
                  <a:ext cx="31428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E2D7365-B6CC-51DE-255A-F057A8436C32}"/>
                    </a:ext>
                  </a:extLst>
                </p14:cNvPr>
                <p14:cNvContentPartPr/>
                <p14:nvPr/>
              </p14:nvContentPartPr>
              <p14:xfrm>
                <a:off x="9339597" y="3581552"/>
                <a:ext cx="227160" cy="259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E2D7365-B6CC-51DE-255A-F057A8436C3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30957" y="3572912"/>
                  <a:ext cx="244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A34BFB3-57B5-AE9E-E54B-9835E71D85F9}"/>
                    </a:ext>
                  </a:extLst>
                </p14:cNvPr>
                <p14:cNvContentPartPr/>
                <p14:nvPr/>
              </p14:nvContentPartPr>
              <p14:xfrm>
                <a:off x="9343557" y="3736712"/>
                <a:ext cx="249480" cy="2448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A34BFB3-57B5-AE9E-E54B-9835E71D85F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334557" y="3728072"/>
                  <a:ext cx="267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A559E04-EF32-490C-76F2-DFABBB46CEAF}"/>
                    </a:ext>
                  </a:extLst>
                </p14:cNvPr>
                <p14:cNvContentPartPr/>
                <p14:nvPr/>
              </p14:nvContentPartPr>
              <p14:xfrm>
                <a:off x="9722637" y="2930312"/>
                <a:ext cx="119880" cy="1078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A559E04-EF32-490C-76F2-DFABBB46CEA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13637" y="2921312"/>
                  <a:ext cx="137520" cy="10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11B0F677-66B7-3226-B5F4-AE18AFF7C4DF}"/>
              </a:ext>
            </a:extLst>
          </p:cNvPr>
          <p:cNvGrpSpPr/>
          <p:nvPr/>
        </p:nvGrpSpPr>
        <p:grpSpPr>
          <a:xfrm>
            <a:off x="10210077" y="1944992"/>
            <a:ext cx="517320" cy="236520"/>
            <a:chOff x="10210077" y="1944992"/>
            <a:chExt cx="51732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F5579204-6FFA-8C82-5C1F-F55BD616D11E}"/>
                    </a:ext>
                  </a:extLst>
                </p14:cNvPr>
                <p14:cNvContentPartPr/>
                <p14:nvPr/>
              </p14:nvContentPartPr>
              <p14:xfrm>
                <a:off x="10232757" y="1975592"/>
                <a:ext cx="138960" cy="2059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F5579204-6FFA-8C82-5C1F-F55BD616D11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224117" y="1966592"/>
                  <a:ext cx="15660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0891CD66-154A-D6FB-532A-7B53912891A6}"/>
                    </a:ext>
                  </a:extLst>
                </p14:cNvPr>
                <p14:cNvContentPartPr/>
                <p14:nvPr/>
              </p14:nvContentPartPr>
              <p14:xfrm>
                <a:off x="10210077" y="1944992"/>
                <a:ext cx="242640" cy="36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0891CD66-154A-D6FB-532A-7B53912891A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201437" y="1935992"/>
                  <a:ext cx="260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11D85471-D3F5-78FE-47A5-50F9B27958BF}"/>
                    </a:ext>
                  </a:extLst>
                </p14:cNvPr>
                <p14:cNvContentPartPr/>
                <p14:nvPr/>
              </p14:nvContentPartPr>
              <p14:xfrm>
                <a:off x="10540917" y="2017352"/>
                <a:ext cx="186480" cy="7488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11D85471-D3F5-78FE-47A5-50F9B27958B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531917" y="2008352"/>
                  <a:ext cx="20412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DBDFE6B0-C64B-3599-B14D-B52AF6319D4F}"/>
                  </a:ext>
                </a:extLst>
              </p14:cNvPr>
              <p14:cNvContentPartPr/>
              <p14:nvPr/>
            </p14:nvContentPartPr>
            <p14:xfrm>
              <a:off x="10988757" y="1881992"/>
              <a:ext cx="20880" cy="19476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DBDFE6B0-C64B-3599-B14D-B52AF6319D4F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0980117" y="1872992"/>
                <a:ext cx="385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0A05C53F-D363-DCF0-83FF-5EE7EE42E565}"/>
                  </a:ext>
                </a:extLst>
              </p14:cNvPr>
              <p14:cNvContentPartPr/>
              <p14:nvPr/>
            </p14:nvContentPartPr>
            <p14:xfrm>
              <a:off x="11036997" y="1903592"/>
              <a:ext cx="150840" cy="192600"/>
            </p14:xfrm>
          </p:contentPart>
        </mc:Choice>
        <mc:Fallback xmlns=""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0A05C53F-D363-DCF0-83FF-5EE7EE42E565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1027997" y="1894592"/>
                <a:ext cx="1684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949DEBFC-C58D-B13D-45DA-B2B7CE64FC6F}"/>
                  </a:ext>
                </a:extLst>
              </p14:cNvPr>
              <p14:cNvContentPartPr/>
              <p14:nvPr/>
            </p14:nvContentPartPr>
            <p14:xfrm>
              <a:off x="11215197" y="1949672"/>
              <a:ext cx="135720" cy="28296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949DEBFC-C58D-B13D-45DA-B2B7CE64FC6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1206557" y="1941032"/>
                <a:ext cx="15336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2DE4B510-AB3E-B7E0-2B3B-F04C30B5F914}"/>
                  </a:ext>
                </a:extLst>
              </p14:cNvPr>
              <p14:cNvContentPartPr/>
              <p14:nvPr/>
            </p14:nvContentPartPr>
            <p14:xfrm>
              <a:off x="11003157" y="2275112"/>
              <a:ext cx="808920" cy="3060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2DE4B510-AB3E-B7E0-2B3B-F04C30B5F914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0994517" y="2266112"/>
                <a:ext cx="8265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6B3C3279-98C9-CCD8-1B13-433B3039FA95}"/>
                  </a:ext>
                </a:extLst>
              </p14:cNvPr>
              <p14:cNvContentPartPr/>
              <p14:nvPr/>
            </p14:nvContentPartPr>
            <p14:xfrm>
              <a:off x="11335797" y="2412272"/>
              <a:ext cx="179640" cy="196920"/>
            </p14:xfrm>
          </p:contentPart>
        </mc:Choice>
        <mc:Fallback xmlns=""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6B3C3279-98C9-CCD8-1B13-433B3039FA95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1326797" y="2403632"/>
                <a:ext cx="19728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DBD32B3F-5AA0-D60B-AFA3-62FFD9220F31}"/>
                  </a:ext>
                </a:extLst>
              </p14:cNvPr>
              <p14:cNvContentPartPr/>
              <p14:nvPr/>
            </p14:nvContentPartPr>
            <p14:xfrm>
              <a:off x="11632797" y="2362592"/>
              <a:ext cx="86400" cy="92520"/>
            </p14:xfrm>
          </p:contentPart>
        </mc:Choice>
        <mc:Fallback xmlns=""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DBD32B3F-5AA0-D60B-AFA3-62FFD9220F31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1623797" y="2353592"/>
                <a:ext cx="104040" cy="11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6" name="Group 365">
            <a:extLst>
              <a:ext uri="{FF2B5EF4-FFF2-40B4-BE49-F238E27FC236}">
                <a16:creationId xmlns:a16="http://schemas.microsoft.com/office/drawing/2014/main" id="{3E9BE7DA-E2FD-7893-2BBA-800B4F751E9C}"/>
              </a:ext>
            </a:extLst>
          </p:cNvPr>
          <p:cNvGrpSpPr/>
          <p:nvPr/>
        </p:nvGrpSpPr>
        <p:grpSpPr>
          <a:xfrm>
            <a:off x="11592837" y="1883792"/>
            <a:ext cx="465480" cy="209520"/>
            <a:chOff x="11592837" y="1883792"/>
            <a:chExt cx="46548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67A5582-F829-8D79-2305-A4DF5CAE1B6D}"/>
                    </a:ext>
                  </a:extLst>
                </p14:cNvPr>
                <p14:cNvContentPartPr/>
                <p14:nvPr/>
              </p14:nvContentPartPr>
              <p14:xfrm>
                <a:off x="11592837" y="1923392"/>
                <a:ext cx="234720" cy="169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67A5582-F829-8D79-2305-A4DF5CAE1B6D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584197" y="1914752"/>
                  <a:ext cx="252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A61E0910-51D0-6038-DC52-5408FB438B01}"/>
                    </a:ext>
                  </a:extLst>
                </p14:cNvPr>
                <p14:cNvContentPartPr/>
                <p14:nvPr/>
              </p14:nvContentPartPr>
              <p14:xfrm>
                <a:off x="11906037" y="1883792"/>
                <a:ext cx="152280" cy="946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A61E0910-51D0-6038-DC52-5408FB438B01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897397" y="1875152"/>
                  <a:ext cx="169920" cy="11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355C5F14-6F01-57E9-03BA-13D4A26B40C2}"/>
              </a:ext>
            </a:extLst>
          </p:cNvPr>
          <p:cNvGrpSpPr/>
          <p:nvPr/>
        </p:nvGrpSpPr>
        <p:grpSpPr>
          <a:xfrm>
            <a:off x="9888237" y="2901512"/>
            <a:ext cx="2198880" cy="1275480"/>
            <a:chOff x="9888237" y="2901512"/>
            <a:chExt cx="2198880" cy="127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EE85E57-88A7-88B0-43C2-9247BD425356}"/>
                    </a:ext>
                  </a:extLst>
                </p14:cNvPr>
                <p14:cNvContentPartPr/>
                <p14:nvPr/>
              </p14:nvContentPartPr>
              <p14:xfrm>
                <a:off x="10072917" y="3288152"/>
                <a:ext cx="101160" cy="26820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EE85E57-88A7-88B0-43C2-9247BD42535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063917" y="3279152"/>
                  <a:ext cx="118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E40FF28F-4455-B951-055C-76160883D56A}"/>
                    </a:ext>
                  </a:extLst>
                </p14:cNvPr>
                <p14:cNvContentPartPr/>
                <p14:nvPr/>
              </p14:nvContentPartPr>
              <p14:xfrm>
                <a:off x="10361637" y="3353312"/>
                <a:ext cx="1800" cy="122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E40FF28F-4455-B951-055C-76160883D56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352637" y="3344672"/>
                  <a:ext cx="194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F8D4F4C-AC7E-59C0-11DC-5868A89F8AF5}"/>
                    </a:ext>
                  </a:extLst>
                </p14:cNvPr>
                <p14:cNvContentPartPr/>
                <p14:nvPr/>
              </p14:nvContentPartPr>
              <p14:xfrm>
                <a:off x="10244997" y="3260072"/>
                <a:ext cx="99000" cy="2898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F8D4F4C-AC7E-59C0-11DC-5868A89F8AF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0235997" y="3251432"/>
                  <a:ext cx="1166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B563F6A1-BCAB-B32F-E4F1-177C009D120D}"/>
                    </a:ext>
                  </a:extLst>
                </p14:cNvPr>
                <p14:cNvContentPartPr/>
                <p14:nvPr/>
              </p14:nvContentPartPr>
              <p14:xfrm>
                <a:off x="10409157" y="3288152"/>
                <a:ext cx="115920" cy="2743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B563F6A1-BCAB-B32F-E4F1-177C009D120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0400157" y="3279512"/>
                  <a:ext cx="133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6BA79353-87A1-4E10-7D5B-924A616E7F08}"/>
                    </a:ext>
                  </a:extLst>
                </p14:cNvPr>
                <p14:cNvContentPartPr/>
                <p14:nvPr/>
              </p14:nvContentPartPr>
              <p14:xfrm>
                <a:off x="11034477" y="3175832"/>
                <a:ext cx="20880" cy="2332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6BA79353-87A1-4E10-7D5B-924A616E7F0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025477" y="3166832"/>
                  <a:ext cx="38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BB0A8FD9-73D7-C2A0-5EFA-0E697568EFBD}"/>
                    </a:ext>
                  </a:extLst>
                </p14:cNvPr>
                <p14:cNvContentPartPr/>
                <p14:nvPr/>
              </p14:nvContentPartPr>
              <p14:xfrm>
                <a:off x="11052477" y="3207872"/>
                <a:ext cx="198360" cy="190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BB0A8FD9-73D7-C2A0-5EFA-0E697568EFB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043477" y="3199232"/>
                  <a:ext cx="216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0DB2667-463C-0A97-BD47-76A87A6E81EF}"/>
                    </a:ext>
                  </a:extLst>
                </p14:cNvPr>
                <p14:cNvContentPartPr/>
                <p14:nvPr/>
              </p14:nvContentPartPr>
              <p14:xfrm>
                <a:off x="11272437" y="3254312"/>
                <a:ext cx="104400" cy="3477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0DB2667-463C-0A97-BD47-76A87A6E81E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1263437" y="3245672"/>
                  <a:ext cx="1220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B608F9B-4626-9D83-5DC3-E7B4E452EF37}"/>
                    </a:ext>
                  </a:extLst>
                </p14:cNvPr>
                <p14:cNvContentPartPr/>
                <p14:nvPr/>
              </p14:nvContentPartPr>
              <p14:xfrm>
                <a:off x="11627757" y="3254312"/>
                <a:ext cx="1800" cy="1368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B608F9B-4626-9D83-5DC3-E7B4E452EF3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1619117" y="3245312"/>
                  <a:ext cx="19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D6FA195A-6D2F-F514-5B3F-C7AEA02AECC6}"/>
                    </a:ext>
                  </a:extLst>
                </p14:cNvPr>
                <p14:cNvContentPartPr/>
                <p14:nvPr/>
              </p14:nvContentPartPr>
              <p14:xfrm>
                <a:off x="11628837" y="3237752"/>
                <a:ext cx="191520" cy="15408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D6FA195A-6D2F-F514-5B3F-C7AEA02AECC6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1620197" y="3229112"/>
                  <a:ext cx="209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7FCC84C-0A0E-0A42-8D09-47B10C8B8AF4}"/>
                    </a:ext>
                  </a:extLst>
                </p14:cNvPr>
                <p14:cNvContentPartPr/>
                <p14:nvPr/>
              </p14:nvContentPartPr>
              <p14:xfrm>
                <a:off x="11825037" y="3095192"/>
                <a:ext cx="133920" cy="1000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7FCC84C-0A0E-0A42-8D09-47B10C8B8AF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1816037" y="3086552"/>
                  <a:ext cx="151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774021FF-A87A-2765-5654-6FE8FEDCF6BB}"/>
                    </a:ext>
                  </a:extLst>
                </p14:cNvPr>
                <p14:cNvContentPartPr/>
                <p14:nvPr/>
              </p14:nvContentPartPr>
              <p14:xfrm>
                <a:off x="10945197" y="3571112"/>
                <a:ext cx="924840" cy="291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774021FF-A87A-2765-5654-6FE8FEDCF6BB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936197" y="3562472"/>
                  <a:ext cx="942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0E74CE21-C911-010D-3691-3A4945A117B4}"/>
                    </a:ext>
                  </a:extLst>
                </p14:cNvPr>
                <p14:cNvContentPartPr/>
                <p14:nvPr/>
              </p14:nvContentPartPr>
              <p14:xfrm>
                <a:off x="11222397" y="3735992"/>
                <a:ext cx="168840" cy="2149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0E74CE21-C911-010D-3691-3A4945A117B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213757" y="3726992"/>
                  <a:ext cx="186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AB026974-AB10-0839-CC59-C50C510A15EF}"/>
                    </a:ext>
                  </a:extLst>
                </p14:cNvPr>
                <p14:cNvContentPartPr/>
                <p14:nvPr/>
              </p14:nvContentPartPr>
              <p14:xfrm>
                <a:off x="11529837" y="3674792"/>
                <a:ext cx="144720" cy="1252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AB026974-AB10-0839-CC59-C50C510A15E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521197" y="3665792"/>
                  <a:ext cx="162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6FF0ECC-334B-0C1F-718F-D59EFC29420F}"/>
                    </a:ext>
                  </a:extLst>
                </p14:cNvPr>
                <p14:cNvContentPartPr/>
                <p14:nvPr/>
              </p14:nvContentPartPr>
              <p14:xfrm>
                <a:off x="10826757" y="3733832"/>
                <a:ext cx="12960" cy="2437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6FF0ECC-334B-0C1F-718F-D59EFC29420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0817757" y="3725192"/>
                  <a:ext cx="306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95E9B93-1F25-7D25-2424-2A01C1FCA9B4}"/>
                    </a:ext>
                  </a:extLst>
                </p14:cNvPr>
                <p14:cNvContentPartPr/>
                <p14:nvPr/>
              </p14:nvContentPartPr>
              <p14:xfrm>
                <a:off x="10841517" y="3802232"/>
                <a:ext cx="114840" cy="16632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95E9B93-1F25-7D25-2424-2A01C1FCA9B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832517" y="3793592"/>
                  <a:ext cx="132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61A5E98-7DB9-A71A-E37D-4605E460BB73}"/>
                    </a:ext>
                  </a:extLst>
                </p14:cNvPr>
                <p14:cNvContentPartPr/>
                <p14:nvPr/>
              </p14:nvContentPartPr>
              <p14:xfrm>
                <a:off x="10979757" y="3824552"/>
                <a:ext cx="144000" cy="3524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61A5E98-7DB9-A71A-E37D-4605E460BB7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971117" y="3815552"/>
                  <a:ext cx="1616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F6F1CDD7-1E19-D614-6CA7-D8350465F4F6}"/>
                    </a:ext>
                  </a:extLst>
                </p14:cNvPr>
                <p14:cNvContentPartPr/>
                <p14:nvPr/>
              </p14:nvContentPartPr>
              <p14:xfrm>
                <a:off x="9888237" y="2901512"/>
                <a:ext cx="2198880" cy="3369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F6F1CDD7-1E19-D614-6CA7-D8350465F4F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879597" y="2892512"/>
                  <a:ext cx="2216520" cy="35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5" name="Group 384">
            <a:extLst>
              <a:ext uri="{FF2B5EF4-FFF2-40B4-BE49-F238E27FC236}">
                <a16:creationId xmlns:a16="http://schemas.microsoft.com/office/drawing/2014/main" id="{203DD047-1B5A-B02D-E23A-04EE81C0919C}"/>
              </a:ext>
            </a:extLst>
          </p:cNvPr>
          <p:cNvGrpSpPr/>
          <p:nvPr/>
        </p:nvGrpSpPr>
        <p:grpSpPr>
          <a:xfrm>
            <a:off x="2452077" y="5893472"/>
            <a:ext cx="2945880" cy="1109880"/>
            <a:chOff x="2452077" y="5893472"/>
            <a:chExt cx="2945880" cy="11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061FAB6-35A9-A293-1008-2D32CE3A834A}"/>
                    </a:ext>
                  </a:extLst>
                </p14:cNvPr>
                <p14:cNvContentPartPr/>
                <p14:nvPr/>
              </p14:nvContentPartPr>
              <p14:xfrm>
                <a:off x="2452077" y="6067352"/>
                <a:ext cx="215640" cy="27108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061FAB6-35A9-A293-1008-2D32CE3A834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443077" y="6058712"/>
                  <a:ext cx="2332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118EBDC9-5312-C27E-F8EF-0D14DC8F9C5F}"/>
                    </a:ext>
                  </a:extLst>
                </p14:cNvPr>
                <p14:cNvContentPartPr/>
                <p14:nvPr/>
              </p14:nvContentPartPr>
              <p14:xfrm>
                <a:off x="2800917" y="6041072"/>
                <a:ext cx="184320" cy="2383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118EBDC9-5312-C27E-F8EF-0D14DC8F9C5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792277" y="6032072"/>
                  <a:ext cx="2019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BEB54EE8-5B68-4F4E-C181-535F28C9FDAF}"/>
                    </a:ext>
                  </a:extLst>
                </p14:cNvPr>
                <p14:cNvContentPartPr/>
                <p14:nvPr/>
              </p14:nvContentPartPr>
              <p14:xfrm>
                <a:off x="3041037" y="6031712"/>
                <a:ext cx="144000" cy="2440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BEB54EE8-5B68-4F4E-C181-535F28C9FDAF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032397" y="6023072"/>
                  <a:ext cx="1616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1284DDC-3B06-4EAE-7181-BDAF3C770C0C}"/>
                    </a:ext>
                  </a:extLst>
                </p14:cNvPr>
                <p14:cNvContentPartPr/>
                <p14:nvPr/>
              </p14:nvContentPartPr>
              <p14:xfrm>
                <a:off x="4834197" y="6030272"/>
                <a:ext cx="238320" cy="2167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1284DDC-3B06-4EAE-7181-BDAF3C770C0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825557" y="6021272"/>
                  <a:ext cx="255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64AC3FCF-58FD-8BE2-AA19-047EC149A464}"/>
                    </a:ext>
                  </a:extLst>
                </p14:cNvPr>
                <p14:cNvContentPartPr/>
                <p14:nvPr/>
              </p14:nvContentPartPr>
              <p14:xfrm>
                <a:off x="5231997" y="5893472"/>
                <a:ext cx="165960" cy="1497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64AC3FCF-58FD-8BE2-AA19-047EC149A46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5223357" y="5884472"/>
                  <a:ext cx="183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FCF90A9A-4B11-F49B-B2E8-2EE6E07F12A5}"/>
                    </a:ext>
                  </a:extLst>
                </p14:cNvPr>
                <p14:cNvContentPartPr/>
                <p14:nvPr/>
              </p14:nvContentPartPr>
              <p14:xfrm>
                <a:off x="4488597" y="6167432"/>
                <a:ext cx="146160" cy="154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FCF90A9A-4B11-F49B-B2E8-2EE6E07F12A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479957" y="6158432"/>
                  <a:ext cx="163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2E66985D-7E40-BEFA-EC18-136413CC074D}"/>
                    </a:ext>
                  </a:extLst>
                </p14:cNvPr>
                <p14:cNvContentPartPr/>
                <p14:nvPr/>
              </p14:nvContentPartPr>
              <p14:xfrm>
                <a:off x="4494717" y="6270752"/>
                <a:ext cx="164160" cy="61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2E66985D-7E40-BEFA-EC18-136413CC074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85717" y="6262112"/>
                  <a:ext cx="18180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F093FF9F-9BC7-99FE-4EF4-DB188840636B}"/>
                    </a:ext>
                  </a:extLst>
                </p14:cNvPr>
                <p14:cNvContentPartPr/>
                <p14:nvPr/>
              </p14:nvContentPartPr>
              <p14:xfrm>
                <a:off x="3586437" y="5969432"/>
                <a:ext cx="113400" cy="2761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F093FF9F-9BC7-99FE-4EF4-DB188840636B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577437" y="5960432"/>
                  <a:ext cx="131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75F5FFA-D199-0801-897A-3740383E8F56}"/>
                    </a:ext>
                  </a:extLst>
                </p14:cNvPr>
                <p14:cNvContentPartPr/>
                <p14:nvPr/>
              </p14:nvContentPartPr>
              <p14:xfrm>
                <a:off x="3485997" y="5945672"/>
                <a:ext cx="441720" cy="298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75F5FFA-D199-0801-897A-3740383E8F5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477357" y="5937032"/>
                  <a:ext cx="4593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0FE849A2-688B-E3F3-B0E9-759DD1FC07BA}"/>
                    </a:ext>
                  </a:extLst>
                </p14:cNvPr>
                <p14:cNvContentPartPr/>
                <p14:nvPr/>
              </p14:nvContentPartPr>
              <p14:xfrm>
                <a:off x="3445677" y="6325112"/>
                <a:ext cx="518400" cy="1872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0FE849A2-688B-E3F3-B0E9-759DD1FC07B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437037" y="6316472"/>
                  <a:ext cx="536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4DCFE0E-F9D8-4388-4295-2B5429D61B7C}"/>
                    </a:ext>
                  </a:extLst>
                </p14:cNvPr>
                <p14:cNvContentPartPr/>
                <p14:nvPr/>
              </p14:nvContentPartPr>
              <p14:xfrm>
                <a:off x="3538917" y="6475592"/>
                <a:ext cx="26280" cy="22644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4DCFE0E-F9D8-4388-4295-2B5429D61B7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529917" y="6466592"/>
                  <a:ext cx="43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6724F67-8641-C990-BF80-272CD88A567D}"/>
                    </a:ext>
                  </a:extLst>
                </p14:cNvPr>
                <p14:cNvContentPartPr/>
                <p14:nvPr/>
              </p14:nvContentPartPr>
              <p14:xfrm>
                <a:off x="3571677" y="6466952"/>
                <a:ext cx="212400" cy="21240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6724F67-8641-C990-BF80-272CD88A567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563037" y="6457952"/>
                  <a:ext cx="230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7FB4A411-4F70-D18C-8DB2-C14A79D2ED6C}"/>
                    </a:ext>
                  </a:extLst>
                </p14:cNvPr>
                <p14:cNvContentPartPr/>
                <p14:nvPr/>
              </p14:nvContentPartPr>
              <p14:xfrm>
                <a:off x="3799197" y="6553712"/>
                <a:ext cx="313560" cy="298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7FB4A411-4F70-D18C-8DB2-C14A79D2ED6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790197" y="6544712"/>
                  <a:ext cx="331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F96AAD4-C000-0A2F-DBF3-561D952F05BC}"/>
                    </a:ext>
                  </a:extLst>
                </p14:cNvPr>
                <p14:cNvContentPartPr/>
                <p14:nvPr/>
              </p14:nvContentPartPr>
              <p14:xfrm>
                <a:off x="3331917" y="6276872"/>
                <a:ext cx="885240" cy="72648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F96AAD4-C000-0A2F-DBF3-561D952F05B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323277" y="6267872"/>
                  <a:ext cx="902880" cy="74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A884D818-1557-F98A-4F50-B2B2E75F3C74}"/>
              </a:ext>
            </a:extLst>
          </p:cNvPr>
          <p:cNvGrpSpPr/>
          <p:nvPr/>
        </p:nvGrpSpPr>
        <p:grpSpPr>
          <a:xfrm>
            <a:off x="8805717" y="4606664"/>
            <a:ext cx="995040" cy="403200"/>
            <a:chOff x="8805717" y="4606664"/>
            <a:chExt cx="99504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7893D8CD-5CD6-9B64-2232-429028A319B8}"/>
                    </a:ext>
                  </a:extLst>
                </p14:cNvPr>
                <p14:cNvContentPartPr/>
                <p14:nvPr/>
              </p14:nvContentPartPr>
              <p14:xfrm>
                <a:off x="8805717" y="4606664"/>
                <a:ext cx="387000" cy="4032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7893D8CD-5CD6-9B64-2232-429028A319B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796717" y="4597664"/>
                  <a:ext cx="40464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4887DFC9-777A-C6F3-3646-CF5E5919D0D6}"/>
                    </a:ext>
                  </a:extLst>
                </p14:cNvPr>
                <p14:cNvContentPartPr/>
                <p14:nvPr/>
              </p14:nvContentPartPr>
              <p14:xfrm>
                <a:off x="9419877" y="4756424"/>
                <a:ext cx="319680" cy="864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4887DFC9-777A-C6F3-3646-CF5E5919D0D6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9410877" y="4747784"/>
                  <a:ext cx="337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DE06516-DC65-5992-D197-C77531B1D65A}"/>
                    </a:ext>
                  </a:extLst>
                </p14:cNvPr>
                <p14:cNvContentPartPr/>
                <p14:nvPr/>
              </p14:nvContentPartPr>
              <p14:xfrm>
                <a:off x="9488277" y="4903664"/>
                <a:ext cx="312480" cy="633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DE06516-DC65-5992-D197-C77531B1D65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479277" y="4894664"/>
                  <a:ext cx="330120" cy="8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CBA470EE-D987-55B7-F651-E4DAEB15F292}"/>
              </a:ext>
            </a:extLst>
          </p:cNvPr>
          <p:cNvGrpSpPr/>
          <p:nvPr/>
        </p:nvGrpSpPr>
        <p:grpSpPr>
          <a:xfrm>
            <a:off x="10023597" y="4713944"/>
            <a:ext cx="1628280" cy="496800"/>
            <a:chOff x="10023597" y="4713944"/>
            <a:chExt cx="162828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C088F7A-2E22-B53E-5D97-9CDA57EE70A9}"/>
                    </a:ext>
                  </a:extLst>
                </p14:cNvPr>
                <p14:cNvContentPartPr/>
                <p14:nvPr/>
              </p14:nvContentPartPr>
              <p14:xfrm>
                <a:off x="10023597" y="4721864"/>
                <a:ext cx="210240" cy="31464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C088F7A-2E22-B53E-5D97-9CDA57EE70A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0014597" y="4713224"/>
                  <a:ext cx="2278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AC57B928-0AF4-22EF-4ED2-648AFB728A77}"/>
                    </a:ext>
                  </a:extLst>
                </p14:cNvPr>
                <p14:cNvContentPartPr/>
                <p14:nvPr/>
              </p14:nvContentPartPr>
              <p14:xfrm>
                <a:off x="10316277" y="4767944"/>
                <a:ext cx="140040" cy="2685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AC57B928-0AF4-22EF-4ED2-648AFB728A7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0307277" y="4758944"/>
                  <a:ext cx="1576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D72E528E-666D-80A0-E5F1-6C3C88C8606B}"/>
                    </a:ext>
                  </a:extLst>
                </p14:cNvPr>
                <p14:cNvContentPartPr/>
                <p14:nvPr/>
              </p14:nvContentPartPr>
              <p14:xfrm>
                <a:off x="10545597" y="4899344"/>
                <a:ext cx="248040" cy="1627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D72E528E-666D-80A0-E5F1-6C3C88C8606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536957" y="4890704"/>
                  <a:ext cx="265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08AD0833-2DD3-D67E-BB3B-AA82ACDDCDCC}"/>
                    </a:ext>
                  </a:extLst>
                </p14:cNvPr>
                <p14:cNvContentPartPr/>
                <p14:nvPr/>
              </p14:nvContentPartPr>
              <p14:xfrm>
                <a:off x="10819557" y="4713944"/>
                <a:ext cx="199800" cy="4968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08AD0833-2DD3-D67E-BB3B-AA82ACDDCDCC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0810557" y="4704944"/>
                  <a:ext cx="2174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89CDE61-6E30-FD4C-1C21-EEAD5CF698B6}"/>
                    </a:ext>
                  </a:extLst>
                </p14:cNvPr>
                <p14:cNvContentPartPr/>
                <p14:nvPr/>
              </p14:nvContentPartPr>
              <p14:xfrm>
                <a:off x="11020077" y="4937864"/>
                <a:ext cx="187560" cy="20052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89CDE61-6E30-FD4C-1C21-EEAD5CF698B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1011077" y="4929224"/>
                  <a:ext cx="205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930852EC-6E4C-9C39-B766-CAD91D4CE072}"/>
                    </a:ext>
                  </a:extLst>
                </p14:cNvPr>
                <p14:cNvContentPartPr/>
                <p14:nvPr/>
              </p14:nvContentPartPr>
              <p14:xfrm>
                <a:off x="11440557" y="4737344"/>
                <a:ext cx="211320" cy="1875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930852EC-6E4C-9C39-B766-CAD91D4CE07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1431557" y="4728704"/>
                  <a:ext cx="2289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7738FE2-2BFF-A0BD-07B7-225748E884D9}"/>
                    </a:ext>
                  </a:extLst>
                </p14:cNvPr>
                <p14:cNvContentPartPr/>
                <p14:nvPr/>
              </p14:nvContentPartPr>
              <p14:xfrm>
                <a:off x="11498157" y="5131544"/>
                <a:ext cx="4680" cy="57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7738FE2-2BFF-A0BD-07B7-225748E884D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1489517" y="5122904"/>
                  <a:ext cx="2232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EC8B1AB3-1C8A-DD12-37F7-78DA8B0E6E8F}"/>
              </a:ext>
            </a:extLst>
          </p:cNvPr>
          <p:cNvGrpSpPr/>
          <p:nvPr/>
        </p:nvGrpSpPr>
        <p:grpSpPr>
          <a:xfrm>
            <a:off x="8147997" y="5346104"/>
            <a:ext cx="669960" cy="424440"/>
            <a:chOff x="8147997" y="5346104"/>
            <a:chExt cx="66996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FEAC0021-AB39-0B60-AB35-BC972BA9B91C}"/>
                    </a:ext>
                  </a:extLst>
                </p14:cNvPr>
                <p14:cNvContentPartPr/>
                <p14:nvPr/>
              </p14:nvContentPartPr>
              <p14:xfrm>
                <a:off x="8147997" y="5346104"/>
                <a:ext cx="16560" cy="2433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FEAC0021-AB39-0B60-AB35-BC972BA9B91C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138997" y="5337104"/>
                  <a:ext cx="342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FCC008D8-7762-BE5F-AD9F-CBF3815F7C67}"/>
                    </a:ext>
                  </a:extLst>
                </p14:cNvPr>
                <p14:cNvContentPartPr/>
                <p14:nvPr/>
              </p14:nvContentPartPr>
              <p14:xfrm>
                <a:off x="8268597" y="5465624"/>
                <a:ext cx="207000" cy="1306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FCC008D8-7762-BE5F-AD9F-CBF3815F7C67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259957" y="5456624"/>
                  <a:ext cx="224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D0063D82-41BC-C049-1986-0BC58895CE71}"/>
                    </a:ext>
                  </a:extLst>
                </p14:cNvPr>
                <p14:cNvContentPartPr/>
                <p14:nvPr/>
              </p14:nvContentPartPr>
              <p14:xfrm>
                <a:off x="8512317" y="5526464"/>
                <a:ext cx="8280" cy="244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D0063D82-41BC-C049-1986-0BC58895CE71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503317" y="5517464"/>
                  <a:ext cx="25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F877F549-5237-D325-D48B-1B05B8108BDE}"/>
                    </a:ext>
                  </a:extLst>
                </p14:cNvPr>
                <p14:cNvContentPartPr/>
                <p14:nvPr/>
              </p14:nvContentPartPr>
              <p14:xfrm>
                <a:off x="8509437" y="5512784"/>
                <a:ext cx="110880" cy="1065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F877F549-5237-D325-D48B-1B05B8108BD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500437" y="5504144"/>
                  <a:ext cx="1285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7CEBCC38-0292-27F8-E105-12FE1FFA8D68}"/>
                    </a:ext>
                  </a:extLst>
                </p14:cNvPr>
                <p14:cNvContentPartPr/>
                <p14:nvPr/>
              </p14:nvContentPartPr>
              <p14:xfrm>
                <a:off x="8673237" y="5390744"/>
                <a:ext cx="144720" cy="3034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7CEBCC38-0292-27F8-E105-12FE1FFA8D68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664237" y="5381744"/>
                  <a:ext cx="162360" cy="32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B4384BD0-1137-87EE-3ECE-2EA41739C10C}"/>
              </a:ext>
            </a:extLst>
          </p:cNvPr>
          <p:cNvGrpSpPr/>
          <p:nvPr/>
        </p:nvGrpSpPr>
        <p:grpSpPr>
          <a:xfrm>
            <a:off x="9089757" y="5347544"/>
            <a:ext cx="1536120" cy="449280"/>
            <a:chOff x="9089757" y="5347544"/>
            <a:chExt cx="1536120" cy="44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CE14F0ED-290D-CE92-EA4C-A0EBC47EC777}"/>
                    </a:ext>
                  </a:extLst>
                </p14:cNvPr>
                <p14:cNvContentPartPr/>
                <p14:nvPr/>
              </p14:nvContentPartPr>
              <p14:xfrm>
                <a:off x="9089757" y="5500544"/>
                <a:ext cx="258840" cy="522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CE14F0ED-290D-CE92-EA4C-A0EBC47EC77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081117" y="5491544"/>
                  <a:ext cx="2764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8BA274F9-45B5-A1A5-758F-B82BFB3B1914}"/>
                    </a:ext>
                  </a:extLst>
                </p14:cNvPr>
                <p14:cNvContentPartPr/>
                <p14:nvPr/>
              </p14:nvContentPartPr>
              <p14:xfrm>
                <a:off x="9184077" y="5576864"/>
                <a:ext cx="205920" cy="651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8BA274F9-45B5-A1A5-758F-B82BFB3B191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9175077" y="5568224"/>
                  <a:ext cx="2235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BCEC709C-510B-D26A-7C8E-98BF6EC7DA58}"/>
                    </a:ext>
                  </a:extLst>
                </p14:cNvPr>
                <p14:cNvContentPartPr/>
                <p14:nvPr/>
              </p14:nvContentPartPr>
              <p14:xfrm>
                <a:off x="9642717" y="5356184"/>
                <a:ext cx="11880" cy="14472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BCEC709C-510B-D26A-7C8E-98BF6EC7DA58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9633717" y="5347184"/>
                  <a:ext cx="29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5F3D883-529B-615E-3512-A04E0889B991}"/>
                    </a:ext>
                  </a:extLst>
                </p14:cNvPr>
                <p14:cNvContentPartPr/>
                <p14:nvPr/>
              </p14:nvContentPartPr>
              <p14:xfrm>
                <a:off x="9632637" y="5347544"/>
                <a:ext cx="232200" cy="2498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5F3D883-529B-615E-3512-A04E0889B99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623997" y="5338904"/>
                  <a:ext cx="249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C43CA26-004F-C81D-A887-8A6E7AD38455}"/>
                    </a:ext>
                  </a:extLst>
                </p14:cNvPr>
                <p14:cNvContentPartPr/>
                <p14:nvPr/>
              </p14:nvContentPartPr>
              <p14:xfrm>
                <a:off x="9744597" y="5548784"/>
                <a:ext cx="193680" cy="1486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C43CA26-004F-C81D-A887-8A6E7AD38455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735597" y="5540144"/>
                  <a:ext cx="211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F2C5F89-9AF6-4B8D-D21A-95C9D3F820C5}"/>
                    </a:ext>
                  </a:extLst>
                </p14:cNvPr>
                <p14:cNvContentPartPr/>
                <p14:nvPr/>
              </p14:nvContentPartPr>
              <p14:xfrm>
                <a:off x="10158237" y="5494424"/>
                <a:ext cx="222480" cy="1101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F2C5F89-9AF6-4B8D-D21A-95C9D3F820C5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10149597" y="5485784"/>
                  <a:ext cx="2401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0E5B4B94-0EA6-7C2C-A751-76538C5BA580}"/>
                    </a:ext>
                  </a:extLst>
                </p14:cNvPr>
                <p14:cNvContentPartPr/>
                <p14:nvPr/>
              </p14:nvContentPartPr>
              <p14:xfrm>
                <a:off x="10366317" y="5421344"/>
                <a:ext cx="205920" cy="3754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0E5B4B94-0EA6-7C2C-A751-76538C5BA58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10357677" y="5412704"/>
                  <a:ext cx="22356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8A27298-C7FB-839F-B3EF-EC2A9D5B931E}"/>
                    </a:ext>
                  </a:extLst>
                </p14:cNvPr>
                <p14:cNvContentPartPr/>
                <p14:nvPr/>
              </p14:nvContentPartPr>
              <p14:xfrm>
                <a:off x="10512837" y="5577224"/>
                <a:ext cx="113040" cy="16524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8A27298-C7FB-839F-B3EF-EC2A9D5B931E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503837" y="5568224"/>
                  <a:ext cx="13068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811F41F1-D8EA-7F98-1065-8FC821E73747}"/>
              </a:ext>
            </a:extLst>
          </p:cNvPr>
          <p:cNvGrpSpPr/>
          <p:nvPr/>
        </p:nvGrpSpPr>
        <p:grpSpPr>
          <a:xfrm>
            <a:off x="8621397" y="6125864"/>
            <a:ext cx="894960" cy="269640"/>
            <a:chOff x="8621397" y="6125864"/>
            <a:chExt cx="89496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61851E33-46D9-2A5E-DC06-D3210BA1A909}"/>
                    </a:ext>
                  </a:extLst>
                </p14:cNvPr>
                <p14:cNvContentPartPr/>
                <p14:nvPr/>
              </p14:nvContentPartPr>
              <p14:xfrm>
                <a:off x="8621397" y="6125864"/>
                <a:ext cx="318600" cy="2696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61851E33-46D9-2A5E-DC06-D3210BA1A90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8612757" y="6116864"/>
                  <a:ext cx="3362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4DE5D468-1197-14BE-CDC5-2BFDBAAD552D}"/>
                    </a:ext>
                  </a:extLst>
                </p14:cNvPr>
                <p14:cNvContentPartPr/>
                <p14:nvPr/>
              </p14:nvContentPartPr>
              <p14:xfrm>
                <a:off x="9114237" y="6167984"/>
                <a:ext cx="331920" cy="846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4DE5D468-1197-14BE-CDC5-2BFDBAAD552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9105237" y="6158984"/>
                  <a:ext cx="349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49661E94-322D-AB49-D234-29CADEEE09DF}"/>
                    </a:ext>
                  </a:extLst>
                </p14:cNvPr>
                <p14:cNvContentPartPr/>
                <p14:nvPr/>
              </p14:nvContentPartPr>
              <p14:xfrm>
                <a:off x="9173997" y="6306944"/>
                <a:ext cx="342360" cy="4968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49661E94-322D-AB49-D234-29CADEEE09DF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164997" y="6297944"/>
                  <a:ext cx="36000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8E1D629A-23CC-64D7-0DB7-115FC4C56D09}"/>
              </a:ext>
            </a:extLst>
          </p:cNvPr>
          <p:cNvGrpSpPr/>
          <p:nvPr/>
        </p:nvGrpSpPr>
        <p:grpSpPr>
          <a:xfrm>
            <a:off x="9887157" y="6127664"/>
            <a:ext cx="1540800" cy="417600"/>
            <a:chOff x="9887157" y="6127664"/>
            <a:chExt cx="154080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2929872-1600-2161-18E3-6186D094B0AA}"/>
                    </a:ext>
                  </a:extLst>
                </p14:cNvPr>
                <p14:cNvContentPartPr/>
                <p14:nvPr/>
              </p14:nvContentPartPr>
              <p14:xfrm>
                <a:off x="9887157" y="6152864"/>
                <a:ext cx="180000" cy="2192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2929872-1600-2161-18E3-6186D094B0A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878157" y="6144224"/>
                  <a:ext cx="1976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C11E8CA7-515B-58A3-33A0-FB7B249192AF}"/>
                    </a:ext>
                  </a:extLst>
                </p14:cNvPr>
                <p14:cNvContentPartPr/>
                <p14:nvPr/>
              </p14:nvContentPartPr>
              <p14:xfrm>
                <a:off x="9979317" y="6131624"/>
                <a:ext cx="172080" cy="104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C11E8CA7-515B-58A3-33A0-FB7B249192AF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9970317" y="6122624"/>
                  <a:ext cx="1897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3CD1E07B-8D70-0532-747F-9796768D47ED}"/>
                    </a:ext>
                  </a:extLst>
                </p14:cNvPr>
                <p14:cNvContentPartPr/>
                <p14:nvPr/>
              </p14:nvContentPartPr>
              <p14:xfrm>
                <a:off x="10215477" y="6160424"/>
                <a:ext cx="181440" cy="21096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3CD1E07B-8D70-0532-747F-9796768D47E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10206837" y="6151424"/>
                  <a:ext cx="199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E72D76A3-35CA-44DF-E4E0-C574AD641F61}"/>
                    </a:ext>
                  </a:extLst>
                </p14:cNvPr>
                <p14:cNvContentPartPr/>
                <p14:nvPr/>
              </p14:nvContentPartPr>
              <p14:xfrm>
                <a:off x="10547757" y="6237464"/>
                <a:ext cx="229320" cy="1321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E72D76A3-35CA-44DF-E4E0-C574AD641F61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10539117" y="6228824"/>
                  <a:ext cx="246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458A0DC-2B6A-9969-C17D-67898E50FE20}"/>
                    </a:ext>
                  </a:extLst>
                </p14:cNvPr>
                <p14:cNvContentPartPr/>
                <p14:nvPr/>
              </p14:nvContentPartPr>
              <p14:xfrm>
                <a:off x="10817757" y="6292544"/>
                <a:ext cx="51120" cy="23328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458A0DC-2B6A-9969-C17D-67898E50FE20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10809117" y="6283544"/>
                  <a:ext cx="68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CD6E2C61-7CF1-EC00-DE45-D08675A08D1E}"/>
                    </a:ext>
                  </a:extLst>
                </p14:cNvPr>
                <p14:cNvContentPartPr/>
                <p14:nvPr/>
              </p14:nvContentPartPr>
              <p14:xfrm>
                <a:off x="10819557" y="6261944"/>
                <a:ext cx="168840" cy="1134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CD6E2C61-7CF1-EC00-DE45-D08675A08D1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810917" y="6252944"/>
                  <a:ext cx="186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ADD8C8A8-9DDD-2283-A69E-FBD004EADA6E}"/>
                    </a:ext>
                  </a:extLst>
                </p14:cNvPr>
                <p14:cNvContentPartPr/>
                <p14:nvPr/>
              </p14:nvContentPartPr>
              <p14:xfrm>
                <a:off x="11057877" y="6127664"/>
                <a:ext cx="370080" cy="41760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ADD8C8A8-9DDD-2283-A69E-FBD004EADA6E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1048877" y="6119024"/>
                  <a:ext cx="387720" cy="43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962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F30D4-EA2C-B155-E57A-EFC92049B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2" y="77628"/>
            <a:ext cx="10308703" cy="27283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BEFBC-CDA1-4CDB-9A86-C7BBA880EC0E}"/>
              </a:ext>
            </a:extLst>
          </p:cNvPr>
          <p:cNvGrpSpPr/>
          <p:nvPr/>
        </p:nvGrpSpPr>
        <p:grpSpPr>
          <a:xfrm>
            <a:off x="8051517" y="1044632"/>
            <a:ext cx="1747080" cy="403200"/>
            <a:chOff x="8051517" y="1044632"/>
            <a:chExt cx="1747080" cy="40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ED180AF-3ED0-0424-F656-77A62BAE77C2}"/>
                    </a:ext>
                  </a:extLst>
                </p14:cNvPr>
                <p14:cNvContentPartPr/>
                <p14:nvPr/>
              </p14:nvContentPartPr>
              <p14:xfrm>
                <a:off x="8051517" y="1131752"/>
                <a:ext cx="210960" cy="3160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ED180AF-3ED0-0424-F656-77A62BAE77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042877" y="1122752"/>
                  <a:ext cx="2286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B5F2B74-F38A-2308-0424-E74B1E848C06}"/>
                    </a:ext>
                  </a:extLst>
                </p14:cNvPr>
                <p14:cNvContentPartPr/>
                <p14:nvPr/>
              </p14:nvContentPartPr>
              <p14:xfrm>
                <a:off x="8327277" y="1178912"/>
                <a:ext cx="207720" cy="209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B5F2B74-F38A-2308-0424-E74B1E848C0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18637" y="1169912"/>
                  <a:ext cx="225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2ADD4FE-7255-D453-E6CF-FE8C08BA8B4A}"/>
                    </a:ext>
                  </a:extLst>
                </p14:cNvPr>
                <p14:cNvContentPartPr/>
                <p14:nvPr/>
              </p14:nvContentPartPr>
              <p14:xfrm>
                <a:off x="8580357" y="1175312"/>
                <a:ext cx="200880" cy="213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2ADD4FE-7255-D453-E6CF-FE8C08BA8B4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71717" y="1166672"/>
                  <a:ext cx="218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132C88C-0BED-E259-C81D-657272CE8C89}"/>
                    </a:ext>
                  </a:extLst>
                </p14:cNvPr>
                <p14:cNvContentPartPr/>
                <p14:nvPr/>
              </p14:nvContentPartPr>
              <p14:xfrm>
                <a:off x="8837397" y="1185032"/>
                <a:ext cx="190440" cy="19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132C88C-0BED-E259-C81D-657272CE8C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828757" y="1176032"/>
                  <a:ext cx="2080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9764839-9349-AE92-1BF9-3CEAE2341D16}"/>
                    </a:ext>
                  </a:extLst>
                </p14:cNvPr>
                <p14:cNvContentPartPr/>
                <p14:nvPr/>
              </p14:nvContentPartPr>
              <p14:xfrm>
                <a:off x="9153477" y="1125992"/>
                <a:ext cx="15480" cy="269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9764839-9349-AE92-1BF9-3CEAE2341D1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144477" y="1117352"/>
                  <a:ext cx="331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4416F3-E139-C9AF-CC44-3A69B64E0281}"/>
                    </a:ext>
                  </a:extLst>
                </p14:cNvPr>
                <p14:cNvContentPartPr/>
                <p14:nvPr/>
              </p14:nvContentPartPr>
              <p14:xfrm>
                <a:off x="9138357" y="1214192"/>
                <a:ext cx="131040" cy="169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4416F3-E139-C9AF-CC44-3A69B64E02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129717" y="1205552"/>
                  <a:ext cx="1486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F75CCC1-8B38-A84F-5D89-67CCDDF3B1BD}"/>
                    </a:ext>
                  </a:extLst>
                </p14:cNvPr>
                <p14:cNvContentPartPr/>
                <p14:nvPr/>
              </p14:nvContentPartPr>
              <p14:xfrm>
                <a:off x="9315117" y="1209872"/>
                <a:ext cx="117360" cy="16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75CCC1-8B38-A84F-5D89-67CCDDF3B1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306477" y="1201232"/>
                  <a:ext cx="135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48CA2C7-0A2C-9BF3-27B4-2FD59877DAF4}"/>
                    </a:ext>
                  </a:extLst>
                </p14:cNvPr>
                <p14:cNvContentPartPr/>
                <p14:nvPr/>
              </p14:nvContentPartPr>
              <p14:xfrm>
                <a:off x="9470637" y="1044632"/>
                <a:ext cx="327960" cy="334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48CA2C7-0A2C-9BF3-27B4-2FD59877DAF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61637" y="1035992"/>
                  <a:ext cx="34560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4CC151-8C40-4938-23F5-CDC6F36866DF}"/>
              </a:ext>
            </a:extLst>
          </p:cNvPr>
          <p:cNvGrpSpPr/>
          <p:nvPr/>
        </p:nvGrpSpPr>
        <p:grpSpPr>
          <a:xfrm>
            <a:off x="8073837" y="1565552"/>
            <a:ext cx="2191680" cy="725040"/>
            <a:chOff x="8073837" y="1565552"/>
            <a:chExt cx="2191680" cy="72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9D75F4-0C6F-5B0C-DC41-D5BB9FC0D5E6}"/>
                    </a:ext>
                  </a:extLst>
                </p14:cNvPr>
                <p14:cNvContentPartPr/>
                <p14:nvPr/>
              </p14:nvContentPartPr>
              <p14:xfrm>
                <a:off x="8073837" y="1608392"/>
                <a:ext cx="1729080" cy="32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9D75F4-0C6F-5B0C-DC41-D5BB9FC0D5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065197" y="1599752"/>
                  <a:ext cx="17467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C9C68A-10A4-DEEF-E723-9557AB64F66C}"/>
                    </a:ext>
                  </a:extLst>
                </p14:cNvPr>
                <p14:cNvContentPartPr/>
                <p14:nvPr/>
              </p14:nvContentPartPr>
              <p14:xfrm>
                <a:off x="8210637" y="1735472"/>
                <a:ext cx="174600" cy="30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C9C68A-10A4-DEEF-E723-9557AB64F66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01637" y="1726472"/>
                  <a:ext cx="1922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4BAD6D6-091F-BE33-5236-2AE7D862285A}"/>
                    </a:ext>
                  </a:extLst>
                </p14:cNvPr>
                <p14:cNvContentPartPr/>
                <p14:nvPr/>
              </p14:nvContentPartPr>
              <p14:xfrm>
                <a:off x="8497197" y="1909352"/>
                <a:ext cx="189720" cy="124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4BAD6D6-091F-BE33-5236-2AE7D862285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488557" y="1900712"/>
                  <a:ext cx="207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7C83107-35E4-7143-9DF4-6D24C386D431}"/>
                    </a:ext>
                  </a:extLst>
                </p14:cNvPr>
                <p14:cNvContentPartPr/>
                <p14:nvPr/>
              </p14:nvContentPartPr>
              <p14:xfrm>
                <a:off x="8736597" y="1926992"/>
                <a:ext cx="204840" cy="36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7C83107-35E4-7143-9DF4-6D24C386D43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27957" y="1918352"/>
                  <a:ext cx="2224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2BF85E3-A5C9-2297-6693-4374E5490C88}"/>
                    </a:ext>
                  </a:extLst>
                </p14:cNvPr>
                <p14:cNvContentPartPr/>
                <p14:nvPr/>
              </p14:nvContentPartPr>
              <p14:xfrm>
                <a:off x="10084797" y="1565552"/>
                <a:ext cx="180720" cy="1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2BF85E3-A5C9-2297-6693-4374E5490C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076157" y="1556912"/>
                  <a:ext cx="19836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5098CC0-B057-380D-C595-B03D19E9EA92}"/>
                    </a:ext>
                  </a:extLst>
                </p14:cNvPr>
                <p14:cNvContentPartPr/>
                <p14:nvPr/>
              </p14:nvContentPartPr>
              <p14:xfrm>
                <a:off x="10117197" y="1693712"/>
                <a:ext cx="118440" cy="1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5098CC0-B057-380D-C595-B03D19E9EA9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108197" y="1685072"/>
                  <a:ext cx="13608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0A35C1-0C41-6452-9CE9-56F72F4D1410}"/>
              </a:ext>
            </a:extLst>
          </p:cNvPr>
          <p:cNvGrpSpPr/>
          <p:nvPr/>
        </p:nvGrpSpPr>
        <p:grpSpPr>
          <a:xfrm>
            <a:off x="10584837" y="1292672"/>
            <a:ext cx="1138680" cy="524880"/>
            <a:chOff x="10584837" y="1292672"/>
            <a:chExt cx="1138680" cy="52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D851CF4-2500-29A2-50A1-B3B6D20E2E19}"/>
                    </a:ext>
                  </a:extLst>
                </p14:cNvPr>
                <p14:cNvContentPartPr/>
                <p14:nvPr/>
              </p14:nvContentPartPr>
              <p14:xfrm>
                <a:off x="10647837" y="1370792"/>
                <a:ext cx="16920" cy="277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D851CF4-2500-29A2-50A1-B3B6D20E2E1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639197" y="1362152"/>
                  <a:ext cx="345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7554241-CCF8-28D8-3BBA-0D16A3F61C2D}"/>
                    </a:ext>
                  </a:extLst>
                </p14:cNvPr>
                <p14:cNvContentPartPr/>
                <p14:nvPr/>
              </p14:nvContentPartPr>
              <p14:xfrm>
                <a:off x="10633437" y="1292672"/>
                <a:ext cx="166680" cy="19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7554241-CCF8-28D8-3BBA-0D16A3F61C2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24797" y="1283672"/>
                  <a:ext cx="1843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003B51-3835-8ACC-32AA-89908E2BCAF5}"/>
                    </a:ext>
                  </a:extLst>
                </p14:cNvPr>
                <p14:cNvContentPartPr/>
                <p14:nvPr/>
              </p14:nvContentPartPr>
              <p14:xfrm>
                <a:off x="10725957" y="1479872"/>
                <a:ext cx="147960" cy="161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003B51-3835-8ACC-32AA-89908E2BCAF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716957" y="1470872"/>
                  <a:ext cx="165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AFAFFA-B4FF-B3A0-26E1-E37CF139FA5A}"/>
                    </a:ext>
                  </a:extLst>
                </p14:cNvPr>
                <p14:cNvContentPartPr/>
                <p14:nvPr/>
              </p14:nvContentPartPr>
              <p14:xfrm>
                <a:off x="10955997" y="1488152"/>
                <a:ext cx="192960" cy="9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AFAFFA-B4FF-B3A0-26E1-E37CF139FA5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947357" y="1479152"/>
                  <a:ext cx="210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44E3553-E917-746D-7042-5AAB8C9A1226}"/>
                    </a:ext>
                  </a:extLst>
                </p14:cNvPr>
                <p14:cNvContentPartPr/>
                <p14:nvPr/>
              </p14:nvContentPartPr>
              <p14:xfrm>
                <a:off x="11190357" y="1484552"/>
                <a:ext cx="96480" cy="110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44E3553-E917-746D-7042-5AAB8C9A122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1181357" y="1475912"/>
                  <a:ext cx="1141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053E0E8-C632-0B84-0314-B98EB3AF4432}"/>
                    </a:ext>
                  </a:extLst>
                </p14:cNvPr>
                <p14:cNvContentPartPr/>
                <p14:nvPr/>
              </p14:nvContentPartPr>
              <p14:xfrm>
                <a:off x="11396997" y="1495712"/>
                <a:ext cx="236160" cy="9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053E0E8-C632-0B84-0314-B98EB3AF443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1387997" y="1486712"/>
                  <a:ext cx="253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22191C6-AA75-3444-2660-5108523868FF}"/>
                    </a:ext>
                  </a:extLst>
                </p14:cNvPr>
                <p14:cNvContentPartPr/>
                <p14:nvPr/>
              </p14:nvContentPartPr>
              <p14:xfrm>
                <a:off x="10584837" y="1750592"/>
                <a:ext cx="1138680" cy="66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22191C6-AA75-3444-2660-5108523868F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576197" y="1741592"/>
                  <a:ext cx="115632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F20947E-3413-46A2-D69C-8CE8D0F2AED4}"/>
              </a:ext>
            </a:extLst>
          </p:cNvPr>
          <p:cNvGrpSpPr/>
          <p:nvPr/>
        </p:nvGrpSpPr>
        <p:grpSpPr>
          <a:xfrm>
            <a:off x="1084797" y="3280592"/>
            <a:ext cx="274320" cy="480960"/>
            <a:chOff x="1084797" y="3280592"/>
            <a:chExt cx="274320" cy="48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2A55E6A-6A36-4D5A-508A-4B84D458B156}"/>
                    </a:ext>
                  </a:extLst>
                </p14:cNvPr>
                <p14:cNvContentPartPr/>
                <p14:nvPr/>
              </p14:nvContentPartPr>
              <p14:xfrm>
                <a:off x="1084797" y="3280592"/>
                <a:ext cx="226800" cy="230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2A55E6A-6A36-4D5A-508A-4B84D458B15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6157" y="3271952"/>
                  <a:ext cx="244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1286213-7724-C679-C882-5908880A5133}"/>
                    </a:ext>
                  </a:extLst>
                </p14:cNvPr>
                <p14:cNvContentPartPr/>
                <p14:nvPr/>
              </p14:nvContentPartPr>
              <p14:xfrm>
                <a:off x="1337157" y="3324872"/>
                <a:ext cx="21960" cy="436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1286213-7724-C679-C882-5908880A513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28517" y="3315872"/>
                  <a:ext cx="39600" cy="45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B05CD64-E4EC-8924-4394-400CD6FC3DC2}"/>
              </a:ext>
            </a:extLst>
          </p:cNvPr>
          <p:cNvGrpSpPr/>
          <p:nvPr/>
        </p:nvGrpSpPr>
        <p:grpSpPr>
          <a:xfrm>
            <a:off x="1782837" y="3238112"/>
            <a:ext cx="2776680" cy="635760"/>
            <a:chOff x="1782837" y="3238112"/>
            <a:chExt cx="2776680" cy="63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6639C07-90B2-A92A-D921-C306A719EF2E}"/>
                    </a:ext>
                  </a:extLst>
                </p14:cNvPr>
                <p14:cNvContentPartPr/>
                <p14:nvPr/>
              </p14:nvContentPartPr>
              <p14:xfrm>
                <a:off x="1782837" y="3238112"/>
                <a:ext cx="186480" cy="503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6639C07-90B2-A92A-D921-C306A719EF2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774197" y="3229112"/>
                  <a:ext cx="20412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3745AEA-5769-1268-0072-993042940330}"/>
                    </a:ext>
                  </a:extLst>
                </p14:cNvPr>
                <p14:cNvContentPartPr/>
                <p14:nvPr/>
              </p14:nvContentPartPr>
              <p14:xfrm>
                <a:off x="2093517" y="3557072"/>
                <a:ext cx="125640" cy="169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3745AEA-5769-1268-0072-99304294033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084877" y="3548432"/>
                  <a:ext cx="143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A7AF8D7-0E09-B625-C781-3D080AED98CA}"/>
                    </a:ext>
                  </a:extLst>
                </p14:cNvPr>
                <p14:cNvContentPartPr/>
                <p14:nvPr/>
              </p14:nvContentPartPr>
              <p14:xfrm>
                <a:off x="2334357" y="3525392"/>
                <a:ext cx="136800" cy="158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A7AF8D7-0E09-B625-C781-3D080AED98C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325357" y="3516752"/>
                  <a:ext cx="1544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C82B66C-0065-69DC-21D8-B4CE9FB337CE}"/>
                    </a:ext>
                  </a:extLst>
                </p14:cNvPr>
                <p14:cNvContentPartPr/>
                <p14:nvPr/>
              </p14:nvContentPartPr>
              <p14:xfrm>
                <a:off x="2500317" y="3499832"/>
                <a:ext cx="437400" cy="194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C82B66C-0065-69DC-21D8-B4CE9FB337C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91677" y="3491192"/>
                  <a:ext cx="4550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DADDA84-1004-627D-D120-0B5B0581EF54}"/>
                    </a:ext>
                  </a:extLst>
                </p14:cNvPr>
                <p14:cNvContentPartPr/>
                <p14:nvPr/>
              </p14:nvContentPartPr>
              <p14:xfrm>
                <a:off x="3094317" y="3565352"/>
                <a:ext cx="30600" cy="308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DADDA84-1004-627D-D120-0B5B0581EF5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085317" y="3556712"/>
                  <a:ext cx="482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59924CF-D4CA-B35C-2D68-D516CC77F7B0}"/>
                    </a:ext>
                  </a:extLst>
                </p14:cNvPr>
                <p14:cNvContentPartPr/>
                <p14:nvPr/>
              </p14:nvContentPartPr>
              <p14:xfrm>
                <a:off x="3014397" y="3517112"/>
                <a:ext cx="255240" cy="165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59924CF-D4CA-B35C-2D68-D516CC77F7B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05757" y="3508472"/>
                  <a:ext cx="2728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D779D1D-9337-D377-6AF5-95DDF06B4EFB}"/>
                    </a:ext>
                  </a:extLst>
                </p14:cNvPr>
                <p14:cNvContentPartPr/>
                <p14:nvPr/>
              </p14:nvContentPartPr>
              <p14:xfrm>
                <a:off x="3256677" y="3519632"/>
                <a:ext cx="188640" cy="180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D779D1D-9337-D377-6AF5-95DDF06B4EF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248037" y="3510992"/>
                  <a:ext cx="2062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E12C5D9-CB56-0A0D-B0FD-7DBF05E57B06}"/>
                    </a:ext>
                  </a:extLst>
                </p14:cNvPr>
                <p14:cNvContentPartPr/>
                <p14:nvPr/>
              </p14:nvContentPartPr>
              <p14:xfrm>
                <a:off x="3519117" y="3415592"/>
                <a:ext cx="293400" cy="252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E12C5D9-CB56-0A0D-B0FD-7DBF05E57B0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10117" y="3406952"/>
                  <a:ext cx="3110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B2E0725-9FA2-449D-4129-67BA1E409235}"/>
                    </a:ext>
                  </a:extLst>
                </p14:cNvPr>
                <p14:cNvContentPartPr/>
                <p14:nvPr/>
              </p14:nvContentPartPr>
              <p14:xfrm>
                <a:off x="3919437" y="3437552"/>
                <a:ext cx="187920" cy="191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B2E0725-9FA2-449D-4129-67BA1E40923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10797" y="3428552"/>
                  <a:ext cx="205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FB30A9D-91A6-7C81-CE76-07594558A8BD}"/>
                    </a:ext>
                  </a:extLst>
                </p14:cNvPr>
                <p14:cNvContentPartPr/>
                <p14:nvPr/>
              </p14:nvContentPartPr>
              <p14:xfrm>
                <a:off x="4226157" y="3475712"/>
                <a:ext cx="333360" cy="138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FB30A9D-91A6-7C81-CE76-07594558A8B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217517" y="3467072"/>
                  <a:ext cx="3510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A64E2E-0411-9850-9812-84A4F473166E}"/>
              </a:ext>
            </a:extLst>
          </p:cNvPr>
          <p:cNvGrpSpPr/>
          <p:nvPr/>
        </p:nvGrpSpPr>
        <p:grpSpPr>
          <a:xfrm>
            <a:off x="6323517" y="1152272"/>
            <a:ext cx="1446840" cy="566280"/>
            <a:chOff x="6323517" y="1152272"/>
            <a:chExt cx="1446840" cy="56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378825-E48B-8491-97D1-08CBCC3C5207}"/>
                    </a:ext>
                  </a:extLst>
                </p14:cNvPr>
                <p14:cNvContentPartPr/>
                <p14:nvPr/>
              </p14:nvContentPartPr>
              <p14:xfrm>
                <a:off x="7533477" y="1543232"/>
                <a:ext cx="214200" cy="5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378825-E48B-8491-97D1-08CBCC3C520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524477" y="1534592"/>
                  <a:ext cx="231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6E3695A-899C-6500-FDA2-14F41B289B78}"/>
                    </a:ext>
                  </a:extLst>
                </p14:cNvPr>
                <p14:cNvContentPartPr/>
                <p14:nvPr/>
              </p14:nvContentPartPr>
              <p14:xfrm>
                <a:off x="7551477" y="1679672"/>
                <a:ext cx="218880" cy="14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6E3695A-899C-6500-FDA2-14F41B289B7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542837" y="1671032"/>
                  <a:ext cx="2365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975F719-4FD8-1962-FA16-4B49E577A144}"/>
                    </a:ext>
                  </a:extLst>
                </p14:cNvPr>
                <p14:cNvContentPartPr/>
                <p14:nvPr/>
              </p14:nvContentPartPr>
              <p14:xfrm>
                <a:off x="6323517" y="1152272"/>
                <a:ext cx="257040" cy="166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975F719-4FD8-1962-FA16-4B49E577A14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14877" y="1143632"/>
                  <a:ext cx="274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21A6E9-758C-2980-9132-5F671720578E}"/>
                    </a:ext>
                  </a:extLst>
                </p14:cNvPr>
                <p14:cNvContentPartPr/>
                <p14:nvPr/>
              </p14:nvContentPartPr>
              <p14:xfrm>
                <a:off x="6359517" y="1480232"/>
                <a:ext cx="71280" cy="4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21A6E9-758C-2980-9132-5F671720578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350877" y="1471592"/>
                  <a:ext cx="889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85B2201-C2DE-1028-1DE6-A9D03DC25909}"/>
                    </a:ext>
                  </a:extLst>
                </p14:cNvPr>
                <p14:cNvContentPartPr/>
                <p14:nvPr/>
              </p14:nvContentPartPr>
              <p14:xfrm>
                <a:off x="6537357" y="1308512"/>
                <a:ext cx="367560" cy="166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85B2201-C2DE-1028-1DE6-A9D03DC2590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28357" y="1299512"/>
                  <a:ext cx="385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14DE380-C333-B437-075E-FFA9B8D98ACD}"/>
                    </a:ext>
                  </a:extLst>
                </p14:cNvPr>
                <p14:cNvContentPartPr/>
                <p14:nvPr/>
              </p14:nvContentPartPr>
              <p14:xfrm>
                <a:off x="6932277" y="1336592"/>
                <a:ext cx="184320" cy="91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14DE380-C333-B437-075E-FFA9B8D98AC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23637" y="1327592"/>
                  <a:ext cx="201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9E4A55A-CB7F-C9B9-A653-8FF912CCB579}"/>
                    </a:ext>
                  </a:extLst>
                </p14:cNvPr>
                <p14:cNvContentPartPr/>
                <p14:nvPr/>
              </p14:nvContentPartPr>
              <p14:xfrm>
                <a:off x="7090317" y="1326152"/>
                <a:ext cx="111960" cy="302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9E4A55A-CB7F-C9B9-A653-8FF912CCB57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081317" y="1317512"/>
                  <a:ext cx="1296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F31E18C-356E-019B-7814-12ACBE18CEB6}"/>
                    </a:ext>
                  </a:extLst>
                </p14:cNvPr>
                <p14:cNvContentPartPr/>
                <p14:nvPr/>
              </p14:nvContentPartPr>
              <p14:xfrm>
                <a:off x="7274277" y="1328312"/>
                <a:ext cx="133920" cy="319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F31E18C-356E-019B-7814-12ACBE18CEB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65637" y="1319672"/>
                  <a:ext cx="1515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F656B8-E807-43B2-F01D-3CBB37C715A4}"/>
                    </a:ext>
                  </a:extLst>
                </p14:cNvPr>
                <p14:cNvContentPartPr/>
                <p14:nvPr/>
              </p14:nvContentPartPr>
              <p14:xfrm>
                <a:off x="6354117" y="1697312"/>
                <a:ext cx="929160" cy="21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F656B8-E807-43B2-F01D-3CBB37C715A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345477" y="1688672"/>
                  <a:ext cx="94680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E003D05-0D4F-08EE-DBE1-880A0DE99507}"/>
              </a:ext>
            </a:extLst>
          </p:cNvPr>
          <p:cNvGrpSpPr/>
          <p:nvPr/>
        </p:nvGrpSpPr>
        <p:grpSpPr>
          <a:xfrm>
            <a:off x="6341157" y="1849592"/>
            <a:ext cx="1188360" cy="290520"/>
            <a:chOff x="6341157" y="1849592"/>
            <a:chExt cx="118836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27350BB-189F-DB2F-C621-0BCB7136A313}"/>
                    </a:ext>
                  </a:extLst>
                </p14:cNvPr>
                <p14:cNvContentPartPr/>
                <p14:nvPr/>
              </p14:nvContentPartPr>
              <p14:xfrm>
                <a:off x="6481917" y="1849952"/>
                <a:ext cx="237960" cy="290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27350BB-189F-DB2F-C621-0BCB7136A31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472917" y="1841312"/>
                  <a:ext cx="2556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42A1C17-69B5-57E3-4FC8-A63F552F4103}"/>
                    </a:ext>
                  </a:extLst>
                </p14:cNvPr>
                <p14:cNvContentPartPr/>
                <p14:nvPr/>
              </p14:nvContentPartPr>
              <p14:xfrm>
                <a:off x="6341157" y="2013392"/>
                <a:ext cx="320040" cy="54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42A1C17-69B5-57E3-4FC8-A63F552F410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332517" y="2004392"/>
                  <a:ext cx="337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4FB873C-5029-E3BE-5B5A-C9D56D503FEA}"/>
                    </a:ext>
                  </a:extLst>
                </p14:cNvPr>
                <p14:cNvContentPartPr/>
                <p14:nvPr/>
              </p14:nvContentPartPr>
              <p14:xfrm>
                <a:off x="6790077" y="1849592"/>
                <a:ext cx="82080" cy="258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4FB873C-5029-E3BE-5B5A-C9D56D503FE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781077" y="1840952"/>
                  <a:ext cx="99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D478EF-747B-C2CB-9834-D134DE74BFF6}"/>
                    </a:ext>
                  </a:extLst>
                </p14:cNvPr>
                <p14:cNvContentPartPr/>
                <p14:nvPr/>
              </p14:nvContentPartPr>
              <p14:xfrm>
                <a:off x="6953157" y="1973072"/>
                <a:ext cx="576360" cy="1504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D478EF-747B-C2CB-9834-D134DE74BFF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944157" y="1964432"/>
                  <a:ext cx="59400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B830A6-F8D4-5001-7B6B-F19571280FCE}"/>
              </a:ext>
            </a:extLst>
          </p:cNvPr>
          <p:cNvGrpSpPr/>
          <p:nvPr/>
        </p:nvGrpSpPr>
        <p:grpSpPr>
          <a:xfrm>
            <a:off x="7500357" y="2661752"/>
            <a:ext cx="1583640" cy="516240"/>
            <a:chOff x="7500357" y="2661752"/>
            <a:chExt cx="158364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81764C6-3AB1-714B-8427-613446C1B599}"/>
                    </a:ext>
                  </a:extLst>
                </p14:cNvPr>
                <p14:cNvContentPartPr/>
                <p14:nvPr/>
              </p14:nvContentPartPr>
              <p14:xfrm>
                <a:off x="7500357" y="2661752"/>
                <a:ext cx="322200" cy="356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81764C6-3AB1-714B-8427-613446C1B59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91357" y="2653112"/>
                  <a:ext cx="33984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6EEA41-784A-3E52-D6E7-D078107A6CA5}"/>
                    </a:ext>
                  </a:extLst>
                </p14:cNvPr>
                <p14:cNvContentPartPr/>
                <p14:nvPr/>
              </p14:nvContentPartPr>
              <p14:xfrm>
                <a:off x="7822557" y="2806472"/>
                <a:ext cx="533520" cy="175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6EEA41-784A-3E52-D6E7-D078107A6CA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13557" y="2797472"/>
                  <a:ext cx="551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8C4CB6F-DB72-E1C5-7DA1-C0A73888113B}"/>
                    </a:ext>
                  </a:extLst>
                </p14:cNvPr>
                <p14:cNvContentPartPr/>
                <p14:nvPr/>
              </p14:nvContentPartPr>
              <p14:xfrm>
                <a:off x="8398557" y="2831312"/>
                <a:ext cx="221040" cy="115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8C4CB6F-DB72-E1C5-7DA1-C0A73888113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389557" y="2822312"/>
                  <a:ext cx="238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1AF60B6-E660-99D2-4EFE-DFC15CC25FE1}"/>
                    </a:ext>
                  </a:extLst>
                </p14:cNvPr>
                <p14:cNvContentPartPr/>
                <p14:nvPr/>
              </p14:nvContentPartPr>
              <p14:xfrm>
                <a:off x="8622837" y="2846792"/>
                <a:ext cx="232200" cy="331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1AF60B6-E660-99D2-4EFE-DFC15CC25FE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13837" y="2838152"/>
                  <a:ext cx="2498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23DC7D3-46FB-40FC-C187-C92C00FC091F}"/>
                    </a:ext>
                  </a:extLst>
                </p14:cNvPr>
                <p14:cNvContentPartPr/>
                <p14:nvPr/>
              </p14:nvContentPartPr>
              <p14:xfrm>
                <a:off x="8951877" y="2877392"/>
                <a:ext cx="132120" cy="288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23DC7D3-46FB-40FC-C187-C92C00FC091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42877" y="2868392"/>
                  <a:ext cx="149760" cy="30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C8D24FC-4197-F966-FE5E-E8133002BD5E}"/>
              </a:ext>
            </a:extLst>
          </p:cNvPr>
          <p:cNvGrpSpPr/>
          <p:nvPr/>
        </p:nvGrpSpPr>
        <p:grpSpPr>
          <a:xfrm>
            <a:off x="9395037" y="2549432"/>
            <a:ext cx="2757960" cy="410040"/>
            <a:chOff x="9395037" y="2549432"/>
            <a:chExt cx="275796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45B2A13-9F7E-ED9B-F2B2-1577E7AEAB54}"/>
                    </a:ext>
                  </a:extLst>
                </p14:cNvPr>
                <p14:cNvContentPartPr/>
                <p14:nvPr/>
              </p14:nvContentPartPr>
              <p14:xfrm>
                <a:off x="9395037" y="2796032"/>
                <a:ext cx="196920" cy="19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45B2A13-9F7E-ED9B-F2B2-1577E7AEAB5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386397" y="2787392"/>
                  <a:ext cx="214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155B95D-8745-7417-CCA6-F5A0F224F355}"/>
                    </a:ext>
                  </a:extLst>
                </p14:cNvPr>
                <p14:cNvContentPartPr/>
                <p14:nvPr/>
              </p14:nvContentPartPr>
              <p14:xfrm>
                <a:off x="9441837" y="2875592"/>
                <a:ext cx="204840" cy="30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155B95D-8745-7417-CCA6-F5A0F224F35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433197" y="2866952"/>
                  <a:ext cx="2224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14F48EC-D0AC-0FAA-B2F5-757F71FAA5A8}"/>
                    </a:ext>
                  </a:extLst>
                </p14:cNvPr>
                <p14:cNvContentPartPr/>
                <p14:nvPr/>
              </p14:nvContentPartPr>
              <p14:xfrm>
                <a:off x="9958437" y="2630792"/>
                <a:ext cx="39600" cy="3286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14F48EC-D0AC-0FAA-B2F5-757F71FAA5A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949437" y="2622152"/>
                  <a:ext cx="57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271D82F-72A5-D050-499F-02AC1AD56444}"/>
                    </a:ext>
                  </a:extLst>
                </p14:cNvPr>
                <p14:cNvContentPartPr/>
                <p14:nvPr/>
              </p14:nvContentPartPr>
              <p14:xfrm>
                <a:off x="9850077" y="2573552"/>
                <a:ext cx="282960" cy="181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271D82F-72A5-D050-499F-02AC1AD5644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841077" y="2564552"/>
                  <a:ext cx="3006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C11C3C2-493A-F102-F763-9C57AF30A175}"/>
                    </a:ext>
                  </a:extLst>
                </p14:cNvPr>
                <p14:cNvContentPartPr/>
                <p14:nvPr/>
              </p14:nvContentPartPr>
              <p14:xfrm>
                <a:off x="10076157" y="2763272"/>
                <a:ext cx="166680" cy="165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C11C3C2-493A-F102-F763-9C57AF30A17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067517" y="2754272"/>
                  <a:ext cx="1843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6FCDE1D-9D3E-4F4B-1AFB-A1D5DCFF2AF8}"/>
                    </a:ext>
                  </a:extLst>
                </p14:cNvPr>
                <p14:cNvContentPartPr/>
                <p14:nvPr/>
              </p14:nvContentPartPr>
              <p14:xfrm>
                <a:off x="10329237" y="2774792"/>
                <a:ext cx="194400" cy="138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6FCDE1D-9D3E-4F4B-1AFB-A1D5DCFF2AF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320597" y="2765792"/>
                  <a:ext cx="2120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973E20-6615-73ED-DB1A-3326B8F796BE}"/>
                    </a:ext>
                  </a:extLst>
                </p14:cNvPr>
                <p14:cNvContentPartPr/>
                <p14:nvPr/>
              </p14:nvContentPartPr>
              <p14:xfrm>
                <a:off x="10560717" y="2796392"/>
                <a:ext cx="134280" cy="143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973E20-6615-73ED-DB1A-3326B8F796B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552077" y="2787752"/>
                  <a:ext cx="151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78863EC-614F-F0BA-94E0-516A93A84D02}"/>
                    </a:ext>
                  </a:extLst>
                </p14:cNvPr>
                <p14:cNvContentPartPr/>
                <p14:nvPr/>
              </p14:nvContentPartPr>
              <p14:xfrm>
                <a:off x="10756197" y="2808272"/>
                <a:ext cx="169200" cy="118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78863EC-614F-F0BA-94E0-516A93A84D02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0747557" y="2799272"/>
                  <a:ext cx="1868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694463C-3FD7-6E6C-133F-26344ADF60CE}"/>
                    </a:ext>
                  </a:extLst>
                </p14:cNvPr>
                <p14:cNvContentPartPr/>
                <p14:nvPr/>
              </p14:nvContentPartPr>
              <p14:xfrm>
                <a:off x="10998477" y="2726912"/>
                <a:ext cx="216720" cy="136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694463C-3FD7-6E6C-133F-26344ADF60C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989477" y="2717912"/>
                  <a:ext cx="234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D3A295C-82B5-AB16-F961-BD6933B6C4AD}"/>
                    </a:ext>
                  </a:extLst>
                </p14:cNvPr>
                <p14:cNvContentPartPr/>
                <p14:nvPr/>
              </p14:nvContentPartPr>
              <p14:xfrm>
                <a:off x="11006397" y="2720792"/>
                <a:ext cx="215280" cy="174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D3A295C-82B5-AB16-F961-BD6933B6C4A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997757" y="2711792"/>
                  <a:ext cx="2329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A48C59F-9902-5C79-4FD2-C9C0385D5BAF}"/>
                    </a:ext>
                  </a:extLst>
                </p14:cNvPr>
                <p14:cNvContentPartPr/>
                <p14:nvPr/>
              </p14:nvContentPartPr>
              <p14:xfrm>
                <a:off x="11362437" y="2549432"/>
                <a:ext cx="170280" cy="279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A48C59F-9902-5C79-4FD2-C9C0385D5BA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353797" y="2540792"/>
                  <a:ext cx="1879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EFFE939-C9A6-262C-4681-703CB7DABA8B}"/>
                    </a:ext>
                  </a:extLst>
                </p14:cNvPr>
                <p14:cNvContentPartPr/>
                <p14:nvPr/>
              </p14:nvContentPartPr>
              <p14:xfrm>
                <a:off x="11353077" y="2703512"/>
                <a:ext cx="122760" cy="15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EFFE939-C9A6-262C-4681-703CB7DABA8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344437" y="2694872"/>
                  <a:ext cx="140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81039A4-B4AB-0F61-2A51-860EF0965A76}"/>
                    </a:ext>
                  </a:extLst>
                </p14:cNvPr>
                <p14:cNvContentPartPr/>
                <p14:nvPr/>
              </p14:nvContentPartPr>
              <p14:xfrm>
                <a:off x="11578437" y="2703872"/>
                <a:ext cx="20160" cy="67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81039A4-B4AB-0F61-2A51-860EF0965A7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1569437" y="2695232"/>
                  <a:ext cx="37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1FBC4C5-BD2A-8071-2432-2C9AE1DE0A44}"/>
                    </a:ext>
                  </a:extLst>
                </p14:cNvPr>
                <p14:cNvContentPartPr/>
                <p14:nvPr/>
              </p14:nvContentPartPr>
              <p14:xfrm>
                <a:off x="11592837" y="2602712"/>
                <a:ext cx="560160" cy="242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1FBC4C5-BD2A-8071-2432-2C9AE1DE0A4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1584197" y="2594072"/>
                  <a:ext cx="577800" cy="26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77B27EF-9476-CB15-53A1-E2C278303BC1}"/>
              </a:ext>
            </a:extLst>
          </p:cNvPr>
          <p:cNvGrpSpPr/>
          <p:nvPr/>
        </p:nvGrpSpPr>
        <p:grpSpPr>
          <a:xfrm>
            <a:off x="7755237" y="4547072"/>
            <a:ext cx="2174040" cy="346320"/>
            <a:chOff x="7755237" y="4547072"/>
            <a:chExt cx="217404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FBA8D42-6C6F-B392-ECCD-4C5F73119F1A}"/>
                    </a:ext>
                  </a:extLst>
                </p14:cNvPr>
                <p14:cNvContentPartPr/>
                <p14:nvPr/>
              </p14:nvContentPartPr>
              <p14:xfrm>
                <a:off x="7755237" y="4547072"/>
                <a:ext cx="2174040" cy="126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FBA8D42-6C6F-B392-ECCD-4C5F73119F1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746237" y="4538072"/>
                  <a:ext cx="2191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DF3C732-B2CB-7102-1AF0-7C26E279EE9F}"/>
                    </a:ext>
                  </a:extLst>
                </p14:cNvPr>
                <p14:cNvContentPartPr/>
                <p14:nvPr/>
              </p14:nvContentPartPr>
              <p14:xfrm>
                <a:off x="7967277" y="4610432"/>
                <a:ext cx="326880" cy="282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DF3C732-B2CB-7102-1AF0-7C26E279EE9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958637" y="4601792"/>
                  <a:ext cx="344520" cy="30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847315C-5B8A-26E8-18AB-6F3CB5D019A0}"/>
                  </a:ext>
                </a:extLst>
              </p14:cNvPr>
              <p14:cNvContentPartPr/>
              <p14:nvPr/>
            </p14:nvContentPartPr>
            <p14:xfrm>
              <a:off x="9287037" y="4593152"/>
              <a:ext cx="365400" cy="167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847315C-5B8A-26E8-18AB-6F3CB5D019A0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9278037" y="4584512"/>
                <a:ext cx="3830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44EA1AD-DA9D-3DE0-63BE-5C907DAF4D49}"/>
                  </a:ext>
                </a:extLst>
              </p14:cNvPr>
              <p14:cNvContentPartPr/>
              <p14:nvPr/>
            </p14:nvContentPartPr>
            <p14:xfrm>
              <a:off x="7662357" y="4815992"/>
              <a:ext cx="2683080" cy="168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44EA1AD-DA9D-3DE0-63BE-5C907DAF4D49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7653717" y="4807352"/>
                <a:ext cx="2700720" cy="18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92" name="Group 91">
            <a:extLst>
              <a:ext uri="{FF2B5EF4-FFF2-40B4-BE49-F238E27FC236}">
                <a16:creationId xmlns:a16="http://schemas.microsoft.com/office/drawing/2014/main" id="{5E005DBE-FA01-311E-1E63-538F553FD5AC}"/>
              </a:ext>
            </a:extLst>
          </p:cNvPr>
          <p:cNvGrpSpPr/>
          <p:nvPr/>
        </p:nvGrpSpPr>
        <p:grpSpPr>
          <a:xfrm>
            <a:off x="9929277" y="4293992"/>
            <a:ext cx="381600" cy="505080"/>
            <a:chOff x="9929277" y="4293992"/>
            <a:chExt cx="381600" cy="50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A49682-6489-54D1-85A9-443BEAD4C4EB}"/>
                    </a:ext>
                  </a:extLst>
                </p14:cNvPr>
                <p14:cNvContentPartPr/>
                <p14:nvPr/>
              </p14:nvContentPartPr>
              <p14:xfrm>
                <a:off x="10152477" y="4570112"/>
                <a:ext cx="158400" cy="226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A49682-6489-54D1-85A9-443BEAD4C4E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143837" y="4561112"/>
                  <a:ext cx="1760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0E034DE-454A-E1D4-9901-F48165BF5342}"/>
                    </a:ext>
                  </a:extLst>
                </p14:cNvPr>
                <p14:cNvContentPartPr/>
                <p14:nvPr/>
              </p14:nvContentPartPr>
              <p14:xfrm>
                <a:off x="10161837" y="4586312"/>
                <a:ext cx="45720" cy="212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0E034DE-454A-E1D4-9901-F48165BF534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152837" y="4577672"/>
                  <a:ext cx="63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FF4A36C-C12F-CFD9-04C3-8461C45E497C}"/>
                    </a:ext>
                  </a:extLst>
                </p14:cNvPr>
                <p14:cNvContentPartPr/>
                <p14:nvPr/>
              </p14:nvContentPartPr>
              <p14:xfrm>
                <a:off x="9943317" y="4559312"/>
                <a:ext cx="205560" cy="35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FF4A36C-C12F-CFD9-04C3-8461C45E497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934317" y="4550312"/>
                  <a:ext cx="223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7F9BE94-86C2-EE15-3807-CC87D378A16A}"/>
                    </a:ext>
                  </a:extLst>
                </p14:cNvPr>
                <p14:cNvContentPartPr/>
                <p14:nvPr/>
              </p14:nvContentPartPr>
              <p14:xfrm>
                <a:off x="9963837" y="4608992"/>
                <a:ext cx="20160" cy="1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7F9BE94-86C2-EE15-3807-CC87D378A16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954837" y="4599992"/>
                  <a:ext cx="378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D8F37C0-28A3-0931-4034-F083AEFACA5D}"/>
                    </a:ext>
                  </a:extLst>
                </p14:cNvPr>
                <p14:cNvContentPartPr/>
                <p14:nvPr/>
              </p14:nvContentPartPr>
              <p14:xfrm>
                <a:off x="9929277" y="4585592"/>
                <a:ext cx="228600" cy="26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D8F37C0-28A3-0931-4034-F083AEFACA5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920277" y="4576592"/>
                  <a:ext cx="246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F7BA843-A6AA-7624-1C91-BFA3759190D6}"/>
                    </a:ext>
                  </a:extLst>
                </p14:cNvPr>
                <p14:cNvContentPartPr/>
                <p14:nvPr/>
              </p14:nvContentPartPr>
              <p14:xfrm>
                <a:off x="10102797" y="4420352"/>
                <a:ext cx="17640" cy="165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F7BA843-A6AA-7624-1C91-BFA3759190D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093797" y="4411352"/>
                  <a:ext cx="35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0B033B1-1FCE-13B9-5296-A951FC13E99A}"/>
                    </a:ext>
                  </a:extLst>
                </p14:cNvPr>
                <p14:cNvContentPartPr/>
                <p14:nvPr/>
              </p14:nvContentPartPr>
              <p14:xfrm>
                <a:off x="10045197" y="4293992"/>
                <a:ext cx="173880" cy="149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0B033B1-1FCE-13B9-5296-A951FC13E99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036557" y="4285352"/>
                  <a:ext cx="19152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192EC10-8E51-736B-BE20-636D367E4433}"/>
              </a:ext>
            </a:extLst>
          </p:cNvPr>
          <p:cNvGrpSpPr/>
          <p:nvPr/>
        </p:nvGrpSpPr>
        <p:grpSpPr>
          <a:xfrm>
            <a:off x="10167957" y="3216152"/>
            <a:ext cx="192600" cy="361440"/>
            <a:chOff x="10167957" y="3216152"/>
            <a:chExt cx="19260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C89DA82-4CEB-075D-4E12-531E59789662}"/>
                    </a:ext>
                  </a:extLst>
                </p14:cNvPr>
                <p14:cNvContentPartPr/>
                <p14:nvPr/>
              </p14:nvContentPartPr>
              <p14:xfrm>
                <a:off x="10234557" y="3234152"/>
                <a:ext cx="23400" cy="343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C89DA82-4CEB-075D-4E12-531E5978966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225557" y="3225512"/>
                  <a:ext cx="410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D87A5B8-2550-EC12-B732-47E08E0D37DD}"/>
                    </a:ext>
                  </a:extLst>
                </p14:cNvPr>
                <p14:cNvContentPartPr/>
                <p14:nvPr/>
              </p14:nvContentPartPr>
              <p14:xfrm>
                <a:off x="10167957" y="3216152"/>
                <a:ext cx="192600" cy="146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D87A5B8-2550-EC12-B732-47E08E0D37D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159317" y="3207512"/>
                  <a:ext cx="2102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D1839CF-A4E6-88E3-B217-BE4087E74429}"/>
              </a:ext>
            </a:extLst>
          </p:cNvPr>
          <p:cNvGrpSpPr/>
          <p:nvPr/>
        </p:nvGrpSpPr>
        <p:grpSpPr>
          <a:xfrm>
            <a:off x="9884637" y="3775232"/>
            <a:ext cx="724320" cy="352440"/>
            <a:chOff x="9884637" y="3775232"/>
            <a:chExt cx="72432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B416880-EB2B-1F88-94E1-6800378398FF}"/>
                    </a:ext>
                  </a:extLst>
                </p14:cNvPr>
                <p14:cNvContentPartPr/>
                <p14:nvPr/>
              </p14:nvContentPartPr>
              <p14:xfrm>
                <a:off x="9894717" y="3775232"/>
                <a:ext cx="18000" cy="231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B416880-EB2B-1F88-94E1-6800378398F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886077" y="3766592"/>
                  <a:ext cx="356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EBEF202-D491-D32C-9A53-D72D2F3FCB22}"/>
                    </a:ext>
                  </a:extLst>
                </p14:cNvPr>
                <p14:cNvContentPartPr/>
                <p14:nvPr/>
              </p14:nvContentPartPr>
              <p14:xfrm>
                <a:off x="9884637" y="3917432"/>
                <a:ext cx="122400" cy="133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EBEF202-D491-D32C-9A53-D72D2F3FCB2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875637" y="3908792"/>
                  <a:ext cx="140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24E4291-55BF-0EEA-90BD-623B3FFB584D}"/>
                    </a:ext>
                  </a:extLst>
                </p14:cNvPr>
                <p14:cNvContentPartPr/>
                <p14:nvPr/>
              </p14:nvContentPartPr>
              <p14:xfrm>
                <a:off x="9996597" y="3818432"/>
                <a:ext cx="45000" cy="207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24E4291-55BF-0EEA-90BD-623B3FFB584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987597" y="3809792"/>
                  <a:ext cx="62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F41B76E-A13D-87DC-2F60-F92EC022A319}"/>
                    </a:ext>
                  </a:extLst>
                </p14:cNvPr>
                <p14:cNvContentPartPr/>
                <p14:nvPr/>
              </p14:nvContentPartPr>
              <p14:xfrm>
                <a:off x="10076877" y="3910232"/>
                <a:ext cx="128520" cy="91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F41B76E-A13D-87DC-2F60-F92EC022A31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067877" y="3901232"/>
                  <a:ext cx="1461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F8CB237-FCD1-0C37-92C2-8AF63C51A9EB}"/>
                    </a:ext>
                  </a:extLst>
                </p14:cNvPr>
                <p14:cNvContentPartPr/>
                <p14:nvPr/>
              </p14:nvContentPartPr>
              <p14:xfrm>
                <a:off x="10242477" y="3889352"/>
                <a:ext cx="366480" cy="238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F8CB237-FCD1-0C37-92C2-8AF63C51A9E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233837" y="3880352"/>
                  <a:ext cx="38412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B58700D-D146-2113-61EC-A591C812DBEC}"/>
              </a:ext>
            </a:extLst>
          </p:cNvPr>
          <p:cNvGrpSpPr/>
          <p:nvPr/>
        </p:nvGrpSpPr>
        <p:grpSpPr>
          <a:xfrm>
            <a:off x="11579517" y="3022112"/>
            <a:ext cx="167760" cy="326880"/>
            <a:chOff x="11579517" y="3022112"/>
            <a:chExt cx="16776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86E76D-7760-3B1A-E4D7-4DFD8C1755DB}"/>
                    </a:ext>
                  </a:extLst>
                </p14:cNvPr>
                <p14:cNvContentPartPr/>
                <p14:nvPr/>
              </p14:nvContentPartPr>
              <p14:xfrm>
                <a:off x="11598957" y="3049832"/>
                <a:ext cx="33840" cy="299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86E76D-7760-3B1A-E4D7-4DFD8C1755D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589957" y="3040832"/>
                  <a:ext cx="514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00396D-7C54-5BCC-F97F-9C3305BF9F00}"/>
                    </a:ext>
                  </a:extLst>
                </p14:cNvPr>
                <p14:cNvContentPartPr/>
                <p14:nvPr/>
              </p14:nvContentPartPr>
              <p14:xfrm>
                <a:off x="11579517" y="3022112"/>
                <a:ext cx="167760" cy="180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00396D-7C54-5BCC-F97F-9C3305BF9F00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1570517" y="3013472"/>
                  <a:ext cx="1854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EE170F3-18D1-E214-BE17-CA69908A74EC}"/>
              </a:ext>
            </a:extLst>
          </p:cNvPr>
          <p:cNvGrpSpPr/>
          <p:nvPr/>
        </p:nvGrpSpPr>
        <p:grpSpPr>
          <a:xfrm>
            <a:off x="11186397" y="3508832"/>
            <a:ext cx="878760" cy="633600"/>
            <a:chOff x="11186397" y="3508832"/>
            <a:chExt cx="878760" cy="6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5003115-BF00-3ECC-90F8-4449A102C9D8}"/>
                    </a:ext>
                  </a:extLst>
                </p14:cNvPr>
                <p14:cNvContentPartPr/>
                <p14:nvPr/>
              </p14:nvContentPartPr>
              <p14:xfrm>
                <a:off x="11186397" y="3640232"/>
                <a:ext cx="114840" cy="410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5003115-BF00-3ECC-90F8-4449A102C9D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177757" y="3631592"/>
                  <a:ext cx="1324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DCB5F7D-D7AC-4B3A-FE66-8450FD324E19}"/>
                    </a:ext>
                  </a:extLst>
                </p14:cNvPr>
                <p14:cNvContentPartPr/>
                <p14:nvPr/>
              </p14:nvContentPartPr>
              <p14:xfrm>
                <a:off x="11354877" y="3699632"/>
                <a:ext cx="140400" cy="108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DCB5F7D-D7AC-4B3A-FE66-8450FD324E1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346237" y="3690992"/>
                  <a:ext cx="158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9375F83-79F7-1473-DB5F-FACF1477908A}"/>
                    </a:ext>
                  </a:extLst>
                </p14:cNvPr>
                <p14:cNvContentPartPr/>
                <p14:nvPr/>
              </p14:nvContentPartPr>
              <p14:xfrm>
                <a:off x="11547117" y="3616112"/>
                <a:ext cx="45000" cy="1695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9375F83-79F7-1473-DB5F-FACF1477908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538117" y="3607112"/>
                  <a:ext cx="626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F138C3C-3497-C824-56F6-5F6CD812A82E}"/>
                    </a:ext>
                  </a:extLst>
                </p14:cNvPr>
                <p14:cNvContentPartPr/>
                <p14:nvPr/>
              </p14:nvContentPartPr>
              <p14:xfrm>
                <a:off x="11627397" y="3713312"/>
                <a:ext cx="81000" cy="102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F138C3C-3497-C824-56F6-5F6CD812A82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618757" y="3704672"/>
                  <a:ext cx="98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DD3F5B-610D-D817-B1C6-2B8A3531D2D1}"/>
                    </a:ext>
                  </a:extLst>
                </p14:cNvPr>
                <p14:cNvContentPartPr/>
                <p14:nvPr/>
              </p14:nvContentPartPr>
              <p14:xfrm>
                <a:off x="11743677" y="3561752"/>
                <a:ext cx="12240" cy="252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CDD3F5B-610D-D817-B1C6-2B8A3531D2D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734677" y="3552752"/>
                  <a:ext cx="29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3E6DB6-BF97-F785-0E1B-6D14823BD677}"/>
                    </a:ext>
                  </a:extLst>
                </p14:cNvPr>
                <p14:cNvContentPartPr/>
                <p14:nvPr/>
              </p14:nvContentPartPr>
              <p14:xfrm>
                <a:off x="11725317" y="3644552"/>
                <a:ext cx="158040" cy="207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3E6DB6-BF97-F785-0E1B-6D14823BD67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716317" y="3635912"/>
                  <a:ext cx="1756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DDE18B5-8F8F-B822-9ADA-51DB867D04CA}"/>
                    </a:ext>
                  </a:extLst>
                </p14:cNvPr>
                <p14:cNvContentPartPr/>
                <p14:nvPr/>
              </p14:nvContentPartPr>
              <p14:xfrm>
                <a:off x="11898837" y="3508832"/>
                <a:ext cx="166320" cy="6336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DDE18B5-8F8F-B822-9ADA-51DB867D04C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890197" y="3500192"/>
                  <a:ext cx="183960" cy="65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EA808C7-2279-F733-5E57-E885A1FF6787}"/>
              </a:ext>
            </a:extLst>
          </p:cNvPr>
          <p:cNvGrpSpPr/>
          <p:nvPr/>
        </p:nvGrpSpPr>
        <p:grpSpPr>
          <a:xfrm>
            <a:off x="9887877" y="4932632"/>
            <a:ext cx="1303560" cy="805680"/>
            <a:chOff x="9887877" y="4932632"/>
            <a:chExt cx="1303560" cy="80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1EE0690-BCB6-5525-4500-F3062E90FE6A}"/>
                    </a:ext>
                  </a:extLst>
                </p14:cNvPr>
                <p14:cNvContentPartPr/>
                <p14:nvPr/>
              </p14:nvContentPartPr>
              <p14:xfrm>
                <a:off x="9896517" y="5411072"/>
                <a:ext cx="155520" cy="324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1EE0690-BCB6-5525-4500-F3062E90FE6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887517" y="5402432"/>
                  <a:ext cx="173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DED8C97-87CE-E51C-C105-E90B5AA8FBD6}"/>
                    </a:ext>
                  </a:extLst>
                </p14:cNvPr>
                <p14:cNvContentPartPr/>
                <p14:nvPr/>
              </p14:nvContentPartPr>
              <p14:xfrm>
                <a:off x="9887877" y="5266712"/>
                <a:ext cx="414000" cy="471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DED8C97-87CE-E51C-C105-E90B5AA8FBD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878877" y="5258072"/>
                  <a:ext cx="431640" cy="48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5CD677B-0373-F4AF-B6CF-4F1BB12F8D05}"/>
                    </a:ext>
                  </a:extLst>
                </p14:cNvPr>
                <p14:cNvContentPartPr/>
                <p14:nvPr/>
              </p14:nvContentPartPr>
              <p14:xfrm>
                <a:off x="10266237" y="5182112"/>
                <a:ext cx="451440" cy="2347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5CD677B-0373-F4AF-B6CF-4F1BB12F8D0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257597" y="5173472"/>
                  <a:ext cx="469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91C37CE-31A2-66A8-CB0B-8D7809D12B96}"/>
                    </a:ext>
                  </a:extLst>
                </p14:cNvPr>
                <p14:cNvContentPartPr/>
                <p14:nvPr/>
              </p14:nvContentPartPr>
              <p14:xfrm>
                <a:off x="10254717" y="5194712"/>
                <a:ext cx="503280" cy="3034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91C37CE-31A2-66A8-CB0B-8D7809D12B9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246077" y="5185712"/>
                  <a:ext cx="520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7DDFFF5-3C38-E1B3-1AB8-6F5A4D4143AC}"/>
                    </a:ext>
                  </a:extLst>
                </p14:cNvPr>
                <p14:cNvContentPartPr/>
                <p14:nvPr/>
              </p14:nvContentPartPr>
              <p14:xfrm>
                <a:off x="10722357" y="4932632"/>
                <a:ext cx="469080" cy="486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7DDFFF5-3C38-E1B3-1AB8-6F5A4D4143A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713357" y="4923632"/>
                  <a:ext cx="4867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77562B3-E3A9-D8D9-1B41-EFD0ED531CA5}"/>
                    </a:ext>
                  </a:extLst>
                </p14:cNvPr>
                <p14:cNvContentPartPr/>
                <p14:nvPr/>
              </p14:nvContentPartPr>
              <p14:xfrm>
                <a:off x="10050957" y="5155832"/>
                <a:ext cx="129600" cy="139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77562B3-E3A9-D8D9-1B41-EFD0ED531CA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42317" y="5146832"/>
                  <a:ext cx="147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BEDCB07-F18A-D0F0-E06D-D7C5FDE84DF9}"/>
                    </a:ext>
                  </a:extLst>
                </p14:cNvPr>
                <p14:cNvContentPartPr/>
                <p14:nvPr/>
              </p14:nvContentPartPr>
              <p14:xfrm>
                <a:off x="10069677" y="5032712"/>
                <a:ext cx="159120" cy="231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BEDCB07-F18A-D0F0-E06D-D7C5FDE84DF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061037" y="5023712"/>
                  <a:ext cx="176760" cy="24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92CF196-ABA7-C5EE-AAF3-7D6CADD5895D}"/>
              </a:ext>
            </a:extLst>
          </p:cNvPr>
          <p:cNvGrpSpPr/>
          <p:nvPr/>
        </p:nvGrpSpPr>
        <p:grpSpPr>
          <a:xfrm>
            <a:off x="11363157" y="2045072"/>
            <a:ext cx="658080" cy="351360"/>
            <a:chOff x="11363157" y="2045072"/>
            <a:chExt cx="65808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8132ABA-E71D-ACC2-A12A-A1AAF4B7EAEE}"/>
                    </a:ext>
                  </a:extLst>
                </p14:cNvPr>
                <p14:cNvContentPartPr/>
                <p14:nvPr/>
              </p14:nvContentPartPr>
              <p14:xfrm>
                <a:off x="11363157" y="2192672"/>
                <a:ext cx="204120" cy="183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8132ABA-E71D-ACC2-A12A-A1AAF4B7EAE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354157" y="2183672"/>
                  <a:ext cx="221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AC62E91-AD36-77CC-57B0-7CE3F2690767}"/>
                    </a:ext>
                  </a:extLst>
                </p14:cNvPr>
                <p14:cNvContentPartPr/>
                <p14:nvPr/>
              </p14:nvContentPartPr>
              <p14:xfrm>
                <a:off x="11594997" y="2142992"/>
                <a:ext cx="1440" cy="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AC62E91-AD36-77CC-57B0-7CE3F269076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586357" y="2134352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BFB8ED3-B836-3951-5511-4D8AF48CBAD2}"/>
                    </a:ext>
                  </a:extLst>
                </p14:cNvPr>
                <p14:cNvContentPartPr/>
                <p14:nvPr/>
              </p14:nvContentPartPr>
              <p14:xfrm>
                <a:off x="11604717" y="2320832"/>
                <a:ext cx="5040" cy="13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BFB8ED3-B836-3951-5511-4D8AF48CBAD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595717" y="2311832"/>
                  <a:ext cx="226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8B4D863-152E-DC1C-E4F0-B445DCD94844}"/>
                    </a:ext>
                  </a:extLst>
                </p14:cNvPr>
                <p14:cNvContentPartPr/>
                <p14:nvPr/>
              </p14:nvContentPartPr>
              <p14:xfrm>
                <a:off x="11663397" y="2198792"/>
                <a:ext cx="133920" cy="135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8B4D863-152E-DC1C-E4F0-B445DCD9484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1654757" y="2190152"/>
                  <a:ext cx="151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A3C1BDF-7A64-59E2-9AFB-A42C04CA4849}"/>
                    </a:ext>
                  </a:extLst>
                </p14:cNvPr>
                <p14:cNvContentPartPr/>
                <p14:nvPr/>
              </p14:nvContentPartPr>
              <p14:xfrm>
                <a:off x="11802357" y="2154152"/>
                <a:ext cx="218880" cy="180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A3C1BDF-7A64-59E2-9AFB-A42C04CA484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1793357" y="2145512"/>
                  <a:ext cx="236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7EBAA90-E83B-0A89-6400-BE7C27723ED2}"/>
                    </a:ext>
                  </a:extLst>
                </p14:cNvPr>
                <p14:cNvContentPartPr/>
                <p14:nvPr/>
              </p14:nvContentPartPr>
              <p14:xfrm>
                <a:off x="11592837" y="2045072"/>
                <a:ext cx="21600" cy="351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7EBAA90-E83B-0A89-6400-BE7C27723ED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584197" y="2036072"/>
                  <a:ext cx="3924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7DA8F44-71F3-085F-071F-FCEE99DBA4C1}"/>
              </a:ext>
            </a:extLst>
          </p:cNvPr>
          <p:cNvGrpSpPr/>
          <p:nvPr/>
        </p:nvGrpSpPr>
        <p:grpSpPr>
          <a:xfrm>
            <a:off x="10010997" y="2089712"/>
            <a:ext cx="541080" cy="286200"/>
            <a:chOff x="10010997" y="2089712"/>
            <a:chExt cx="54108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E3EA28E-831E-8903-B1B1-802E5EC53BCC}"/>
                    </a:ext>
                  </a:extLst>
                </p14:cNvPr>
                <p14:cNvContentPartPr/>
                <p14:nvPr/>
              </p14:nvContentPartPr>
              <p14:xfrm>
                <a:off x="10010997" y="2089712"/>
                <a:ext cx="124560" cy="2862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E3EA28E-831E-8903-B1B1-802E5EC53BC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002357" y="2080712"/>
                  <a:ext cx="14220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76AB8C8-847C-EEA9-8315-8DA9E9ABFEF3}"/>
                    </a:ext>
                  </a:extLst>
                </p14:cNvPr>
                <p14:cNvContentPartPr/>
                <p14:nvPr/>
              </p14:nvContentPartPr>
              <p14:xfrm>
                <a:off x="10194237" y="2220032"/>
                <a:ext cx="81000" cy="1126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76AB8C8-847C-EEA9-8315-8DA9E9ABFEF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185237" y="2211032"/>
                  <a:ext cx="98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61B6F46-896E-4A35-F5B6-B9C4212031D3}"/>
                    </a:ext>
                  </a:extLst>
                </p14:cNvPr>
                <p14:cNvContentPartPr/>
                <p14:nvPr/>
              </p14:nvContentPartPr>
              <p14:xfrm>
                <a:off x="10349757" y="2155232"/>
                <a:ext cx="202320" cy="180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61B6F46-896E-4A35-F5B6-B9C4212031D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340757" y="2146232"/>
                  <a:ext cx="219960" cy="19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D73087A-8146-1EC3-E184-83B760FCDCC9}"/>
              </a:ext>
            </a:extLst>
          </p:cNvPr>
          <p:cNvGrpSpPr/>
          <p:nvPr/>
        </p:nvGrpSpPr>
        <p:grpSpPr>
          <a:xfrm>
            <a:off x="4717917" y="3460592"/>
            <a:ext cx="268560" cy="225000"/>
            <a:chOff x="4717917" y="3460592"/>
            <a:chExt cx="26856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88F807F-8C26-0D07-0F03-8E662A0C9130}"/>
                    </a:ext>
                  </a:extLst>
                </p14:cNvPr>
                <p14:cNvContentPartPr/>
                <p14:nvPr/>
              </p14:nvContentPartPr>
              <p14:xfrm>
                <a:off x="4717917" y="3488312"/>
                <a:ext cx="268560" cy="150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88F807F-8C26-0D07-0F03-8E662A0C913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709277" y="3479312"/>
                  <a:ext cx="286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FA2DCE5-EDAB-F2BA-784E-D6D03EC1C1EA}"/>
                    </a:ext>
                  </a:extLst>
                </p14:cNvPr>
                <p14:cNvContentPartPr/>
                <p14:nvPr/>
              </p14:nvContentPartPr>
              <p14:xfrm>
                <a:off x="4720797" y="3460592"/>
                <a:ext cx="232920" cy="225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FA2DCE5-EDAB-F2BA-784E-D6D03EC1C1E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711797" y="3451592"/>
                  <a:ext cx="25056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2C971481-6521-6376-60A0-BFE650A80B98}"/>
              </a:ext>
            </a:extLst>
          </p:cNvPr>
          <p:cNvGrpSpPr/>
          <p:nvPr/>
        </p:nvGrpSpPr>
        <p:grpSpPr>
          <a:xfrm>
            <a:off x="5340357" y="3238472"/>
            <a:ext cx="1455120" cy="452160"/>
            <a:chOff x="5340357" y="3238472"/>
            <a:chExt cx="145512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3BB6767-17DC-C1DD-66D8-83065E752494}"/>
                    </a:ext>
                  </a:extLst>
                </p14:cNvPr>
                <p14:cNvContentPartPr/>
                <p14:nvPr/>
              </p14:nvContentPartPr>
              <p14:xfrm>
                <a:off x="5340357" y="3238472"/>
                <a:ext cx="1440" cy="404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3BB6767-17DC-C1DD-66D8-83065E75249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331717" y="3229832"/>
                  <a:ext cx="190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3A4A363-4BEC-64B6-3C92-BA5617C16C03}"/>
                    </a:ext>
                  </a:extLst>
                </p14:cNvPr>
                <p14:cNvContentPartPr/>
                <p14:nvPr/>
              </p14:nvContentPartPr>
              <p14:xfrm>
                <a:off x="5610717" y="3258632"/>
                <a:ext cx="179280" cy="432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3A4A363-4BEC-64B6-3C92-BA5617C16C0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601717" y="3249992"/>
                  <a:ext cx="19692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DCAA3A5-AEFD-8B1D-6B0E-A08463C8E4FB}"/>
                    </a:ext>
                  </a:extLst>
                </p14:cNvPr>
                <p14:cNvContentPartPr/>
                <p14:nvPr/>
              </p14:nvContentPartPr>
              <p14:xfrm>
                <a:off x="5838957" y="3540872"/>
                <a:ext cx="146160" cy="127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DCAA3A5-AEFD-8B1D-6B0E-A08463C8E4F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830317" y="3531872"/>
                  <a:ext cx="163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C52BEEA-CB6E-A168-FF0B-852235EB9094}"/>
                    </a:ext>
                  </a:extLst>
                </p14:cNvPr>
                <p14:cNvContentPartPr/>
                <p14:nvPr/>
              </p14:nvContentPartPr>
              <p14:xfrm>
                <a:off x="6078717" y="3540512"/>
                <a:ext cx="250920" cy="119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C52BEEA-CB6E-A168-FF0B-852235EB909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070077" y="3531872"/>
                  <a:ext cx="2685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AFB318D-6D70-C8FE-E007-3F056D43E0D5}"/>
                    </a:ext>
                  </a:extLst>
                </p14:cNvPr>
                <p14:cNvContentPartPr/>
                <p14:nvPr/>
              </p14:nvContentPartPr>
              <p14:xfrm>
                <a:off x="6365637" y="3512072"/>
                <a:ext cx="429840" cy="1515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AFB318D-6D70-C8FE-E007-3F056D43E0D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356637" y="3503432"/>
                  <a:ext cx="44748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E64AA77-41EA-6672-5038-72F5B5517A10}"/>
              </a:ext>
            </a:extLst>
          </p:cNvPr>
          <p:cNvGrpSpPr/>
          <p:nvPr/>
        </p:nvGrpSpPr>
        <p:grpSpPr>
          <a:xfrm>
            <a:off x="54477" y="4268432"/>
            <a:ext cx="303840" cy="123840"/>
            <a:chOff x="54477" y="4268432"/>
            <a:chExt cx="303840" cy="1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A3457BC-1736-E725-B7DB-7CEF58F2DC54}"/>
                    </a:ext>
                  </a:extLst>
                </p14:cNvPr>
                <p14:cNvContentPartPr/>
                <p14:nvPr/>
              </p14:nvContentPartPr>
              <p14:xfrm>
                <a:off x="54477" y="4268432"/>
                <a:ext cx="209880" cy="11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A3457BC-1736-E725-B7DB-7CEF58F2DC5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5477" y="4259792"/>
                  <a:ext cx="22752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AD9DC81-8591-FA16-4CAE-3403A00331A8}"/>
                    </a:ext>
                  </a:extLst>
                </p14:cNvPr>
                <p14:cNvContentPartPr/>
                <p14:nvPr/>
              </p14:nvContentPartPr>
              <p14:xfrm>
                <a:off x="130797" y="4350872"/>
                <a:ext cx="227520" cy="41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AD9DC81-8591-FA16-4CAE-3403A00331A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22157" y="4342232"/>
                  <a:ext cx="2451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23A4F8F-35D4-3138-1211-F6B5E2B883E3}"/>
              </a:ext>
            </a:extLst>
          </p:cNvPr>
          <p:cNvGrpSpPr/>
          <p:nvPr/>
        </p:nvGrpSpPr>
        <p:grpSpPr>
          <a:xfrm>
            <a:off x="116757" y="3212192"/>
            <a:ext cx="959760" cy="537120"/>
            <a:chOff x="116757" y="3212192"/>
            <a:chExt cx="959760" cy="53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BB8A93D-5A5F-06C7-7BC7-79C45A3BF261}"/>
                    </a:ext>
                  </a:extLst>
                </p14:cNvPr>
                <p14:cNvContentPartPr/>
                <p14:nvPr/>
              </p14:nvContentPartPr>
              <p14:xfrm>
                <a:off x="116757" y="3270512"/>
                <a:ext cx="271080" cy="4179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BB8A93D-5A5F-06C7-7BC7-79C45A3BF26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8117" y="3261512"/>
                  <a:ext cx="28872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92A4CB2-943D-0B0F-E9FA-F00631AAC979}"/>
                    </a:ext>
                  </a:extLst>
                </p14:cNvPr>
                <p14:cNvContentPartPr/>
                <p14:nvPr/>
              </p14:nvContentPartPr>
              <p14:xfrm>
                <a:off x="132957" y="3499832"/>
                <a:ext cx="141480" cy="78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92A4CB2-943D-0B0F-E9FA-F00631AAC97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24317" y="3490832"/>
                  <a:ext cx="159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B8E9354-A2AF-AF71-685A-FEBC13A214A6}"/>
                    </a:ext>
                  </a:extLst>
                </p14:cNvPr>
                <p14:cNvContentPartPr/>
                <p14:nvPr/>
              </p14:nvContentPartPr>
              <p14:xfrm>
                <a:off x="133677" y="3594512"/>
                <a:ext cx="138600" cy="957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B8E9354-A2AF-AF71-685A-FEBC13A214A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24677" y="3585512"/>
                  <a:ext cx="156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515EC80-D699-B47D-41E1-31BC3D656C08}"/>
                    </a:ext>
                  </a:extLst>
                </p14:cNvPr>
                <p14:cNvContentPartPr/>
                <p14:nvPr/>
              </p14:nvContentPartPr>
              <p14:xfrm>
                <a:off x="327357" y="3385712"/>
                <a:ext cx="252720" cy="217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515EC80-D699-B47D-41E1-31BC3D656C0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18357" y="3376712"/>
                  <a:ext cx="2703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7647273-0D2D-587D-8C61-763DC1CB1139}"/>
                    </a:ext>
                  </a:extLst>
                </p14:cNvPr>
                <p14:cNvContentPartPr/>
                <p14:nvPr/>
              </p14:nvContentPartPr>
              <p14:xfrm>
                <a:off x="599877" y="3294992"/>
                <a:ext cx="83520" cy="148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7647273-0D2D-587D-8C61-763DC1CB113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91237" y="3286352"/>
                  <a:ext cx="101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1ADD2B3-F4D3-55DE-474E-E0FB23C380FA}"/>
                    </a:ext>
                  </a:extLst>
                </p14:cNvPr>
                <p14:cNvContentPartPr/>
                <p14:nvPr/>
              </p14:nvContentPartPr>
              <p14:xfrm>
                <a:off x="713997" y="3279152"/>
                <a:ext cx="68040" cy="255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1ADD2B3-F4D3-55DE-474E-E0FB23C380F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04997" y="3270152"/>
                  <a:ext cx="85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ED53316-FB36-2CEF-AC01-B77A6F0D2BE6}"/>
                    </a:ext>
                  </a:extLst>
                </p14:cNvPr>
                <p14:cNvContentPartPr/>
                <p14:nvPr/>
              </p14:nvContentPartPr>
              <p14:xfrm>
                <a:off x="799677" y="3212192"/>
                <a:ext cx="62280" cy="4251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ED53316-FB36-2CEF-AC01-B77A6F0D2BE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90677" y="3203552"/>
                  <a:ext cx="7992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BFA8B3-4DF6-BA8B-4AB3-2FCB4A9E439C}"/>
                    </a:ext>
                  </a:extLst>
                </p14:cNvPr>
                <p14:cNvContentPartPr/>
                <p14:nvPr/>
              </p14:nvContentPartPr>
              <p14:xfrm>
                <a:off x="909837" y="3581552"/>
                <a:ext cx="136080" cy="21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BFA8B3-4DF6-BA8B-4AB3-2FCB4A9E439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01197" y="3572912"/>
                  <a:ext cx="153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F0AD4CE-226E-FA8F-3E83-50553A890E73}"/>
                    </a:ext>
                  </a:extLst>
                </p14:cNvPr>
                <p14:cNvContentPartPr/>
                <p14:nvPr/>
              </p14:nvContentPartPr>
              <p14:xfrm>
                <a:off x="962037" y="3693512"/>
                <a:ext cx="114480" cy="558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F0AD4CE-226E-FA8F-3E83-50553A890E7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53397" y="3684872"/>
                  <a:ext cx="13212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547B85AD-2C9D-AA85-EFC5-68914F4721C5}"/>
              </a:ext>
            </a:extLst>
          </p:cNvPr>
          <p:cNvGrpSpPr/>
          <p:nvPr/>
        </p:nvGrpSpPr>
        <p:grpSpPr>
          <a:xfrm>
            <a:off x="616437" y="4205432"/>
            <a:ext cx="253800" cy="266400"/>
            <a:chOff x="616437" y="4205432"/>
            <a:chExt cx="25380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DD26DEE-0C69-3F7A-7115-A63032F44883}"/>
                    </a:ext>
                  </a:extLst>
                </p14:cNvPr>
                <p14:cNvContentPartPr/>
                <p14:nvPr/>
              </p14:nvContentPartPr>
              <p14:xfrm>
                <a:off x="616437" y="4205432"/>
                <a:ext cx="160200" cy="127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DD26DEE-0C69-3F7A-7115-A63032F4488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07797" y="4196792"/>
                  <a:ext cx="177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7F73128-2193-F8DA-91A3-1498FE070C8B}"/>
                    </a:ext>
                  </a:extLst>
                </p14:cNvPr>
                <p14:cNvContentPartPr/>
                <p14:nvPr/>
              </p14:nvContentPartPr>
              <p14:xfrm>
                <a:off x="719757" y="4208672"/>
                <a:ext cx="150480" cy="263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7F73128-2193-F8DA-91A3-1498FE070C8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1117" y="4200032"/>
                  <a:ext cx="168120" cy="28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D5AA8A1-818A-6D48-4EB4-488E890F807D}"/>
              </a:ext>
            </a:extLst>
          </p:cNvPr>
          <p:cNvGrpSpPr/>
          <p:nvPr/>
        </p:nvGrpSpPr>
        <p:grpSpPr>
          <a:xfrm>
            <a:off x="1221597" y="4229192"/>
            <a:ext cx="443520" cy="465120"/>
            <a:chOff x="1221597" y="4229192"/>
            <a:chExt cx="443520" cy="4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6D7873B-0A43-7990-F228-666F3128F0FB}"/>
                    </a:ext>
                  </a:extLst>
                </p14:cNvPr>
                <p14:cNvContentPartPr/>
                <p14:nvPr/>
              </p14:nvContentPartPr>
              <p14:xfrm>
                <a:off x="1221597" y="4229192"/>
                <a:ext cx="213840" cy="291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6D7873B-0A43-7990-F228-666F3128F0F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212957" y="4220552"/>
                  <a:ext cx="23148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2098F99-AB8F-B70C-951D-901D60F72A89}"/>
                    </a:ext>
                  </a:extLst>
                </p14:cNvPr>
                <p14:cNvContentPartPr/>
                <p14:nvPr/>
              </p14:nvContentPartPr>
              <p14:xfrm>
                <a:off x="1514997" y="4422512"/>
                <a:ext cx="41760" cy="271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2098F99-AB8F-B70C-951D-901D60F72A8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506357" y="4413872"/>
                  <a:ext cx="594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6D20687-B54A-EFD0-6FCC-336907951395}"/>
                    </a:ext>
                  </a:extLst>
                </p14:cNvPr>
                <p14:cNvContentPartPr/>
                <p14:nvPr/>
              </p14:nvContentPartPr>
              <p14:xfrm>
                <a:off x="1452717" y="4378592"/>
                <a:ext cx="212400" cy="146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6D20687-B54A-EFD0-6FCC-33690795139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444077" y="4369952"/>
                  <a:ext cx="230040" cy="16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9831D8BD-D13E-A5C8-1CB0-DA82E20C0700}"/>
                  </a:ext>
                </a:extLst>
              </p14:cNvPr>
              <p14:cNvContentPartPr/>
              <p14:nvPr/>
            </p14:nvContentPartPr>
            <p14:xfrm>
              <a:off x="1892277" y="4410272"/>
              <a:ext cx="38520" cy="259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9831D8BD-D13E-A5C8-1CB0-DA82E20C0700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883637" y="4401272"/>
                <a:ext cx="5616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CBBB362-2DB5-06CC-951D-59B7E433BAA1}"/>
              </a:ext>
            </a:extLst>
          </p:cNvPr>
          <p:cNvGrpSpPr/>
          <p:nvPr/>
        </p:nvGrpSpPr>
        <p:grpSpPr>
          <a:xfrm>
            <a:off x="2319957" y="4184552"/>
            <a:ext cx="1302840" cy="404280"/>
            <a:chOff x="2319957" y="4184552"/>
            <a:chExt cx="1302840" cy="4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A911F37-1049-7B28-45CB-30648FD06E08}"/>
                    </a:ext>
                  </a:extLst>
                </p14:cNvPr>
                <p14:cNvContentPartPr/>
                <p14:nvPr/>
              </p14:nvContentPartPr>
              <p14:xfrm>
                <a:off x="2319957" y="4184552"/>
                <a:ext cx="281880" cy="4042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A911F37-1049-7B28-45CB-30648FD06E08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311317" y="4175912"/>
                  <a:ext cx="2995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337E960-2BC1-D7EB-2D59-056461D0678C}"/>
                    </a:ext>
                  </a:extLst>
                </p14:cNvPr>
                <p14:cNvContentPartPr/>
                <p14:nvPr/>
              </p14:nvContentPartPr>
              <p14:xfrm>
                <a:off x="2643597" y="4396952"/>
                <a:ext cx="177840" cy="138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337E960-2BC1-D7EB-2D59-056461D0678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634957" y="4387952"/>
                  <a:ext cx="195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6F8F31A-309C-F06A-676B-B2E72FFED678}"/>
                    </a:ext>
                  </a:extLst>
                </p14:cNvPr>
                <p14:cNvContentPartPr/>
                <p14:nvPr/>
              </p14:nvContentPartPr>
              <p14:xfrm>
                <a:off x="2888037" y="4412792"/>
                <a:ext cx="237240" cy="83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6F8F31A-309C-F06A-676B-B2E72FFED67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79037" y="4404152"/>
                  <a:ext cx="254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27841FD-69CF-BE62-A5F2-34ABFA3DACB6}"/>
                    </a:ext>
                  </a:extLst>
                </p14:cNvPr>
                <p14:cNvContentPartPr/>
                <p14:nvPr/>
              </p14:nvContentPartPr>
              <p14:xfrm>
                <a:off x="3145797" y="4391192"/>
                <a:ext cx="150480" cy="928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27841FD-69CF-BE62-A5F2-34ABFA3DACB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137157" y="4382552"/>
                  <a:ext cx="168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C64E54E-3412-A51C-E288-0118842CFF3F}"/>
                    </a:ext>
                  </a:extLst>
                </p14:cNvPr>
                <p14:cNvContentPartPr/>
                <p14:nvPr/>
              </p14:nvContentPartPr>
              <p14:xfrm>
                <a:off x="3366477" y="4362752"/>
                <a:ext cx="256320" cy="163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C64E54E-3412-A51C-E288-0118842CFF3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57837" y="4353752"/>
                  <a:ext cx="27396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D40BA77-F3DB-DFAE-029B-93F7C2417EAA}"/>
                  </a:ext>
                </a:extLst>
              </p14:cNvPr>
              <p14:cNvContentPartPr/>
              <p14:nvPr/>
            </p14:nvContentPartPr>
            <p14:xfrm>
              <a:off x="8504397" y="71552"/>
              <a:ext cx="1643760" cy="619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D40BA77-F3DB-DFAE-029B-93F7C2417EAA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8495397" y="62912"/>
                <a:ext cx="1661400" cy="63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C939091B-80F9-612C-7BB7-91FB09E241EB}"/>
              </a:ext>
            </a:extLst>
          </p:cNvPr>
          <p:cNvGrpSpPr/>
          <p:nvPr/>
        </p:nvGrpSpPr>
        <p:grpSpPr>
          <a:xfrm>
            <a:off x="4020597" y="4223792"/>
            <a:ext cx="1050840" cy="325080"/>
            <a:chOff x="4020597" y="4223792"/>
            <a:chExt cx="105084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1D3779E-F9F0-6067-2EB9-0663B6A45705}"/>
                    </a:ext>
                  </a:extLst>
                </p14:cNvPr>
                <p14:cNvContentPartPr/>
                <p14:nvPr/>
              </p14:nvContentPartPr>
              <p14:xfrm>
                <a:off x="4020597" y="4223792"/>
                <a:ext cx="251640" cy="303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1D3779E-F9F0-6067-2EB9-0663B6A4570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11957" y="4214792"/>
                  <a:ext cx="269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238F291-DC13-199A-4EB9-94007A102223}"/>
                    </a:ext>
                  </a:extLst>
                </p14:cNvPr>
                <p14:cNvContentPartPr/>
                <p14:nvPr/>
              </p14:nvContentPartPr>
              <p14:xfrm>
                <a:off x="4241997" y="4269512"/>
                <a:ext cx="173880" cy="162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238F291-DC13-199A-4EB9-94007A10222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232997" y="4260872"/>
                  <a:ext cx="191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1A4A552-1C6B-4F71-A16A-68C22CF0DC00}"/>
                    </a:ext>
                  </a:extLst>
                </p14:cNvPr>
                <p14:cNvContentPartPr/>
                <p14:nvPr/>
              </p14:nvContentPartPr>
              <p14:xfrm>
                <a:off x="4317597" y="4260512"/>
                <a:ext cx="167760" cy="288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1A4A552-1C6B-4F71-A16A-68C22CF0DC0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308597" y="4251512"/>
                  <a:ext cx="1854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09124D8-16A2-D1FC-BFD5-DD757232AEB1}"/>
                    </a:ext>
                  </a:extLst>
                </p14:cNvPr>
                <p14:cNvContentPartPr/>
                <p14:nvPr/>
              </p14:nvContentPartPr>
              <p14:xfrm>
                <a:off x="4507317" y="4281032"/>
                <a:ext cx="162000" cy="247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09124D8-16A2-D1FC-BFD5-DD757232AEB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498677" y="4272032"/>
                  <a:ext cx="1796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CD73200-D301-B71E-5AA1-685FE00A6D8D}"/>
                    </a:ext>
                  </a:extLst>
                </p14:cNvPr>
                <p14:cNvContentPartPr/>
                <p14:nvPr/>
              </p14:nvContentPartPr>
              <p14:xfrm>
                <a:off x="4785237" y="4247912"/>
                <a:ext cx="286200" cy="275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CD73200-D301-B71E-5AA1-685FE00A6D8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776597" y="4238912"/>
                  <a:ext cx="303840" cy="29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0F3D2B3-FFB5-8DDB-ECB6-1211C605E1C5}"/>
                  </a:ext>
                </a:extLst>
              </p14:cNvPr>
              <p14:cNvContentPartPr/>
              <p14:nvPr/>
            </p14:nvContentPartPr>
            <p14:xfrm>
              <a:off x="3800637" y="4675232"/>
              <a:ext cx="1241280" cy="752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0F3D2B3-FFB5-8DDB-ECB6-1211C605E1C5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791637" y="4666232"/>
                <a:ext cx="125892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47AA99D-DC0F-72C2-82F1-6FB463B0B702}"/>
              </a:ext>
            </a:extLst>
          </p:cNvPr>
          <p:cNvGrpSpPr/>
          <p:nvPr/>
        </p:nvGrpSpPr>
        <p:grpSpPr>
          <a:xfrm>
            <a:off x="194517" y="5270312"/>
            <a:ext cx="238680" cy="138960"/>
            <a:chOff x="194517" y="5270312"/>
            <a:chExt cx="23868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3847DA7-1959-A0C3-F961-904B6BEA0A71}"/>
                    </a:ext>
                  </a:extLst>
                </p14:cNvPr>
                <p14:cNvContentPartPr/>
                <p14:nvPr/>
              </p14:nvContentPartPr>
              <p14:xfrm>
                <a:off x="194517" y="5270312"/>
                <a:ext cx="154080" cy="17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3847DA7-1959-A0C3-F961-904B6BEA0A7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85877" y="5261672"/>
                  <a:ext cx="171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239F7A8-C9A3-DDCA-7973-7A84EA46C784}"/>
                    </a:ext>
                  </a:extLst>
                </p14:cNvPr>
                <p14:cNvContentPartPr/>
                <p14:nvPr/>
              </p14:nvContentPartPr>
              <p14:xfrm>
                <a:off x="214317" y="5349152"/>
                <a:ext cx="218880" cy="60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239F7A8-C9A3-DDCA-7973-7A84EA46C784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05317" y="5340152"/>
                  <a:ext cx="23652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17058F2-94A1-AA4F-985A-30427B1ACC6D}"/>
              </a:ext>
            </a:extLst>
          </p:cNvPr>
          <p:cNvGrpSpPr/>
          <p:nvPr/>
        </p:nvGrpSpPr>
        <p:grpSpPr>
          <a:xfrm>
            <a:off x="748917" y="5128472"/>
            <a:ext cx="1020240" cy="339480"/>
            <a:chOff x="748917" y="5128472"/>
            <a:chExt cx="1020240" cy="33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A76FB37-53B7-F849-70F4-1CF8ECE3D721}"/>
                    </a:ext>
                  </a:extLst>
                </p14:cNvPr>
                <p14:cNvContentPartPr/>
                <p14:nvPr/>
              </p14:nvContentPartPr>
              <p14:xfrm>
                <a:off x="748917" y="5191832"/>
                <a:ext cx="265680" cy="276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A76FB37-53B7-F849-70F4-1CF8ECE3D721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9917" y="5183192"/>
                  <a:ext cx="2833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B775457-F16D-4CAF-DA89-1ADA5B5FF8F4}"/>
                    </a:ext>
                  </a:extLst>
                </p14:cNvPr>
                <p14:cNvContentPartPr/>
                <p14:nvPr/>
              </p14:nvContentPartPr>
              <p14:xfrm>
                <a:off x="1120077" y="5129552"/>
                <a:ext cx="115920" cy="311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B775457-F16D-4CAF-DA89-1ADA5B5FF8F4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11077" y="5120552"/>
                  <a:ext cx="1335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9E4B2EC-E81F-8CC0-FA97-DBD2F4E46240}"/>
                    </a:ext>
                  </a:extLst>
                </p14:cNvPr>
                <p14:cNvContentPartPr/>
                <p14:nvPr/>
              </p14:nvContentPartPr>
              <p14:xfrm>
                <a:off x="1313757" y="5128472"/>
                <a:ext cx="218160" cy="323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9E4B2EC-E81F-8CC0-FA97-DBD2F4E4624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304757" y="5119472"/>
                  <a:ext cx="2358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B60F01C1-E84C-7556-0EFE-D4605A07319A}"/>
                    </a:ext>
                  </a:extLst>
                </p14:cNvPr>
                <p14:cNvContentPartPr/>
                <p14:nvPr/>
              </p14:nvContentPartPr>
              <p14:xfrm>
                <a:off x="1547397" y="5172392"/>
                <a:ext cx="221760" cy="230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B60F01C1-E84C-7556-0EFE-D4605A07319A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538757" y="5163392"/>
                  <a:ext cx="23940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B07254A-7D86-76D6-B68E-65416F3E68CA}"/>
              </a:ext>
            </a:extLst>
          </p:cNvPr>
          <p:cNvGrpSpPr/>
          <p:nvPr/>
        </p:nvGrpSpPr>
        <p:grpSpPr>
          <a:xfrm>
            <a:off x="2148957" y="4905272"/>
            <a:ext cx="2522520" cy="694800"/>
            <a:chOff x="2148957" y="4905272"/>
            <a:chExt cx="2522520" cy="69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C32FF50-6D69-A328-0F70-87DA2DD538DB}"/>
                    </a:ext>
                  </a:extLst>
                </p14:cNvPr>
                <p14:cNvContentPartPr/>
                <p14:nvPr/>
              </p14:nvContentPartPr>
              <p14:xfrm>
                <a:off x="4001877" y="4985192"/>
                <a:ext cx="26640" cy="243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C32FF50-6D69-A328-0F70-87DA2DD538D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993237" y="4976552"/>
                  <a:ext cx="44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960294B-517D-03BE-559B-0BD4FB2739EF}"/>
                    </a:ext>
                  </a:extLst>
                </p14:cNvPr>
                <p14:cNvContentPartPr/>
                <p14:nvPr/>
              </p14:nvContentPartPr>
              <p14:xfrm>
                <a:off x="4219677" y="4905272"/>
                <a:ext cx="220680" cy="299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960294B-517D-03BE-559B-0BD4FB2739E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211037" y="4896632"/>
                  <a:ext cx="2383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D0467C3-117C-BEB4-AD87-D60FAEECC716}"/>
                    </a:ext>
                  </a:extLst>
                </p14:cNvPr>
                <p14:cNvContentPartPr/>
                <p14:nvPr/>
              </p14:nvContentPartPr>
              <p14:xfrm>
                <a:off x="4552317" y="5132072"/>
                <a:ext cx="10080" cy="197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D0467C3-117C-BEB4-AD87-D60FAEECC71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543317" y="5123432"/>
                  <a:ext cx="277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0C6CC35-2ED8-B05D-C27F-44B47B06CE24}"/>
                    </a:ext>
                  </a:extLst>
                </p14:cNvPr>
                <p14:cNvContentPartPr/>
                <p14:nvPr/>
              </p14:nvContentPartPr>
              <p14:xfrm>
                <a:off x="4516677" y="5064752"/>
                <a:ext cx="154800" cy="128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0C6CC35-2ED8-B05D-C27F-44B47B06CE2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507677" y="5055752"/>
                  <a:ext cx="172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E5DAEC-E764-A6B9-A841-F3F0256C43C3}"/>
                    </a:ext>
                  </a:extLst>
                </p14:cNvPr>
                <p14:cNvContentPartPr/>
                <p14:nvPr/>
              </p14:nvContentPartPr>
              <p14:xfrm>
                <a:off x="2148957" y="5163392"/>
                <a:ext cx="315720" cy="302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E5DAEC-E764-A6B9-A841-F3F0256C43C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140317" y="5154392"/>
                  <a:ext cx="333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1F4A7DA-BDDB-D6C7-5DA2-C27D2586DF86}"/>
                    </a:ext>
                  </a:extLst>
                </p14:cNvPr>
                <p14:cNvContentPartPr/>
                <p14:nvPr/>
              </p14:nvContentPartPr>
              <p14:xfrm>
                <a:off x="2531997" y="5078432"/>
                <a:ext cx="471600" cy="394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1F4A7DA-BDDB-D6C7-5DA2-C27D2586DF8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523357" y="5069792"/>
                  <a:ext cx="48924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80F59D0F-02A4-9D68-52FF-E394C4CF7659}"/>
                    </a:ext>
                  </a:extLst>
                </p14:cNvPr>
                <p14:cNvContentPartPr/>
                <p14:nvPr/>
              </p14:nvContentPartPr>
              <p14:xfrm>
                <a:off x="2709117" y="5273552"/>
                <a:ext cx="212040" cy="18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80F59D0F-02A4-9D68-52FF-E394C4CF765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00117" y="5264552"/>
                  <a:ext cx="229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713F942-C8B7-A728-9F29-F30114A3E0E2}"/>
                    </a:ext>
                  </a:extLst>
                </p14:cNvPr>
                <p14:cNvContentPartPr/>
                <p14:nvPr/>
              </p14:nvContentPartPr>
              <p14:xfrm>
                <a:off x="3160557" y="5320712"/>
                <a:ext cx="2880" cy="9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713F942-C8B7-A728-9F29-F30114A3E0E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151557" y="5311712"/>
                  <a:ext cx="2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F40AAB6A-D976-7521-B64B-B8F4A5FB4540}"/>
                    </a:ext>
                  </a:extLst>
                </p14:cNvPr>
                <p14:cNvContentPartPr/>
                <p14:nvPr/>
              </p14:nvContentPartPr>
              <p14:xfrm>
                <a:off x="3272517" y="5102912"/>
                <a:ext cx="202680" cy="400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F40AAB6A-D976-7521-B64B-B8F4A5FB454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263877" y="5094272"/>
                  <a:ext cx="22032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DAF87F2-B7D1-A1D7-C338-B2F744158568}"/>
                    </a:ext>
                  </a:extLst>
                </p14:cNvPr>
                <p14:cNvContentPartPr/>
                <p14:nvPr/>
              </p14:nvContentPartPr>
              <p14:xfrm>
                <a:off x="3534957" y="5379032"/>
                <a:ext cx="84960" cy="113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DAF87F2-B7D1-A1D7-C338-B2F74415856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525957" y="5370032"/>
                  <a:ext cx="102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D541E1C-3A4E-650A-C33F-43FEC50F1F88}"/>
                    </a:ext>
                  </a:extLst>
                </p14:cNvPr>
                <p14:cNvContentPartPr/>
                <p14:nvPr/>
              </p14:nvContentPartPr>
              <p14:xfrm>
                <a:off x="3644397" y="5426192"/>
                <a:ext cx="166320" cy="1022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D541E1C-3A4E-650A-C33F-43FEC50F1F8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635757" y="5417192"/>
                  <a:ext cx="183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2A840F2-B492-ED49-4C9E-0C30859B84EC}"/>
                    </a:ext>
                  </a:extLst>
                </p14:cNvPr>
                <p14:cNvContentPartPr/>
                <p14:nvPr/>
              </p14:nvContentPartPr>
              <p14:xfrm>
                <a:off x="3864717" y="5407472"/>
                <a:ext cx="136440" cy="961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2A840F2-B492-ED49-4C9E-0C30859B84E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855717" y="5398832"/>
                  <a:ext cx="1540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EB4AFAA-CFF4-2834-5577-D66732DC24CD}"/>
                    </a:ext>
                  </a:extLst>
                </p14:cNvPr>
                <p14:cNvContentPartPr/>
                <p14:nvPr/>
              </p14:nvContentPartPr>
              <p14:xfrm>
                <a:off x="3942837" y="5401712"/>
                <a:ext cx="277200" cy="198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EB4AFAA-CFF4-2834-5577-D66732DC24C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933837" y="5393072"/>
                  <a:ext cx="29484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FDE8689-0273-4523-EF51-6D01FCF5D7AC}"/>
              </a:ext>
            </a:extLst>
          </p:cNvPr>
          <p:cNvGrpSpPr/>
          <p:nvPr/>
        </p:nvGrpSpPr>
        <p:grpSpPr>
          <a:xfrm>
            <a:off x="3372237" y="1095752"/>
            <a:ext cx="2515320" cy="1247400"/>
            <a:chOff x="3372237" y="1095752"/>
            <a:chExt cx="2515320" cy="124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9F1D085-149F-8D38-2685-4F339D653275}"/>
                    </a:ext>
                  </a:extLst>
                </p14:cNvPr>
                <p14:cNvContentPartPr/>
                <p14:nvPr/>
              </p14:nvContentPartPr>
              <p14:xfrm>
                <a:off x="3557637" y="1374752"/>
                <a:ext cx="2880" cy="93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9F1D085-149F-8D38-2685-4F339D65327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548997" y="1365752"/>
                  <a:ext cx="2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3DC14AAE-2621-7DE8-2853-A18CE1BBDA67}"/>
                    </a:ext>
                  </a:extLst>
                </p14:cNvPr>
                <p14:cNvContentPartPr/>
                <p14:nvPr/>
              </p14:nvContentPartPr>
              <p14:xfrm>
                <a:off x="3618477" y="1330472"/>
                <a:ext cx="188640" cy="240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3DC14AAE-2621-7DE8-2853-A18CE1BBDA6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609837" y="1321832"/>
                  <a:ext cx="206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78AD1E9-5790-6C69-3EB9-71C3692936AF}"/>
                    </a:ext>
                  </a:extLst>
                </p14:cNvPr>
                <p14:cNvContentPartPr/>
                <p14:nvPr/>
              </p14:nvContentPartPr>
              <p14:xfrm>
                <a:off x="3885237" y="1211672"/>
                <a:ext cx="422640" cy="355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78AD1E9-5790-6C69-3EB9-71C3692936A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876597" y="1203032"/>
                  <a:ext cx="4402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AA42239-0735-8759-B9BF-1632B88381DD}"/>
                    </a:ext>
                  </a:extLst>
                </p14:cNvPr>
                <p14:cNvContentPartPr/>
                <p14:nvPr/>
              </p14:nvContentPartPr>
              <p14:xfrm>
                <a:off x="4018077" y="1368272"/>
                <a:ext cx="390240" cy="295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AA42239-0735-8759-B9BF-1632B88381D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009437" y="1359632"/>
                  <a:ext cx="4078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168D8B8D-0FF9-BB82-AC16-967A7D3AA554}"/>
                    </a:ext>
                  </a:extLst>
                </p14:cNvPr>
                <p14:cNvContentPartPr/>
                <p14:nvPr/>
              </p14:nvContentPartPr>
              <p14:xfrm>
                <a:off x="4482837" y="1416872"/>
                <a:ext cx="149040" cy="11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168D8B8D-0FF9-BB82-AC16-967A7D3AA554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473837" y="1407872"/>
                  <a:ext cx="16668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12F840F7-4F2A-1FF6-2223-D44D4D29008A}"/>
                    </a:ext>
                  </a:extLst>
                </p14:cNvPr>
                <p14:cNvContentPartPr/>
                <p14:nvPr/>
              </p14:nvContentPartPr>
              <p14:xfrm>
                <a:off x="4498317" y="1504352"/>
                <a:ext cx="140400" cy="9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12F840F7-4F2A-1FF6-2223-D44D4D29008A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489677" y="1495712"/>
                  <a:ext cx="1580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0405C28-FCBD-6AC5-9E2A-E590C88E59D8}"/>
                    </a:ext>
                  </a:extLst>
                </p14:cNvPr>
                <p14:cNvContentPartPr/>
                <p14:nvPr/>
              </p14:nvContentPartPr>
              <p14:xfrm>
                <a:off x="3551157" y="1381232"/>
                <a:ext cx="58680" cy="235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0405C28-FCBD-6AC5-9E2A-E590C88E59D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42517" y="1372232"/>
                  <a:ext cx="76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76CB06D-C257-E7CB-1AE5-D632CA2E6EE1}"/>
                    </a:ext>
                  </a:extLst>
                </p14:cNvPr>
                <p14:cNvContentPartPr/>
                <p14:nvPr/>
              </p14:nvContentPartPr>
              <p14:xfrm>
                <a:off x="5006637" y="1234352"/>
                <a:ext cx="39600" cy="273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76CB06D-C257-E7CB-1AE5-D632CA2E6EE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997637" y="1225352"/>
                  <a:ext cx="572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4B13D91-72BC-27B6-950C-DFE6252FFFD2}"/>
                    </a:ext>
                  </a:extLst>
                </p14:cNvPr>
                <p14:cNvContentPartPr/>
                <p14:nvPr/>
              </p14:nvContentPartPr>
              <p14:xfrm>
                <a:off x="5236317" y="1288352"/>
                <a:ext cx="184320" cy="214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4B13D91-72BC-27B6-950C-DFE6252FFFD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227677" y="1279712"/>
                  <a:ext cx="2019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15EB7D6-53DA-5ED4-DF77-7CF23FD7E7B5}"/>
                    </a:ext>
                  </a:extLst>
                </p14:cNvPr>
                <p14:cNvContentPartPr/>
                <p14:nvPr/>
              </p14:nvContentPartPr>
              <p14:xfrm>
                <a:off x="5247117" y="1243352"/>
                <a:ext cx="389160" cy="252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15EB7D6-53DA-5ED4-DF77-7CF23FD7E7B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238477" y="1234712"/>
                  <a:ext cx="406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CBFAD039-F787-82CA-337B-8BABFF62E98F}"/>
                    </a:ext>
                  </a:extLst>
                </p14:cNvPr>
                <p14:cNvContentPartPr/>
                <p14:nvPr/>
              </p14:nvContentPartPr>
              <p14:xfrm>
                <a:off x="4817997" y="1653392"/>
                <a:ext cx="832680" cy="21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CBFAD039-F787-82CA-337B-8BABFF62E98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809357" y="1644392"/>
                  <a:ext cx="850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7A0AE5E-3375-53E6-F7CE-589B45F0D671}"/>
                    </a:ext>
                  </a:extLst>
                </p14:cNvPr>
                <p14:cNvContentPartPr/>
                <p14:nvPr/>
              </p14:nvContentPartPr>
              <p14:xfrm>
                <a:off x="4720797" y="1892792"/>
                <a:ext cx="565560" cy="255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7A0AE5E-3375-53E6-F7CE-589B45F0D671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712157" y="1884152"/>
                  <a:ext cx="5832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BFFE763-E579-DA04-6465-081209CA7BA5}"/>
                    </a:ext>
                  </a:extLst>
                </p14:cNvPr>
                <p14:cNvContentPartPr/>
                <p14:nvPr/>
              </p14:nvContentPartPr>
              <p14:xfrm>
                <a:off x="5339997" y="1997552"/>
                <a:ext cx="207000" cy="142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BFFE763-E579-DA04-6465-081209CA7BA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330997" y="1988912"/>
                  <a:ext cx="224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B29B98FB-ED32-EEB9-8783-3B9ED00CABA1}"/>
                    </a:ext>
                  </a:extLst>
                </p14:cNvPr>
                <p14:cNvContentPartPr/>
                <p14:nvPr/>
              </p14:nvContentPartPr>
              <p14:xfrm>
                <a:off x="3372237" y="1095752"/>
                <a:ext cx="2515320" cy="1247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B29B98FB-ED32-EEB9-8783-3B9ED00CABA1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363597" y="1087112"/>
                  <a:ext cx="2532960" cy="126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DC36F665-8A9F-310C-316C-18854C921782}"/>
                  </a:ext>
                </a:extLst>
              </p14:cNvPr>
              <p14:cNvContentPartPr/>
              <p14:nvPr/>
            </p14:nvContentPartPr>
            <p14:xfrm>
              <a:off x="275517" y="6084632"/>
              <a:ext cx="264240" cy="79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DC36F665-8A9F-310C-316C-18854C921782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266877" y="6075632"/>
                <a:ext cx="28188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D90806F-C10E-DF28-FEDE-68BFBC857E4A}"/>
                  </a:ext>
                </a:extLst>
              </p14:cNvPr>
              <p14:cNvContentPartPr/>
              <p14:nvPr/>
            </p14:nvContentPartPr>
            <p14:xfrm>
              <a:off x="292797" y="6265712"/>
              <a:ext cx="199440" cy="115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D90806F-C10E-DF28-FEDE-68BFBC857E4A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284157" y="6257072"/>
                <a:ext cx="217080" cy="2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Group 235">
            <a:extLst>
              <a:ext uri="{FF2B5EF4-FFF2-40B4-BE49-F238E27FC236}">
                <a16:creationId xmlns:a16="http://schemas.microsoft.com/office/drawing/2014/main" id="{D5B1463E-60A5-8368-C964-858511B91FC0}"/>
              </a:ext>
            </a:extLst>
          </p:cNvPr>
          <p:cNvGrpSpPr/>
          <p:nvPr/>
        </p:nvGrpSpPr>
        <p:grpSpPr>
          <a:xfrm>
            <a:off x="816597" y="5952872"/>
            <a:ext cx="954360" cy="374400"/>
            <a:chOff x="816597" y="5952872"/>
            <a:chExt cx="95436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F71011A-498E-612E-BE4D-E0102ED1F55B}"/>
                    </a:ext>
                  </a:extLst>
                </p14:cNvPr>
                <p14:cNvContentPartPr/>
                <p14:nvPr/>
              </p14:nvContentPartPr>
              <p14:xfrm>
                <a:off x="816597" y="5978432"/>
                <a:ext cx="262440" cy="348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F71011A-498E-612E-BE4D-E0102ED1F55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07957" y="5969432"/>
                  <a:ext cx="280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E2EE7E2-FEF5-7218-7E04-242545ACC40D}"/>
                    </a:ext>
                  </a:extLst>
                </p14:cNvPr>
                <p14:cNvContentPartPr/>
                <p14:nvPr/>
              </p14:nvContentPartPr>
              <p14:xfrm>
                <a:off x="1168677" y="5961872"/>
                <a:ext cx="110520" cy="307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E2EE7E2-FEF5-7218-7E04-242545ACC40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1159677" y="5952872"/>
                  <a:ext cx="1281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C8DE4DE-D7B1-37F8-C2E3-730FD1A8A58B}"/>
                    </a:ext>
                  </a:extLst>
                </p14:cNvPr>
                <p14:cNvContentPartPr/>
                <p14:nvPr/>
              </p14:nvContentPartPr>
              <p14:xfrm>
                <a:off x="1354077" y="5952872"/>
                <a:ext cx="162360" cy="280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C8DE4DE-D7B1-37F8-C2E3-730FD1A8A58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1345077" y="5944232"/>
                  <a:ext cx="1800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EC2E04D-A4E2-3B1F-EA01-C627BC28EBBA}"/>
                    </a:ext>
                  </a:extLst>
                </p14:cNvPr>
                <p14:cNvContentPartPr/>
                <p14:nvPr/>
              </p14:nvContentPartPr>
              <p14:xfrm>
                <a:off x="1589517" y="5959352"/>
                <a:ext cx="181440" cy="2772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EC2E04D-A4E2-3B1F-EA01-C627BC28EBBA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580877" y="5950712"/>
                  <a:ext cx="19908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41ED84D-BBEA-2673-C749-3E42ED4E2FCD}"/>
              </a:ext>
            </a:extLst>
          </p:cNvPr>
          <p:cNvGrpSpPr/>
          <p:nvPr/>
        </p:nvGrpSpPr>
        <p:grpSpPr>
          <a:xfrm>
            <a:off x="2120157" y="5890232"/>
            <a:ext cx="1327680" cy="439200"/>
            <a:chOff x="2120157" y="5890232"/>
            <a:chExt cx="1327680" cy="43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6F055F3-D7FF-FCDD-CEC8-A952BFADFA77}"/>
                    </a:ext>
                  </a:extLst>
                </p14:cNvPr>
                <p14:cNvContentPartPr/>
                <p14:nvPr/>
              </p14:nvContentPartPr>
              <p14:xfrm>
                <a:off x="2205837" y="5944952"/>
                <a:ext cx="236880" cy="2836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6F055F3-D7FF-FCDD-CEC8-A952BFADFA77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196837" y="5935952"/>
                  <a:ext cx="2545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5EE4EF8-FE61-E613-C494-601B4A2BA436}"/>
                    </a:ext>
                  </a:extLst>
                </p14:cNvPr>
                <p14:cNvContentPartPr/>
                <p14:nvPr/>
              </p14:nvContentPartPr>
              <p14:xfrm>
                <a:off x="2120157" y="5951792"/>
                <a:ext cx="385920" cy="11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5EE4EF8-FE61-E613-C494-601B4A2BA43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111517" y="5943152"/>
                  <a:ext cx="4035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A0DE509-2392-075B-50E6-71C5498A029B}"/>
                    </a:ext>
                  </a:extLst>
                </p14:cNvPr>
                <p14:cNvContentPartPr/>
                <p14:nvPr/>
              </p14:nvContentPartPr>
              <p14:xfrm>
                <a:off x="2557917" y="6063032"/>
                <a:ext cx="138600" cy="127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A0DE509-2392-075B-50E6-71C5498A029B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549277" y="6054032"/>
                  <a:ext cx="1562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4B01D53-5F6D-ACDA-C4F2-511FDDC60156}"/>
                    </a:ext>
                  </a:extLst>
                </p14:cNvPr>
                <p14:cNvContentPartPr/>
                <p14:nvPr/>
              </p14:nvContentPartPr>
              <p14:xfrm>
                <a:off x="2735397" y="5890232"/>
                <a:ext cx="344520" cy="3016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4B01D53-5F6D-ACDA-C4F2-511FDDC6015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726757" y="5881232"/>
                  <a:ext cx="3621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435A3FDD-E8B7-00AB-67EE-845AF1BFC1FB}"/>
                    </a:ext>
                  </a:extLst>
                </p14:cNvPr>
                <p14:cNvContentPartPr/>
                <p14:nvPr/>
              </p14:nvContentPartPr>
              <p14:xfrm>
                <a:off x="3084597" y="6039272"/>
                <a:ext cx="168840" cy="102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435A3FDD-E8B7-00AB-67EE-845AF1BFC1F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075597" y="6030632"/>
                  <a:ext cx="186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4FE606D-8310-5EF6-C26D-479DE0A2827E}"/>
                    </a:ext>
                  </a:extLst>
                </p14:cNvPr>
                <p14:cNvContentPartPr/>
                <p14:nvPr/>
              </p14:nvContentPartPr>
              <p14:xfrm>
                <a:off x="3191157" y="6050432"/>
                <a:ext cx="256680" cy="2235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4FE606D-8310-5EF6-C26D-479DE0A2827E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182157" y="6041432"/>
                  <a:ext cx="2743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C442A88A-011B-7540-8D86-D62F9C73E2E4}"/>
                    </a:ext>
                  </a:extLst>
                </p14:cNvPr>
                <p14:cNvContentPartPr/>
                <p14:nvPr/>
              </p14:nvContentPartPr>
              <p14:xfrm>
                <a:off x="2168037" y="6322592"/>
                <a:ext cx="1140840" cy="68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C442A88A-011B-7540-8D86-D62F9C73E2E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159397" y="6313592"/>
                  <a:ext cx="115848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2B82D00-68B8-6E53-0F23-AADC4BD550A9}"/>
              </a:ext>
            </a:extLst>
          </p:cNvPr>
          <p:cNvGrpSpPr/>
          <p:nvPr/>
        </p:nvGrpSpPr>
        <p:grpSpPr>
          <a:xfrm>
            <a:off x="3737637" y="5985992"/>
            <a:ext cx="1461960" cy="360360"/>
            <a:chOff x="3737637" y="5985992"/>
            <a:chExt cx="146196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E014A0E1-5CCE-3419-1823-EF991ED59654}"/>
                    </a:ext>
                  </a:extLst>
                </p14:cNvPr>
                <p14:cNvContentPartPr/>
                <p14:nvPr/>
              </p14:nvContentPartPr>
              <p14:xfrm>
                <a:off x="3737637" y="6305312"/>
                <a:ext cx="121320" cy="410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E014A0E1-5CCE-3419-1823-EF991ED59654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728637" y="6296312"/>
                  <a:ext cx="138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59E7E72-59C9-DE24-1B1B-8D83657DAE0A}"/>
                    </a:ext>
                  </a:extLst>
                </p14:cNvPr>
                <p14:cNvContentPartPr/>
                <p14:nvPr/>
              </p14:nvContentPartPr>
              <p14:xfrm>
                <a:off x="4087557" y="5985992"/>
                <a:ext cx="266400" cy="2743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59E7E72-59C9-DE24-1B1B-8D83657DAE0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078557" y="5977352"/>
                  <a:ext cx="2840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E1B8480-C325-82BC-0426-053D9B9D4A55}"/>
                    </a:ext>
                  </a:extLst>
                </p14:cNvPr>
                <p14:cNvContentPartPr/>
                <p14:nvPr/>
              </p14:nvContentPartPr>
              <p14:xfrm>
                <a:off x="4425957" y="6098312"/>
                <a:ext cx="119160" cy="1382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E1B8480-C325-82BC-0426-053D9B9D4A5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416957" y="6089672"/>
                  <a:ext cx="1368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D08C636-B819-4353-F5DF-BB8933A503B8}"/>
                    </a:ext>
                  </a:extLst>
                </p14:cNvPr>
                <p14:cNvContentPartPr/>
                <p14:nvPr/>
              </p14:nvContentPartPr>
              <p14:xfrm>
                <a:off x="4585077" y="6090392"/>
                <a:ext cx="173160" cy="1054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D08C636-B819-4353-F5DF-BB8933A503B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4576077" y="6081752"/>
                  <a:ext cx="190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FE1D841-4D26-6A2C-D8EF-B8A3A0486684}"/>
                    </a:ext>
                  </a:extLst>
                </p14:cNvPr>
                <p14:cNvContentPartPr/>
                <p14:nvPr/>
              </p14:nvContentPartPr>
              <p14:xfrm>
                <a:off x="4781637" y="6052952"/>
                <a:ext cx="168480" cy="99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FE1D841-4D26-6A2C-D8EF-B8A3A048668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772637" y="6044312"/>
                  <a:ext cx="186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2F939A5A-E6C4-0777-DDDD-12B629986C5B}"/>
                    </a:ext>
                  </a:extLst>
                </p14:cNvPr>
                <p14:cNvContentPartPr/>
                <p14:nvPr/>
              </p14:nvContentPartPr>
              <p14:xfrm>
                <a:off x="4940397" y="6036392"/>
                <a:ext cx="259200" cy="164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2F939A5A-E6C4-0777-DDDD-12B629986C5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931397" y="6027752"/>
                  <a:ext cx="2768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544EAFBC-F1A5-1CBF-79A6-8CB88A890A0F}"/>
                    </a:ext>
                  </a:extLst>
                </p14:cNvPr>
                <p14:cNvContentPartPr/>
                <p14:nvPr/>
              </p14:nvContentPartPr>
              <p14:xfrm>
                <a:off x="4461237" y="6011192"/>
                <a:ext cx="537120" cy="3132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544EAFBC-F1A5-1CBF-79A6-8CB88A890A0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452237" y="6002552"/>
                  <a:ext cx="554760" cy="33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E8FBEC54-4F60-FE47-67B9-BF91B69D8390}"/>
              </a:ext>
            </a:extLst>
          </p:cNvPr>
          <p:cNvGrpSpPr/>
          <p:nvPr/>
        </p:nvGrpSpPr>
        <p:grpSpPr>
          <a:xfrm>
            <a:off x="5493357" y="6382712"/>
            <a:ext cx="1024560" cy="320400"/>
            <a:chOff x="5493357" y="6382712"/>
            <a:chExt cx="102456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CDF21DD0-BBB1-0B93-A0D2-65AFC1C27D49}"/>
                    </a:ext>
                  </a:extLst>
                </p14:cNvPr>
                <p14:cNvContentPartPr/>
                <p14:nvPr/>
              </p14:nvContentPartPr>
              <p14:xfrm>
                <a:off x="5493357" y="6410792"/>
                <a:ext cx="44280" cy="29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CDF21DD0-BBB1-0B93-A0D2-65AFC1C27D4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484717" y="6402152"/>
                  <a:ext cx="619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81BC49B-209D-26FE-1533-F527AD176587}"/>
                    </a:ext>
                  </a:extLst>
                </p14:cNvPr>
                <p14:cNvContentPartPr/>
                <p14:nvPr/>
              </p14:nvContentPartPr>
              <p14:xfrm>
                <a:off x="5680917" y="6382712"/>
                <a:ext cx="181080" cy="2786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81BC49B-209D-26FE-1533-F527AD176587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5671917" y="6374072"/>
                  <a:ext cx="1987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B4D2DEF-593D-C623-9F1E-0699FBCA6CD2}"/>
                    </a:ext>
                  </a:extLst>
                </p14:cNvPr>
                <p14:cNvContentPartPr/>
                <p14:nvPr/>
              </p14:nvContentPartPr>
              <p14:xfrm>
                <a:off x="5936157" y="6519152"/>
                <a:ext cx="115560" cy="102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B4D2DEF-593D-C623-9F1E-0699FBCA6CD2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5927517" y="6510152"/>
                  <a:ext cx="1332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75D98A72-D3B3-5B97-1ED3-9263A7952F6C}"/>
                    </a:ext>
                  </a:extLst>
                </p14:cNvPr>
                <p14:cNvContentPartPr/>
                <p14:nvPr/>
              </p14:nvContentPartPr>
              <p14:xfrm>
                <a:off x="6112917" y="6510512"/>
                <a:ext cx="175320" cy="93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75D98A72-D3B3-5B97-1ED3-9263A7952F6C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104277" y="6501512"/>
                  <a:ext cx="1929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CA1D6A5-468E-C5D0-4AA3-1A06E5678656}"/>
                    </a:ext>
                  </a:extLst>
                </p14:cNvPr>
                <p14:cNvContentPartPr/>
                <p14:nvPr/>
              </p14:nvContentPartPr>
              <p14:xfrm>
                <a:off x="6360237" y="6490352"/>
                <a:ext cx="157680" cy="637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CA1D6A5-468E-C5D0-4AA3-1A06E567865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351597" y="6481712"/>
                  <a:ext cx="175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0950214-9107-F89F-5F4E-79FDD25E6664}"/>
                    </a:ext>
                  </a:extLst>
                </p14:cNvPr>
                <p14:cNvContentPartPr/>
                <p14:nvPr/>
              </p14:nvContentPartPr>
              <p14:xfrm>
                <a:off x="6021477" y="6455072"/>
                <a:ext cx="348840" cy="239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0950214-9107-F89F-5F4E-79FDD25E6664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012837" y="6446072"/>
                  <a:ext cx="36648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23F05BEA-424B-6B5B-6E9C-22A564907217}"/>
              </a:ext>
            </a:extLst>
          </p:cNvPr>
          <p:cNvGrpSpPr/>
          <p:nvPr/>
        </p:nvGrpSpPr>
        <p:grpSpPr>
          <a:xfrm>
            <a:off x="5455197" y="5834792"/>
            <a:ext cx="1353240" cy="402120"/>
            <a:chOff x="5455197" y="5834792"/>
            <a:chExt cx="135324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E225721-D2B4-06C3-5B19-7E0D046D4088}"/>
                    </a:ext>
                  </a:extLst>
                </p14:cNvPr>
                <p14:cNvContentPartPr/>
                <p14:nvPr/>
              </p14:nvContentPartPr>
              <p14:xfrm>
                <a:off x="5455197" y="6211712"/>
                <a:ext cx="1221840" cy="252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E225721-D2B4-06C3-5B19-7E0D046D4088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446197" y="6202712"/>
                  <a:ext cx="1239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D6008C25-A3CB-7DEF-3A7C-D3EB55B87E57}"/>
                    </a:ext>
                  </a:extLst>
                </p14:cNvPr>
                <p14:cNvContentPartPr/>
                <p14:nvPr/>
              </p14:nvContentPartPr>
              <p14:xfrm>
                <a:off x="5536557" y="5834792"/>
                <a:ext cx="176040" cy="254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D6008C25-A3CB-7DEF-3A7C-D3EB55B87E5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527917" y="5826152"/>
                  <a:ext cx="1936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0900DE0C-1C9D-1D02-B44F-D1A714C0E174}"/>
                    </a:ext>
                  </a:extLst>
                </p14:cNvPr>
                <p14:cNvContentPartPr/>
                <p14:nvPr/>
              </p14:nvContentPartPr>
              <p14:xfrm>
                <a:off x="5807277" y="5843792"/>
                <a:ext cx="107640" cy="2484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0900DE0C-1C9D-1D02-B44F-D1A714C0E174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798637" y="5835152"/>
                  <a:ext cx="1252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BCFA1F2-A146-5A43-691E-94EEDA2B1D42}"/>
                    </a:ext>
                  </a:extLst>
                </p14:cNvPr>
                <p14:cNvContentPartPr/>
                <p14:nvPr/>
              </p14:nvContentPartPr>
              <p14:xfrm>
                <a:off x="5990877" y="5892392"/>
                <a:ext cx="135360" cy="173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BCFA1F2-A146-5A43-691E-94EEDA2B1D4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982237" y="5883392"/>
                  <a:ext cx="1530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73FA9B4-CE4A-DBF6-E0E5-F56FEDA7DD40}"/>
                    </a:ext>
                  </a:extLst>
                </p14:cNvPr>
                <p14:cNvContentPartPr/>
                <p14:nvPr/>
              </p14:nvContentPartPr>
              <p14:xfrm>
                <a:off x="6148197" y="5907872"/>
                <a:ext cx="145440" cy="1803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73FA9B4-CE4A-DBF6-E0E5-F56FEDA7DD40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139197" y="5899232"/>
                  <a:ext cx="1630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6D34CA98-259C-F5DF-8AA1-153C40ED5F67}"/>
                    </a:ext>
                  </a:extLst>
                </p14:cNvPr>
                <p14:cNvContentPartPr/>
                <p14:nvPr/>
              </p14:nvContentPartPr>
              <p14:xfrm>
                <a:off x="6322797" y="5960072"/>
                <a:ext cx="317160" cy="1771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6D34CA98-259C-F5DF-8AA1-153C40ED5F67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313797" y="5951072"/>
                  <a:ext cx="3348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E815DC10-F609-8A57-459C-5E63FD77B08C}"/>
                    </a:ext>
                  </a:extLst>
                </p14:cNvPr>
                <p14:cNvContentPartPr/>
                <p14:nvPr/>
              </p14:nvContentPartPr>
              <p14:xfrm>
                <a:off x="6692157" y="6030272"/>
                <a:ext cx="116280" cy="1108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E815DC10-F609-8A57-459C-5E63FD77B08C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683517" y="6021272"/>
                  <a:ext cx="133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BC678B0E-3703-7DB7-7184-84A8374A10F7}"/>
                    </a:ext>
                  </a:extLst>
                </p14:cNvPr>
                <p14:cNvContentPartPr/>
                <p14:nvPr/>
              </p14:nvContentPartPr>
              <p14:xfrm>
                <a:off x="6389757" y="5961152"/>
                <a:ext cx="353520" cy="2228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BC678B0E-3703-7DB7-7184-84A8374A10F7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380757" y="5952512"/>
                  <a:ext cx="371160" cy="24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7DB730A6-CA0E-7142-7CE8-262639259557}"/>
              </a:ext>
            </a:extLst>
          </p:cNvPr>
          <p:cNvGrpSpPr/>
          <p:nvPr/>
        </p:nvGrpSpPr>
        <p:grpSpPr>
          <a:xfrm>
            <a:off x="2432277" y="6462272"/>
            <a:ext cx="834480" cy="322920"/>
            <a:chOff x="2432277" y="6462272"/>
            <a:chExt cx="83448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B8B1C1E-C9D6-2622-F2E7-2C54AACBD9CB}"/>
                    </a:ext>
                  </a:extLst>
                </p14:cNvPr>
                <p14:cNvContentPartPr/>
                <p14:nvPr/>
              </p14:nvContentPartPr>
              <p14:xfrm>
                <a:off x="2432277" y="6462272"/>
                <a:ext cx="499320" cy="2412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B8B1C1E-C9D6-2622-F2E7-2C54AACBD9C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423277" y="6453272"/>
                  <a:ext cx="516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6119028-72F0-8DE8-A057-40DCC6F9070C}"/>
                    </a:ext>
                  </a:extLst>
                </p14:cNvPr>
                <p14:cNvContentPartPr/>
                <p14:nvPr/>
              </p14:nvContentPartPr>
              <p14:xfrm>
                <a:off x="3046437" y="6520592"/>
                <a:ext cx="220320" cy="1342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6119028-72F0-8DE8-A057-40DCC6F9070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037437" y="6511952"/>
                  <a:ext cx="237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62A17C0-A561-D223-720E-627B7C0D7D1A}"/>
                    </a:ext>
                  </a:extLst>
                </p14:cNvPr>
                <p14:cNvContentPartPr/>
                <p14:nvPr/>
              </p14:nvContentPartPr>
              <p14:xfrm>
                <a:off x="2596797" y="6477752"/>
                <a:ext cx="583200" cy="307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62A17C0-A561-D223-720E-627B7C0D7D1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2588157" y="6468752"/>
                  <a:ext cx="60084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D78CE965-8EA9-FBBE-2734-E0FBBE91BAAD}"/>
              </a:ext>
            </a:extLst>
          </p:cNvPr>
          <p:cNvGrpSpPr/>
          <p:nvPr/>
        </p:nvGrpSpPr>
        <p:grpSpPr>
          <a:xfrm>
            <a:off x="7168437" y="6126392"/>
            <a:ext cx="1281240" cy="273240"/>
            <a:chOff x="7168437" y="6126392"/>
            <a:chExt cx="128124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0225720-D636-15F6-CBE7-C8C083172DF0}"/>
                    </a:ext>
                  </a:extLst>
                </p14:cNvPr>
                <p14:cNvContentPartPr/>
                <p14:nvPr/>
              </p14:nvContentPartPr>
              <p14:xfrm>
                <a:off x="7168437" y="6235112"/>
                <a:ext cx="171000" cy="93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0225720-D636-15F6-CBE7-C8C083172DF0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159437" y="6226112"/>
                  <a:ext cx="188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696AADB-C2CB-FF32-AC57-2C41D4F36A6A}"/>
                    </a:ext>
                  </a:extLst>
                </p14:cNvPr>
                <p14:cNvContentPartPr/>
                <p14:nvPr/>
              </p14:nvContentPartPr>
              <p14:xfrm>
                <a:off x="7208037" y="6324392"/>
                <a:ext cx="133920" cy="86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696AADB-C2CB-FF32-AC57-2C41D4F36A6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199397" y="6315752"/>
                  <a:ext cx="151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82FD73D9-4515-1CF8-6709-0F77C2E6A9F1}"/>
                    </a:ext>
                  </a:extLst>
                </p14:cNvPr>
                <p14:cNvContentPartPr/>
                <p14:nvPr/>
              </p14:nvContentPartPr>
              <p14:xfrm>
                <a:off x="7579197" y="6126392"/>
                <a:ext cx="191520" cy="273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82FD73D9-4515-1CF8-6709-0F77C2E6A9F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570197" y="6117752"/>
                  <a:ext cx="209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625654C-A1A8-9936-3662-223130CBE19B}"/>
                    </a:ext>
                  </a:extLst>
                </p14:cNvPr>
                <p14:cNvContentPartPr/>
                <p14:nvPr/>
              </p14:nvContentPartPr>
              <p14:xfrm>
                <a:off x="7759557" y="6154832"/>
                <a:ext cx="191160" cy="1900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625654C-A1A8-9936-3662-223130CBE19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750557" y="6145832"/>
                  <a:ext cx="208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D9621F2-7634-21F8-94B6-5C2735071A6B}"/>
                    </a:ext>
                  </a:extLst>
                </p14:cNvPr>
                <p14:cNvContentPartPr/>
                <p14:nvPr/>
              </p14:nvContentPartPr>
              <p14:xfrm>
                <a:off x="8027397" y="6336632"/>
                <a:ext cx="2880" cy="14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D9621F2-7634-21F8-94B6-5C2735071A6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018757" y="6327632"/>
                  <a:ext cx="2052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E3461DED-8182-0213-CED9-34D0D7D405CB}"/>
                    </a:ext>
                  </a:extLst>
                </p14:cNvPr>
                <p14:cNvContentPartPr/>
                <p14:nvPr/>
              </p14:nvContentPartPr>
              <p14:xfrm>
                <a:off x="8218197" y="6181472"/>
                <a:ext cx="231480" cy="1882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E3461DED-8182-0213-CED9-34D0D7D405CB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209197" y="6172472"/>
                  <a:ext cx="24912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3E0929D9-2AF6-5AE3-403F-E7DBB93674A6}"/>
              </a:ext>
            </a:extLst>
          </p:cNvPr>
          <p:cNvGrpSpPr/>
          <p:nvPr/>
        </p:nvGrpSpPr>
        <p:grpSpPr>
          <a:xfrm>
            <a:off x="8740917" y="6193712"/>
            <a:ext cx="920520" cy="255960"/>
            <a:chOff x="8740917" y="6193712"/>
            <a:chExt cx="92052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B83EC067-5DFA-1199-27F0-58CBCF012782}"/>
                    </a:ext>
                  </a:extLst>
                </p14:cNvPr>
                <p14:cNvContentPartPr/>
                <p14:nvPr/>
              </p14:nvContentPartPr>
              <p14:xfrm>
                <a:off x="8740917" y="6220352"/>
                <a:ext cx="27360" cy="16308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B83EC067-5DFA-1199-27F0-58CBCF012782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732277" y="6211352"/>
                  <a:ext cx="45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E4EC3E9-8928-B5DA-446E-6712D6CF98FB}"/>
                    </a:ext>
                  </a:extLst>
                </p14:cNvPr>
                <p14:cNvContentPartPr/>
                <p14:nvPr/>
              </p14:nvContentPartPr>
              <p14:xfrm>
                <a:off x="8749557" y="6193712"/>
                <a:ext cx="177120" cy="18432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E4EC3E9-8928-B5DA-446E-6712D6CF98F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8740917" y="6185072"/>
                  <a:ext cx="1947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F5FB6BB7-B973-90C5-ED07-8F7EC29E82FD}"/>
                    </a:ext>
                  </a:extLst>
                </p14:cNvPr>
                <p14:cNvContentPartPr/>
                <p14:nvPr/>
              </p14:nvContentPartPr>
              <p14:xfrm>
                <a:off x="8970957" y="6245552"/>
                <a:ext cx="34200" cy="144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F5FB6BB7-B973-90C5-ED07-8F7EC29E82F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8961957" y="6236552"/>
                  <a:ext cx="518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3636B776-6918-50BB-2CCA-157259F98614}"/>
                    </a:ext>
                  </a:extLst>
                </p14:cNvPr>
                <p14:cNvContentPartPr/>
                <p14:nvPr/>
              </p14:nvContentPartPr>
              <p14:xfrm>
                <a:off x="9066357" y="6203432"/>
                <a:ext cx="35280" cy="2178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3636B776-6918-50BB-2CCA-157259F9861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057717" y="6194792"/>
                  <a:ext cx="52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705D03E-7635-E56F-53B3-98915AB927B1}"/>
                    </a:ext>
                  </a:extLst>
                </p14:cNvPr>
                <p14:cNvContentPartPr/>
                <p14:nvPr/>
              </p14:nvContentPartPr>
              <p14:xfrm>
                <a:off x="9148437" y="6203432"/>
                <a:ext cx="16920" cy="228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705D03E-7635-E56F-53B3-98915AB927B1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9139797" y="6194792"/>
                  <a:ext cx="34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4964E5F3-9167-B8D2-8052-1B062B24C39A}"/>
                    </a:ext>
                  </a:extLst>
                </p14:cNvPr>
                <p14:cNvContentPartPr/>
                <p14:nvPr/>
              </p14:nvContentPartPr>
              <p14:xfrm>
                <a:off x="9241677" y="6256712"/>
                <a:ext cx="67680" cy="1929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4964E5F3-9167-B8D2-8052-1B062B24C39A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9232677" y="6248072"/>
                  <a:ext cx="853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91E6EA27-24FD-8604-990B-427CEA9B81F8}"/>
                    </a:ext>
                  </a:extLst>
                </p14:cNvPr>
                <p14:cNvContentPartPr/>
                <p14:nvPr/>
              </p14:nvContentPartPr>
              <p14:xfrm>
                <a:off x="9348597" y="6326912"/>
                <a:ext cx="109440" cy="114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91E6EA27-24FD-8604-990B-427CEA9B81F8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339957" y="6317912"/>
                  <a:ext cx="127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E272F4F-102A-56AE-98B4-5850B536FE2B}"/>
                    </a:ext>
                  </a:extLst>
                </p14:cNvPr>
                <p14:cNvContentPartPr/>
                <p14:nvPr/>
              </p14:nvContentPartPr>
              <p14:xfrm>
                <a:off x="9504837" y="6327992"/>
                <a:ext cx="156600" cy="99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E272F4F-102A-56AE-98B4-5850B536FE2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496197" y="6319352"/>
                  <a:ext cx="17424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2B9C608E-02DC-7475-5B8E-397059741726}"/>
              </a:ext>
            </a:extLst>
          </p:cNvPr>
          <p:cNvGrpSpPr/>
          <p:nvPr/>
        </p:nvGrpSpPr>
        <p:grpSpPr>
          <a:xfrm>
            <a:off x="9934677" y="6033872"/>
            <a:ext cx="1440720" cy="452160"/>
            <a:chOff x="9934677" y="6033872"/>
            <a:chExt cx="144072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FDB638A-C012-CF02-BF97-B1087D041146}"/>
                    </a:ext>
                  </a:extLst>
                </p14:cNvPr>
                <p14:cNvContentPartPr/>
                <p14:nvPr/>
              </p14:nvContentPartPr>
              <p14:xfrm>
                <a:off x="9934677" y="6283352"/>
                <a:ext cx="256320" cy="185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FDB638A-C012-CF02-BF97-B1087D041146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9925677" y="6274352"/>
                  <a:ext cx="2739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6623E61C-FB94-BBEE-04EA-2B14FC36EB34}"/>
                    </a:ext>
                  </a:extLst>
                </p14:cNvPr>
                <p14:cNvContentPartPr/>
                <p14:nvPr/>
              </p14:nvContentPartPr>
              <p14:xfrm>
                <a:off x="10027197" y="6259592"/>
                <a:ext cx="279720" cy="424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6623E61C-FB94-BBEE-04EA-2B14FC36EB3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018197" y="6250592"/>
                  <a:ext cx="2973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0AFCCE64-F253-BB4A-B63D-4ADB34F2249E}"/>
                    </a:ext>
                  </a:extLst>
                </p14:cNvPr>
                <p14:cNvContentPartPr/>
                <p14:nvPr/>
              </p14:nvContentPartPr>
              <p14:xfrm>
                <a:off x="10230957" y="6338792"/>
                <a:ext cx="150120" cy="1472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0AFCCE64-F253-BB4A-B63D-4ADB34F2249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221957" y="6330152"/>
                  <a:ext cx="16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87D48F4B-74DE-D517-CBDD-FB7D5AD1F141}"/>
                    </a:ext>
                  </a:extLst>
                </p14:cNvPr>
                <p14:cNvContentPartPr/>
                <p14:nvPr/>
              </p14:nvContentPartPr>
              <p14:xfrm>
                <a:off x="10420317" y="6123152"/>
                <a:ext cx="337680" cy="3337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87D48F4B-74DE-D517-CBDD-FB7D5AD1F141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411317" y="6114152"/>
                  <a:ext cx="355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7A0996B5-E558-58FF-8A26-C0C11521843A}"/>
                    </a:ext>
                  </a:extLst>
                </p14:cNvPr>
                <p14:cNvContentPartPr/>
                <p14:nvPr/>
              </p14:nvContentPartPr>
              <p14:xfrm>
                <a:off x="10792197" y="6336992"/>
                <a:ext cx="124920" cy="1087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7A0996B5-E558-58FF-8A26-C0C11521843A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783557" y="6328352"/>
                  <a:ext cx="142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615AFFD3-A49D-0504-211C-D31F449779EA}"/>
                    </a:ext>
                  </a:extLst>
                </p14:cNvPr>
                <p14:cNvContentPartPr/>
                <p14:nvPr/>
              </p14:nvContentPartPr>
              <p14:xfrm>
                <a:off x="10945197" y="6338432"/>
                <a:ext cx="146160" cy="1414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615AFFD3-A49D-0504-211C-D31F449779EA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0936197" y="6329792"/>
                  <a:ext cx="163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8B89F753-3D40-0374-9C9E-CC4402490968}"/>
                    </a:ext>
                  </a:extLst>
                </p14:cNvPr>
                <p14:cNvContentPartPr/>
                <p14:nvPr/>
              </p14:nvContentPartPr>
              <p14:xfrm>
                <a:off x="11348397" y="6033872"/>
                <a:ext cx="27000" cy="240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8B89F753-3D40-0374-9C9E-CC4402490968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1339757" y="6025232"/>
                  <a:ext cx="44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DE87DE2-958D-F6B3-ACC4-2DF139B9B9A1}"/>
                    </a:ext>
                  </a:extLst>
                </p14:cNvPr>
                <p14:cNvContentPartPr/>
                <p14:nvPr/>
              </p14:nvContentPartPr>
              <p14:xfrm>
                <a:off x="11352717" y="6383432"/>
                <a:ext cx="15480" cy="788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DE87DE2-958D-F6B3-ACC4-2DF139B9B9A1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1344077" y="6374432"/>
                  <a:ext cx="3312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9F626634-3978-3517-BB8D-A24B8DEB913A}"/>
              </a:ext>
            </a:extLst>
          </p:cNvPr>
          <p:cNvGrpSpPr/>
          <p:nvPr/>
        </p:nvGrpSpPr>
        <p:grpSpPr>
          <a:xfrm>
            <a:off x="389637" y="1304912"/>
            <a:ext cx="1349280" cy="290160"/>
            <a:chOff x="389637" y="1304912"/>
            <a:chExt cx="13492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879A620-52E7-4336-7D7C-533EB9988229}"/>
                    </a:ext>
                  </a:extLst>
                </p14:cNvPr>
                <p14:cNvContentPartPr/>
                <p14:nvPr/>
              </p14:nvContentPartPr>
              <p14:xfrm>
                <a:off x="389637" y="1326872"/>
                <a:ext cx="114120" cy="2340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879A620-52E7-4336-7D7C-533EB9988229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380997" y="1317872"/>
                  <a:ext cx="1317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11CB0E8-A852-EAF6-F483-7F317268010A}"/>
                    </a:ext>
                  </a:extLst>
                </p14:cNvPr>
                <p14:cNvContentPartPr/>
                <p14:nvPr/>
              </p14:nvContentPartPr>
              <p14:xfrm>
                <a:off x="537237" y="1332992"/>
                <a:ext cx="193320" cy="1980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11CB0E8-A852-EAF6-F483-7F317268010A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528597" y="1324352"/>
                  <a:ext cx="2109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947068D-2F36-8DE9-7904-A4E865A7F1A1}"/>
                    </a:ext>
                  </a:extLst>
                </p14:cNvPr>
                <p14:cNvContentPartPr/>
                <p14:nvPr/>
              </p14:nvContentPartPr>
              <p14:xfrm>
                <a:off x="774837" y="1464032"/>
                <a:ext cx="30960" cy="4068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947068D-2F36-8DE9-7904-A4E865A7F1A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765837" y="1455392"/>
                  <a:ext cx="48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BC713600-F409-2354-2FD1-01C6EEB6F543}"/>
                    </a:ext>
                  </a:extLst>
                </p14:cNvPr>
                <p14:cNvContentPartPr/>
                <p14:nvPr/>
              </p14:nvContentPartPr>
              <p14:xfrm>
                <a:off x="914157" y="1329032"/>
                <a:ext cx="190080" cy="266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BC713600-F409-2354-2FD1-01C6EEB6F543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05517" y="1320032"/>
                  <a:ext cx="207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CDBFA50-A8F4-E368-71D0-37296928B4C5}"/>
                    </a:ext>
                  </a:extLst>
                </p14:cNvPr>
                <p14:cNvContentPartPr/>
                <p14:nvPr/>
              </p14:nvContentPartPr>
              <p14:xfrm>
                <a:off x="917037" y="1313912"/>
                <a:ext cx="18360" cy="8028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CDBFA50-A8F4-E368-71D0-37296928B4C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08037" y="1304912"/>
                  <a:ext cx="36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0F96A27-7084-6F96-53B2-66E4503F04D2}"/>
                    </a:ext>
                  </a:extLst>
                </p14:cNvPr>
                <p14:cNvContentPartPr/>
                <p14:nvPr/>
              </p14:nvContentPartPr>
              <p14:xfrm>
                <a:off x="1233117" y="1369712"/>
                <a:ext cx="51480" cy="124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0F96A27-7084-6F96-53B2-66E4503F04D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224117" y="1361072"/>
                  <a:ext cx="69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92637E47-A99B-8510-DC02-8DBC1605D35E}"/>
                    </a:ext>
                  </a:extLst>
                </p14:cNvPr>
                <p14:cNvContentPartPr/>
                <p14:nvPr/>
              </p14:nvContentPartPr>
              <p14:xfrm>
                <a:off x="1286397" y="1304912"/>
                <a:ext cx="215640" cy="615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92637E47-A99B-8510-DC02-8DBC1605D35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277757" y="1295912"/>
                  <a:ext cx="2332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5F4C0AA9-522D-9ED8-BA82-4F4AF35FA5F1}"/>
                    </a:ext>
                  </a:extLst>
                </p14:cNvPr>
                <p14:cNvContentPartPr/>
                <p14:nvPr/>
              </p14:nvContentPartPr>
              <p14:xfrm>
                <a:off x="1240317" y="1408592"/>
                <a:ext cx="174240" cy="11988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5F4C0AA9-522D-9ED8-BA82-4F4AF35FA5F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231677" y="1399952"/>
                  <a:ext cx="1918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BE6062C-AEA1-A124-2CBB-494F54EB03F4}"/>
                    </a:ext>
                  </a:extLst>
                </p14:cNvPr>
                <p14:cNvContentPartPr/>
                <p14:nvPr/>
              </p14:nvContentPartPr>
              <p14:xfrm>
                <a:off x="1577997" y="1318592"/>
                <a:ext cx="160920" cy="200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BE6062C-AEA1-A124-2CBB-494F54EB03F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569357" y="1309952"/>
                  <a:ext cx="178560" cy="21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3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B97C549A-DA67-230B-0035-0AB7E0B9F12D}"/>
                  </a:ext>
                </a:extLst>
              </p14:cNvPr>
              <p14:cNvContentPartPr/>
              <p14:nvPr/>
            </p14:nvContentPartPr>
            <p14:xfrm>
              <a:off x="414117" y="2661752"/>
              <a:ext cx="3607560" cy="8532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B97C549A-DA67-230B-0035-0AB7E0B9F12D}"/>
                  </a:ext>
                </a:extLst>
              </p:cNvPr>
              <p:cNvPicPr/>
              <p:nvPr/>
            </p:nvPicPr>
            <p:blipFill>
              <a:blip r:embed="rId494"/>
              <a:stretch>
                <a:fillRect/>
              </a:stretch>
            </p:blipFill>
            <p:spPr>
              <a:xfrm>
                <a:off x="405117" y="2652752"/>
                <a:ext cx="3625200" cy="10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1939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A38CD5A-3D21-19D7-6FD0-2EF8172B4B8D}"/>
              </a:ext>
            </a:extLst>
          </p:cNvPr>
          <p:cNvGrpSpPr/>
          <p:nvPr/>
        </p:nvGrpSpPr>
        <p:grpSpPr>
          <a:xfrm>
            <a:off x="628677" y="577352"/>
            <a:ext cx="944640" cy="386280"/>
            <a:chOff x="628677" y="577352"/>
            <a:chExt cx="94464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4EA8C651-0154-65C3-0076-DE37205F08AC}"/>
                    </a:ext>
                  </a:extLst>
                </p14:cNvPr>
                <p14:cNvContentPartPr/>
                <p14:nvPr/>
              </p14:nvContentPartPr>
              <p14:xfrm>
                <a:off x="767637" y="606872"/>
                <a:ext cx="720" cy="17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4EA8C651-0154-65C3-0076-DE37205F08A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8637" y="598232"/>
                  <a:ext cx="18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C390007-3B85-67CC-A3B6-04D1DBDB6978}"/>
                    </a:ext>
                  </a:extLst>
                </p14:cNvPr>
                <p14:cNvContentPartPr/>
                <p14:nvPr/>
              </p14:nvContentPartPr>
              <p14:xfrm>
                <a:off x="638397" y="876152"/>
                <a:ext cx="12240" cy="20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C390007-3B85-67CC-A3B6-04D1DBDB69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757" y="867512"/>
                  <a:ext cx="29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7D39B9-B27A-15C1-88EC-F0B829AC3FD5}"/>
                    </a:ext>
                  </a:extLst>
                </p14:cNvPr>
                <p14:cNvContentPartPr/>
                <p14:nvPr/>
              </p14:nvContentPartPr>
              <p14:xfrm>
                <a:off x="628677" y="593552"/>
                <a:ext cx="169920" cy="370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7D39B9-B27A-15C1-88EC-F0B829AC3F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0037" y="584552"/>
                  <a:ext cx="18756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22AEDA8-D50C-CC0D-936D-63B53DFBF603}"/>
                    </a:ext>
                  </a:extLst>
                </p14:cNvPr>
                <p14:cNvContentPartPr/>
                <p14:nvPr/>
              </p14:nvContentPartPr>
              <p14:xfrm>
                <a:off x="808677" y="620912"/>
                <a:ext cx="242280" cy="279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22AEDA8-D50C-CC0D-936D-63B53DFBF6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0037" y="612272"/>
                  <a:ext cx="2599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F673FA0-7BB9-2CC2-C224-D5BF70695563}"/>
                    </a:ext>
                  </a:extLst>
                </p14:cNvPr>
                <p14:cNvContentPartPr/>
                <p14:nvPr/>
              </p14:nvContentPartPr>
              <p14:xfrm>
                <a:off x="1138797" y="844832"/>
                <a:ext cx="47160" cy="53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F673FA0-7BB9-2CC2-C224-D5BF7069556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29797" y="836192"/>
                  <a:ext cx="648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F858607-32B8-5390-763F-EFCE31F8DB4F}"/>
                    </a:ext>
                  </a:extLst>
                </p14:cNvPr>
                <p14:cNvContentPartPr/>
                <p14:nvPr/>
              </p14:nvContentPartPr>
              <p14:xfrm>
                <a:off x="1302597" y="605792"/>
                <a:ext cx="270720" cy="307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F858607-32B8-5390-763F-EFCE31F8DB4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93957" y="596792"/>
                  <a:ext cx="28836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C8B8A1-7D40-BB7E-21B1-C412D06AAB2C}"/>
                    </a:ext>
                  </a:extLst>
                </p14:cNvPr>
                <p14:cNvContentPartPr/>
                <p14:nvPr/>
              </p14:nvContentPartPr>
              <p14:xfrm>
                <a:off x="1326717" y="577352"/>
                <a:ext cx="25560" cy="111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C8B8A1-7D40-BB7E-21B1-C412D06AAB2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17717" y="568712"/>
                  <a:ext cx="4320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F11F49B-1623-7F97-3C70-F1B3D9BE4308}"/>
              </a:ext>
            </a:extLst>
          </p:cNvPr>
          <p:cNvGrpSpPr/>
          <p:nvPr/>
        </p:nvGrpSpPr>
        <p:grpSpPr>
          <a:xfrm>
            <a:off x="1983357" y="488072"/>
            <a:ext cx="1554120" cy="399240"/>
            <a:chOff x="1983357" y="488072"/>
            <a:chExt cx="155412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F1E68C-2DEE-F2A6-C874-B76F2CF2FE92}"/>
                    </a:ext>
                  </a:extLst>
                </p14:cNvPr>
                <p14:cNvContentPartPr/>
                <p14:nvPr/>
              </p14:nvContentPartPr>
              <p14:xfrm>
                <a:off x="1983357" y="651152"/>
                <a:ext cx="28440" cy="214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F1E68C-2DEE-F2A6-C874-B76F2CF2FE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74717" y="642512"/>
                  <a:ext cx="46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2FE4E1F-C669-25C5-BD9B-738F3974BAA4}"/>
                    </a:ext>
                  </a:extLst>
                </p14:cNvPr>
                <p14:cNvContentPartPr/>
                <p14:nvPr/>
              </p14:nvContentPartPr>
              <p14:xfrm>
                <a:off x="2022237" y="593552"/>
                <a:ext cx="271440" cy="259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2FE4E1F-C669-25C5-BD9B-738F3974BA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013237" y="584552"/>
                  <a:ext cx="289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5B8A7B5-E85C-2578-D2E8-F7ABD08E3EBF}"/>
                    </a:ext>
                  </a:extLst>
                </p14:cNvPr>
                <p14:cNvContentPartPr/>
                <p14:nvPr/>
              </p14:nvContentPartPr>
              <p14:xfrm>
                <a:off x="2446677" y="629192"/>
                <a:ext cx="38880" cy="18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5B8A7B5-E85C-2578-D2E8-F7ABD08E3E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37677" y="620192"/>
                  <a:ext cx="565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AD3704-75BC-374F-CBBD-E2E8FD6DCC35}"/>
                    </a:ext>
                  </a:extLst>
                </p14:cNvPr>
                <p14:cNvContentPartPr/>
                <p14:nvPr/>
              </p14:nvContentPartPr>
              <p14:xfrm>
                <a:off x="2643597" y="488072"/>
                <a:ext cx="147240" cy="343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AD3704-75BC-374F-CBBD-E2E8FD6DCC3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4957" y="479072"/>
                  <a:ext cx="1648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DA89B2-9BF7-D24D-5A80-5E05D3CF1D50}"/>
                    </a:ext>
                  </a:extLst>
                </p14:cNvPr>
                <p14:cNvContentPartPr/>
                <p14:nvPr/>
              </p14:nvContentPartPr>
              <p14:xfrm>
                <a:off x="2778597" y="594632"/>
                <a:ext cx="182520" cy="257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DA89B2-9BF7-D24D-5A80-5E05D3CF1D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69957" y="585992"/>
                  <a:ext cx="200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CBC1DEB-5520-E5FE-526E-6842CD867A5D}"/>
                    </a:ext>
                  </a:extLst>
                </p14:cNvPr>
                <p14:cNvContentPartPr/>
                <p14:nvPr/>
              </p14:nvContentPartPr>
              <p14:xfrm>
                <a:off x="3068037" y="691472"/>
                <a:ext cx="469440" cy="168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CBC1DEB-5520-E5FE-526E-6842CD867A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59397" y="682472"/>
                  <a:ext cx="487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01E1496-D080-4B30-3DA2-6690CCD4E4FA}"/>
                    </a:ext>
                  </a:extLst>
                </p14:cNvPr>
                <p14:cNvContentPartPr/>
                <p14:nvPr/>
              </p14:nvContentPartPr>
              <p14:xfrm>
                <a:off x="2763477" y="490952"/>
                <a:ext cx="26280" cy="396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01E1496-D080-4B30-3DA2-6690CCD4E4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754837" y="481952"/>
                  <a:ext cx="43920" cy="41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2CE0B28-F90A-4E40-948F-6CA712CC0C3D}"/>
              </a:ext>
            </a:extLst>
          </p:cNvPr>
          <p:cNvGrpSpPr/>
          <p:nvPr/>
        </p:nvGrpSpPr>
        <p:grpSpPr>
          <a:xfrm>
            <a:off x="3962997" y="181712"/>
            <a:ext cx="4968720" cy="1547640"/>
            <a:chOff x="3962997" y="181712"/>
            <a:chExt cx="4968720" cy="154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9504584-77D7-D720-C0D8-42290A06E920}"/>
                    </a:ext>
                  </a:extLst>
                </p14:cNvPr>
                <p14:cNvContentPartPr/>
                <p14:nvPr/>
              </p14:nvContentPartPr>
              <p14:xfrm>
                <a:off x="3981717" y="548192"/>
                <a:ext cx="187560" cy="242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9504584-77D7-D720-C0D8-42290A06E92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72717" y="539552"/>
                  <a:ext cx="205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3DB91F9-54FA-F710-61B7-4FF026B89A3F}"/>
                    </a:ext>
                  </a:extLst>
                </p14:cNvPr>
                <p14:cNvContentPartPr/>
                <p14:nvPr/>
              </p14:nvContentPartPr>
              <p14:xfrm>
                <a:off x="3962997" y="533792"/>
                <a:ext cx="432720" cy="4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3DB91F9-54FA-F710-61B7-4FF026B89A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54357" y="524792"/>
                  <a:ext cx="4503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AED181F-D25E-FB6A-3940-DE423D0FF5F3}"/>
                    </a:ext>
                  </a:extLst>
                </p14:cNvPr>
                <p14:cNvContentPartPr/>
                <p14:nvPr/>
              </p14:nvContentPartPr>
              <p14:xfrm>
                <a:off x="4305717" y="673472"/>
                <a:ext cx="123480" cy="134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AED181F-D25E-FB6A-3940-DE423D0FF5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96717" y="664832"/>
                  <a:ext cx="141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65A455E-6C9E-041A-622F-7CC2FC02E29E}"/>
                    </a:ext>
                  </a:extLst>
                </p14:cNvPr>
                <p14:cNvContentPartPr/>
                <p14:nvPr/>
              </p14:nvContentPartPr>
              <p14:xfrm>
                <a:off x="4529637" y="460712"/>
                <a:ext cx="1055520" cy="41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65A455E-6C9E-041A-622F-7CC2FC02E29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20997" y="451712"/>
                  <a:ext cx="107316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9E18FD-2815-85C3-7E6A-F6B582BA5589}"/>
                    </a:ext>
                  </a:extLst>
                </p14:cNvPr>
                <p14:cNvContentPartPr/>
                <p14:nvPr/>
              </p14:nvContentPartPr>
              <p14:xfrm>
                <a:off x="5898717" y="906392"/>
                <a:ext cx="116640" cy="104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9E18FD-2815-85C3-7E6A-F6B582BA55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90077" y="897392"/>
                  <a:ext cx="134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F229618-B909-318E-2C71-7E7AE8F3297D}"/>
                    </a:ext>
                  </a:extLst>
                </p14:cNvPr>
                <p14:cNvContentPartPr/>
                <p14:nvPr/>
              </p14:nvContentPartPr>
              <p14:xfrm>
                <a:off x="5873517" y="875792"/>
                <a:ext cx="196200" cy="159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F229618-B909-318E-2C71-7E7AE8F329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64517" y="866792"/>
                  <a:ext cx="2138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238298-2F6C-6ED0-EC5D-93F498AFFED8}"/>
                    </a:ext>
                  </a:extLst>
                </p14:cNvPr>
                <p14:cNvContentPartPr/>
                <p14:nvPr/>
              </p14:nvContentPartPr>
              <p14:xfrm>
                <a:off x="6349797" y="417512"/>
                <a:ext cx="258840" cy="1285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238298-2F6C-6ED0-EC5D-93F498AFFED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41157" y="408512"/>
                  <a:ext cx="276480" cy="13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FD4489D-1ABC-A4B6-3FFB-761E5D4AEA6E}"/>
                    </a:ext>
                  </a:extLst>
                </p14:cNvPr>
                <p14:cNvContentPartPr/>
                <p14:nvPr/>
              </p14:nvContentPartPr>
              <p14:xfrm>
                <a:off x="6828957" y="525872"/>
                <a:ext cx="14040" cy="373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FD4489D-1ABC-A4B6-3FFB-761E5D4AEA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820317" y="516872"/>
                  <a:ext cx="3168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011B3CB-4DF3-5D6A-ED04-C53DEC79A26B}"/>
                    </a:ext>
                  </a:extLst>
                </p14:cNvPr>
                <p14:cNvContentPartPr/>
                <p14:nvPr/>
              </p14:nvContentPartPr>
              <p14:xfrm>
                <a:off x="7119477" y="525512"/>
                <a:ext cx="15120" cy="329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011B3CB-4DF3-5D6A-ED04-C53DEC79A2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10477" y="516872"/>
                  <a:ext cx="32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EB6AD0-6707-3CF2-9186-298986173C96}"/>
                    </a:ext>
                  </a:extLst>
                </p14:cNvPr>
                <p14:cNvContentPartPr/>
                <p14:nvPr/>
              </p14:nvContentPartPr>
              <p14:xfrm>
                <a:off x="7137117" y="611912"/>
                <a:ext cx="218520" cy="273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EB6AD0-6707-3CF2-9186-298986173C9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28117" y="602912"/>
                  <a:ext cx="2361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C21E169-C5C0-5464-36D8-8C90DB0D7662}"/>
                    </a:ext>
                  </a:extLst>
                </p14:cNvPr>
                <p14:cNvContentPartPr/>
                <p14:nvPr/>
              </p14:nvContentPartPr>
              <p14:xfrm>
                <a:off x="7420077" y="701192"/>
                <a:ext cx="113040" cy="171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C21E169-C5C0-5464-36D8-8C90DB0D76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11077" y="692552"/>
                  <a:ext cx="1306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2563330-6712-DE4B-FAED-C9A5AED05671}"/>
                    </a:ext>
                  </a:extLst>
                </p14:cNvPr>
                <p14:cNvContentPartPr/>
                <p14:nvPr/>
              </p14:nvContentPartPr>
              <p14:xfrm>
                <a:off x="7601157" y="466472"/>
                <a:ext cx="540360" cy="412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2563330-6712-DE4B-FAED-C9A5AED0567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92517" y="457472"/>
                  <a:ext cx="5580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0CDF5A-B42F-E277-4151-42291E101AFE}"/>
                    </a:ext>
                  </a:extLst>
                </p14:cNvPr>
                <p14:cNvContentPartPr/>
                <p14:nvPr/>
              </p14:nvContentPartPr>
              <p14:xfrm>
                <a:off x="6757317" y="1082072"/>
                <a:ext cx="1518480" cy="33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0CDF5A-B42F-E277-4151-42291E101AF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48677" y="1073072"/>
                  <a:ext cx="1536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B6202F-12EE-3B04-AFE3-736C81E9BA71}"/>
                    </a:ext>
                  </a:extLst>
                </p14:cNvPr>
                <p14:cNvContentPartPr/>
                <p14:nvPr/>
              </p14:nvContentPartPr>
              <p14:xfrm>
                <a:off x="6655077" y="1343792"/>
                <a:ext cx="187560" cy="187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B6202F-12EE-3B04-AFE3-736C81E9BA7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46437" y="1335152"/>
                  <a:ext cx="2052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2C067D7-797E-DA83-3980-5DD8A8301B7B}"/>
                    </a:ext>
                  </a:extLst>
                </p14:cNvPr>
                <p14:cNvContentPartPr/>
                <p14:nvPr/>
              </p14:nvContentPartPr>
              <p14:xfrm>
                <a:off x="6760197" y="1381952"/>
                <a:ext cx="180000" cy="347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2C067D7-797E-DA83-3980-5DD8A8301B7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51557" y="1373312"/>
                  <a:ext cx="1976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ECEC6A1-5460-CD85-A4B0-9310633C7491}"/>
                    </a:ext>
                  </a:extLst>
                </p14:cNvPr>
                <p14:cNvContentPartPr/>
                <p14:nvPr/>
              </p14:nvContentPartPr>
              <p14:xfrm>
                <a:off x="6956397" y="1374032"/>
                <a:ext cx="128160" cy="294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ECEC6A1-5460-CD85-A4B0-9310633C749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47757" y="1365392"/>
                  <a:ext cx="14580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C2066E-2D8D-3EE3-3894-E472FAB58ED2}"/>
                    </a:ext>
                  </a:extLst>
                </p14:cNvPr>
                <p14:cNvContentPartPr/>
                <p14:nvPr/>
              </p14:nvContentPartPr>
              <p14:xfrm>
                <a:off x="7129197" y="1388792"/>
                <a:ext cx="219240" cy="318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C2066E-2D8D-3EE3-3894-E472FAB58ED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20197" y="1380152"/>
                  <a:ext cx="2368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E40F09-82B0-9901-0D70-9D6675006E8E}"/>
                    </a:ext>
                  </a:extLst>
                </p14:cNvPr>
                <p14:cNvContentPartPr/>
                <p14:nvPr/>
              </p14:nvContentPartPr>
              <p14:xfrm>
                <a:off x="7372557" y="1414712"/>
                <a:ext cx="236880" cy="243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E40F09-82B0-9901-0D70-9D6675006E8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63917" y="1406072"/>
                  <a:ext cx="2545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D49B36-02E0-3486-95CB-45B52053646E}"/>
                    </a:ext>
                  </a:extLst>
                </p14:cNvPr>
                <p14:cNvContentPartPr/>
                <p14:nvPr/>
              </p14:nvContentPartPr>
              <p14:xfrm>
                <a:off x="7954317" y="1425872"/>
                <a:ext cx="184320" cy="22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D49B36-02E0-3486-95CB-45B52053646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945677" y="1417232"/>
                  <a:ext cx="201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02012A-3953-DC1F-DE40-BE6B5C1720D6}"/>
                    </a:ext>
                  </a:extLst>
                </p14:cNvPr>
                <p14:cNvContentPartPr/>
                <p14:nvPr/>
              </p14:nvContentPartPr>
              <p14:xfrm>
                <a:off x="7909677" y="1411832"/>
                <a:ext cx="435960" cy="60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02012A-3953-DC1F-DE40-BE6B5C1720D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900677" y="1403192"/>
                  <a:ext cx="453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5D641FE-1FDF-72F8-EDD4-341315254F26}"/>
                    </a:ext>
                  </a:extLst>
                </p14:cNvPr>
                <p14:cNvContentPartPr/>
                <p14:nvPr/>
              </p14:nvContentPartPr>
              <p14:xfrm>
                <a:off x="8543277" y="181712"/>
                <a:ext cx="388440" cy="1423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5D641FE-1FDF-72F8-EDD4-341315254F2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534637" y="173072"/>
                  <a:ext cx="406080" cy="144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94AD971-97B1-6570-6DA1-3F6024FD6861}"/>
              </a:ext>
            </a:extLst>
          </p:cNvPr>
          <p:cNvGrpSpPr/>
          <p:nvPr/>
        </p:nvGrpSpPr>
        <p:grpSpPr>
          <a:xfrm>
            <a:off x="6322797" y="1905752"/>
            <a:ext cx="2588400" cy="1502280"/>
            <a:chOff x="6322797" y="1905752"/>
            <a:chExt cx="2588400" cy="1502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53BED34-BFA4-712F-6C41-1702422E193F}"/>
                    </a:ext>
                  </a:extLst>
                </p14:cNvPr>
                <p14:cNvContentPartPr/>
                <p14:nvPr/>
              </p14:nvContentPartPr>
              <p14:xfrm>
                <a:off x="6322797" y="2113112"/>
                <a:ext cx="245160" cy="1212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53BED34-BFA4-712F-6C41-1702422E193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313797" y="2104112"/>
                  <a:ext cx="262800" cy="12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A343608-08B3-136F-F408-7B310E878CE5}"/>
                    </a:ext>
                  </a:extLst>
                </p14:cNvPr>
                <p14:cNvContentPartPr/>
                <p14:nvPr/>
              </p14:nvContentPartPr>
              <p14:xfrm>
                <a:off x="6606117" y="2210672"/>
                <a:ext cx="228240" cy="1767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A343608-08B3-136F-F408-7B310E878C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597477" y="2202032"/>
                  <a:ext cx="2458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9BF308C-C11D-5AD0-AC04-9900B03C4259}"/>
                    </a:ext>
                  </a:extLst>
                </p14:cNvPr>
                <p14:cNvContentPartPr/>
                <p14:nvPr/>
              </p14:nvContentPartPr>
              <p14:xfrm>
                <a:off x="6740757" y="2236592"/>
                <a:ext cx="149400" cy="268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9BF308C-C11D-5AD0-AC04-9900B03C425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31757" y="2227592"/>
                  <a:ext cx="1670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70829E4-E416-3497-81D9-EEDD9FF2203C}"/>
                    </a:ext>
                  </a:extLst>
                </p14:cNvPr>
                <p14:cNvContentPartPr/>
                <p14:nvPr/>
              </p14:nvContentPartPr>
              <p14:xfrm>
                <a:off x="6954957" y="2231912"/>
                <a:ext cx="117720" cy="2635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70829E4-E416-3497-81D9-EEDD9FF2203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46317" y="2222912"/>
                  <a:ext cx="1353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2538D19-FA3A-BE14-6619-2A6A0326EEE6}"/>
                    </a:ext>
                  </a:extLst>
                </p14:cNvPr>
                <p14:cNvContentPartPr/>
                <p14:nvPr/>
              </p14:nvContentPartPr>
              <p14:xfrm>
                <a:off x="7135677" y="2230832"/>
                <a:ext cx="226440" cy="306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2538D19-FA3A-BE14-6619-2A6A0326EE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127037" y="2222192"/>
                  <a:ext cx="24408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78F2B0-DFAF-EFCA-501C-68FF6310692F}"/>
                    </a:ext>
                  </a:extLst>
                </p14:cNvPr>
                <p14:cNvContentPartPr/>
                <p14:nvPr/>
              </p14:nvContentPartPr>
              <p14:xfrm>
                <a:off x="7393437" y="2274392"/>
                <a:ext cx="227880" cy="221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78F2B0-DFAF-EFCA-501C-68FF6310692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384797" y="2265752"/>
                  <a:ext cx="245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EAA4926-353C-09B7-144D-3B999AEB12C0}"/>
                    </a:ext>
                  </a:extLst>
                </p14:cNvPr>
                <p14:cNvContentPartPr/>
                <p14:nvPr/>
              </p14:nvContentPartPr>
              <p14:xfrm>
                <a:off x="7992117" y="2187632"/>
                <a:ext cx="153360" cy="304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EAA4926-353C-09B7-144D-3B999AEB12C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83117" y="2178992"/>
                  <a:ext cx="1710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DEA9059-F3E4-454B-FB40-B0861B34922C}"/>
                    </a:ext>
                  </a:extLst>
                </p14:cNvPr>
                <p14:cNvContentPartPr/>
                <p14:nvPr/>
              </p14:nvContentPartPr>
              <p14:xfrm>
                <a:off x="7912197" y="2208872"/>
                <a:ext cx="491400" cy="33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DEA9059-F3E4-454B-FB40-B0861B3492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903197" y="2199872"/>
                  <a:ext cx="509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C7A1979-52D3-4B4A-9834-FBA47AE4F441}"/>
                    </a:ext>
                  </a:extLst>
                </p14:cNvPr>
                <p14:cNvContentPartPr/>
                <p14:nvPr/>
              </p14:nvContentPartPr>
              <p14:xfrm>
                <a:off x="6589557" y="2721872"/>
                <a:ext cx="1671840" cy="31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C7A1979-52D3-4B4A-9834-FBA47AE4F44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80557" y="2713232"/>
                  <a:ext cx="16894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C2BBB0C-8E42-5BB8-A65D-3D431EF11E28}"/>
                    </a:ext>
                  </a:extLst>
                </p14:cNvPr>
                <p14:cNvContentPartPr/>
                <p14:nvPr/>
              </p14:nvContentPartPr>
              <p14:xfrm>
                <a:off x="6893397" y="2977112"/>
                <a:ext cx="32400" cy="366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C2BBB0C-8E42-5BB8-A65D-3D431EF11E2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884757" y="2968472"/>
                  <a:ext cx="500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FD8491-40D2-63A0-7ECD-FDCDEF11560B}"/>
                    </a:ext>
                  </a:extLst>
                </p14:cNvPr>
                <p14:cNvContentPartPr/>
                <p14:nvPr/>
              </p14:nvContentPartPr>
              <p14:xfrm>
                <a:off x="7109757" y="2961632"/>
                <a:ext cx="26280" cy="367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FD8491-40D2-63A0-7ECD-FDCDEF11560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00757" y="2952632"/>
                  <a:ext cx="4392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C72523-B83C-EAA3-B671-7370D39BAC68}"/>
                    </a:ext>
                  </a:extLst>
                </p14:cNvPr>
                <p14:cNvContentPartPr/>
                <p14:nvPr/>
              </p14:nvContentPartPr>
              <p14:xfrm>
                <a:off x="7112997" y="3065312"/>
                <a:ext cx="270360" cy="249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C72523-B83C-EAA3-B671-7370D39BAC6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04357" y="3056312"/>
                  <a:ext cx="2880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965CF69-72EE-9B07-9415-E8C01347B549}"/>
                    </a:ext>
                  </a:extLst>
                </p14:cNvPr>
                <p14:cNvContentPartPr/>
                <p14:nvPr/>
              </p14:nvContentPartPr>
              <p14:xfrm>
                <a:off x="7423317" y="3104912"/>
                <a:ext cx="187200" cy="1890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965CF69-72EE-9B07-9415-E8C01347B54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414677" y="3095912"/>
                  <a:ext cx="204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2602E30-53CD-7C04-9389-B355320FC338}"/>
                    </a:ext>
                  </a:extLst>
                </p14:cNvPr>
                <p14:cNvContentPartPr/>
                <p14:nvPr/>
              </p14:nvContentPartPr>
              <p14:xfrm>
                <a:off x="7691517" y="2950832"/>
                <a:ext cx="494640" cy="365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2602E30-53CD-7C04-9389-B355320FC33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82877" y="2942192"/>
                  <a:ext cx="51228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A2CDCEA-CE13-2692-2622-9A0998C1006D}"/>
                    </a:ext>
                  </a:extLst>
                </p14:cNvPr>
                <p14:cNvContentPartPr/>
                <p14:nvPr/>
              </p14:nvContentPartPr>
              <p14:xfrm>
                <a:off x="8537517" y="1905752"/>
                <a:ext cx="373680" cy="15022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A2CDCEA-CE13-2692-2622-9A0998C1006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528517" y="1896752"/>
                  <a:ext cx="391320" cy="151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B50B8CC-1F68-107A-EE84-962870D9A79C}"/>
              </a:ext>
            </a:extLst>
          </p:cNvPr>
          <p:cNvGrpSpPr/>
          <p:nvPr/>
        </p:nvGrpSpPr>
        <p:grpSpPr>
          <a:xfrm>
            <a:off x="4447197" y="2237312"/>
            <a:ext cx="1491840" cy="708120"/>
            <a:chOff x="4447197" y="2237312"/>
            <a:chExt cx="1491840" cy="70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D20DFE-1CDB-A60A-D117-8323843EFE2A}"/>
                    </a:ext>
                  </a:extLst>
                </p14:cNvPr>
                <p14:cNvContentPartPr/>
                <p14:nvPr/>
              </p14:nvContentPartPr>
              <p14:xfrm>
                <a:off x="5712957" y="2273312"/>
                <a:ext cx="209520" cy="175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D20DFE-1CDB-A60A-D117-8323843EFE2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03957" y="2264312"/>
                  <a:ext cx="227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A2C6C44-7058-295B-9A0F-579BD3F70C40}"/>
                    </a:ext>
                  </a:extLst>
                </p14:cNvPr>
                <p14:cNvContentPartPr/>
                <p14:nvPr/>
              </p14:nvContentPartPr>
              <p14:xfrm>
                <a:off x="5702157" y="2237312"/>
                <a:ext cx="236880" cy="274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2C6C44-7058-295B-9A0F-579BD3F70C4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93517" y="2228312"/>
                  <a:ext cx="2545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C7ED817-15CC-B781-E83C-2FAB6A8A7137}"/>
                    </a:ext>
                  </a:extLst>
                </p14:cNvPr>
                <p14:cNvContentPartPr/>
                <p14:nvPr/>
              </p14:nvContentPartPr>
              <p14:xfrm>
                <a:off x="4455837" y="2456192"/>
                <a:ext cx="222120" cy="2610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C7ED817-15CC-B781-E83C-2FAB6A8A713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47197" y="2447192"/>
                  <a:ext cx="2397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1DD6B5E-06CD-C1FE-7BED-D1B3447964A2}"/>
                    </a:ext>
                  </a:extLst>
                </p14:cNvPr>
                <p14:cNvContentPartPr/>
                <p14:nvPr/>
              </p14:nvContentPartPr>
              <p14:xfrm>
                <a:off x="4447197" y="2405072"/>
                <a:ext cx="450720" cy="32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1DD6B5E-06CD-C1FE-7BED-D1B3447964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38557" y="2396432"/>
                  <a:ext cx="4683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592F8D4-9070-44F3-DF3C-A288291B3B18}"/>
                    </a:ext>
                  </a:extLst>
                </p14:cNvPr>
                <p14:cNvContentPartPr/>
                <p14:nvPr/>
              </p14:nvContentPartPr>
              <p14:xfrm>
                <a:off x="4792077" y="2585792"/>
                <a:ext cx="140040" cy="159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592F8D4-9070-44F3-DF3C-A288291B3B1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83077" y="2577152"/>
                  <a:ext cx="1576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00CC1F2-5847-8854-B1CB-38E179A154D6}"/>
                    </a:ext>
                  </a:extLst>
                </p14:cNvPr>
                <p14:cNvContentPartPr/>
                <p14:nvPr/>
              </p14:nvContentPartPr>
              <p14:xfrm>
                <a:off x="4987917" y="2352512"/>
                <a:ext cx="361440" cy="378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00CC1F2-5847-8854-B1CB-38E179A154D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78917" y="2343872"/>
                  <a:ext cx="3790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E857CFD-E88B-F714-2E04-52113F0718CC}"/>
                    </a:ext>
                  </a:extLst>
                </p14:cNvPr>
                <p14:cNvContentPartPr/>
                <p14:nvPr/>
              </p14:nvContentPartPr>
              <p14:xfrm>
                <a:off x="5335677" y="2600192"/>
                <a:ext cx="173160" cy="189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E857CFD-E88B-F714-2E04-52113F0718C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26677" y="2591552"/>
                  <a:ext cx="1908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DC683E-8426-98E6-945F-7ED2F358B642}"/>
                    </a:ext>
                  </a:extLst>
                </p14:cNvPr>
                <p14:cNvContentPartPr/>
                <p14:nvPr/>
              </p14:nvContentPartPr>
              <p14:xfrm>
                <a:off x="5448717" y="2635472"/>
                <a:ext cx="203760" cy="309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DC683E-8426-98E6-945F-7ED2F358B64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39717" y="2626472"/>
                  <a:ext cx="22140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A946DD0-29BB-E3E4-19A4-AFD41EE1DC2C}"/>
              </a:ext>
            </a:extLst>
          </p:cNvPr>
          <p:cNvGrpSpPr/>
          <p:nvPr/>
        </p:nvGrpSpPr>
        <p:grpSpPr>
          <a:xfrm>
            <a:off x="206037" y="1232192"/>
            <a:ext cx="3656160" cy="1721880"/>
            <a:chOff x="206037" y="1232192"/>
            <a:chExt cx="3656160" cy="1721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5FEF10B-7A6A-06F7-F10B-4076237A7B72}"/>
                    </a:ext>
                  </a:extLst>
                </p14:cNvPr>
                <p14:cNvContentPartPr/>
                <p14:nvPr/>
              </p14:nvContentPartPr>
              <p14:xfrm>
                <a:off x="1902357" y="2443232"/>
                <a:ext cx="212760" cy="353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5FEF10B-7A6A-06F7-F10B-4076237A7B7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93717" y="2434592"/>
                  <a:ext cx="230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1399C10-B833-0BF5-3170-79EC4230326D}"/>
                    </a:ext>
                  </a:extLst>
                </p14:cNvPr>
                <p14:cNvContentPartPr/>
                <p14:nvPr/>
              </p14:nvContentPartPr>
              <p14:xfrm>
                <a:off x="2115477" y="2437472"/>
                <a:ext cx="322920" cy="351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1399C10-B833-0BF5-3170-79EC4230326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06837" y="2428472"/>
                  <a:ext cx="3405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C468A29-99CE-86DA-6885-C39CAC5CBCF4}"/>
                    </a:ext>
                  </a:extLst>
                </p14:cNvPr>
                <p14:cNvContentPartPr/>
                <p14:nvPr/>
              </p14:nvContentPartPr>
              <p14:xfrm>
                <a:off x="2499597" y="2686592"/>
                <a:ext cx="54000" cy="76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C468A29-99CE-86DA-6885-C39CAC5CBCF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490597" y="2677952"/>
                  <a:ext cx="716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7FDB36E-86A2-E633-DA54-21C502834267}"/>
                    </a:ext>
                  </a:extLst>
                </p14:cNvPr>
                <p14:cNvContentPartPr/>
                <p14:nvPr/>
              </p14:nvContentPartPr>
              <p14:xfrm>
                <a:off x="2671677" y="2432432"/>
                <a:ext cx="314640" cy="3747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7FDB36E-86A2-E633-DA54-21C50283426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62677" y="2423792"/>
                  <a:ext cx="33228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4816163-9627-DD74-F6D8-BD7B157F0B7F}"/>
                    </a:ext>
                  </a:extLst>
                </p14:cNvPr>
                <p14:cNvContentPartPr/>
                <p14:nvPr/>
              </p14:nvContentPartPr>
              <p14:xfrm>
                <a:off x="2697237" y="2384912"/>
                <a:ext cx="56520" cy="132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4816163-9627-DD74-F6D8-BD7B157F0B7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88237" y="2376272"/>
                  <a:ext cx="74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7DCAA62-513D-7481-632A-88D921D0992A}"/>
                    </a:ext>
                  </a:extLst>
                </p14:cNvPr>
                <p14:cNvContentPartPr/>
                <p14:nvPr/>
              </p14:nvContentPartPr>
              <p14:xfrm>
                <a:off x="3424077" y="2418032"/>
                <a:ext cx="154080" cy="321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7DCAA62-513D-7481-632A-88D921D099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15077" y="2409392"/>
                  <a:ext cx="1717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A29A493-4D1E-DBEA-EEDC-8AA8FF5735CB}"/>
                    </a:ext>
                  </a:extLst>
                </p14:cNvPr>
                <p14:cNvContentPartPr/>
                <p14:nvPr/>
              </p14:nvContentPartPr>
              <p14:xfrm>
                <a:off x="3582117" y="2360072"/>
                <a:ext cx="280080" cy="356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A29A493-4D1E-DBEA-EEDC-8AA8FF5735C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73477" y="2351072"/>
                  <a:ext cx="2977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5C5087B-E72D-165E-933C-826AE31EBEDF}"/>
                    </a:ext>
                  </a:extLst>
                </p14:cNvPr>
                <p14:cNvContentPartPr/>
                <p14:nvPr/>
              </p14:nvContentPartPr>
              <p14:xfrm>
                <a:off x="567837" y="1255952"/>
                <a:ext cx="170640" cy="6678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5C5087B-E72D-165E-933C-826AE31EBED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8837" y="1247312"/>
                  <a:ext cx="188280" cy="68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61AC8EC-9F0F-CAF6-6CE5-19AF4EEFA867}"/>
                    </a:ext>
                  </a:extLst>
                </p14:cNvPr>
                <p14:cNvContentPartPr/>
                <p14:nvPr/>
              </p14:nvContentPartPr>
              <p14:xfrm>
                <a:off x="580077" y="1232192"/>
                <a:ext cx="286560" cy="2397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61AC8EC-9F0F-CAF6-6CE5-19AF4EEFA86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1437" y="1223552"/>
                  <a:ext cx="3042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C2851A-7FD3-086C-6212-884B828F87C3}"/>
                    </a:ext>
                  </a:extLst>
                </p14:cNvPr>
                <p14:cNvContentPartPr/>
                <p14:nvPr/>
              </p14:nvContentPartPr>
              <p14:xfrm>
                <a:off x="206037" y="2372672"/>
                <a:ext cx="130680" cy="1886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0C2851A-7FD3-086C-6212-884B828F87C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97397" y="2363672"/>
                  <a:ext cx="148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D9B34B5-DEFD-F0B3-EBE4-E2E9671E1D6D}"/>
                    </a:ext>
                  </a:extLst>
                </p14:cNvPr>
                <p14:cNvContentPartPr/>
                <p14:nvPr/>
              </p14:nvContentPartPr>
              <p14:xfrm>
                <a:off x="363357" y="2301032"/>
                <a:ext cx="15480" cy="385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D9B34B5-DEFD-F0B3-EBE4-E2E9671E1D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4357" y="2292392"/>
                  <a:ext cx="331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E28E343-8811-A779-D788-90EAEE58E260}"/>
                    </a:ext>
                  </a:extLst>
                </p14:cNvPr>
                <p14:cNvContentPartPr/>
                <p14:nvPr/>
              </p14:nvContentPartPr>
              <p14:xfrm>
                <a:off x="449037" y="2194112"/>
                <a:ext cx="720" cy="3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E28E343-8811-A779-D788-90EAEE58E26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0037" y="2185472"/>
                  <a:ext cx="183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2F35807-1814-AB50-F779-59E6E2042656}"/>
                    </a:ext>
                  </a:extLst>
                </p14:cNvPr>
                <p14:cNvContentPartPr/>
                <p14:nvPr/>
              </p14:nvContentPartPr>
              <p14:xfrm>
                <a:off x="517797" y="2433872"/>
                <a:ext cx="97560" cy="174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2F35807-1814-AB50-F779-59E6E20426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09157" y="2425232"/>
                  <a:ext cx="115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4570FB9-7B46-B1D8-6053-80E905CE9E89}"/>
                    </a:ext>
                  </a:extLst>
                </p14:cNvPr>
                <p14:cNvContentPartPr/>
                <p14:nvPr/>
              </p14:nvContentPartPr>
              <p14:xfrm>
                <a:off x="675837" y="2391392"/>
                <a:ext cx="54360" cy="375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4570FB9-7B46-B1D8-6053-80E905CE9E8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7197" y="2382392"/>
                  <a:ext cx="7200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9F9EDF5-C3CB-2F6E-2879-CB45A9E84726}"/>
                    </a:ext>
                  </a:extLst>
                </p14:cNvPr>
                <p14:cNvContentPartPr/>
                <p14:nvPr/>
              </p14:nvContentPartPr>
              <p14:xfrm>
                <a:off x="659277" y="2334152"/>
                <a:ext cx="143640" cy="204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9F9EDF5-C3CB-2F6E-2879-CB45A9E8472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0277" y="2325152"/>
                  <a:ext cx="1612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03D8F89-194D-095A-52E8-83158622B845}"/>
                    </a:ext>
                  </a:extLst>
                </p14:cNvPr>
                <p14:cNvContentPartPr/>
                <p14:nvPr/>
              </p14:nvContentPartPr>
              <p14:xfrm>
                <a:off x="460917" y="2185112"/>
                <a:ext cx="101520" cy="442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03D8F89-194D-095A-52E8-83158622B8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1917" y="2176472"/>
                  <a:ext cx="11916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FBBC908-C69B-20EA-E944-8B80A9699F90}"/>
                    </a:ext>
                  </a:extLst>
                </p14:cNvPr>
                <p14:cNvContentPartPr/>
                <p14:nvPr/>
              </p14:nvContentPartPr>
              <p14:xfrm>
                <a:off x="976797" y="1950392"/>
                <a:ext cx="124560" cy="417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FBBC908-C69B-20EA-E944-8B80A9699F9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67797" y="1941752"/>
                  <a:ext cx="1422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CB5474C-5431-0837-B80A-043FE0444741}"/>
                    </a:ext>
                  </a:extLst>
                </p14:cNvPr>
                <p14:cNvContentPartPr/>
                <p14:nvPr/>
              </p14:nvContentPartPr>
              <p14:xfrm>
                <a:off x="974997" y="2216432"/>
                <a:ext cx="153720" cy="66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CB5474C-5431-0837-B80A-043FE044474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66357" y="2207432"/>
                  <a:ext cx="1713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C53D30E-14B9-0649-D555-06F4FE5AED05}"/>
                    </a:ext>
                  </a:extLst>
                </p14:cNvPr>
                <p14:cNvContentPartPr/>
                <p14:nvPr/>
              </p14:nvContentPartPr>
              <p14:xfrm>
                <a:off x="1173717" y="2141552"/>
                <a:ext cx="74880" cy="132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C53D30E-14B9-0649-D555-06F4FE5AED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64717" y="2132552"/>
                  <a:ext cx="925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6F2D010-3529-2068-D244-4AC76FD57905}"/>
                    </a:ext>
                  </a:extLst>
                </p14:cNvPr>
                <p14:cNvContentPartPr/>
                <p14:nvPr/>
              </p14:nvContentPartPr>
              <p14:xfrm>
                <a:off x="1286397" y="2038592"/>
                <a:ext cx="135360" cy="141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6F2D010-3529-2068-D244-4AC76FD5790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77397" y="2029952"/>
                  <a:ext cx="1530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CC92488-6487-88F9-623D-F21E26F5380F}"/>
                    </a:ext>
                  </a:extLst>
                </p14:cNvPr>
                <p14:cNvContentPartPr/>
                <p14:nvPr/>
              </p14:nvContentPartPr>
              <p14:xfrm>
                <a:off x="1632357" y="1709552"/>
                <a:ext cx="127080" cy="360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CC92488-6487-88F9-623D-F21E26F5380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623717" y="1700552"/>
                  <a:ext cx="1447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9E055D9-65E2-84D2-3830-F25A65CDFB53}"/>
                    </a:ext>
                  </a:extLst>
                </p14:cNvPr>
                <p14:cNvContentPartPr/>
                <p14:nvPr/>
              </p14:nvContentPartPr>
              <p14:xfrm>
                <a:off x="1890837" y="1583192"/>
                <a:ext cx="289800" cy="357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9E055D9-65E2-84D2-3830-F25A65CDFB5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81837" y="1574192"/>
                  <a:ext cx="30744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9F371C2-3FF9-8596-8DC5-1BA9CAD52E58}"/>
                    </a:ext>
                  </a:extLst>
                </p14:cNvPr>
                <p14:cNvContentPartPr/>
                <p14:nvPr/>
              </p14:nvContentPartPr>
              <p14:xfrm>
                <a:off x="2244717" y="1704152"/>
                <a:ext cx="101160" cy="136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9F371C2-3FF9-8596-8DC5-1BA9CAD52E5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36077" y="1695152"/>
                  <a:ext cx="1188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BE81E96-C737-19C3-45D4-2CC261BAC138}"/>
                    </a:ext>
                  </a:extLst>
                </p14:cNvPr>
                <p14:cNvContentPartPr/>
                <p14:nvPr/>
              </p14:nvContentPartPr>
              <p14:xfrm>
                <a:off x="2400597" y="1653752"/>
                <a:ext cx="181800" cy="1105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BE81E96-C737-19C3-45D4-2CC261BAC13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391597" y="1645112"/>
                  <a:ext cx="199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6FDE879-B8F0-0881-6053-F9B12C9ED872}"/>
                    </a:ext>
                  </a:extLst>
                </p14:cNvPr>
                <p14:cNvContentPartPr/>
                <p14:nvPr/>
              </p14:nvContentPartPr>
              <p14:xfrm>
                <a:off x="2633157" y="1541792"/>
                <a:ext cx="174240" cy="146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6FDE879-B8F0-0881-6053-F9B12C9ED87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24517" y="1533152"/>
                  <a:ext cx="191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882AD8-DD15-0377-47E5-E2E4F52A91D0}"/>
                    </a:ext>
                  </a:extLst>
                </p14:cNvPr>
                <p14:cNvContentPartPr/>
                <p14:nvPr/>
              </p14:nvContentPartPr>
              <p14:xfrm>
                <a:off x="447597" y="1832312"/>
                <a:ext cx="2738160" cy="1121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882AD8-DD15-0377-47E5-E2E4F52A91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8597" y="1823312"/>
                  <a:ext cx="2755800" cy="113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DE939BB-AAC5-89D2-D79A-A61F3C537C98}"/>
                  </a:ext>
                </a:extLst>
              </p14:cNvPr>
              <p14:cNvContentPartPr/>
              <p14:nvPr/>
            </p14:nvContentPartPr>
            <p14:xfrm>
              <a:off x="4136157" y="897752"/>
              <a:ext cx="1046160" cy="223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DE939BB-AAC5-89D2-D79A-A61F3C537C98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127157" y="888752"/>
                <a:ext cx="10638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DFFE6F56-363F-DAEA-65DF-571012954BDB}"/>
                  </a:ext>
                </a:extLst>
              </p14:cNvPr>
              <p14:cNvContentPartPr/>
              <p14:nvPr/>
            </p14:nvContentPartPr>
            <p14:xfrm>
              <a:off x="7909677" y="1773992"/>
              <a:ext cx="450000" cy="27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DFFE6F56-363F-DAEA-65DF-571012954BD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901037" y="1764992"/>
                <a:ext cx="46764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96CC6357-1580-7AA4-26CA-37FFCFAF671B}"/>
              </a:ext>
            </a:extLst>
          </p:cNvPr>
          <p:cNvGrpSpPr/>
          <p:nvPr/>
        </p:nvGrpSpPr>
        <p:grpSpPr>
          <a:xfrm>
            <a:off x="11274237" y="450992"/>
            <a:ext cx="616320" cy="441360"/>
            <a:chOff x="11274237" y="450992"/>
            <a:chExt cx="616320" cy="44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F0A710F-8EAA-A633-9110-FC0341E05B83}"/>
                    </a:ext>
                  </a:extLst>
                </p14:cNvPr>
                <p14:cNvContentPartPr/>
                <p14:nvPr/>
              </p14:nvContentPartPr>
              <p14:xfrm>
                <a:off x="11274237" y="450992"/>
                <a:ext cx="26640" cy="375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F0A710F-8EAA-A633-9110-FC0341E05B8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265237" y="442352"/>
                  <a:ext cx="44280" cy="39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A5AAA54-CB95-89D7-1067-5FA45806F2DE}"/>
                    </a:ext>
                  </a:extLst>
                </p14:cNvPr>
                <p14:cNvContentPartPr/>
                <p14:nvPr/>
              </p14:nvContentPartPr>
              <p14:xfrm>
                <a:off x="11292957" y="560792"/>
                <a:ext cx="156600" cy="248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A5AAA54-CB95-89D7-1067-5FA45806F2D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283957" y="551792"/>
                  <a:ext cx="1742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9295B34-0ADA-945F-2E42-1D316CDFA57B}"/>
                    </a:ext>
                  </a:extLst>
                </p14:cNvPr>
                <p14:cNvContentPartPr/>
                <p14:nvPr/>
              </p14:nvContentPartPr>
              <p14:xfrm>
                <a:off x="11475477" y="656192"/>
                <a:ext cx="137880" cy="155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9295B34-0ADA-945F-2E42-1D316CDFA57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466837" y="647192"/>
                  <a:ext cx="1555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B98BA1A-8C71-7F86-FA15-447C63904EE8}"/>
                    </a:ext>
                  </a:extLst>
                </p14:cNvPr>
                <p14:cNvContentPartPr/>
                <p14:nvPr/>
              </p14:nvContentPartPr>
              <p14:xfrm>
                <a:off x="11646117" y="513272"/>
                <a:ext cx="244440" cy="379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B98BA1A-8C71-7F86-FA15-447C63904EE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1637117" y="504632"/>
                  <a:ext cx="262080" cy="39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6E578B7-70FC-26F6-A0AA-A0CF0DFF3EDB}"/>
                  </a:ext>
                </a:extLst>
              </p14:cNvPr>
              <p14:cNvContentPartPr/>
              <p14:nvPr/>
            </p14:nvContentPartPr>
            <p14:xfrm>
              <a:off x="9182997" y="792272"/>
              <a:ext cx="156960" cy="4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6E578B7-70FC-26F6-A0AA-A0CF0DFF3ED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73997" y="783272"/>
                <a:ext cx="174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5E82EBB-606C-DFDC-B44A-9568ADC608BB}"/>
                  </a:ext>
                </a:extLst>
              </p14:cNvPr>
              <p14:cNvContentPartPr/>
              <p14:nvPr/>
            </p14:nvContentPartPr>
            <p14:xfrm>
              <a:off x="9227277" y="888392"/>
              <a:ext cx="158040" cy="64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5E82EBB-606C-DFDC-B44A-9568ADC608B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218277" y="879392"/>
                <a:ext cx="17568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E6C2FC0-F0DE-5D43-E3D1-39E4CF1127A5}"/>
              </a:ext>
            </a:extLst>
          </p:cNvPr>
          <p:cNvGrpSpPr/>
          <p:nvPr/>
        </p:nvGrpSpPr>
        <p:grpSpPr>
          <a:xfrm>
            <a:off x="9593397" y="651512"/>
            <a:ext cx="962640" cy="274680"/>
            <a:chOff x="9593397" y="651512"/>
            <a:chExt cx="962640" cy="274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15AF0D-819F-662F-26DC-F71BDF8EF6DD}"/>
                    </a:ext>
                  </a:extLst>
                </p14:cNvPr>
                <p14:cNvContentPartPr/>
                <p14:nvPr/>
              </p14:nvContentPartPr>
              <p14:xfrm>
                <a:off x="9593397" y="654752"/>
                <a:ext cx="37800" cy="27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15AF0D-819F-662F-26DC-F71BDF8EF6D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84397" y="645752"/>
                  <a:ext cx="554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6AE21E9-4321-22CC-A55F-28A153EB2E1A}"/>
                    </a:ext>
                  </a:extLst>
                </p14:cNvPr>
                <p14:cNvContentPartPr/>
                <p14:nvPr/>
              </p14:nvContentPartPr>
              <p14:xfrm>
                <a:off x="9719397" y="670952"/>
                <a:ext cx="151920" cy="2224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6AE21E9-4321-22CC-A55F-28A153EB2E1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10757" y="662312"/>
                  <a:ext cx="169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F2A81DC-5703-4C56-907D-4B94BD4D5BCF}"/>
                    </a:ext>
                  </a:extLst>
                </p14:cNvPr>
                <p14:cNvContentPartPr/>
                <p14:nvPr/>
              </p14:nvContentPartPr>
              <p14:xfrm>
                <a:off x="9959157" y="877952"/>
                <a:ext cx="1440" cy="4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F2A81DC-5703-4C56-907D-4B94BD4D5BC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950517" y="868952"/>
                  <a:ext cx="19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1EFBC62-C6CC-3F29-BD24-70EA3B06A435}"/>
                    </a:ext>
                  </a:extLst>
                </p14:cNvPr>
                <p14:cNvContentPartPr/>
                <p14:nvPr/>
              </p14:nvContentPartPr>
              <p14:xfrm>
                <a:off x="10036197" y="651512"/>
                <a:ext cx="202680" cy="258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1EFBC62-C6CC-3F29-BD24-70EA3B06A43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27557" y="642512"/>
                  <a:ext cx="220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A687BA2-AEA1-D665-0E12-4F271CC23AEB}"/>
                    </a:ext>
                  </a:extLst>
                </p14:cNvPr>
                <p14:cNvContentPartPr/>
                <p14:nvPr/>
              </p14:nvContentPartPr>
              <p14:xfrm>
                <a:off x="10047717" y="654392"/>
                <a:ext cx="18000" cy="109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A687BA2-AEA1-D665-0E12-4F271CC23AE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039077" y="645392"/>
                  <a:ext cx="356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0E40206-AACD-7E84-740A-3ACB0D76E6A8}"/>
                    </a:ext>
                  </a:extLst>
                </p14:cNvPr>
                <p14:cNvContentPartPr/>
                <p14:nvPr/>
              </p14:nvContentPartPr>
              <p14:xfrm>
                <a:off x="10323837" y="708752"/>
                <a:ext cx="19800" cy="1933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0E40206-AACD-7E84-740A-3ACB0D76E6A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315197" y="699752"/>
                  <a:ext cx="374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E9EDB67-732A-1DE2-04AE-0AB3C0F134EC}"/>
                    </a:ext>
                  </a:extLst>
                </p14:cNvPr>
                <p14:cNvContentPartPr/>
                <p14:nvPr/>
              </p14:nvContentPartPr>
              <p14:xfrm>
                <a:off x="10359837" y="691472"/>
                <a:ext cx="196200" cy="201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E9EDB67-732A-1DE2-04AE-0AB3C0F134E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51197" y="682472"/>
                  <a:ext cx="21384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50CA0DE-3EC6-EEBC-D7AC-2CCB5AB3F639}"/>
              </a:ext>
            </a:extLst>
          </p:cNvPr>
          <p:cNvGrpSpPr/>
          <p:nvPr/>
        </p:nvGrpSpPr>
        <p:grpSpPr>
          <a:xfrm>
            <a:off x="9469917" y="1111952"/>
            <a:ext cx="1313280" cy="417960"/>
            <a:chOff x="9469917" y="1111952"/>
            <a:chExt cx="1313280" cy="417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A65C908-3315-2BF5-36C5-A38024CC389E}"/>
                    </a:ext>
                  </a:extLst>
                </p14:cNvPr>
                <p14:cNvContentPartPr/>
                <p14:nvPr/>
              </p14:nvContentPartPr>
              <p14:xfrm>
                <a:off x="9469917" y="1111952"/>
                <a:ext cx="1313280" cy="12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A65C908-3315-2BF5-36C5-A38024CC38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461277" y="1102952"/>
                  <a:ext cx="1330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6FAC578-AD35-E4D9-B2F4-DF84B0C6BA1A}"/>
                    </a:ext>
                  </a:extLst>
                </p14:cNvPr>
                <p14:cNvContentPartPr/>
                <p14:nvPr/>
              </p14:nvContentPartPr>
              <p14:xfrm>
                <a:off x="9518877" y="1231472"/>
                <a:ext cx="195120" cy="129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6FAC578-AD35-E4D9-B2F4-DF84B0C6BA1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10237" y="1222472"/>
                  <a:ext cx="2127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183BED2-7AAB-E05E-0951-90A1A6D42334}"/>
                    </a:ext>
                  </a:extLst>
                </p14:cNvPr>
                <p14:cNvContentPartPr/>
                <p14:nvPr/>
              </p14:nvContentPartPr>
              <p14:xfrm>
                <a:off x="9680517" y="1240112"/>
                <a:ext cx="119520" cy="217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183BED2-7AAB-E05E-0951-90A1A6D4233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671877" y="1231472"/>
                  <a:ext cx="1371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6744687-47F3-64EE-2589-C92BA62A8409}"/>
                    </a:ext>
                  </a:extLst>
                </p14:cNvPr>
                <p14:cNvContentPartPr/>
                <p14:nvPr/>
              </p14:nvContentPartPr>
              <p14:xfrm>
                <a:off x="9883197" y="1281152"/>
                <a:ext cx="89280" cy="190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6744687-47F3-64EE-2589-C92BA62A840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874557" y="1272152"/>
                  <a:ext cx="1069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7486364-DDFA-0C4C-C571-324195360BB5}"/>
                    </a:ext>
                  </a:extLst>
                </p14:cNvPr>
                <p14:cNvContentPartPr/>
                <p14:nvPr/>
              </p14:nvContentPartPr>
              <p14:xfrm>
                <a:off x="10020717" y="1280792"/>
                <a:ext cx="219600" cy="249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7486364-DDFA-0C4C-C571-324195360BB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011717" y="1272152"/>
                  <a:ext cx="237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9259B48-13C2-35BE-432F-72E008D1ED04}"/>
                    </a:ext>
                  </a:extLst>
                </p14:cNvPr>
                <p14:cNvContentPartPr/>
                <p14:nvPr/>
              </p14:nvContentPartPr>
              <p14:xfrm>
                <a:off x="10292517" y="1313192"/>
                <a:ext cx="223920" cy="200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9259B48-13C2-35BE-432F-72E008D1ED0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283517" y="1304552"/>
                  <a:ext cx="24156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F60AC23-B338-8E27-1D0C-FDA3465C3F06}"/>
              </a:ext>
            </a:extLst>
          </p:cNvPr>
          <p:cNvGrpSpPr/>
          <p:nvPr/>
        </p:nvGrpSpPr>
        <p:grpSpPr>
          <a:xfrm>
            <a:off x="9185517" y="1675712"/>
            <a:ext cx="2499840" cy="412920"/>
            <a:chOff x="9185517" y="1675712"/>
            <a:chExt cx="2499840" cy="412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9BCA8B9-5B83-9217-0917-0D2192B2D143}"/>
                    </a:ext>
                  </a:extLst>
                </p14:cNvPr>
                <p14:cNvContentPartPr/>
                <p14:nvPr/>
              </p14:nvContentPartPr>
              <p14:xfrm>
                <a:off x="9185517" y="1853912"/>
                <a:ext cx="254520" cy="82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9BCA8B9-5B83-9217-0917-0D2192B2D14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76877" y="1845272"/>
                  <a:ext cx="272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DF99147-8BCE-1411-5A91-906E4A9FA518}"/>
                    </a:ext>
                  </a:extLst>
                </p14:cNvPr>
                <p14:cNvContentPartPr/>
                <p14:nvPr/>
              </p14:nvContentPartPr>
              <p14:xfrm>
                <a:off x="9253917" y="1940672"/>
                <a:ext cx="231120" cy="68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DF99147-8BCE-1411-5A91-906E4A9FA51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245277" y="1931672"/>
                  <a:ext cx="248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CF1EAA8-3998-4C5B-21D5-DD280E0D70EA}"/>
                    </a:ext>
                  </a:extLst>
                </p14:cNvPr>
                <p14:cNvContentPartPr/>
                <p14:nvPr/>
              </p14:nvContentPartPr>
              <p14:xfrm>
                <a:off x="9638037" y="1795232"/>
                <a:ext cx="180720" cy="217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CF1EAA8-3998-4C5B-21D5-DD280E0D70E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629397" y="1786232"/>
                  <a:ext cx="198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1D2F4E7-FF06-AD1A-3A7C-51FD48F818F7}"/>
                    </a:ext>
                  </a:extLst>
                </p14:cNvPr>
                <p14:cNvContentPartPr/>
                <p14:nvPr/>
              </p14:nvContentPartPr>
              <p14:xfrm>
                <a:off x="9897597" y="1875872"/>
                <a:ext cx="106920" cy="150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1D2F4E7-FF06-AD1A-3A7C-51FD48F818F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88957" y="1866872"/>
                  <a:ext cx="124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3C73F46-9C89-937C-695E-E03B44E1ACF1}"/>
                    </a:ext>
                  </a:extLst>
                </p14:cNvPr>
                <p14:cNvContentPartPr/>
                <p14:nvPr/>
              </p14:nvContentPartPr>
              <p14:xfrm>
                <a:off x="9960957" y="1848152"/>
                <a:ext cx="116280" cy="100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3C73F46-9C89-937C-695E-E03B44E1ACF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52317" y="1839512"/>
                  <a:ext cx="1339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F9D0B95-F4FA-836B-D306-987E214E7DB4}"/>
                    </a:ext>
                  </a:extLst>
                </p14:cNvPr>
                <p14:cNvContentPartPr/>
                <p14:nvPr/>
              </p14:nvContentPartPr>
              <p14:xfrm>
                <a:off x="10140237" y="1831232"/>
                <a:ext cx="165600" cy="169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F9D0B95-F4FA-836B-D306-987E214E7DB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131597" y="1822592"/>
                  <a:ext cx="183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B3E569D-FB22-1671-8D19-5D6B800D6DB3}"/>
                    </a:ext>
                  </a:extLst>
                </p14:cNvPr>
                <p14:cNvContentPartPr/>
                <p14:nvPr/>
              </p14:nvContentPartPr>
              <p14:xfrm>
                <a:off x="10351557" y="1834832"/>
                <a:ext cx="228240" cy="163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B3E569D-FB22-1671-8D19-5D6B800D6DB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42917" y="1825832"/>
                  <a:ext cx="245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678A9078-C23D-6D74-4913-3878B344B1AA}"/>
                    </a:ext>
                  </a:extLst>
                </p14:cNvPr>
                <p14:cNvContentPartPr/>
                <p14:nvPr/>
              </p14:nvContentPartPr>
              <p14:xfrm>
                <a:off x="10755477" y="1758512"/>
                <a:ext cx="8640" cy="244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678A9078-C23D-6D74-4913-3878B344B1A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746837" y="1749512"/>
                  <a:ext cx="262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DF951A3-298D-4E76-8521-DE54F1D28E9D}"/>
                    </a:ext>
                  </a:extLst>
                </p14:cNvPr>
                <p14:cNvContentPartPr/>
                <p14:nvPr/>
              </p14:nvContentPartPr>
              <p14:xfrm>
                <a:off x="10759437" y="1823312"/>
                <a:ext cx="193680" cy="1814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DF951A3-298D-4E76-8521-DE54F1D28E9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750437" y="1814312"/>
                  <a:ext cx="211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B84EAE2-70F9-FF64-FB61-D7D59FD494C2}"/>
                    </a:ext>
                  </a:extLst>
                </p14:cNvPr>
                <p14:cNvContentPartPr/>
                <p14:nvPr/>
              </p14:nvContentPartPr>
              <p14:xfrm>
                <a:off x="10967157" y="1890992"/>
                <a:ext cx="168840" cy="120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B84EAE2-70F9-FF64-FB61-D7D59FD494C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958157" y="1881992"/>
                  <a:ext cx="186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4CD6D6F-7649-4C03-7F77-92FC5783DEA6}"/>
                    </a:ext>
                  </a:extLst>
                </p14:cNvPr>
                <p14:cNvContentPartPr/>
                <p14:nvPr/>
              </p14:nvContentPartPr>
              <p14:xfrm>
                <a:off x="11150397" y="1675712"/>
                <a:ext cx="534960" cy="4129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4CD6D6F-7649-4C03-7F77-92FC5783DEA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1141757" y="1667072"/>
                  <a:ext cx="552600" cy="43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DF9BC61-5588-ABAC-130A-D03C43AF1999}"/>
              </a:ext>
            </a:extLst>
          </p:cNvPr>
          <p:cNvGrpSpPr/>
          <p:nvPr/>
        </p:nvGrpSpPr>
        <p:grpSpPr>
          <a:xfrm>
            <a:off x="9116397" y="2544032"/>
            <a:ext cx="2676240" cy="608400"/>
            <a:chOff x="9116397" y="2544032"/>
            <a:chExt cx="2676240" cy="608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2A35F4-95D5-9D03-4866-4AF2F3677577}"/>
                    </a:ext>
                  </a:extLst>
                </p14:cNvPr>
                <p14:cNvContentPartPr/>
                <p14:nvPr/>
              </p14:nvContentPartPr>
              <p14:xfrm>
                <a:off x="9116397" y="2678312"/>
                <a:ext cx="203040" cy="154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2A35F4-95D5-9D03-4866-4AF2F367757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07397" y="2669312"/>
                  <a:ext cx="2206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B82AA0A-F3F1-EF05-4833-3448F1C54D7C}"/>
                    </a:ext>
                  </a:extLst>
                </p14:cNvPr>
                <p14:cNvContentPartPr/>
                <p14:nvPr/>
              </p14:nvContentPartPr>
              <p14:xfrm>
                <a:off x="9182277" y="2758952"/>
                <a:ext cx="177480" cy="6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B82AA0A-F3F1-EF05-4833-3448F1C54D7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173637" y="2749952"/>
                  <a:ext cx="195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7E23BCB-06E0-B0CA-1B0D-CEAE48D626F0}"/>
                    </a:ext>
                  </a:extLst>
                </p14:cNvPr>
                <p14:cNvContentPartPr/>
                <p14:nvPr/>
              </p14:nvContentPartPr>
              <p14:xfrm>
                <a:off x="9555597" y="2658512"/>
                <a:ext cx="37080" cy="230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7E23BCB-06E0-B0CA-1B0D-CEAE48D626F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46957" y="2649872"/>
                  <a:ext cx="547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E9F37E0-4B73-AD19-0A38-453DEDA51615}"/>
                    </a:ext>
                  </a:extLst>
                </p14:cNvPr>
                <p14:cNvContentPartPr/>
                <p14:nvPr/>
              </p14:nvContentPartPr>
              <p14:xfrm>
                <a:off x="9503037" y="2579672"/>
                <a:ext cx="292320" cy="3052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E9F37E0-4B73-AD19-0A38-453DEDA5161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494037" y="2570672"/>
                  <a:ext cx="30996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44B569E-04E2-32AE-7373-F0CC1EF3CEA6}"/>
                    </a:ext>
                  </a:extLst>
                </p14:cNvPr>
                <p14:cNvContentPartPr/>
                <p14:nvPr/>
              </p14:nvContentPartPr>
              <p14:xfrm>
                <a:off x="9858717" y="2739872"/>
                <a:ext cx="216360" cy="104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44B569E-04E2-32AE-7373-F0CC1EF3CEA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849717" y="2730872"/>
                  <a:ext cx="234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9E6CC2F-553A-3C12-A76A-76D0038634CC}"/>
                    </a:ext>
                  </a:extLst>
                </p14:cNvPr>
                <p14:cNvContentPartPr/>
                <p14:nvPr/>
              </p14:nvContentPartPr>
              <p14:xfrm>
                <a:off x="10085517" y="2551952"/>
                <a:ext cx="189720" cy="320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9E6CC2F-553A-3C12-A76A-76D0038634C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76517" y="2543312"/>
                  <a:ext cx="20736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AB6E687-161A-91BE-692B-7A52EEEE25DA}"/>
                    </a:ext>
                  </a:extLst>
                </p14:cNvPr>
                <p14:cNvContentPartPr/>
                <p14:nvPr/>
              </p14:nvContentPartPr>
              <p14:xfrm>
                <a:off x="10531917" y="2747792"/>
                <a:ext cx="268200" cy="108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AB6E687-161A-91BE-692B-7A52EEEE25D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23277" y="2739152"/>
                  <a:ext cx="2858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52A7E58-ADED-0CCF-0A49-7429F20E19DD}"/>
                    </a:ext>
                  </a:extLst>
                </p14:cNvPr>
                <p14:cNvContentPartPr/>
                <p14:nvPr/>
              </p14:nvContentPartPr>
              <p14:xfrm>
                <a:off x="10840797" y="2752832"/>
                <a:ext cx="140040" cy="10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52A7E58-ADED-0CCF-0A49-7429F20E19D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831797" y="2743832"/>
                  <a:ext cx="157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FF1A5DA-22E7-B511-D268-120D70D71375}"/>
                    </a:ext>
                  </a:extLst>
                </p14:cNvPr>
                <p14:cNvContentPartPr/>
                <p14:nvPr/>
              </p14:nvContentPartPr>
              <p14:xfrm>
                <a:off x="11064717" y="2712152"/>
                <a:ext cx="68040" cy="1558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FF1A5DA-22E7-B511-D268-120D70D7137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56077" y="2703512"/>
                  <a:ext cx="85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3F827A2-C9F3-31CF-9B83-81A8BAA47E04}"/>
                    </a:ext>
                  </a:extLst>
                </p14:cNvPr>
                <p14:cNvContentPartPr/>
                <p14:nvPr/>
              </p14:nvContentPartPr>
              <p14:xfrm>
                <a:off x="11282877" y="2544032"/>
                <a:ext cx="68760" cy="3952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3F827A2-C9F3-31CF-9B83-81A8BAA47E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73877" y="2535392"/>
                  <a:ext cx="86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0FE7AAF-BF7F-EA4F-3D0B-E80A7DD838D0}"/>
                    </a:ext>
                  </a:extLst>
                </p14:cNvPr>
                <p14:cNvContentPartPr/>
                <p14:nvPr/>
              </p14:nvContentPartPr>
              <p14:xfrm>
                <a:off x="11246877" y="2802152"/>
                <a:ext cx="83160" cy="133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0FE7AAF-BF7F-EA4F-3D0B-E80A7DD838D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37877" y="2793152"/>
                  <a:ext cx="100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96A4630-A500-B29D-A5FD-82BC652D498D}"/>
                    </a:ext>
                  </a:extLst>
                </p14:cNvPr>
                <p14:cNvContentPartPr/>
                <p14:nvPr/>
              </p14:nvContentPartPr>
              <p14:xfrm>
                <a:off x="11371077" y="2755712"/>
                <a:ext cx="224280" cy="2192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96A4630-A500-B29D-A5FD-82BC652D498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1362077" y="2746712"/>
                  <a:ext cx="2419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1D993E8-9973-C4FE-1430-89ED449A556A}"/>
                    </a:ext>
                  </a:extLst>
                </p14:cNvPr>
                <p14:cNvContentPartPr/>
                <p14:nvPr/>
              </p14:nvContentPartPr>
              <p14:xfrm>
                <a:off x="9471357" y="3055232"/>
                <a:ext cx="2321280" cy="972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1D993E8-9973-C4FE-1430-89ED449A556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462357" y="3046592"/>
                  <a:ext cx="2338920" cy="11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6663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69583-838C-4DE8-8C86-18011E734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366960"/>
            <a:ext cx="10736173" cy="61254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99D34C-988C-6B44-49F3-73FE52E04265}"/>
              </a:ext>
            </a:extLst>
          </p:cNvPr>
          <p:cNvGrpSpPr/>
          <p:nvPr/>
        </p:nvGrpSpPr>
        <p:grpSpPr>
          <a:xfrm>
            <a:off x="1757277" y="5121272"/>
            <a:ext cx="1073880" cy="357840"/>
            <a:chOff x="1757277" y="5121272"/>
            <a:chExt cx="1073880" cy="357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FD4E31F-A47C-C0E4-2E60-6EF30EF3CAE9}"/>
                    </a:ext>
                  </a:extLst>
                </p14:cNvPr>
                <p14:cNvContentPartPr/>
                <p14:nvPr/>
              </p14:nvContentPartPr>
              <p14:xfrm>
                <a:off x="1757277" y="5121272"/>
                <a:ext cx="159480" cy="1634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FD4E31F-A47C-C0E4-2E60-6EF30EF3CAE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748277" y="5112632"/>
                  <a:ext cx="177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CF34377-B732-7B75-2FC3-193E60264A4C}"/>
                    </a:ext>
                  </a:extLst>
                </p14:cNvPr>
                <p14:cNvContentPartPr/>
                <p14:nvPr/>
              </p14:nvContentPartPr>
              <p14:xfrm>
                <a:off x="1760157" y="5212352"/>
                <a:ext cx="128160" cy="8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CF34377-B732-7B75-2FC3-193E60264A4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51157" y="5203712"/>
                  <a:ext cx="145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0E9D364-4AAE-82C3-4F7A-9EA652D7DD69}"/>
                    </a:ext>
                  </a:extLst>
                </p14:cNvPr>
                <p14:cNvContentPartPr/>
                <p14:nvPr/>
              </p14:nvContentPartPr>
              <p14:xfrm>
                <a:off x="1785357" y="5282192"/>
                <a:ext cx="159120" cy="19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0E9D364-4AAE-82C3-4F7A-9EA652D7DD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76357" y="5273192"/>
                  <a:ext cx="176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C7B740-BD4A-619C-2B51-CB30BEB380A3}"/>
                    </a:ext>
                  </a:extLst>
                </p14:cNvPr>
                <p14:cNvContentPartPr/>
                <p14:nvPr/>
              </p14:nvContentPartPr>
              <p14:xfrm>
                <a:off x="1982277" y="5199392"/>
                <a:ext cx="303840" cy="104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C7B740-BD4A-619C-2B51-CB30BEB380A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73637" y="5190752"/>
                  <a:ext cx="321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AC52FD3-6193-6C86-211F-BBF07055334C}"/>
                    </a:ext>
                  </a:extLst>
                </p14:cNvPr>
                <p14:cNvContentPartPr/>
                <p14:nvPr/>
              </p14:nvContentPartPr>
              <p14:xfrm>
                <a:off x="2329677" y="5195072"/>
                <a:ext cx="109440" cy="9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AC52FD3-6193-6C86-211F-BBF07055334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20677" y="5186072"/>
                  <a:ext cx="127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00680C7-9210-814A-0287-92CE9B69EB31}"/>
                    </a:ext>
                  </a:extLst>
                </p14:cNvPr>
                <p14:cNvContentPartPr/>
                <p14:nvPr/>
              </p14:nvContentPartPr>
              <p14:xfrm>
                <a:off x="2465037" y="5221352"/>
                <a:ext cx="366120" cy="257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00680C7-9210-814A-0287-92CE9B69EB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56037" y="5212712"/>
                  <a:ext cx="38376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A27407-3398-41B8-678C-FED70227FADE}"/>
              </a:ext>
            </a:extLst>
          </p:cNvPr>
          <p:cNvGrpSpPr/>
          <p:nvPr/>
        </p:nvGrpSpPr>
        <p:grpSpPr>
          <a:xfrm>
            <a:off x="1902717" y="5395592"/>
            <a:ext cx="886320" cy="281520"/>
            <a:chOff x="1902717" y="5395592"/>
            <a:chExt cx="886320" cy="281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36AAEF-1654-5ABB-B70F-04F3325E3CB2}"/>
                    </a:ext>
                  </a:extLst>
                </p14:cNvPr>
                <p14:cNvContentPartPr/>
                <p14:nvPr/>
              </p14:nvContentPartPr>
              <p14:xfrm>
                <a:off x="1902717" y="5395592"/>
                <a:ext cx="216000" cy="162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36AAEF-1654-5ABB-B70F-04F3325E3CB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94077" y="5386952"/>
                  <a:ext cx="233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11EB33D-BAF6-861D-8CB6-7431D2E7CDB5}"/>
                    </a:ext>
                  </a:extLst>
                </p14:cNvPr>
                <p14:cNvContentPartPr/>
                <p14:nvPr/>
              </p14:nvContentPartPr>
              <p14:xfrm>
                <a:off x="1928637" y="5441672"/>
                <a:ext cx="149400" cy="1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11EB33D-BAF6-861D-8CB6-7431D2E7CDB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9637" y="5433032"/>
                  <a:ext cx="167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4B9B9C-F383-5B2D-8A07-893FFFA2ED7A}"/>
                    </a:ext>
                  </a:extLst>
                </p14:cNvPr>
                <p14:cNvContentPartPr/>
                <p14:nvPr/>
              </p14:nvContentPartPr>
              <p14:xfrm>
                <a:off x="1914957" y="5517632"/>
                <a:ext cx="113040" cy="6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4B9B9C-F383-5B2D-8A07-893FFFA2ED7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06317" y="5508632"/>
                  <a:ext cx="1306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C743ED-4632-8007-319E-3F6CDA61DC8C}"/>
                    </a:ext>
                  </a:extLst>
                </p14:cNvPr>
                <p14:cNvContentPartPr/>
                <p14:nvPr/>
              </p14:nvContentPartPr>
              <p14:xfrm>
                <a:off x="2099637" y="5453912"/>
                <a:ext cx="280800" cy="8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7C743ED-4632-8007-319E-3F6CDA61DC8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90997" y="5445272"/>
                  <a:ext cx="2984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D2B8D8-DA42-33A0-6FFC-7FC102B022EC}"/>
                    </a:ext>
                  </a:extLst>
                </p14:cNvPr>
                <p14:cNvContentPartPr/>
                <p14:nvPr/>
              </p14:nvContentPartPr>
              <p14:xfrm>
                <a:off x="2405277" y="5454992"/>
                <a:ext cx="91080" cy="54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D2B8D8-DA42-33A0-6FFC-7FC102B022E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396277" y="5445992"/>
                  <a:ext cx="108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81C8A2-EE9E-40D5-BB48-BF8D2F18DF10}"/>
                    </a:ext>
                  </a:extLst>
                </p14:cNvPr>
                <p14:cNvContentPartPr/>
                <p14:nvPr/>
              </p14:nvContentPartPr>
              <p14:xfrm>
                <a:off x="2483397" y="5496032"/>
                <a:ext cx="118440" cy="155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81C8A2-EE9E-40D5-BB48-BF8D2F18DF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474397" y="5487392"/>
                  <a:ext cx="136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EAF4AA1-A837-8981-AAEC-45A6A9B9BF31}"/>
                    </a:ext>
                  </a:extLst>
                </p14:cNvPr>
                <p14:cNvContentPartPr/>
                <p14:nvPr/>
              </p14:nvContentPartPr>
              <p14:xfrm>
                <a:off x="2653677" y="5521232"/>
                <a:ext cx="135360" cy="155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EAF4AA1-A837-8981-AAEC-45A6A9B9BF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45037" y="5512232"/>
                  <a:ext cx="15300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35F8968-3CE6-5822-DCAF-6F4CFC749243}"/>
              </a:ext>
            </a:extLst>
          </p:cNvPr>
          <p:cNvGrpSpPr/>
          <p:nvPr/>
        </p:nvGrpSpPr>
        <p:grpSpPr>
          <a:xfrm>
            <a:off x="2322477" y="5938112"/>
            <a:ext cx="679680" cy="212400"/>
            <a:chOff x="2322477" y="5938112"/>
            <a:chExt cx="679680" cy="212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3A70B60-518E-ABD4-758E-B538727DA41C}"/>
                    </a:ext>
                  </a:extLst>
                </p14:cNvPr>
                <p14:cNvContentPartPr/>
                <p14:nvPr/>
              </p14:nvContentPartPr>
              <p14:xfrm>
                <a:off x="2370357" y="6017672"/>
                <a:ext cx="19800" cy="132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3A70B60-518E-ABD4-758E-B538727DA41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61717" y="6009032"/>
                  <a:ext cx="374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9FC81B0-3D95-F62E-D2BE-BEB912A35C5C}"/>
                    </a:ext>
                  </a:extLst>
                </p14:cNvPr>
                <p14:cNvContentPartPr/>
                <p14:nvPr/>
              </p14:nvContentPartPr>
              <p14:xfrm>
                <a:off x="2322477" y="5938112"/>
                <a:ext cx="130320" cy="143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9FC81B0-3D95-F62E-D2BE-BEB912A35C5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13477" y="5929472"/>
                  <a:ext cx="147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CEFE8F-B471-317E-6A93-9381BA7FAA7A}"/>
                    </a:ext>
                  </a:extLst>
                </p14:cNvPr>
                <p14:cNvContentPartPr/>
                <p14:nvPr/>
              </p14:nvContentPartPr>
              <p14:xfrm>
                <a:off x="2437677" y="6052952"/>
                <a:ext cx="80640" cy="6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CEFE8F-B471-317E-6A93-9381BA7FAA7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29037" y="6044312"/>
                  <a:ext cx="98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22D4FD3-C32D-13A3-0B2B-6267F0643DC1}"/>
                    </a:ext>
                  </a:extLst>
                </p14:cNvPr>
                <p14:cNvContentPartPr/>
                <p14:nvPr/>
              </p14:nvContentPartPr>
              <p14:xfrm>
                <a:off x="2559717" y="6045392"/>
                <a:ext cx="129960" cy="69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22D4FD3-C32D-13A3-0B2B-6267F0643DC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50717" y="6036392"/>
                  <a:ext cx="147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7212D0-0F75-AF23-71C1-67129993B603}"/>
                    </a:ext>
                  </a:extLst>
                </p14:cNvPr>
                <p14:cNvContentPartPr/>
                <p14:nvPr/>
              </p14:nvContentPartPr>
              <p14:xfrm>
                <a:off x="2712717" y="6036032"/>
                <a:ext cx="78840" cy="76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7212D0-0F75-AF23-71C1-67129993B60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04077" y="6027392"/>
                  <a:ext cx="96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35C152-4010-2A31-2530-60D312261E33}"/>
                    </a:ext>
                  </a:extLst>
                </p14:cNvPr>
                <p14:cNvContentPartPr/>
                <p14:nvPr/>
              </p14:nvContentPartPr>
              <p14:xfrm>
                <a:off x="2844477" y="6015512"/>
                <a:ext cx="157680" cy="81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35C152-4010-2A31-2530-60D312261E3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835477" y="6006872"/>
                  <a:ext cx="17532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D0B5F31-EE94-9B31-EBFC-C4FC5120599C}"/>
              </a:ext>
            </a:extLst>
          </p:cNvPr>
          <p:cNvGrpSpPr/>
          <p:nvPr/>
        </p:nvGrpSpPr>
        <p:grpSpPr>
          <a:xfrm>
            <a:off x="2628837" y="5712032"/>
            <a:ext cx="863280" cy="183960"/>
            <a:chOff x="2628837" y="5712032"/>
            <a:chExt cx="863280" cy="183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7321874-3DA7-BF10-4149-A5EFDA1C50AF}"/>
                    </a:ext>
                  </a:extLst>
                </p14:cNvPr>
                <p14:cNvContentPartPr/>
                <p14:nvPr/>
              </p14:nvContentPartPr>
              <p14:xfrm>
                <a:off x="2642517" y="5766392"/>
                <a:ext cx="24480" cy="129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7321874-3DA7-BF10-4149-A5EFDA1C50A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33517" y="5757752"/>
                  <a:ext cx="421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097D69D-856A-AFF6-F3B7-DBB4306CDE19}"/>
                    </a:ext>
                  </a:extLst>
                </p14:cNvPr>
                <p14:cNvContentPartPr/>
                <p14:nvPr/>
              </p14:nvContentPartPr>
              <p14:xfrm>
                <a:off x="2628837" y="5712032"/>
                <a:ext cx="129600" cy="89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097D69D-856A-AFF6-F3B7-DBB4306CDE1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20197" y="5703392"/>
                  <a:ext cx="147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280D6CC-A14F-0B43-3F26-7199EC63AEA5}"/>
                    </a:ext>
                  </a:extLst>
                </p14:cNvPr>
                <p14:cNvContentPartPr/>
                <p14:nvPr/>
              </p14:nvContentPartPr>
              <p14:xfrm>
                <a:off x="2765637" y="5796272"/>
                <a:ext cx="92880" cy="8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280D6CC-A14F-0B43-3F26-7199EC63AEA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56637" y="5787272"/>
                  <a:ext cx="110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1D510F-92C7-9743-7FB5-6BEC1719EA55}"/>
                    </a:ext>
                  </a:extLst>
                </p14:cNvPr>
                <p14:cNvContentPartPr/>
                <p14:nvPr/>
              </p14:nvContentPartPr>
              <p14:xfrm>
                <a:off x="2920077" y="5766032"/>
                <a:ext cx="144720" cy="94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1D510F-92C7-9743-7FB5-6BEC1719EA5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11077" y="5757392"/>
                  <a:ext cx="162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7FA6972-243C-577A-7C98-6194F802C70E}"/>
                    </a:ext>
                  </a:extLst>
                </p14:cNvPr>
                <p14:cNvContentPartPr/>
                <p14:nvPr/>
              </p14:nvContentPartPr>
              <p14:xfrm>
                <a:off x="3123837" y="5741552"/>
                <a:ext cx="368280" cy="135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7FA6972-243C-577A-7C98-6194F802C70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15197" y="5732552"/>
                  <a:ext cx="38592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DED6A69-882B-02AB-15ED-F1DBE46B3672}"/>
              </a:ext>
            </a:extLst>
          </p:cNvPr>
          <p:cNvGrpSpPr/>
          <p:nvPr/>
        </p:nvGrpSpPr>
        <p:grpSpPr>
          <a:xfrm>
            <a:off x="8915877" y="3631592"/>
            <a:ext cx="699480" cy="310320"/>
            <a:chOff x="8915877" y="3631592"/>
            <a:chExt cx="699480" cy="310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DF41943-7D41-BDC5-C659-6BEDA2E144F9}"/>
                    </a:ext>
                  </a:extLst>
                </p14:cNvPr>
                <p14:cNvContentPartPr/>
                <p14:nvPr/>
              </p14:nvContentPartPr>
              <p14:xfrm>
                <a:off x="8915877" y="3631592"/>
                <a:ext cx="445320" cy="310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DF41943-7D41-BDC5-C659-6BEDA2E144F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06877" y="3622592"/>
                  <a:ext cx="46296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BDFF9E4-42B7-BDB2-43DB-4E39589EB646}"/>
                    </a:ext>
                  </a:extLst>
                </p14:cNvPr>
                <p14:cNvContentPartPr/>
                <p14:nvPr/>
              </p14:nvContentPartPr>
              <p14:xfrm>
                <a:off x="9469917" y="3737072"/>
                <a:ext cx="145440" cy="191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BDFF9E4-42B7-BDB2-43DB-4E39589EB64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461277" y="3728432"/>
                  <a:ext cx="16308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9CFB840-5550-D5B0-FEA9-FBD249FABB1B}"/>
              </a:ext>
            </a:extLst>
          </p:cNvPr>
          <p:cNvGrpSpPr/>
          <p:nvPr/>
        </p:nvGrpSpPr>
        <p:grpSpPr>
          <a:xfrm>
            <a:off x="6786117" y="3056672"/>
            <a:ext cx="1859040" cy="928080"/>
            <a:chOff x="6786117" y="3056672"/>
            <a:chExt cx="1859040" cy="928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97768F8-68C6-BBEE-A093-58313504C2DC}"/>
                    </a:ext>
                  </a:extLst>
                </p14:cNvPr>
                <p14:cNvContentPartPr/>
                <p14:nvPr/>
              </p14:nvContentPartPr>
              <p14:xfrm>
                <a:off x="6786477" y="3559952"/>
                <a:ext cx="258840" cy="309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97768F8-68C6-BBEE-A093-58313504C2D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777477" y="3551312"/>
                  <a:ext cx="2764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65E65C7-611F-A284-FCF1-F787C00C42B5}"/>
                    </a:ext>
                  </a:extLst>
                </p14:cNvPr>
                <p14:cNvContentPartPr/>
                <p14:nvPr/>
              </p14:nvContentPartPr>
              <p14:xfrm>
                <a:off x="6786117" y="3563192"/>
                <a:ext cx="437400" cy="48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65E65C7-611F-A284-FCF1-F787C00C42B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77477" y="3554552"/>
                  <a:ext cx="455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2ED0F8F-BDCB-97DB-6299-7486B3BDD59C}"/>
                    </a:ext>
                  </a:extLst>
                </p14:cNvPr>
                <p14:cNvContentPartPr/>
                <p14:nvPr/>
              </p14:nvContentPartPr>
              <p14:xfrm>
                <a:off x="7113357" y="3733832"/>
                <a:ext cx="117720" cy="116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2ED0F8F-BDCB-97DB-6299-7486B3BDD59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104717" y="3724832"/>
                  <a:ext cx="135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3312E4-1609-0A63-1226-AE3481A81542}"/>
                    </a:ext>
                  </a:extLst>
                </p14:cNvPr>
                <p14:cNvContentPartPr/>
                <p14:nvPr/>
              </p14:nvContentPartPr>
              <p14:xfrm>
                <a:off x="7305237" y="3525032"/>
                <a:ext cx="308880" cy="442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3312E4-1609-0A63-1226-AE3481A8154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296597" y="3516392"/>
                  <a:ext cx="32652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9D891B-8100-0932-57D8-5DAD561B86AC}"/>
                    </a:ext>
                  </a:extLst>
                </p14:cNvPr>
                <p14:cNvContentPartPr/>
                <p14:nvPr/>
              </p14:nvContentPartPr>
              <p14:xfrm>
                <a:off x="7667397" y="3808352"/>
                <a:ext cx="109440" cy="144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79D891B-8100-0932-57D8-5DAD561B86A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58397" y="3799712"/>
                  <a:ext cx="127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D86F242-1B5A-7540-30E4-A518187AB044}"/>
                    </a:ext>
                  </a:extLst>
                </p14:cNvPr>
                <p14:cNvContentPartPr/>
                <p14:nvPr/>
              </p14:nvContentPartPr>
              <p14:xfrm>
                <a:off x="7885917" y="3819512"/>
                <a:ext cx="135000" cy="165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D86F242-1B5A-7540-30E4-A518187AB04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876917" y="3810512"/>
                  <a:ext cx="1526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261AD73-FA44-7252-F1F5-5A6358E5D5F0}"/>
                    </a:ext>
                  </a:extLst>
                </p14:cNvPr>
                <p14:cNvContentPartPr/>
                <p14:nvPr/>
              </p14:nvContentPartPr>
              <p14:xfrm>
                <a:off x="8286957" y="3744992"/>
                <a:ext cx="227520" cy="110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261AD73-FA44-7252-F1F5-5A6358E5D5F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78317" y="3735992"/>
                  <a:ext cx="245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CA5DA7-654B-3EDE-001E-88DED7DD68B8}"/>
                    </a:ext>
                  </a:extLst>
                </p14:cNvPr>
                <p14:cNvContentPartPr/>
                <p14:nvPr/>
              </p14:nvContentPartPr>
              <p14:xfrm>
                <a:off x="8299917" y="3723752"/>
                <a:ext cx="190080" cy="141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CA5DA7-654B-3EDE-001E-88DED7DD68B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291277" y="3714752"/>
                  <a:ext cx="207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A9C2960-4263-B40E-8302-426A96B605FB}"/>
                    </a:ext>
                  </a:extLst>
                </p14:cNvPr>
                <p14:cNvContentPartPr/>
                <p14:nvPr/>
              </p14:nvContentPartPr>
              <p14:xfrm>
                <a:off x="7479837" y="3139472"/>
                <a:ext cx="120600" cy="311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A9C2960-4263-B40E-8302-426A96B605F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471197" y="3130832"/>
                  <a:ext cx="1382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C62FD61-FB3F-E6F8-68CC-3EEFD22D34D0}"/>
                    </a:ext>
                  </a:extLst>
                </p14:cNvPr>
                <p14:cNvContentPartPr/>
                <p14:nvPr/>
              </p14:nvContentPartPr>
              <p14:xfrm>
                <a:off x="7434117" y="3327392"/>
                <a:ext cx="122040" cy="111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C62FD61-FB3F-E6F8-68CC-3EEFD22D34D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425477" y="3318752"/>
                  <a:ext cx="139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8E175B6-8F40-A207-4DF0-BDBA97906411}"/>
                    </a:ext>
                  </a:extLst>
                </p14:cNvPr>
                <p14:cNvContentPartPr/>
                <p14:nvPr/>
              </p14:nvContentPartPr>
              <p14:xfrm>
                <a:off x="7753797" y="3056672"/>
                <a:ext cx="116640" cy="2505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8E175B6-8F40-A207-4DF0-BDBA9790641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745157" y="3048032"/>
                  <a:ext cx="1342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1441FF4-0E6D-C990-E1AD-E3A53E7E024B}"/>
                    </a:ext>
                  </a:extLst>
                </p14:cNvPr>
                <p14:cNvContentPartPr/>
                <p14:nvPr/>
              </p14:nvContentPartPr>
              <p14:xfrm>
                <a:off x="7896717" y="3135152"/>
                <a:ext cx="217080" cy="130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1441FF4-0E6D-C990-E1AD-E3A53E7E024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88077" y="3126512"/>
                  <a:ext cx="234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634DBD9-085E-D57E-56BE-BFCCAA98ED6B}"/>
                    </a:ext>
                  </a:extLst>
                </p14:cNvPr>
                <p14:cNvContentPartPr/>
                <p14:nvPr/>
              </p14:nvContentPartPr>
              <p14:xfrm>
                <a:off x="8209197" y="3157112"/>
                <a:ext cx="220680" cy="234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634DBD9-085E-D57E-56BE-BFCCAA98ED6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00197" y="3148472"/>
                  <a:ext cx="2383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6737C92-4F8D-8A53-7470-7A89D5DAEBD4}"/>
                    </a:ext>
                  </a:extLst>
                </p14:cNvPr>
                <p14:cNvContentPartPr/>
                <p14:nvPr/>
              </p14:nvContentPartPr>
              <p14:xfrm>
                <a:off x="8453277" y="3181952"/>
                <a:ext cx="191880" cy="359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6737C92-4F8D-8A53-7470-7A89D5DAEBD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444277" y="3173312"/>
                  <a:ext cx="20952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01A9CFF-AAD5-E7DE-E4A5-81D2C1986469}"/>
              </a:ext>
            </a:extLst>
          </p:cNvPr>
          <p:cNvGrpSpPr/>
          <p:nvPr/>
        </p:nvGrpSpPr>
        <p:grpSpPr>
          <a:xfrm>
            <a:off x="10000197" y="3621512"/>
            <a:ext cx="1905840" cy="625680"/>
            <a:chOff x="10000197" y="3621512"/>
            <a:chExt cx="1905840" cy="625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2C65B6-65B4-7BBE-34F5-D57B6DC60F88}"/>
                    </a:ext>
                  </a:extLst>
                </p14:cNvPr>
                <p14:cNvContentPartPr/>
                <p14:nvPr/>
              </p14:nvContentPartPr>
              <p14:xfrm>
                <a:off x="10000197" y="3793232"/>
                <a:ext cx="169920" cy="316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2C65B6-65B4-7BBE-34F5-D57B6DC60F8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991557" y="3784232"/>
                  <a:ext cx="1875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EC7B2B2-57D8-DA23-741C-FAC64C07501C}"/>
                    </a:ext>
                  </a:extLst>
                </p14:cNvPr>
                <p14:cNvContentPartPr/>
                <p14:nvPr/>
              </p14:nvContentPartPr>
              <p14:xfrm>
                <a:off x="10014957" y="3887192"/>
                <a:ext cx="163800" cy="13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EC7B2B2-57D8-DA23-741C-FAC64C07501C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005957" y="3878192"/>
                  <a:ext cx="1814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D9BCAB6-7630-B340-E780-2353541CBC6C}"/>
                    </a:ext>
                  </a:extLst>
                </p14:cNvPr>
                <p14:cNvContentPartPr/>
                <p14:nvPr/>
              </p14:nvContentPartPr>
              <p14:xfrm>
                <a:off x="10381797" y="3679112"/>
                <a:ext cx="188280" cy="186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D9BCAB6-7630-B340-E780-2353541CBC6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373157" y="3670112"/>
                  <a:ext cx="205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35E0763-F4FD-4AF0-D821-8F4ECF8EA820}"/>
                    </a:ext>
                  </a:extLst>
                </p14:cNvPr>
                <p14:cNvContentPartPr/>
                <p14:nvPr/>
              </p14:nvContentPartPr>
              <p14:xfrm>
                <a:off x="10646397" y="3750032"/>
                <a:ext cx="100440" cy="108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35E0763-F4FD-4AF0-D821-8F4ECF8EA82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637397" y="3741032"/>
                  <a:ext cx="118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62499EB-22BE-53B1-8BA6-66AF68CCA0FC}"/>
                    </a:ext>
                  </a:extLst>
                </p14:cNvPr>
                <p14:cNvContentPartPr/>
                <p14:nvPr/>
              </p14:nvContentPartPr>
              <p14:xfrm>
                <a:off x="10817037" y="3629432"/>
                <a:ext cx="26640" cy="220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62499EB-22BE-53B1-8BA6-66AF68CCA0F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808037" y="3620792"/>
                  <a:ext cx="44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B8284B1-A887-C259-6CFC-3B8B055A9A11}"/>
                    </a:ext>
                  </a:extLst>
                </p14:cNvPr>
                <p14:cNvContentPartPr/>
                <p14:nvPr/>
              </p14:nvContentPartPr>
              <p14:xfrm>
                <a:off x="10743237" y="3766592"/>
                <a:ext cx="176040" cy="11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B8284B1-A887-C259-6CFC-3B8B055A9A1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34597" y="3757592"/>
                  <a:ext cx="193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7550DF4-22E9-42F5-B059-BC30689F7B87}"/>
                    </a:ext>
                  </a:extLst>
                </p14:cNvPr>
                <p14:cNvContentPartPr/>
                <p14:nvPr/>
              </p14:nvContentPartPr>
              <p14:xfrm>
                <a:off x="10941957" y="3621512"/>
                <a:ext cx="117360" cy="236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7550DF4-22E9-42F5-B059-BC30689F7B8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932957" y="3612512"/>
                  <a:ext cx="1350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0D59598-73B1-4013-CD14-0573D82357B8}"/>
                    </a:ext>
                  </a:extLst>
                </p14:cNvPr>
                <p14:cNvContentPartPr/>
                <p14:nvPr/>
              </p14:nvContentPartPr>
              <p14:xfrm>
                <a:off x="11162997" y="3738152"/>
                <a:ext cx="30240" cy="101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0D59598-73B1-4013-CD14-0573D82357B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154357" y="3729152"/>
                  <a:ext cx="478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0A6E333-2E07-7DBA-6326-DC87704D90E8}"/>
                    </a:ext>
                  </a:extLst>
                </p14:cNvPr>
                <p14:cNvContentPartPr/>
                <p14:nvPr/>
              </p14:nvContentPartPr>
              <p14:xfrm>
                <a:off x="11300517" y="3768752"/>
                <a:ext cx="605520" cy="478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0A6E333-2E07-7DBA-6326-DC87704D90E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291877" y="3760112"/>
                  <a:ext cx="623160" cy="49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042C847-21E0-AFAD-40E1-99F8E029688D}"/>
              </a:ext>
            </a:extLst>
          </p:cNvPr>
          <p:cNvGrpSpPr/>
          <p:nvPr/>
        </p:nvGrpSpPr>
        <p:grpSpPr>
          <a:xfrm>
            <a:off x="2586717" y="6302072"/>
            <a:ext cx="169200" cy="117000"/>
            <a:chOff x="2586717" y="6302072"/>
            <a:chExt cx="169200" cy="11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8265397-90A5-BDA3-62F3-DBB90580DFE5}"/>
                    </a:ext>
                  </a:extLst>
                </p14:cNvPr>
                <p14:cNvContentPartPr/>
                <p14:nvPr/>
              </p14:nvContentPartPr>
              <p14:xfrm>
                <a:off x="2586717" y="6302072"/>
                <a:ext cx="169200" cy="90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8265397-90A5-BDA3-62F3-DBB90580DFE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578077" y="6293072"/>
                  <a:ext cx="186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F134C19-376A-725C-FB24-EF086D9CFEAC}"/>
                    </a:ext>
                  </a:extLst>
                </p14:cNvPr>
                <p14:cNvContentPartPr/>
                <p14:nvPr/>
              </p14:nvContentPartPr>
              <p14:xfrm>
                <a:off x="2614797" y="6309632"/>
                <a:ext cx="109080" cy="109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F134C19-376A-725C-FB24-EF086D9CFEA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606157" y="6300632"/>
                  <a:ext cx="1267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9EDDD0B-2C28-359B-7E92-C9F9107C3DB9}"/>
              </a:ext>
            </a:extLst>
          </p:cNvPr>
          <p:cNvGrpSpPr/>
          <p:nvPr/>
        </p:nvGrpSpPr>
        <p:grpSpPr>
          <a:xfrm>
            <a:off x="6814917" y="4542392"/>
            <a:ext cx="2234160" cy="466200"/>
            <a:chOff x="6814917" y="4542392"/>
            <a:chExt cx="2234160" cy="4662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AEC546A-A8F2-F134-7B73-833CDAC0B29E}"/>
                    </a:ext>
                  </a:extLst>
                </p14:cNvPr>
                <p14:cNvContentPartPr/>
                <p14:nvPr/>
              </p14:nvContentPartPr>
              <p14:xfrm>
                <a:off x="6814917" y="4643552"/>
                <a:ext cx="283320" cy="273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AEC546A-A8F2-F134-7B73-833CDAC0B29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806277" y="4634912"/>
                  <a:ext cx="3009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8F74245-3267-01B3-1E72-AC17A7D91A08}"/>
                    </a:ext>
                  </a:extLst>
                </p14:cNvPr>
                <p14:cNvContentPartPr/>
                <p14:nvPr/>
              </p14:nvContentPartPr>
              <p14:xfrm>
                <a:off x="7109757" y="4569752"/>
                <a:ext cx="443880" cy="313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8F74245-3267-01B3-1E72-AC17A7D91A0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00757" y="4561112"/>
                  <a:ext cx="4615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5EBAA59-68D1-2F82-7676-D8FEAC77E3AB}"/>
                    </a:ext>
                  </a:extLst>
                </p14:cNvPr>
                <p14:cNvContentPartPr/>
                <p14:nvPr/>
              </p14:nvContentPartPr>
              <p14:xfrm>
                <a:off x="7304877" y="4700432"/>
                <a:ext cx="232920" cy="41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5EBAA59-68D1-2F82-7676-D8FEAC77E3A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96237" y="4691432"/>
                  <a:ext cx="2505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D5F87DA-8BE2-3339-3CE6-8A5EE1CF6C39}"/>
                    </a:ext>
                  </a:extLst>
                </p14:cNvPr>
                <p14:cNvContentPartPr/>
                <p14:nvPr/>
              </p14:nvContentPartPr>
              <p14:xfrm>
                <a:off x="7718517" y="4722392"/>
                <a:ext cx="147240" cy="11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D5F87DA-8BE2-3339-3CE6-8A5EE1CF6C3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709877" y="4713752"/>
                  <a:ext cx="164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8A860F7-043B-5C60-C027-31402E8908AA}"/>
                    </a:ext>
                  </a:extLst>
                </p14:cNvPr>
                <p14:cNvContentPartPr/>
                <p14:nvPr/>
              </p14:nvContentPartPr>
              <p14:xfrm>
                <a:off x="7760637" y="4793312"/>
                <a:ext cx="185400" cy="16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8A860F7-043B-5C60-C027-31402E8908A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51637" y="4784312"/>
                  <a:ext cx="203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0CF059F-7E14-FB4B-86F9-1F96D7FF0868}"/>
                    </a:ext>
                  </a:extLst>
                </p14:cNvPr>
                <p14:cNvContentPartPr/>
                <p14:nvPr/>
              </p14:nvContentPartPr>
              <p14:xfrm>
                <a:off x="8180757" y="4630232"/>
                <a:ext cx="117360" cy="208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0CF059F-7E14-FB4B-86F9-1F96D7FF086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171757" y="4621232"/>
                  <a:ext cx="1350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C8DBE16-634F-C2AD-327F-1FDB89694606}"/>
                    </a:ext>
                  </a:extLst>
                </p14:cNvPr>
                <p14:cNvContentPartPr/>
                <p14:nvPr/>
              </p14:nvContentPartPr>
              <p14:xfrm>
                <a:off x="8128197" y="4634912"/>
                <a:ext cx="221760" cy="8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C8DBE16-634F-C2AD-327F-1FDB8969460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119557" y="4625912"/>
                  <a:ext cx="239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FE5CF89-2876-96DC-049E-2921170525D6}"/>
                    </a:ext>
                  </a:extLst>
                </p14:cNvPr>
                <p14:cNvContentPartPr/>
                <p14:nvPr/>
              </p14:nvContentPartPr>
              <p14:xfrm>
                <a:off x="8390637" y="4720592"/>
                <a:ext cx="132480" cy="104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FE5CF89-2876-96DC-049E-2921170525D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381997" y="4711952"/>
                  <a:ext cx="1501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B91B750-12F7-FD5E-F15D-87F54F14DAD1}"/>
                    </a:ext>
                  </a:extLst>
                </p14:cNvPr>
                <p14:cNvContentPartPr/>
                <p14:nvPr/>
              </p14:nvContentPartPr>
              <p14:xfrm>
                <a:off x="8585397" y="4542392"/>
                <a:ext cx="463680" cy="298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B91B750-12F7-FD5E-F15D-87F54F14DAD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576397" y="4533392"/>
                  <a:ext cx="4813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0E9EDE3-7DE8-CCE1-0E3C-E11B3A0055C4}"/>
                    </a:ext>
                  </a:extLst>
                </p14:cNvPr>
                <p14:cNvContentPartPr/>
                <p14:nvPr/>
              </p14:nvContentPartPr>
              <p14:xfrm>
                <a:off x="8053677" y="4932272"/>
                <a:ext cx="892440" cy="76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0E9EDE3-7DE8-CCE1-0E3C-E11B3A0055C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044677" y="4923272"/>
                  <a:ext cx="91008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EC04CAE-5D78-DDED-FF9D-27F7A8C00546}"/>
              </a:ext>
            </a:extLst>
          </p:cNvPr>
          <p:cNvGrpSpPr/>
          <p:nvPr/>
        </p:nvGrpSpPr>
        <p:grpSpPr>
          <a:xfrm>
            <a:off x="8015157" y="5178872"/>
            <a:ext cx="735840" cy="228240"/>
            <a:chOff x="8015157" y="5178872"/>
            <a:chExt cx="735840" cy="228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146AE04-1A9C-3AD8-AFE5-463AB6B3DAB9}"/>
                    </a:ext>
                  </a:extLst>
                </p14:cNvPr>
                <p14:cNvContentPartPr/>
                <p14:nvPr/>
              </p14:nvContentPartPr>
              <p14:xfrm>
                <a:off x="8015157" y="5178872"/>
                <a:ext cx="567720" cy="228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146AE04-1A9C-3AD8-AFE5-463AB6B3DAB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006517" y="5170232"/>
                  <a:ext cx="5853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2F3BBB1-0ED7-6E34-861C-F956A4A52824}"/>
                    </a:ext>
                  </a:extLst>
                </p14:cNvPr>
                <p14:cNvContentPartPr/>
                <p14:nvPr/>
              </p14:nvContentPartPr>
              <p14:xfrm>
                <a:off x="8593677" y="5197952"/>
                <a:ext cx="157320" cy="160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2F3BBB1-0ED7-6E34-861C-F956A4A5282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585037" y="5189312"/>
                  <a:ext cx="174960" cy="17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C4D802-0E92-77EF-62CB-72060872BC5A}"/>
              </a:ext>
            </a:extLst>
          </p:cNvPr>
          <p:cNvGrpSpPr/>
          <p:nvPr/>
        </p:nvGrpSpPr>
        <p:grpSpPr>
          <a:xfrm>
            <a:off x="9157077" y="4827152"/>
            <a:ext cx="195120" cy="180720"/>
            <a:chOff x="9157077" y="4827152"/>
            <a:chExt cx="195120" cy="180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229FD77-9108-0622-1B25-BD7B5EE560C7}"/>
                    </a:ext>
                  </a:extLst>
                </p14:cNvPr>
                <p14:cNvContentPartPr/>
                <p14:nvPr/>
              </p14:nvContentPartPr>
              <p14:xfrm>
                <a:off x="9199197" y="4835432"/>
                <a:ext cx="153000" cy="111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229FD77-9108-0622-1B25-BD7B5EE560C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190557" y="4826432"/>
                  <a:ext cx="170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2F5B60F-F0A9-4D7B-ECC7-E4013819709A}"/>
                    </a:ext>
                  </a:extLst>
                </p14:cNvPr>
                <p14:cNvContentPartPr/>
                <p14:nvPr/>
              </p14:nvContentPartPr>
              <p14:xfrm>
                <a:off x="9157077" y="4827152"/>
                <a:ext cx="175680" cy="180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2F5B60F-F0A9-4D7B-ECC7-E4013819709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148437" y="4818512"/>
                  <a:ext cx="19332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CC1A500-8877-4968-0AFD-743F79ACD2B7}"/>
              </a:ext>
            </a:extLst>
          </p:cNvPr>
          <p:cNvGrpSpPr/>
          <p:nvPr/>
        </p:nvGrpSpPr>
        <p:grpSpPr>
          <a:xfrm>
            <a:off x="9597357" y="4705472"/>
            <a:ext cx="1247760" cy="339480"/>
            <a:chOff x="9597357" y="4705472"/>
            <a:chExt cx="1247760" cy="339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4177AF4-CE5C-558E-67EF-A90F1115C48B}"/>
                    </a:ext>
                  </a:extLst>
                </p14:cNvPr>
                <p14:cNvContentPartPr/>
                <p14:nvPr/>
              </p14:nvContentPartPr>
              <p14:xfrm>
                <a:off x="9597357" y="4798352"/>
                <a:ext cx="414360" cy="227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4177AF4-CE5C-558E-67EF-A90F1115C48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588357" y="4789352"/>
                  <a:ext cx="432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398D6B0-264E-3EFB-02CC-C5F5F9ADFCAB}"/>
                    </a:ext>
                  </a:extLst>
                </p14:cNvPr>
                <p14:cNvContentPartPr/>
                <p14:nvPr/>
              </p14:nvContentPartPr>
              <p14:xfrm>
                <a:off x="10008837" y="4858112"/>
                <a:ext cx="185400" cy="147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398D6B0-264E-3EFB-02CC-C5F5F9ADFCA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999837" y="4849472"/>
                  <a:ext cx="2030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9A8004B-ED3D-AF70-C61C-05D736898B09}"/>
                    </a:ext>
                  </a:extLst>
                </p14:cNvPr>
                <p14:cNvContentPartPr/>
                <p14:nvPr/>
              </p14:nvContentPartPr>
              <p14:xfrm>
                <a:off x="10198197" y="4880432"/>
                <a:ext cx="173160" cy="124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9A8004B-ED3D-AF70-C61C-05D736898B0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189557" y="4871792"/>
                  <a:ext cx="190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6228BE3-FA89-F1FC-D362-FCB0187CECFD}"/>
                    </a:ext>
                  </a:extLst>
                </p14:cNvPr>
                <p14:cNvContentPartPr/>
                <p14:nvPr/>
              </p14:nvContentPartPr>
              <p14:xfrm>
                <a:off x="10390077" y="4872512"/>
                <a:ext cx="201960" cy="126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6228BE3-FA89-F1FC-D362-FCB0187CECF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381077" y="4863512"/>
                  <a:ext cx="219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1077DF7-3818-E50E-A3E6-F6ECBB2403B9}"/>
                    </a:ext>
                  </a:extLst>
                </p14:cNvPr>
                <p14:cNvContentPartPr/>
                <p14:nvPr/>
              </p14:nvContentPartPr>
              <p14:xfrm>
                <a:off x="10644597" y="4705472"/>
                <a:ext cx="200520" cy="339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1077DF7-3818-E50E-A3E6-F6ECBB2403B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635957" y="4696472"/>
                  <a:ext cx="218160" cy="35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D501D6A-097B-DE3A-5722-CE05AB8D9134}"/>
              </a:ext>
            </a:extLst>
          </p:cNvPr>
          <p:cNvGrpSpPr/>
          <p:nvPr/>
        </p:nvGrpSpPr>
        <p:grpSpPr>
          <a:xfrm>
            <a:off x="5117157" y="4400552"/>
            <a:ext cx="2545920" cy="1658520"/>
            <a:chOff x="5117157" y="4400552"/>
            <a:chExt cx="2545920" cy="1658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3A36B3-489B-5A9D-7B96-3478A7D2F71C}"/>
                    </a:ext>
                  </a:extLst>
                </p14:cNvPr>
                <p14:cNvContentPartPr/>
                <p14:nvPr/>
              </p14:nvContentPartPr>
              <p14:xfrm>
                <a:off x="6450597" y="4836152"/>
                <a:ext cx="154080" cy="92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3A36B3-489B-5A9D-7B96-3478A7D2F71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441957" y="4827152"/>
                  <a:ext cx="1717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21166AA-3B6B-C803-C4F2-2FD6E625E5EE}"/>
                    </a:ext>
                  </a:extLst>
                </p14:cNvPr>
                <p14:cNvContentPartPr/>
                <p14:nvPr/>
              </p14:nvContentPartPr>
              <p14:xfrm>
                <a:off x="6443397" y="4813832"/>
                <a:ext cx="172800" cy="216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21166AA-3B6B-C803-C4F2-2FD6E625E5E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34397" y="4805192"/>
                  <a:ext cx="1904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5528505-CB51-E58C-D81C-49342CD0E590}"/>
                    </a:ext>
                  </a:extLst>
                </p14:cNvPr>
                <p14:cNvContentPartPr/>
                <p14:nvPr/>
              </p14:nvContentPartPr>
              <p14:xfrm>
                <a:off x="5386797" y="4770272"/>
                <a:ext cx="203040" cy="255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5528505-CB51-E58C-D81C-49342CD0E59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377797" y="4761632"/>
                  <a:ext cx="2206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271B7A9-7450-410B-85A4-C421E89CE748}"/>
                    </a:ext>
                  </a:extLst>
                </p14:cNvPr>
                <p14:cNvContentPartPr/>
                <p14:nvPr/>
              </p14:nvContentPartPr>
              <p14:xfrm>
                <a:off x="5633037" y="4876832"/>
                <a:ext cx="148680" cy="158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271B7A9-7450-410B-85A4-C421E89CE74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24397" y="4868192"/>
                  <a:ext cx="166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0133427-3073-B33E-25DC-1E02A2B1960F}"/>
                    </a:ext>
                  </a:extLst>
                </p14:cNvPr>
                <p14:cNvContentPartPr/>
                <p14:nvPr/>
              </p14:nvContentPartPr>
              <p14:xfrm>
                <a:off x="5806917" y="4881872"/>
                <a:ext cx="137520" cy="138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0133427-3073-B33E-25DC-1E02A2B1960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98277" y="4873232"/>
                  <a:ext cx="155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7A8A07B-8AEC-7137-FF3B-07A185EB4AE3}"/>
                    </a:ext>
                  </a:extLst>
                </p14:cNvPr>
                <p14:cNvContentPartPr/>
                <p14:nvPr/>
              </p14:nvContentPartPr>
              <p14:xfrm>
                <a:off x="5576157" y="5211632"/>
                <a:ext cx="1807920" cy="91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7A8A07B-8AEC-7137-FF3B-07A185EB4AE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567517" y="5202992"/>
                  <a:ext cx="182556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F6FCBDE-CAC9-B489-8FE8-600753CCB97C}"/>
                    </a:ext>
                  </a:extLst>
                </p14:cNvPr>
                <p14:cNvContentPartPr/>
                <p14:nvPr/>
              </p14:nvContentPartPr>
              <p14:xfrm>
                <a:off x="7627077" y="4416032"/>
                <a:ext cx="36000" cy="760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F6FCBDE-CAC9-B489-8FE8-600753CCB97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618437" y="4407032"/>
                  <a:ext cx="53640" cy="77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36D80B8-2E5D-9C5D-B085-01849651E833}"/>
                    </a:ext>
                  </a:extLst>
                </p14:cNvPr>
                <p14:cNvContentPartPr/>
                <p14:nvPr/>
              </p14:nvContentPartPr>
              <p14:xfrm>
                <a:off x="5117157" y="4400552"/>
                <a:ext cx="2508840" cy="10162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36D80B8-2E5D-9C5D-B085-01849651E83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108157" y="4391552"/>
                  <a:ext cx="2526480" cy="10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01AD539-C19C-77B1-2711-3A2EE2CB0822}"/>
                    </a:ext>
                  </a:extLst>
                </p14:cNvPr>
                <p14:cNvContentPartPr/>
                <p14:nvPr/>
              </p14:nvContentPartPr>
              <p14:xfrm>
                <a:off x="5777397" y="5385152"/>
                <a:ext cx="281880" cy="334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01AD539-C19C-77B1-2711-3A2EE2CB082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768757" y="5376152"/>
                  <a:ext cx="299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7917815-24DF-0529-75F2-F5273474279D}"/>
                    </a:ext>
                  </a:extLst>
                </p14:cNvPr>
                <p14:cNvContentPartPr/>
                <p14:nvPr/>
              </p14:nvContentPartPr>
              <p14:xfrm>
                <a:off x="5833197" y="5505032"/>
                <a:ext cx="172440" cy="140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7917815-24DF-0529-75F2-F5273474279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24197" y="5496392"/>
                  <a:ext cx="190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C44BFF9-9CA9-1AF1-79E6-96C7DAFB80BB}"/>
                    </a:ext>
                  </a:extLst>
                </p14:cNvPr>
                <p14:cNvContentPartPr/>
                <p14:nvPr/>
              </p14:nvContentPartPr>
              <p14:xfrm>
                <a:off x="5777397" y="5667392"/>
                <a:ext cx="196200" cy="16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C44BFF9-9CA9-1AF1-79E6-96C7DAFB80B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768397" y="5658752"/>
                  <a:ext cx="2138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73440CF-B603-AE2E-12FD-F04D4EFC0FA6}"/>
                    </a:ext>
                  </a:extLst>
                </p14:cNvPr>
                <p14:cNvContentPartPr/>
                <p14:nvPr/>
              </p14:nvContentPartPr>
              <p14:xfrm>
                <a:off x="6055317" y="5542832"/>
                <a:ext cx="336960" cy="138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73440CF-B603-AE2E-12FD-F04D4EFC0FA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46677" y="5533832"/>
                  <a:ext cx="354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76A8D01-7DDD-FB75-63CF-DC56031DE9A3}"/>
                    </a:ext>
                  </a:extLst>
                </p14:cNvPr>
                <p14:cNvContentPartPr/>
                <p14:nvPr/>
              </p14:nvContentPartPr>
              <p14:xfrm>
                <a:off x="6431877" y="5551832"/>
                <a:ext cx="105120" cy="111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76A8D01-7DDD-FB75-63CF-DC56031DE9A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22877" y="5542832"/>
                  <a:ext cx="122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F5E07AD-0FD2-F538-D6F4-D165D1FB309E}"/>
                    </a:ext>
                  </a:extLst>
                </p14:cNvPr>
                <p14:cNvContentPartPr/>
                <p14:nvPr/>
              </p14:nvContentPartPr>
              <p14:xfrm>
                <a:off x="6568677" y="5565152"/>
                <a:ext cx="151200" cy="258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F5E07AD-0FD2-F538-D6F4-D165D1FB309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559677" y="5556512"/>
                  <a:ext cx="1688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D56ED0A-57FA-32D7-1E5D-C5F87526AC11}"/>
                    </a:ext>
                  </a:extLst>
                </p14:cNvPr>
                <p14:cNvContentPartPr/>
                <p14:nvPr/>
              </p14:nvContentPartPr>
              <p14:xfrm>
                <a:off x="6757677" y="5573432"/>
                <a:ext cx="234720" cy="485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D56ED0A-57FA-32D7-1E5D-C5F87526AC1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48677" y="5564792"/>
                  <a:ext cx="252360" cy="50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5A7ECE1-F88C-A80A-36A4-D7656DD58C43}"/>
              </a:ext>
            </a:extLst>
          </p:cNvPr>
          <p:cNvGrpSpPr/>
          <p:nvPr/>
        </p:nvGrpSpPr>
        <p:grpSpPr>
          <a:xfrm>
            <a:off x="1865997" y="4245032"/>
            <a:ext cx="2117160" cy="846720"/>
            <a:chOff x="1865997" y="4245032"/>
            <a:chExt cx="2117160" cy="846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175D756-E3E8-1CCF-26C9-1521F2EB611A}"/>
                    </a:ext>
                  </a:extLst>
                </p14:cNvPr>
                <p14:cNvContentPartPr/>
                <p14:nvPr/>
              </p14:nvContentPartPr>
              <p14:xfrm>
                <a:off x="1865997" y="4829312"/>
                <a:ext cx="172800" cy="129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175D756-E3E8-1CCF-26C9-1521F2EB611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856997" y="4820312"/>
                  <a:ext cx="190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4391BCA-47D8-0AC8-EF33-071658B963ED}"/>
                    </a:ext>
                  </a:extLst>
                </p14:cNvPr>
                <p14:cNvContentPartPr/>
                <p14:nvPr/>
              </p14:nvContentPartPr>
              <p14:xfrm>
                <a:off x="1881117" y="4879712"/>
                <a:ext cx="139320" cy="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4391BCA-47D8-0AC8-EF33-071658B963E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872477" y="4870712"/>
                  <a:ext cx="1569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6E200DA-83A4-B1B9-9856-447FD66A08E9}"/>
                    </a:ext>
                  </a:extLst>
                </p14:cNvPr>
                <p14:cNvContentPartPr/>
                <p14:nvPr/>
              </p14:nvContentPartPr>
              <p14:xfrm>
                <a:off x="1895157" y="4950992"/>
                <a:ext cx="111600" cy="25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6E200DA-83A4-B1B9-9856-447FD66A08E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86157" y="4941992"/>
                  <a:ext cx="129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0C9DB5A-D208-B385-6C43-6D03872108C8}"/>
                    </a:ext>
                  </a:extLst>
                </p14:cNvPr>
                <p14:cNvContentPartPr/>
                <p14:nvPr/>
              </p14:nvContentPartPr>
              <p14:xfrm>
                <a:off x="2063277" y="4870352"/>
                <a:ext cx="126360" cy="94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0C9DB5A-D208-B385-6C43-6D03872108C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54277" y="4861352"/>
                  <a:ext cx="1440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77BC47-7C76-46EA-555F-7BD4514810EE}"/>
                    </a:ext>
                  </a:extLst>
                </p14:cNvPr>
                <p14:cNvContentPartPr/>
                <p14:nvPr/>
              </p14:nvContentPartPr>
              <p14:xfrm>
                <a:off x="2210517" y="4858472"/>
                <a:ext cx="120600" cy="7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77BC47-7C76-46EA-555F-7BD4514810EE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201877" y="4849832"/>
                  <a:ext cx="138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16BFBE-71D6-9C6A-77E1-C4ED6F3D4F53}"/>
                    </a:ext>
                  </a:extLst>
                </p14:cNvPr>
                <p14:cNvContentPartPr/>
                <p14:nvPr/>
              </p14:nvContentPartPr>
              <p14:xfrm>
                <a:off x="2386917" y="4848392"/>
                <a:ext cx="122760" cy="72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16BFBE-71D6-9C6A-77E1-C4ED6F3D4F5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377917" y="4839752"/>
                  <a:ext cx="140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8A5A01-95E2-A74C-58BA-31825949EDF5}"/>
                    </a:ext>
                  </a:extLst>
                </p14:cNvPr>
                <p14:cNvContentPartPr/>
                <p14:nvPr/>
              </p14:nvContentPartPr>
              <p14:xfrm>
                <a:off x="2485557" y="4876832"/>
                <a:ext cx="152280" cy="183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8A5A01-95E2-A74C-58BA-31825949EDF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476557" y="4868192"/>
                  <a:ext cx="1699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DBA1EC7-D57B-4BFA-54B2-80EF1B7BFFE9}"/>
                    </a:ext>
                  </a:extLst>
                </p14:cNvPr>
                <p14:cNvContentPartPr/>
                <p14:nvPr/>
              </p14:nvContentPartPr>
              <p14:xfrm>
                <a:off x="2710197" y="4882592"/>
                <a:ext cx="199080" cy="209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DBA1EC7-D57B-4BFA-54B2-80EF1B7BFFE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01557" y="4873952"/>
                  <a:ext cx="216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78E8ED1-89B4-A992-7239-20F1FA8639E9}"/>
                    </a:ext>
                  </a:extLst>
                </p14:cNvPr>
                <p14:cNvContentPartPr/>
                <p14:nvPr/>
              </p14:nvContentPartPr>
              <p14:xfrm>
                <a:off x="2575197" y="4272032"/>
                <a:ext cx="5400" cy="5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78E8ED1-89B4-A992-7239-20F1FA8639E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566197" y="4263032"/>
                  <a:ext cx="230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22B10EA-A4E5-5913-014C-90E6A1926D3B}"/>
                    </a:ext>
                  </a:extLst>
                </p14:cNvPr>
                <p14:cNvContentPartPr/>
                <p14:nvPr/>
              </p14:nvContentPartPr>
              <p14:xfrm>
                <a:off x="2548197" y="4245032"/>
                <a:ext cx="192960" cy="146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22B10EA-A4E5-5913-014C-90E6A1926D3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539197" y="4236032"/>
                  <a:ext cx="210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BA9512E-285D-602D-2E1A-1C22D6083DC9}"/>
                    </a:ext>
                  </a:extLst>
                </p14:cNvPr>
                <p14:cNvContentPartPr/>
                <p14:nvPr/>
              </p14:nvContentPartPr>
              <p14:xfrm>
                <a:off x="2565477" y="4324232"/>
                <a:ext cx="147240" cy="252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BA9512E-285D-602D-2E1A-1C22D6083DC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556477" y="4315232"/>
                  <a:ext cx="164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B8BF218-2B3F-CC87-4BDA-56928737EA87}"/>
                    </a:ext>
                  </a:extLst>
                </p14:cNvPr>
                <p14:cNvContentPartPr/>
                <p14:nvPr/>
              </p14:nvContentPartPr>
              <p14:xfrm>
                <a:off x="2595357" y="4404152"/>
                <a:ext cx="163800" cy="9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B8BF218-2B3F-CC87-4BDA-56928737EA8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586717" y="4395512"/>
                  <a:ext cx="181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6262144-5DA4-2181-44DA-FA3FA6A314AE}"/>
                    </a:ext>
                  </a:extLst>
                </p14:cNvPr>
                <p14:cNvContentPartPr/>
                <p14:nvPr/>
              </p14:nvContentPartPr>
              <p14:xfrm>
                <a:off x="2780397" y="4329992"/>
                <a:ext cx="273240" cy="11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6262144-5DA4-2181-44DA-FA3FA6A314A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771397" y="4320992"/>
                  <a:ext cx="2908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CD75831-4C38-1572-6907-2D7A06C73773}"/>
                    </a:ext>
                  </a:extLst>
                </p14:cNvPr>
                <p14:cNvContentPartPr/>
                <p14:nvPr/>
              </p14:nvContentPartPr>
              <p14:xfrm>
                <a:off x="3071637" y="4315592"/>
                <a:ext cx="88920" cy="94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CD75831-4C38-1572-6907-2D7A06C7377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062997" y="4306592"/>
                  <a:ext cx="106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5829E2-53CB-EAD0-6431-1EAA15138BD9}"/>
                    </a:ext>
                  </a:extLst>
                </p14:cNvPr>
                <p14:cNvContentPartPr/>
                <p14:nvPr/>
              </p14:nvContentPartPr>
              <p14:xfrm>
                <a:off x="3202677" y="4317392"/>
                <a:ext cx="121680" cy="154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5829E2-53CB-EAD0-6431-1EAA15138BD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194037" y="4308752"/>
                  <a:ext cx="139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6192E7C-4843-7C48-3BBA-C0B3A6052884}"/>
                    </a:ext>
                  </a:extLst>
                </p14:cNvPr>
                <p14:cNvContentPartPr/>
                <p14:nvPr/>
              </p14:nvContentPartPr>
              <p14:xfrm>
                <a:off x="3384837" y="4295432"/>
                <a:ext cx="149400" cy="179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6192E7C-4843-7C48-3BBA-C0B3A605288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376197" y="4286792"/>
                  <a:ext cx="1670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4DF6B51-0F96-EECD-B666-5F1C2290FC88}"/>
                    </a:ext>
                  </a:extLst>
                </p14:cNvPr>
                <p14:cNvContentPartPr/>
                <p14:nvPr/>
              </p14:nvContentPartPr>
              <p14:xfrm>
                <a:off x="2885877" y="4533752"/>
                <a:ext cx="226440" cy="203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4DF6B51-0F96-EECD-B666-5F1C2290FC8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76877" y="4525112"/>
                  <a:ext cx="244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46DE6F7-5554-7155-55E3-A87DE9A75ACE}"/>
                    </a:ext>
                  </a:extLst>
                </p14:cNvPr>
                <p14:cNvContentPartPr/>
                <p14:nvPr/>
              </p14:nvContentPartPr>
              <p14:xfrm>
                <a:off x="2861037" y="4633112"/>
                <a:ext cx="224280" cy="176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46DE6F7-5554-7155-55E3-A87DE9A75AC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2852037" y="4624472"/>
                  <a:ext cx="241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89117E1-175E-A59B-F2FD-2C041D97D0BE}"/>
                    </a:ext>
                  </a:extLst>
                </p14:cNvPr>
                <p14:cNvContentPartPr/>
                <p14:nvPr/>
              </p14:nvContentPartPr>
              <p14:xfrm>
                <a:off x="2874357" y="4741832"/>
                <a:ext cx="181440" cy="12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89117E1-175E-A59B-F2FD-2C041D97D0BE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865717" y="4733192"/>
                  <a:ext cx="199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8BEE48F-F476-BD6E-75A9-87210D933DEA}"/>
                    </a:ext>
                  </a:extLst>
                </p14:cNvPr>
                <p14:cNvContentPartPr/>
                <p14:nvPr/>
              </p14:nvContentPartPr>
              <p14:xfrm>
                <a:off x="3113037" y="4672712"/>
                <a:ext cx="289800" cy="1047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8BEE48F-F476-BD6E-75A9-87210D933DE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104037" y="4663712"/>
                  <a:ext cx="307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5E94F23-8C43-42E1-DD2E-E73E92761A2C}"/>
                    </a:ext>
                  </a:extLst>
                </p14:cNvPr>
                <p14:cNvContentPartPr/>
                <p14:nvPr/>
              </p14:nvContentPartPr>
              <p14:xfrm>
                <a:off x="3438477" y="4690352"/>
                <a:ext cx="105840" cy="777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5E94F23-8C43-42E1-DD2E-E73E92761A2C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429837" y="4681712"/>
                  <a:ext cx="123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8B6874A-3F1C-BD29-CD6B-6F01C5C1D8E3}"/>
                    </a:ext>
                  </a:extLst>
                </p14:cNvPr>
                <p14:cNvContentPartPr/>
                <p14:nvPr/>
              </p14:nvContentPartPr>
              <p14:xfrm>
                <a:off x="3538557" y="4681352"/>
                <a:ext cx="147960" cy="2282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8B6874A-3F1C-BD29-CD6B-6F01C5C1D8E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529917" y="4672712"/>
                  <a:ext cx="1656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EE64EA4-386A-A8F0-AB02-081CA779F4F2}"/>
                    </a:ext>
                  </a:extLst>
                </p14:cNvPr>
                <p14:cNvContentPartPr/>
                <p14:nvPr/>
              </p14:nvContentPartPr>
              <p14:xfrm>
                <a:off x="3764637" y="4687112"/>
                <a:ext cx="218520" cy="386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EE64EA4-386A-A8F0-AB02-081CA779F4F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755637" y="4678112"/>
                  <a:ext cx="236160" cy="40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9B212E5-B962-8983-549B-E66D9D874BC4}"/>
              </a:ext>
            </a:extLst>
          </p:cNvPr>
          <p:cNvGrpSpPr/>
          <p:nvPr/>
        </p:nvGrpSpPr>
        <p:grpSpPr>
          <a:xfrm>
            <a:off x="7627077" y="5615912"/>
            <a:ext cx="3092400" cy="1036800"/>
            <a:chOff x="7627077" y="5615912"/>
            <a:chExt cx="3092400" cy="1036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BE9FC9D-ACFD-8C26-B3C2-DF228847AA27}"/>
                    </a:ext>
                  </a:extLst>
                </p14:cNvPr>
                <p14:cNvContentPartPr/>
                <p14:nvPr/>
              </p14:nvContentPartPr>
              <p14:xfrm>
                <a:off x="8042157" y="5741912"/>
                <a:ext cx="203400" cy="241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BE9FC9D-ACFD-8C26-B3C2-DF228847AA2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033517" y="5733272"/>
                  <a:ext cx="2210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93AE3DA-B980-AB14-EDAB-850AF6E50BCC}"/>
                    </a:ext>
                  </a:extLst>
                </p14:cNvPr>
                <p14:cNvContentPartPr/>
                <p14:nvPr/>
              </p14:nvContentPartPr>
              <p14:xfrm>
                <a:off x="8030277" y="5729312"/>
                <a:ext cx="410400" cy="9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93AE3DA-B980-AB14-EDAB-850AF6E50BC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021277" y="5720312"/>
                  <a:ext cx="4280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4AB5A43-95E2-4CD1-3068-DA259A921BB3}"/>
                    </a:ext>
                  </a:extLst>
                </p14:cNvPr>
                <p14:cNvContentPartPr/>
                <p14:nvPr/>
              </p14:nvContentPartPr>
              <p14:xfrm>
                <a:off x="8321157" y="5832272"/>
                <a:ext cx="183600" cy="1184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4AB5A43-95E2-4CD1-3068-DA259A921BB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312157" y="5823632"/>
                  <a:ext cx="201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69BE514-528B-4346-D3EA-E12531449ADE}"/>
                    </a:ext>
                  </a:extLst>
                </p14:cNvPr>
                <p14:cNvContentPartPr/>
                <p14:nvPr/>
              </p14:nvContentPartPr>
              <p14:xfrm>
                <a:off x="8570637" y="5615912"/>
                <a:ext cx="239400" cy="303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69BE514-528B-4346-D3EA-E12531449AD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561997" y="5606912"/>
                  <a:ext cx="2570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247133F-F8A8-EAAF-0869-56BBE2B0C309}"/>
                    </a:ext>
                  </a:extLst>
                </p14:cNvPr>
                <p14:cNvContentPartPr/>
                <p14:nvPr/>
              </p14:nvContentPartPr>
              <p14:xfrm>
                <a:off x="8887077" y="5768192"/>
                <a:ext cx="250920" cy="147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247133F-F8A8-EAAF-0869-56BBE2B0C30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878437" y="5759192"/>
                  <a:ext cx="268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6931901-A475-8F3E-7786-68D6F2C8DF9A}"/>
                    </a:ext>
                  </a:extLst>
                </p14:cNvPr>
                <p14:cNvContentPartPr/>
                <p14:nvPr/>
              </p14:nvContentPartPr>
              <p14:xfrm>
                <a:off x="8019117" y="6093632"/>
                <a:ext cx="1095120" cy="13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6931901-A475-8F3E-7786-68D6F2C8DF9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010117" y="6084992"/>
                  <a:ext cx="11127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020F126-B053-5D8B-1257-CD583A9551FA}"/>
                    </a:ext>
                  </a:extLst>
                </p14:cNvPr>
                <p14:cNvContentPartPr/>
                <p14:nvPr/>
              </p14:nvContentPartPr>
              <p14:xfrm>
                <a:off x="7926957" y="6207392"/>
                <a:ext cx="290520" cy="405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020F126-B053-5D8B-1257-CD583A9551FA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917957" y="6198752"/>
                  <a:ext cx="30816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251F949-A479-3356-2BB8-CBA49488B03D}"/>
                    </a:ext>
                  </a:extLst>
                </p14:cNvPr>
                <p14:cNvContentPartPr/>
                <p14:nvPr/>
              </p14:nvContentPartPr>
              <p14:xfrm>
                <a:off x="8256357" y="6425552"/>
                <a:ext cx="218520" cy="180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251F949-A479-3356-2BB8-CBA49488B03D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247717" y="6416552"/>
                  <a:ext cx="236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1F4ECB1-2474-F96D-C4C6-16470C598C13}"/>
                    </a:ext>
                  </a:extLst>
                </p14:cNvPr>
                <p14:cNvContentPartPr/>
                <p14:nvPr/>
              </p14:nvContentPartPr>
              <p14:xfrm>
                <a:off x="8480997" y="6486752"/>
                <a:ext cx="268920" cy="165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1F4ECB1-2474-F96D-C4C6-16470C598C13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471997" y="6478112"/>
                  <a:ext cx="286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37A797B-5122-689D-D08B-D4EC39516E8A}"/>
                    </a:ext>
                  </a:extLst>
                </p14:cNvPr>
                <p14:cNvContentPartPr/>
                <p14:nvPr/>
              </p14:nvContentPartPr>
              <p14:xfrm>
                <a:off x="7642557" y="5654792"/>
                <a:ext cx="47880" cy="250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37A797B-5122-689D-D08B-D4EC39516E8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633557" y="5645792"/>
                  <a:ext cx="655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1601865-962A-69A8-06AF-301771ECA780}"/>
                    </a:ext>
                  </a:extLst>
                </p14:cNvPr>
                <p14:cNvContentPartPr/>
                <p14:nvPr/>
              </p14:nvContentPartPr>
              <p14:xfrm>
                <a:off x="7627077" y="5688992"/>
                <a:ext cx="231840" cy="289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1601865-962A-69A8-06AF-301771ECA78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618077" y="5679992"/>
                  <a:ext cx="2494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2020FAC-38C4-9F0F-C836-8C51A9884960}"/>
                    </a:ext>
                  </a:extLst>
                </p14:cNvPr>
                <p14:cNvContentPartPr/>
                <p14:nvPr/>
              </p14:nvContentPartPr>
              <p14:xfrm>
                <a:off x="9375957" y="6057632"/>
                <a:ext cx="86400" cy="928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2020FAC-38C4-9F0F-C836-8C51A988496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366957" y="6048632"/>
                  <a:ext cx="104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3626792A-9935-3D7A-7207-5145B7419439}"/>
                    </a:ext>
                  </a:extLst>
                </p14:cNvPr>
                <p14:cNvContentPartPr/>
                <p14:nvPr/>
              </p14:nvContentPartPr>
              <p14:xfrm>
                <a:off x="9938277" y="5766392"/>
                <a:ext cx="16560" cy="287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626792A-9935-3D7A-7207-5145B741943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929277" y="5757752"/>
                  <a:ext cx="342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82C9BE1-A7AB-212D-4534-9ABBFF263375}"/>
                    </a:ext>
                  </a:extLst>
                </p14:cNvPr>
                <p14:cNvContentPartPr/>
                <p14:nvPr/>
              </p14:nvContentPartPr>
              <p14:xfrm>
                <a:off x="9684837" y="6162752"/>
                <a:ext cx="649440" cy="28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82C9BE1-A7AB-212D-4534-9ABBFF26337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675837" y="6153752"/>
                  <a:ext cx="667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6C48A56-7B5B-DE1B-7B3B-506CE3EE5A85}"/>
                    </a:ext>
                  </a:extLst>
                </p14:cNvPr>
                <p14:cNvContentPartPr/>
                <p14:nvPr/>
              </p14:nvContentPartPr>
              <p14:xfrm>
                <a:off x="9701037" y="6299552"/>
                <a:ext cx="213840" cy="2563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6C48A56-7B5B-DE1B-7B3B-506CE3EE5A8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692397" y="6290552"/>
                  <a:ext cx="23148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D92ED50-B42F-9F1E-3051-C62EBD036CA0}"/>
                    </a:ext>
                  </a:extLst>
                </p14:cNvPr>
                <p14:cNvContentPartPr/>
                <p14:nvPr/>
              </p14:nvContentPartPr>
              <p14:xfrm>
                <a:off x="9949077" y="6412592"/>
                <a:ext cx="115560" cy="146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D92ED50-B42F-9F1E-3051-C62EBD036CA0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940077" y="6403952"/>
                  <a:ext cx="133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20B5465-1436-619A-A44D-84EF0579E8EA}"/>
                    </a:ext>
                  </a:extLst>
                </p14:cNvPr>
                <p14:cNvContentPartPr/>
                <p14:nvPr/>
              </p14:nvContentPartPr>
              <p14:xfrm>
                <a:off x="10114677" y="6427712"/>
                <a:ext cx="159120" cy="136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20B5465-1436-619A-A44D-84EF0579E8E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105677" y="6419072"/>
                  <a:ext cx="176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6DFA358-361C-6725-D54B-84CF735BFD8D}"/>
                    </a:ext>
                  </a:extLst>
                </p14:cNvPr>
                <p14:cNvContentPartPr/>
                <p14:nvPr/>
              </p14:nvContentPartPr>
              <p14:xfrm>
                <a:off x="10371357" y="6383072"/>
                <a:ext cx="348120" cy="1666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6DFA358-361C-6725-D54B-84CF735BFD8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362357" y="6374072"/>
                  <a:ext cx="36576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01001F9-FBA3-2A6F-A67B-C9DF833FC1FD}"/>
              </a:ext>
            </a:extLst>
          </p:cNvPr>
          <p:cNvGrpSpPr/>
          <p:nvPr/>
        </p:nvGrpSpPr>
        <p:grpSpPr>
          <a:xfrm>
            <a:off x="2543517" y="3982232"/>
            <a:ext cx="137520" cy="129600"/>
            <a:chOff x="2543517" y="3982232"/>
            <a:chExt cx="137520" cy="129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41672B1E-F714-A580-153B-E1BB7902BBBD}"/>
                    </a:ext>
                  </a:extLst>
                </p14:cNvPr>
                <p14:cNvContentPartPr/>
                <p14:nvPr/>
              </p14:nvContentPartPr>
              <p14:xfrm>
                <a:off x="2543517" y="3999512"/>
                <a:ext cx="137520" cy="975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41672B1E-F714-A580-153B-E1BB7902BBB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534517" y="3990512"/>
                  <a:ext cx="155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E9FB637-B485-A89E-C071-0EFC22FED34C}"/>
                    </a:ext>
                  </a:extLst>
                </p14:cNvPr>
                <p14:cNvContentPartPr/>
                <p14:nvPr/>
              </p14:nvContentPartPr>
              <p14:xfrm>
                <a:off x="2548917" y="3982232"/>
                <a:ext cx="121320" cy="129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E9FB637-B485-A89E-C071-0EFC22FED34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539917" y="3973592"/>
                  <a:ext cx="13896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4AF0A27-27D7-5F1F-3C31-59EA015A910A}"/>
              </a:ext>
            </a:extLst>
          </p:cNvPr>
          <p:cNvGrpSpPr/>
          <p:nvPr/>
        </p:nvGrpSpPr>
        <p:grpSpPr>
          <a:xfrm>
            <a:off x="2131677" y="3646712"/>
            <a:ext cx="879480" cy="224280"/>
            <a:chOff x="2131677" y="3646712"/>
            <a:chExt cx="879480" cy="224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05D7AF5-1651-0EBF-E2EA-BB693E232EED}"/>
                    </a:ext>
                  </a:extLst>
                </p14:cNvPr>
                <p14:cNvContentPartPr/>
                <p14:nvPr/>
              </p14:nvContentPartPr>
              <p14:xfrm>
                <a:off x="2131677" y="3646712"/>
                <a:ext cx="97920" cy="2120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05D7AF5-1651-0EBF-E2EA-BB693E232EED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123037" y="3637712"/>
                  <a:ext cx="1155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A2CC706-6427-EAE7-3475-305603C5575A}"/>
                    </a:ext>
                  </a:extLst>
                </p14:cNvPr>
                <p14:cNvContentPartPr/>
                <p14:nvPr/>
              </p14:nvContentPartPr>
              <p14:xfrm>
                <a:off x="2228157" y="3756152"/>
                <a:ext cx="109440" cy="87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A2CC706-6427-EAE7-3475-305603C5575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219517" y="3747512"/>
                  <a:ext cx="127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26F2F1A-2A68-7B20-DFE9-5CE635D49B64}"/>
                    </a:ext>
                  </a:extLst>
                </p14:cNvPr>
                <p14:cNvContentPartPr/>
                <p14:nvPr/>
              </p14:nvContentPartPr>
              <p14:xfrm>
                <a:off x="2330037" y="3772712"/>
                <a:ext cx="171360" cy="734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26F2F1A-2A68-7B20-DFE9-5CE635D49B6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321397" y="3763712"/>
                  <a:ext cx="1890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E7C2FED-5B2D-550C-D31B-49346AE43885}"/>
                    </a:ext>
                  </a:extLst>
                </p14:cNvPr>
                <p14:cNvContentPartPr/>
                <p14:nvPr/>
              </p14:nvContentPartPr>
              <p14:xfrm>
                <a:off x="2532717" y="3760832"/>
                <a:ext cx="124200" cy="110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E7C2FED-5B2D-550C-D31B-49346AE4388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523717" y="3752192"/>
                  <a:ext cx="141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8596378-F6DE-AEF5-C549-B9676E383B7C}"/>
                    </a:ext>
                  </a:extLst>
                </p14:cNvPr>
                <p14:cNvContentPartPr/>
                <p14:nvPr/>
              </p14:nvContentPartPr>
              <p14:xfrm>
                <a:off x="2720637" y="3739952"/>
                <a:ext cx="290520" cy="105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8596378-F6DE-AEF5-C549-B9676E383B7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711997" y="3731312"/>
                  <a:ext cx="308160" cy="123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12015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0E603-52ED-EF10-FF5E-BA0AE004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89" y="804054"/>
            <a:ext cx="10307488" cy="5048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525BF6-28E0-8F38-43D8-3A0168D316C1}"/>
                  </a:ext>
                </a:extLst>
              </p14:cNvPr>
              <p14:cNvContentPartPr/>
              <p14:nvPr/>
            </p14:nvContentPartPr>
            <p14:xfrm>
              <a:off x="5282397" y="642512"/>
              <a:ext cx="1166400" cy="67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525BF6-28E0-8F38-43D8-3A0168D316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73757" y="633512"/>
                <a:ext cx="1184040" cy="68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62D006B-A1FA-6A30-10C8-8B99A2FC7E5A}"/>
              </a:ext>
            </a:extLst>
          </p:cNvPr>
          <p:cNvGrpSpPr/>
          <p:nvPr/>
        </p:nvGrpSpPr>
        <p:grpSpPr>
          <a:xfrm>
            <a:off x="1179837" y="2032112"/>
            <a:ext cx="2559240" cy="711360"/>
            <a:chOff x="1179837" y="2032112"/>
            <a:chExt cx="2559240" cy="71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CDC6E50-C35D-72D5-8A87-8CFD3D8EF750}"/>
                    </a:ext>
                  </a:extLst>
                </p14:cNvPr>
                <p14:cNvContentPartPr/>
                <p14:nvPr/>
              </p14:nvContentPartPr>
              <p14:xfrm>
                <a:off x="1179837" y="2032112"/>
                <a:ext cx="214920" cy="449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CDC6E50-C35D-72D5-8A87-8CFD3D8EF75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71197" y="2023112"/>
                  <a:ext cx="23256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873E3AB-7BDB-F9E8-4BBF-4DA34EAEF3A2}"/>
                    </a:ext>
                  </a:extLst>
                </p14:cNvPr>
                <p14:cNvContentPartPr/>
                <p14:nvPr/>
              </p14:nvContentPartPr>
              <p14:xfrm>
                <a:off x="1459197" y="2118152"/>
                <a:ext cx="280080" cy="332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873E3AB-7BDB-F9E8-4BBF-4DA34EAEF3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0197" y="2109512"/>
                  <a:ext cx="2977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C8981D-B29F-C522-3A22-E5689C14E006}"/>
                    </a:ext>
                  </a:extLst>
                </p14:cNvPr>
                <p14:cNvContentPartPr/>
                <p14:nvPr/>
              </p14:nvContentPartPr>
              <p14:xfrm>
                <a:off x="2106477" y="2179352"/>
                <a:ext cx="198360" cy="296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C8981D-B29F-C522-3A22-E5689C14E0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97837" y="2170352"/>
                  <a:ext cx="2160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EFFF2E-DA7C-2E53-90E5-46958F3A211C}"/>
                    </a:ext>
                  </a:extLst>
                </p14:cNvPr>
                <p14:cNvContentPartPr/>
                <p14:nvPr/>
              </p14:nvContentPartPr>
              <p14:xfrm>
                <a:off x="2071197" y="2160272"/>
                <a:ext cx="477720" cy="19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EFFF2E-DA7C-2E53-90E5-46958F3A21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62557" y="2151632"/>
                  <a:ext cx="495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6C74B86-0AB6-0F01-C47B-E9E8825DA2BA}"/>
                    </a:ext>
                  </a:extLst>
                </p14:cNvPr>
                <p14:cNvContentPartPr/>
                <p14:nvPr/>
              </p14:nvContentPartPr>
              <p14:xfrm>
                <a:off x="2450277" y="2289152"/>
                <a:ext cx="215640" cy="18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6C74B86-0AB6-0F01-C47B-E9E8825DA2B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41277" y="2280152"/>
                  <a:ext cx="233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A185486-5C31-183D-F226-C18771CEEC65}"/>
                    </a:ext>
                  </a:extLst>
                </p14:cNvPr>
                <p14:cNvContentPartPr/>
                <p14:nvPr/>
              </p14:nvContentPartPr>
              <p14:xfrm>
                <a:off x="2729637" y="2092952"/>
                <a:ext cx="423720" cy="355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A185486-5C31-183D-F226-C18771CEEC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20997" y="2083952"/>
                  <a:ext cx="4413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2F532E9-FBFB-CF25-5BA4-140488FDF6E6}"/>
                    </a:ext>
                  </a:extLst>
                </p14:cNvPr>
                <p14:cNvContentPartPr/>
                <p14:nvPr/>
              </p14:nvContentPartPr>
              <p14:xfrm>
                <a:off x="3160557" y="2274032"/>
                <a:ext cx="234360" cy="203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2F532E9-FBFB-CF25-5BA4-140488FDF6E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51557" y="2265392"/>
                  <a:ext cx="252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8688F3D-6881-5091-2DE4-C76A44F46FEE}"/>
                    </a:ext>
                  </a:extLst>
                </p14:cNvPr>
                <p14:cNvContentPartPr/>
                <p14:nvPr/>
              </p14:nvContentPartPr>
              <p14:xfrm>
                <a:off x="3384117" y="2317232"/>
                <a:ext cx="354960" cy="25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8688F3D-6881-5091-2DE4-C76A44F46FE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75477" y="2308232"/>
                  <a:ext cx="3726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81CBBC4-8BB7-6A63-EEE9-F49871AEAA01}"/>
                    </a:ext>
                  </a:extLst>
                </p14:cNvPr>
                <p14:cNvContentPartPr/>
                <p14:nvPr/>
              </p14:nvContentPartPr>
              <p14:xfrm>
                <a:off x="2015757" y="2704952"/>
                <a:ext cx="1593360" cy="38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81CBBC4-8BB7-6A63-EEE9-F49871AEAA0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07117" y="2695952"/>
                  <a:ext cx="161100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4EC72F-1815-9EB0-F8C1-A1AE6BB564BA}"/>
              </a:ext>
            </a:extLst>
          </p:cNvPr>
          <p:cNvGrpSpPr/>
          <p:nvPr/>
        </p:nvGrpSpPr>
        <p:grpSpPr>
          <a:xfrm>
            <a:off x="2144277" y="2950832"/>
            <a:ext cx="640440" cy="320040"/>
            <a:chOff x="2144277" y="2950832"/>
            <a:chExt cx="640440" cy="320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2E7345-1FE5-7D46-7288-E7C21C0AE82F}"/>
                    </a:ext>
                  </a:extLst>
                </p14:cNvPr>
                <p14:cNvContentPartPr/>
                <p14:nvPr/>
              </p14:nvContentPartPr>
              <p14:xfrm>
                <a:off x="2144277" y="2950832"/>
                <a:ext cx="213840" cy="288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2E7345-1FE5-7D46-7288-E7C21C0AE82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35277" y="2941832"/>
                  <a:ext cx="23148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ABD053B-9860-7EFC-D814-BC1436D5C689}"/>
                    </a:ext>
                  </a:extLst>
                </p14:cNvPr>
                <p14:cNvContentPartPr/>
                <p14:nvPr/>
              </p14:nvContentPartPr>
              <p14:xfrm>
                <a:off x="2407077" y="2988272"/>
                <a:ext cx="174600" cy="226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ABD053B-9860-7EFC-D814-BC1436D5C68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98077" y="2979632"/>
                  <a:ext cx="1922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FE30992-0A6D-C7C0-BC08-16BEBF4B1B60}"/>
                    </a:ext>
                  </a:extLst>
                </p14:cNvPr>
                <p14:cNvContentPartPr/>
                <p14:nvPr/>
              </p14:nvContentPartPr>
              <p14:xfrm>
                <a:off x="2632077" y="3012032"/>
                <a:ext cx="152640" cy="25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FE30992-0A6D-C7C0-BC08-16BEBF4B1B6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623437" y="3003032"/>
                  <a:ext cx="170280" cy="27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9118D5-47C8-F8A3-64F6-972A0F90CA32}"/>
              </a:ext>
            </a:extLst>
          </p:cNvPr>
          <p:cNvGrpSpPr/>
          <p:nvPr/>
        </p:nvGrpSpPr>
        <p:grpSpPr>
          <a:xfrm>
            <a:off x="1697877" y="1411472"/>
            <a:ext cx="1083600" cy="342720"/>
            <a:chOff x="1697877" y="1411472"/>
            <a:chExt cx="1083600" cy="342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5ABDDEE-3DBC-F177-4A24-8CAF531EDCF1}"/>
                    </a:ext>
                  </a:extLst>
                </p14:cNvPr>
                <p14:cNvContentPartPr/>
                <p14:nvPr/>
              </p14:nvContentPartPr>
              <p14:xfrm>
                <a:off x="1745757" y="1458632"/>
                <a:ext cx="28080" cy="295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5ABDDEE-3DBC-F177-4A24-8CAF531EDCF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37117" y="1449632"/>
                  <a:ext cx="457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F75CBC-5B0B-D03C-AEF9-608DA22376A1}"/>
                    </a:ext>
                  </a:extLst>
                </p14:cNvPr>
                <p14:cNvContentPartPr/>
                <p14:nvPr/>
              </p14:nvContentPartPr>
              <p14:xfrm>
                <a:off x="1697877" y="1411472"/>
                <a:ext cx="213120" cy="143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F75CBC-5B0B-D03C-AEF9-608DA22376A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688877" y="1402472"/>
                  <a:ext cx="2307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DC6E92-D28C-8D61-C946-134EE6EB94A0}"/>
                    </a:ext>
                  </a:extLst>
                </p14:cNvPr>
                <p14:cNvContentPartPr/>
                <p14:nvPr/>
              </p14:nvContentPartPr>
              <p14:xfrm>
                <a:off x="1953117" y="1481312"/>
                <a:ext cx="106920" cy="118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DC6E92-D28C-8D61-C946-134EE6EB94A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944117" y="1472672"/>
                  <a:ext cx="124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B78CF0-75A1-7871-56DC-E2B512F89823}"/>
                    </a:ext>
                  </a:extLst>
                </p14:cNvPr>
                <p14:cNvContentPartPr/>
                <p14:nvPr/>
              </p14:nvContentPartPr>
              <p14:xfrm>
                <a:off x="2160837" y="1492472"/>
                <a:ext cx="233640" cy="9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B78CF0-75A1-7871-56DC-E2B512F8982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151837" y="1483472"/>
                  <a:ext cx="2512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6D48B80-B9B8-051B-6CA7-C8145E5E46F6}"/>
                    </a:ext>
                  </a:extLst>
                </p14:cNvPr>
                <p14:cNvContentPartPr/>
                <p14:nvPr/>
              </p14:nvContentPartPr>
              <p14:xfrm>
                <a:off x="2439477" y="1446392"/>
                <a:ext cx="146880" cy="14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6D48B80-B9B8-051B-6CA7-C8145E5E46F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30837" y="1437392"/>
                  <a:ext cx="1645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756D98F-A07C-A45E-1366-8E8C00F30A38}"/>
                    </a:ext>
                  </a:extLst>
                </p14:cNvPr>
                <p14:cNvContentPartPr/>
                <p14:nvPr/>
              </p14:nvContentPartPr>
              <p14:xfrm>
                <a:off x="2692917" y="1488872"/>
                <a:ext cx="88560" cy="112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756D98F-A07C-A45E-1366-8E8C00F30A3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684277" y="1480232"/>
                  <a:ext cx="10620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81F8CB-476F-FDC5-6ECC-C97923C60C6C}"/>
              </a:ext>
            </a:extLst>
          </p:cNvPr>
          <p:cNvGrpSpPr/>
          <p:nvPr/>
        </p:nvGrpSpPr>
        <p:grpSpPr>
          <a:xfrm>
            <a:off x="4035717" y="1526672"/>
            <a:ext cx="209160" cy="151560"/>
            <a:chOff x="4035717" y="1526672"/>
            <a:chExt cx="209160" cy="151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AE03183-BE38-838F-7A67-6368078D4DCE}"/>
                    </a:ext>
                  </a:extLst>
                </p14:cNvPr>
                <p14:cNvContentPartPr/>
                <p14:nvPr/>
              </p14:nvContentPartPr>
              <p14:xfrm>
                <a:off x="4035717" y="1564832"/>
                <a:ext cx="209160" cy="113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AE03183-BE38-838F-7A67-6368078D4DC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27077" y="1555832"/>
                  <a:ext cx="226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86EDA1-90CF-F01E-EF63-A2C634E8175C}"/>
                    </a:ext>
                  </a:extLst>
                </p14:cNvPr>
                <p14:cNvContentPartPr/>
                <p14:nvPr/>
              </p14:nvContentPartPr>
              <p14:xfrm>
                <a:off x="4108437" y="1526672"/>
                <a:ext cx="121680" cy="137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86EDA1-90CF-F01E-EF63-A2C634E8175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99797" y="1517672"/>
                  <a:ext cx="13932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958FB81-9112-5573-D75C-723F7A89A6FA}"/>
              </a:ext>
            </a:extLst>
          </p:cNvPr>
          <p:cNvGrpSpPr/>
          <p:nvPr/>
        </p:nvGrpSpPr>
        <p:grpSpPr>
          <a:xfrm>
            <a:off x="5032917" y="1424792"/>
            <a:ext cx="1215000" cy="261360"/>
            <a:chOff x="5032917" y="1424792"/>
            <a:chExt cx="1215000" cy="26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0F7D1AD-0D9B-4F91-71B6-7D7B3364C3A5}"/>
                    </a:ext>
                  </a:extLst>
                </p14:cNvPr>
                <p14:cNvContentPartPr/>
                <p14:nvPr/>
              </p14:nvContentPartPr>
              <p14:xfrm>
                <a:off x="5107437" y="1424792"/>
                <a:ext cx="277560" cy="26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0F7D1AD-0D9B-4F91-71B6-7D7B3364C3A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98797" y="1415792"/>
                  <a:ext cx="2952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FAF3A4-4BB4-F1B8-A2D4-BBD24FC15F08}"/>
                    </a:ext>
                  </a:extLst>
                </p14:cNvPr>
                <p14:cNvContentPartPr/>
                <p14:nvPr/>
              </p14:nvContentPartPr>
              <p14:xfrm>
                <a:off x="5032917" y="1564112"/>
                <a:ext cx="303840" cy="72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FAF3A4-4BB4-F1B8-A2D4-BBD24FC15F0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024277" y="1555472"/>
                  <a:ext cx="321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C790FB-7955-6A9B-4550-81FD608B48C6}"/>
                    </a:ext>
                  </a:extLst>
                </p14:cNvPr>
                <p14:cNvContentPartPr/>
                <p14:nvPr/>
              </p14:nvContentPartPr>
              <p14:xfrm>
                <a:off x="5432157" y="1552952"/>
                <a:ext cx="41040" cy="113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C790FB-7955-6A9B-4550-81FD608B48C6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423157" y="1543952"/>
                  <a:ext cx="58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3E0338-BB4C-451F-6E88-4C4BEC0E86EE}"/>
                    </a:ext>
                  </a:extLst>
                </p14:cNvPr>
                <p14:cNvContentPartPr/>
                <p14:nvPr/>
              </p14:nvContentPartPr>
              <p14:xfrm>
                <a:off x="5495517" y="1493192"/>
                <a:ext cx="38160" cy="42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3E0338-BB4C-451F-6E88-4C4BEC0E86E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86517" y="1484552"/>
                  <a:ext cx="55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F460A03-E953-18BA-DAE3-411C63006FDC}"/>
                    </a:ext>
                  </a:extLst>
                </p14:cNvPr>
                <p14:cNvContentPartPr/>
                <p14:nvPr/>
              </p14:nvContentPartPr>
              <p14:xfrm>
                <a:off x="5571477" y="1525232"/>
                <a:ext cx="676440" cy="142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F460A03-E953-18BA-DAE3-411C63006FD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562477" y="1516592"/>
                  <a:ext cx="69408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1BFFC6-C41B-2D10-E8A1-66CC8FB06DF3}"/>
              </a:ext>
            </a:extLst>
          </p:cNvPr>
          <p:cNvGrpSpPr/>
          <p:nvPr/>
        </p:nvGrpSpPr>
        <p:grpSpPr>
          <a:xfrm>
            <a:off x="5101677" y="2495072"/>
            <a:ext cx="1994760" cy="435600"/>
            <a:chOff x="5101677" y="2495072"/>
            <a:chExt cx="1994760" cy="435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0266F6-6AEB-02FA-1DD0-AF6BE2F82F4B}"/>
                    </a:ext>
                  </a:extLst>
                </p14:cNvPr>
                <p14:cNvContentPartPr/>
                <p14:nvPr/>
              </p14:nvContentPartPr>
              <p14:xfrm>
                <a:off x="5101677" y="2565632"/>
                <a:ext cx="334440" cy="365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0266F6-6AEB-02FA-1DD0-AF6BE2F82F4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92677" y="2556632"/>
                  <a:ext cx="35208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9CB030-2C40-F40B-1294-E334D209262A}"/>
                    </a:ext>
                  </a:extLst>
                </p14:cNvPr>
                <p14:cNvContentPartPr/>
                <p14:nvPr/>
              </p14:nvContentPartPr>
              <p14:xfrm>
                <a:off x="5651757" y="2703872"/>
                <a:ext cx="262800" cy="98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69CB030-2C40-F40B-1294-E334D209262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42757" y="2695232"/>
                  <a:ext cx="2804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235278-327E-2B52-F745-339B29C7B5BF}"/>
                    </a:ext>
                  </a:extLst>
                </p14:cNvPr>
                <p14:cNvContentPartPr/>
                <p14:nvPr/>
              </p14:nvContentPartPr>
              <p14:xfrm>
                <a:off x="6016077" y="2658512"/>
                <a:ext cx="16560" cy="136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235278-327E-2B52-F745-339B29C7B5B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07077" y="2649512"/>
                  <a:ext cx="34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FDA7906-D70B-C156-F372-407598ADF247}"/>
                    </a:ext>
                  </a:extLst>
                </p14:cNvPr>
                <p14:cNvContentPartPr/>
                <p14:nvPr/>
              </p14:nvContentPartPr>
              <p14:xfrm>
                <a:off x="6096357" y="2690552"/>
                <a:ext cx="123120" cy="103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FDA7906-D70B-C156-F372-407598ADF24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87357" y="2681552"/>
                  <a:ext cx="1407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62571E5-BD74-6837-8EA6-95BF7ABF47D4}"/>
                    </a:ext>
                  </a:extLst>
                </p14:cNvPr>
                <p14:cNvContentPartPr/>
                <p14:nvPr/>
              </p14:nvContentPartPr>
              <p14:xfrm>
                <a:off x="6279237" y="2495072"/>
                <a:ext cx="307800" cy="309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62571E5-BD74-6837-8EA6-95BF7ABF47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270597" y="2486432"/>
                  <a:ext cx="32544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E85BA26-66B4-AB0C-E53B-02CA09998292}"/>
                    </a:ext>
                  </a:extLst>
                </p14:cNvPr>
                <p14:cNvContentPartPr/>
                <p14:nvPr/>
              </p14:nvContentPartPr>
              <p14:xfrm>
                <a:off x="6625917" y="2697032"/>
                <a:ext cx="112680" cy="35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E85BA26-66B4-AB0C-E53B-02CA0999829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616917" y="2688032"/>
                  <a:ext cx="1303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662CFE3-ABC5-C60F-579E-0CA2E5DA6ED1}"/>
                    </a:ext>
                  </a:extLst>
                </p14:cNvPr>
                <p14:cNvContentPartPr/>
                <p14:nvPr/>
              </p14:nvContentPartPr>
              <p14:xfrm>
                <a:off x="6754797" y="2673992"/>
                <a:ext cx="115560" cy="36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662CFE3-ABC5-C60F-579E-0CA2E5DA6ED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745797" y="2664992"/>
                  <a:ext cx="133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CC6CAC2-D363-3FDF-60A0-D980311880C3}"/>
                    </a:ext>
                  </a:extLst>
                </p14:cNvPr>
                <p14:cNvContentPartPr/>
                <p14:nvPr/>
              </p14:nvContentPartPr>
              <p14:xfrm>
                <a:off x="6876477" y="2618912"/>
                <a:ext cx="219960" cy="261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C6CAC2-D363-3FDF-60A0-D980311880C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867837" y="2609912"/>
                  <a:ext cx="237600" cy="278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67603AB-804F-623A-E4CA-36E362F8FF56}"/>
                  </a:ext>
                </a:extLst>
              </p14:cNvPr>
              <p14:cNvContentPartPr/>
              <p14:nvPr/>
            </p14:nvContentPartPr>
            <p14:xfrm>
              <a:off x="7613397" y="2634392"/>
              <a:ext cx="268200" cy="21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67603AB-804F-623A-E4CA-36E362F8FF5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604757" y="2625752"/>
                <a:ext cx="2858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16FF8FB-65CD-9100-09DC-583265EFDC2E}"/>
                  </a:ext>
                </a:extLst>
              </p14:cNvPr>
              <p14:cNvContentPartPr/>
              <p14:nvPr/>
            </p14:nvContentPartPr>
            <p14:xfrm>
              <a:off x="7783677" y="2764712"/>
              <a:ext cx="259200" cy="6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16FF8FB-65CD-9100-09DC-583265EFDC2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774677" y="2755712"/>
                <a:ext cx="27684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3538B29E-C132-EACB-3A9E-D9D72C532D59}"/>
              </a:ext>
            </a:extLst>
          </p:cNvPr>
          <p:cNvGrpSpPr/>
          <p:nvPr/>
        </p:nvGrpSpPr>
        <p:grpSpPr>
          <a:xfrm>
            <a:off x="8534637" y="2463752"/>
            <a:ext cx="939600" cy="343080"/>
            <a:chOff x="8534637" y="2463752"/>
            <a:chExt cx="939600" cy="343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4E06F04-9CAD-641B-963A-7A14FB033373}"/>
                    </a:ext>
                  </a:extLst>
                </p14:cNvPr>
                <p14:cNvContentPartPr/>
                <p14:nvPr/>
              </p14:nvContentPartPr>
              <p14:xfrm>
                <a:off x="8534637" y="2463752"/>
                <a:ext cx="346320" cy="3387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E06F04-9CAD-641B-963A-7A14FB03337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525997" y="2454752"/>
                  <a:ext cx="36396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062D43-8FF4-0767-A6EA-C5A56D240C36}"/>
                    </a:ext>
                  </a:extLst>
                </p14:cNvPr>
                <p14:cNvContentPartPr/>
                <p14:nvPr/>
              </p14:nvContentPartPr>
              <p14:xfrm>
                <a:off x="8927397" y="2496872"/>
                <a:ext cx="245880" cy="309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062D43-8FF4-0767-A6EA-C5A56D240C3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918757" y="2488232"/>
                  <a:ext cx="2635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815B1B-AFC2-B838-CA97-A9E38BC54C9C}"/>
                    </a:ext>
                  </a:extLst>
                </p14:cNvPr>
                <p14:cNvContentPartPr/>
                <p14:nvPr/>
              </p14:nvContentPartPr>
              <p14:xfrm>
                <a:off x="9251037" y="2536472"/>
                <a:ext cx="223200" cy="267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815B1B-AFC2-B838-CA97-A9E38BC54C9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242037" y="2527832"/>
                  <a:ext cx="240840" cy="28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2B65826-4A37-1E99-734F-D10D54FDD13C}"/>
              </a:ext>
            </a:extLst>
          </p:cNvPr>
          <p:cNvGrpSpPr/>
          <p:nvPr/>
        </p:nvGrpSpPr>
        <p:grpSpPr>
          <a:xfrm>
            <a:off x="10148517" y="2529632"/>
            <a:ext cx="1698840" cy="333000"/>
            <a:chOff x="10148517" y="2529632"/>
            <a:chExt cx="1698840" cy="333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3060AD6-60F4-EE18-6EDD-1D65C5F34966}"/>
                    </a:ext>
                  </a:extLst>
                </p14:cNvPr>
                <p14:cNvContentPartPr/>
                <p14:nvPr/>
              </p14:nvContentPartPr>
              <p14:xfrm>
                <a:off x="10148517" y="2548352"/>
                <a:ext cx="236520" cy="275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3060AD6-60F4-EE18-6EDD-1D65C5F3496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139877" y="2539712"/>
                  <a:ext cx="2541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0B8756F-9613-4E27-0CE6-47CCADD90996}"/>
                    </a:ext>
                  </a:extLst>
                </p14:cNvPr>
                <p14:cNvContentPartPr/>
                <p14:nvPr/>
              </p14:nvContentPartPr>
              <p14:xfrm>
                <a:off x="10153917" y="2553032"/>
                <a:ext cx="361440" cy="2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0B8756F-9613-4E27-0CE6-47CCADD9099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45277" y="2544032"/>
                  <a:ext cx="379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E92106-6BF5-69FD-F86C-FE8D7197A1C9}"/>
                    </a:ext>
                  </a:extLst>
                </p14:cNvPr>
                <p14:cNvContentPartPr/>
                <p14:nvPr/>
              </p14:nvContentPartPr>
              <p14:xfrm>
                <a:off x="10473957" y="2706032"/>
                <a:ext cx="138960" cy="129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E92106-6BF5-69FD-F86C-FE8D7197A1C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464957" y="2697392"/>
                  <a:ext cx="1566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E197F2-DC10-723A-34ED-CED540AC4A43}"/>
                    </a:ext>
                  </a:extLst>
                </p14:cNvPr>
                <p14:cNvContentPartPr/>
                <p14:nvPr/>
              </p14:nvContentPartPr>
              <p14:xfrm>
                <a:off x="10687077" y="2529632"/>
                <a:ext cx="467280" cy="333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E197F2-DC10-723A-34ED-CED540AC4A43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678077" y="2520632"/>
                  <a:ext cx="4849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A6B9662-0EF7-89D7-DD9B-3A0251408373}"/>
                    </a:ext>
                  </a:extLst>
                </p14:cNvPr>
                <p14:cNvContentPartPr/>
                <p14:nvPr/>
              </p14:nvContentPartPr>
              <p14:xfrm>
                <a:off x="11271357" y="2702072"/>
                <a:ext cx="41040" cy="51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A6B9662-0EF7-89D7-DD9B-3A025140837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262357" y="2693072"/>
                  <a:ext cx="586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7960344-6554-1590-8C7E-6B19FF2C51B6}"/>
                    </a:ext>
                  </a:extLst>
                </p14:cNvPr>
                <p14:cNvContentPartPr/>
                <p14:nvPr/>
              </p14:nvContentPartPr>
              <p14:xfrm>
                <a:off x="11451357" y="2730512"/>
                <a:ext cx="174600" cy="100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7960344-6554-1590-8C7E-6B19FF2C51B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442717" y="2721872"/>
                  <a:ext cx="192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78094A0-BD05-CF88-3757-1E7BB24E87CA}"/>
                    </a:ext>
                  </a:extLst>
                </p14:cNvPr>
                <p14:cNvContentPartPr/>
                <p14:nvPr/>
              </p14:nvContentPartPr>
              <p14:xfrm>
                <a:off x="11685717" y="2659592"/>
                <a:ext cx="12960" cy="146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78094A0-BD05-CF88-3757-1E7BB24E87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677077" y="2650592"/>
                  <a:ext cx="30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44E4720-8037-05F0-4211-56590B24D5BD}"/>
                    </a:ext>
                  </a:extLst>
                </p14:cNvPr>
                <p14:cNvContentPartPr/>
                <p14:nvPr/>
              </p14:nvContentPartPr>
              <p14:xfrm>
                <a:off x="11747637" y="2725112"/>
                <a:ext cx="99720" cy="1342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44E4720-8037-05F0-4211-56590B24D5B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738997" y="2716112"/>
                  <a:ext cx="11736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AF31E38-7177-1A6D-195D-B73AFB4E7BD3}"/>
              </a:ext>
            </a:extLst>
          </p:cNvPr>
          <p:cNvGrpSpPr/>
          <p:nvPr/>
        </p:nvGrpSpPr>
        <p:grpSpPr>
          <a:xfrm>
            <a:off x="10309077" y="3048392"/>
            <a:ext cx="1632600" cy="528120"/>
            <a:chOff x="10309077" y="3048392"/>
            <a:chExt cx="1632600" cy="528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CA6EFC6-C981-B809-5C3A-F9C725A8166A}"/>
                    </a:ext>
                  </a:extLst>
                </p14:cNvPr>
                <p14:cNvContentPartPr/>
                <p14:nvPr/>
              </p14:nvContentPartPr>
              <p14:xfrm>
                <a:off x="10309077" y="3048392"/>
                <a:ext cx="1632600" cy="102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CA6EFC6-C981-B809-5C3A-F9C725A8166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300437" y="3039752"/>
                  <a:ext cx="1650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0C879C-DA6D-FBB2-FF76-2F128B71EF33}"/>
                    </a:ext>
                  </a:extLst>
                </p14:cNvPr>
                <p14:cNvContentPartPr/>
                <p14:nvPr/>
              </p14:nvContentPartPr>
              <p14:xfrm>
                <a:off x="10463877" y="3217232"/>
                <a:ext cx="465840" cy="245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0C879C-DA6D-FBB2-FF76-2F128B71EF3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454877" y="3208232"/>
                  <a:ext cx="483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9A798A8-6F66-28CB-C157-787750A89764}"/>
                    </a:ext>
                  </a:extLst>
                </p14:cNvPr>
                <p14:cNvContentPartPr/>
                <p14:nvPr/>
              </p14:nvContentPartPr>
              <p14:xfrm>
                <a:off x="11017197" y="3356192"/>
                <a:ext cx="194040" cy="220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9A798A8-6F66-28CB-C157-787750A8976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008197" y="3347192"/>
                  <a:ext cx="211680" cy="23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C250B01-E2BD-8024-DA02-9CFAAAE6210B}"/>
              </a:ext>
            </a:extLst>
          </p:cNvPr>
          <p:cNvGrpSpPr/>
          <p:nvPr/>
        </p:nvGrpSpPr>
        <p:grpSpPr>
          <a:xfrm>
            <a:off x="549837" y="4646792"/>
            <a:ext cx="992160" cy="441360"/>
            <a:chOff x="549837" y="4646792"/>
            <a:chExt cx="992160" cy="441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239F5C4-9A60-CE53-3AC7-F3459B005079}"/>
                    </a:ext>
                  </a:extLst>
                </p14:cNvPr>
                <p14:cNvContentPartPr/>
                <p14:nvPr/>
              </p14:nvContentPartPr>
              <p14:xfrm>
                <a:off x="549837" y="4646792"/>
                <a:ext cx="363600" cy="441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239F5C4-9A60-CE53-3AC7-F3459B00507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0837" y="4637792"/>
                  <a:ext cx="3812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EBAC638-F0DC-EDC1-8E95-09F72B11E48D}"/>
                    </a:ext>
                  </a:extLst>
                </p14:cNvPr>
                <p14:cNvContentPartPr/>
                <p14:nvPr/>
              </p14:nvContentPartPr>
              <p14:xfrm>
                <a:off x="967437" y="4679552"/>
                <a:ext cx="283680" cy="347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EBAC638-F0DC-EDC1-8E95-09F72B11E48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58437" y="4670552"/>
                  <a:ext cx="3013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CA158EB-873C-9A2A-2B32-DF39C43080B3}"/>
                    </a:ext>
                  </a:extLst>
                </p14:cNvPr>
                <p14:cNvContentPartPr/>
                <p14:nvPr/>
              </p14:nvContentPartPr>
              <p14:xfrm>
                <a:off x="1310517" y="4718072"/>
                <a:ext cx="231480" cy="284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CA158EB-873C-9A2A-2B32-DF39C43080B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301877" y="4709072"/>
                  <a:ext cx="249120" cy="30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D8F6E07-3317-8AA0-E2C7-1D6DB3C559ED}"/>
                  </a:ext>
                </a:extLst>
              </p14:cNvPr>
              <p14:cNvContentPartPr/>
              <p14:nvPr/>
            </p14:nvContentPartPr>
            <p14:xfrm>
              <a:off x="2123037" y="5259152"/>
              <a:ext cx="1135800" cy="64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D8F6E07-3317-8AA0-E2C7-1D6DB3C559E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114397" y="5250512"/>
                <a:ext cx="1153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F12237E-37DE-A1E9-FE46-B2D42937D90F}"/>
                  </a:ext>
                </a:extLst>
              </p14:cNvPr>
              <p14:cNvContentPartPr/>
              <p14:nvPr/>
            </p14:nvContentPartPr>
            <p14:xfrm>
              <a:off x="2405637" y="5478752"/>
              <a:ext cx="355680" cy="2880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F12237E-37DE-A1E9-FE46-B2D42937D90F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396997" y="5469752"/>
                <a:ext cx="3733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DE64097-B09E-606E-0F99-C3B609BF5B83}"/>
                  </a:ext>
                </a:extLst>
              </p14:cNvPr>
              <p14:cNvContentPartPr/>
              <p14:nvPr/>
            </p14:nvContentPartPr>
            <p14:xfrm>
              <a:off x="4383837" y="5592152"/>
              <a:ext cx="13680" cy="2350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DE64097-B09E-606E-0F99-C3B609BF5B8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374837" y="5583512"/>
                <a:ext cx="31320" cy="25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E0DC180C-6ABC-4ADA-943D-68A952A31582}"/>
              </a:ext>
            </a:extLst>
          </p:cNvPr>
          <p:cNvGrpSpPr/>
          <p:nvPr/>
        </p:nvGrpSpPr>
        <p:grpSpPr>
          <a:xfrm>
            <a:off x="4216797" y="5023352"/>
            <a:ext cx="1384560" cy="412920"/>
            <a:chOff x="4216797" y="5023352"/>
            <a:chExt cx="1384560" cy="412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9FEAFFD-ACFB-2920-938B-2D64067B1285}"/>
                    </a:ext>
                  </a:extLst>
                </p14:cNvPr>
                <p14:cNvContentPartPr/>
                <p14:nvPr/>
              </p14:nvContentPartPr>
              <p14:xfrm>
                <a:off x="4216797" y="5407112"/>
                <a:ext cx="1384560" cy="29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9FEAFFD-ACFB-2920-938B-2D64067B128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07797" y="5398472"/>
                  <a:ext cx="1402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2A5627C-C35A-8A56-5B26-A71BD5D65697}"/>
                    </a:ext>
                  </a:extLst>
                </p14:cNvPr>
                <p14:cNvContentPartPr/>
                <p14:nvPr/>
              </p14:nvContentPartPr>
              <p14:xfrm>
                <a:off x="4940757" y="5087072"/>
                <a:ext cx="521280" cy="2257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2A5627C-C35A-8A56-5B26-A71BD5D6569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932117" y="5078072"/>
                  <a:ext cx="538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BD44D64-3A3A-588F-1442-4BA539B14DFF}"/>
                    </a:ext>
                  </a:extLst>
                </p14:cNvPr>
                <p14:cNvContentPartPr/>
                <p14:nvPr/>
              </p14:nvContentPartPr>
              <p14:xfrm>
                <a:off x="5466357" y="5214152"/>
                <a:ext cx="123840" cy="12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BD44D64-3A3A-588F-1442-4BA539B14DF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57717" y="5205512"/>
                  <a:ext cx="1414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5C1C3A9-8E6B-BF5D-6DC8-5343108D7B55}"/>
                    </a:ext>
                  </a:extLst>
                </p14:cNvPr>
                <p14:cNvContentPartPr/>
                <p14:nvPr/>
              </p14:nvContentPartPr>
              <p14:xfrm>
                <a:off x="4320837" y="5023352"/>
                <a:ext cx="205560" cy="275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5C1C3A9-8E6B-BF5D-6DC8-5343108D7B5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311837" y="5014712"/>
                  <a:ext cx="223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0D26D99-2DFE-DFC4-C7C3-9DD07FC6A2A7}"/>
                    </a:ext>
                  </a:extLst>
                </p14:cNvPr>
                <p14:cNvContentPartPr/>
                <p14:nvPr/>
              </p14:nvContentPartPr>
              <p14:xfrm>
                <a:off x="4579317" y="5047832"/>
                <a:ext cx="151560" cy="235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0D26D99-2DFE-DFC4-C7C3-9DD07FC6A2A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570677" y="5039192"/>
                  <a:ext cx="16920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6BDEF77-8B01-4473-0068-A8B4798C78F8}"/>
                    </a:ext>
                  </a:extLst>
                </p14:cNvPr>
                <p14:cNvContentPartPr/>
                <p14:nvPr/>
              </p14:nvContentPartPr>
              <p14:xfrm>
                <a:off x="4995837" y="5040272"/>
                <a:ext cx="442440" cy="344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6BDEF77-8B01-4473-0068-A8B4798C78F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987197" y="5031272"/>
                  <a:ext cx="460080" cy="36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6EBC766-AF3F-F916-14C4-BD4AF5909D61}"/>
                  </a:ext>
                </a:extLst>
              </p14:cNvPr>
              <p14:cNvContentPartPr/>
              <p14:nvPr/>
            </p14:nvContentPartPr>
            <p14:xfrm>
              <a:off x="2509677" y="5477672"/>
              <a:ext cx="303840" cy="244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6EBC766-AF3F-F916-14C4-BD4AF5909D61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2500677" y="5469032"/>
                <a:ext cx="321480" cy="26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736808C5-1D88-79A8-B093-522E41C6C0C1}"/>
              </a:ext>
            </a:extLst>
          </p:cNvPr>
          <p:cNvGrpSpPr/>
          <p:nvPr/>
        </p:nvGrpSpPr>
        <p:grpSpPr>
          <a:xfrm>
            <a:off x="5048757" y="5553992"/>
            <a:ext cx="476280" cy="495000"/>
            <a:chOff x="5048757" y="5553992"/>
            <a:chExt cx="476280" cy="495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E1A9395-E6B8-DFF6-5CD9-7E50DF6170B6}"/>
                    </a:ext>
                  </a:extLst>
                </p14:cNvPr>
                <p14:cNvContentPartPr/>
                <p14:nvPr/>
              </p14:nvContentPartPr>
              <p14:xfrm>
                <a:off x="5082957" y="5738312"/>
                <a:ext cx="8280" cy="24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E1A9395-E6B8-DFF6-5CD9-7E50DF6170B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74317" y="5729672"/>
                  <a:ext cx="259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6686C8A-0397-8771-0A94-03666F842685}"/>
                    </a:ext>
                  </a:extLst>
                </p14:cNvPr>
                <p14:cNvContentPartPr/>
                <p14:nvPr/>
              </p14:nvContentPartPr>
              <p14:xfrm>
                <a:off x="5071437" y="5675672"/>
                <a:ext cx="210240" cy="145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6686C8A-0397-8771-0A94-03666F84268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062797" y="5667032"/>
                  <a:ext cx="227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7101D61-CBEA-5868-C95B-DBFC04827C68}"/>
                    </a:ext>
                  </a:extLst>
                </p14:cNvPr>
                <p14:cNvContentPartPr/>
                <p14:nvPr/>
              </p14:nvContentPartPr>
              <p14:xfrm>
                <a:off x="5318757" y="5738312"/>
                <a:ext cx="5400" cy="10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7101D61-CBEA-5868-C95B-DBFC04827C6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310117" y="5729672"/>
                  <a:ext cx="23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A51C820-5328-9789-6D12-35A66B35AD2F}"/>
                    </a:ext>
                  </a:extLst>
                </p14:cNvPr>
                <p14:cNvContentPartPr/>
                <p14:nvPr/>
              </p14:nvContentPartPr>
              <p14:xfrm>
                <a:off x="5296437" y="5592512"/>
                <a:ext cx="26280" cy="478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51C820-5328-9789-6D12-35A66B35AD2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87797" y="5583872"/>
                  <a:ext cx="439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29C5EB9-AE79-8AFC-1FA7-7C12DED5B142}"/>
                    </a:ext>
                  </a:extLst>
                </p14:cNvPr>
                <p14:cNvContentPartPr/>
                <p14:nvPr/>
              </p14:nvContentPartPr>
              <p14:xfrm>
                <a:off x="5411637" y="5682152"/>
                <a:ext cx="113400" cy="115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29C5EB9-AE79-8AFC-1FA7-7C12DED5B14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402997" y="5673152"/>
                  <a:ext cx="131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C0F8A44-73F8-C70A-A51F-6D5FB5BC4431}"/>
                    </a:ext>
                  </a:extLst>
                </p14:cNvPr>
                <p14:cNvContentPartPr/>
                <p14:nvPr/>
              </p14:nvContentPartPr>
              <p14:xfrm>
                <a:off x="5048757" y="5553992"/>
                <a:ext cx="435240" cy="495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C0F8A44-73F8-C70A-A51F-6D5FB5BC443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39757" y="5544992"/>
                  <a:ext cx="452880" cy="51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BC0A245-C5BC-8C45-CDA8-04181CBC5403}"/>
                  </a:ext>
                </a:extLst>
              </p14:cNvPr>
              <p14:cNvContentPartPr/>
              <p14:nvPr/>
            </p14:nvContentPartPr>
            <p14:xfrm>
              <a:off x="3143277" y="4648592"/>
              <a:ext cx="293760" cy="3301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BC0A245-C5BC-8C45-CDA8-04181CBC5403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3134637" y="4639952"/>
                <a:ext cx="3114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B6294AA-BC84-8918-B798-2C04EA86BBA6}"/>
                  </a:ext>
                </a:extLst>
              </p14:cNvPr>
              <p14:cNvContentPartPr/>
              <p14:nvPr/>
            </p14:nvContentPartPr>
            <p14:xfrm>
              <a:off x="5967837" y="5450312"/>
              <a:ext cx="73440" cy="468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B6294AA-BC84-8918-B798-2C04EA86BBA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959197" y="5441672"/>
                <a:ext cx="910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8726360-1A8D-A14B-97D0-717935BC9C4B}"/>
                  </a:ext>
                </a:extLst>
              </p14:cNvPr>
              <p14:cNvContentPartPr/>
              <p14:nvPr/>
            </p14:nvContentPartPr>
            <p14:xfrm>
              <a:off x="3671757" y="5367512"/>
              <a:ext cx="132120" cy="1004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8726360-1A8D-A14B-97D0-717935BC9C4B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663117" y="5358872"/>
                <a:ext cx="14976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C641749-2325-A9CD-03F3-D5736CD1BCEA}"/>
              </a:ext>
            </a:extLst>
          </p:cNvPr>
          <p:cNvGrpSpPr/>
          <p:nvPr/>
        </p:nvGrpSpPr>
        <p:grpSpPr>
          <a:xfrm>
            <a:off x="7772157" y="879392"/>
            <a:ext cx="694800" cy="352080"/>
            <a:chOff x="7772157" y="879392"/>
            <a:chExt cx="694800" cy="352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F31CAB7-4D28-7021-2890-8B2DD585E9BE}"/>
                    </a:ext>
                  </a:extLst>
                </p14:cNvPr>
                <p14:cNvContentPartPr/>
                <p14:nvPr/>
              </p14:nvContentPartPr>
              <p14:xfrm>
                <a:off x="7772157" y="1139312"/>
                <a:ext cx="654120" cy="92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F31CAB7-4D28-7021-2890-8B2DD585E9B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763517" y="1130672"/>
                  <a:ext cx="671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64D33F5-5527-52C0-02A2-0D6D115C7E6A}"/>
                    </a:ext>
                  </a:extLst>
                </p14:cNvPr>
                <p14:cNvContentPartPr/>
                <p14:nvPr/>
              </p14:nvContentPartPr>
              <p14:xfrm>
                <a:off x="7785117" y="879392"/>
                <a:ext cx="681840" cy="333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64D33F5-5527-52C0-02A2-0D6D115C7E6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76117" y="870752"/>
                  <a:ext cx="69948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74347B2-DC67-FD17-7E54-52F8ECAFE397}"/>
              </a:ext>
            </a:extLst>
          </p:cNvPr>
          <p:cNvGrpSpPr/>
          <p:nvPr/>
        </p:nvGrpSpPr>
        <p:grpSpPr>
          <a:xfrm>
            <a:off x="6246837" y="4930112"/>
            <a:ext cx="2018880" cy="1118160"/>
            <a:chOff x="6246837" y="4930112"/>
            <a:chExt cx="2018880" cy="111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647ACC2-FB3A-FCC1-F6DA-178C6E447A51}"/>
                    </a:ext>
                  </a:extLst>
                </p14:cNvPr>
                <p14:cNvContentPartPr/>
                <p14:nvPr/>
              </p14:nvContentPartPr>
              <p14:xfrm>
                <a:off x="6487317" y="5591072"/>
                <a:ext cx="7560" cy="18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647ACC2-FB3A-FCC1-F6DA-178C6E447A5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78317" y="5582072"/>
                  <a:ext cx="25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4BDC828-5887-4DFD-324E-D91888B1CB7B}"/>
                    </a:ext>
                  </a:extLst>
                </p14:cNvPr>
                <p14:cNvContentPartPr/>
                <p14:nvPr/>
              </p14:nvContentPartPr>
              <p14:xfrm>
                <a:off x="6404877" y="5722112"/>
                <a:ext cx="118800" cy="298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4BDC828-5887-4DFD-324E-D91888B1CB7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396237" y="5713472"/>
                  <a:ext cx="1364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719777B-9C08-0132-481B-203EE157F5D4}"/>
                    </a:ext>
                  </a:extLst>
                </p14:cNvPr>
                <p14:cNvContentPartPr/>
                <p14:nvPr/>
              </p14:nvContentPartPr>
              <p14:xfrm>
                <a:off x="6472917" y="5622392"/>
                <a:ext cx="172800" cy="266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719777B-9C08-0132-481B-203EE157F5D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464277" y="5613392"/>
                  <a:ext cx="1904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9ECC5CE-CF33-07C0-18D0-CB7DFAA42D99}"/>
                    </a:ext>
                  </a:extLst>
                </p14:cNvPr>
                <p14:cNvContentPartPr/>
                <p14:nvPr/>
              </p14:nvContentPartPr>
              <p14:xfrm>
                <a:off x="6666237" y="5661632"/>
                <a:ext cx="119520" cy="216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9ECC5CE-CF33-07C0-18D0-CB7DFAA42D9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57237" y="5652632"/>
                  <a:ext cx="137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123C426-1410-5889-15D8-DBB142D3E4C2}"/>
                    </a:ext>
                  </a:extLst>
                </p14:cNvPr>
                <p14:cNvContentPartPr/>
                <p14:nvPr/>
              </p14:nvContentPartPr>
              <p14:xfrm>
                <a:off x="6838677" y="5661272"/>
                <a:ext cx="218880" cy="236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123C426-1410-5889-15D8-DBB142D3E4C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30037" y="5652632"/>
                  <a:ext cx="236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C4910A5-C745-6DC4-482C-8F7DF1D4760F}"/>
                    </a:ext>
                  </a:extLst>
                </p14:cNvPr>
                <p14:cNvContentPartPr/>
                <p14:nvPr/>
              </p14:nvContentPartPr>
              <p14:xfrm>
                <a:off x="7094997" y="5699792"/>
                <a:ext cx="230760" cy="203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C4910A5-C745-6DC4-482C-8F7DF1D4760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85997" y="5691152"/>
                  <a:ext cx="248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A97D6B1-B7B6-A3FA-EEFE-3D3C0FCECFFE}"/>
                    </a:ext>
                  </a:extLst>
                </p14:cNvPr>
                <p14:cNvContentPartPr/>
                <p14:nvPr/>
              </p14:nvContentPartPr>
              <p14:xfrm>
                <a:off x="6364557" y="5563712"/>
                <a:ext cx="216360" cy="194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A97D6B1-B7B6-A3FA-EEFE-3D3C0FCECFF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355557" y="5554712"/>
                  <a:ext cx="2340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7837E24-BDF9-7874-7551-CC589AA3C141}"/>
                    </a:ext>
                  </a:extLst>
                </p14:cNvPr>
                <p14:cNvContentPartPr/>
                <p14:nvPr/>
              </p14:nvContentPartPr>
              <p14:xfrm>
                <a:off x="7738317" y="5712392"/>
                <a:ext cx="169200" cy="2142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7837E24-BDF9-7874-7551-CC589AA3C14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729677" y="5703752"/>
                  <a:ext cx="1868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A9988FA-C7AA-D61D-1B21-A9397519CCAF}"/>
                    </a:ext>
                  </a:extLst>
                </p14:cNvPr>
                <p14:cNvContentPartPr/>
                <p14:nvPr/>
              </p14:nvContentPartPr>
              <p14:xfrm>
                <a:off x="7685037" y="5717792"/>
                <a:ext cx="362160" cy="19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A9988FA-C7AA-D61D-1B21-A9397519CCAF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676037" y="5709152"/>
                  <a:ext cx="379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725E444-9E79-2555-EADA-EEE22A521D26}"/>
                    </a:ext>
                  </a:extLst>
                </p14:cNvPr>
                <p14:cNvContentPartPr/>
                <p14:nvPr/>
              </p14:nvContentPartPr>
              <p14:xfrm>
                <a:off x="6246837" y="5460752"/>
                <a:ext cx="2018880" cy="68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725E444-9E79-2555-EADA-EEE22A521D2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238197" y="5451752"/>
                  <a:ext cx="20365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09411DCD-2197-AEC3-F9E4-56EE268001B2}"/>
                    </a:ext>
                  </a:extLst>
                </p14:cNvPr>
                <p14:cNvContentPartPr/>
                <p14:nvPr/>
              </p14:nvContentPartPr>
              <p14:xfrm>
                <a:off x="6913557" y="4977632"/>
                <a:ext cx="22320" cy="286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09411DCD-2197-AEC3-F9E4-56EE268001B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04557" y="4968632"/>
                  <a:ext cx="399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09448DA-497E-51D9-ABC3-2C33941AE777}"/>
                    </a:ext>
                  </a:extLst>
                </p14:cNvPr>
                <p14:cNvContentPartPr/>
                <p14:nvPr/>
              </p14:nvContentPartPr>
              <p14:xfrm>
                <a:off x="7280037" y="4986272"/>
                <a:ext cx="11880" cy="327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09448DA-497E-51D9-ABC3-2C33941AE77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71037" y="4977272"/>
                  <a:ext cx="295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EB07A4B-4058-CF83-625B-D6BA9D96EFEF}"/>
                    </a:ext>
                  </a:extLst>
                </p14:cNvPr>
                <p14:cNvContentPartPr/>
                <p14:nvPr/>
              </p14:nvContentPartPr>
              <p14:xfrm>
                <a:off x="7259157" y="5072312"/>
                <a:ext cx="226080" cy="218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EB07A4B-4058-CF83-625B-D6BA9D96EFE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50157" y="5063672"/>
                  <a:ext cx="243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B3F19B5-3F31-2860-3E81-AC1A84BAF218}"/>
                    </a:ext>
                  </a:extLst>
                </p14:cNvPr>
                <p14:cNvContentPartPr/>
                <p14:nvPr/>
              </p14:nvContentPartPr>
              <p14:xfrm>
                <a:off x="7574517" y="5138192"/>
                <a:ext cx="113400" cy="158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B3F19B5-3F31-2860-3E81-AC1A84BAF21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565517" y="5129552"/>
                  <a:ext cx="1310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3B3BDFB-2AC6-CB05-854D-3D8435527FC3}"/>
                    </a:ext>
                  </a:extLst>
                </p14:cNvPr>
                <p14:cNvContentPartPr/>
                <p14:nvPr/>
              </p14:nvContentPartPr>
              <p14:xfrm>
                <a:off x="7739397" y="4930112"/>
                <a:ext cx="384480" cy="449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3B3BDFB-2AC6-CB05-854D-3D8435527FC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730397" y="4921112"/>
                  <a:ext cx="4021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8E6F988-31C0-BE1F-3318-416B0BF06B20}"/>
                    </a:ext>
                  </a:extLst>
                </p14:cNvPr>
                <p14:cNvContentPartPr/>
                <p14:nvPr/>
              </p14:nvContentPartPr>
              <p14:xfrm>
                <a:off x="7696917" y="5621672"/>
                <a:ext cx="346320" cy="426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8E6F988-31C0-BE1F-3318-416B0BF06B20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87917" y="5612672"/>
                  <a:ext cx="363960" cy="44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76632B0-8C6C-2B29-D0C6-294F26AB040C}"/>
              </a:ext>
            </a:extLst>
          </p:cNvPr>
          <p:cNvGrpSpPr/>
          <p:nvPr/>
        </p:nvGrpSpPr>
        <p:grpSpPr>
          <a:xfrm>
            <a:off x="2011797" y="4483352"/>
            <a:ext cx="1528560" cy="554760"/>
            <a:chOff x="2011797" y="4483352"/>
            <a:chExt cx="1528560" cy="554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AFE1A11-D1E3-4786-A725-82F937AB7C2A}"/>
                    </a:ext>
                  </a:extLst>
                </p14:cNvPr>
                <p14:cNvContentPartPr/>
                <p14:nvPr/>
              </p14:nvContentPartPr>
              <p14:xfrm>
                <a:off x="2011797" y="4646432"/>
                <a:ext cx="372600" cy="391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AFE1A11-D1E3-4786-A725-82F937AB7C2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003157" y="4637432"/>
                  <a:ext cx="39024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C4978C6-8CDE-9DB5-19FE-CE72A9EFF2DC}"/>
                    </a:ext>
                  </a:extLst>
                </p14:cNvPr>
                <p14:cNvContentPartPr/>
                <p14:nvPr/>
              </p14:nvContentPartPr>
              <p14:xfrm>
                <a:off x="2102517" y="4591352"/>
                <a:ext cx="414720" cy="31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C4978C6-8CDE-9DB5-19FE-CE72A9EFF2D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093517" y="4582712"/>
                  <a:ext cx="4323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750A66C-1E13-8860-0077-2C3F9545995D}"/>
                    </a:ext>
                  </a:extLst>
                </p14:cNvPr>
                <p14:cNvContentPartPr/>
                <p14:nvPr/>
              </p14:nvContentPartPr>
              <p14:xfrm>
                <a:off x="2658357" y="4801232"/>
                <a:ext cx="28440" cy="41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750A66C-1E13-8860-0077-2C3F9545995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49717" y="4792232"/>
                  <a:ext cx="46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602025D-3910-6A3F-B56A-76017A0D4034}"/>
                    </a:ext>
                  </a:extLst>
                </p14:cNvPr>
                <p14:cNvContentPartPr/>
                <p14:nvPr/>
              </p14:nvContentPartPr>
              <p14:xfrm>
                <a:off x="2836197" y="4757672"/>
                <a:ext cx="315360" cy="226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602025D-3910-6A3F-B56A-76017A0D403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827557" y="4749032"/>
                  <a:ext cx="333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1728E93-06BF-9CEB-DA87-89E6E5FA3A6E}"/>
                    </a:ext>
                  </a:extLst>
                </p14:cNvPr>
                <p14:cNvContentPartPr/>
                <p14:nvPr/>
              </p14:nvContentPartPr>
              <p14:xfrm>
                <a:off x="3233637" y="4840472"/>
                <a:ext cx="12240" cy="83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1728E93-06BF-9CEB-DA87-89E6E5FA3A6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224637" y="4831472"/>
                  <a:ext cx="298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B45800E-A70E-EC48-2260-BDD6EABDDB1D}"/>
                    </a:ext>
                  </a:extLst>
                </p14:cNvPr>
                <p14:cNvContentPartPr/>
                <p14:nvPr/>
              </p14:nvContentPartPr>
              <p14:xfrm>
                <a:off x="3183957" y="4669832"/>
                <a:ext cx="10800" cy="1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B45800E-A70E-EC48-2260-BDD6EABDDB1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75317" y="4660832"/>
                  <a:ext cx="28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204EB6-B9A0-03E0-DB33-945CA265715A}"/>
                    </a:ext>
                  </a:extLst>
                </p14:cNvPr>
                <p14:cNvContentPartPr/>
                <p14:nvPr/>
              </p14:nvContentPartPr>
              <p14:xfrm>
                <a:off x="3306717" y="4789712"/>
                <a:ext cx="233640" cy="217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204EB6-B9A0-03E0-DB33-945CA265715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298077" y="4780712"/>
                  <a:ext cx="251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05652D4-39E7-C597-AD61-D9B3087278AB}"/>
                    </a:ext>
                  </a:extLst>
                </p14:cNvPr>
                <p14:cNvContentPartPr/>
                <p14:nvPr/>
              </p14:nvContentPartPr>
              <p14:xfrm>
                <a:off x="2171997" y="4483352"/>
                <a:ext cx="390240" cy="4597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05652D4-39E7-C597-AD61-D9B3087278A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62997" y="4474352"/>
                  <a:ext cx="40788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E48A457-AD7E-6933-94DB-81FA433592CE}"/>
              </a:ext>
            </a:extLst>
          </p:cNvPr>
          <p:cNvGrpSpPr/>
          <p:nvPr/>
        </p:nvGrpSpPr>
        <p:grpSpPr>
          <a:xfrm>
            <a:off x="8552997" y="5119832"/>
            <a:ext cx="2183760" cy="774720"/>
            <a:chOff x="8552997" y="5119832"/>
            <a:chExt cx="2183760" cy="774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644B02B-F437-BAC3-F81B-5A39C2B126EE}"/>
                    </a:ext>
                  </a:extLst>
                </p14:cNvPr>
                <p14:cNvContentPartPr/>
                <p14:nvPr/>
              </p14:nvContentPartPr>
              <p14:xfrm>
                <a:off x="8552997" y="5453912"/>
                <a:ext cx="169200" cy="136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644B02B-F437-BAC3-F81B-5A39C2B126E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544357" y="5444912"/>
                  <a:ext cx="186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DA03B7D-31DC-7149-9EB7-B7DCAB629088}"/>
                    </a:ext>
                  </a:extLst>
                </p14:cNvPr>
                <p14:cNvContentPartPr/>
                <p14:nvPr/>
              </p14:nvContentPartPr>
              <p14:xfrm>
                <a:off x="8595117" y="5541392"/>
                <a:ext cx="232200" cy="24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DA03B7D-31DC-7149-9EB7-B7DCAB629088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586117" y="5532752"/>
                  <a:ext cx="249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C88E0E5-A89B-19F5-809B-3A02EEC1C305}"/>
                    </a:ext>
                  </a:extLst>
                </p14:cNvPr>
                <p14:cNvContentPartPr/>
                <p14:nvPr/>
              </p14:nvContentPartPr>
              <p14:xfrm>
                <a:off x="9152397" y="5152232"/>
                <a:ext cx="258840" cy="203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C88E0E5-A89B-19F5-809B-3A02EEC1C30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143397" y="5143232"/>
                  <a:ext cx="2764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8087184-7C32-A97F-34BA-DF5471BD5CF9}"/>
                    </a:ext>
                  </a:extLst>
                </p14:cNvPr>
                <p14:cNvContentPartPr/>
                <p14:nvPr/>
              </p14:nvContentPartPr>
              <p14:xfrm>
                <a:off x="9435717" y="5175632"/>
                <a:ext cx="215280" cy="1922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8087184-7C32-A97F-34BA-DF5471BD5CF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427077" y="5166992"/>
                  <a:ext cx="2329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7FD1003-7C00-139B-8DD6-9D36B6A01C46}"/>
                    </a:ext>
                  </a:extLst>
                </p14:cNvPr>
                <p14:cNvContentPartPr/>
                <p14:nvPr/>
              </p14:nvContentPartPr>
              <p14:xfrm>
                <a:off x="9701757" y="5189312"/>
                <a:ext cx="196560" cy="1544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7FD1003-7C00-139B-8DD6-9D36B6A01C4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693117" y="5180672"/>
                  <a:ext cx="2142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5489F56-369A-6CEA-73D0-3B0180ABA1A0}"/>
                    </a:ext>
                  </a:extLst>
                </p14:cNvPr>
                <p14:cNvContentPartPr/>
                <p14:nvPr/>
              </p14:nvContentPartPr>
              <p14:xfrm>
                <a:off x="9056637" y="5479112"/>
                <a:ext cx="889560" cy="29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5489F56-369A-6CEA-73D0-3B0180ABA1A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047637" y="5470472"/>
                  <a:ext cx="907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6F710BB-0B83-7A45-D1B8-6181E870C94A}"/>
                    </a:ext>
                  </a:extLst>
                </p14:cNvPr>
                <p14:cNvContentPartPr/>
                <p14:nvPr/>
              </p14:nvContentPartPr>
              <p14:xfrm>
                <a:off x="9036477" y="5655152"/>
                <a:ext cx="206640" cy="914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6F710BB-0B83-7A45-D1B8-6181E870C94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027477" y="5646152"/>
                  <a:ext cx="224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A735882-FBAD-AAA5-A4DE-4FB2531AFD3D}"/>
                    </a:ext>
                  </a:extLst>
                </p14:cNvPr>
                <p14:cNvContentPartPr/>
                <p14:nvPr/>
              </p14:nvContentPartPr>
              <p14:xfrm>
                <a:off x="9159597" y="5662352"/>
                <a:ext cx="193680" cy="2322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A735882-FBAD-AAA5-A4DE-4FB2531AFD3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150957" y="5653712"/>
                  <a:ext cx="2113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98D7A79C-4998-A9B7-2F9F-524B78F29B47}"/>
                    </a:ext>
                  </a:extLst>
                </p14:cNvPr>
                <p14:cNvContentPartPr/>
                <p14:nvPr/>
              </p14:nvContentPartPr>
              <p14:xfrm>
                <a:off x="9373797" y="5659112"/>
                <a:ext cx="145080" cy="186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8D7A79C-4998-A9B7-2F9F-524B78F29B4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9364797" y="5650472"/>
                  <a:ext cx="162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A72E94E-2186-D70A-4A95-85E1E7DE9536}"/>
                    </a:ext>
                  </a:extLst>
                </p14:cNvPr>
                <p14:cNvContentPartPr/>
                <p14:nvPr/>
              </p14:nvContentPartPr>
              <p14:xfrm>
                <a:off x="9571797" y="5613392"/>
                <a:ext cx="226440" cy="279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A72E94E-2186-D70A-4A95-85E1E7DE953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9562797" y="5604752"/>
                  <a:ext cx="2440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94541D6-0100-632C-5BB9-914B2D1AA4D3}"/>
                    </a:ext>
                  </a:extLst>
                </p14:cNvPr>
                <p14:cNvContentPartPr/>
                <p14:nvPr/>
              </p14:nvContentPartPr>
              <p14:xfrm>
                <a:off x="9800037" y="5657312"/>
                <a:ext cx="166320" cy="218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94541D6-0100-632C-5BB9-914B2D1AA4D3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791397" y="5648672"/>
                  <a:ext cx="183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58E89A1-003A-32D8-30D2-D70BF55D6463}"/>
                    </a:ext>
                  </a:extLst>
                </p14:cNvPr>
                <p14:cNvContentPartPr/>
                <p14:nvPr/>
              </p14:nvContentPartPr>
              <p14:xfrm>
                <a:off x="10151757" y="5251592"/>
                <a:ext cx="81720" cy="3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58E89A1-003A-32D8-30D2-D70BF55D646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142757" y="5242952"/>
                  <a:ext cx="99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E9EB818-9E16-BDF6-CBD7-8218B6EE6D0A}"/>
                    </a:ext>
                  </a:extLst>
                </p14:cNvPr>
                <p14:cNvContentPartPr/>
                <p14:nvPr/>
              </p14:nvContentPartPr>
              <p14:xfrm>
                <a:off x="10291437" y="5119832"/>
                <a:ext cx="153720" cy="285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E9EB818-9E16-BDF6-CBD7-8218B6EE6D0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282437" y="5111192"/>
                  <a:ext cx="1713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F7BC73E-0BFB-081C-13F4-0EB356E141F1}"/>
                    </a:ext>
                  </a:extLst>
                </p14:cNvPr>
                <p14:cNvContentPartPr/>
                <p14:nvPr/>
              </p14:nvContentPartPr>
              <p14:xfrm>
                <a:off x="10485117" y="5156912"/>
                <a:ext cx="251640" cy="240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F7BC73E-0BFB-081C-13F4-0EB356E141F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476117" y="5148272"/>
                  <a:ext cx="26928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ED8C92A-66AB-7E97-ED2A-9CC1A6585E42}"/>
                    </a:ext>
                  </a:extLst>
                </p14:cNvPr>
                <p14:cNvContentPartPr/>
                <p14:nvPr/>
              </p14:nvContentPartPr>
              <p14:xfrm>
                <a:off x="9806157" y="5463632"/>
                <a:ext cx="882360" cy="187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ED8C92A-66AB-7E97-ED2A-9CC1A6585E4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797157" y="5454992"/>
                  <a:ext cx="9000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68F280C-2719-85C2-C9A9-0F55C327A4FD}"/>
              </a:ext>
            </a:extLst>
          </p:cNvPr>
          <p:cNvGrpSpPr/>
          <p:nvPr/>
        </p:nvGrpSpPr>
        <p:grpSpPr>
          <a:xfrm>
            <a:off x="11106477" y="5117312"/>
            <a:ext cx="813960" cy="378720"/>
            <a:chOff x="11106477" y="5117312"/>
            <a:chExt cx="813960" cy="378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D944F60-E2AF-A9DC-3B3E-7A594B841A12}"/>
                    </a:ext>
                  </a:extLst>
                </p14:cNvPr>
                <p14:cNvContentPartPr/>
                <p14:nvPr/>
              </p14:nvContentPartPr>
              <p14:xfrm>
                <a:off x="11170197" y="5177432"/>
                <a:ext cx="23040" cy="295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D944F60-E2AF-A9DC-3B3E-7A594B841A1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161197" y="5168432"/>
                  <a:ext cx="4068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2CF4791-886D-0D2B-7739-68A54F1C698B}"/>
                    </a:ext>
                  </a:extLst>
                </p14:cNvPr>
                <p14:cNvContentPartPr/>
                <p14:nvPr/>
              </p14:nvContentPartPr>
              <p14:xfrm>
                <a:off x="11106477" y="5257712"/>
                <a:ext cx="243000" cy="198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2CF4791-886D-0D2B-7739-68A54F1C698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097837" y="5248712"/>
                  <a:ext cx="260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97BD1D3-2F3C-8A0B-4D40-74483FA64B13}"/>
                    </a:ext>
                  </a:extLst>
                </p14:cNvPr>
                <p14:cNvContentPartPr/>
                <p14:nvPr/>
              </p14:nvContentPartPr>
              <p14:xfrm>
                <a:off x="11392317" y="5307032"/>
                <a:ext cx="109440" cy="1483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97BD1D3-2F3C-8A0B-4D40-74483FA64B1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383677" y="5298032"/>
                  <a:ext cx="1270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EAE707B-4E04-DDE2-C153-1A086BC34D39}"/>
                    </a:ext>
                  </a:extLst>
                </p14:cNvPr>
                <p14:cNvContentPartPr/>
                <p14:nvPr/>
              </p14:nvContentPartPr>
              <p14:xfrm>
                <a:off x="11524437" y="5117312"/>
                <a:ext cx="396000" cy="378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EAE707B-4E04-DDE2-C153-1A086BC34D3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515797" y="5108312"/>
                  <a:ext cx="41364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B7956B7-7A6E-78FE-0E2B-242294B5F3CB}"/>
              </a:ext>
            </a:extLst>
          </p:cNvPr>
          <p:cNvGrpSpPr/>
          <p:nvPr/>
        </p:nvGrpSpPr>
        <p:grpSpPr>
          <a:xfrm>
            <a:off x="8625717" y="6291632"/>
            <a:ext cx="847440" cy="293400"/>
            <a:chOff x="8625717" y="6291632"/>
            <a:chExt cx="847440" cy="293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5371455-FC7A-B8E5-B0BB-C7AD7AB97E94}"/>
                    </a:ext>
                  </a:extLst>
                </p14:cNvPr>
                <p14:cNvContentPartPr/>
                <p14:nvPr/>
              </p14:nvContentPartPr>
              <p14:xfrm>
                <a:off x="8635437" y="6328712"/>
                <a:ext cx="261720" cy="55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5371455-FC7A-B8E5-B0BB-C7AD7AB97E9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626437" y="6320072"/>
                  <a:ext cx="279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36A940C-F170-58E0-6C55-14AF813814C7}"/>
                    </a:ext>
                  </a:extLst>
                </p14:cNvPr>
                <p14:cNvContentPartPr/>
                <p14:nvPr/>
              </p14:nvContentPartPr>
              <p14:xfrm>
                <a:off x="8625717" y="6476312"/>
                <a:ext cx="300600" cy="53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36A940C-F170-58E0-6C55-14AF813814C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617077" y="6467672"/>
                  <a:ext cx="318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AF9570D-9F1D-CCF8-9358-57C4803058FD}"/>
                    </a:ext>
                  </a:extLst>
                </p14:cNvPr>
                <p14:cNvContentPartPr/>
                <p14:nvPr/>
              </p14:nvContentPartPr>
              <p14:xfrm>
                <a:off x="9159597" y="6291632"/>
                <a:ext cx="76320" cy="268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AF9570D-9F1D-CCF8-9358-57C4803058F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150957" y="6282632"/>
                  <a:ext cx="93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D3BE42B-CDE5-2D75-F89E-194E7EB6ECF8}"/>
                    </a:ext>
                  </a:extLst>
                </p14:cNvPr>
                <p14:cNvContentPartPr/>
                <p14:nvPr/>
              </p14:nvContentPartPr>
              <p14:xfrm>
                <a:off x="9269397" y="6318272"/>
                <a:ext cx="203760" cy="266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D3BE42B-CDE5-2D75-F89E-194E7EB6ECF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260757" y="6309272"/>
                  <a:ext cx="22140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1A8B97A-F99C-39FB-75B4-338910B84CFC}"/>
              </a:ext>
            </a:extLst>
          </p:cNvPr>
          <p:cNvGrpSpPr/>
          <p:nvPr/>
        </p:nvGrpSpPr>
        <p:grpSpPr>
          <a:xfrm>
            <a:off x="9839997" y="6117392"/>
            <a:ext cx="1048320" cy="587520"/>
            <a:chOff x="9839997" y="6117392"/>
            <a:chExt cx="1048320" cy="587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27F5CC2-04FB-63EA-DCBE-3B9435B129B6}"/>
                    </a:ext>
                  </a:extLst>
                </p14:cNvPr>
                <p14:cNvContentPartPr/>
                <p14:nvPr/>
              </p14:nvContentPartPr>
              <p14:xfrm>
                <a:off x="9854037" y="6233312"/>
                <a:ext cx="50040" cy="314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27F5CC2-04FB-63EA-DCBE-3B9435B129B6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845397" y="6224672"/>
                  <a:ext cx="6768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08142A6-8B7C-0B4C-5E86-3ECA5D293398}"/>
                    </a:ext>
                  </a:extLst>
                </p14:cNvPr>
                <p14:cNvContentPartPr/>
                <p14:nvPr/>
              </p14:nvContentPartPr>
              <p14:xfrm>
                <a:off x="9839997" y="6293072"/>
                <a:ext cx="190800" cy="219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08142A6-8B7C-0B4C-5E86-3ECA5D29339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830997" y="6284072"/>
                  <a:ext cx="2084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F819194-E264-F094-8B7C-2AEA41EFE396}"/>
                    </a:ext>
                  </a:extLst>
                </p14:cNvPr>
                <p14:cNvContentPartPr/>
                <p14:nvPr/>
              </p14:nvContentPartPr>
              <p14:xfrm>
                <a:off x="10113597" y="6360032"/>
                <a:ext cx="123120" cy="177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F819194-E264-F094-8B7C-2AEA41EFE39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104597" y="6351032"/>
                  <a:ext cx="140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EDAEC48-22C0-11E6-1F05-F4F0346B812F}"/>
                    </a:ext>
                  </a:extLst>
                </p14:cNvPr>
                <p14:cNvContentPartPr/>
                <p14:nvPr/>
              </p14:nvContentPartPr>
              <p14:xfrm>
                <a:off x="10301877" y="6117392"/>
                <a:ext cx="586440" cy="5875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EDAEC48-22C0-11E6-1F05-F4F0346B812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293237" y="6108752"/>
                  <a:ext cx="604080" cy="605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2732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38BF5-157C-6358-970A-F7B99ECE1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98121" cy="48107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F3A7F88-E688-7668-C454-4C196B1F1B14}"/>
              </a:ext>
            </a:extLst>
          </p:cNvPr>
          <p:cNvGrpSpPr/>
          <p:nvPr/>
        </p:nvGrpSpPr>
        <p:grpSpPr>
          <a:xfrm>
            <a:off x="4485357" y="4452392"/>
            <a:ext cx="1616400" cy="1335240"/>
            <a:chOff x="4485357" y="4452392"/>
            <a:chExt cx="1616400" cy="13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A4FE3F5-D451-721A-92AE-96F05469EF88}"/>
                    </a:ext>
                  </a:extLst>
                </p14:cNvPr>
                <p14:cNvContentPartPr/>
                <p14:nvPr/>
              </p14:nvContentPartPr>
              <p14:xfrm>
                <a:off x="4499397" y="4452392"/>
                <a:ext cx="19800" cy="903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A4FE3F5-D451-721A-92AE-96F05469EF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490757" y="4443392"/>
                  <a:ext cx="3744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F361291-D4C3-7828-B3AF-67D30EA1E93C}"/>
                    </a:ext>
                  </a:extLst>
                </p14:cNvPr>
                <p14:cNvContentPartPr/>
                <p14:nvPr/>
              </p14:nvContentPartPr>
              <p14:xfrm>
                <a:off x="4485357" y="5284712"/>
                <a:ext cx="1616400" cy="101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F361291-D4C3-7828-B3AF-67D30EA1E93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76717" y="5276072"/>
                  <a:ext cx="1634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44CE950-12FB-187A-10F3-FFA9A36260EC}"/>
                    </a:ext>
                  </a:extLst>
                </p14:cNvPr>
                <p14:cNvContentPartPr/>
                <p14:nvPr/>
              </p14:nvContentPartPr>
              <p14:xfrm>
                <a:off x="4768677" y="5292632"/>
                <a:ext cx="38160" cy="162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44CE950-12FB-187A-10F3-FFA9A36260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59677" y="5283632"/>
                  <a:ext cx="558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ACFDF4A-DEF2-51A1-6F2F-3653B7F2062A}"/>
                    </a:ext>
                  </a:extLst>
                </p14:cNvPr>
                <p14:cNvContentPartPr/>
                <p14:nvPr/>
              </p14:nvContentPartPr>
              <p14:xfrm>
                <a:off x="4674357" y="5543912"/>
                <a:ext cx="190440" cy="200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ACFDF4A-DEF2-51A1-6F2F-3653B7F2062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65717" y="5535272"/>
                  <a:ext cx="208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E89B53-775F-A0B3-4E53-3A6BF38C0C10}"/>
                    </a:ext>
                  </a:extLst>
                </p14:cNvPr>
                <p14:cNvContentPartPr/>
                <p14:nvPr/>
              </p14:nvContentPartPr>
              <p14:xfrm>
                <a:off x="4685157" y="5651192"/>
                <a:ext cx="147240" cy="1033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E89B53-775F-A0B3-4E53-3A6BF38C0C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76517" y="5642192"/>
                  <a:ext cx="1648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6686B69-E4E0-B26D-061D-6E3CF7BB1F44}"/>
                    </a:ext>
                  </a:extLst>
                </p14:cNvPr>
                <p14:cNvContentPartPr/>
                <p14:nvPr/>
              </p14:nvContentPartPr>
              <p14:xfrm>
                <a:off x="4871997" y="5680712"/>
                <a:ext cx="138600" cy="10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6686B69-E4E0-B26D-061D-6E3CF7BB1F4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62997" y="5671712"/>
                  <a:ext cx="156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8017075-B8DC-4DD1-0EDF-8B43214BB9C1}"/>
                    </a:ext>
                  </a:extLst>
                </p14:cNvPr>
                <p14:cNvContentPartPr/>
                <p14:nvPr/>
              </p14:nvContentPartPr>
              <p14:xfrm>
                <a:off x="5048757" y="5643992"/>
                <a:ext cx="36360" cy="90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8017075-B8DC-4DD1-0EDF-8B43214BB9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39757" y="5635352"/>
                  <a:ext cx="54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20CD255-056D-CF36-BE01-41E1077E767E}"/>
                    </a:ext>
                  </a:extLst>
                </p14:cNvPr>
                <p14:cNvContentPartPr/>
                <p14:nvPr/>
              </p14:nvContentPartPr>
              <p14:xfrm>
                <a:off x="5120037" y="5677472"/>
                <a:ext cx="115200" cy="55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20CD255-056D-CF36-BE01-41E1077E76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11397" y="5668472"/>
                  <a:ext cx="1328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C810815-43E7-19C2-AAD7-4FA658BBE79D}"/>
                    </a:ext>
                  </a:extLst>
                </p14:cNvPr>
                <p14:cNvContentPartPr/>
                <p14:nvPr/>
              </p14:nvContentPartPr>
              <p14:xfrm>
                <a:off x="5283477" y="5666312"/>
                <a:ext cx="360" cy="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C810815-43E7-19C2-AAD7-4FA658BBE79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74477" y="5657312"/>
                  <a:ext cx="180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0E7C42-030E-10B3-6DA3-7A8B79E55EC3}"/>
                    </a:ext>
                  </a:extLst>
                </p14:cNvPr>
                <p14:cNvContentPartPr/>
                <p14:nvPr/>
              </p14:nvContentPartPr>
              <p14:xfrm>
                <a:off x="5237397" y="5492792"/>
                <a:ext cx="113400" cy="257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0E7C42-030E-10B3-6DA3-7A8B79E55EC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28757" y="5484152"/>
                  <a:ext cx="1310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12310F-CED3-A77A-2A0B-BB538A5C4A08}"/>
                    </a:ext>
                  </a:extLst>
                </p14:cNvPr>
                <p14:cNvContentPartPr/>
                <p14:nvPr/>
              </p14:nvContentPartPr>
              <p14:xfrm>
                <a:off x="4687317" y="4750472"/>
                <a:ext cx="322920" cy="494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12310F-CED3-A77A-2A0B-BB538A5C4A0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78677" y="4741472"/>
                  <a:ext cx="34056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A298D94-D994-4157-CCF7-8FD2F94FE877}"/>
                    </a:ext>
                  </a:extLst>
                </p14:cNvPr>
                <p14:cNvContentPartPr/>
                <p14:nvPr/>
              </p14:nvContentPartPr>
              <p14:xfrm>
                <a:off x="4675077" y="5030912"/>
                <a:ext cx="251280" cy="48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A298D94-D994-4157-CCF7-8FD2F94FE8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666077" y="5022272"/>
                  <a:ext cx="2689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093017E-6B5C-474E-9477-F82DF38B26A3}"/>
                    </a:ext>
                  </a:extLst>
                </p14:cNvPr>
                <p14:cNvContentPartPr/>
                <p14:nvPr/>
              </p14:nvContentPartPr>
              <p14:xfrm>
                <a:off x="4708917" y="4903472"/>
                <a:ext cx="199440" cy="1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093017E-6B5C-474E-9477-F82DF38B26A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99917" y="4894472"/>
                  <a:ext cx="2170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38F888E-D982-7547-4455-740744498318}"/>
              </a:ext>
            </a:extLst>
          </p:cNvPr>
          <p:cNvGrpSpPr/>
          <p:nvPr/>
        </p:nvGrpSpPr>
        <p:grpSpPr>
          <a:xfrm>
            <a:off x="10342197" y="4647512"/>
            <a:ext cx="1328040" cy="1215720"/>
            <a:chOff x="10342197" y="4647512"/>
            <a:chExt cx="1328040" cy="12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15C0705-95BE-782C-B101-508E0C094B81}"/>
                    </a:ext>
                  </a:extLst>
                </p14:cNvPr>
                <p14:cNvContentPartPr/>
                <p14:nvPr/>
              </p14:nvContentPartPr>
              <p14:xfrm>
                <a:off x="10342197" y="4647512"/>
                <a:ext cx="37080" cy="713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15C0705-95BE-782C-B101-508E0C094B81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333197" y="4638872"/>
                  <a:ext cx="54720" cy="7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830F94A-B7CC-FD1B-E757-A2B489EEADBE}"/>
                    </a:ext>
                  </a:extLst>
                </p14:cNvPr>
                <p14:cNvContentPartPr/>
                <p14:nvPr/>
              </p14:nvContentPartPr>
              <p14:xfrm>
                <a:off x="10395477" y="5333312"/>
                <a:ext cx="1164240" cy="37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830F94A-B7CC-FD1B-E757-A2B489EEADB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386837" y="5324312"/>
                  <a:ext cx="1181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9FD7DAC-A4CC-D8FC-72CB-EDD447AFB91E}"/>
                    </a:ext>
                  </a:extLst>
                </p14:cNvPr>
                <p14:cNvContentPartPr/>
                <p14:nvPr/>
              </p14:nvContentPartPr>
              <p14:xfrm>
                <a:off x="10683837" y="5283272"/>
                <a:ext cx="32760" cy="171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9FD7DAC-A4CC-D8FC-72CB-EDD447AFB91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674837" y="5274632"/>
                  <a:ext cx="50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5FE8BEE-C252-105C-74D0-F0D6813E18CC}"/>
                    </a:ext>
                  </a:extLst>
                </p14:cNvPr>
                <p14:cNvContentPartPr/>
                <p14:nvPr/>
              </p14:nvContentPartPr>
              <p14:xfrm>
                <a:off x="10520037" y="5537432"/>
                <a:ext cx="261360" cy="257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5FE8BEE-C252-105C-74D0-F0D6813E18C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511037" y="5528792"/>
                  <a:ext cx="2790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77B00C-856C-E1F4-8F83-D6F8B6FF0CEB}"/>
                    </a:ext>
                  </a:extLst>
                </p14:cNvPr>
                <p14:cNvContentPartPr/>
                <p14:nvPr/>
              </p14:nvContentPartPr>
              <p14:xfrm>
                <a:off x="10572597" y="5644712"/>
                <a:ext cx="141840" cy="27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77B00C-856C-E1F4-8F83-D6F8B6FF0CE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63597" y="5635712"/>
                  <a:ext cx="159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C43169C-AA49-4E4E-15D7-95CB0A4C53FF}"/>
                    </a:ext>
                  </a:extLst>
                </p14:cNvPr>
                <p14:cNvContentPartPr/>
                <p14:nvPr/>
              </p14:nvContentPartPr>
              <p14:xfrm>
                <a:off x="10537677" y="5724272"/>
                <a:ext cx="288360" cy="1389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C43169C-AA49-4E4E-15D7-95CB0A4C53F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28677" y="5715272"/>
                  <a:ext cx="30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C01FAF5-B8BB-08EE-0100-A015B8F94D7F}"/>
                    </a:ext>
                  </a:extLst>
                </p14:cNvPr>
                <p14:cNvContentPartPr/>
                <p14:nvPr/>
              </p14:nvContentPartPr>
              <p14:xfrm>
                <a:off x="10697517" y="5714552"/>
                <a:ext cx="142200" cy="32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C01FAF5-B8BB-08EE-0100-A015B8F94D7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688877" y="5705912"/>
                  <a:ext cx="159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71A3A22-08C1-308F-B18C-48AAA9F035B9}"/>
                    </a:ext>
                  </a:extLst>
                </p14:cNvPr>
                <p14:cNvContentPartPr/>
                <p14:nvPr/>
              </p14:nvContentPartPr>
              <p14:xfrm>
                <a:off x="10872117" y="5636072"/>
                <a:ext cx="265680" cy="20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71A3A22-08C1-308F-B18C-48AAA9F035B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863117" y="5627072"/>
                  <a:ext cx="283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E9652FC-1ABD-F616-8CDA-CAE5054B0F79}"/>
                    </a:ext>
                  </a:extLst>
                </p14:cNvPr>
                <p14:cNvContentPartPr/>
                <p14:nvPr/>
              </p14:nvContentPartPr>
              <p14:xfrm>
                <a:off x="11174877" y="5728592"/>
                <a:ext cx="60840" cy="104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E9652FC-1ABD-F616-8CDA-CAE5054B0F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165877" y="5719952"/>
                  <a:ext cx="78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A82C58F-67A3-4DFF-CF0F-EDDCC58AFF1F}"/>
                    </a:ext>
                  </a:extLst>
                </p14:cNvPr>
                <p14:cNvContentPartPr/>
                <p14:nvPr/>
              </p14:nvContentPartPr>
              <p14:xfrm>
                <a:off x="11277477" y="5759192"/>
                <a:ext cx="132480" cy="91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A82C58F-67A3-4DFF-CF0F-EDDCC58AFF1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268837" y="5750192"/>
                  <a:ext cx="1501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49B0829-9C6E-DC3C-AA55-96CECC02981C}"/>
                    </a:ext>
                  </a:extLst>
                </p14:cNvPr>
                <p14:cNvContentPartPr/>
                <p14:nvPr/>
              </p14:nvContentPartPr>
              <p14:xfrm>
                <a:off x="11431197" y="5589632"/>
                <a:ext cx="239040" cy="253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49B0829-9C6E-DC3C-AA55-96CECC02981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1422197" y="5580632"/>
                  <a:ext cx="256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E9C218B-A870-4001-A295-F76FA66341D2}"/>
                    </a:ext>
                  </a:extLst>
                </p14:cNvPr>
                <p14:cNvContentPartPr/>
                <p14:nvPr/>
              </p14:nvContentPartPr>
              <p14:xfrm>
                <a:off x="10524717" y="4700072"/>
                <a:ext cx="314280" cy="537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E9C218B-A870-4001-A295-F76FA66341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515717" y="4691432"/>
                  <a:ext cx="33192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452952B-1824-4717-0750-68FE6F0F6CCF}"/>
                    </a:ext>
                  </a:extLst>
                </p14:cNvPr>
                <p14:cNvContentPartPr/>
                <p14:nvPr/>
              </p14:nvContentPartPr>
              <p14:xfrm>
                <a:off x="10536237" y="4852352"/>
                <a:ext cx="221040" cy="34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452952B-1824-4717-0750-68FE6F0F6CC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527237" y="4843352"/>
                  <a:ext cx="238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0A4CCF7-8CD5-A84B-68B9-D40427B3AF8B}"/>
                    </a:ext>
                  </a:extLst>
                </p14:cNvPr>
                <p14:cNvContentPartPr/>
                <p14:nvPr/>
              </p14:nvContentPartPr>
              <p14:xfrm>
                <a:off x="10506357" y="5022992"/>
                <a:ext cx="321120" cy="2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0A4CCF7-8CD5-A84B-68B9-D40427B3AF8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97717" y="5014352"/>
                  <a:ext cx="33876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BF1CBA9-4368-EE89-5496-5503FAB3E0D0}"/>
                  </a:ext>
                </a:extLst>
              </p14:cNvPr>
              <p14:cNvContentPartPr/>
              <p14:nvPr/>
            </p14:nvContentPartPr>
            <p14:xfrm>
              <a:off x="4312557" y="2863712"/>
              <a:ext cx="879120" cy="3679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BF1CBA9-4368-EE89-5496-5503FAB3E0D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303557" y="2855072"/>
                <a:ext cx="896760" cy="38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9A418BC4-0E39-7AA8-ED49-E11AABB3E154}"/>
              </a:ext>
            </a:extLst>
          </p:cNvPr>
          <p:cNvGrpSpPr/>
          <p:nvPr/>
        </p:nvGrpSpPr>
        <p:grpSpPr>
          <a:xfrm>
            <a:off x="306117" y="5791232"/>
            <a:ext cx="1071720" cy="254520"/>
            <a:chOff x="306117" y="5791232"/>
            <a:chExt cx="107172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A87AFF4-282F-30D7-08C2-424A58BBF99B}"/>
                    </a:ext>
                  </a:extLst>
                </p14:cNvPr>
                <p14:cNvContentPartPr/>
                <p14:nvPr/>
              </p14:nvContentPartPr>
              <p14:xfrm>
                <a:off x="306117" y="5833712"/>
                <a:ext cx="155160" cy="1285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A87AFF4-282F-30D7-08C2-424A58BBF99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97477" y="5824712"/>
                  <a:ext cx="1728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0C9D233-A619-AD80-97CB-1EF9155EDD72}"/>
                    </a:ext>
                  </a:extLst>
                </p14:cNvPr>
                <p14:cNvContentPartPr/>
                <p14:nvPr/>
              </p14:nvContentPartPr>
              <p14:xfrm>
                <a:off x="397197" y="5843792"/>
                <a:ext cx="116640" cy="201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0C9D233-A619-AD80-97CB-1EF9155EDD7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88557" y="5834792"/>
                  <a:ext cx="134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D247392-FB3D-8012-52AD-85CB871C89EE}"/>
                    </a:ext>
                  </a:extLst>
                </p14:cNvPr>
                <p14:cNvContentPartPr/>
                <p14:nvPr/>
              </p14:nvContentPartPr>
              <p14:xfrm>
                <a:off x="509877" y="5868632"/>
                <a:ext cx="112680" cy="1616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D247392-FB3D-8012-52AD-85CB871C89EE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0877" y="5859992"/>
                  <a:ext cx="1303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B401AAA-F152-F5E7-FD85-B24303C99EB2}"/>
                    </a:ext>
                  </a:extLst>
                </p14:cNvPr>
                <p14:cNvContentPartPr/>
                <p14:nvPr/>
              </p14:nvContentPartPr>
              <p14:xfrm>
                <a:off x="591597" y="5856752"/>
                <a:ext cx="67680" cy="4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B401AAA-F152-F5E7-FD85-B24303C99EB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82957" y="5848112"/>
                  <a:ext cx="853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723405D-C702-4DCA-1A14-D97859D65149}"/>
                    </a:ext>
                  </a:extLst>
                </p14:cNvPr>
                <p14:cNvContentPartPr/>
                <p14:nvPr/>
              </p14:nvContentPartPr>
              <p14:xfrm>
                <a:off x="662877" y="5833712"/>
                <a:ext cx="153360" cy="168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723405D-C702-4DCA-1A14-D97859D6514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3877" y="5825072"/>
                  <a:ext cx="171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260A5C3-4565-7431-39D9-85463CF043A8}"/>
                    </a:ext>
                  </a:extLst>
                </p14:cNvPr>
                <p14:cNvContentPartPr/>
                <p14:nvPr/>
              </p14:nvContentPartPr>
              <p14:xfrm>
                <a:off x="850437" y="5827232"/>
                <a:ext cx="130320" cy="144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260A5C3-4565-7431-39D9-85463CF043A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1797" y="5818232"/>
                  <a:ext cx="147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6CA30E-E899-7E19-F67A-92C2E91FEEB0}"/>
                    </a:ext>
                  </a:extLst>
                </p14:cNvPr>
                <p14:cNvContentPartPr/>
                <p14:nvPr/>
              </p14:nvContentPartPr>
              <p14:xfrm>
                <a:off x="1036917" y="5791232"/>
                <a:ext cx="159480" cy="180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6CA30E-E899-7E19-F67A-92C2E91FEEB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27917" y="5782232"/>
                  <a:ext cx="177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F8F92D5-B8B2-051F-E625-90F62D1905DE}"/>
                    </a:ext>
                  </a:extLst>
                </p14:cNvPr>
                <p14:cNvContentPartPr/>
                <p14:nvPr/>
              </p14:nvContentPartPr>
              <p14:xfrm>
                <a:off x="1319517" y="5879432"/>
                <a:ext cx="58320" cy="28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F8F92D5-B8B2-051F-E625-90F62D1905D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310517" y="5870432"/>
                  <a:ext cx="7596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5F2967C-74E9-E48A-719D-A7684478FF43}"/>
              </a:ext>
            </a:extLst>
          </p:cNvPr>
          <p:cNvGrpSpPr/>
          <p:nvPr/>
        </p:nvGrpSpPr>
        <p:grpSpPr>
          <a:xfrm>
            <a:off x="1572237" y="5719592"/>
            <a:ext cx="780120" cy="268560"/>
            <a:chOff x="1572237" y="5719592"/>
            <a:chExt cx="7801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2DE2D4-FA5D-206E-9127-5B7B4506FC62}"/>
                    </a:ext>
                  </a:extLst>
                </p14:cNvPr>
                <p14:cNvContentPartPr/>
                <p14:nvPr/>
              </p14:nvContentPartPr>
              <p14:xfrm>
                <a:off x="1572237" y="5810672"/>
                <a:ext cx="8280" cy="68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2DE2D4-FA5D-206E-9127-5B7B4506FC6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563237" y="5801672"/>
                  <a:ext cx="259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47610F0-55E9-EC65-CA35-BB47032B4684}"/>
                    </a:ext>
                  </a:extLst>
                </p14:cNvPr>
                <p14:cNvContentPartPr/>
                <p14:nvPr/>
              </p14:nvContentPartPr>
              <p14:xfrm>
                <a:off x="1587717" y="5742992"/>
                <a:ext cx="11880" cy="220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47610F0-55E9-EC65-CA35-BB47032B468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579077" y="5733992"/>
                  <a:ext cx="295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223FFCE-D1AA-CDBF-6395-53E2168D121A}"/>
                    </a:ext>
                  </a:extLst>
                </p14:cNvPr>
                <p14:cNvContentPartPr/>
                <p14:nvPr/>
              </p14:nvContentPartPr>
              <p14:xfrm>
                <a:off x="1707597" y="5719592"/>
                <a:ext cx="133920" cy="2685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223FFCE-D1AA-CDBF-6395-53E2168D121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698957" y="5710592"/>
                  <a:ext cx="1515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6652CB7-5D0E-88B9-6852-D45711548CE3}"/>
                    </a:ext>
                  </a:extLst>
                </p14:cNvPr>
                <p14:cNvContentPartPr/>
                <p14:nvPr/>
              </p14:nvContentPartPr>
              <p14:xfrm>
                <a:off x="1866717" y="5872952"/>
                <a:ext cx="91440" cy="103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6652CB7-5D0E-88B9-6852-D45711548C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57717" y="5863952"/>
                  <a:ext cx="1090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45C5CD5-DC92-BAEE-B320-3C82D8681112}"/>
                    </a:ext>
                  </a:extLst>
                </p14:cNvPr>
                <p14:cNvContentPartPr/>
                <p14:nvPr/>
              </p14:nvContentPartPr>
              <p14:xfrm>
                <a:off x="1986597" y="5877992"/>
                <a:ext cx="131760" cy="69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45C5CD5-DC92-BAEE-B320-3C82D868111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977597" y="5868992"/>
                  <a:ext cx="149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9A0880C-0AAB-5E9F-63FC-98EC91992CD1}"/>
                    </a:ext>
                  </a:extLst>
                </p14:cNvPr>
                <p14:cNvContentPartPr/>
                <p14:nvPr/>
              </p14:nvContentPartPr>
              <p14:xfrm>
                <a:off x="2148597" y="5816432"/>
                <a:ext cx="203760" cy="116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9A0880C-0AAB-5E9F-63FC-98EC91992CD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39597" y="5807792"/>
                  <a:ext cx="2214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486F37F-EC6F-3E91-6F34-9176263A7D08}"/>
              </a:ext>
            </a:extLst>
          </p:cNvPr>
          <p:cNvGrpSpPr/>
          <p:nvPr/>
        </p:nvGrpSpPr>
        <p:grpSpPr>
          <a:xfrm>
            <a:off x="666477" y="5151512"/>
            <a:ext cx="299520" cy="306720"/>
            <a:chOff x="666477" y="5151512"/>
            <a:chExt cx="29952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588B5C1-E882-A4F4-E287-0EF95D4FC224}"/>
                    </a:ext>
                  </a:extLst>
                </p14:cNvPr>
                <p14:cNvContentPartPr/>
                <p14:nvPr/>
              </p14:nvContentPartPr>
              <p14:xfrm>
                <a:off x="717597" y="5318912"/>
                <a:ext cx="43560" cy="139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588B5C1-E882-A4F4-E287-0EF95D4FC22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08957" y="5310272"/>
                  <a:ext cx="61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222C95C-5CE1-A19B-DE0A-7C02D9CB24CD}"/>
                    </a:ext>
                  </a:extLst>
                </p14:cNvPr>
                <p14:cNvContentPartPr/>
                <p14:nvPr/>
              </p14:nvContentPartPr>
              <p14:xfrm>
                <a:off x="666477" y="5151512"/>
                <a:ext cx="69840" cy="81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222C95C-5CE1-A19B-DE0A-7C02D9CB24C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57837" y="5142872"/>
                  <a:ext cx="87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1F58B75-4CFD-C10E-3A2E-B01C2CB2D1BE}"/>
                    </a:ext>
                  </a:extLst>
                </p14:cNvPr>
                <p14:cNvContentPartPr/>
                <p14:nvPr/>
              </p14:nvContentPartPr>
              <p14:xfrm>
                <a:off x="816597" y="5256992"/>
                <a:ext cx="149400" cy="644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1F58B75-4CFD-C10E-3A2E-B01C2CB2D1B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7957" y="5247992"/>
                  <a:ext cx="16704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7BBC8CF-D2C1-2837-240C-66CBC17B1A77}"/>
              </a:ext>
            </a:extLst>
          </p:cNvPr>
          <p:cNvGrpSpPr/>
          <p:nvPr/>
        </p:nvGrpSpPr>
        <p:grpSpPr>
          <a:xfrm>
            <a:off x="1205397" y="4894112"/>
            <a:ext cx="1326600" cy="391320"/>
            <a:chOff x="1205397" y="4894112"/>
            <a:chExt cx="13266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6FB9797-5AA5-6A3C-3E50-CF803317E33B}"/>
                    </a:ext>
                  </a:extLst>
                </p14:cNvPr>
                <p14:cNvContentPartPr/>
                <p14:nvPr/>
              </p14:nvContentPartPr>
              <p14:xfrm>
                <a:off x="1205397" y="5156192"/>
                <a:ext cx="88560" cy="129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6FB9797-5AA5-6A3C-3E50-CF803317E33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96757" y="5147552"/>
                  <a:ext cx="106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02D0BC5-700A-F942-8595-44D15B91159A}"/>
                    </a:ext>
                  </a:extLst>
                </p14:cNvPr>
                <p14:cNvContentPartPr/>
                <p14:nvPr/>
              </p14:nvContentPartPr>
              <p14:xfrm>
                <a:off x="1316997" y="5092832"/>
                <a:ext cx="290160" cy="125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02D0BC5-700A-F942-8595-44D15B91159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307997" y="5084192"/>
                  <a:ext cx="307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3B32807-9E6E-5FDE-D425-AAFA40700E76}"/>
                    </a:ext>
                  </a:extLst>
                </p14:cNvPr>
                <p14:cNvContentPartPr/>
                <p14:nvPr/>
              </p14:nvContentPartPr>
              <p14:xfrm>
                <a:off x="1750437" y="4961432"/>
                <a:ext cx="189720" cy="210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3B32807-9E6E-5FDE-D425-AAFA40700E7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741437" y="4952792"/>
                  <a:ext cx="207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0FAFED-5783-45D0-9569-5FC0FCB50512}"/>
                    </a:ext>
                  </a:extLst>
                </p14:cNvPr>
                <p14:cNvContentPartPr/>
                <p14:nvPr/>
              </p14:nvContentPartPr>
              <p14:xfrm>
                <a:off x="1980117" y="5043152"/>
                <a:ext cx="75240" cy="101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0FAFED-5783-45D0-9569-5FC0FCB5051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971477" y="5034152"/>
                  <a:ext cx="928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7F7085-9186-C665-78DB-49BD53E0D707}"/>
                    </a:ext>
                  </a:extLst>
                </p14:cNvPr>
                <p14:cNvContentPartPr/>
                <p14:nvPr/>
              </p14:nvContentPartPr>
              <p14:xfrm>
                <a:off x="2094237" y="5032712"/>
                <a:ext cx="139320" cy="88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7F7085-9186-C665-78DB-49BD53E0D70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85597" y="5023712"/>
                  <a:ext cx="156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1F32048-D2CF-A53A-8582-A6E99BD1E97D}"/>
                    </a:ext>
                  </a:extLst>
                </p14:cNvPr>
                <p14:cNvContentPartPr/>
                <p14:nvPr/>
              </p14:nvContentPartPr>
              <p14:xfrm>
                <a:off x="2254797" y="4894112"/>
                <a:ext cx="277200" cy="169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1F32048-D2CF-A53A-8582-A6E99BD1E97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46157" y="4885472"/>
                  <a:ext cx="294840" cy="18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28CD51D-C3BC-B55B-265E-8A3046315EE1}"/>
                  </a:ext>
                </a:extLst>
              </p14:cNvPr>
              <p14:cNvContentPartPr/>
              <p14:nvPr/>
            </p14:nvContentPartPr>
            <p14:xfrm>
              <a:off x="848637" y="6380192"/>
              <a:ext cx="183960" cy="12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28CD51D-C3BC-B55B-265E-8A3046315EE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39637" y="6371192"/>
                <a:ext cx="2016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39567FC-51AA-6B0C-1395-01462D972893}"/>
                  </a:ext>
                </a:extLst>
              </p14:cNvPr>
              <p14:cNvContentPartPr/>
              <p14:nvPr/>
            </p14:nvContentPartPr>
            <p14:xfrm>
              <a:off x="860877" y="6502592"/>
              <a:ext cx="160200" cy="11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39567FC-51AA-6B0C-1395-01462D972893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52237" y="6493952"/>
                <a:ext cx="177840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D96E90D-01DA-441A-5BC3-1DA5E0E18823}"/>
              </a:ext>
            </a:extLst>
          </p:cNvPr>
          <p:cNvGrpSpPr/>
          <p:nvPr/>
        </p:nvGrpSpPr>
        <p:grpSpPr>
          <a:xfrm>
            <a:off x="1346517" y="6308912"/>
            <a:ext cx="1490040" cy="270720"/>
            <a:chOff x="1346517" y="6308912"/>
            <a:chExt cx="14900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BC2C4CB-6050-8769-294F-61B6608694BD}"/>
                    </a:ext>
                  </a:extLst>
                </p14:cNvPr>
                <p14:cNvContentPartPr/>
                <p14:nvPr/>
              </p14:nvContentPartPr>
              <p14:xfrm>
                <a:off x="1357317" y="6345272"/>
                <a:ext cx="155880" cy="124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BC2C4CB-6050-8769-294F-61B6608694B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348677" y="6336272"/>
                  <a:ext cx="173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09DAFD6-3C62-C9EA-C2C1-9F19A56CD02D}"/>
                    </a:ext>
                  </a:extLst>
                </p14:cNvPr>
                <p14:cNvContentPartPr/>
                <p14:nvPr/>
              </p14:nvContentPartPr>
              <p14:xfrm>
                <a:off x="1428957" y="6358232"/>
                <a:ext cx="118800" cy="202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09DAFD6-3C62-C9EA-C2C1-9F19A56CD02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419957" y="6349232"/>
                  <a:ext cx="136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B98E1B9-BF7E-CAD3-BB54-EF205D513D73}"/>
                    </a:ext>
                  </a:extLst>
                </p14:cNvPr>
                <p14:cNvContentPartPr/>
                <p14:nvPr/>
              </p14:nvContentPartPr>
              <p14:xfrm>
                <a:off x="1519317" y="6366152"/>
                <a:ext cx="130680" cy="1908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B98E1B9-BF7E-CAD3-BB54-EF205D513D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510677" y="6357152"/>
                  <a:ext cx="148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B031122-1BBC-3979-0289-652A2C1C0E61}"/>
                    </a:ext>
                  </a:extLst>
                </p14:cNvPr>
                <p14:cNvContentPartPr/>
                <p14:nvPr/>
              </p14:nvContentPartPr>
              <p14:xfrm>
                <a:off x="1603197" y="6352112"/>
                <a:ext cx="174960" cy="26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B031122-1BBC-3979-0289-652A2C1C0E6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594557" y="6343472"/>
                  <a:ext cx="192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AE6DDC3-6355-FE7F-DC43-3A3FB363018D}"/>
                    </a:ext>
                  </a:extLst>
                </p14:cNvPr>
                <p14:cNvContentPartPr/>
                <p14:nvPr/>
              </p14:nvContentPartPr>
              <p14:xfrm>
                <a:off x="1691757" y="6366512"/>
                <a:ext cx="152280" cy="171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AE6DDC3-6355-FE7F-DC43-3A3FB363018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682757" y="6357872"/>
                  <a:ext cx="1699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04089D0-5C9D-A81D-E02B-D9D23A5B77E0}"/>
                    </a:ext>
                  </a:extLst>
                </p14:cNvPr>
                <p14:cNvContentPartPr/>
                <p14:nvPr/>
              </p14:nvContentPartPr>
              <p14:xfrm>
                <a:off x="1847997" y="6357872"/>
                <a:ext cx="165960" cy="150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04089D0-5C9D-A81D-E02B-D9D23A5B77E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839357" y="6349232"/>
                  <a:ext cx="183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41EEE0-9A09-DB73-9CA9-BFACA4DB73C4}"/>
                    </a:ext>
                  </a:extLst>
                </p14:cNvPr>
                <p14:cNvContentPartPr/>
                <p14:nvPr/>
              </p14:nvContentPartPr>
              <p14:xfrm>
                <a:off x="2139957" y="6370472"/>
                <a:ext cx="164160" cy="151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41EEE0-9A09-DB73-9CA9-BFACA4DB73C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131317" y="6361472"/>
                  <a:ext cx="181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A1B42357-A283-A131-F2BF-154C310F51F0}"/>
                    </a:ext>
                  </a:extLst>
                </p14:cNvPr>
                <p14:cNvContentPartPr/>
                <p14:nvPr/>
              </p14:nvContentPartPr>
              <p14:xfrm>
                <a:off x="2423277" y="6444632"/>
                <a:ext cx="3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A1B42357-A283-A131-F2BF-154C310F51F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414637" y="64359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2C7E3E7-75F8-D136-D382-C9921AB5C9D9}"/>
                    </a:ext>
                  </a:extLst>
                </p14:cNvPr>
                <p14:cNvContentPartPr/>
                <p14:nvPr/>
              </p14:nvContentPartPr>
              <p14:xfrm>
                <a:off x="2515077" y="6308912"/>
                <a:ext cx="95400" cy="203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2C7E3E7-75F8-D136-D382-C9921AB5C9D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506077" y="6300272"/>
                  <a:ext cx="1130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A694F0C-D979-9084-5524-7D2078AB2347}"/>
                    </a:ext>
                  </a:extLst>
                </p14:cNvPr>
                <p14:cNvContentPartPr/>
                <p14:nvPr/>
              </p14:nvContentPartPr>
              <p14:xfrm>
                <a:off x="2641797" y="6441752"/>
                <a:ext cx="194760" cy="56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A694F0C-D979-9084-5524-7D2078AB234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33157" y="6433112"/>
                  <a:ext cx="212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3F996BB-B9B6-DB17-918D-5A605A5B9A3A}"/>
                    </a:ext>
                  </a:extLst>
                </p14:cNvPr>
                <p14:cNvContentPartPr/>
                <p14:nvPr/>
              </p14:nvContentPartPr>
              <p14:xfrm>
                <a:off x="1408077" y="6326912"/>
                <a:ext cx="132840" cy="227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3F996BB-B9B6-DB17-918D-5A605A5B9A3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99077" y="6317912"/>
                  <a:ext cx="15048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14D6940-7F7F-E2E5-F29E-C70AF1CEB26D}"/>
                    </a:ext>
                  </a:extLst>
                </p14:cNvPr>
                <p14:cNvContentPartPr/>
                <p14:nvPr/>
              </p14:nvContentPartPr>
              <p14:xfrm>
                <a:off x="1346517" y="6342032"/>
                <a:ext cx="210240" cy="151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14D6940-7F7F-E2E5-F29E-C70AF1CEB26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337877" y="6333032"/>
                  <a:ext cx="227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9E53993-F632-CA4B-2E8B-2F09E19294A1}"/>
                    </a:ext>
                  </a:extLst>
                </p14:cNvPr>
                <p14:cNvContentPartPr/>
                <p14:nvPr/>
              </p14:nvContentPartPr>
              <p14:xfrm>
                <a:off x="1400877" y="6330152"/>
                <a:ext cx="141120" cy="249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9E53993-F632-CA4B-2E8B-2F09E19294A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392237" y="6321152"/>
                  <a:ext cx="158760" cy="26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0ECBAD0-125F-CAE3-4004-E3556700246C}"/>
              </a:ext>
            </a:extLst>
          </p:cNvPr>
          <p:cNvGrpSpPr/>
          <p:nvPr/>
        </p:nvGrpSpPr>
        <p:grpSpPr>
          <a:xfrm>
            <a:off x="4535037" y="5956112"/>
            <a:ext cx="1333440" cy="589320"/>
            <a:chOff x="4535037" y="5956112"/>
            <a:chExt cx="1333440" cy="58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2088E5A-1661-CA3F-963B-FE52D3FC2C8E}"/>
                    </a:ext>
                  </a:extLst>
                </p14:cNvPr>
                <p14:cNvContentPartPr/>
                <p14:nvPr/>
              </p14:nvContentPartPr>
              <p14:xfrm>
                <a:off x="4726197" y="6127472"/>
                <a:ext cx="19080" cy="236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2088E5A-1661-CA3F-963B-FE52D3FC2C8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717197" y="6118832"/>
                  <a:ext cx="367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FD027F7-F2D7-8CE3-4BB5-B4C02321412C}"/>
                    </a:ext>
                  </a:extLst>
                </p14:cNvPr>
                <p14:cNvContentPartPr/>
                <p14:nvPr/>
              </p14:nvContentPartPr>
              <p14:xfrm>
                <a:off x="4788477" y="6149432"/>
                <a:ext cx="154800" cy="184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FD027F7-F2D7-8CE3-4BB5-B4C02321412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779837" y="6140432"/>
                  <a:ext cx="172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450BA27-93DC-1008-DC18-004C1490606A}"/>
                    </a:ext>
                  </a:extLst>
                </p14:cNvPr>
                <p14:cNvContentPartPr/>
                <p14:nvPr/>
              </p14:nvContentPartPr>
              <p14:xfrm>
                <a:off x="5031837" y="6117752"/>
                <a:ext cx="157680" cy="2260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450BA27-93DC-1008-DC18-004C1490606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023197" y="6108752"/>
                  <a:ext cx="1753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A16FAA5-ABEE-E70C-A2C4-6B7B69C11A7E}"/>
                    </a:ext>
                  </a:extLst>
                </p14:cNvPr>
                <p14:cNvContentPartPr/>
                <p14:nvPr/>
              </p14:nvContentPartPr>
              <p14:xfrm>
                <a:off x="5229117" y="6227912"/>
                <a:ext cx="110880" cy="124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A16FAA5-ABEE-E70C-A2C4-6B7B69C11A7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20117" y="6218912"/>
                  <a:ext cx="128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11575F8-271F-559C-7965-41D6F88F4E83}"/>
                    </a:ext>
                  </a:extLst>
                </p14:cNvPr>
                <p14:cNvContentPartPr/>
                <p14:nvPr/>
              </p14:nvContentPartPr>
              <p14:xfrm>
                <a:off x="5337477" y="6276152"/>
                <a:ext cx="174960" cy="249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11575F8-271F-559C-7965-41D6F88F4E8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28477" y="6267512"/>
                  <a:ext cx="1926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E1253D0-0FDD-66D3-9573-128130A3AB88}"/>
                    </a:ext>
                  </a:extLst>
                </p14:cNvPr>
                <p14:cNvContentPartPr/>
                <p14:nvPr/>
              </p14:nvContentPartPr>
              <p14:xfrm>
                <a:off x="5560677" y="6097952"/>
                <a:ext cx="146520" cy="240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E1253D0-0FDD-66D3-9573-128130A3AB8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52037" y="6089312"/>
                  <a:ext cx="164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7964989-4B11-75F0-014D-1940460D0884}"/>
                    </a:ext>
                  </a:extLst>
                </p14:cNvPr>
                <p14:cNvContentPartPr/>
                <p14:nvPr/>
              </p14:nvContentPartPr>
              <p14:xfrm>
                <a:off x="5725197" y="5956112"/>
                <a:ext cx="143280" cy="524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7964989-4B11-75F0-014D-1940460D088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716557" y="5947472"/>
                  <a:ext cx="16092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A83F9FF-485D-6301-8C7F-401F3E2AAC33}"/>
                    </a:ext>
                  </a:extLst>
                </p14:cNvPr>
                <p14:cNvContentPartPr/>
                <p14:nvPr/>
              </p14:nvContentPartPr>
              <p14:xfrm>
                <a:off x="4535037" y="5996432"/>
                <a:ext cx="191520" cy="549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A83F9FF-485D-6301-8C7F-401F3E2AAC3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526037" y="5987432"/>
                  <a:ext cx="209160" cy="56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916D78EF-C53A-732A-D83C-CBABF932A6CF}"/>
              </a:ext>
            </a:extLst>
          </p:cNvPr>
          <p:cNvGrpSpPr/>
          <p:nvPr/>
        </p:nvGrpSpPr>
        <p:grpSpPr>
          <a:xfrm>
            <a:off x="5969997" y="4447352"/>
            <a:ext cx="4008960" cy="2207520"/>
            <a:chOff x="5969997" y="4447352"/>
            <a:chExt cx="4008960" cy="22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CECF5B-D337-6E27-CABB-5A8C42087AF1}"/>
                    </a:ext>
                  </a:extLst>
                </p14:cNvPr>
                <p14:cNvContentPartPr/>
                <p14:nvPr/>
              </p14:nvContentPartPr>
              <p14:xfrm>
                <a:off x="6295437" y="4859912"/>
                <a:ext cx="212400" cy="213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CECF5B-D337-6E27-CABB-5A8C42087AF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286797" y="4851272"/>
                  <a:ext cx="230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F4AB63-36F5-3922-FFE3-7DCA6A1CC9F3}"/>
                    </a:ext>
                  </a:extLst>
                </p14:cNvPr>
                <p14:cNvContentPartPr/>
                <p14:nvPr/>
              </p14:nvContentPartPr>
              <p14:xfrm>
                <a:off x="6560397" y="4838312"/>
                <a:ext cx="28800" cy="152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F4AB63-36F5-3922-FFE3-7DCA6A1CC9F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51757" y="4829312"/>
                  <a:ext cx="46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D6AAC5B-87D1-6064-333D-4C947DDF0976}"/>
                    </a:ext>
                  </a:extLst>
                </p14:cNvPr>
                <p14:cNvContentPartPr/>
                <p14:nvPr/>
              </p14:nvContentPartPr>
              <p14:xfrm>
                <a:off x="6633477" y="4848392"/>
                <a:ext cx="124560" cy="126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D6AAC5B-87D1-6064-333D-4C947DDF097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24837" y="4839752"/>
                  <a:ext cx="1422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C32EFB7-0E6E-0B37-783E-A405A373831F}"/>
                    </a:ext>
                  </a:extLst>
                </p14:cNvPr>
                <p14:cNvContentPartPr/>
                <p14:nvPr/>
              </p14:nvContentPartPr>
              <p14:xfrm>
                <a:off x="6747597" y="4647512"/>
                <a:ext cx="127080" cy="318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C32EFB7-0E6E-0B37-783E-A405A373831F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38597" y="4638872"/>
                  <a:ext cx="1447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704669B-032E-C400-B774-27F199722DDE}"/>
                    </a:ext>
                  </a:extLst>
                </p14:cNvPr>
                <p14:cNvContentPartPr/>
                <p14:nvPr/>
              </p14:nvContentPartPr>
              <p14:xfrm>
                <a:off x="6905637" y="4785032"/>
                <a:ext cx="16776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704669B-032E-C400-B774-27F199722DD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96637" y="4776032"/>
                  <a:ext cx="185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009B294-7B2B-B31A-92BF-192CCE5BB02E}"/>
                    </a:ext>
                  </a:extLst>
                </p14:cNvPr>
                <p14:cNvContentPartPr/>
                <p14:nvPr/>
              </p14:nvContentPartPr>
              <p14:xfrm>
                <a:off x="7099317" y="4732472"/>
                <a:ext cx="15120" cy="151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009B294-7B2B-B31A-92BF-192CCE5BB02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090317" y="4723472"/>
                  <a:ext cx="327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754999C-1AE3-1535-7C38-D8E733E377E0}"/>
                    </a:ext>
                  </a:extLst>
                </p14:cNvPr>
                <p14:cNvContentPartPr/>
                <p14:nvPr/>
              </p14:nvContentPartPr>
              <p14:xfrm>
                <a:off x="7177797" y="4607912"/>
                <a:ext cx="52200" cy="297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754999C-1AE3-1535-7C38-D8E733E377E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168797" y="4598912"/>
                  <a:ext cx="698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E9399E-0A10-DA47-7D9C-2991760D5033}"/>
                    </a:ext>
                  </a:extLst>
                </p14:cNvPr>
                <p14:cNvContentPartPr/>
                <p14:nvPr/>
              </p14:nvContentPartPr>
              <p14:xfrm>
                <a:off x="7241157" y="4628792"/>
                <a:ext cx="64800" cy="348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E9399E-0A10-DA47-7D9C-2991760D503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32157" y="4619792"/>
                  <a:ext cx="824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DC635AB-4820-B5BB-7188-CCE597E89763}"/>
                    </a:ext>
                  </a:extLst>
                </p14:cNvPr>
                <p14:cNvContentPartPr/>
                <p14:nvPr/>
              </p14:nvContentPartPr>
              <p14:xfrm>
                <a:off x="7693677" y="4667672"/>
                <a:ext cx="29520" cy="776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DC635AB-4820-B5BB-7188-CCE597E8976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685037" y="4659032"/>
                  <a:ext cx="47160" cy="7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30A31DD-90AD-D967-E82D-736696EADE66}"/>
                    </a:ext>
                  </a:extLst>
                </p14:cNvPr>
                <p14:cNvContentPartPr/>
                <p14:nvPr/>
              </p14:nvContentPartPr>
              <p14:xfrm>
                <a:off x="7749837" y="5403152"/>
                <a:ext cx="1293480" cy="40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30A31DD-90AD-D967-E82D-736696EADE6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740837" y="5394512"/>
                  <a:ext cx="1311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EAADF96-511B-4F4C-8782-6E5422BA593B}"/>
                    </a:ext>
                  </a:extLst>
                </p14:cNvPr>
                <p14:cNvContentPartPr/>
                <p14:nvPr/>
              </p14:nvContentPartPr>
              <p14:xfrm>
                <a:off x="7992117" y="5313872"/>
                <a:ext cx="20160" cy="273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EAADF96-511B-4F4C-8782-6E5422BA593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983117" y="5305232"/>
                  <a:ext cx="378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873F549-A91C-5208-A929-83C2F94EFEF3}"/>
                    </a:ext>
                  </a:extLst>
                </p14:cNvPr>
                <p14:cNvContentPartPr/>
                <p14:nvPr/>
              </p14:nvContentPartPr>
              <p14:xfrm>
                <a:off x="7818597" y="5692232"/>
                <a:ext cx="23760" cy="235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873F549-A91C-5208-A929-83C2F94EFEF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809597" y="5683232"/>
                  <a:ext cx="41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C35C755-1FF6-BB67-C2EE-8249166DB89D}"/>
                    </a:ext>
                  </a:extLst>
                </p14:cNvPr>
                <p14:cNvContentPartPr/>
                <p14:nvPr/>
              </p14:nvContentPartPr>
              <p14:xfrm>
                <a:off x="7817157" y="5705552"/>
                <a:ext cx="128520" cy="199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C35C755-1FF6-BB67-C2EE-8249166DB89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808517" y="5696552"/>
                  <a:ext cx="1461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39B49C-DB75-AEB8-32EF-4FB9468726AE}"/>
                    </a:ext>
                  </a:extLst>
                </p14:cNvPr>
                <p14:cNvContentPartPr/>
                <p14:nvPr/>
              </p14:nvContentPartPr>
              <p14:xfrm>
                <a:off x="7987797" y="5682512"/>
                <a:ext cx="200520" cy="225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039B49C-DB75-AEB8-32EF-4FB9468726A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979157" y="5673872"/>
                  <a:ext cx="2181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918C768-D60C-2FEF-6542-F649E62EF392}"/>
                    </a:ext>
                  </a:extLst>
                </p14:cNvPr>
                <p14:cNvContentPartPr/>
                <p14:nvPr/>
              </p14:nvContentPartPr>
              <p14:xfrm>
                <a:off x="8015157" y="5800952"/>
                <a:ext cx="75600" cy="13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918C768-D60C-2FEF-6542-F649E62EF39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006517" y="5791952"/>
                  <a:ext cx="932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4C56253-F2F5-DB5B-BF39-A3B800C97574}"/>
                    </a:ext>
                  </a:extLst>
                </p14:cNvPr>
                <p14:cNvContentPartPr/>
                <p14:nvPr/>
              </p14:nvContentPartPr>
              <p14:xfrm>
                <a:off x="7995357" y="5879792"/>
                <a:ext cx="109800" cy="19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4C56253-F2F5-DB5B-BF39-A3B800C9757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986357" y="5871152"/>
                  <a:ext cx="127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F959665-232B-13AE-7722-B5AC3AED0368}"/>
                    </a:ext>
                  </a:extLst>
                </p14:cNvPr>
                <p14:cNvContentPartPr/>
                <p14:nvPr/>
              </p14:nvContentPartPr>
              <p14:xfrm>
                <a:off x="7840557" y="4744352"/>
                <a:ext cx="311400" cy="523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F959665-232B-13AE-7722-B5AC3AED036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831917" y="4735352"/>
                  <a:ext cx="329040" cy="54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52B96A7-6341-CAF3-87B8-A628527EE9DA}"/>
                    </a:ext>
                  </a:extLst>
                </p14:cNvPr>
                <p14:cNvContentPartPr/>
                <p14:nvPr/>
              </p14:nvContentPartPr>
              <p14:xfrm>
                <a:off x="7893117" y="5059352"/>
                <a:ext cx="140400" cy="316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52B96A7-6341-CAF3-87B8-A628527EE9D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884117" y="5050712"/>
                  <a:ext cx="158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F39AF3-05D0-B65A-1EF8-CBCE4236AA54}"/>
                    </a:ext>
                  </a:extLst>
                </p14:cNvPr>
                <p14:cNvContentPartPr/>
                <p14:nvPr/>
              </p14:nvContentPartPr>
              <p14:xfrm>
                <a:off x="7840917" y="4932272"/>
                <a:ext cx="211320" cy="38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F39AF3-05D0-B65A-1EF8-CBCE4236AA5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31917" y="4923632"/>
                  <a:ext cx="2289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010A59D-1AC4-11CD-7492-E9BA23058DF5}"/>
                    </a:ext>
                  </a:extLst>
                </p14:cNvPr>
                <p14:cNvContentPartPr/>
                <p14:nvPr/>
              </p14:nvContentPartPr>
              <p14:xfrm>
                <a:off x="9176517" y="4767752"/>
                <a:ext cx="50400" cy="22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010A59D-1AC4-11CD-7492-E9BA23058DF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167517" y="4758752"/>
                  <a:ext cx="68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994C9E0-76D6-B79D-0515-944D343D9746}"/>
                    </a:ext>
                  </a:extLst>
                </p14:cNvPr>
                <p14:cNvContentPartPr/>
                <p14:nvPr/>
              </p14:nvContentPartPr>
              <p14:xfrm>
                <a:off x="9142317" y="4724192"/>
                <a:ext cx="136080" cy="114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994C9E0-76D6-B79D-0515-944D343D974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133317" y="4715552"/>
                  <a:ext cx="153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8A7E779-64B9-D5F9-083D-1A91CD595DC5}"/>
                    </a:ext>
                  </a:extLst>
                </p14:cNvPr>
                <p14:cNvContentPartPr/>
                <p14:nvPr/>
              </p14:nvContentPartPr>
              <p14:xfrm>
                <a:off x="9311517" y="4709792"/>
                <a:ext cx="111960" cy="97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8A7E779-64B9-D5F9-083D-1A91CD595DC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302877" y="4701152"/>
                  <a:ext cx="1296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E74ECA5-166E-C4F7-5BB1-9CEFA8DD5ABD}"/>
                    </a:ext>
                  </a:extLst>
                </p14:cNvPr>
                <p14:cNvContentPartPr/>
                <p14:nvPr/>
              </p14:nvContentPartPr>
              <p14:xfrm>
                <a:off x="9439677" y="4496312"/>
                <a:ext cx="131760" cy="26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E74ECA5-166E-C4F7-5BB1-9CEFA8DD5AB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431037" y="4487312"/>
                  <a:ext cx="1494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3734FF2-AEC1-52B6-D720-D712E565BE16}"/>
                    </a:ext>
                  </a:extLst>
                </p14:cNvPr>
                <p14:cNvContentPartPr/>
                <p14:nvPr/>
              </p14:nvContentPartPr>
              <p14:xfrm>
                <a:off x="9574677" y="4476512"/>
                <a:ext cx="102240" cy="270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3734FF2-AEC1-52B6-D720-D712E565BE1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565677" y="4467512"/>
                  <a:ext cx="119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1A1AAFB-467E-3FA1-D755-A78253118328}"/>
                    </a:ext>
                  </a:extLst>
                </p14:cNvPr>
                <p14:cNvContentPartPr/>
                <p14:nvPr/>
              </p14:nvContentPartPr>
              <p14:xfrm>
                <a:off x="9711837" y="4447352"/>
                <a:ext cx="38160" cy="273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1A1AAFB-467E-3FA1-D755-A78253118328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702837" y="4438352"/>
                  <a:ext cx="558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763A037-F96D-B7CE-49B3-81D1A7CB950D}"/>
                    </a:ext>
                  </a:extLst>
                </p14:cNvPr>
                <p14:cNvContentPartPr/>
                <p14:nvPr/>
              </p14:nvContentPartPr>
              <p14:xfrm>
                <a:off x="9776277" y="4597112"/>
                <a:ext cx="167760" cy="8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763A037-F96D-B7CE-49B3-81D1A7CB950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67637" y="4588112"/>
                  <a:ext cx="1854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B46F86D-D1AE-7C8F-9123-362748B95715}"/>
                    </a:ext>
                  </a:extLst>
                </p14:cNvPr>
                <p14:cNvContentPartPr/>
                <p14:nvPr/>
              </p14:nvContentPartPr>
              <p14:xfrm>
                <a:off x="9258957" y="4937672"/>
                <a:ext cx="228960" cy="19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B46F86D-D1AE-7C8F-9123-362748B9571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249957" y="4929032"/>
                  <a:ext cx="246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90A2117-40A9-46D7-BD86-164C1D0C92A7}"/>
                    </a:ext>
                  </a:extLst>
                </p14:cNvPr>
                <p14:cNvContentPartPr/>
                <p14:nvPr/>
              </p14:nvContentPartPr>
              <p14:xfrm>
                <a:off x="9521037" y="4754432"/>
                <a:ext cx="457920" cy="273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90A2117-40A9-46D7-BD86-164C1D0C92A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512397" y="4745792"/>
                  <a:ext cx="4755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3D7C4BF-6185-7979-D35B-FE7224416E5E}"/>
                    </a:ext>
                  </a:extLst>
                </p14:cNvPr>
                <p14:cNvContentPartPr/>
                <p14:nvPr/>
              </p14:nvContentPartPr>
              <p14:xfrm>
                <a:off x="5969997" y="5986712"/>
                <a:ext cx="101520" cy="668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3D7C4BF-6185-7979-D35B-FE7224416E5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60997" y="5978072"/>
                  <a:ext cx="11916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5E58E28-1C51-6D33-683F-1853E95C2AC7}"/>
                    </a:ext>
                  </a:extLst>
                </p14:cNvPr>
                <p14:cNvContentPartPr/>
                <p14:nvPr/>
              </p14:nvContentPartPr>
              <p14:xfrm>
                <a:off x="6157917" y="6056552"/>
                <a:ext cx="26280" cy="187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5E58E28-1C51-6D33-683F-1853E95C2AC7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149277" y="6047912"/>
                  <a:ext cx="439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4AA4815-4AC6-45BE-BDD9-ED326D8B8D35}"/>
                    </a:ext>
                  </a:extLst>
                </p14:cNvPr>
                <p14:cNvContentPartPr/>
                <p14:nvPr/>
              </p14:nvContentPartPr>
              <p14:xfrm>
                <a:off x="6332877" y="6057992"/>
                <a:ext cx="113040" cy="223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4AA4815-4AC6-45BE-BDD9-ED326D8B8D3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323877" y="6049352"/>
                  <a:ext cx="1306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387C5E3-CB7C-D706-8999-B0FF87760A0F}"/>
                    </a:ext>
                  </a:extLst>
                </p14:cNvPr>
                <p14:cNvContentPartPr/>
                <p14:nvPr/>
              </p14:nvContentPartPr>
              <p14:xfrm>
                <a:off x="6512157" y="6042152"/>
                <a:ext cx="124200" cy="221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387C5E3-CB7C-D706-8999-B0FF87760A0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503157" y="6033152"/>
                  <a:ext cx="1418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05E687C-418F-8781-4A9C-8FE40F871DCA}"/>
                    </a:ext>
                  </a:extLst>
                </p14:cNvPr>
                <p14:cNvContentPartPr/>
                <p14:nvPr/>
              </p14:nvContentPartPr>
              <p14:xfrm>
                <a:off x="6745077" y="6026312"/>
                <a:ext cx="148320" cy="191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05E687C-418F-8781-4A9C-8FE40F871DC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736437" y="6017672"/>
                  <a:ext cx="165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BC5CDB7-D7D1-CCEB-9D7F-D502EBACE085}"/>
                    </a:ext>
                  </a:extLst>
                </p14:cNvPr>
                <p14:cNvContentPartPr/>
                <p14:nvPr/>
              </p14:nvContentPartPr>
              <p14:xfrm>
                <a:off x="7051077" y="6016592"/>
                <a:ext cx="68760" cy="202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BC5CDB7-D7D1-CCEB-9D7F-D502EBACE08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042077" y="6007952"/>
                  <a:ext cx="86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BFB608F-1E16-218A-2FDD-69B0959D6CB0}"/>
                    </a:ext>
                  </a:extLst>
                </p14:cNvPr>
                <p14:cNvContentPartPr/>
                <p14:nvPr/>
              </p14:nvContentPartPr>
              <p14:xfrm>
                <a:off x="7037397" y="6143672"/>
                <a:ext cx="114480" cy="13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BFB608F-1E16-218A-2FDD-69B0959D6CB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028757" y="6135032"/>
                  <a:ext cx="1321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A4F0BD2-9F74-B08E-38CF-81686C8DFEB2}"/>
                    </a:ext>
                  </a:extLst>
                </p14:cNvPr>
                <p14:cNvContentPartPr/>
                <p14:nvPr/>
              </p14:nvContentPartPr>
              <p14:xfrm>
                <a:off x="7160877" y="6036032"/>
                <a:ext cx="64080" cy="222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A4F0BD2-9F74-B08E-38CF-81686C8DFEB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151877" y="6027392"/>
                  <a:ext cx="817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A21A2F-1AC6-B9C3-659D-6A88DD3241F5}"/>
                    </a:ext>
                  </a:extLst>
                </p14:cNvPr>
                <p14:cNvContentPartPr/>
                <p14:nvPr/>
              </p14:nvContentPartPr>
              <p14:xfrm>
                <a:off x="7160157" y="6188672"/>
                <a:ext cx="123840" cy="140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A21A2F-1AC6-B9C3-659D-6A88DD3241F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151157" y="6179672"/>
                  <a:ext cx="1414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B506A21-AF1F-2661-7680-99572D5D82A3}"/>
                    </a:ext>
                  </a:extLst>
                </p14:cNvPr>
                <p14:cNvContentPartPr/>
                <p14:nvPr/>
              </p14:nvContentPartPr>
              <p14:xfrm>
                <a:off x="7322517" y="6109472"/>
                <a:ext cx="137880" cy="186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B506A21-AF1F-2661-7680-99572D5D82A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313517" y="6100472"/>
                  <a:ext cx="155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C1683F4-E3BB-60EB-42FC-F7407CAB0A58}"/>
                    </a:ext>
                  </a:extLst>
                </p14:cNvPr>
                <p14:cNvContentPartPr/>
                <p14:nvPr/>
              </p14:nvContentPartPr>
              <p14:xfrm>
                <a:off x="7391637" y="5934512"/>
                <a:ext cx="246600" cy="6980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C1683F4-E3BB-60EB-42FC-F7407CAB0A5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382997" y="5925512"/>
                  <a:ext cx="264240" cy="71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90F42C3-E363-4ED5-A0D1-A03EA33A4149}"/>
                  </a:ext>
                </a:extLst>
              </p14:cNvPr>
              <p14:cNvContentPartPr/>
              <p14:nvPr/>
            </p14:nvContentPartPr>
            <p14:xfrm>
              <a:off x="7804197" y="6264272"/>
              <a:ext cx="70920" cy="702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90F42C3-E363-4ED5-A0D1-A03EA33A4149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7795197" y="6255272"/>
                <a:ext cx="8856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176A8F95-9179-9FEE-7C81-4BCF483AB1D8}"/>
              </a:ext>
            </a:extLst>
          </p:cNvPr>
          <p:cNvGrpSpPr/>
          <p:nvPr/>
        </p:nvGrpSpPr>
        <p:grpSpPr>
          <a:xfrm>
            <a:off x="8076357" y="6043952"/>
            <a:ext cx="932040" cy="324000"/>
            <a:chOff x="8076357" y="6043952"/>
            <a:chExt cx="93204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33D9E5F-40C3-BD0D-42FB-1B03DF57F761}"/>
                    </a:ext>
                  </a:extLst>
                </p14:cNvPr>
                <p14:cNvContentPartPr/>
                <p14:nvPr/>
              </p14:nvContentPartPr>
              <p14:xfrm>
                <a:off x="8076357" y="6045392"/>
                <a:ext cx="137880" cy="132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33D9E5F-40C3-BD0D-42FB-1B03DF57F76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067357" y="6036392"/>
                  <a:ext cx="155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42FD556-A5C6-6027-471A-FF3468289431}"/>
                    </a:ext>
                  </a:extLst>
                </p14:cNvPr>
                <p14:cNvContentPartPr/>
                <p14:nvPr/>
              </p14:nvContentPartPr>
              <p14:xfrm>
                <a:off x="8135757" y="6054392"/>
                <a:ext cx="106920" cy="1890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42FD556-A5C6-6027-471A-FF346828943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8127117" y="6045752"/>
                  <a:ext cx="124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AD5288C-3C06-1299-BE7E-BBCF6E2CA6B0}"/>
                    </a:ext>
                  </a:extLst>
                </p14:cNvPr>
                <p14:cNvContentPartPr/>
                <p14:nvPr/>
              </p14:nvContentPartPr>
              <p14:xfrm>
                <a:off x="8267157" y="6198752"/>
                <a:ext cx="12600" cy="32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AD5288C-3C06-1299-BE7E-BBCF6E2CA6B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258157" y="6189752"/>
                  <a:ext cx="30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2A27BDE-8B0A-B54D-B6B6-D90E9B523284}"/>
                    </a:ext>
                  </a:extLst>
                </p14:cNvPr>
                <p14:cNvContentPartPr/>
                <p14:nvPr/>
              </p14:nvContentPartPr>
              <p14:xfrm>
                <a:off x="8358237" y="6061952"/>
                <a:ext cx="55080" cy="1360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2A27BDE-8B0A-B54D-B6B6-D90E9B52328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349597" y="6052952"/>
                  <a:ext cx="727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F492372-EE37-78AF-3229-EA074B6E2F97}"/>
                    </a:ext>
                  </a:extLst>
                </p14:cNvPr>
                <p14:cNvContentPartPr/>
                <p14:nvPr/>
              </p14:nvContentPartPr>
              <p14:xfrm>
                <a:off x="8456157" y="6050072"/>
                <a:ext cx="123120" cy="171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F492372-EE37-78AF-3229-EA074B6E2F9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447157" y="6041072"/>
                  <a:ext cx="140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62E4917-AB2B-CA55-BF9C-98324BE040AC}"/>
                    </a:ext>
                  </a:extLst>
                </p14:cNvPr>
                <p14:cNvContentPartPr/>
                <p14:nvPr/>
              </p14:nvContentPartPr>
              <p14:xfrm>
                <a:off x="8728677" y="6061952"/>
                <a:ext cx="124560" cy="138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62E4917-AB2B-CA55-BF9C-98324BE040A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719677" y="6053312"/>
                  <a:ext cx="1422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F8E1D68-68B8-742A-5F93-2C9A34910EE6}"/>
                    </a:ext>
                  </a:extLst>
                </p14:cNvPr>
                <p14:cNvContentPartPr/>
                <p14:nvPr/>
              </p14:nvContentPartPr>
              <p14:xfrm>
                <a:off x="8698437" y="6043952"/>
                <a:ext cx="309960" cy="19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F8E1D68-68B8-742A-5F93-2C9A34910EE6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689797" y="6034952"/>
                  <a:ext cx="327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C9D9E07-598F-D7D9-3189-742E196486AA}"/>
                    </a:ext>
                  </a:extLst>
                </p14:cNvPr>
                <p14:cNvContentPartPr/>
                <p14:nvPr/>
              </p14:nvContentPartPr>
              <p14:xfrm>
                <a:off x="8149077" y="6344552"/>
                <a:ext cx="793800" cy="234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C9D9E07-598F-D7D9-3189-742E196486A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140077" y="6335552"/>
                  <a:ext cx="81144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43E136E-9E06-830B-88E9-3742F0F5D7AC}"/>
              </a:ext>
            </a:extLst>
          </p:cNvPr>
          <p:cNvGrpSpPr/>
          <p:nvPr/>
        </p:nvGrpSpPr>
        <p:grpSpPr>
          <a:xfrm>
            <a:off x="8075277" y="6483872"/>
            <a:ext cx="648000" cy="317160"/>
            <a:chOff x="8075277" y="6483872"/>
            <a:chExt cx="648000" cy="31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2B9D261-BF75-E49B-110A-5C6222441D6F}"/>
                    </a:ext>
                  </a:extLst>
                </p14:cNvPr>
                <p14:cNvContentPartPr/>
                <p14:nvPr/>
              </p14:nvContentPartPr>
              <p14:xfrm>
                <a:off x="8075277" y="6483872"/>
                <a:ext cx="36720" cy="1962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2B9D261-BF75-E49B-110A-5C6222441D6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66277" y="6475232"/>
                  <a:ext cx="54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33FD51A-C911-F46D-3940-0612E2DD8809}"/>
                    </a:ext>
                  </a:extLst>
                </p14:cNvPr>
                <p14:cNvContentPartPr/>
                <p14:nvPr/>
              </p14:nvContentPartPr>
              <p14:xfrm>
                <a:off x="8144397" y="6570272"/>
                <a:ext cx="110520" cy="230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33FD51A-C911-F46D-3940-0612E2DD880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135757" y="6561272"/>
                  <a:ext cx="128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DAE0802-329B-4F3B-D40A-BE3D03212D0C}"/>
                    </a:ext>
                  </a:extLst>
                </p14:cNvPr>
                <p14:cNvContentPartPr/>
                <p14:nvPr/>
              </p14:nvContentPartPr>
              <p14:xfrm>
                <a:off x="8309277" y="6578912"/>
                <a:ext cx="92880" cy="107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DAE0802-329B-4F3B-D40A-BE3D03212D0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300277" y="6569912"/>
                  <a:ext cx="110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D630A47-8DF4-055A-BA2E-133BCC8104A9}"/>
                    </a:ext>
                  </a:extLst>
                </p14:cNvPr>
                <p14:cNvContentPartPr/>
                <p14:nvPr/>
              </p14:nvContentPartPr>
              <p14:xfrm>
                <a:off x="8403957" y="6597272"/>
                <a:ext cx="120960" cy="107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D630A47-8DF4-055A-BA2E-133BCC8104A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395317" y="6588632"/>
                  <a:ext cx="1386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017C97F-6D54-D25B-2357-DCAB1C5D0C55}"/>
                    </a:ext>
                  </a:extLst>
                </p14:cNvPr>
                <p14:cNvContentPartPr/>
                <p14:nvPr/>
              </p14:nvContentPartPr>
              <p14:xfrm>
                <a:off x="8551557" y="6559112"/>
                <a:ext cx="171720" cy="119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017C97F-6D54-D25B-2357-DCAB1C5D0C5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542557" y="6550112"/>
                  <a:ext cx="18936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7A90482-95B1-C1D4-B456-E30371C7130C}"/>
              </a:ext>
            </a:extLst>
          </p:cNvPr>
          <p:cNvGrpSpPr/>
          <p:nvPr/>
        </p:nvGrpSpPr>
        <p:grpSpPr>
          <a:xfrm>
            <a:off x="8956917" y="6399272"/>
            <a:ext cx="334800" cy="312120"/>
            <a:chOff x="8956917" y="6399272"/>
            <a:chExt cx="33480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8EEDBFA-0398-5574-CA14-9576B6B5962B}"/>
                    </a:ext>
                  </a:extLst>
                </p14:cNvPr>
                <p14:cNvContentPartPr/>
                <p14:nvPr/>
              </p14:nvContentPartPr>
              <p14:xfrm>
                <a:off x="8956917" y="6465152"/>
                <a:ext cx="15120" cy="218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8EEDBFA-0398-5574-CA14-9576B6B5962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947917" y="6456152"/>
                  <a:ext cx="327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05F935A-F097-D5CA-F89B-127F6EA6BDBB}"/>
                    </a:ext>
                  </a:extLst>
                </p14:cNvPr>
                <p14:cNvContentPartPr/>
                <p14:nvPr/>
              </p14:nvContentPartPr>
              <p14:xfrm>
                <a:off x="9033237" y="6399272"/>
                <a:ext cx="64800" cy="93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05F935A-F097-D5CA-F89B-127F6EA6BDB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024597" y="6390632"/>
                  <a:ext cx="82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78A6CB5-0506-6859-9CB1-5669D979849D}"/>
                    </a:ext>
                  </a:extLst>
                </p14:cNvPr>
                <p14:cNvContentPartPr/>
                <p14:nvPr/>
              </p14:nvContentPartPr>
              <p14:xfrm>
                <a:off x="9114597" y="6431312"/>
                <a:ext cx="177120" cy="2800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78A6CB5-0506-6859-9CB1-5669D979849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105597" y="6422672"/>
                  <a:ext cx="194760" cy="29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596A7E3D-57F6-49EB-08E7-C996B206995D}"/>
              </a:ext>
            </a:extLst>
          </p:cNvPr>
          <p:cNvGrpSpPr/>
          <p:nvPr/>
        </p:nvGrpSpPr>
        <p:grpSpPr>
          <a:xfrm>
            <a:off x="3043917" y="4421432"/>
            <a:ext cx="1114920" cy="311040"/>
            <a:chOff x="3043917" y="4421432"/>
            <a:chExt cx="111492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0120392-B66D-806B-3D8D-6DDEE345A4DB}"/>
                    </a:ext>
                  </a:extLst>
                </p14:cNvPr>
                <p14:cNvContentPartPr/>
                <p14:nvPr/>
              </p14:nvContentPartPr>
              <p14:xfrm>
                <a:off x="3076677" y="4434032"/>
                <a:ext cx="120960" cy="236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0120392-B66D-806B-3D8D-6DDEE345A4D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068037" y="4425032"/>
                  <a:ext cx="138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E33DA10-6060-8177-22C3-1C09E120CD45}"/>
                    </a:ext>
                  </a:extLst>
                </p14:cNvPr>
                <p14:cNvContentPartPr/>
                <p14:nvPr/>
              </p14:nvContentPartPr>
              <p14:xfrm>
                <a:off x="3043917" y="4421432"/>
                <a:ext cx="121680" cy="139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E33DA10-6060-8177-22C3-1C09E120CD4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034917" y="4412792"/>
                  <a:ext cx="139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4E6156A-4A17-545E-204D-004B818FCDEA}"/>
                    </a:ext>
                  </a:extLst>
                </p14:cNvPr>
                <p14:cNvContentPartPr/>
                <p14:nvPr/>
              </p14:nvContentPartPr>
              <p14:xfrm>
                <a:off x="3261717" y="4582352"/>
                <a:ext cx="86760" cy="1501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4E6156A-4A17-545E-204D-004B818FCDE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252717" y="4573712"/>
                  <a:ext cx="104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D3975B2-2EF5-D174-DED5-B65FB6456B4C}"/>
                    </a:ext>
                  </a:extLst>
                </p14:cNvPr>
                <p14:cNvContentPartPr/>
                <p14:nvPr/>
              </p14:nvContentPartPr>
              <p14:xfrm>
                <a:off x="3399957" y="4633472"/>
                <a:ext cx="102600" cy="67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D3975B2-2EF5-D174-DED5-B65FB6456B4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391317" y="4624472"/>
                  <a:ext cx="120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2CB28E0-89A3-F1CE-9364-3BDB26D298CC}"/>
                    </a:ext>
                  </a:extLst>
                </p14:cNvPr>
                <p14:cNvContentPartPr/>
                <p14:nvPr/>
              </p14:nvContentPartPr>
              <p14:xfrm>
                <a:off x="3550077" y="4427552"/>
                <a:ext cx="159480" cy="252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2CB28E0-89A3-F1CE-9364-3BDB26D298C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541077" y="4418552"/>
                  <a:ext cx="177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1F4B502-735A-80D8-0968-C7E8CA69C54D}"/>
                    </a:ext>
                  </a:extLst>
                </p14:cNvPr>
                <p14:cNvContentPartPr/>
                <p14:nvPr/>
              </p14:nvContentPartPr>
              <p14:xfrm>
                <a:off x="3709557" y="4537352"/>
                <a:ext cx="129240" cy="1278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1F4B502-735A-80D8-0968-C7E8CA69C54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700917" y="4528352"/>
                  <a:ext cx="1468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AA72BED-68B8-BAB4-8928-BCDF7A022D21}"/>
                    </a:ext>
                  </a:extLst>
                </p14:cNvPr>
                <p14:cNvContentPartPr/>
                <p14:nvPr/>
              </p14:nvContentPartPr>
              <p14:xfrm>
                <a:off x="3812157" y="4489112"/>
                <a:ext cx="47880" cy="108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AA72BED-68B8-BAB4-8928-BCDF7A022D2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803517" y="4480472"/>
                  <a:ext cx="65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8936D4D-4C6C-B7A0-07EF-85E1D1B8AD37}"/>
                    </a:ext>
                  </a:extLst>
                </p14:cNvPr>
                <p14:cNvContentPartPr/>
                <p14:nvPr/>
              </p14:nvContentPartPr>
              <p14:xfrm>
                <a:off x="3909357" y="4508192"/>
                <a:ext cx="113400" cy="946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8936D4D-4C6C-B7A0-07EF-85E1D1B8AD37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00717" y="4499192"/>
                  <a:ext cx="131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20D09CB-2749-C0A7-6AD7-4CAA299672AE}"/>
                    </a:ext>
                  </a:extLst>
                </p14:cNvPr>
                <p14:cNvContentPartPr/>
                <p14:nvPr/>
              </p14:nvContentPartPr>
              <p14:xfrm>
                <a:off x="4040037" y="4466072"/>
                <a:ext cx="118800" cy="117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20D09CB-2749-C0A7-6AD7-4CAA299672A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031397" y="4457432"/>
                  <a:ext cx="13644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4E686BF-6E24-645B-B767-EA242917640E}"/>
              </a:ext>
            </a:extLst>
          </p:cNvPr>
          <p:cNvGrpSpPr/>
          <p:nvPr/>
        </p:nvGrpSpPr>
        <p:grpSpPr>
          <a:xfrm>
            <a:off x="3572757" y="6165272"/>
            <a:ext cx="370800" cy="186840"/>
            <a:chOff x="3572757" y="6165272"/>
            <a:chExt cx="37080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0914911C-4D75-C4BE-D2FE-AECDBC2FCBBA}"/>
                    </a:ext>
                  </a:extLst>
                </p14:cNvPr>
                <p14:cNvContentPartPr/>
                <p14:nvPr/>
              </p14:nvContentPartPr>
              <p14:xfrm>
                <a:off x="3572757" y="6165272"/>
                <a:ext cx="358200" cy="59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0914911C-4D75-C4BE-D2FE-AECDBC2FCBB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564117" y="6156632"/>
                  <a:ext cx="375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29C634C-585D-C9BD-FBFA-603C28F79BE8}"/>
                    </a:ext>
                  </a:extLst>
                </p14:cNvPr>
                <p14:cNvContentPartPr/>
                <p14:nvPr/>
              </p14:nvContentPartPr>
              <p14:xfrm>
                <a:off x="3623877" y="6317192"/>
                <a:ext cx="319680" cy="34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29C634C-585D-C9BD-FBFA-603C28F79BE8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615237" y="6308192"/>
                  <a:ext cx="3373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76F0F1A-E72A-C48C-6A06-FDA21D8860AB}"/>
              </a:ext>
            </a:extLst>
          </p:cNvPr>
          <p:cNvGrpSpPr/>
          <p:nvPr/>
        </p:nvGrpSpPr>
        <p:grpSpPr>
          <a:xfrm>
            <a:off x="3548277" y="5677112"/>
            <a:ext cx="250200" cy="370080"/>
            <a:chOff x="3548277" y="5677112"/>
            <a:chExt cx="25020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93B136C-2ADE-9995-4D24-D3DB790296FB}"/>
                    </a:ext>
                  </a:extLst>
                </p14:cNvPr>
                <p14:cNvContentPartPr/>
                <p14:nvPr/>
              </p14:nvContentPartPr>
              <p14:xfrm>
                <a:off x="3548277" y="5677112"/>
                <a:ext cx="250200" cy="2610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93B136C-2ADE-9995-4D24-D3DB790296F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39637" y="5668112"/>
                  <a:ext cx="26784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57A6CDA-04C8-B73C-0F8F-EA0A4B96CDFB}"/>
                    </a:ext>
                  </a:extLst>
                </p14:cNvPr>
                <p14:cNvContentPartPr/>
                <p14:nvPr/>
              </p14:nvContentPartPr>
              <p14:xfrm>
                <a:off x="3677517" y="6005072"/>
                <a:ext cx="53280" cy="42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57A6CDA-04C8-B73C-0F8F-EA0A4B96CDF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668877" y="5996432"/>
                  <a:ext cx="709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4EA5499-05E2-E354-2A8D-C2D0CC075F6D}"/>
              </a:ext>
            </a:extLst>
          </p:cNvPr>
          <p:cNvGrpSpPr/>
          <p:nvPr/>
        </p:nvGrpSpPr>
        <p:grpSpPr>
          <a:xfrm>
            <a:off x="2956797" y="5811032"/>
            <a:ext cx="115200" cy="452880"/>
            <a:chOff x="2956797" y="5811032"/>
            <a:chExt cx="115200" cy="45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6F3A0C9-2864-BEA1-4297-99AEAA4153C5}"/>
                    </a:ext>
                  </a:extLst>
                </p14:cNvPr>
                <p14:cNvContentPartPr/>
                <p14:nvPr/>
              </p14:nvContentPartPr>
              <p14:xfrm>
                <a:off x="2977317" y="5811032"/>
                <a:ext cx="76320" cy="387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6F3A0C9-2864-BEA1-4297-99AEAA4153C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2968677" y="5802392"/>
                  <a:ext cx="939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B3A9DA4-8193-57AA-7862-2D72E71741B2}"/>
                    </a:ext>
                  </a:extLst>
                </p14:cNvPr>
                <p14:cNvContentPartPr/>
                <p14:nvPr/>
              </p14:nvContentPartPr>
              <p14:xfrm>
                <a:off x="2956797" y="6115232"/>
                <a:ext cx="115200" cy="148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B3A9DA4-8193-57AA-7862-2D72E71741B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948157" y="6106592"/>
                  <a:ext cx="13284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A71AE552-D9C2-F475-0A89-C60DAA2622CA}"/>
              </a:ext>
            </a:extLst>
          </p:cNvPr>
          <p:cNvGrpSpPr/>
          <p:nvPr/>
        </p:nvGrpSpPr>
        <p:grpSpPr>
          <a:xfrm>
            <a:off x="2738997" y="4941272"/>
            <a:ext cx="1342440" cy="699840"/>
            <a:chOff x="2738997" y="4941272"/>
            <a:chExt cx="1342440" cy="69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FC0E97C-A59B-D78E-89C6-0A00A7B04293}"/>
                    </a:ext>
                  </a:extLst>
                </p14:cNvPr>
                <p14:cNvContentPartPr/>
                <p14:nvPr/>
              </p14:nvContentPartPr>
              <p14:xfrm>
                <a:off x="2787237" y="5463632"/>
                <a:ext cx="81000" cy="1774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FC0E97C-A59B-D78E-89C6-0A00A7B0429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778597" y="5454992"/>
                  <a:ext cx="98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7C5A4F5-3320-94FE-5C9E-7D71CBD0D466}"/>
                    </a:ext>
                  </a:extLst>
                </p14:cNvPr>
                <p14:cNvContentPartPr/>
                <p14:nvPr/>
              </p14:nvContentPartPr>
              <p14:xfrm>
                <a:off x="2847717" y="5407832"/>
                <a:ext cx="69480" cy="1868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7C5A4F5-3320-94FE-5C9E-7D71CBD0D46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838717" y="5398832"/>
                  <a:ext cx="871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CD6FE37-73B3-2A4A-6748-529800C738E1}"/>
                    </a:ext>
                  </a:extLst>
                </p14:cNvPr>
                <p14:cNvContentPartPr/>
                <p14:nvPr/>
              </p14:nvContentPartPr>
              <p14:xfrm>
                <a:off x="2738997" y="5491712"/>
                <a:ext cx="217800" cy="1490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CD6FE37-73B3-2A4A-6748-529800C738E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729997" y="5483072"/>
                  <a:ext cx="235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C85861F-37F3-EF01-7BFC-DAF3C9CEBFBD}"/>
                    </a:ext>
                  </a:extLst>
                </p14:cNvPr>
                <p14:cNvContentPartPr/>
                <p14:nvPr/>
              </p14:nvContentPartPr>
              <p14:xfrm>
                <a:off x="3051837" y="5283272"/>
                <a:ext cx="249840" cy="349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C85861F-37F3-EF01-7BFC-DAF3C9CEBFB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043197" y="5274272"/>
                  <a:ext cx="2674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066978F-1C21-D2FF-5596-F605365D8401}"/>
                    </a:ext>
                  </a:extLst>
                </p14:cNvPr>
                <p14:cNvContentPartPr/>
                <p14:nvPr/>
              </p14:nvContentPartPr>
              <p14:xfrm>
                <a:off x="3280077" y="5228912"/>
                <a:ext cx="213480" cy="187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066978F-1C21-D2FF-5596-F605365D840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271077" y="5219912"/>
                  <a:ext cx="231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E0C1D8F-DCA4-33A0-FD20-4ADBD6839AA3}"/>
                    </a:ext>
                  </a:extLst>
                </p14:cNvPr>
                <p14:cNvContentPartPr/>
                <p14:nvPr/>
              </p14:nvContentPartPr>
              <p14:xfrm>
                <a:off x="3482397" y="5222432"/>
                <a:ext cx="226440" cy="1400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E0C1D8F-DCA4-33A0-FD20-4ADBD6839AA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473757" y="5213792"/>
                  <a:ext cx="244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0A55146-7FE3-7073-C3C0-3F7BF61ADFFB}"/>
                    </a:ext>
                  </a:extLst>
                </p14:cNvPr>
                <p14:cNvContentPartPr/>
                <p14:nvPr/>
              </p14:nvContentPartPr>
              <p14:xfrm>
                <a:off x="3698037" y="5139272"/>
                <a:ext cx="73080" cy="1220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0A55146-7FE3-7073-C3C0-3F7BF61ADFF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89397" y="5130272"/>
                  <a:ext cx="90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71CC60A9-AA61-F0B3-742B-1A133A5F069A}"/>
                    </a:ext>
                  </a:extLst>
                </p14:cNvPr>
                <p14:cNvContentPartPr/>
                <p14:nvPr/>
              </p14:nvContentPartPr>
              <p14:xfrm>
                <a:off x="3798477" y="5085632"/>
                <a:ext cx="145440" cy="1728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71CC60A9-AA61-F0B3-742B-1A133A5F069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789837" y="5076632"/>
                  <a:ext cx="163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16F40F6-21A3-6386-6272-683C65E393A6}"/>
                    </a:ext>
                  </a:extLst>
                </p14:cNvPr>
                <p14:cNvContentPartPr/>
                <p14:nvPr/>
              </p14:nvContentPartPr>
              <p14:xfrm>
                <a:off x="3924477" y="4941272"/>
                <a:ext cx="111600" cy="126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16F40F6-21A3-6386-6272-683C65E393A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915837" y="4932632"/>
                  <a:ext cx="129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23BCB83-2093-92D2-10AF-2D1ED485C0B5}"/>
                    </a:ext>
                  </a:extLst>
                </p14:cNvPr>
                <p14:cNvContentPartPr/>
                <p14:nvPr/>
              </p14:nvContentPartPr>
              <p14:xfrm>
                <a:off x="4069197" y="5113352"/>
                <a:ext cx="12240" cy="478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23BCB83-2093-92D2-10AF-2D1ED485C0B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060557" y="5104352"/>
                  <a:ext cx="29880" cy="65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542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6F4D58-EFD1-46D1-B44C-70DBED890CAE}"/>
              </a:ext>
            </a:extLst>
          </p:cNvPr>
          <p:cNvSpPr txBox="1"/>
          <p:nvPr/>
        </p:nvSpPr>
        <p:spPr>
          <a:xfrm>
            <a:off x="8709" y="0"/>
            <a:ext cx="8419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are some types of energy?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058F5D-18E6-B96F-76B7-BC79AE3BDFFB}"/>
              </a:ext>
            </a:extLst>
          </p:cNvPr>
          <p:cNvSpPr txBox="1"/>
          <p:nvPr/>
        </p:nvSpPr>
        <p:spPr>
          <a:xfrm>
            <a:off x="552090" y="862744"/>
            <a:ext cx="1109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Type		Example		How you know it’s there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D36208-75CD-9D6F-DDB6-C9FEA2584458}"/>
              </a:ext>
            </a:extLst>
          </p:cNvPr>
          <p:cNvGrpSpPr/>
          <p:nvPr/>
        </p:nvGrpSpPr>
        <p:grpSpPr>
          <a:xfrm>
            <a:off x="283957" y="1649769"/>
            <a:ext cx="1335600" cy="424080"/>
            <a:chOff x="283957" y="1649769"/>
            <a:chExt cx="1335600" cy="4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0AD5A91-359E-9120-9149-52836CF1A7EC}"/>
                    </a:ext>
                  </a:extLst>
                </p14:cNvPr>
                <p14:cNvContentPartPr/>
                <p14:nvPr/>
              </p14:nvContentPartPr>
              <p14:xfrm>
                <a:off x="353797" y="1814289"/>
                <a:ext cx="12600" cy="259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0AD5A91-359E-9120-9149-52836CF1A7E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4797" y="1805649"/>
                  <a:ext cx="302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7C4E9D-897E-3EB9-BCA2-3808D87DCE36}"/>
                    </a:ext>
                  </a:extLst>
                </p14:cNvPr>
                <p14:cNvContentPartPr/>
                <p14:nvPr/>
              </p14:nvContentPartPr>
              <p14:xfrm>
                <a:off x="283957" y="1745889"/>
                <a:ext cx="203040" cy="175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7C4E9D-897E-3EB9-BCA2-3808D87DCE3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5317" y="1737249"/>
                  <a:ext cx="220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15EF1D-BE83-CC78-D7C3-CE03F733C9D5}"/>
                    </a:ext>
                  </a:extLst>
                </p14:cNvPr>
                <p14:cNvContentPartPr/>
                <p14:nvPr/>
              </p14:nvContentPartPr>
              <p14:xfrm>
                <a:off x="515437" y="1804209"/>
                <a:ext cx="90360" cy="128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15EF1D-BE83-CC78-D7C3-CE03F733C9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6797" y="1795569"/>
                  <a:ext cx="108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67C2E66-E62A-6AC4-EAB5-373CA39DA391}"/>
                    </a:ext>
                  </a:extLst>
                </p14:cNvPr>
                <p14:cNvContentPartPr/>
                <p14:nvPr/>
              </p14:nvContentPartPr>
              <p14:xfrm>
                <a:off x="710917" y="1649769"/>
                <a:ext cx="25560" cy="30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67C2E66-E62A-6AC4-EAB5-373CA39DA3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2277" y="1641129"/>
                  <a:ext cx="4320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1218759-02DE-276E-FE60-E4E2A281AE56}"/>
                    </a:ext>
                  </a:extLst>
                </p14:cNvPr>
                <p14:cNvContentPartPr/>
                <p14:nvPr/>
              </p14:nvContentPartPr>
              <p14:xfrm>
                <a:off x="656557" y="1817169"/>
                <a:ext cx="82080" cy="25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1218759-02DE-276E-FE60-E4E2A281AE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7557" y="1808169"/>
                  <a:ext cx="99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4824FBB-CC4F-BB17-09FB-65A1127CB315}"/>
                    </a:ext>
                  </a:extLst>
                </p14:cNvPr>
                <p14:cNvContentPartPr/>
                <p14:nvPr/>
              </p14:nvContentPartPr>
              <p14:xfrm>
                <a:off x="812077" y="1795209"/>
                <a:ext cx="82800" cy="147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4824FBB-CC4F-BB17-09FB-65A1127CB31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3077" y="1786569"/>
                  <a:ext cx="100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07DAAC3-08F0-0095-D8EA-B6A376B8CA9D}"/>
                    </a:ext>
                  </a:extLst>
                </p14:cNvPr>
                <p14:cNvContentPartPr/>
                <p14:nvPr/>
              </p14:nvContentPartPr>
              <p14:xfrm>
                <a:off x="982717" y="1815009"/>
                <a:ext cx="115920" cy="126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07DAAC3-08F0-0095-D8EA-B6A376B8CA9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74077" y="1806369"/>
                  <a:ext cx="133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27B294-5DAA-2C55-471F-114A22A4C7A2}"/>
                    </a:ext>
                  </a:extLst>
                </p14:cNvPr>
                <p14:cNvContentPartPr/>
                <p14:nvPr/>
              </p14:nvContentPartPr>
              <p14:xfrm>
                <a:off x="1151917" y="1669929"/>
                <a:ext cx="16560" cy="245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27B294-5DAA-2C55-471F-114A22A4C7A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42917" y="1661289"/>
                  <a:ext cx="342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0B07261-0AF1-1486-C779-24ED1B345A24}"/>
                    </a:ext>
                  </a:extLst>
                </p14:cNvPr>
                <p14:cNvContentPartPr/>
                <p14:nvPr/>
              </p14:nvContentPartPr>
              <p14:xfrm>
                <a:off x="1105837" y="1747689"/>
                <a:ext cx="167760" cy="163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0B07261-0AF1-1486-C779-24ED1B345A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97197" y="1738689"/>
                  <a:ext cx="185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DD6CDBC-649C-6090-F9F1-AFB4CECD36DB}"/>
                    </a:ext>
                  </a:extLst>
                </p14:cNvPr>
                <p14:cNvContentPartPr/>
                <p14:nvPr/>
              </p14:nvContentPartPr>
              <p14:xfrm>
                <a:off x="1304197" y="1716729"/>
                <a:ext cx="315360" cy="270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DD6CDBC-649C-6090-F9F1-AFB4CECD36D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295197" y="1707729"/>
                  <a:ext cx="33300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A0E368-1F9E-ABC2-B04B-81D867D5C8BB}"/>
              </a:ext>
            </a:extLst>
          </p:cNvPr>
          <p:cNvGrpSpPr/>
          <p:nvPr/>
        </p:nvGrpSpPr>
        <p:grpSpPr>
          <a:xfrm>
            <a:off x="362437" y="2374449"/>
            <a:ext cx="928080" cy="381960"/>
            <a:chOff x="362437" y="2374449"/>
            <a:chExt cx="92808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A5B240-DB1C-5985-6CCD-9DF59DA1FA41}"/>
                    </a:ext>
                  </a:extLst>
                </p14:cNvPr>
                <p14:cNvContentPartPr/>
                <p14:nvPr/>
              </p14:nvContentPartPr>
              <p14:xfrm>
                <a:off x="362437" y="2478849"/>
                <a:ext cx="151200" cy="27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A5B240-DB1C-5985-6CCD-9DF59DA1FA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3797" y="2470209"/>
                  <a:ext cx="168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658F89-E632-116F-BD90-F51168DACC92}"/>
                    </a:ext>
                  </a:extLst>
                </p14:cNvPr>
                <p14:cNvContentPartPr/>
                <p14:nvPr/>
              </p14:nvContentPartPr>
              <p14:xfrm>
                <a:off x="551797" y="2580729"/>
                <a:ext cx="106560" cy="119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658F89-E632-116F-BD90-F51168DACC9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3157" y="2572089"/>
                  <a:ext cx="124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8A4973C-D770-FEDC-5C82-6AACFF29D889}"/>
                    </a:ext>
                  </a:extLst>
                </p14:cNvPr>
                <p14:cNvContentPartPr/>
                <p14:nvPr/>
              </p14:nvContentPartPr>
              <p14:xfrm>
                <a:off x="757717" y="2374449"/>
                <a:ext cx="3960" cy="292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8A4973C-D770-FEDC-5C82-6AACFF29D8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48717" y="2365809"/>
                  <a:ext cx="216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24CA72-A7A2-DF40-B157-B5F25027CF4D}"/>
                    </a:ext>
                  </a:extLst>
                </p14:cNvPr>
                <p14:cNvContentPartPr/>
                <p14:nvPr/>
              </p14:nvContentPartPr>
              <p14:xfrm>
                <a:off x="817477" y="2554809"/>
                <a:ext cx="145080" cy="119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24CA72-A7A2-DF40-B157-B5F25027CF4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08477" y="2546169"/>
                  <a:ext cx="162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D1196AD-5E93-5471-9F9A-A0C1C73E23B5}"/>
                    </a:ext>
                  </a:extLst>
                </p14:cNvPr>
                <p14:cNvContentPartPr/>
                <p14:nvPr/>
              </p14:nvContentPartPr>
              <p14:xfrm>
                <a:off x="1026277" y="2586489"/>
                <a:ext cx="264240" cy="95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D1196AD-5E93-5471-9F9A-A0C1C73E23B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17637" y="2577849"/>
                  <a:ext cx="2818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B23D6E7-CBDE-5F4B-073A-6F6CA975834F}"/>
                    </a:ext>
                  </a:extLst>
                </p14:cNvPr>
                <p14:cNvContentPartPr/>
                <p14:nvPr/>
              </p14:nvContentPartPr>
              <p14:xfrm>
                <a:off x="733237" y="2403249"/>
                <a:ext cx="37800" cy="314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B23D6E7-CBDE-5F4B-073A-6F6CA975834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24597" y="2394609"/>
                  <a:ext cx="5544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EAE125B-07B7-A39E-CFDB-51844B1625B6}"/>
              </a:ext>
            </a:extLst>
          </p:cNvPr>
          <p:cNvGrpSpPr/>
          <p:nvPr/>
        </p:nvGrpSpPr>
        <p:grpSpPr>
          <a:xfrm>
            <a:off x="432277" y="3104889"/>
            <a:ext cx="1037160" cy="330480"/>
            <a:chOff x="432277" y="3104889"/>
            <a:chExt cx="103716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F3D148A-C0FA-3721-A090-6C79C7240528}"/>
                    </a:ext>
                  </a:extLst>
                </p14:cNvPr>
                <p14:cNvContentPartPr/>
                <p14:nvPr/>
              </p14:nvContentPartPr>
              <p14:xfrm>
                <a:off x="432277" y="3104889"/>
                <a:ext cx="25560" cy="330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F3D148A-C0FA-3721-A090-6C79C724052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23637" y="3096249"/>
                  <a:ext cx="432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1461D88-7070-E6B1-7870-A6067D3BE445}"/>
                    </a:ext>
                  </a:extLst>
                </p14:cNvPr>
                <p14:cNvContentPartPr/>
                <p14:nvPr/>
              </p14:nvContentPartPr>
              <p14:xfrm>
                <a:off x="468997" y="3109569"/>
                <a:ext cx="148680" cy="288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1461D88-7070-E6B1-7870-A6067D3BE4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60357" y="3100569"/>
                  <a:ext cx="1663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B2C0B1-088B-AB2E-CE25-98B5D8686288}"/>
                    </a:ext>
                  </a:extLst>
                </p14:cNvPr>
                <p14:cNvContentPartPr/>
                <p14:nvPr/>
              </p14:nvContentPartPr>
              <p14:xfrm>
                <a:off x="658357" y="3162849"/>
                <a:ext cx="26640" cy="180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B2C0B1-088B-AB2E-CE25-98B5D86862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9357" y="3154209"/>
                  <a:ext cx="442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7B282E6-58A6-AEFF-4EEB-5E877BB97D86}"/>
                    </a:ext>
                  </a:extLst>
                </p14:cNvPr>
                <p14:cNvContentPartPr/>
                <p14:nvPr/>
              </p14:nvContentPartPr>
              <p14:xfrm>
                <a:off x="710917" y="3241689"/>
                <a:ext cx="271440" cy="113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7B282E6-58A6-AEFF-4EEB-5E877BB97D8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2277" y="3233049"/>
                  <a:ext cx="2890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CA2134A-1AA5-B779-430C-06A8BEEFA1AE}"/>
                    </a:ext>
                  </a:extLst>
                </p14:cNvPr>
                <p14:cNvContentPartPr/>
                <p14:nvPr/>
              </p14:nvContentPartPr>
              <p14:xfrm>
                <a:off x="1035277" y="3250689"/>
                <a:ext cx="130680" cy="78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CA2134A-1AA5-B779-430C-06A8BEEFA1A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26277" y="3242049"/>
                  <a:ext cx="148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3E9FAE2-3252-759F-B63B-C43498DA85A3}"/>
                    </a:ext>
                  </a:extLst>
                </p14:cNvPr>
                <p14:cNvContentPartPr/>
                <p14:nvPr/>
              </p14:nvContentPartPr>
              <p14:xfrm>
                <a:off x="1021957" y="3129729"/>
                <a:ext cx="17280" cy="253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3E9FAE2-3252-759F-B63B-C43498DA85A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13317" y="3120729"/>
                  <a:ext cx="349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A2F5972-20C1-C007-B758-4B5FCADBF57E}"/>
                    </a:ext>
                  </a:extLst>
                </p14:cNvPr>
                <p14:cNvContentPartPr/>
                <p14:nvPr/>
              </p14:nvContentPartPr>
              <p14:xfrm>
                <a:off x="1026637" y="3267609"/>
                <a:ext cx="110160" cy="13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A2F5972-20C1-C007-B758-4B5FCADBF57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17637" y="3258609"/>
                  <a:ext cx="127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61277E1-B44D-B53F-A534-F2EA9CBCECDD}"/>
                    </a:ext>
                  </a:extLst>
                </p14:cNvPr>
                <p14:cNvContentPartPr/>
                <p14:nvPr/>
              </p14:nvContentPartPr>
              <p14:xfrm>
                <a:off x="1222117" y="3198489"/>
                <a:ext cx="28440" cy="178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61277E1-B44D-B53F-A534-F2EA9CBCECD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213117" y="3189849"/>
                  <a:ext cx="46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ED406A3-8F26-66A7-9ED0-39E59172349A}"/>
                    </a:ext>
                  </a:extLst>
                </p14:cNvPr>
                <p14:cNvContentPartPr/>
                <p14:nvPr/>
              </p14:nvContentPartPr>
              <p14:xfrm>
                <a:off x="1366117" y="3263289"/>
                <a:ext cx="103320" cy="115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ED406A3-8F26-66A7-9ED0-39E59172349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357477" y="3254289"/>
                  <a:ext cx="12096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1CECA5-A9F1-2CAE-6F9C-611C61DDE175}"/>
              </a:ext>
            </a:extLst>
          </p:cNvPr>
          <p:cNvGrpSpPr/>
          <p:nvPr/>
        </p:nvGrpSpPr>
        <p:grpSpPr>
          <a:xfrm>
            <a:off x="322117" y="3897969"/>
            <a:ext cx="1301040" cy="384840"/>
            <a:chOff x="322117" y="3897969"/>
            <a:chExt cx="130104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00EE615-D717-86FA-D020-B0C014D0CCD2}"/>
                    </a:ext>
                  </a:extLst>
                </p14:cNvPr>
                <p14:cNvContentPartPr/>
                <p14:nvPr/>
              </p14:nvContentPartPr>
              <p14:xfrm>
                <a:off x="419317" y="3917409"/>
                <a:ext cx="21600" cy="3654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00EE615-D717-86FA-D020-B0C014D0CCD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0317" y="3908769"/>
                  <a:ext cx="3924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9F90C45-75D2-EC34-009D-9A34717A0D32}"/>
                    </a:ext>
                  </a:extLst>
                </p14:cNvPr>
                <p14:cNvContentPartPr/>
                <p14:nvPr/>
              </p14:nvContentPartPr>
              <p14:xfrm>
                <a:off x="322117" y="4029369"/>
                <a:ext cx="287640" cy="110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9F90C45-75D2-EC34-009D-9A34717A0D3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3117" y="4020729"/>
                  <a:ext cx="3052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E601E66-063D-B7A7-6641-AA8DD689D267}"/>
                    </a:ext>
                  </a:extLst>
                </p14:cNvPr>
                <p14:cNvContentPartPr/>
                <p14:nvPr/>
              </p14:nvContentPartPr>
              <p14:xfrm>
                <a:off x="574837" y="3897969"/>
                <a:ext cx="301680" cy="346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E601E66-063D-B7A7-6641-AA8DD689D26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5837" y="3888969"/>
                  <a:ext cx="319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3F6187D-FA28-06F1-3BFF-ECF460EA7795}"/>
                    </a:ext>
                  </a:extLst>
                </p14:cNvPr>
                <p14:cNvContentPartPr/>
                <p14:nvPr/>
              </p14:nvContentPartPr>
              <p14:xfrm>
                <a:off x="895237" y="4084089"/>
                <a:ext cx="74880" cy="137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3F6187D-FA28-06F1-3BFF-ECF460EA779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86237" y="4075089"/>
                  <a:ext cx="925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1730BB8-D47D-A8F1-3AA7-0C91F51F29E7}"/>
                    </a:ext>
                  </a:extLst>
                </p14:cNvPr>
                <p14:cNvContentPartPr/>
                <p14:nvPr/>
              </p14:nvContentPartPr>
              <p14:xfrm>
                <a:off x="1005757" y="4090569"/>
                <a:ext cx="196200" cy="127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1730BB8-D47D-A8F1-3AA7-0C91F51F29E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97117" y="4081569"/>
                  <a:ext cx="2138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BA792DC-19AD-26F0-8A41-116BB9B75E35}"/>
                    </a:ext>
                  </a:extLst>
                </p14:cNvPr>
                <p14:cNvContentPartPr/>
                <p14:nvPr/>
              </p14:nvContentPartPr>
              <p14:xfrm>
                <a:off x="1229677" y="3945489"/>
                <a:ext cx="393480" cy="303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BA792DC-19AD-26F0-8A41-116BB9B75E3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20677" y="3936849"/>
                  <a:ext cx="41112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D7F10A-4724-C652-25D7-9AA897538C9A}"/>
              </a:ext>
            </a:extLst>
          </p:cNvPr>
          <p:cNvGrpSpPr/>
          <p:nvPr/>
        </p:nvGrpSpPr>
        <p:grpSpPr>
          <a:xfrm>
            <a:off x="403477" y="4553169"/>
            <a:ext cx="1406160" cy="1087920"/>
            <a:chOff x="403477" y="4553169"/>
            <a:chExt cx="1406160" cy="10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0FC0736-ECA2-A725-CCDD-6BC407342847}"/>
                    </a:ext>
                  </a:extLst>
                </p14:cNvPr>
                <p14:cNvContentPartPr/>
                <p14:nvPr/>
              </p14:nvContentPartPr>
              <p14:xfrm>
                <a:off x="403477" y="4721289"/>
                <a:ext cx="134640" cy="552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0FC0736-ECA2-A725-CCDD-6BC40734284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94477" y="4712289"/>
                  <a:ext cx="1522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FD895C3-5FF8-DF2E-AFE1-06FD62D3BC99}"/>
                    </a:ext>
                  </a:extLst>
                </p14:cNvPr>
                <p14:cNvContentPartPr/>
                <p14:nvPr/>
              </p14:nvContentPartPr>
              <p14:xfrm>
                <a:off x="618037" y="4743609"/>
                <a:ext cx="100440" cy="152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FD895C3-5FF8-DF2E-AFE1-06FD62D3BC9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9037" y="4734609"/>
                  <a:ext cx="118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FEE9789-C0CC-32C8-41BC-05C711525844}"/>
                    </a:ext>
                  </a:extLst>
                </p14:cNvPr>
                <p14:cNvContentPartPr/>
                <p14:nvPr/>
              </p14:nvContentPartPr>
              <p14:xfrm>
                <a:off x="731797" y="4787169"/>
                <a:ext cx="123840" cy="120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FEE9789-C0CC-32C8-41BC-05C71152584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23157" y="4778169"/>
                  <a:ext cx="141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68B25C-EACD-2107-E0F7-E2253FF0CDE6}"/>
                    </a:ext>
                  </a:extLst>
                </p14:cNvPr>
                <p14:cNvContentPartPr/>
                <p14:nvPr/>
              </p14:nvContentPartPr>
              <p14:xfrm>
                <a:off x="886957" y="4789689"/>
                <a:ext cx="107280" cy="127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68B25C-EACD-2107-E0F7-E2253FF0CDE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7957" y="4781049"/>
                  <a:ext cx="124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639B249-5BF2-76AA-54E3-B7CF01B3B423}"/>
                    </a:ext>
                  </a:extLst>
                </p14:cNvPr>
                <p14:cNvContentPartPr/>
                <p14:nvPr/>
              </p14:nvContentPartPr>
              <p14:xfrm>
                <a:off x="1034557" y="4701849"/>
                <a:ext cx="21600" cy="189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639B249-5BF2-76AA-54E3-B7CF01B3B42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25917" y="4692849"/>
                  <a:ext cx="3924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403C1E8-7CE3-9860-7322-52B8A66603D2}"/>
                    </a:ext>
                  </a:extLst>
                </p14:cNvPr>
                <p14:cNvContentPartPr/>
                <p14:nvPr/>
              </p14:nvContentPartPr>
              <p14:xfrm>
                <a:off x="1107637" y="4625529"/>
                <a:ext cx="51480" cy="267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403C1E8-7CE3-9860-7322-52B8A66603D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98997" y="4616529"/>
                  <a:ext cx="69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DDDFC8D-281A-E64A-6239-D6BD09440113}"/>
                    </a:ext>
                  </a:extLst>
                </p14:cNvPr>
                <p14:cNvContentPartPr/>
                <p14:nvPr/>
              </p14:nvContentPartPr>
              <p14:xfrm>
                <a:off x="1167397" y="4553169"/>
                <a:ext cx="219960" cy="315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DDDFC8D-281A-E64A-6239-D6BD0944011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58397" y="4544169"/>
                  <a:ext cx="23760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D0B1C4A-5A28-30F5-DCB7-F6CFE7E53274}"/>
                    </a:ext>
                  </a:extLst>
                </p14:cNvPr>
                <p14:cNvContentPartPr/>
                <p14:nvPr/>
              </p14:nvContentPartPr>
              <p14:xfrm>
                <a:off x="1291597" y="4754049"/>
                <a:ext cx="43920" cy="29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D0B1C4A-5A28-30F5-DCB7-F6CFE7E5327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82597" y="4745409"/>
                  <a:ext cx="61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23D4F2-6AFF-06C4-5645-1BAD6B15898B}"/>
                    </a:ext>
                  </a:extLst>
                </p14:cNvPr>
                <p14:cNvContentPartPr/>
                <p14:nvPr/>
              </p14:nvContentPartPr>
              <p14:xfrm>
                <a:off x="1386997" y="4766649"/>
                <a:ext cx="422640" cy="130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023D4F2-6AFF-06C4-5645-1BAD6B15898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77997" y="4758009"/>
                  <a:ext cx="4402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DC3028F-A772-B356-5996-DF4BA5A16BC2}"/>
                    </a:ext>
                  </a:extLst>
                </p14:cNvPr>
                <p14:cNvContentPartPr/>
                <p14:nvPr/>
              </p14:nvContentPartPr>
              <p14:xfrm>
                <a:off x="420757" y="5432289"/>
                <a:ext cx="95760" cy="207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DC3028F-A772-B356-5996-DF4BA5A16BC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11757" y="5423289"/>
                  <a:ext cx="113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949F9A9-EB1B-8A51-F33D-F646762ECACF}"/>
                    </a:ext>
                  </a:extLst>
                </p14:cNvPr>
                <p14:cNvContentPartPr/>
                <p14:nvPr/>
              </p14:nvContentPartPr>
              <p14:xfrm>
                <a:off x="627757" y="5273529"/>
                <a:ext cx="216360" cy="367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949F9A9-EB1B-8A51-F33D-F646762ECAC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19117" y="5264889"/>
                  <a:ext cx="2340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513A467-4DB4-1A6F-192E-EE7DB4FAFC44}"/>
                    </a:ext>
                  </a:extLst>
                </p14:cNvPr>
                <p14:cNvContentPartPr/>
                <p14:nvPr/>
              </p14:nvContentPartPr>
              <p14:xfrm>
                <a:off x="889477" y="5492049"/>
                <a:ext cx="296280" cy="142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513A467-4DB4-1A6F-192E-EE7DB4FAFC4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80477" y="5483049"/>
                  <a:ext cx="31392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AE6D518-B8C6-6DE9-3579-5B03765AB614}"/>
              </a:ext>
            </a:extLst>
          </p:cNvPr>
          <p:cNvGrpSpPr/>
          <p:nvPr/>
        </p:nvGrpSpPr>
        <p:grpSpPr>
          <a:xfrm>
            <a:off x="369277" y="6107289"/>
            <a:ext cx="1386000" cy="363960"/>
            <a:chOff x="369277" y="6107289"/>
            <a:chExt cx="138600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CE06A35-809A-1A62-829F-162204CF5EB0}"/>
                    </a:ext>
                  </a:extLst>
                </p14:cNvPr>
                <p14:cNvContentPartPr/>
                <p14:nvPr/>
              </p14:nvContentPartPr>
              <p14:xfrm>
                <a:off x="369277" y="6180369"/>
                <a:ext cx="242640" cy="286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CE06A35-809A-1A62-829F-162204CF5EB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60637" y="6171729"/>
                  <a:ext cx="2602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06354E-97F5-BF83-B75D-37C17AE20851}"/>
                    </a:ext>
                  </a:extLst>
                </p14:cNvPr>
                <p14:cNvContentPartPr/>
                <p14:nvPr/>
              </p14:nvContentPartPr>
              <p14:xfrm>
                <a:off x="677437" y="6345249"/>
                <a:ext cx="163800" cy="126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06354E-97F5-BF83-B75D-37C17AE2085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68797" y="6336249"/>
                  <a:ext cx="1814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3B4422C-0D5D-2290-324C-D2664C7EEBD4}"/>
                    </a:ext>
                  </a:extLst>
                </p14:cNvPr>
                <p14:cNvContentPartPr/>
                <p14:nvPr/>
              </p14:nvContentPartPr>
              <p14:xfrm>
                <a:off x="852397" y="6324009"/>
                <a:ext cx="147240" cy="124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3B4422C-0D5D-2290-324C-D2664C7EEBD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43397" y="6315369"/>
                  <a:ext cx="164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DE11DEC-43C9-A7E8-7020-D81D96A80700}"/>
                    </a:ext>
                  </a:extLst>
                </p14:cNvPr>
                <p14:cNvContentPartPr/>
                <p14:nvPr/>
              </p14:nvContentPartPr>
              <p14:xfrm>
                <a:off x="992077" y="6107289"/>
                <a:ext cx="30240" cy="323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DE11DEC-43C9-A7E8-7020-D81D96A8070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83437" y="6098649"/>
                  <a:ext cx="478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0225ED4-383F-2CA7-836D-5122AF1A8001}"/>
                    </a:ext>
                  </a:extLst>
                </p14:cNvPr>
                <p14:cNvContentPartPr/>
                <p14:nvPr/>
              </p14:nvContentPartPr>
              <p14:xfrm>
                <a:off x="1062637" y="6295929"/>
                <a:ext cx="84240" cy="11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0225ED4-383F-2CA7-836D-5122AF1A800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53997" y="6286929"/>
                  <a:ext cx="101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3D3C1A1-9FA9-0AF6-BD8F-D676C55DABA7}"/>
                    </a:ext>
                  </a:extLst>
                </p14:cNvPr>
                <p14:cNvContentPartPr/>
                <p14:nvPr/>
              </p14:nvContentPartPr>
              <p14:xfrm>
                <a:off x="1180717" y="6197649"/>
                <a:ext cx="574560" cy="190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3D3C1A1-9FA9-0AF6-BD8F-D676C55DABA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71717" y="6188649"/>
                  <a:ext cx="5922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780E870-1BEC-CBF2-7D5B-344D8BB8891D}"/>
              </a:ext>
            </a:extLst>
          </p:cNvPr>
          <p:cNvGrpSpPr/>
          <p:nvPr/>
        </p:nvGrpSpPr>
        <p:grpSpPr>
          <a:xfrm>
            <a:off x="2530717" y="1619529"/>
            <a:ext cx="1718280" cy="473760"/>
            <a:chOff x="2530717" y="1619529"/>
            <a:chExt cx="171828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8572676-2A81-EEB4-0D2B-D69E820C0C05}"/>
                    </a:ext>
                  </a:extLst>
                </p14:cNvPr>
                <p14:cNvContentPartPr/>
                <p14:nvPr/>
              </p14:nvContentPartPr>
              <p14:xfrm>
                <a:off x="2530717" y="1619529"/>
                <a:ext cx="148320" cy="321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8572676-2A81-EEB4-0D2B-D69E820C0C0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521717" y="1610889"/>
                  <a:ext cx="1659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32A0406-025E-889A-1B97-44027A652935}"/>
                    </a:ext>
                  </a:extLst>
                </p14:cNvPr>
                <p14:cNvContentPartPr/>
                <p14:nvPr/>
              </p14:nvContentPartPr>
              <p14:xfrm>
                <a:off x="2768677" y="1702689"/>
                <a:ext cx="19440" cy="172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32A0406-025E-889A-1B97-44027A65293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760037" y="1694049"/>
                  <a:ext cx="37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A12D74B-779C-CEFE-0E68-474EA2F4169F}"/>
                    </a:ext>
                  </a:extLst>
                </p14:cNvPr>
                <p14:cNvContentPartPr/>
                <p14:nvPr/>
              </p14:nvContentPartPr>
              <p14:xfrm>
                <a:off x="2894677" y="1809609"/>
                <a:ext cx="1440" cy="5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A12D74B-779C-CEFE-0E68-474EA2F4169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886037" y="1800969"/>
                  <a:ext cx="19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F4BB11D-A838-9E0C-86CC-3DF693077A25}"/>
                    </a:ext>
                  </a:extLst>
                </p14:cNvPr>
                <p14:cNvContentPartPr/>
                <p14:nvPr/>
              </p14:nvContentPartPr>
              <p14:xfrm>
                <a:off x="2772997" y="1776849"/>
                <a:ext cx="111960" cy="149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F4BB11D-A838-9E0C-86CC-3DF693077A2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763997" y="1768209"/>
                  <a:ext cx="129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521F97C-62E4-B0D3-8016-CDCB995BE07A}"/>
                    </a:ext>
                  </a:extLst>
                </p14:cNvPr>
                <p14:cNvContentPartPr/>
                <p14:nvPr/>
              </p14:nvContentPartPr>
              <p14:xfrm>
                <a:off x="2943277" y="1769649"/>
                <a:ext cx="8640" cy="105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521F97C-62E4-B0D3-8016-CDCB995BE07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934277" y="1761009"/>
                  <a:ext cx="26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820DBAF-B36D-D8B7-1C83-3B593BC7C130}"/>
                    </a:ext>
                  </a:extLst>
                </p14:cNvPr>
                <p14:cNvContentPartPr/>
                <p14:nvPr/>
              </p14:nvContentPartPr>
              <p14:xfrm>
                <a:off x="3000157" y="1804569"/>
                <a:ext cx="50040" cy="89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820DBAF-B36D-D8B7-1C83-3B593BC7C13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91157" y="1795569"/>
                  <a:ext cx="676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EF9D426-6BFC-B0B0-A5F3-F9003B93D107}"/>
                    </a:ext>
                  </a:extLst>
                </p14:cNvPr>
                <p14:cNvContentPartPr/>
                <p14:nvPr/>
              </p14:nvContentPartPr>
              <p14:xfrm>
                <a:off x="3061357" y="1812849"/>
                <a:ext cx="151560" cy="240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EF9D426-6BFC-B0B0-A5F3-F9003B93D10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052357" y="1803849"/>
                  <a:ext cx="169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FAC92BA-6D80-AB26-C9C9-37DDE7113C55}"/>
                    </a:ext>
                  </a:extLst>
                </p14:cNvPr>
                <p14:cNvContentPartPr/>
                <p14:nvPr/>
              </p14:nvContentPartPr>
              <p14:xfrm>
                <a:off x="3305077" y="1642569"/>
                <a:ext cx="160920" cy="2916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FAC92BA-6D80-AB26-C9C9-37DDE7113C5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296437" y="1633569"/>
                  <a:ext cx="1785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FA2C0D1-9166-3314-5D51-5B9BCE0DE981}"/>
                    </a:ext>
                  </a:extLst>
                </p14:cNvPr>
                <p14:cNvContentPartPr/>
                <p14:nvPr/>
              </p14:nvContentPartPr>
              <p14:xfrm>
                <a:off x="3505597" y="1780809"/>
                <a:ext cx="18000" cy="123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FA2C0D1-9166-3314-5D51-5B9BCE0DE98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96597" y="1772169"/>
                  <a:ext cx="356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E2A1EDE-105D-8221-2B28-8AB9299F3A77}"/>
                    </a:ext>
                  </a:extLst>
                </p14:cNvPr>
                <p14:cNvContentPartPr/>
                <p14:nvPr/>
              </p14:nvContentPartPr>
              <p14:xfrm>
                <a:off x="3589477" y="1836609"/>
                <a:ext cx="84960" cy="256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E2A1EDE-105D-8221-2B28-8AB9299F3A7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580477" y="1827609"/>
                  <a:ext cx="102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327DFB8-105D-3B87-B581-34006E9C98C0}"/>
                    </a:ext>
                  </a:extLst>
                </p14:cNvPr>
                <p14:cNvContentPartPr/>
                <p14:nvPr/>
              </p14:nvContentPartPr>
              <p14:xfrm>
                <a:off x="3720157" y="1630329"/>
                <a:ext cx="92520" cy="3056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327DFB8-105D-3B87-B581-34006E9C98C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711157" y="1621689"/>
                  <a:ext cx="1101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B412104-626C-B858-12DC-FC4B40E7A251}"/>
                    </a:ext>
                  </a:extLst>
                </p14:cNvPr>
                <p14:cNvContentPartPr/>
                <p14:nvPr/>
              </p14:nvContentPartPr>
              <p14:xfrm>
                <a:off x="3917437" y="1824009"/>
                <a:ext cx="131040" cy="99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B412104-626C-B858-12DC-FC4B40E7A25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08437" y="1815369"/>
                  <a:ext cx="1486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77768A-965D-4A0E-E2AA-6B85E96B70BD}"/>
                    </a:ext>
                  </a:extLst>
                </p14:cNvPr>
                <p14:cNvContentPartPr/>
                <p14:nvPr/>
              </p14:nvContentPartPr>
              <p14:xfrm>
                <a:off x="4114717" y="1806729"/>
                <a:ext cx="27360" cy="209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77768A-965D-4A0E-E2AA-6B85E96B70B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105717" y="1798089"/>
                  <a:ext cx="450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A401491-C0FC-7BAD-8B3F-E6F2941883B9}"/>
                    </a:ext>
                  </a:extLst>
                </p14:cNvPr>
                <p14:cNvContentPartPr/>
                <p14:nvPr/>
              </p14:nvContentPartPr>
              <p14:xfrm>
                <a:off x="4136677" y="1771449"/>
                <a:ext cx="112320" cy="152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A401491-C0FC-7BAD-8B3F-E6F2941883B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28037" y="1762449"/>
                  <a:ext cx="12996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0E514D0-134A-7B9E-FCC8-DD688F5AA333}"/>
              </a:ext>
            </a:extLst>
          </p:cNvPr>
          <p:cNvGrpSpPr/>
          <p:nvPr/>
        </p:nvGrpSpPr>
        <p:grpSpPr>
          <a:xfrm>
            <a:off x="2338117" y="2433849"/>
            <a:ext cx="601920" cy="251640"/>
            <a:chOff x="2338117" y="2433849"/>
            <a:chExt cx="6019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BA07832-3090-3D19-5555-867F717E04A2}"/>
                    </a:ext>
                  </a:extLst>
                </p14:cNvPr>
                <p14:cNvContentPartPr/>
                <p14:nvPr/>
              </p14:nvContentPartPr>
              <p14:xfrm>
                <a:off x="2338117" y="2433849"/>
                <a:ext cx="181800" cy="251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BA07832-3090-3D19-5555-867F717E04A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329117" y="2424849"/>
                  <a:ext cx="199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7CFA83F-5797-067B-6D38-B454C385C570}"/>
                    </a:ext>
                  </a:extLst>
                </p14:cNvPr>
                <p14:cNvContentPartPr/>
                <p14:nvPr/>
              </p14:nvContentPartPr>
              <p14:xfrm>
                <a:off x="2561317" y="2495409"/>
                <a:ext cx="189360" cy="133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7CFA83F-5797-067B-6D38-B454C385C570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552677" y="2486409"/>
                  <a:ext cx="207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DC94F83-2F4F-CD8B-B1A2-D4770324AC3E}"/>
                    </a:ext>
                  </a:extLst>
                </p14:cNvPr>
                <p14:cNvContentPartPr/>
                <p14:nvPr/>
              </p14:nvContentPartPr>
              <p14:xfrm>
                <a:off x="2785957" y="2506209"/>
                <a:ext cx="154080" cy="153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DC94F83-2F4F-CD8B-B1A2-D4770324AC3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777317" y="2497569"/>
                  <a:ext cx="17172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DCBD26D-41F4-C15B-68B1-E4EDDB5ACFAB}"/>
              </a:ext>
            </a:extLst>
          </p:cNvPr>
          <p:cNvGrpSpPr/>
          <p:nvPr/>
        </p:nvGrpSpPr>
        <p:grpSpPr>
          <a:xfrm>
            <a:off x="2296717" y="3040449"/>
            <a:ext cx="1389960" cy="385560"/>
            <a:chOff x="2296717" y="3040449"/>
            <a:chExt cx="138996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F824E0B-4A18-51C0-B487-0F980238AFAC}"/>
                    </a:ext>
                  </a:extLst>
                </p14:cNvPr>
                <p14:cNvContentPartPr/>
                <p14:nvPr/>
              </p14:nvContentPartPr>
              <p14:xfrm>
                <a:off x="2296717" y="3137649"/>
                <a:ext cx="164160" cy="288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F824E0B-4A18-51C0-B487-0F980238AFA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287717" y="3128649"/>
                  <a:ext cx="181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ABD2A18-1B2B-8B93-C6A5-DF62BD36D481}"/>
                    </a:ext>
                  </a:extLst>
                </p14:cNvPr>
                <p14:cNvContentPartPr/>
                <p14:nvPr/>
              </p14:nvContentPartPr>
              <p14:xfrm>
                <a:off x="2502277" y="3258249"/>
                <a:ext cx="89280" cy="131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ABD2A18-1B2B-8B93-C6A5-DF62BD36D48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493637" y="3249609"/>
                  <a:ext cx="106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AD346B4-050E-1A06-CE78-51C4B41780F7}"/>
                    </a:ext>
                  </a:extLst>
                </p14:cNvPr>
                <p14:cNvContentPartPr/>
                <p14:nvPr/>
              </p14:nvContentPartPr>
              <p14:xfrm>
                <a:off x="2619277" y="3255369"/>
                <a:ext cx="112680" cy="92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AD346B4-050E-1A06-CE78-51C4B41780F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610277" y="3246729"/>
                  <a:ext cx="130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F3DB04F-0255-690F-D173-6F76531B74E2}"/>
                    </a:ext>
                  </a:extLst>
                </p14:cNvPr>
                <p14:cNvContentPartPr/>
                <p14:nvPr/>
              </p14:nvContentPartPr>
              <p14:xfrm>
                <a:off x="2769037" y="3235209"/>
                <a:ext cx="113040" cy="1180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F3DB04F-0255-690F-D173-6F76531B74E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760037" y="3226569"/>
                  <a:ext cx="130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1029F19-FE4A-D68C-5A53-8702ED884857}"/>
                    </a:ext>
                  </a:extLst>
                </p14:cNvPr>
                <p14:cNvContentPartPr/>
                <p14:nvPr/>
              </p14:nvContentPartPr>
              <p14:xfrm>
                <a:off x="2850037" y="3040449"/>
                <a:ext cx="124560" cy="3099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1029F19-FE4A-D68C-5A53-8702ED8848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841037" y="3031809"/>
                  <a:ext cx="1422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2AC3B8-4E0A-EAB6-A0EA-D3C5192DEC48}"/>
                    </a:ext>
                  </a:extLst>
                </p14:cNvPr>
                <p14:cNvContentPartPr/>
                <p14:nvPr/>
              </p14:nvContentPartPr>
              <p14:xfrm>
                <a:off x="3067837" y="3170409"/>
                <a:ext cx="149040" cy="154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2AC3B8-4E0A-EAB6-A0EA-D3C5192DEC4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058837" y="3161409"/>
                  <a:ext cx="1666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3167265-C527-FB98-A84C-75ABC7F0849F}"/>
                    </a:ext>
                  </a:extLst>
                </p14:cNvPr>
                <p14:cNvContentPartPr/>
                <p14:nvPr/>
              </p14:nvContentPartPr>
              <p14:xfrm>
                <a:off x="3223717" y="3204969"/>
                <a:ext cx="132120" cy="1288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167265-C527-FB98-A84C-75ABC7F0849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214717" y="3195969"/>
                  <a:ext cx="149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24B26AB-BDA0-9E26-C113-BA20499206A2}"/>
                    </a:ext>
                  </a:extLst>
                </p14:cNvPr>
                <p14:cNvContentPartPr/>
                <p14:nvPr/>
              </p14:nvContentPartPr>
              <p14:xfrm>
                <a:off x="3395077" y="3197409"/>
                <a:ext cx="86760" cy="114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24B26AB-BDA0-9E26-C113-BA20499206A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386077" y="3188769"/>
                  <a:ext cx="104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42953C8-3FE0-4972-E5CF-27140E0CD3BD}"/>
                    </a:ext>
                  </a:extLst>
                </p14:cNvPr>
                <p14:cNvContentPartPr/>
                <p14:nvPr/>
              </p14:nvContentPartPr>
              <p14:xfrm>
                <a:off x="3499117" y="3172209"/>
                <a:ext cx="187560" cy="1616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42953C8-3FE0-4972-E5CF-27140E0CD3B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490477" y="3163569"/>
                  <a:ext cx="2052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E89FF76-B7FD-3077-1A93-35906CF4536F}"/>
              </a:ext>
            </a:extLst>
          </p:cNvPr>
          <p:cNvGrpSpPr/>
          <p:nvPr/>
        </p:nvGrpSpPr>
        <p:grpSpPr>
          <a:xfrm>
            <a:off x="2357917" y="3836049"/>
            <a:ext cx="641160" cy="374040"/>
            <a:chOff x="2357917" y="3836049"/>
            <a:chExt cx="64116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41093F8-1D10-65D9-FBE2-E3EA7EA8BBE0}"/>
                    </a:ext>
                  </a:extLst>
                </p14:cNvPr>
                <p14:cNvContentPartPr/>
                <p14:nvPr/>
              </p14:nvContentPartPr>
              <p14:xfrm>
                <a:off x="2367637" y="3836049"/>
                <a:ext cx="144360" cy="374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41093F8-1D10-65D9-FBE2-E3EA7EA8BBE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358997" y="3827409"/>
                  <a:ext cx="1620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1190AD0-ADA7-7ED0-ABA0-B28C45611BA1}"/>
                    </a:ext>
                  </a:extLst>
                </p14:cNvPr>
                <p14:cNvContentPartPr/>
                <p14:nvPr/>
              </p14:nvContentPartPr>
              <p14:xfrm>
                <a:off x="2357917" y="4079409"/>
                <a:ext cx="164160" cy="23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1190AD0-ADA7-7ED0-ABA0-B28C45611BA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349277" y="4070769"/>
                  <a:ext cx="181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76B44E0-BE21-3472-52FD-1AB149A7287B}"/>
                    </a:ext>
                  </a:extLst>
                </p14:cNvPr>
                <p14:cNvContentPartPr/>
                <p14:nvPr/>
              </p14:nvContentPartPr>
              <p14:xfrm>
                <a:off x="2607397" y="3977169"/>
                <a:ext cx="15840" cy="14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76B44E0-BE21-3472-52FD-1AB149A7287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598397" y="3968169"/>
                  <a:ext cx="33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3CA2356-9A4D-45BE-6E0A-103BFD471DF3}"/>
                    </a:ext>
                  </a:extLst>
                </p14:cNvPr>
                <p14:cNvContentPartPr/>
                <p14:nvPr/>
              </p14:nvContentPartPr>
              <p14:xfrm>
                <a:off x="2680837" y="4010289"/>
                <a:ext cx="318240" cy="1285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3CA2356-9A4D-45BE-6E0A-103BFD471DF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672197" y="4001649"/>
                  <a:ext cx="33588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8FCA4A0-E161-A984-DCAB-54A7C7BE70FF}"/>
              </a:ext>
            </a:extLst>
          </p:cNvPr>
          <p:cNvGrpSpPr/>
          <p:nvPr/>
        </p:nvGrpSpPr>
        <p:grpSpPr>
          <a:xfrm>
            <a:off x="2181517" y="4343289"/>
            <a:ext cx="1318320" cy="837720"/>
            <a:chOff x="2181517" y="4343289"/>
            <a:chExt cx="1318320" cy="83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6779C6B-C79C-D0FC-140F-5A35C4A1D37B}"/>
                    </a:ext>
                  </a:extLst>
                </p14:cNvPr>
                <p14:cNvContentPartPr/>
                <p14:nvPr/>
              </p14:nvContentPartPr>
              <p14:xfrm>
                <a:off x="2266117" y="4482249"/>
                <a:ext cx="116640" cy="266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6779C6B-C79C-D0FC-140F-5A35C4A1D37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257117" y="4473249"/>
                  <a:ext cx="1342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79FDAC6-1E2E-E107-6027-EFC2EA3C1617}"/>
                    </a:ext>
                  </a:extLst>
                </p14:cNvPr>
                <p14:cNvContentPartPr/>
                <p14:nvPr/>
              </p14:nvContentPartPr>
              <p14:xfrm>
                <a:off x="2451877" y="4495569"/>
                <a:ext cx="102600" cy="147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79FDAC6-1E2E-E107-6027-EFC2EA3C161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442877" y="4486929"/>
                  <a:ext cx="1202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726FB6B-BB44-C0E8-BD50-8096DA1FBEC7}"/>
                    </a:ext>
                  </a:extLst>
                </p14:cNvPr>
                <p14:cNvContentPartPr/>
                <p14:nvPr/>
              </p14:nvContentPartPr>
              <p14:xfrm>
                <a:off x="2569237" y="4497009"/>
                <a:ext cx="123840" cy="126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726FB6B-BB44-C0E8-BD50-8096DA1FBEC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560237" y="4488009"/>
                  <a:ext cx="1414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3414494-5D98-A6EC-A974-F876C10C9489}"/>
                    </a:ext>
                  </a:extLst>
                </p14:cNvPr>
                <p14:cNvContentPartPr/>
                <p14:nvPr/>
              </p14:nvContentPartPr>
              <p14:xfrm>
                <a:off x="2707477" y="4508529"/>
                <a:ext cx="101880" cy="115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3414494-5D98-A6EC-A974-F876C10C948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698837" y="4499529"/>
                  <a:ext cx="1195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E5523CD-9C16-7561-EE01-976FA1D765A2}"/>
                    </a:ext>
                  </a:extLst>
                </p14:cNvPr>
                <p14:cNvContentPartPr/>
                <p14:nvPr/>
              </p14:nvContentPartPr>
              <p14:xfrm>
                <a:off x="2842837" y="4483329"/>
                <a:ext cx="43560" cy="127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E5523CD-9C16-7561-EE01-976FA1D765A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834197" y="4474689"/>
                  <a:ext cx="61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AAC181B-1E0A-5520-7506-E4A2229AC316}"/>
                    </a:ext>
                  </a:extLst>
                </p14:cNvPr>
                <p14:cNvContentPartPr/>
                <p14:nvPr/>
              </p14:nvContentPartPr>
              <p14:xfrm>
                <a:off x="2953717" y="4343289"/>
                <a:ext cx="59760" cy="252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AAC181B-1E0A-5520-7506-E4A2229AC31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945077" y="4334289"/>
                  <a:ext cx="77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1D72AA1-2857-4457-B250-BEEDC122EE1E}"/>
                    </a:ext>
                  </a:extLst>
                </p14:cNvPr>
                <p14:cNvContentPartPr/>
                <p14:nvPr/>
              </p14:nvContentPartPr>
              <p14:xfrm>
                <a:off x="3069277" y="4513929"/>
                <a:ext cx="144000" cy="266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1D72AA1-2857-4457-B250-BEEDC122EE1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060637" y="4504929"/>
                  <a:ext cx="161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C9F1AD6-72C1-093A-EE8F-C4B1772D9DD0}"/>
                    </a:ext>
                  </a:extLst>
                </p14:cNvPr>
                <p14:cNvContentPartPr/>
                <p14:nvPr/>
              </p14:nvContentPartPr>
              <p14:xfrm>
                <a:off x="2257117" y="4853769"/>
                <a:ext cx="5760" cy="2001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C9F1AD6-72C1-093A-EE8F-C4B1772D9DD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248117" y="4845129"/>
                  <a:ext cx="234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80AC88E-D02F-4E15-3142-FFF4DE185628}"/>
                    </a:ext>
                  </a:extLst>
                </p14:cNvPr>
                <p14:cNvContentPartPr/>
                <p14:nvPr/>
              </p14:nvContentPartPr>
              <p14:xfrm>
                <a:off x="2181517" y="4908129"/>
                <a:ext cx="178560" cy="81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80AC88E-D02F-4E15-3142-FFF4DE18562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172877" y="4899129"/>
                  <a:ext cx="1962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C45EC32-4E1E-7C2B-4E86-F5F48A46A38A}"/>
                    </a:ext>
                  </a:extLst>
                </p14:cNvPr>
                <p14:cNvContentPartPr/>
                <p14:nvPr/>
              </p14:nvContentPartPr>
              <p14:xfrm>
                <a:off x="2356837" y="4831809"/>
                <a:ext cx="141120" cy="207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C45EC32-4E1E-7C2B-4E86-F5F48A46A38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347837" y="4823169"/>
                  <a:ext cx="1587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33D8099-3D14-6F52-A9B2-872E411DF48A}"/>
                    </a:ext>
                  </a:extLst>
                </p14:cNvPr>
                <p14:cNvContentPartPr/>
                <p14:nvPr/>
              </p14:nvContentPartPr>
              <p14:xfrm>
                <a:off x="2523157" y="4889049"/>
                <a:ext cx="16920" cy="150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33D8099-3D14-6F52-A9B2-872E411DF48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514517" y="4880409"/>
                  <a:ext cx="34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D7DD8B-74F6-5704-810A-962D8888846F}"/>
                    </a:ext>
                  </a:extLst>
                </p14:cNvPr>
                <p14:cNvContentPartPr/>
                <p14:nvPr/>
              </p14:nvContentPartPr>
              <p14:xfrm>
                <a:off x="2585437" y="4941249"/>
                <a:ext cx="98640" cy="81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D7DD8B-74F6-5704-810A-962D8888846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576797" y="4932249"/>
                  <a:ext cx="116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AE671C29-31BB-DDD7-79D4-9D504D9CF776}"/>
                    </a:ext>
                  </a:extLst>
                </p14:cNvPr>
                <p14:cNvContentPartPr/>
                <p14:nvPr/>
              </p14:nvContentPartPr>
              <p14:xfrm>
                <a:off x="2713597" y="4945929"/>
                <a:ext cx="97920" cy="235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AE671C29-31BB-DDD7-79D4-9D504D9CF77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704957" y="4937289"/>
                  <a:ext cx="115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BE7232F-A05C-B59D-14C8-9AC8D9EEA0C5}"/>
                    </a:ext>
                  </a:extLst>
                </p14:cNvPr>
                <p14:cNvContentPartPr/>
                <p14:nvPr/>
              </p14:nvContentPartPr>
              <p14:xfrm>
                <a:off x="2848957" y="4916049"/>
                <a:ext cx="115560" cy="100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BE7232F-A05C-B59D-14C8-9AC8D9EEA0C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839957" y="4907409"/>
                  <a:ext cx="1332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32E4984-1839-0D81-DCB6-FD95E428D904}"/>
                    </a:ext>
                  </a:extLst>
                </p14:cNvPr>
                <p14:cNvContentPartPr/>
                <p14:nvPr/>
              </p14:nvContentPartPr>
              <p14:xfrm>
                <a:off x="3089077" y="4773849"/>
                <a:ext cx="92520" cy="210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32E4984-1839-0D81-DCB6-FD95E428D90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080077" y="4765209"/>
                  <a:ext cx="110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79DE127-4683-4160-D158-AD2F84624F90}"/>
                    </a:ext>
                  </a:extLst>
                </p14:cNvPr>
                <p14:cNvContentPartPr/>
                <p14:nvPr/>
              </p14:nvContentPartPr>
              <p14:xfrm>
                <a:off x="3040117" y="4921449"/>
                <a:ext cx="86400" cy="2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79DE127-4683-4160-D158-AD2F84624F9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031117" y="4912449"/>
                  <a:ext cx="104040" cy="2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C82D36E-85BC-60E3-5844-DAADB9B23103}"/>
                    </a:ext>
                  </a:extLst>
                </p14:cNvPr>
                <p14:cNvContentPartPr/>
                <p14:nvPr/>
              </p14:nvContentPartPr>
              <p14:xfrm>
                <a:off x="3190237" y="4727409"/>
                <a:ext cx="309600" cy="281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C82D36E-85BC-60E3-5844-DAADB9B2310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181237" y="4718769"/>
                  <a:ext cx="32724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C9EBD78-6DB4-9158-9E7D-724CA4C32C9F}"/>
              </a:ext>
            </a:extLst>
          </p:cNvPr>
          <p:cNvGrpSpPr/>
          <p:nvPr/>
        </p:nvGrpSpPr>
        <p:grpSpPr>
          <a:xfrm>
            <a:off x="2036437" y="5283249"/>
            <a:ext cx="2306160" cy="384480"/>
            <a:chOff x="2036437" y="5283249"/>
            <a:chExt cx="230616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7A2BFE9-46E3-3215-AEB3-4FB0326BD74A}"/>
                    </a:ext>
                  </a:extLst>
                </p14:cNvPr>
                <p14:cNvContentPartPr/>
                <p14:nvPr/>
              </p14:nvContentPartPr>
              <p14:xfrm>
                <a:off x="2036437" y="5377209"/>
                <a:ext cx="145440" cy="229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7A2BFE9-46E3-3215-AEB3-4FB0326BD74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27437" y="5368569"/>
                  <a:ext cx="163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F4D38FF-54A6-FC16-BCC6-5C2004D9DE0A}"/>
                    </a:ext>
                  </a:extLst>
                </p14:cNvPr>
                <p14:cNvContentPartPr/>
                <p14:nvPr/>
              </p14:nvContentPartPr>
              <p14:xfrm>
                <a:off x="2181877" y="5435169"/>
                <a:ext cx="272520" cy="140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F4D38FF-54A6-FC16-BCC6-5C2004D9DE0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72877" y="5426169"/>
                  <a:ext cx="290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BE29985-A029-C1B1-D258-DA0E9FC4B8DA}"/>
                    </a:ext>
                  </a:extLst>
                </p14:cNvPr>
                <p14:cNvContentPartPr/>
                <p14:nvPr/>
              </p14:nvContentPartPr>
              <p14:xfrm>
                <a:off x="2490757" y="5285049"/>
                <a:ext cx="61920" cy="290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BE29985-A029-C1B1-D258-DA0E9FC4B8D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481757" y="5276049"/>
                  <a:ext cx="795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30DE537-3DAB-1226-8575-BDD54BC8434B}"/>
                    </a:ext>
                  </a:extLst>
                </p14:cNvPr>
                <p14:cNvContentPartPr/>
                <p14:nvPr/>
              </p14:nvContentPartPr>
              <p14:xfrm>
                <a:off x="2477437" y="5399529"/>
                <a:ext cx="176040" cy="182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30DE537-3DAB-1226-8575-BDD54BC8434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468797" y="5390529"/>
                  <a:ext cx="1936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0687583-737C-AEF3-8125-B3F8D7FD9130}"/>
                    </a:ext>
                  </a:extLst>
                </p14:cNvPr>
                <p14:cNvContentPartPr/>
                <p14:nvPr/>
              </p14:nvContentPartPr>
              <p14:xfrm>
                <a:off x="2669677" y="5390169"/>
                <a:ext cx="34200" cy="123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0687583-737C-AEF3-8125-B3F8D7FD913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60677" y="5381529"/>
                  <a:ext cx="51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649463A-703A-D06A-8BA8-0A167D0344F2}"/>
                    </a:ext>
                  </a:extLst>
                </p14:cNvPr>
                <p14:cNvContentPartPr/>
                <p14:nvPr/>
              </p14:nvContentPartPr>
              <p14:xfrm>
                <a:off x="2749237" y="5447769"/>
                <a:ext cx="231480" cy="219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649463A-703A-D06A-8BA8-0A167D0344F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740597" y="5438769"/>
                  <a:ext cx="2491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764F232-5DC0-E8AF-AEF1-D53AB15670BF}"/>
                    </a:ext>
                  </a:extLst>
                </p14:cNvPr>
                <p14:cNvContentPartPr/>
                <p14:nvPr/>
              </p14:nvContentPartPr>
              <p14:xfrm>
                <a:off x="3132637" y="5287209"/>
                <a:ext cx="144720" cy="267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764F232-5DC0-E8AF-AEF1-D53AB15670B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123997" y="5278569"/>
                  <a:ext cx="1623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D8D686D-401B-A60A-6DA6-F76A34E76E55}"/>
                    </a:ext>
                  </a:extLst>
                </p14:cNvPr>
                <p14:cNvContentPartPr/>
                <p14:nvPr/>
              </p14:nvContentPartPr>
              <p14:xfrm>
                <a:off x="3318757" y="5461449"/>
                <a:ext cx="98280" cy="173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D8D686D-401B-A60A-6DA6-F76A34E76E5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309757" y="5452809"/>
                  <a:ext cx="115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9BF45B1-E07D-07D5-1F4C-EFC6ED383E68}"/>
                    </a:ext>
                  </a:extLst>
                </p14:cNvPr>
                <p14:cNvContentPartPr/>
                <p14:nvPr/>
              </p14:nvContentPartPr>
              <p14:xfrm>
                <a:off x="3430717" y="5431929"/>
                <a:ext cx="156240" cy="120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9BF45B1-E07D-07D5-1F4C-EFC6ED383E6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22077" y="5423289"/>
                  <a:ext cx="173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4A654B3-80AB-08A1-7FD0-5D8B7C40B985}"/>
                    </a:ext>
                  </a:extLst>
                </p14:cNvPr>
                <p14:cNvContentPartPr/>
                <p14:nvPr/>
              </p14:nvContentPartPr>
              <p14:xfrm>
                <a:off x="3584077" y="5448489"/>
                <a:ext cx="322560" cy="1080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4A654B3-80AB-08A1-7FD0-5D8B7C40B98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3575077" y="5439489"/>
                  <a:ext cx="340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9521E20-DC26-0C84-6D3C-4B6475DF4E07}"/>
                    </a:ext>
                  </a:extLst>
                </p14:cNvPr>
                <p14:cNvContentPartPr/>
                <p14:nvPr/>
              </p14:nvContentPartPr>
              <p14:xfrm>
                <a:off x="3930037" y="5376489"/>
                <a:ext cx="42840" cy="1612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9521E20-DC26-0C84-6D3C-4B6475DF4E0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3921397" y="5367489"/>
                  <a:ext cx="60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B0A3D83-1E43-7386-789C-F67123F5587D}"/>
                    </a:ext>
                  </a:extLst>
                </p14:cNvPr>
                <p14:cNvContentPartPr/>
                <p14:nvPr/>
              </p14:nvContentPartPr>
              <p14:xfrm>
                <a:off x="4008157" y="5283249"/>
                <a:ext cx="334440" cy="254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B0A3D83-1E43-7386-789C-F67123F5587D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999517" y="5274609"/>
                  <a:ext cx="35208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6022CB7-DE4B-F9D7-26F1-53FF541635E3}"/>
              </a:ext>
            </a:extLst>
          </p:cNvPr>
          <p:cNvGrpSpPr/>
          <p:nvPr/>
        </p:nvGrpSpPr>
        <p:grpSpPr>
          <a:xfrm>
            <a:off x="3610717" y="4083009"/>
            <a:ext cx="1164240" cy="910080"/>
            <a:chOff x="3610717" y="4083009"/>
            <a:chExt cx="1164240" cy="91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7A8B760-39B1-2EA0-6EF7-9D2AE53F414F}"/>
                    </a:ext>
                  </a:extLst>
                </p14:cNvPr>
                <p14:cNvContentPartPr/>
                <p14:nvPr/>
              </p14:nvContentPartPr>
              <p14:xfrm>
                <a:off x="3757957" y="4453089"/>
                <a:ext cx="11880" cy="27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7A8B760-39B1-2EA0-6EF7-9D2AE53F414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748957" y="4444089"/>
                  <a:ext cx="295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55C0315-181F-C2BE-602E-951188C252B8}"/>
                    </a:ext>
                  </a:extLst>
                </p14:cNvPr>
                <p14:cNvContentPartPr/>
                <p14:nvPr/>
              </p14:nvContentPartPr>
              <p14:xfrm>
                <a:off x="3702157" y="4602849"/>
                <a:ext cx="136440" cy="478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55C0315-181F-C2BE-602E-951188C252B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693517" y="4594209"/>
                  <a:ext cx="1540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CD5F265-5697-F9C7-11D2-42009F79B1D4}"/>
                    </a:ext>
                  </a:extLst>
                </p14:cNvPr>
                <p14:cNvContentPartPr/>
                <p14:nvPr/>
              </p14:nvContentPartPr>
              <p14:xfrm>
                <a:off x="3843637" y="4522209"/>
                <a:ext cx="151920" cy="173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CD5F265-5697-F9C7-11D2-42009F79B1D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834637" y="4513209"/>
                  <a:ext cx="169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3254F31-1B11-29B3-1E4E-E940FC63FACD}"/>
                    </a:ext>
                  </a:extLst>
                </p14:cNvPr>
                <p14:cNvContentPartPr/>
                <p14:nvPr/>
              </p14:nvContentPartPr>
              <p14:xfrm>
                <a:off x="4073317" y="4457049"/>
                <a:ext cx="18720" cy="178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3254F31-1B11-29B3-1E4E-E940FC63FAC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64317" y="4448049"/>
                  <a:ext cx="36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6DBCDE5-E59A-8FD0-ACBF-D70B07529296}"/>
                    </a:ext>
                  </a:extLst>
                </p14:cNvPr>
                <p14:cNvContentPartPr/>
                <p14:nvPr/>
              </p14:nvContentPartPr>
              <p14:xfrm>
                <a:off x="4179157" y="4293969"/>
                <a:ext cx="29160" cy="329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6DBCDE5-E59A-8FD0-ACBF-D70B0752929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170157" y="4284969"/>
                  <a:ext cx="468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F0992E5-3461-D991-C171-4D763BABE177}"/>
                    </a:ext>
                  </a:extLst>
                </p14:cNvPr>
                <p14:cNvContentPartPr/>
                <p14:nvPr/>
              </p14:nvContentPartPr>
              <p14:xfrm>
                <a:off x="4249717" y="4467489"/>
                <a:ext cx="137160" cy="147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F0992E5-3461-D991-C171-4D763BABE177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241077" y="4458849"/>
                  <a:ext cx="154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2685C4A-87A5-0434-9EDF-0AC6EF68AEB2}"/>
                    </a:ext>
                  </a:extLst>
                </p14:cNvPr>
                <p14:cNvContentPartPr/>
                <p14:nvPr/>
              </p14:nvContentPartPr>
              <p14:xfrm>
                <a:off x="4381477" y="4269489"/>
                <a:ext cx="109080" cy="328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2685C4A-87A5-0434-9EDF-0AC6EF68AEB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372477" y="4260849"/>
                  <a:ext cx="12672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7DB920F-9A6E-817F-6181-66E18EADBC73}"/>
                    </a:ext>
                  </a:extLst>
                </p14:cNvPr>
                <p14:cNvContentPartPr/>
                <p14:nvPr/>
              </p14:nvContentPartPr>
              <p14:xfrm>
                <a:off x="4531957" y="4397649"/>
                <a:ext cx="159840" cy="193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7DB920F-9A6E-817F-6181-66E18EADBC7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522957" y="4388649"/>
                  <a:ext cx="1774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66C9F99-85F6-596A-437B-C49701F8FB65}"/>
                    </a:ext>
                  </a:extLst>
                </p14:cNvPr>
                <p14:cNvContentPartPr/>
                <p14:nvPr/>
              </p14:nvContentPartPr>
              <p14:xfrm>
                <a:off x="4518637" y="4083009"/>
                <a:ext cx="256320" cy="6624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66C9F99-85F6-596A-437B-C49701F8FB65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509997" y="4074009"/>
                  <a:ext cx="273960" cy="68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98D7B9F-5BA5-E050-4608-A8B5B8A2639C}"/>
                    </a:ext>
                  </a:extLst>
                </p14:cNvPr>
                <p14:cNvContentPartPr/>
                <p14:nvPr/>
              </p14:nvContentPartPr>
              <p14:xfrm>
                <a:off x="3610717" y="4225569"/>
                <a:ext cx="221760" cy="7675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98D7B9F-5BA5-E050-4608-A8B5B8A2639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601717" y="4216569"/>
                  <a:ext cx="239400" cy="78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6310C01B-5C63-197C-EFA6-C2119113F87F}"/>
              </a:ext>
            </a:extLst>
          </p:cNvPr>
          <p:cNvGrpSpPr/>
          <p:nvPr/>
        </p:nvGrpSpPr>
        <p:grpSpPr>
          <a:xfrm>
            <a:off x="2158477" y="6070569"/>
            <a:ext cx="1072080" cy="381600"/>
            <a:chOff x="2158477" y="6070569"/>
            <a:chExt cx="107208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25475EE-DF27-E826-AD87-B4298AB5B039}"/>
                    </a:ext>
                  </a:extLst>
                </p14:cNvPr>
                <p14:cNvContentPartPr/>
                <p14:nvPr/>
              </p14:nvContentPartPr>
              <p14:xfrm>
                <a:off x="2158477" y="6115929"/>
                <a:ext cx="195120" cy="336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25475EE-DF27-E826-AD87-B4298AB5B039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149837" y="6106929"/>
                  <a:ext cx="2127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44C88B-0E0D-5865-C051-277753621BAD}"/>
                    </a:ext>
                  </a:extLst>
                </p14:cNvPr>
                <p14:cNvContentPartPr/>
                <p14:nvPr/>
              </p14:nvContentPartPr>
              <p14:xfrm>
                <a:off x="2416237" y="6279729"/>
                <a:ext cx="102960" cy="1555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44C88B-0E0D-5865-C051-277753621BA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407597" y="6271089"/>
                  <a:ext cx="120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24D1685-D96C-C604-0F5B-019BA3EE97F0}"/>
                    </a:ext>
                  </a:extLst>
                </p14:cNvPr>
                <p14:cNvContentPartPr/>
                <p14:nvPr/>
              </p14:nvContentPartPr>
              <p14:xfrm>
                <a:off x="2572837" y="6253089"/>
                <a:ext cx="221040" cy="165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24D1685-D96C-C604-0F5B-019BA3EE97F0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564197" y="6244449"/>
                  <a:ext cx="238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CA4AD0F-4931-F976-83D2-34584E79A739}"/>
                    </a:ext>
                  </a:extLst>
                </p14:cNvPr>
                <p14:cNvContentPartPr/>
                <p14:nvPr/>
              </p14:nvContentPartPr>
              <p14:xfrm>
                <a:off x="2800357" y="6070569"/>
                <a:ext cx="159480" cy="2808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CA4AD0F-4931-F976-83D2-34584E79A73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791717" y="6061569"/>
                  <a:ext cx="1771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EE8BEA-EB2A-6317-F27A-83BDE05DB851}"/>
                    </a:ext>
                  </a:extLst>
                </p14:cNvPr>
                <p14:cNvContentPartPr/>
                <p14:nvPr/>
              </p14:nvContentPartPr>
              <p14:xfrm>
                <a:off x="2995837" y="6164529"/>
                <a:ext cx="234720" cy="183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EE8BEA-EB2A-6317-F27A-83BDE05DB85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987197" y="6155889"/>
                  <a:ext cx="252360" cy="20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1D5A097-7F59-6D81-EC61-90BB028E640A}"/>
                  </a:ext>
                </a:extLst>
              </p14:cNvPr>
              <p14:cNvContentPartPr/>
              <p14:nvPr/>
            </p14:nvContentPartPr>
            <p14:xfrm>
              <a:off x="1987477" y="2246289"/>
              <a:ext cx="101520" cy="226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1D5A097-7F59-6D81-EC61-90BB028E640A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978477" y="2237649"/>
                <a:ext cx="1191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14B9F87-BD1A-27E9-E9CB-A062BC5B1F02}"/>
              </a:ext>
            </a:extLst>
          </p:cNvPr>
          <p:cNvGrpSpPr/>
          <p:nvPr/>
        </p:nvGrpSpPr>
        <p:grpSpPr>
          <a:xfrm>
            <a:off x="6147277" y="5262729"/>
            <a:ext cx="735120" cy="486360"/>
            <a:chOff x="6147277" y="5262729"/>
            <a:chExt cx="73512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80257B1-77A8-1206-3946-26CD69D05EED}"/>
                    </a:ext>
                  </a:extLst>
                </p14:cNvPr>
                <p14:cNvContentPartPr/>
                <p14:nvPr/>
              </p14:nvContentPartPr>
              <p14:xfrm>
                <a:off x="6147277" y="5372889"/>
                <a:ext cx="186480" cy="376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80257B1-77A8-1206-3946-26CD69D05EE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138277" y="5363889"/>
                  <a:ext cx="20412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E813B4E-4882-6801-A488-0F3C9EC67AC1}"/>
                    </a:ext>
                  </a:extLst>
                </p14:cNvPr>
                <p14:cNvContentPartPr/>
                <p14:nvPr/>
              </p14:nvContentPartPr>
              <p14:xfrm>
                <a:off x="6389917" y="5357409"/>
                <a:ext cx="170280" cy="159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E813B4E-4882-6801-A488-0F3C9EC67AC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381277" y="5348409"/>
                  <a:ext cx="187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652C4D9-9F5D-AE46-7572-CA3022CC6B5D}"/>
                    </a:ext>
                  </a:extLst>
                </p14:cNvPr>
                <p14:cNvContentPartPr/>
                <p14:nvPr/>
              </p14:nvContentPartPr>
              <p14:xfrm>
                <a:off x="6592597" y="5262729"/>
                <a:ext cx="65160" cy="253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652C4D9-9F5D-AE46-7572-CA3022CC6B5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83597" y="5253729"/>
                  <a:ext cx="82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70B304C-C57B-91A9-586A-2CCF9111ACC3}"/>
                    </a:ext>
                  </a:extLst>
                </p14:cNvPr>
                <p14:cNvContentPartPr/>
                <p14:nvPr/>
              </p14:nvContentPartPr>
              <p14:xfrm>
                <a:off x="6538957" y="5405289"/>
                <a:ext cx="167040" cy="11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70B304C-C57B-91A9-586A-2CCF9111ACC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530317" y="5396289"/>
                  <a:ext cx="184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5A78201-8ADC-F7F2-D56D-5BBF97AC9B4A}"/>
                    </a:ext>
                  </a:extLst>
                </p14:cNvPr>
                <p14:cNvContentPartPr/>
                <p14:nvPr/>
              </p14:nvContentPartPr>
              <p14:xfrm>
                <a:off x="6726517" y="5341569"/>
                <a:ext cx="155880" cy="1623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5A78201-8ADC-F7F2-D56D-5BBF97AC9B4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717877" y="5332929"/>
                  <a:ext cx="17352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2B50930-890A-EE5D-08E2-BB28A3E10EA7}"/>
              </a:ext>
            </a:extLst>
          </p:cNvPr>
          <p:cNvGrpSpPr/>
          <p:nvPr/>
        </p:nvGrpSpPr>
        <p:grpSpPr>
          <a:xfrm>
            <a:off x="7184797" y="5148249"/>
            <a:ext cx="1274400" cy="358560"/>
            <a:chOff x="7184797" y="5148249"/>
            <a:chExt cx="1274400" cy="35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E2B6CF5-9E7E-FF16-9EE3-CDEB6020B95F}"/>
                    </a:ext>
                  </a:extLst>
                </p14:cNvPr>
                <p14:cNvContentPartPr/>
                <p14:nvPr/>
              </p14:nvContentPartPr>
              <p14:xfrm>
                <a:off x="7184797" y="5339409"/>
                <a:ext cx="167040" cy="167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E2B6CF5-9E7E-FF16-9EE3-CDEB6020B95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76157" y="5330409"/>
                  <a:ext cx="184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E792536-7C97-22B0-E344-68F5A4280416}"/>
                    </a:ext>
                  </a:extLst>
                </p14:cNvPr>
                <p14:cNvContentPartPr/>
                <p14:nvPr/>
              </p14:nvContentPartPr>
              <p14:xfrm>
                <a:off x="7335277" y="5353449"/>
                <a:ext cx="216720" cy="122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E792536-7C97-22B0-E344-68F5A428041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326277" y="5344449"/>
                  <a:ext cx="234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31B70DD3-7C10-3BB9-2CE7-B999F88A1FD7}"/>
                    </a:ext>
                  </a:extLst>
                </p14:cNvPr>
                <p14:cNvContentPartPr/>
                <p14:nvPr/>
              </p14:nvContentPartPr>
              <p14:xfrm>
                <a:off x="7585837" y="5326809"/>
                <a:ext cx="177120" cy="119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31B70DD3-7C10-3BB9-2CE7-B999F88A1FD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7576837" y="5318169"/>
                  <a:ext cx="1947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669D651-88D7-718C-2FBC-04CBC1CB7C4A}"/>
                    </a:ext>
                  </a:extLst>
                </p14:cNvPr>
                <p14:cNvContentPartPr/>
                <p14:nvPr/>
              </p14:nvContentPartPr>
              <p14:xfrm>
                <a:off x="7757557" y="5174169"/>
                <a:ext cx="68400" cy="291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669D651-88D7-718C-2FBC-04CBC1CB7C4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748557" y="5165169"/>
                  <a:ext cx="860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6351EDD-190B-BB02-265E-65EFDBE4CADB}"/>
                    </a:ext>
                  </a:extLst>
                </p14:cNvPr>
                <p14:cNvContentPartPr/>
                <p14:nvPr/>
              </p14:nvContentPartPr>
              <p14:xfrm>
                <a:off x="7777357" y="5291889"/>
                <a:ext cx="396360" cy="151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6351EDD-190B-BB02-265E-65EFDBE4CAD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768717" y="5283249"/>
                  <a:ext cx="414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58574FC-1545-C43B-B7E6-8682B636DA11}"/>
                    </a:ext>
                  </a:extLst>
                </p14:cNvPr>
                <p14:cNvContentPartPr/>
                <p14:nvPr/>
              </p14:nvContentPartPr>
              <p14:xfrm>
                <a:off x="8211157" y="5148249"/>
                <a:ext cx="248040" cy="326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58574FC-1545-C43B-B7E6-8682B636DA11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202517" y="5139609"/>
                  <a:ext cx="26568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B59F84A-F2A7-FC58-6DC3-78B4DA67C572}"/>
              </a:ext>
            </a:extLst>
          </p:cNvPr>
          <p:cNvGrpSpPr/>
          <p:nvPr/>
        </p:nvGrpSpPr>
        <p:grpSpPr>
          <a:xfrm>
            <a:off x="6084637" y="4410249"/>
            <a:ext cx="1583640" cy="503640"/>
            <a:chOff x="6084637" y="4410249"/>
            <a:chExt cx="1583640" cy="50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6B10D99-6DFD-1BDE-9F89-FD8AD1E7E201}"/>
                    </a:ext>
                  </a:extLst>
                </p14:cNvPr>
                <p14:cNvContentPartPr/>
                <p14:nvPr/>
              </p14:nvContentPartPr>
              <p14:xfrm>
                <a:off x="6139717" y="4410249"/>
                <a:ext cx="188280" cy="420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6B10D99-6DFD-1BDE-9F89-FD8AD1E7E20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131077" y="4401249"/>
                  <a:ext cx="2059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4F7134C-56CE-C99D-6F8B-D65DEC5EADE2}"/>
                    </a:ext>
                  </a:extLst>
                </p14:cNvPr>
                <p14:cNvContentPartPr/>
                <p14:nvPr/>
              </p14:nvContentPartPr>
              <p14:xfrm>
                <a:off x="6084637" y="4669449"/>
                <a:ext cx="258480" cy="165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4F7134C-56CE-C99D-6F8B-D65DEC5EADE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075637" y="4660809"/>
                  <a:ext cx="276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A8E1A95-E5D1-D672-0903-943CEDB9FC4B}"/>
                    </a:ext>
                  </a:extLst>
                </p14:cNvPr>
                <p14:cNvContentPartPr/>
                <p14:nvPr/>
              </p14:nvContentPartPr>
              <p14:xfrm>
                <a:off x="6449317" y="4475769"/>
                <a:ext cx="19800" cy="3009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A8E1A95-E5D1-D672-0903-943CEDB9FC4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440677" y="4467129"/>
                  <a:ext cx="374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6E5032B-6808-F6A8-4543-35502B67B178}"/>
                    </a:ext>
                  </a:extLst>
                </p14:cNvPr>
                <p14:cNvContentPartPr/>
                <p14:nvPr/>
              </p14:nvContentPartPr>
              <p14:xfrm>
                <a:off x="6557677" y="4634529"/>
                <a:ext cx="122040" cy="95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6E5032B-6808-F6A8-4543-35502B67B17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548677" y="4625889"/>
                  <a:ext cx="1396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25A08A2-0267-EDC1-0813-79A910972B81}"/>
                    </a:ext>
                  </a:extLst>
                </p14:cNvPr>
                <p14:cNvContentPartPr/>
                <p14:nvPr/>
              </p14:nvContentPartPr>
              <p14:xfrm>
                <a:off x="6727237" y="4419609"/>
                <a:ext cx="420840" cy="313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25A08A2-0267-EDC1-0813-79A910972B8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718597" y="4410609"/>
                  <a:ext cx="4384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3647984-A2B0-2916-E382-C15E89C5DFAA}"/>
                    </a:ext>
                  </a:extLst>
                </p14:cNvPr>
                <p14:cNvContentPartPr/>
                <p14:nvPr/>
              </p14:nvContentPartPr>
              <p14:xfrm>
                <a:off x="7209637" y="4636689"/>
                <a:ext cx="458640" cy="277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3647984-A2B0-2916-E382-C15E89C5DFA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200637" y="4628049"/>
                  <a:ext cx="47628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0189719-55B3-DD91-D043-7DE1EBD59C00}"/>
              </a:ext>
            </a:extLst>
          </p:cNvPr>
          <p:cNvGrpSpPr/>
          <p:nvPr/>
        </p:nvGrpSpPr>
        <p:grpSpPr>
          <a:xfrm>
            <a:off x="6047557" y="3616449"/>
            <a:ext cx="460440" cy="580680"/>
            <a:chOff x="6047557" y="3616449"/>
            <a:chExt cx="46044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E9AFE0D-6131-90D7-6A76-929B63834931}"/>
                    </a:ext>
                  </a:extLst>
                </p14:cNvPr>
                <p14:cNvContentPartPr/>
                <p14:nvPr/>
              </p14:nvContentPartPr>
              <p14:xfrm>
                <a:off x="6047557" y="3616449"/>
                <a:ext cx="442440" cy="580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E9AFE0D-6131-90D7-6A76-929B6383493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038917" y="3607809"/>
                  <a:ext cx="460080" cy="59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3B7FCC45-7D9B-D49C-D6DA-401B7ACC08B7}"/>
                    </a:ext>
                  </a:extLst>
                </p14:cNvPr>
                <p14:cNvContentPartPr/>
                <p14:nvPr/>
              </p14:nvContentPartPr>
              <p14:xfrm>
                <a:off x="6355357" y="3895089"/>
                <a:ext cx="152640" cy="147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3B7FCC45-7D9B-D49C-D6DA-401B7ACC08B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346357" y="3886089"/>
                  <a:ext cx="1702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3F12C4C-5D9F-8DF5-6983-9613229BC26A}"/>
              </a:ext>
            </a:extLst>
          </p:cNvPr>
          <p:cNvGrpSpPr/>
          <p:nvPr/>
        </p:nvGrpSpPr>
        <p:grpSpPr>
          <a:xfrm>
            <a:off x="6777277" y="3671529"/>
            <a:ext cx="691560" cy="351360"/>
            <a:chOff x="6777277" y="3671529"/>
            <a:chExt cx="691560" cy="35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F7A4912-B495-FCD0-D42C-43692D464264}"/>
                    </a:ext>
                  </a:extLst>
                </p14:cNvPr>
                <p14:cNvContentPartPr/>
                <p14:nvPr/>
              </p14:nvContentPartPr>
              <p14:xfrm>
                <a:off x="6777277" y="3852969"/>
                <a:ext cx="124200" cy="161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F7A4912-B495-FCD0-D42C-43692D46426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768637" y="3843969"/>
                  <a:ext cx="141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3B13827-1DB3-845A-6F3F-85348472404A}"/>
                    </a:ext>
                  </a:extLst>
                </p14:cNvPr>
                <p14:cNvContentPartPr/>
                <p14:nvPr/>
              </p14:nvContentPartPr>
              <p14:xfrm>
                <a:off x="6957637" y="3889329"/>
                <a:ext cx="107280" cy="108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3B13827-1DB3-845A-6F3F-85348472404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948637" y="3880689"/>
                  <a:ext cx="1249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43814B7-10DC-B2A5-C27C-644B7EF05566}"/>
                    </a:ext>
                  </a:extLst>
                </p14:cNvPr>
                <p14:cNvContentPartPr/>
                <p14:nvPr/>
              </p14:nvContentPartPr>
              <p14:xfrm>
                <a:off x="7143757" y="3683409"/>
                <a:ext cx="163080" cy="305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43814B7-10DC-B2A5-C27C-644B7EF0556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34757" y="3674769"/>
                  <a:ext cx="1807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311C31-844F-701A-F401-E87AE4F5B5A2}"/>
                    </a:ext>
                  </a:extLst>
                </p14:cNvPr>
                <p14:cNvContentPartPr/>
                <p14:nvPr/>
              </p14:nvContentPartPr>
              <p14:xfrm>
                <a:off x="7333117" y="3671529"/>
                <a:ext cx="135720" cy="351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311C31-844F-701A-F401-E87AE4F5B5A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324117" y="3662529"/>
                  <a:ext cx="153360" cy="36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1BBD54E-68CB-848D-EC37-12F967ABEA69}"/>
                  </a:ext>
                </a:extLst>
              </p14:cNvPr>
              <p14:cNvContentPartPr/>
              <p14:nvPr/>
            </p14:nvContentPartPr>
            <p14:xfrm>
              <a:off x="7681957" y="4035129"/>
              <a:ext cx="31320" cy="752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1BBD54E-68CB-848D-EC37-12F967ABEA69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7673317" y="4026489"/>
                <a:ext cx="4896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CC6526BD-5F55-2A09-3443-DDF591544A5D}"/>
              </a:ext>
            </a:extLst>
          </p:cNvPr>
          <p:cNvGrpSpPr/>
          <p:nvPr/>
        </p:nvGrpSpPr>
        <p:grpSpPr>
          <a:xfrm>
            <a:off x="7993717" y="3637329"/>
            <a:ext cx="570600" cy="600480"/>
            <a:chOff x="7993717" y="3637329"/>
            <a:chExt cx="57060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7376AC2-2B68-FF33-B27F-0ED4CB0B86FA}"/>
                    </a:ext>
                  </a:extLst>
                </p14:cNvPr>
                <p14:cNvContentPartPr/>
                <p14:nvPr/>
              </p14:nvContentPartPr>
              <p14:xfrm>
                <a:off x="7993717" y="3842529"/>
                <a:ext cx="186840" cy="395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7376AC2-2B68-FF33-B27F-0ED4CB0B86F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984717" y="3833529"/>
                  <a:ext cx="2044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A0926F3-6C57-6047-EB89-23C7010D9C7B}"/>
                    </a:ext>
                  </a:extLst>
                </p14:cNvPr>
                <p14:cNvContentPartPr/>
                <p14:nvPr/>
              </p14:nvContentPartPr>
              <p14:xfrm>
                <a:off x="8244637" y="3637329"/>
                <a:ext cx="319680" cy="394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A0926F3-6C57-6047-EB89-23C7010D9C7B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8235637" y="3628329"/>
                  <a:ext cx="33732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375F91E-562D-5DF2-2CF1-B8BBBCD32672}"/>
                    </a:ext>
                  </a:extLst>
                </p14:cNvPr>
                <p14:cNvContentPartPr/>
                <p14:nvPr/>
              </p14:nvContentPartPr>
              <p14:xfrm>
                <a:off x="8417437" y="3905889"/>
                <a:ext cx="146880" cy="5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375F91E-562D-5DF2-2CF1-B8BBBCD3267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8408797" y="3896889"/>
                  <a:ext cx="16452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373BC082-F82D-8ADF-500D-24DE141EE004}"/>
              </a:ext>
            </a:extLst>
          </p:cNvPr>
          <p:cNvGrpSpPr/>
          <p:nvPr/>
        </p:nvGrpSpPr>
        <p:grpSpPr>
          <a:xfrm>
            <a:off x="8816317" y="3666489"/>
            <a:ext cx="1172160" cy="415440"/>
            <a:chOff x="8816317" y="3666489"/>
            <a:chExt cx="1172160" cy="41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9E9DF51-6DD9-7FF8-DFEC-4C996A758129}"/>
                    </a:ext>
                  </a:extLst>
                </p14:cNvPr>
                <p14:cNvContentPartPr/>
                <p14:nvPr/>
              </p14:nvContentPartPr>
              <p14:xfrm>
                <a:off x="8816317" y="3666489"/>
                <a:ext cx="196560" cy="338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9E9DF51-6DD9-7FF8-DFEC-4C996A758129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8807677" y="3657489"/>
                  <a:ext cx="2142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A455924-4665-95EA-316B-B8C512220008}"/>
                    </a:ext>
                  </a:extLst>
                </p14:cNvPr>
                <p14:cNvContentPartPr/>
                <p14:nvPr/>
              </p14:nvContentPartPr>
              <p14:xfrm>
                <a:off x="9033037" y="3909849"/>
                <a:ext cx="138960" cy="96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A455924-4665-95EA-316B-B8C51222000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024397" y="3901209"/>
                  <a:ext cx="156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A3F3846-003D-D216-3F44-7726E73F89E5}"/>
                    </a:ext>
                  </a:extLst>
                </p14:cNvPr>
                <p14:cNvContentPartPr/>
                <p14:nvPr/>
              </p14:nvContentPartPr>
              <p14:xfrm>
                <a:off x="9209797" y="3890049"/>
                <a:ext cx="75600" cy="111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A3F3846-003D-D216-3F44-7726E73F89E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9200797" y="3881049"/>
                  <a:ext cx="932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D38F29DB-7F04-FBD9-21BC-EAB1F4CE0777}"/>
                    </a:ext>
                  </a:extLst>
                </p14:cNvPr>
                <p14:cNvContentPartPr/>
                <p14:nvPr/>
              </p14:nvContentPartPr>
              <p14:xfrm>
                <a:off x="9342277" y="3879609"/>
                <a:ext cx="346320" cy="144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D38F29DB-7F04-FBD9-21BC-EAB1F4CE077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9333637" y="3870609"/>
                  <a:ext cx="363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52252BA-BA10-2F38-086A-48CA75CDB6C1}"/>
                    </a:ext>
                  </a:extLst>
                </p14:cNvPr>
                <p14:cNvContentPartPr/>
                <p14:nvPr/>
              </p14:nvContentPartPr>
              <p14:xfrm>
                <a:off x="9801277" y="3735249"/>
                <a:ext cx="187200" cy="3466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52252BA-BA10-2F38-086A-48CA75CDB6C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9792637" y="3726609"/>
                  <a:ext cx="20484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1158DD5-D11D-96CE-712B-CF4CD30765E7}"/>
              </a:ext>
            </a:extLst>
          </p:cNvPr>
          <p:cNvGrpSpPr/>
          <p:nvPr/>
        </p:nvGrpSpPr>
        <p:grpSpPr>
          <a:xfrm>
            <a:off x="6011557" y="3027849"/>
            <a:ext cx="2038680" cy="319320"/>
            <a:chOff x="6011557" y="3027849"/>
            <a:chExt cx="2038680" cy="31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54B4981-B6B4-0802-CE55-41711F41224E}"/>
                    </a:ext>
                  </a:extLst>
                </p14:cNvPr>
                <p14:cNvContentPartPr/>
                <p14:nvPr/>
              </p14:nvContentPartPr>
              <p14:xfrm>
                <a:off x="6011557" y="3027849"/>
                <a:ext cx="441360" cy="3193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54B4981-B6B4-0802-CE55-41711F41224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002557" y="3019209"/>
                  <a:ext cx="45900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F440F25-F0E7-3000-6A8F-18D9B8B36240}"/>
                    </a:ext>
                  </a:extLst>
                </p14:cNvPr>
                <p14:cNvContentPartPr/>
                <p14:nvPr/>
              </p14:nvContentPartPr>
              <p14:xfrm>
                <a:off x="6538237" y="3198489"/>
                <a:ext cx="368280" cy="889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F440F25-F0E7-3000-6A8F-18D9B8B36240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529597" y="3189849"/>
                  <a:ext cx="385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C0ECD05-7FE1-B878-396C-43B52CE44452}"/>
                    </a:ext>
                  </a:extLst>
                </p14:cNvPr>
                <p14:cNvContentPartPr/>
                <p14:nvPr/>
              </p14:nvContentPartPr>
              <p14:xfrm>
                <a:off x="7116757" y="3058449"/>
                <a:ext cx="59400" cy="227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C0ECD05-7FE1-B878-396C-43B52CE44452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107757" y="3049449"/>
                  <a:ext cx="77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BF6FB3A-A1D4-A3BE-E8C3-B0B35B66E718}"/>
                    </a:ext>
                  </a:extLst>
                </p14:cNvPr>
                <p14:cNvContentPartPr/>
                <p14:nvPr/>
              </p14:nvContentPartPr>
              <p14:xfrm>
                <a:off x="7006237" y="3161769"/>
                <a:ext cx="216000" cy="20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BF6FB3A-A1D4-A3BE-E8C3-B0B35B66E718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997597" y="3153129"/>
                  <a:ext cx="233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6AFFB98-ECF9-DB6A-C9CC-3E82813BD246}"/>
                    </a:ext>
                  </a:extLst>
                </p14:cNvPr>
                <p14:cNvContentPartPr/>
                <p14:nvPr/>
              </p14:nvContentPartPr>
              <p14:xfrm>
                <a:off x="7259677" y="3063489"/>
                <a:ext cx="334800" cy="176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6AFFB98-ECF9-DB6A-C9CC-3E82813BD24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251037" y="3054849"/>
                  <a:ext cx="352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DF38B1D-BE11-487C-B8C6-F68D13BA9B15}"/>
                    </a:ext>
                  </a:extLst>
                </p14:cNvPr>
                <p14:cNvContentPartPr/>
                <p14:nvPr/>
              </p14:nvContentPartPr>
              <p14:xfrm>
                <a:off x="7636597" y="3146649"/>
                <a:ext cx="262440" cy="1058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DF38B1D-BE11-487C-B8C6-F68D13BA9B1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627957" y="3137649"/>
                  <a:ext cx="2800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E4F7559-8FC9-0743-4F8B-610E62E4B77B}"/>
                    </a:ext>
                  </a:extLst>
                </p14:cNvPr>
                <p14:cNvContentPartPr/>
                <p14:nvPr/>
              </p14:nvContentPartPr>
              <p14:xfrm>
                <a:off x="8033317" y="3284889"/>
                <a:ext cx="16920" cy="381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E4F7559-8FC9-0743-4F8B-610E62E4B77B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8024317" y="3275889"/>
                  <a:ext cx="3456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B02C616-F30B-74ED-D4F9-D0B170ED75A8}"/>
              </a:ext>
            </a:extLst>
          </p:cNvPr>
          <p:cNvGrpSpPr/>
          <p:nvPr/>
        </p:nvGrpSpPr>
        <p:grpSpPr>
          <a:xfrm>
            <a:off x="8353717" y="2888889"/>
            <a:ext cx="1616400" cy="494640"/>
            <a:chOff x="8353717" y="2888889"/>
            <a:chExt cx="1616400" cy="49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253A101-85B5-F69A-A6E5-24EF87158384}"/>
                    </a:ext>
                  </a:extLst>
                </p14:cNvPr>
                <p14:cNvContentPartPr/>
                <p14:nvPr/>
              </p14:nvContentPartPr>
              <p14:xfrm>
                <a:off x="8353717" y="3105969"/>
                <a:ext cx="360720" cy="91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253A101-85B5-F69A-A6E5-24EF8715838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345077" y="3097329"/>
                  <a:ext cx="3783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C4DAB60-C621-77D6-276D-DBEA917478AB}"/>
                    </a:ext>
                  </a:extLst>
                </p14:cNvPr>
                <p14:cNvContentPartPr/>
                <p14:nvPr/>
              </p14:nvContentPartPr>
              <p14:xfrm>
                <a:off x="8759077" y="3095529"/>
                <a:ext cx="159480" cy="119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C4DAB60-C621-77D6-276D-DBEA917478A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8750077" y="3086889"/>
                  <a:ext cx="177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5990F06-171A-AC96-EFB2-DFBF1626526F}"/>
                    </a:ext>
                  </a:extLst>
                </p14:cNvPr>
                <p14:cNvContentPartPr/>
                <p14:nvPr/>
              </p14:nvContentPartPr>
              <p14:xfrm>
                <a:off x="8966437" y="3100569"/>
                <a:ext cx="115560" cy="889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5990F06-171A-AC96-EFB2-DFBF1626526F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8957437" y="3091929"/>
                  <a:ext cx="133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DEDB531-5D1C-A0B3-4269-EC89E85EAC28}"/>
                    </a:ext>
                  </a:extLst>
                </p14:cNvPr>
                <p14:cNvContentPartPr/>
                <p14:nvPr/>
              </p14:nvContentPartPr>
              <p14:xfrm>
                <a:off x="9138877" y="3063489"/>
                <a:ext cx="62280" cy="975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DEDB531-5D1C-A0B3-4269-EC89E85EAC2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9129877" y="3054489"/>
                  <a:ext cx="79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1C3453A-06A7-E533-525F-4F0004B171E0}"/>
                    </a:ext>
                  </a:extLst>
                </p14:cNvPr>
                <p14:cNvContentPartPr/>
                <p14:nvPr/>
              </p14:nvContentPartPr>
              <p14:xfrm>
                <a:off x="9274237" y="3088329"/>
                <a:ext cx="98640" cy="73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1C3453A-06A7-E533-525F-4F0004B171E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9265597" y="3079329"/>
                  <a:ext cx="116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1B589F5-6F77-CA16-48A8-B0757C2D0C92}"/>
                    </a:ext>
                  </a:extLst>
                </p14:cNvPr>
                <p14:cNvContentPartPr/>
                <p14:nvPr/>
              </p14:nvContentPartPr>
              <p14:xfrm>
                <a:off x="9415717" y="3109569"/>
                <a:ext cx="292320" cy="273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1B589F5-6F77-CA16-48A8-B0757C2D0C9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9407077" y="3100569"/>
                  <a:ext cx="309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4296884F-743C-4890-54C4-E0AD2A060F49}"/>
                    </a:ext>
                  </a:extLst>
                </p14:cNvPr>
                <p14:cNvContentPartPr/>
                <p14:nvPr/>
              </p14:nvContentPartPr>
              <p14:xfrm>
                <a:off x="9670237" y="2888889"/>
                <a:ext cx="245880" cy="2095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4296884F-743C-4890-54C4-E0AD2A060F49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9661597" y="2880249"/>
                  <a:ext cx="263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9E66A74-0334-B815-2049-598BCE9F2D48}"/>
                    </a:ext>
                  </a:extLst>
                </p14:cNvPr>
                <p14:cNvContentPartPr/>
                <p14:nvPr/>
              </p14:nvContentPartPr>
              <p14:xfrm>
                <a:off x="9965797" y="3151329"/>
                <a:ext cx="4320" cy="388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9E66A74-0334-B815-2049-598BCE9F2D4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956797" y="3142689"/>
                  <a:ext cx="21960" cy="56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3535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08B5B-FE12-40D5-3596-7BD8699F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08"/>
            <a:ext cx="12192000" cy="28886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AC7896E-1697-3457-AEE0-C56D83565CE6}"/>
                  </a:ext>
                </a:extLst>
              </p14:cNvPr>
              <p14:cNvContentPartPr/>
              <p14:nvPr/>
            </p14:nvContentPartPr>
            <p14:xfrm>
              <a:off x="10076157" y="2457632"/>
              <a:ext cx="824040" cy="315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AC7896E-1697-3457-AEE0-C56D83565C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7517" y="2448632"/>
                <a:ext cx="841680" cy="33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E191C8E-208A-0F46-43CE-CFA572A9FAD3}"/>
              </a:ext>
            </a:extLst>
          </p:cNvPr>
          <p:cNvGrpSpPr/>
          <p:nvPr/>
        </p:nvGrpSpPr>
        <p:grpSpPr>
          <a:xfrm>
            <a:off x="6698637" y="1946432"/>
            <a:ext cx="862920" cy="995400"/>
            <a:chOff x="6698637" y="1946432"/>
            <a:chExt cx="862920" cy="99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E70B148-7E11-8B25-5CEB-CF5A0BBF9BAC}"/>
                    </a:ext>
                  </a:extLst>
                </p14:cNvPr>
                <p14:cNvContentPartPr/>
                <p14:nvPr/>
              </p14:nvContentPartPr>
              <p14:xfrm>
                <a:off x="6698637" y="2312552"/>
                <a:ext cx="113040" cy="629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E70B148-7E11-8B25-5CEB-CF5A0BBF9B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89997" y="2303552"/>
                  <a:ext cx="13068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F5F3978-D5C6-896C-5828-01192D45A774}"/>
                    </a:ext>
                  </a:extLst>
                </p14:cNvPr>
                <p14:cNvContentPartPr/>
                <p14:nvPr/>
              </p14:nvContentPartPr>
              <p14:xfrm>
                <a:off x="6707997" y="2311472"/>
                <a:ext cx="156600" cy="133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F5F3978-D5C6-896C-5828-01192D45A7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698997" y="2302832"/>
                  <a:ext cx="174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EB731EB-D793-5364-EBD4-E5EB4DBB27F5}"/>
                    </a:ext>
                  </a:extLst>
                </p14:cNvPr>
                <p14:cNvContentPartPr/>
                <p14:nvPr/>
              </p14:nvContentPartPr>
              <p14:xfrm>
                <a:off x="6893037" y="1946432"/>
                <a:ext cx="668520" cy="377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EB731EB-D793-5364-EBD4-E5EB4DBB27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884397" y="1937792"/>
                  <a:ext cx="68616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DCEBC02-C2D1-23BD-74D1-2D32C64D18BF}"/>
                  </a:ext>
                </a:extLst>
              </p14:cNvPr>
              <p14:cNvContentPartPr/>
              <p14:nvPr/>
            </p14:nvContentPartPr>
            <p14:xfrm>
              <a:off x="10121517" y="1993592"/>
              <a:ext cx="613080" cy="269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DCEBC02-C2D1-23BD-74D1-2D32C64D18B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12517" y="1984592"/>
                <a:ext cx="63072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5C06B046-1A7B-4089-F919-6A4F9AFE92F4}"/>
              </a:ext>
            </a:extLst>
          </p:cNvPr>
          <p:cNvGrpSpPr/>
          <p:nvPr/>
        </p:nvGrpSpPr>
        <p:grpSpPr>
          <a:xfrm>
            <a:off x="8100117" y="2419112"/>
            <a:ext cx="588960" cy="714240"/>
            <a:chOff x="8100117" y="2419112"/>
            <a:chExt cx="588960" cy="71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423151-2755-B506-883D-DFA8C5A28800}"/>
                    </a:ext>
                  </a:extLst>
                </p14:cNvPr>
                <p14:cNvContentPartPr/>
                <p14:nvPr/>
              </p14:nvContentPartPr>
              <p14:xfrm>
                <a:off x="8301717" y="2807912"/>
                <a:ext cx="82440" cy="325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423151-2755-B506-883D-DFA8C5A288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92717" y="2799272"/>
                  <a:ext cx="10008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6821F0-09BA-3ACB-4B22-4AE38812E72C}"/>
                    </a:ext>
                  </a:extLst>
                </p14:cNvPr>
                <p14:cNvContentPartPr/>
                <p14:nvPr/>
              </p14:nvContentPartPr>
              <p14:xfrm>
                <a:off x="8282277" y="2752832"/>
                <a:ext cx="226800" cy="165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6821F0-09BA-3ACB-4B22-4AE38812E72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73637" y="2744192"/>
                  <a:ext cx="2444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D628E57-8621-C162-BEF3-DEBBE49BF54C}"/>
                    </a:ext>
                  </a:extLst>
                </p14:cNvPr>
                <p14:cNvContentPartPr/>
                <p14:nvPr/>
              </p14:nvContentPartPr>
              <p14:xfrm>
                <a:off x="8100117" y="2419112"/>
                <a:ext cx="588960" cy="407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D628E57-8621-C162-BEF3-DEBBE49BF54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91477" y="2410472"/>
                  <a:ext cx="606600" cy="42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5BFBFA-7F55-81EF-37D7-9F4F28FD8FAC}"/>
              </a:ext>
            </a:extLst>
          </p:cNvPr>
          <p:cNvGrpSpPr/>
          <p:nvPr/>
        </p:nvGrpSpPr>
        <p:grpSpPr>
          <a:xfrm>
            <a:off x="8740557" y="1806032"/>
            <a:ext cx="2302200" cy="1133280"/>
            <a:chOff x="8740557" y="1806032"/>
            <a:chExt cx="2302200" cy="11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5E0D709-1F5E-3DE4-8A6D-5F07F7C79486}"/>
                    </a:ext>
                  </a:extLst>
                </p14:cNvPr>
                <p14:cNvContentPartPr/>
                <p14:nvPr/>
              </p14:nvContentPartPr>
              <p14:xfrm>
                <a:off x="9604557" y="1986392"/>
                <a:ext cx="1800" cy="10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5E0D709-1F5E-3DE4-8A6D-5F07F7C7948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595557" y="1977752"/>
                  <a:ext cx="194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A319F6F-0F49-FCD2-673A-A60B77D2A2B4}"/>
                    </a:ext>
                  </a:extLst>
                </p14:cNvPr>
                <p14:cNvContentPartPr/>
                <p14:nvPr/>
              </p14:nvContentPartPr>
              <p14:xfrm>
                <a:off x="9587277" y="2218232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A319F6F-0F49-FCD2-673A-A60B77D2A2B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78637" y="220959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4F2C641-E0BA-1BD7-E244-DB4559D75BBD}"/>
                    </a:ext>
                  </a:extLst>
                </p14:cNvPr>
                <p14:cNvContentPartPr/>
                <p14:nvPr/>
              </p14:nvContentPartPr>
              <p14:xfrm>
                <a:off x="9695637" y="2049752"/>
                <a:ext cx="3960" cy="5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4F2C641-E0BA-1BD7-E244-DB4559D75B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86637" y="2041112"/>
                  <a:ext cx="21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4F2673-EDFA-44B5-97BA-AA8598DF71A3}"/>
                    </a:ext>
                  </a:extLst>
                </p14:cNvPr>
                <p14:cNvContentPartPr/>
                <p14:nvPr/>
              </p14:nvContentPartPr>
              <p14:xfrm>
                <a:off x="9691677" y="2007992"/>
                <a:ext cx="14400" cy="17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4F2673-EDFA-44B5-97BA-AA8598DF71A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683037" y="1999352"/>
                  <a:ext cx="320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A546B6-BF3C-F315-26AC-F700CA6360D0}"/>
                    </a:ext>
                  </a:extLst>
                </p14:cNvPr>
                <p14:cNvContentPartPr/>
                <p14:nvPr/>
              </p14:nvContentPartPr>
              <p14:xfrm>
                <a:off x="9590157" y="1951832"/>
                <a:ext cx="17640" cy="241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A546B6-BF3C-F315-26AC-F700CA6360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581157" y="1943192"/>
                  <a:ext cx="352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2534E4-7738-7309-FE85-28C97252CE66}"/>
                    </a:ext>
                  </a:extLst>
                </p14:cNvPr>
                <p14:cNvContentPartPr/>
                <p14:nvPr/>
              </p14:nvContentPartPr>
              <p14:xfrm>
                <a:off x="9645957" y="1985672"/>
                <a:ext cx="123120" cy="173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A2534E4-7738-7309-FE85-28C97252CE6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636957" y="1977032"/>
                  <a:ext cx="1407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9B77EC5-2C6D-B1A3-EA43-0E1279AED7DA}"/>
                    </a:ext>
                  </a:extLst>
                </p14:cNvPr>
                <p14:cNvContentPartPr/>
                <p14:nvPr/>
              </p14:nvContentPartPr>
              <p14:xfrm>
                <a:off x="9777717" y="1983512"/>
                <a:ext cx="145440" cy="169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9B77EC5-2C6D-B1A3-EA43-0E1279AED7D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769077" y="1974512"/>
                  <a:ext cx="1630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7F8B84-4EB8-E653-A882-FEAD0288551E}"/>
                    </a:ext>
                  </a:extLst>
                </p14:cNvPr>
                <p14:cNvContentPartPr/>
                <p14:nvPr/>
              </p14:nvContentPartPr>
              <p14:xfrm>
                <a:off x="9919557" y="1979192"/>
                <a:ext cx="164160" cy="165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7F8B84-4EB8-E653-A882-FEAD0288551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10917" y="1970192"/>
                  <a:ext cx="181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E249B69-DB8E-9F4B-EC7E-A988479816CE}"/>
                    </a:ext>
                  </a:extLst>
                </p14:cNvPr>
                <p14:cNvContentPartPr/>
                <p14:nvPr/>
              </p14:nvContentPartPr>
              <p14:xfrm>
                <a:off x="10141677" y="2032112"/>
                <a:ext cx="116280" cy="234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E249B69-DB8E-9F4B-EC7E-A988479816C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33037" y="2023472"/>
                  <a:ext cx="133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956000C-3A23-C2EE-B067-D82B82BB253F}"/>
                    </a:ext>
                  </a:extLst>
                </p14:cNvPr>
                <p14:cNvContentPartPr/>
                <p14:nvPr/>
              </p14:nvContentPartPr>
              <p14:xfrm>
                <a:off x="10319517" y="2074232"/>
                <a:ext cx="78120" cy="74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956000C-3A23-C2EE-B067-D82B82BB253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310517" y="2065232"/>
                  <a:ext cx="957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B67E5A0-8C87-19B9-A285-FDCF9C3C44E7}"/>
                    </a:ext>
                  </a:extLst>
                </p14:cNvPr>
                <p14:cNvContentPartPr/>
                <p14:nvPr/>
              </p14:nvContentPartPr>
              <p14:xfrm>
                <a:off x="10390077" y="2067752"/>
                <a:ext cx="333720" cy="8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B67E5A0-8C87-19B9-A285-FDCF9C3C44E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381437" y="2059112"/>
                  <a:ext cx="35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B0B831C-92FB-3FA9-FFCD-FAFFAE791061}"/>
                    </a:ext>
                  </a:extLst>
                </p14:cNvPr>
                <p14:cNvContentPartPr/>
                <p14:nvPr/>
              </p14:nvContentPartPr>
              <p14:xfrm>
                <a:off x="10727757" y="2068832"/>
                <a:ext cx="107640" cy="108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B0B831C-92FB-3FA9-FFCD-FAFFAE79106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718757" y="2059832"/>
                  <a:ext cx="1252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B644AC6-3434-3F91-BCE6-3E2038CADFDB}"/>
                    </a:ext>
                  </a:extLst>
                </p14:cNvPr>
                <p14:cNvContentPartPr/>
                <p14:nvPr/>
              </p14:nvContentPartPr>
              <p14:xfrm>
                <a:off x="9533997" y="2310752"/>
                <a:ext cx="1206360" cy="33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B644AC6-3434-3F91-BCE6-3E2038CADFD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524997" y="2302112"/>
                  <a:ext cx="1224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DC9BAD-D3B6-32B7-7375-E74AF558C32A}"/>
                    </a:ext>
                  </a:extLst>
                </p14:cNvPr>
                <p14:cNvContentPartPr/>
                <p14:nvPr/>
              </p14:nvContentPartPr>
              <p14:xfrm>
                <a:off x="9705357" y="2512352"/>
                <a:ext cx="23040" cy="248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DC9BAD-D3B6-32B7-7375-E74AF558C32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96357" y="2503712"/>
                  <a:ext cx="40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AB475B8-1193-016B-3F29-9664143C4CA5}"/>
                    </a:ext>
                  </a:extLst>
                </p14:cNvPr>
                <p14:cNvContentPartPr/>
                <p14:nvPr/>
              </p14:nvContentPartPr>
              <p14:xfrm>
                <a:off x="9939357" y="2526752"/>
                <a:ext cx="158040" cy="195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AB475B8-1193-016B-3F29-9664143C4CA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930717" y="2518112"/>
                  <a:ext cx="1756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54B94C-766A-1B41-FAAD-E16CF34E6C17}"/>
                    </a:ext>
                  </a:extLst>
                </p14:cNvPr>
                <p14:cNvContentPartPr/>
                <p14:nvPr/>
              </p14:nvContentPartPr>
              <p14:xfrm>
                <a:off x="10291437" y="2482112"/>
                <a:ext cx="18000" cy="214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54B94C-766A-1B41-FAAD-E16CF34E6C1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82797" y="2473472"/>
                  <a:ext cx="3564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170D0D0-8037-4F9C-9235-C2C754CF0681}"/>
                    </a:ext>
                  </a:extLst>
                </p14:cNvPr>
                <p14:cNvContentPartPr/>
                <p14:nvPr/>
              </p14:nvContentPartPr>
              <p14:xfrm>
                <a:off x="10266237" y="2535392"/>
                <a:ext cx="172080" cy="79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170D0D0-8037-4F9C-9235-C2C754CF068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257597" y="2526752"/>
                  <a:ext cx="1897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51028EE-CA52-196D-290B-3F768CE53A4D}"/>
                    </a:ext>
                  </a:extLst>
                </p14:cNvPr>
                <p14:cNvContentPartPr/>
                <p14:nvPr/>
              </p14:nvContentPartPr>
              <p14:xfrm>
                <a:off x="10379997" y="2430992"/>
                <a:ext cx="58320" cy="308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51028EE-CA52-196D-290B-3F768CE53A4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371357" y="2422352"/>
                  <a:ext cx="759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CB4A02C-87FA-4173-5DDA-33FBEE5D4FDE}"/>
                    </a:ext>
                  </a:extLst>
                </p14:cNvPr>
                <p14:cNvContentPartPr/>
                <p14:nvPr/>
              </p14:nvContentPartPr>
              <p14:xfrm>
                <a:off x="10413837" y="2623592"/>
                <a:ext cx="146160" cy="201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CB4A02C-87FA-4173-5DDA-33FBEE5D4FD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404837" y="2614952"/>
                  <a:ext cx="163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FA49190-EB8C-8A5A-AA7C-AB02CB702C01}"/>
                    </a:ext>
                  </a:extLst>
                </p14:cNvPr>
                <p14:cNvContentPartPr/>
                <p14:nvPr/>
              </p14:nvContentPartPr>
              <p14:xfrm>
                <a:off x="10581597" y="2503712"/>
                <a:ext cx="176400" cy="258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FA49190-EB8C-8A5A-AA7C-AB02CB702C0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572957" y="2495072"/>
                  <a:ext cx="19404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3056797-E9A2-3C22-3F5F-3CDAE07B395D}"/>
                    </a:ext>
                  </a:extLst>
                </p14:cNvPr>
                <p14:cNvContentPartPr/>
                <p14:nvPr/>
              </p14:nvContentPartPr>
              <p14:xfrm>
                <a:off x="10611477" y="1872272"/>
                <a:ext cx="431280" cy="1017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3056797-E9A2-3C22-3F5F-3CDAE07B395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602477" y="1863272"/>
                  <a:ext cx="448920" cy="10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AFFE98B-8409-8533-757A-E0E57C31311B}"/>
                    </a:ext>
                  </a:extLst>
                </p14:cNvPr>
                <p14:cNvContentPartPr/>
                <p14:nvPr/>
              </p14:nvContentPartPr>
              <p14:xfrm>
                <a:off x="9417357" y="1806032"/>
                <a:ext cx="240480" cy="11332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AFFE98B-8409-8533-757A-E0E57C31311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08357" y="1797032"/>
                  <a:ext cx="258120" cy="11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214091F-0323-EA6A-074A-9335E354B32B}"/>
                    </a:ext>
                  </a:extLst>
                </p14:cNvPr>
                <p14:cNvContentPartPr/>
                <p14:nvPr/>
              </p14:nvContentPartPr>
              <p14:xfrm>
                <a:off x="8740557" y="2291672"/>
                <a:ext cx="583920" cy="4665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214091F-0323-EA6A-074A-9335E354B32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31557" y="2282672"/>
                  <a:ext cx="601560" cy="48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9706DBC-08A0-4774-A854-DA6ABBA67BB2}"/>
                  </a:ext>
                </a:extLst>
              </p14:cNvPr>
              <p14:cNvContentPartPr/>
              <p14:nvPr/>
            </p14:nvContentPartPr>
            <p14:xfrm>
              <a:off x="5324157" y="2016632"/>
              <a:ext cx="517680" cy="440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9706DBC-08A0-4774-A854-DA6ABBA67BB2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315517" y="2007632"/>
                <a:ext cx="535320" cy="45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6424FF0C-5DE4-A46D-FFEB-9B6B64B8D68E}"/>
              </a:ext>
            </a:extLst>
          </p:cNvPr>
          <p:cNvGrpSpPr/>
          <p:nvPr/>
        </p:nvGrpSpPr>
        <p:grpSpPr>
          <a:xfrm>
            <a:off x="5721597" y="3143792"/>
            <a:ext cx="1103040" cy="279720"/>
            <a:chOff x="5721597" y="3143792"/>
            <a:chExt cx="1103040" cy="27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76DB0E2-119E-A1BD-FFD6-6517D425FED2}"/>
                    </a:ext>
                  </a:extLst>
                </p14:cNvPr>
                <p14:cNvContentPartPr/>
                <p14:nvPr/>
              </p14:nvContentPartPr>
              <p14:xfrm>
                <a:off x="5721597" y="3188072"/>
                <a:ext cx="139320" cy="214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76DB0E2-119E-A1BD-FFD6-6517D425FE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712597" y="3179432"/>
                  <a:ext cx="156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4B5B979-5C45-1874-029F-1E18F749AB93}"/>
                    </a:ext>
                  </a:extLst>
                </p14:cNvPr>
                <p14:cNvContentPartPr/>
                <p14:nvPr/>
              </p14:nvContentPartPr>
              <p14:xfrm>
                <a:off x="5831397" y="3143792"/>
                <a:ext cx="171000" cy="2797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4B5B979-5C45-1874-029F-1E18F749AB9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22397" y="3135152"/>
                  <a:ext cx="1886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ECED5DD-B3AE-46F5-FFAB-F6505E22CE8A}"/>
                    </a:ext>
                  </a:extLst>
                </p14:cNvPr>
                <p14:cNvContentPartPr/>
                <p14:nvPr/>
              </p14:nvContentPartPr>
              <p14:xfrm>
                <a:off x="6387237" y="3176912"/>
                <a:ext cx="238680" cy="235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ECED5DD-B3AE-46F5-FFAB-F6505E22CE8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78237" y="3168272"/>
                  <a:ext cx="2563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F0815C-D709-74FA-11FB-572FCA989CB0}"/>
                    </a:ext>
                  </a:extLst>
                </p14:cNvPr>
                <p14:cNvContentPartPr/>
                <p14:nvPr/>
              </p14:nvContentPartPr>
              <p14:xfrm>
                <a:off x="6299397" y="3175112"/>
                <a:ext cx="525240" cy="10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F0815C-D709-74FA-11FB-572FCA989CB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90397" y="3166472"/>
                  <a:ext cx="54288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E9047C3-ED5D-6025-2CB8-F2BC27864420}"/>
              </a:ext>
            </a:extLst>
          </p:cNvPr>
          <p:cNvGrpSpPr/>
          <p:nvPr/>
        </p:nvGrpSpPr>
        <p:grpSpPr>
          <a:xfrm>
            <a:off x="8322597" y="3213992"/>
            <a:ext cx="556560" cy="275400"/>
            <a:chOff x="8322597" y="3213992"/>
            <a:chExt cx="55656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F3EA061-0416-FCE2-22F8-B71A05A031ED}"/>
                    </a:ext>
                  </a:extLst>
                </p14:cNvPr>
                <p14:cNvContentPartPr/>
                <p14:nvPr/>
              </p14:nvContentPartPr>
              <p14:xfrm>
                <a:off x="8322597" y="3215432"/>
                <a:ext cx="280800" cy="235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F3EA061-0416-FCE2-22F8-B71A05A031E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313957" y="3206432"/>
                  <a:ext cx="2984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19DDAA9-C252-50BC-A9CD-CC15A8169B7E}"/>
                    </a:ext>
                  </a:extLst>
                </p14:cNvPr>
                <p14:cNvContentPartPr/>
                <p14:nvPr/>
              </p14:nvContentPartPr>
              <p14:xfrm>
                <a:off x="8384517" y="3364112"/>
                <a:ext cx="153360" cy="33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19DDAA9-C252-50BC-A9CD-CC15A8169B7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375877" y="3355472"/>
                  <a:ext cx="1710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671298C-5F9B-24C2-EB3F-82ED01AE029B}"/>
                    </a:ext>
                  </a:extLst>
                </p14:cNvPr>
                <p14:cNvContentPartPr/>
                <p14:nvPr/>
              </p14:nvContentPartPr>
              <p14:xfrm>
                <a:off x="8357877" y="3460952"/>
                <a:ext cx="180000" cy="212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671298C-5F9B-24C2-EB3F-82ED01AE029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348877" y="3452312"/>
                  <a:ext cx="1976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0FD0972-784B-207D-E2A0-906A0ACD7B32}"/>
                    </a:ext>
                  </a:extLst>
                </p14:cNvPr>
                <p14:cNvContentPartPr/>
                <p14:nvPr/>
              </p14:nvContentPartPr>
              <p14:xfrm>
                <a:off x="8711037" y="3213992"/>
                <a:ext cx="168120" cy="275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0FD0972-784B-207D-E2A0-906A0ACD7B3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702037" y="3204992"/>
                  <a:ext cx="18576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776595-D88A-6EC3-CF36-1DE935C266CD}"/>
              </a:ext>
            </a:extLst>
          </p:cNvPr>
          <p:cNvGrpSpPr/>
          <p:nvPr/>
        </p:nvGrpSpPr>
        <p:grpSpPr>
          <a:xfrm>
            <a:off x="9266157" y="3272672"/>
            <a:ext cx="434160" cy="212400"/>
            <a:chOff x="9266157" y="3272672"/>
            <a:chExt cx="43416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B302822-D248-071E-DD43-DB3EC1515526}"/>
                    </a:ext>
                  </a:extLst>
                </p14:cNvPr>
                <p14:cNvContentPartPr/>
                <p14:nvPr/>
              </p14:nvContentPartPr>
              <p14:xfrm>
                <a:off x="9307557" y="3301112"/>
                <a:ext cx="203400" cy="183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B302822-D248-071E-DD43-DB3EC151552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98917" y="3292112"/>
                  <a:ext cx="2210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7B7B5F-D414-F1FF-ED4F-1A978AB096E6}"/>
                    </a:ext>
                  </a:extLst>
                </p14:cNvPr>
                <p14:cNvContentPartPr/>
                <p14:nvPr/>
              </p14:nvContentPartPr>
              <p14:xfrm>
                <a:off x="9266157" y="3272672"/>
                <a:ext cx="434160" cy="14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7B7B5F-D414-F1FF-ED4F-1A978AB096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257157" y="3263672"/>
                  <a:ext cx="45180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EC490AC-0D0E-F8F3-18A7-038F3297A0F3}"/>
              </a:ext>
            </a:extLst>
          </p:cNvPr>
          <p:cNvGrpSpPr/>
          <p:nvPr/>
        </p:nvGrpSpPr>
        <p:grpSpPr>
          <a:xfrm>
            <a:off x="7165557" y="3130832"/>
            <a:ext cx="879840" cy="346320"/>
            <a:chOff x="7165557" y="3130832"/>
            <a:chExt cx="87984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DAF0C2D-7B60-8FE2-BAD2-3AF4F05E2497}"/>
                    </a:ext>
                  </a:extLst>
                </p14:cNvPr>
                <p14:cNvContentPartPr/>
                <p14:nvPr/>
              </p14:nvContentPartPr>
              <p14:xfrm>
                <a:off x="7165557" y="3288872"/>
                <a:ext cx="194040" cy="5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DAF0C2D-7B60-8FE2-BAD2-3AF4F05E249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156917" y="3280232"/>
                  <a:ext cx="2116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9696030-0E4C-E669-F556-C1D0D53537CD}"/>
                    </a:ext>
                  </a:extLst>
                </p14:cNvPr>
                <p14:cNvContentPartPr/>
                <p14:nvPr/>
              </p14:nvContentPartPr>
              <p14:xfrm>
                <a:off x="7178517" y="3392912"/>
                <a:ext cx="181800" cy="9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9696030-0E4C-E669-F556-C1D0D53537C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169517" y="3383912"/>
                  <a:ext cx="199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29B9E7-C241-FB5D-0955-DB1AE4E00C64}"/>
                    </a:ext>
                  </a:extLst>
                </p14:cNvPr>
                <p14:cNvContentPartPr/>
                <p14:nvPr/>
              </p14:nvContentPartPr>
              <p14:xfrm>
                <a:off x="7580277" y="3182312"/>
                <a:ext cx="209160" cy="277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29B9E7-C241-FB5D-0955-DB1AE4E00C6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71277" y="3173672"/>
                  <a:ext cx="2268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E00C18FC-1FE6-76E6-F44F-367B044F27A6}"/>
                    </a:ext>
                  </a:extLst>
                </p14:cNvPr>
                <p14:cNvContentPartPr/>
                <p14:nvPr/>
              </p14:nvContentPartPr>
              <p14:xfrm>
                <a:off x="7781877" y="3441152"/>
                <a:ext cx="5760" cy="3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E00C18FC-1FE6-76E6-F44F-367B044F27A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773237" y="3432152"/>
                  <a:ext cx="234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F1E3C65-B661-146C-6BBE-BF3D76031CF9}"/>
                    </a:ext>
                  </a:extLst>
                </p14:cNvPr>
                <p14:cNvContentPartPr/>
                <p14:nvPr/>
              </p14:nvContentPartPr>
              <p14:xfrm>
                <a:off x="7864317" y="3130832"/>
                <a:ext cx="181080" cy="316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F1E3C65-B661-146C-6BBE-BF3D76031CF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55677" y="3122192"/>
                  <a:ext cx="1987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79F22ED-80AA-6FC2-171D-390105F4A087}"/>
                    </a:ext>
                  </a:extLst>
                </p14:cNvPr>
                <p14:cNvContentPartPr/>
                <p14:nvPr/>
              </p14:nvContentPartPr>
              <p14:xfrm>
                <a:off x="7761717" y="3429632"/>
                <a:ext cx="31680" cy="475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79F22ED-80AA-6FC2-171D-390105F4A08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752717" y="3420992"/>
                  <a:ext cx="49320" cy="651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481D518E-AF9A-2682-DAC5-0042D7D5BA9D}"/>
              </a:ext>
            </a:extLst>
          </p:cNvPr>
          <p:cNvPicPr>
            <a:picLocks noChangeAspect="1"/>
          </p:cNvPicPr>
          <p:nvPr/>
        </p:nvPicPr>
        <p:blipFill>
          <a:blip r:embed="rId99"/>
          <a:stretch>
            <a:fillRect/>
          </a:stretch>
        </p:blipFill>
        <p:spPr>
          <a:xfrm>
            <a:off x="18788" y="3661691"/>
            <a:ext cx="9655609" cy="3211254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D242AF93-D70A-E261-7EA6-42740A087051}"/>
              </a:ext>
            </a:extLst>
          </p:cNvPr>
          <p:cNvGrpSpPr/>
          <p:nvPr/>
        </p:nvGrpSpPr>
        <p:grpSpPr>
          <a:xfrm>
            <a:off x="226917" y="2777672"/>
            <a:ext cx="1266480" cy="306360"/>
            <a:chOff x="226917" y="2777672"/>
            <a:chExt cx="1266480" cy="30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D4B36CE-0C2F-DD5E-5C88-0818B0858119}"/>
                    </a:ext>
                  </a:extLst>
                </p14:cNvPr>
                <p14:cNvContentPartPr/>
                <p14:nvPr/>
              </p14:nvContentPartPr>
              <p14:xfrm>
                <a:off x="226917" y="2777672"/>
                <a:ext cx="147600" cy="161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D4B36CE-0C2F-DD5E-5C88-0818B085811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7917" y="2769032"/>
                  <a:ext cx="165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4C81E33-D751-329D-BF9A-FC850D87233B}"/>
                    </a:ext>
                  </a:extLst>
                </p14:cNvPr>
                <p14:cNvContentPartPr/>
                <p14:nvPr/>
              </p14:nvContentPartPr>
              <p14:xfrm>
                <a:off x="317637" y="2797112"/>
                <a:ext cx="119880" cy="2469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4C81E33-D751-329D-BF9A-FC850D87233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8637" y="2788472"/>
                  <a:ext cx="1375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19F5007-4827-CEE0-65CF-CD34FF13F408}"/>
                    </a:ext>
                  </a:extLst>
                </p14:cNvPr>
                <p14:cNvContentPartPr/>
                <p14:nvPr/>
              </p14:nvContentPartPr>
              <p14:xfrm>
                <a:off x="416277" y="3000512"/>
                <a:ext cx="30960" cy="64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19F5007-4827-CEE0-65CF-CD34FF13F40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7637" y="2991872"/>
                  <a:ext cx="48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3E2FDC1-9535-E44F-6FE0-D827C19AA204}"/>
                    </a:ext>
                  </a:extLst>
                </p14:cNvPr>
                <p14:cNvContentPartPr/>
                <p14:nvPr/>
              </p14:nvContentPartPr>
              <p14:xfrm>
                <a:off x="553437" y="2877752"/>
                <a:ext cx="112680" cy="174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3E2FDC1-9535-E44F-6FE0-D827C19AA2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4437" y="2868752"/>
                  <a:ext cx="130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977740C-6B58-B910-D717-3777531A3ED2}"/>
                    </a:ext>
                  </a:extLst>
                </p14:cNvPr>
                <p14:cNvContentPartPr/>
                <p14:nvPr/>
              </p14:nvContentPartPr>
              <p14:xfrm>
                <a:off x="578277" y="2805392"/>
                <a:ext cx="190440" cy="74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977740C-6B58-B910-D717-3777531A3ED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69277" y="2796392"/>
                  <a:ext cx="2080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E61DC16-5BC6-74F3-0363-35031B0CD51C}"/>
                    </a:ext>
                  </a:extLst>
                </p14:cNvPr>
                <p14:cNvContentPartPr/>
                <p14:nvPr/>
              </p14:nvContentPartPr>
              <p14:xfrm>
                <a:off x="864837" y="2799272"/>
                <a:ext cx="48960" cy="284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E61DC16-5BC6-74F3-0363-35031B0CD51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55837" y="2790632"/>
                  <a:ext cx="666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AB91451-9FB5-FB2D-5A2E-86ACE688F72E}"/>
                    </a:ext>
                  </a:extLst>
                </p14:cNvPr>
                <p14:cNvContentPartPr/>
                <p14:nvPr/>
              </p14:nvContentPartPr>
              <p14:xfrm>
                <a:off x="900117" y="2914472"/>
                <a:ext cx="120960" cy="160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AB91451-9FB5-FB2D-5A2E-86ACE688F72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1477" y="2905832"/>
                  <a:ext cx="1386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107D814-0745-1AA3-2A6B-7A88040121CA}"/>
                    </a:ext>
                  </a:extLst>
                </p14:cNvPr>
                <p14:cNvContentPartPr/>
                <p14:nvPr/>
              </p14:nvContentPartPr>
              <p14:xfrm>
                <a:off x="1123677" y="2852192"/>
                <a:ext cx="175320" cy="157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107D814-0745-1AA3-2A6B-7A88040121C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15037" y="2843192"/>
                  <a:ext cx="192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8C93A7E-EB01-2CDF-4A2C-8FCEB56C03DE}"/>
                    </a:ext>
                  </a:extLst>
                </p14:cNvPr>
                <p14:cNvContentPartPr/>
                <p14:nvPr/>
              </p14:nvContentPartPr>
              <p14:xfrm>
                <a:off x="1378197" y="2797832"/>
                <a:ext cx="115200" cy="285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8C93A7E-EB01-2CDF-4A2C-8FCEB56C03D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69557" y="2788832"/>
                  <a:ext cx="132840" cy="30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7CCD017-4217-D496-675E-7CFB3744B044}"/>
                  </a:ext>
                </a:extLst>
              </p14:cNvPr>
              <p14:cNvContentPartPr/>
              <p14:nvPr/>
            </p14:nvContentPartPr>
            <p14:xfrm>
              <a:off x="1641717" y="3075392"/>
              <a:ext cx="46440" cy="41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7CCD017-4217-D496-675E-7CFB3744B04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632717" y="3066752"/>
                <a:ext cx="640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5E13AD4-8FB0-4A1F-4384-70B49E573247}"/>
                  </a:ext>
                </a:extLst>
              </p14:cNvPr>
              <p14:cNvContentPartPr/>
              <p14:nvPr/>
            </p14:nvContentPartPr>
            <p14:xfrm>
              <a:off x="4579317" y="5374712"/>
              <a:ext cx="2283840" cy="3348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5E13AD4-8FB0-4A1F-4384-70B49E57324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570677" y="5366072"/>
                <a:ext cx="2301480" cy="35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CD8FB96-BCBD-DA54-D827-34594B73C0B9}"/>
              </a:ext>
            </a:extLst>
          </p:cNvPr>
          <p:cNvGrpSpPr/>
          <p:nvPr/>
        </p:nvGrpSpPr>
        <p:grpSpPr>
          <a:xfrm>
            <a:off x="1980117" y="2748152"/>
            <a:ext cx="3346920" cy="1347840"/>
            <a:chOff x="1980117" y="2748152"/>
            <a:chExt cx="3346920" cy="13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3D4ED6C-29C9-C1A7-9F62-95209577E23B}"/>
                    </a:ext>
                  </a:extLst>
                </p14:cNvPr>
                <p14:cNvContentPartPr/>
                <p14:nvPr/>
              </p14:nvContentPartPr>
              <p14:xfrm>
                <a:off x="3896397" y="3218312"/>
                <a:ext cx="336960" cy="26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3D4ED6C-29C9-C1A7-9F62-95209577E23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887757" y="3209312"/>
                  <a:ext cx="354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46EB6D-8BE6-1E3E-209F-30FCBDCE21DA}"/>
                    </a:ext>
                  </a:extLst>
                </p14:cNvPr>
                <p14:cNvContentPartPr/>
                <p14:nvPr/>
              </p14:nvContentPartPr>
              <p14:xfrm>
                <a:off x="3963357" y="3334952"/>
                <a:ext cx="241920" cy="16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46EB6D-8BE6-1E3E-209F-30FCBDCE21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54357" y="3326312"/>
                  <a:ext cx="259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2A075EE-AF99-4336-FAA5-4664EA44FB0A}"/>
                    </a:ext>
                  </a:extLst>
                </p14:cNvPr>
                <p14:cNvContentPartPr/>
                <p14:nvPr/>
              </p14:nvContentPartPr>
              <p14:xfrm>
                <a:off x="4641597" y="3123992"/>
                <a:ext cx="309240" cy="250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2A075EE-AF99-4336-FAA5-4664EA44FB0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32957" y="3115352"/>
                  <a:ext cx="3268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1299AFC-C5B4-36A9-3325-FC57B5F84170}"/>
                    </a:ext>
                  </a:extLst>
                </p14:cNvPr>
                <p14:cNvContentPartPr/>
                <p14:nvPr/>
              </p14:nvContentPartPr>
              <p14:xfrm>
                <a:off x="4871277" y="3351152"/>
                <a:ext cx="23040" cy="29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1299AFC-C5B4-36A9-3325-FC57B5F841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862637" y="3342512"/>
                  <a:ext cx="40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E81ECFA-2335-F959-EC28-7AFDA86C146D}"/>
                    </a:ext>
                  </a:extLst>
                </p14:cNvPr>
                <p14:cNvContentPartPr/>
                <p14:nvPr/>
              </p14:nvContentPartPr>
              <p14:xfrm>
                <a:off x="5145597" y="3188072"/>
                <a:ext cx="181440" cy="182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E81ECFA-2335-F959-EC28-7AFDA86C14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136597" y="3179072"/>
                  <a:ext cx="199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0DA9D8-70B7-76FC-C412-DC5B7A72AFE1}"/>
                    </a:ext>
                  </a:extLst>
                </p14:cNvPr>
                <p14:cNvContentPartPr/>
                <p14:nvPr/>
              </p14:nvContentPartPr>
              <p14:xfrm>
                <a:off x="5148837" y="3099872"/>
                <a:ext cx="160200" cy="125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0DA9D8-70B7-76FC-C412-DC5B7A72AFE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139837" y="3090872"/>
                  <a:ext cx="1778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9268022-AFA2-BF77-6DCE-C8A70AB4F7FA}"/>
                    </a:ext>
                  </a:extLst>
                </p14:cNvPr>
                <p14:cNvContentPartPr/>
                <p14:nvPr/>
              </p14:nvContentPartPr>
              <p14:xfrm>
                <a:off x="2110437" y="3249632"/>
                <a:ext cx="9360" cy="229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9268022-AFA2-BF77-6DCE-C8A70AB4F7F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101797" y="3240632"/>
                  <a:ext cx="270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AC34416-1394-26AC-3E75-BBA698F54FCC}"/>
                    </a:ext>
                  </a:extLst>
                </p14:cNvPr>
                <p14:cNvContentPartPr/>
                <p14:nvPr/>
              </p14:nvContentPartPr>
              <p14:xfrm>
                <a:off x="2281077" y="3260792"/>
                <a:ext cx="16920" cy="192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AC34416-1394-26AC-3E75-BBA698F54F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72077" y="3251792"/>
                  <a:ext cx="345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E04C5F7-539B-90F0-0B86-672018AC00A9}"/>
                    </a:ext>
                  </a:extLst>
                </p14:cNvPr>
                <p14:cNvContentPartPr/>
                <p14:nvPr/>
              </p14:nvContentPartPr>
              <p14:xfrm>
                <a:off x="2286477" y="3317312"/>
                <a:ext cx="128520" cy="106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E04C5F7-539B-90F0-0B86-672018AC00A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277837" y="3308672"/>
                  <a:ext cx="1461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4592567-D051-6DE1-1744-489BCF968ECA}"/>
                    </a:ext>
                  </a:extLst>
                </p14:cNvPr>
                <p14:cNvContentPartPr/>
                <p14:nvPr/>
              </p14:nvContentPartPr>
              <p14:xfrm>
                <a:off x="2445957" y="3322352"/>
                <a:ext cx="171720" cy="98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4592567-D051-6DE1-1744-489BCF968EC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436957" y="3313352"/>
                  <a:ext cx="189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DD2EED0-1FD1-6B77-B1C2-8786A14848F9}"/>
                    </a:ext>
                  </a:extLst>
                </p14:cNvPr>
                <p14:cNvContentPartPr/>
                <p14:nvPr/>
              </p14:nvContentPartPr>
              <p14:xfrm>
                <a:off x="2677077" y="3278072"/>
                <a:ext cx="221760" cy="145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DD2EED0-1FD1-6B77-B1C2-8786A14848F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68077" y="3269432"/>
                  <a:ext cx="239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B24BE7D-EDA6-107F-9237-82543C25B332}"/>
                    </a:ext>
                  </a:extLst>
                </p14:cNvPr>
                <p14:cNvContentPartPr/>
                <p14:nvPr/>
              </p14:nvContentPartPr>
              <p14:xfrm>
                <a:off x="1980117" y="3166112"/>
                <a:ext cx="1093320" cy="17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B24BE7D-EDA6-107F-9237-82543C25B33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971477" y="3157112"/>
                  <a:ext cx="11109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BCA81A1-8E26-1005-D045-02AAC1129B6B}"/>
                    </a:ext>
                  </a:extLst>
                </p14:cNvPr>
                <p14:cNvContentPartPr/>
                <p14:nvPr/>
              </p14:nvContentPartPr>
              <p14:xfrm>
                <a:off x="2089917" y="2847512"/>
                <a:ext cx="148680" cy="2131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BCA81A1-8E26-1005-D045-02AAC1129B6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081277" y="2838512"/>
                  <a:ext cx="1663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C80BB1-A67D-046D-EECA-48EDD38F105E}"/>
                    </a:ext>
                  </a:extLst>
                </p14:cNvPr>
                <p14:cNvContentPartPr/>
                <p14:nvPr/>
              </p14:nvContentPartPr>
              <p14:xfrm>
                <a:off x="2328597" y="2996192"/>
                <a:ext cx="8280" cy="3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C80BB1-A67D-046D-EECA-48EDD38F105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19597" y="2987552"/>
                  <a:ext cx="25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D02DEFB-015D-C01E-F111-E6929A0588AD}"/>
                    </a:ext>
                  </a:extLst>
                </p14:cNvPr>
                <p14:cNvContentPartPr/>
                <p14:nvPr/>
              </p14:nvContentPartPr>
              <p14:xfrm>
                <a:off x="2401677" y="2859032"/>
                <a:ext cx="111240" cy="160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D02DEFB-015D-C01E-F111-E6929A0588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393037" y="2850392"/>
                  <a:ext cx="128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FB82CF3-E563-7224-144A-F9E910083370}"/>
                    </a:ext>
                  </a:extLst>
                </p14:cNvPr>
                <p14:cNvContentPartPr/>
                <p14:nvPr/>
              </p14:nvContentPartPr>
              <p14:xfrm>
                <a:off x="2623797" y="2933192"/>
                <a:ext cx="100080" cy="81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FB82CF3-E563-7224-144A-F9E91008337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614797" y="2924552"/>
                  <a:ext cx="1177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44B39AA-D2CA-BCE0-8A0D-ED14A34F895E}"/>
                    </a:ext>
                  </a:extLst>
                </p14:cNvPr>
                <p14:cNvContentPartPr/>
                <p14:nvPr/>
              </p14:nvContentPartPr>
              <p14:xfrm>
                <a:off x="2605437" y="2910152"/>
                <a:ext cx="136080" cy="1083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44B39AA-D2CA-BCE0-8A0D-ED14A34F89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596437" y="2901152"/>
                  <a:ext cx="1537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F6EA3E6-3224-9B2D-D007-E973707A7AC3}"/>
                    </a:ext>
                  </a:extLst>
                </p14:cNvPr>
                <p14:cNvContentPartPr/>
                <p14:nvPr/>
              </p14:nvContentPartPr>
              <p14:xfrm>
                <a:off x="2778237" y="2884232"/>
                <a:ext cx="100440" cy="116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F6EA3E6-3224-9B2D-D007-E973707A7AC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69237" y="2875592"/>
                  <a:ext cx="1180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267DC1F-3985-A558-1E4E-BE9CC415A851}"/>
                    </a:ext>
                  </a:extLst>
                </p14:cNvPr>
                <p14:cNvContentPartPr/>
                <p14:nvPr/>
              </p14:nvContentPartPr>
              <p14:xfrm>
                <a:off x="2862837" y="2892872"/>
                <a:ext cx="144720" cy="125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267DC1F-3985-A558-1E4E-BE9CC415A85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854197" y="2884232"/>
                  <a:ext cx="1623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55CF433-AE6F-94D2-AEBE-814607A3914B}"/>
                    </a:ext>
                  </a:extLst>
                </p14:cNvPr>
                <p14:cNvContentPartPr/>
                <p14:nvPr/>
              </p14:nvContentPartPr>
              <p14:xfrm>
                <a:off x="3076677" y="2748152"/>
                <a:ext cx="81720" cy="128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55CF433-AE6F-94D2-AEBE-814607A3914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067677" y="2739512"/>
                  <a:ext cx="99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E5029EB-0B90-4DCA-9F2F-F47BE7846B29}"/>
                    </a:ext>
                  </a:extLst>
                </p14:cNvPr>
                <p14:cNvContentPartPr/>
                <p14:nvPr/>
              </p14:nvContentPartPr>
              <p14:xfrm>
                <a:off x="3183597" y="2973872"/>
                <a:ext cx="119160" cy="125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E5029EB-0B90-4DCA-9F2F-F47BE7846B2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74597" y="2964872"/>
                  <a:ext cx="136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687A9C1-AC4A-358C-A3DC-E9AC0B604E1A}"/>
                    </a:ext>
                  </a:extLst>
                </p14:cNvPr>
                <p14:cNvContentPartPr/>
                <p14:nvPr/>
              </p14:nvContentPartPr>
              <p14:xfrm>
                <a:off x="3227157" y="2952272"/>
                <a:ext cx="277560" cy="21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687A9C1-AC4A-358C-A3DC-E9AC0B604E1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218517" y="2943272"/>
                  <a:ext cx="295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EDD008A-59D5-45ED-3CCB-426396F42CDB}"/>
                    </a:ext>
                  </a:extLst>
                </p14:cNvPr>
                <p14:cNvContentPartPr/>
                <p14:nvPr/>
              </p14:nvContentPartPr>
              <p14:xfrm>
                <a:off x="3435957" y="3367352"/>
                <a:ext cx="16920" cy="450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EDD008A-59D5-45ED-3CCB-426396F42CD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427317" y="3358352"/>
                  <a:ext cx="3456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055E285-DF52-B387-F85A-1804E1190824}"/>
                    </a:ext>
                  </a:extLst>
                </p14:cNvPr>
                <p14:cNvContentPartPr/>
                <p14:nvPr/>
              </p14:nvContentPartPr>
              <p14:xfrm>
                <a:off x="3355317" y="3337112"/>
                <a:ext cx="197280" cy="204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055E285-DF52-B387-F85A-1804E119082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46317" y="3328472"/>
                  <a:ext cx="21492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0115D94-6E10-A0FF-3FAA-BBB56F27037D}"/>
                    </a:ext>
                  </a:extLst>
                </p14:cNvPr>
                <p14:cNvContentPartPr/>
                <p14:nvPr/>
              </p14:nvContentPartPr>
              <p14:xfrm>
                <a:off x="3575277" y="3754352"/>
                <a:ext cx="33120" cy="1800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0115D94-6E10-A0FF-3FAA-BBB56F27037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66277" y="3745712"/>
                  <a:ext cx="507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2A331D8-2027-A42D-86E2-5B3F30E3D690}"/>
                    </a:ext>
                  </a:extLst>
                </p14:cNvPr>
                <p14:cNvContentPartPr/>
                <p14:nvPr/>
              </p14:nvContentPartPr>
              <p14:xfrm>
                <a:off x="3663117" y="3753272"/>
                <a:ext cx="10440" cy="167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2A331D8-2027-A42D-86E2-5B3F30E3D69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654477" y="3744632"/>
                  <a:ext cx="280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B336A71-B9DE-B8E5-7D22-703100B4CB57}"/>
                    </a:ext>
                  </a:extLst>
                </p14:cNvPr>
                <p14:cNvContentPartPr/>
                <p14:nvPr/>
              </p14:nvContentPartPr>
              <p14:xfrm>
                <a:off x="3561597" y="3849032"/>
                <a:ext cx="156600" cy="82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B336A71-B9DE-B8E5-7D22-703100B4CB5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552597" y="3840392"/>
                  <a:ext cx="174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D4C4603-6F11-5CE5-B1DB-83BF3BE11C83}"/>
                    </a:ext>
                  </a:extLst>
                </p14:cNvPr>
                <p14:cNvContentPartPr/>
                <p14:nvPr/>
              </p14:nvContentPartPr>
              <p14:xfrm>
                <a:off x="3876237" y="3747872"/>
                <a:ext cx="211320" cy="348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D4C4603-6F11-5CE5-B1DB-83BF3BE11C8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867237" y="3739232"/>
                  <a:ext cx="22896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17F4563-F348-00C8-30E2-31692CCAC742}"/>
                    </a:ext>
                  </a:extLst>
                </p14:cNvPr>
                <p14:cNvContentPartPr/>
                <p14:nvPr/>
              </p14:nvContentPartPr>
              <p14:xfrm>
                <a:off x="4133277" y="3730592"/>
                <a:ext cx="230760" cy="263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17F4563-F348-00C8-30E2-31692CCAC74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24637" y="3721952"/>
                  <a:ext cx="2484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E42B5A7-8524-F42F-CE04-08879879A15A}"/>
                    </a:ext>
                  </a:extLst>
                </p14:cNvPr>
                <p14:cNvContentPartPr/>
                <p14:nvPr/>
              </p14:nvContentPartPr>
              <p14:xfrm>
                <a:off x="4366917" y="3879992"/>
                <a:ext cx="80280" cy="117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E42B5A7-8524-F42F-CE04-08879879A15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57917" y="3870992"/>
                  <a:ext cx="97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6454548-C24F-AE92-B0E4-55643DE27FD6}"/>
                    </a:ext>
                  </a:extLst>
                </p14:cNvPr>
                <p14:cNvContentPartPr/>
                <p14:nvPr/>
              </p14:nvContentPartPr>
              <p14:xfrm>
                <a:off x="4490037" y="3903032"/>
                <a:ext cx="134640" cy="96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6454548-C24F-AE92-B0E4-55643DE27FD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81037" y="3894032"/>
                  <a:ext cx="1522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996EC8A-19C8-3773-FD1C-294B42E0277D}"/>
                    </a:ext>
                  </a:extLst>
                </p14:cNvPr>
                <p14:cNvContentPartPr/>
                <p14:nvPr/>
              </p14:nvContentPartPr>
              <p14:xfrm>
                <a:off x="4640877" y="3885392"/>
                <a:ext cx="104760" cy="87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996EC8A-19C8-3773-FD1C-294B42E0277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632237" y="3876752"/>
                  <a:ext cx="122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E0463E7-2EAC-1078-1F01-4E08DADFB844}"/>
                    </a:ext>
                  </a:extLst>
                </p14:cNvPr>
                <p14:cNvContentPartPr/>
                <p14:nvPr/>
              </p14:nvContentPartPr>
              <p14:xfrm>
                <a:off x="4742757" y="3863072"/>
                <a:ext cx="182520" cy="134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E0463E7-2EAC-1078-1F01-4E08DADFB84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34117" y="3854432"/>
                  <a:ext cx="200160" cy="15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0E9AA0A-032C-D5F7-26BC-B3E42D7F283F}"/>
                  </a:ext>
                </a:extLst>
              </p14:cNvPr>
              <p14:cNvContentPartPr/>
              <p14:nvPr/>
            </p14:nvContentPartPr>
            <p14:xfrm>
              <a:off x="8065917" y="3128672"/>
              <a:ext cx="1098720" cy="5425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0E9AA0A-032C-D5F7-26BC-B3E42D7F283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056917" y="3119672"/>
                <a:ext cx="111636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993DC19-961A-65A7-B2E5-151781AAABC1}"/>
                  </a:ext>
                </a:extLst>
              </p14:cNvPr>
              <p14:cNvContentPartPr/>
              <p14:nvPr/>
            </p14:nvContentPartPr>
            <p14:xfrm>
              <a:off x="2530557" y="2703872"/>
              <a:ext cx="847800" cy="4676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993DC19-961A-65A7-B2E5-151781AAABC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521917" y="2695232"/>
                <a:ext cx="865440" cy="48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405B942-35B1-349F-E540-A706988A6612}"/>
              </a:ext>
            </a:extLst>
          </p:cNvPr>
          <p:cNvGrpSpPr/>
          <p:nvPr/>
        </p:nvGrpSpPr>
        <p:grpSpPr>
          <a:xfrm>
            <a:off x="6762717" y="3887912"/>
            <a:ext cx="1893240" cy="381240"/>
            <a:chOff x="6762717" y="3887912"/>
            <a:chExt cx="189324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14C63B3-1EA2-FE82-06EE-2B4C70F8F6AF}"/>
                    </a:ext>
                  </a:extLst>
                </p14:cNvPr>
                <p14:cNvContentPartPr/>
                <p14:nvPr/>
              </p14:nvContentPartPr>
              <p14:xfrm>
                <a:off x="6864597" y="3977192"/>
                <a:ext cx="22320" cy="2494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14C63B3-1EA2-FE82-06EE-2B4C70F8F6A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55957" y="3968552"/>
                  <a:ext cx="39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F5F019A-B721-9734-2A39-9BBBFBC5781C}"/>
                    </a:ext>
                  </a:extLst>
                </p14:cNvPr>
                <p14:cNvContentPartPr/>
                <p14:nvPr/>
              </p14:nvContentPartPr>
              <p14:xfrm>
                <a:off x="6969717" y="3939032"/>
                <a:ext cx="35280" cy="285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F5F019A-B721-9734-2A39-9BBBFBC5781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60717" y="3930392"/>
                  <a:ext cx="529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9D3E853-D665-3524-41DE-F1265D7062C5}"/>
                    </a:ext>
                  </a:extLst>
                </p14:cNvPr>
                <p14:cNvContentPartPr/>
                <p14:nvPr/>
              </p14:nvContentPartPr>
              <p14:xfrm>
                <a:off x="6762717" y="4090952"/>
                <a:ext cx="333720" cy="41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9D3E853-D665-3524-41DE-F1265D7062C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754077" y="4082312"/>
                  <a:ext cx="351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645F33C-527B-3EC9-630D-6F2B3602F86D}"/>
                    </a:ext>
                  </a:extLst>
                </p14:cNvPr>
                <p14:cNvContentPartPr/>
                <p14:nvPr/>
              </p14:nvContentPartPr>
              <p14:xfrm>
                <a:off x="6806637" y="4191752"/>
                <a:ext cx="300240" cy="70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645F33C-527B-3EC9-630D-6F2B3602F86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797637" y="4183112"/>
                  <a:ext cx="317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16B2856-A12D-07B8-AFF3-415E376C1EC6}"/>
                    </a:ext>
                  </a:extLst>
                </p14:cNvPr>
                <p14:cNvContentPartPr/>
                <p14:nvPr/>
              </p14:nvContentPartPr>
              <p14:xfrm>
                <a:off x="7168077" y="4063592"/>
                <a:ext cx="135000" cy="127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16B2856-A12D-07B8-AFF3-415E376C1EC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59437" y="4054592"/>
                  <a:ext cx="152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1DD5A59-AF9E-3140-2388-B1C8915FBC16}"/>
                    </a:ext>
                  </a:extLst>
                </p14:cNvPr>
                <p14:cNvContentPartPr/>
                <p14:nvPr/>
              </p14:nvContentPartPr>
              <p14:xfrm>
                <a:off x="7469397" y="3887912"/>
                <a:ext cx="149400" cy="299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1DD5A59-AF9E-3140-2388-B1C8915FBC1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460397" y="3879272"/>
                  <a:ext cx="1670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F99B2A43-F362-E8E2-7DC3-879B01DBFD4C}"/>
                    </a:ext>
                  </a:extLst>
                </p14:cNvPr>
                <p14:cNvContentPartPr/>
                <p14:nvPr/>
              </p14:nvContentPartPr>
              <p14:xfrm>
                <a:off x="7392357" y="4079432"/>
                <a:ext cx="209160" cy="44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F99B2A43-F362-E8E2-7DC3-879B01DBFD4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383357" y="4070792"/>
                  <a:ext cx="226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54D3631-0DF2-1093-AB9F-B2317D13827F}"/>
                    </a:ext>
                  </a:extLst>
                </p14:cNvPr>
                <p14:cNvContentPartPr/>
                <p14:nvPr/>
              </p14:nvContentPartPr>
              <p14:xfrm>
                <a:off x="7801317" y="3987992"/>
                <a:ext cx="160200" cy="257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54D3631-0DF2-1093-AB9F-B2317D13827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92677" y="3979352"/>
                  <a:ext cx="1778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DEDC1B9-0793-6FFC-276F-8DC1C33A9A16}"/>
                    </a:ext>
                  </a:extLst>
                </p14:cNvPr>
                <p14:cNvContentPartPr/>
                <p14:nvPr/>
              </p14:nvContentPartPr>
              <p14:xfrm>
                <a:off x="7975197" y="4126952"/>
                <a:ext cx="122760" cy="115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DEDC1B9-0793-6FFC-276F-8DC1C33A9A1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66197" y="4118312"/>
                  <a:ext cx="140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F065896-B9D0-F26F-1E2A-8D468357AE70}"/>
                    </a:ext>
                  </a:extLst>
                </p14:cNvPr>
                <p14:cNvContentPartPr/>
                <p14:nvPr/>
              </p14:nvContentPartPr>
              <p14:xfrm>
                <a:off x="8151957" y="4133072"/>
                <a:ext cx="138240" cy="136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F065896-B9D0-F26F-1E2A-8D468357AE7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143317" y="4124072"/>
                  <a:ext cx="1558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E2A9BEB2-AFBA-5682-A709-C5C25E5326CC}"/>
                    </a:ext>
                  </a:extLst>
                </p14:cNvPr>
                <p14:cNvContentPartPr/>
                <p14:nvPr/>
              </p14:nvContentPartPr>
              <p14:xfrm>
                <a:off x="8317197" y="4140632"/>
                <a:ext cx="97200" cy="107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E2A9BEB2-AFBA-5682-A709-C5C25E5326C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308557" y="4131992"/>
                  <a:ext cx="114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A6AE696-0CD1-D8A4-E294-8D27070199C6}"/>
                    </a:ext>
                  </a:extLst>
                </p14:cNvPr>
                <p14:cNvContentPartPr/>
                <p14:nvPr/>
              </p14:nvContentPartPr>
              <p14:xfrm>
                <a:off x="8474157" y="4107872"/>
                <a:ext cx="181800" cy="149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A6AE696-0CD1-D8A4-E294-8D27070199C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465157" y="4099232"/>
                  <a:ext cx="19944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DF6E031-5DB4-7419-96C6-D18897B1C522}"/>
              </a:ext>
            </a:extLst>
          </p:cNvPr>
          <p:cNvGrpSpPr/>
          <p:nvPr/>
        </p:nvGrpSpPr>
        <p:grpSpPr>
          <a:xfrm>
            <a:off x="9046917" y="4122992"/>
            <a:ext cx="262800" cy="84240"/>
            <a:chOff x="9046917" y="4122992"/>
            <a:chExt cx="262800" cy="8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EAC369F-D0E1-179E-4A21-5B3B8F6AA605}"/>
                    </a:ext>
                  </a:extLst>
                </p14:cNvPr>
                <p14:cNvContentPartPr/>
                <p14:nvPr/>
              </p14:nvContentPartPr>
              <p14:xfrm>
                <a:off x="9046917" y="4122992"/>
                <a:ext cx="222120" cy="338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EAC369F-D0E1-179E-4A21-5B3B8F6AA60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37917" y="4113992"/>
                  <a:ext cx="239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E16A93E-254D-F2FA-E6E9-C7EC82103F93}"/>
                    </a:ext>
                  </a:extLst>
                </p14:cNvPr>
                <p14:cNvContentPartPr/>
                <p14:nvPr/>
              </p14:nvContentPartPr>
              <p14:xfrm>
                <a:off x="9119277" y="4193552"/>
                <a:ext cx="190440" cy="13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E16A93E-254D-F2FA-E6E9-C7EC82103F9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110637" y="4184552"/>
                  <a:ext cx="208080" cy="3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2AA721D-C1F2-5312-DD1C-F76DC69C92A6}"/>
              </a:ext>
            </a:extLst>
          </p:cNvPr>
          <p:cNvGrpSpPr/>
          <p:nvPr/>
        </p:nvGrpSpPr>
        <p:grpSpPr>
          <a:xfrm>
            <a:off x="9631917" y="3578672"/>
            <a:ext cx="2237040" cy="1471680"/>
            <a:chOff x="9631917" y="3578672"/>
            <a:chExt cx="2237040" cy="14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E5FA315-E37A-64D6-86D6-7B5E568E46AD}"/>
                    </a:ext>
                  </a:extLst>
                </p14:cNvPr>
                <p14:cNvContentPartPr/>
                <p14:nvPr/>
              </p14:nvContentPartPr>
              <p14:xfrm>
                <a:off x="9921717" y="3798632"/>
                <a:ext cx="371160" cy="237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E5FA315-E37A-64D6-86D6-7B5E568E46A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912717" y="3789632"/>
                  <a:ext cx="388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331DC3B-447F-239C-2A37-B5D1589EA8A3}"/>
                    </a:ext>
                  </a:extLst>
                </p14:cNvPr>
                <p14:cNvContentPartPr/>
                <p14:nvPr/>
              </p14:nvContentPartPr>
              <p14:xfrm>
                <a:off x="10322397" y="3955232"/>
                <a:ext cx="29880" cy="482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331DC3B-447F-239C-2A37-B5D1589EA8A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313397" y="3946232"/>
                  <a:ext cx="475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F54D798-5497-4AD4-A4E7-C48E5DDF5087}"/>
                    </a:ext>
                  </a:extLst>
                </p14:cNvPr>
                <p14:cNvContentPartPr/>
                <p14:nvPr/>
              </p14:nvContentPartPr>
              <p14:xfrm>
                <a:off x="10481877" y="3758312"/>
                <a:ext cx="133560" cy="244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F54D798-5497-4AD4-A4E7-C48E5DDF508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473237" y="3749672"/>
                  <a:ext cx="151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27F0BFA-7F6E-E314-2433-F147FACAA652}"/>
                    </a:ext>
                  </a:extLst>
                </p14:cNvPr>
                <p14:cNvContentPartPr/>
                <p14:nvPr/>
              </p14:nvContentPartPr>
              <p14:xfrm>
                <a:off x="11133477" y="3795032"/>
                <a:ext cx="181800" cy="222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27F0BFA-7F6E-E314-2433-F147FACAA65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124837" y="3786392"/>
                  <a:ext cx="1994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66BDB4C-C8DE-ABB8-1795-F6F4EE85C089}"/>
                    </a:ext>
                  </a:extLst>
                </p14:cNvPr>
                <p14:cNvContentPartPr/>
                <p14:nvPr/>
              </p14:nvContentPartPr>
              <p14:xfrm>
                <a:off x="11071197" y="3767672"/>
                <a:ext cx="509040" cy="29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66BDB4C-C8DE-ABB8-1795-F6F4EE85C08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062197" y="3759032"/>
                  <a:ext cx="5266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7A60254-475F-1F3C-7E98-AFC066386C89}"/>
                    </a:ext>
                  </a:extLst>
                </p14:cNvPr>
                <p14:cNvContentPartPr/>
                <p14:nvPr/>
              </p14:nvContentPartPr>
              <p14:xfrm>
                <a:off x="9631917" y="4161872"/>
                <a:ext cx="2237040" cy="89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7A60254-475F-1F3C-7E98-AFC066386C8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623277" y="4153232"/>
                  <a:ext cx="22546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E7D4A01-1B00-2B69-0750-6416CB498AC1}"/>
                    </a:ext>
                  </a:extLst>
                </p14:cNvPr>
                <p14:cNvContentPartPr/>
                <p14:nvPr/>
              </p14:nvContentPartPr>
              <p14:xfrm>
                <a:off x="9731637" y="4385792"/>
                <a:ext cx="169200" cy="136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E7D4A01-1B00-2B69-0750-6416CB498AC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722637" y="4377152"/>
                  <a:ext cx="1868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C545730-7CDB-0973-F3D8-4B4F37767273}"/>
                    </a:ext>
                  </a:extLst>
                </p14:cNvPr>
                <p14:cNvContentPartPr/>
                <p14:nvPr/>
              </p14:nvContentPartPr>
              <p14:xfrm>
                <a:off x="9826317" y="4399832"/>
                <a:ext cx="117720" cy="218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C545730-7CDB-0973-F3D8-4B4F3776727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817317" y="4390832"/>
                  <a:ext cx="1353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7BA24BD-0142-8F29-9ECD-EF0E74D90C93}"/>
                    </a:ext>
                  </a:extLst>
                </p14:cNvPr>
                <p14:cNvContentPartPr/>
                <p14:nvPr/>
              </p14:nvContentPartPr>
              <p14:xfrm>
                <a:off x="9932157" y="4551752"/>
                <a:ext cx="14040" cy="24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7BA24BD-0142-8F29-9ECD-EF0E74D90C9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23157" y="4543112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A684124-484C-FE02-EB9A-F4004F3B2518}"/>
                    </a:ext>
                  </a:extLst>
                </p14:cNvPr>
                <p14:cNvContentPartPr/>
                <p14:nvPr/>
              </p14:nvContentPartPr>
              <p14:xfrm>
                <a:off x="10018197" y="4402352"/>
                <a:ext cx="168480" cy="214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A684124-484C-FE02-EB9A-F4004F3B251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009557" y="4393352"/>
                  <a:ext cx="1861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A7F404E-8F8F-E9DB-69C4-F954E2FA391D}"/>
                    </a:ext>
                  </a:extLst>
                </p14:cNvPr>
                <p14:cNvContentPartPr/>
                <p14:nvPr/>
              </p14:nvContentPartPr>
              <p14:xfrm>
                <a:off x="10137717" y="4354832"/>
                <a:ext cx="146880" cy="586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A7F404E-8F8F-E9DB-69C4-F954E2FA391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128717" y="4346192"/>
                  <a:ext cx="164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7D29884-A895-D97B-19C4-3F7A96B5B504}"/>
                    </a:ext>
                  </a:extLst>
                </p14:cNvPr>
                <p14:cNvContentPartPr/>
                <p14:nvPr/>
              </p14:nvContentPartPr>
              <p14:xfrm>
                <a:off x="10373157" y="4475432"/>
                <a:ext cx="7920" cy="68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7D29884-A895-D97B-19C4-3F7A96B5B50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364517" y="4466432"/>
                  <a:ext cx="255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A1AB875-E235-9EA5-C61E-7AF17FE40E2F}"/>
                    </a:ext>
                  </a:extLst>
                </p14:cNvPr>
                <p14:cNvContentPartPr/>
                <p14:nvPr/>
              </p14:nvContentPartPr>
              <p14:xfrm>
                <a:off x="10518237" y="4330352"/>
                <a:ext cx="152640" cy="2584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A1AB875-E235-9EA5-C61E-7AF17FE40E2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509237" y="4321712"/>
                  <a:ext cx="1702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05777B1-24D2-B3AB-BA37-C9B1F9E2CCAC}"/>
                    </a:ext>
                  </a:extLst>
                </p14:cNvPr>
                <p14:cNvContentPartPr/>
                <p14:nvPr/>
              </p14:nvContentPartPr>
              <p14:xfrm>
                <a:off x="10774917" y="4516832"/>
                <a:ext cx="12240" cy="3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05777B1-24D2-B3AB-BA37-C9B1F9E2CCA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766277" y="4507832"/>
                  <a:ext cx="298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0FDDD77-4416-88A2-3D64-E6C92CE87D47}"/>
                    </a:ext>
                  </a:extLst>
                </p14:cNvPr>
                <p14:cNvContentPartPr/>
                <p14:nvPr/>
              </p14:nvContentPartPr>
              <p14:xfrm>
                <a:off x="10828557" y="4376432"/>
                <a:ext cx="145080" cy="2098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0FDDD77-4416-88A2-3D64-E6C92CE87D4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819917" y="4367432"/>
                  <a:ext cx="162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F5A873D-DCD4-8D02-7E1D-E2B1924F62DF}"/>
                    </a:ext>
                  </a:extLst>
                </p14:cNvPr>
                <p14:cNvContentPartPr/>
                <p14:nvPr/>
              </p14:nvContentPartPr>
              <p14:xfrm>
                <a:off x="11275317" y="4363832"/>
                <a:ext cx="179640" cy="209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F5A873D-DCD4-8D02-7E1D-E2B1924F62D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266677" y="4355192"/>
                  <a:ext cx="1972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A159CB7-990D-DD7A-7C6C-457C078D666B}"/>
                    </a:ext>
                  </a:extLst>
                </p14:cNvPr>
                <p14:cNvContentPartPr/>
                <p14:nvPr/>
              </p14:nvContentPartPr>
              <p14:xfrm>
                <a:off x="11241837" y="4369232"/>
                <a:ext cx="320760" cy="432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A159CB7-990D-DD7A-7C6C-457C078D666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232837" y="4360232"/>
                  <a:ext cx="3384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D378ED2-94DB-FA45-8876-53D23E38C69F}"/>
                    </a:ext>
                  </a:extLst>
                </p14:cNvPr>
                <p14:cNvContentPartPr/>
                <p14:nvPr/>
              </p14:nvContentPartPr>
              <p14:xfrm>
                <a:off x="11178837" y="3578672"/>
                <a:ext cx="100440" cy="1471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D378ED2-94DB-FA45-8876-53D23E38C69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169837" y="3570032"/>
                  <a:ext cx="118080" cy="148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F9E6E95-F234-D1C3-2484-C033CCC3227E}"/>
              </a:ext>
            </a:extLst>
          </p:cNvPr>
          <p:cNvGrpSpPr/>
          <p:nvPr/>
        </p:nvGrpSpPr>
        <p:grpSpPr>
          <a:xfrm>
            <a:off x="9982557" y="5130632"/>
            <a:ext cx="2105280" cy="309240"/>
            <a:chOff x="9982557" y="5130632"/>
            <a:chExt cx="21052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C567FF0-086B-4ED6-05E8-5BD0BE91609E}"/>
                    </a:ext>
                  </a:extLst>
                </p14:cNvPr>
                <p14:cNvContentPartPr/>
                <p14:nvPr/>
              </p14:nvContentPartPr>
              <p14:xfrm>
                <a:off x="9982557" y="5245832"/>
                <a:ext cx="213120" cy="16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C567FF0-086B-4ED6-05E8-5BD0BE91609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973557" y="5236832"/>
                  <a:ext cx="230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A387105-2C89-33CC-F784-6145B2D22DEF}"/>
                    </a:ext>
                  </a:extLst>
                </p14:cNvPr>
                <p14:cNvContentPartPr/>
                <p14:nvPr/>
              </p14:nvContentPartPr>
              <p14:xfrm>
                <a:off x="10019637" y="5315672"/>
                <a:ext cx="165240" cy="327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A387105-2C89-33CC-F784-6145B2D22DE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10997" y="5307032"/>
                  <a:ext cx="1828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4CEBF11D-6302-9D49-7A09-062D08560082}"/>
                    </a:ext>
                  </a:extLst>
                </p14:cNvPr>
                <p14:cNvContentPartPr/>
                <p14:nvPr/>
              </p14:nvContentPartPr>
              <p14:xfrm>
                <a:off x="10414197" y="5134232"/>
                <a:ext cx="245880" cy="247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4CEBF11D-6302-9D49-7A09-062D0856008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405197" y="5125592"/>
                  <a:ext cx="2635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3EF7800-6285-30D5-D976-9A477847404C}"/>
                    </a:ext>
                  </a:extLst>
                </p14:cNvPr>
                <p14:cNvContentPartPr/>
                <p14:nvPr/>
              </p14:nvContentPartPr>
              <p14:xfrm>
                <a:off x="10724877" y="5331512"/>
                <a:ext cx="13320" cy="70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3EF7800-6285-30D5-D976-9A477847404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716237" y="5322512"/>
                  <a:ext cx="30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15F9E8D-9101-4103-763C-DD927257EE86}"/>
                    </a:ext>
                  </a:extLst>
                </p14:cNvPr>
                <p14:cNvContentPartPr/>
                <p14:nvPr/>
              </p14:nvContentPartPr>
              <p14:xfrm>
                <a:off x="10832877" y="5169872"/>
                <a:ext cx="108000" cy="882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15F9E8D-9101-4103-763C-DD927257EE8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823877" y="5160872"/>
                  <a:ext cx="125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ED616C4-CFB5-DC27-CF81-CFB60D5D7C7B}"/>
                    </a:ext>
                  </a:extLst>
                </p14:cNvPr>
                <p14:cNvContentPartPr/>
                <p14:nvPr/>
              </p14:nvContentPartPr>
              <p14:xfrm>
                <a:off x="10860237" y="5185352"/>
                <a:ext cx="120240" cy="203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ED616C4-CFB5-DC27-CF81-CFB60D5D7C7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851597" y="5176712"/>
                  <a:ext cx="1378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0D8609A-3056-5516-96CB-7729EB110C20}"/>
                    </a:ext>
                  </a:extLst>
                </p14:cNvPr>
                <p14:cNvContentPartPr/>
                <p14:nvPr/>
              </p14:nvContentPartPr>
              <p14:xfrm>
                <a:off x="11022597" y="5197592"/>
                <a:ext cx="145440" cy="215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0D8609A-3056-5516-96CB-7729EB110C2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1013597" y="5188952"/>
                  <a:ext cx="1630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08AA8F5-F527-97E3-BACE-13330380E286}"/>
                    </a:ext>
                  </a:extLst>
                </p14:cNvPr>
                <p14:cNvContentPartPr/>
                <p14:nvPr/>
              </p14:nvContentPartPr>
              <p14:xfrm>
                <a:off x="11349117" y="5130632"/>
                <a:ext cx="190800" cy="3092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08AA8F5-F527-97E3-BACE-13330380E28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340117" y="5121632"/>
                  <a:ext cx="208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60FDE43-E18A-7C0D-B197-B69DC0861164}"/>
                    </a:ext>
                  </a:extLst>
                </p14:cNvPr>
                <p14:cNvContentPartPr/>
                <p14:nvPr/>
              </p14:nvContentPartPr>
              <p14:xfrm>
                <a:off x="11589957" y="5278592"/>
                <a:ext cx="90720" cy="1461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60FDE43-E18A-7C0D-B197-B69DC086116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580957" y="5269592"/>
                  <a:ext cx="108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C9F53D1-C7F3-AEC5-4AFD-15DF3BEFBDFD}"/>
                    </a:ext>
                  </a:extLst>
                </p14:cNvPr>
                <p14:cNvContentPartPr/>
                <p14:nvPr/>
              </p14:nvContentPartPr>
              <p14:xfrm>
                <a:off x="11713077" y="5292632"/>
                <a:ext cx="117360" cy="1108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C9F53D1-C7F3-AEC5-4AFD-15DF3BEFBDF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704437" y="5283632"/>
                  <a:ext cx="135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13E3DE0-E937-4DDE-49FC-6CDD3799F794}"/>
                    </a:ext>
                  </a:extLst>
                </p14:cNvPr>
                <p14:cNvContentPartPr/>
                <p14:nvPr/>
              </p14:nvContentPartPr>
              <p14:xfrm>
                <a:off x="11869317" y="5264192"/>
                <a:ext cx="87120" cy="104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13E3DE0-E937-4DDE-49FC-6CDD3799F79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860317" y="5255192"/>
                  <a:ext cx="104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F46911F-F0AE-E408-2811-5F3F7D1ED76E}"/>
                    </a:ext>
                  </a:extLst>
                </p14:cNvPr>
                <p14:cNvContentPartPr/>
                <p14:nvPr/>
              </p14:nvContentPartPr>
              <p14:xfrm>
                <a:off x="11942757" y="5253752"/>
                <a:ext cx="145080" cy="143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F46911F-F0AE-E408-2811-5F3F7D1ED76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1934117" y="5244752"/>
                  <a:ext cx="162720" cy="161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9217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F0847-DEF9-007D-5B34-36E730BE2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313"/>
            <a:ext cx="11876089" cy="56503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C4A4CC4-7CC2-698C-EC2E-4EF9910F21B1}"/>
              </a:ext>
            </a:extLst>
          </p:cNvPr>
          <p:cNvGrpSpPr/>
          <p:nvPr/>
        </p:nvGrpSpPr>
        <p:grpSpPr>
          <a:xfrm>
            <a:off x="1330317" y="1367912"/>
            <a:ext cx="1159920" cy="407880"/>
            <a:chOff x="1330317" y="1367912"/>
            <a:chExt cx="115992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77B00A0-62CB-EB1F-9512-F62B9A2402BA}"/>
                    </a:ext>
                  </a:extLst>
                </p14:cNvPr>
                <p14:cNvContentPartPr/>
                <p14:nvPr/>
              </p14:nvContentPartPr>
              <p14:xfrm>
                <a:off x="1330317" y="1376912"/>
                <a:ext cx="3600" cy="111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77B00A0-62CB-EB1F-9512-F62B9A2402B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321677" y="1367912"/>
                  <a:ext cx="21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54A2F79-7812-62B5-B35A-78EF24786A0E}"/>
                    </a:ext>
                  </a:extLst>
                </p14:cNvPr>
                <p14:cNvContentPartPr/>
                <p14:nvPr/>
              </p14:nvContentPartPr>
              <p14:xfrm>
                <a:off x="1355157" y="1708112"/>
                <a:ext cx="3960" cy="19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54A2F79-7812-62B5-B35A-78EF24786A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46157" y="1699112"/>
                  <a:ext cx="21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4A7A01F-2463-D349-CFA6-18A18A496DB7}"/>
                    </a:ext>
                  </a:extLst>
                </p14:cNvPr>
                <p14:cNvContentPartPr/>
                <p14:nvPr/>
              </p14:nvContentPartPr>
              <p14:xfrm>
                <a:off x="1601037" y="1367912"/>
                <a:ext cx="215640" cy="307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4A7A01F-2463-D349-CFA6-18A18A496D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92397" y="1359272"/>
                  <a:ext cx="233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265534-2929-7FAE-D5DB-01F0D2EEB231}"/>
                    </a:ext>
                  </a:extLst>
                </p14:cNvPr>
                <p14:cNvContentPartPr/>
                <p14:nvPr/>
              </p14:nvContentPartPr>
              <p14:xfrm>
                <a:off x="1899477" y="1415792"/>
                <a:ext cx="255240" cy="237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265534-2929-7FAE-D5DB-01F0D2EEB2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890837" y="1407152"/>
                  <a:ext cx="272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9A4D7E6-63B5-270A-F39C-1BA6ABB8AD26}"/>
                    </a:ext>
                  </a:extLst>
                </p14:cNvPr>
                <p14:cNvContentPartPr/>
                <p14:nvPr/>
              </p14:nvContentPartPr>
              <p14:xfrm>
                <a:off x="2223837" y="1436672"/>
                <a:ext cx="266400" cy="234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9A4D7E6-63B5-270A-F39C-1BA6ABB8AD2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214837" y="1428032"/>
                  <a:ext cx="2840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8F8D1B-63A2-6B77-1211-2434CB38B9AD}"/>
                    </a:ext>
                  </a:extLst>
                </p14:cNvPr>
                <p14:cNvContentPartPr/>
                <p14:nvPr/>
              </p14:nvContentPartPr>
              <p14:xfrm>
                <a:off x="1377117" y="1385552"/>
                <a:ext cx="60480" cy="390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8F8D1B-63A2-6B77-1211-2434CB38B9A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68117" y="1376912"/>
                  <a:ext cx="7812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1FF69BE-5688-55B2-949F-82AAF5352EE6}"/>
              </a:ext>
            </a:extLst>
          </p:cNvPr>
          <p:cNvGrpSpPr/>
          <p:nvPr/>
        </p:nvGrpSpPr>
        <p:grpSpPr>
          <a:xfrm>
            <a:off x="2885877" y="1209512"/>
            <a:ext cx="956520" cy="466200"/>
            <a:chOff x="2885877" y="1209512"/>
            <a:chExt cx="95652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2CD8F3-51AD-E621-A611-FEC6CCCF1636}"/>
                    </a:ext>
                  </a:extLst>
                </p14:cNvPr>
                <p14:cNvContentPartPr/>
                <p14:nvPr/>
              </p14:nvContentPartPr>
              <p14:xfrm>
                <a:off x="2885877" y="1326872"/>
                <a:ext cx="26640" cy="301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2CD8F3-51AD-E621-A611-FEC6CCCF163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77237" y="1317872"/>
                  <a:ext cx="442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38EA6AE-AF1F-C312-E5C1-63DD973B662C}"/>
                    </a:ext>
                  </a:extLst>
                </p14:cNvPr>
                <p14:cNvContentPartPr/>
                <p14:nvPr/>
              </p14:nvContentPartPr>
              <p14:xfrm>
                <a:off x="2912157" y="1388792"/>
                <a:ext cx="227160" cy="223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38EA6AE-AF1F-C312-E5C1-63DD973B662C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03517" y="1380152"/>
                  <a:ext cx="2448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E3CF6C9-5D9E-6C76-0CBE-2473A6CF9C8F}"/>
                    </a:ext>
                  </a:extLst>
                </p14:cNvPr>
                <p14:cNvContentPartPr/>
                <p14:nvPr/>
              </p14:nvContentPartPr>
              <p14:xfrm>
                <a:off x="3201597" y="1452872"/>
                <a:ext cx="99720" cy="153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E3CF6C9-5D9E-6C76-0CBE-2473A6CF9C8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92597" y="1443872"/>
                  <a:ext cx="117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A3C5468-A187-F2FE-59F3-F4B80FE1BC3E}"/>
                    </a:ext>
                  </a:extLst>
                </p14:cNvPr>
                <p14:cNvContentPartPr/>
                <p14:nvPr/>
              </p14:nvContentPartPr>
              <p14:xfrm>
                <a:off x="3407157" y="1209512"/>
                <a:ext cx="435240" cy="46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A3C5468-A187-F2FE-59F3-F4B80FE1BC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98157" y="1200512"/>
                  <a:ext cx="452880" cy="48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F28D46-14F6-55CD-9F0A-43D96B3995C8}"/>
                  </a:ext>
                </a:extLst>
              </p14:cNvPr>
              <p14:cNvContentPartPr/>
              <p14:nvPr/>
            </p14:nvContentPartPr>
            <p14:xfrm>
              <a:off x="6873237" y="322112"/>
              <a:ext cx="4991760" cy="108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F28D46-14F6-55CD-9F0A-43D96B3995C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64237" y="313112"/>
                <a:ext cx="500940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859A887C-BD65-63F9-369D-0A4C11B0961E}"/>
              </a:ext>
            </a:extLst>
          </p:cNvPr>
          <p:cNvGrpSpPr/>
          <p:nvPr/>
        </p:nvGrpSpPr>
        <p:grpSpPr>
          <a:xfrm>
            <a:off x="3525957" y="378632"/>
            <a:ext cx="1097640" cy="819360"/>
            <a:chOff x="3525957" y="378632"/>
            <a:chExt cx="1097640" cy="81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C04BAD5-E2D8-DD96-4238-F58873F5A632}"/>
                    </a:ext>
                  </a:extLst>
                </p14:cNvPr>
                <p14:cNvContentPartPr/>
                <p14:nvPr/>
              </p14:nvContentPartPr>
              <p14:xfrm>
                <a:off x="3547557" y="663392"/>
                <a:ext cx="263520" cy="36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C04BAD5-E2D8-DD96-4238-F58873F5A63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38557" y="654752"/>
                  <a:ext cx="28116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7899709-4757-A59F-DC62-5F0672A2F1E2}"/>
                    </a:ext>
                  </a:extLst>
                </p14:cNvPr>
                <p14:cNvContentPartPr/>
                <p14:nvPr/>
              </p14:nvContentPartPr>
              <p14:xfrm>
                <a:off x="3525957" y="928712"/>
                <a:ext cx="142200" cy="1119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7899709-4757-A59F-DC62-5F0672A2F1E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516957" y="919712"/>
                  <a:ext cx="159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552E891-9AA9-C324-5D91-0BC5A5722D67}"/>
                    </a:ext>
                  </a:extLst>
                </p14:cNvPr>
                <p14:cNvContentPartPr/>
                <p14:nvPr/>
              </p14:nvContentPartPr>
              <p14:xfrm>
                <a:off x="4010517" y="393392"/>
                <a:ext cx="110160" cy="264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552E891-9AA9-C324-5D91-0BC5A5722D6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01877" y="384752"/>
                  <a:ext cx="1278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1C98BF3-A2CF-78E4-550F-40B60AD11485}"/>
                    </a:ext>
                  </a:extLst>
                </p14:cNvPr>
                <p14:cNvContentPartPr/>
                <p14:nvPr/>
              </p14:nvContentPartPr>
              <p14:xfrm>
                <a:off x="3974517" y="533792"/>
                <a:ext cx="208800" cy="13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1C98BF3-A2CF-78E4-550F-40B60AD1148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65517" y="525152"/>
                  <a:ext cx="2264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5FB08CF-E3E7-B996-E86B-1D33110D5C96}"/>
                    </a:ext>
                  </a:extLst>
                </p14:cNvPr>
                <p14:cNvContentPartPr/>
                <p14:nvPr/>
              </p14:nvContentPartPr>
              <p14:xfrm>
                <a:off x="4203837" y="526232"/>
                <a:ext cx="81360" cy="100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5FB08CF-E3E7-B996-E86B-1D33110D5C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94837" y="517592"/>
                  <a:ext cx="99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105CB70-915E-2B58-8ABF-AA9684CD2520}"/>
                    </a:ext>
                  </a:extLst>
                </p14:cNvPr>
                <p14:cNvContentPartPr/>
                <p14:nvPr/>
              </p14:nvContentPartPr>
              <p14:xfrm>
                <a:off x="4317237" y="530912"/>
                <a:ext cx="136440" cy="122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105CB70-915E-2B58-8ABF-AA9684CD252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08237" y="522272"/>
                  <a:ext cx="1540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599B9FB-2DF0-96EB-2AB2-EB16DC3336F9}"/>
                    </a:ext>
                  </a:extLst>
                </p14:cNvPr>
                <p14:cNvContentPartPr/>
                <p14:nvPr/>
              </p14:nvContentPartPr>
              <p14:xfrm>
                <a:off x="4472757" y="378632"/>
                <a:ext cx="138240" cy="293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599B9FB-2DF0-96EB-2AB2-EB16DC3336F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64117" y="369992"/>
                  <a:ext cx="1558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4FD0E9B-B729-3D3F-9973-20303B02151D}"/>
                    </a:ext>
                  </a:extLst>
                </p14:cNvPr>
                <p14:cNvContentPartPr/>
                <p14:nvPr/>
              </p14:nvContentPartPr>
              <p14:xfrm>
                <a:off x="3988917" y="881192"/>
                <a:ext cx="151560" cy="17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4FD0E9B-B729-3D3F-9973-20303B02151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80277" y="872192"/>
                  <a:ext cx="1692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F3B1B82-2ED9-7211-2249-9D9B55B286A1}"/>
                    </a:ext>
                  </a:extLst>
                </p14:cNvPr>
                <p14:cNvContentPartPr/>
                <p14:nvPr/>
              </p14:nvContentPartPr>
              <p14:xfrm>
                <a:off x="4176477" y="958592"/>
                <a:ext cx="114840" cy="121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F3B1B82-2ED9-7211-2249-9D9B55B286A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67837" y="949592"/>
                  <a:ext cx="1324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3BAF13-9AA7-9472-55FD-6086784CB309}"/>
                    </a:ext>
                  </a:extLst>
                </p14:cNvPr>
                <p14:cNvContentPartPr/>
                <p14:nvPr/>
              </p14:nvContentPartPr>
              <p14:xfrm>
                <a:off x="4313277" y="884792"/>
                <a:ext cx="120240" cy="204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3BAF13-9AA7-9472-55FD-6086784CB30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304637" y="876152"/>
                  <a:ext cx="137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16E94A-E605-77FC-291E-EA6904E62DA9}"/>
                    </a:ext>
                  </a:extLst>
                </p14:cNvPr>
                <p14:cNvContentPartPr/>
                <p14:nvPr/>
              </p14:nvContentPartPr>
              <p14:xfrm>
                <a:off x="4490037" y="1014032"/>
                <a:ext cx="133560" cy="183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16E94A-E605-77FC-291E-EA6904E62DA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481397" y="1005032"/>
                  <a:ext cx="1512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6F229E9-D95F-33AA-0158-65CE364AC799}"/>
              </a:ext>
            </a:extLst>
          </p:cNvPr>
          <p:cNvGrpSpPr/>
          <p:nvPr/>
        </p:nvGrpSpPr>
        <p:grpSpPr>
          <a:xfrm>
            <a:off x="4846437" y="477632"/>
            <a:ext cx="1923120" cy="937440"/>
            <a:chOff x="4846437" y="477632"/>
            <a:chExt cx="1923120" cy="93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1E4C14B-3C47-FE90-6E74-EABA6EFD8444}"/>
                    </a:ext>
                  </a:extLst>
                </p14:cNvPr>
                <p14:cNvContentPartPr/>
                <p14:nvPr/>
              </p14:nvContentPartPr>
              <p14:xfrm>
                <a:off x="4855797" y="477632"/>
                <a:ext cx="172080" cy="234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1E4C14B-3C47-FE90-6E74-EABA6EFD844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847157" y="468992"/>
                  <a:ext cx="189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E04B6E7-7D72-616D-6B41-92E676B6D623}"/>
                    </a:ext>
                  </a:extLst>
                </p14:cNvPr>
                <p14:cNvContentPartPr/>
                <p14:nvPr/>
              </p14:nvContentPartPr>
              <p14:xfrm>
                <a:off x="5050557" y="521912"/>
                <a:ext cx="347760" cy="125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E04B6E7-7D72-616D-6B41-92E676B6D62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041917" y="513272"/>
                  <a:ext cx="3654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35A777-B83D-617C-5B18-722526D39F46}"/>
                    </a:ext>
                  </a:extLst>
                </p14:cNvPr>
                <p14:cNvContentPartPr/>
                <p14:nvPr/>
              </p14:nvContentPartPr>
              <p14:xfrm>
                <a:off x="5453397" y="515072"/>
                <a:ext cx="152640" cy="120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35A777-B83D-617C-5B18-722526D39F4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44757" y="506432"/>
                  <a:ext cx="170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B83DCD-DD5F-BE65-ED47-A88BFE0B06E7}"/>
                    </a:ext>
                  </a:extLst>
                </p14:cNvPr>
                <p14:cNvContentPartPr/>
                <p14:nvPr/>
              </p14:nvContentPartPr>
              <p14:xfrm>
                <a:off x="5623677" y="516512"/>
                <a:ext cx="137160" cy="275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B83DCD-DD5F-BE65-ED47-A88BFE0B06E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15037" y="507512"/>
                  <a:ext cx="1548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8C6E1AF-2A86-A5E2-AC48-EC5637F9AF61}"/>
                    </a:ext>
                  </a:extLst>
                </p14:cNvPr>
                <p14:cNvContentPartPr/>
                <p14:nvPr/>
              </p14:nvContentPartPr>
              <p14:xfrm>
                <a:off x="5864157" y="546752"/>
                <a:ext cx="181800" cy="2566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8C6E1AF-2A86-A5E2-AC48-EC5637F9AF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55517" y="537752"/>
                  <a:ext cx="199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34F1C1B-F5DB-46EF-AD64-5B5244009514}"/>
                    </a:ext>
                  </a:extLst>
                </p14:cNvPr>
                <p14:cNvContentPartPr/>
                <p14:nvPr/>
              </p14:nvContentPartPr>
              <p14:xfrm>
                <a:off x="4846437" y="903512"/>
                <a:ext cx="331920" cy="239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34F1C1B-F5DB-46EF-AD64-5B524400951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837797" y="894512"/>
                  <a:ext cx="34956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16ADE79-570B-B655-18A5-3A938CFB8379}"/>
                    </a:ext>
                  </a:extLst>
                </p14:cNvPr>
                <p14:cNvContentPartPr/>
                <p14:nvPr/>
              </p14:nvContentPartPr>
              <p14:xfrm>
                <a:off x="5195997" y="857792"/>
                <a:ext cx="313920" cy="264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16ADE79-570B-B655-18A5-3A938CFB837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187357" y="849152"/>
                  <a:ext cx="3315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90DAE4E-A5CE-7B0F-6EE6-0B563AFF3C0A}"/>
                    </a:ext>
                  </a:extLst>
                </p14:cNvPr>
                <p14:cNvContentPartPr/>
                <p14:nvPr/>
              </p14:nvContentPartPr>
              <p14:xfrm>
                <a:off x="5407317" y="1005032"/>
                <a:ext cx="181440" cy="1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90DAE4E-A5CE-7B0F-6EE6-0B563AFF3C0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398317" y="996032"/>
                  <a:ext cx="1990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4E44F12-10F6-21E9-80F9-CCA9EA5AA079}"/>
                    </a:ext>
                  </a:extLst>
                </p14:cNvPr>
                <p14:cNvContentPartPr/>
                <p14:nvPr/>
              </p14:nvContentPartPr>
              <p14:xfrm>
                <a:off x="5701437" y="955712"/>
                <a:ext cx="165240" cy="222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4E44F12-10F6-21E9-80F9-CCA9EA5AA07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692437" y="947072"/>
                  <a:ext cx="182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20E3AB0-33BA-6A34-C9F5-B59D16C4CF29}"/>
                    </a:ext>
                  </a:extLst>
                </p14:cNvPr>
                <p14:cNvContentPartPr/>
                <p14:nvPr/>
              </p14:nvContentPartPr>
              <p14:xfrm>
                <a:off x="5908797" y="1011872"/>
                <a:ext cx="329400" cy="149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20E3AB0-33BA-6A34-C9F5-B59D16C4CF2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00157" y="1003232"/>
                  <a:ext cx="3470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D5420CA-0D5A-7750-E0A9-A86E93C18DAB}"/>
                    </a:ext>
                  </a:extLst>
                </p14:cNvPr>
                <p14:cNvContentPartPr/>
                <p14:nvPr/>
              </p14:nvContentPartPr>
              <p14:xfrm>
                <a:off x="6240357" y="1036712"/>
                <a:ext cx="148680" cy="105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D5420CA-0D5A-7750-E0A9-A86E93C18DA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31357" y="1028072"/>
                  <a:ext cx="1663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5CAB033-C363-6A9C-7F8A-563425F4519A}"/>
                    </a:ext>
                  </a:extLst>
                </p14:cNvPr>
                <p14:cNvContentPartPr/>
                <p14:nvPr/>
              </p14:nvContentPartPr>
              <p14:xfrm>
                <a:off x="6364917" y="1029152"/>
                <a:ext cx="211320" cy="292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5CAB033-C363-6A9C-7F8A-563425F4519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56277" y="1020152"/>
                  <a:ext cx="2289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7995389-BA53-308E-C02C-B64874E78EFD}"/>
                    </a:ext>
                  </a:extLst>
                </p14:cNvPr>
                <p14:cNvContentPartPr/>
                <p14:nvPr/>
              </p14:nvContentPartPr>
              <p14:xfrm>
                <a:off x="6592077" y="1079192"/>
                <a:ext cx="177480" cy="335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7995389-BA53-308E-C02C-B64874E78EF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83437" y="1070192"/>
                  <a:ext cx="19512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30B7F5D-90B5-A112-32E0-E05DCFDDD9AB}"/>
              </a:ext>
            </a:extLst>
          </p:cNvPr>
          <p:cNvGrpSpPr/>
          <p:nvPr/>
        </p:nvGrpSpPr>
        <p:grpSpPr>
          <a:xfrm>
            <a:off x="1183797" y="1926992"/>
            <a:ext cx="2716560" cy="492480"/>
            <a:chOff x="1183797" y="1926992"/>
            <a:chExt cx="271656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47FFBD5-938B-9EB4-8215-ED6DA628F01C}"/>
                    </a:ext>
                  </a:extLst>
                </p14:cNvPr>
                <p14:cNvContentPartPr/>
                <p14:nvPr/>
              </p14:nvContentPartPr>
              <p14:xfrm>
                <a:off x="1183797" y="1926992"/>
                <a:ext cx="2716560" cy="99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47FFBD5-938B-9EB4-8215-ED6DA628F01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75157" y="1917992"/>
                  <a:ext cx="27342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01FFFD3-3F7A-AD2F-D258-9F884CAE8F5A}"/>
                    </a:ext>
                  </a:extLst>
                </p14:cNvPr>
                <p14:cNvContentPartPr/>
                <p14:nvPr/>
              </p14:nvContentPartPr>
              <p14:xfrm>
                <a:off x="1481517" y="2153792"/>
                <a:ext cx="198360" cy="265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01FFFD3-3F7A-AD2F-D258-9F884CAE8F5A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72877" y="2145152"/>
                  <a:ext cx="216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954EDE5-27C0-8C81-1383-9D679F2F35E2}"/>
                    </a:ext>
                  </a:extLst>
                </p14:cNvPr>
                <p14:cNvContentPartPr/>
                <p14:nvPr/>
              </p14:nvContentPartPr>
              <p14:xfrm>
                <a:off x="1726677" y="2180792"/>
                <a:ext cx="165600" cy="87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954EDE5-27C0-8C81-1383-9D679F2F35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17677" y="2171792"/>
                  <a:ext cx="183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1775ADF-9F06-E091-A02A-2198C9A79D82}"/>
                    </a:ext>
                  </a:extLst>
                </p14:cNvPr>
                <p14:cNvContentPartPr/>
                <p14:nvPr/>
              </p14:nvContentPartPr>
              <p14:xfrm>
                <a:off x="1844397" y="2177912"/>
                <a:ext cx="37080" cy="191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1775ADF-9F06-E091-A02A-2198C9A79D8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835757" y="2169272"/>
                  <a:ext cx="54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6266B8C-39A4-7B98-8915-9A7BF6D44B7A}"/>
                    </a:ext>
                  </a:extLst>
                </p14:cNvPr>
                <p14:cNvContentPartPr/>
                <p14:nvPr/>
              </p14:nvContentPartPr>
              <p14:xfrm>
                <a:off x="1983357" y="2119592"/>
                <a:ext cx="200160" cy="251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6266B8C-39A4-7B98-8915-9A7BF6D44B7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974717" y="2110592"/>
                  <a:ext cx="2178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2536DCE-EB29-E13F-F241-D89B670E5C65}"/>
                    </a:ext>
                  </a:extLst>
                </p14:cNvPr>
                <p14:cNvContentPartPr/>
                <p14:nvPr/>
              </p14:nvContentPartPr>
              <p14:xfrm>
                <a:off x="2232477" y="2253512"/>
                <a:ext cx="116280" cy="144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2536DCE-EB29-E13F-F241-D89B670E5C6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223477" y="2244512"/>
                  <a:ext cx="133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898C0FD-B700-060C-2622-F05CB00AF0C2}"/>
                    </a:ext>
                  </a:extLst>
                </p14:cNvPr>
                <p14:cNvContentPartPr/>
                <p14:nvPr/>
              </p14:nvContentPartPr>
              <p14:xfrm>
                <a:off x="2396997" y="2293112"/>
                <a:ext cx="188280" cy="96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898C0FD-B700-060C-2622-F05CB00AF0C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387997" y="2284472"/>
                  <a:ext cx="205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94B23A3-0F9C-623D-26E7-1689755DE7CB}"/>
                    </a:ext>
                  </a:extLst>
                </p14:cNvPr>
                <p14:cNvContentPartPr/>
                <p14:nvPr/>
              </p14:nvContentPartPr>
              <p14:xfrm>
                <a:off x="2617677" y="2278352"/>
                <a:ext cx="141840" cy="92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94B23A3-0F9C-623D-26E7-1689755DE7C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609037" y="2269712"/>
                  <a:ext cx="159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047C480-C6C4-5B65-6C60-AC015B6ADA15}"/>
                    </a:ext>
                  </a:extLst>
                </p14:cNvPr>
                <p14:cNvContentPartPr/>
                <p14:nvPr/>
              </p14:nvContentPartPr>
              <p14:xfrm>
                <a:off x="2848797" y="2258192"/>
                <a:ext cx="193320" cy="150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047C480-C6C4-5B65-6C60-AC015B6ADA1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839797" y="2249192"/>
                  <a:ext cx="21096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49BA165-9AA2-C79F-9B8F-CA43A113111E}"/>
                  </a:ext>
                </a:extLst>
              </p14:cNvPr>
              <p14:cNvContentPartPr/>
              <p14:nvPr/>
            </p14:nvContentPartPr>
            <p14:xfrm>
              <a:off x="409077" y="191432"/>
              <a:ext cx="884880" cy="437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49BA165-9AA2-C79F-9B8F-CA43A113111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00437" y="182432"/>
                <a:ext cx="902520" cy="4546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E2231851-8CD2-F728-0AA7-7333644C9596}"/>
              </a:ext>
            </a:extLst>
          </p:cNvPr>
          <p:cNvGrpSpPr/>
          <p:nvPr/>
        </p:nvGrpSpPr>
        <p:grpSpPr>
          <a:xfrm>
            <a:off x="4271157" y="2112752"/>
            <a:ext cx="1272240" cy="456840"/>
            <a:chOff x="4271157" y="2112752"/>
            <a:chExt cx="127224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B501644-4F5E-66A3-3AE5-29BF67B623B6}"/>
                    </a:ext>
                  </a:extLst>
                </p14:cNvPr>
                <p14:cNvContentPartPr/>
                <p14:nvPr/>
              </p14:nvContentPartPr>
              <p14:xfrm>
                <a:off x="4271157" y="2238752"/>
                <a:ext cx="32040" cy="3308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B501644-4F5E-66A3-3AE5-29BF67B623B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62157" y="2230112"/>
                  <a:ext cx="496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34F07FE-EFBF-CC3C-15AF-87B43A507DA1}"/>
                    </a:ext>
                  </a:extLst>
                </p14:cNvPr>
                <p14:cNvContentPartPr/>
                <p14:nvPr/>
              </p14:nvContentPartPr>
              <p14:xfrm>
                <a:off x="4529277" y="2278712"/>
                <a:ext cx="3960" cy="253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34F07FE-EFBF-CC3C-15AF-87B43A507DA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520637" y="2269712"/>
                  <a:ext cx="216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A73A9E-16C3-51AB-E0E2-61561FBD7DF3}"/>
                    </a:ext>
                  </a:extLst>
                </p14:cNvPr>
                <p14:cNvContentPartPr/>
                <p14:nvPr/>
              </p14:nvContentPartPr>
              <p14:xfrm>
                <a:off x="4507677" y="2327312"/>
                <a:ext cx="165240" cy="190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8A73A9E-16C3-51AB-E0E2-61561FBD7DF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99037" y="2318312"/>
                  <a:ext cx="1828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055268C-5BE4-2125-0F28-25B745647F6E}"/>
                    </a:ext>
                  </a:extLst>
                </p14:cNvPr>
                <p14:cNvContentPartPr/>
                <p14:nvPr/>
              </p14:nvContentPartPr>
              <p14:xfrm>
                <a:off x="4720437" y="2380952"/>
                <a:ext cx="110160" cy="115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055268C-5BE4-2125-0F28-25B745647F6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11437" y="2372312"/>
                  <a:ext cx="127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25F2416-EFB9-41D4-1BC6-5B554F9C6609}"/>
                    </a:ext>
                  </a:extLst>
                </p14:cNvPr>
                <p14:cNvContentPartPr/>
                <p14:nvPr/>
              </p14:nvContentPartPr>
              <p14:xfrm>
                <a:off x="4893597" y="2254592"/>
                <a:ext cx="637920" cy="244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25F2416-EFB9-41D4-1BC6-5B554F9C660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884597" y="2245592"/>
                  <a:ext cx="6555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0CADCD0-27D7-39EF-C0D8-800BA4E6B2D2}"/>
                    </a:ext>
                  </a:extLst>
                </p14:cNvPr>
                <p14:cNvContentPartPr/>
                <p14:nvPr/>
              </p14:nvContentPartPr>
              <p14:xfrm>
                <a:off x="4303557" y="2112752"/>
                <a:ext cx="1239840" cy="64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0CADCD0-27D7-39EF-C0D8-800BA4E6B2D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94557" y="2104112"/>
                  <a:ext cx="125748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8759B2A-9503-6DA9-DFAA-F80C8AF58B68}"/>
              </a:ext>
            </a:extLst>
          </p:cNvPr>
          <p:cNvGrpSpPr/>
          <p:nvPr/>
        </p:nvGrpSpPr>
        <p:grpSpPr>
          <a:xfrm>
            <a:off x="4349637" y="1455752"/>
            <a:ext cx="1879920" cy="475920"/>
            <a:chOff x="4349637" y="1455752"/>
            <a:chExt cx="187992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24AE996-CC32-78FE-8D81-A87FEA025454}"/>
                    </a:ext>
                  </a:extLst>
                </p14:cNvPr>
                <p14:cNvContentPartPr/>
                <p14:nvPr/>
              </p14:nvContentPartPr>
              <p14:xfrm>
                <a:off x="4349637" y="1675712"/>
                <a:ext cx="36360" cy="255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24AE996-CC32-78FE-8D81-A87FEA02545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340997" y="1666712"/>
                  <a:ext cx="540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4F7FC9-23E8-8327-1AFB-1CAFDD9644B7}"/>
                    </a:ext>
                  </a:extLst>
                </p14:cNvPr>
                <p14:cNvContentPartPr/>
                <p14:nvPr/>
              </p14:nvContentPartPr>
              <p14:xfrm>
                <a:off x="4496157" y="1679312"/>
                <a:ext cx="123480" cy="180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4F7FC9-23E8-8327-1AFB-1CAFDD9644B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487157" y="1670312"/>
                  <a:ext cx="1411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4E5930-4CC8-4CA7-7038-2E14B69EDCF9}"/>
                    </a:ext>
                  </a:extLst>
                </p14:cNvPr>
                <p14:cNvContentPartPr/>
                <p14:nvPr/>
              </p14:nvContentPartPr>
              <p14:xfrm>
                <a:off x="4695597" y="1701632"/>
                <a:ext cx="125280" cy="1501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4E5930-4CC8-4CA7-7038-2E14B69EDCF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86597" y="1692992"/>
                  <a:ext cx="142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A91784C-59A9-52E2-378C-6F83089A80F1}"/>
                    </a:ext>
                  </a:extLst>
                </p14:cNvPr>
                <p14:cNvContentPartPr/>
                <p14:nvPr/>
              </p14:nvContentPartPr>
              <p14:xfrm>
                <a:off x="4895037" y="1698752"/>
                <a:ext cx="149760" cy="151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A91784C-59A9-52E2-378C-6F83089A80F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886397" y="1690112"/>
                  <a:ext cx="1674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800DCAD-C18F-5EE9-1F13-52C5A72CD746}"/>
                    </a:ext>
                  </a:extLst>
                </p14:cNvPr>
                <p14:cNvContentPartPr/>
                <p14:nvPr/>
              </p14:nvContentPartPr>
              <p14:xfrm>
                <a:off x="5215077" y="1741232"/>
                <a:ext cx="141840" cy="172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800DCAD-C18F-5EE9-1F13-52C5A72CD74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206077" y="1732232"/>
                  <a:ext cx="1594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024DC57-4419-F7D2-339F-32E7C9814C3D}"/>
                    </a:ext>
                  </a:extLst>
                </p14:cNvPr>
                <p14:cNvContentPartPr/>
                <p14:nvPr/>
              </p14:nvContentPartPr>
              <p14:xfrm>
                <a:off x="5408037" y="1455752"/>
                <a:ext cx="269280" cy="447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024DC57-4419-F7D2-339F-32E7C9814C3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399397" y="1447112"/>
                  <a:ext cx="28692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63C0135-25D5-F2A7-C686-7DA0BB4C3167}"/>
                    </a:ext>
                  </a:extLst>
                </p14:cNvPr>
                <p14:cNvContentPartPr/>
                <p14:nvPr/>
              </p14:nvContentPartPr>
              <p14:xfrm>
                <a:off x="5698197" y="1793072"/>
                <a:ext cx="69120" cy="99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63C0135-25D5-F2A7-C686-7DA0BB4C316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89197" y="1784072"/>
                  <a:ext cx="86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3AE2248-4A95-5C5C-51A0-6A9F17E6DD14}"/>
                    </a:ext>
                  </a:extLst>
                </p14:cNvPr>
                <p14:cNvContentPartPr/>
                <p14:nvPr/>
              </p14:nvContentPartPr>
              <p14:xfrm>
                <a:off x="5791437" y="1759232"/>
                <a:ext cx="71640" cy="1098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3AE2248-4A95-5C5C-51A0-6A9F17E6DD1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782797" y="1750232"/>
                  <a:ext cx="89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287AB7-6417-65A2-957F-4278FE128487}"/>
                    </a:ext>
                  </a:extLst>
                </p14:cNvPr>
                <p14:cNvContentPartPr/>
                <p14:nvPr/>
              </p14:nvContentPartPr>
              <p14:xfrm>
                <a:off x="5900157" y="1747352"/>
                <a:ext cx="9720" cy="105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287AB7-6417-65A2-957F-4278FE12848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891157" y="1738712"/>
                  <a:ext cx="273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7D9FE1C-BAEF-D017-E6A7-590BEBD5CF20}"/>
                    </a:ext>
                  </a:extLst>
                </p14:cNvPr>
                <p14:cNvContentPartPr/>
                <p14:nvPr/>
              </p14:nvContentPartPr>
              <p14:xfrm>
                <a:off x="5950917" y="1783352"/>
                <a:ext cx="104760" cy="117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7D9FE1C-BAEF-D017-E6A7-590BEBD5CF2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942277" y="1774712"/>
                  <a:ext cx="1224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72FD039-40D2-9B65-C948-67E9A7E1E324}"/>
                    </a:ext>
                  </a:extLst>
                </p14:cNvPr>
                <p14:cNvContentPartPr/>
                <p14:nvPr/>
              </p14:nvContentPartPr>
              <p14:xfrm>
                <a:off x="6069357" y="1807112"/>
                <a:ext cx="160200" cy="118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72FD039-40D2-9B65-C948-67E9A7E1E324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060717" y="1798112"/>
                  <a:ext cx="17784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7F836D1-62CB-E833-0045-D2C18FACDE96}"/>
              </a:ext>
            </a:extLst>
          </p:cNvPr>
          <p:cNvGrpSpPr/>
          <p:nvPr/>
        </p:nvGrpSpPr>
        <p:grpSpPr>
          <a:xfrm>
            <a:off x="6487677" y="2228672"/>
            <a:ext cx="1315080" cy="406440"/>
            <a:chOff x="6487677" y="2228672"/>
            <a:chExt cx="131508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8EF039B-17E1-38B0-B827-C528DC04894E}"/>
                    </a:ext>
                  </a:extLst>
                </p14:cNvPr>
                <p14:cNvContentPartPr/>
                <p14:nvPr/>
              </p14:nvContentPartPr>
              <p14:xfrm>
                <a:off x="6571557" y="2381672"/>
                <a:ext cx="12600" cy="252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8EF039B-17E1-38B0-B827-C528DC04894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562917" y="2372672"/>
                  <a:ext cx="302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DF7EA65-6C0F-2418-C575-F7BCE11BC323}"/>
                    </a:ext>
                  </a:extLst>
                </p14:cNvPr>
                <p14:cNvContentPartPr/>
                <p14:nvPr/>
              </p14:nvContentPartPr>
              <p14:xfrm>
                <a:off x="6650757" y="2460152"/>
                <a:ext cx="140400" cy="158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DF7EA65-6C0F-2418-C575-F7BCE11BC32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642117" y="2451152"/>
                  <a:ext cx="1580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E508FB9-B100-A38D-9E6E-69C8C30C14AB}"/>
                    </a:ext>
                  </a:extLst>
                </p14:cNvPr>
                <p14:cNvContentPartPr/>
                <p14:nvPr/>
              </p14:nvContentPartPr>
              <p14:xfrm>
                <a:off x="6841917" y="2337392"/>
                <a:ext cx="294480" cy="289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E508FB9-B100-A38D-9E6E-69C8C30C14A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32917" y="2328752"/>
                  <a:ext cx="312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6E89A2B-EA06-B8F5-31A1-FE59842FB165}"/>
                    </a:ext>
                  </a:extLst>
                </p14:cNvPr>
                <p14:cNvContentPartPr/>
                <p14:nvPr/>
              </p14:nvContentPartPr>
              <p14:xfrm>
                <a:off x="7149357" y="2514872"/>
                <a:ext cx="113400" cy="120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6E89A2B-EA06-B8F5-31A1-FE59842FB16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140717" y="2505872"/>
                  <a:ext cx="1310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9A01062-6635-EAFA-F196-253614F0EF1A}"/>
                    </a:ext>
                  </a:extLst>
                </p14:cNvPr>
                <p14:cNvContentPartPr/>
                <p14:nvPr/>
              </p14:nvContentPartPr>
              <p14:xfrm>
                <a:off x="7314597" y="2509832"/>
                <a:ext cx="91440" cy="72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9A01062-6635-EAFA-F196-253614F0EF1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305957" y="2501192"/>
                  <a:ext cx="1090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8E490AB-16AA-5C54-E658-1A806DBC815C}"/>
                    </a:ext>
                  </a:extLst>
                </p14:cNvPr>
                <p14:cNvContentPartPr/>
                <p14:nvPr/>
              </p14:nvContentPartPr>
              <p14:xfrm>
                <a:off x="7462197" y="2420912"/>
                <a:ext cx="18720" cy="148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8E490AB-16AA-5C54-E658-1A806DBC815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53557" y="2411912"/>
                  <a:ext cx="36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2024053-50D3-36BC-DE3B-501AE30222D7}"/>
                    </a:ext>
                  </a:extLst>
                </p14:cNvPr>
                <p14:cNvContentPartPr/>
                <p14:nvPr/>
              </p14:nvContentPartPr>
              <p14:xfrm>
                <a:off x="7526277" y="2498312"/>
                <a:ext cx="276480" cy="107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2024053-50D3-36BC-DE3B-501AE30222D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517637" y="2489312"/>
                  <a:ext cx="294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8CC701F-1E0A-EFAB-49BC-4C82108BCD3C}"/>
                    </a:ext>
                  </a:extLst>
                </p14:cNvPr>
                <p14:cNvContentPartPr/>
                <p14:nvPr/>
              </p14:nvContentPartPr>
              <p14:xfrm>
                <a:off x="6487677" y="2228672"/>
                <a:ext cx="1311840" cy="126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8CC701F-1E0A-EFAB-49BC-4C82108BCD3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479037" y="2219672"/>
                  <a:ext cx="132948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A23EA18-509E-E24B-DB04-7AC8628D38AC}"/>
              </a:ext>
            </a:extLst>
          </p:cNvPr>
          <p:cNvGrpSpPr/>
          <p:nvPr/>
        </p:nvGrpSpPr>
        <p:grpSpPr>
          <a:xfrm>
            <a:off x="6624117" y="1770752"/>
            <a:ext cx="1638360" cy="274320"/>
            <a:chOff x="6624117" y="1770752"/>
            <a:chExt cx="163836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B5D755B-8623-8340-1A2C-6C0FB9766B47}"/>
                    </a:ext>
                  </a:extLst>
                </p14:cNvPr>
                <p14:cNvContentPartPr/>
                <p14:nvPr/>
              </p14:nvContentPartPr>
              <p14:xfrm>
                <a:off x="6624117" y="1819352"/>
                <a:ext cx="132480" cy="98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B5D755B-8623-8340-1A2C-6C0FB9766B4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615117" y="1810712"/>
                  <a:ext cx="1501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2B9D61E-8B12-AC64-7840-20F397218FBB}"/>
                    </a:ext>
                  </a:extLst>
                </p14:cNvPr>
                <p14:cNvContentPartPr/>
                <p14:nvPr/>
              </p14:nvContentPartPr>
              <p14:xfrm>
                <a:off x="6683517" y="1795592"/>
                <a:ext cx="119160" cy="248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2B9D61E-8B12-AC64-7840-20F397218FB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674517" y="1786952"/>
                  <a:ext cx="1368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855EBD3-0C59-39A3-4DAE-B981FBCE3E9E}"/>
                    </a:ext>
                  </a:extLst>
                </p14:cNvPr>
                <p14:cNvContentPartPr/>
                <p14:nvPr/>
              </p14:nvContentPartPr>
              <p14:xfrm>
                <a:off x="6790797" y="1974512"/>
                <a:ext cx="14760" cy="24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855EBD3-0C59-39A3-4DAE-B981FBCE3E9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82157" y="1965512"/>
                  <a:ext cx="32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27D6D17-37C9-A3BF-82BF-0696347C9839}"/>
                    </a:ext>
                  </a:extLst>
                </p14:cNvPr>
                <p14:cNvContentPartPr/>
                <p14:nvPr/>
              </p14:nvContentPartPr>
              <p14:xfrm>
                <a:off x="6908877" y="1844912"/>
                <a:ext cx="45720" cy="140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27D6D17-37C9-A3BF-82BF-0696347C98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99877" y="1836272"/>
                  <a:ext cx="63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16C495E-0FCE-79BC-1BE8-A3BFDC897E93}"/>
                    </a:ext>
                  </a:extLst>
                </p14:cNvPr>
                <p14:cNvContentPartPr/>
                <p14:nvPr/>
              </p14:nvContentPartPr>
              <p14:xfrm>
                <a:off x="7042437" y="1824032"/>
                <a:ext cx="163080" cy="180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16C495E-0FCE-79BC-1BE8-A3BFDC897E9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33437" y="1815032"/>
                  <a:ext cx="1807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CAA5944-19A8-9B78-F93A-87B5468AC93E}"/>
                    </a:ext>
                  </a:extLst>
                </p14:cNvPr>
                <p14:cNvContentPartPr/>
                <p14:nvPr/>
              </p14:nvContentPartPr>
              <p14:xfrm>
                <a:off x="7383357" y="1877312"/>
                <a:ext cx="169920" cy="134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CAA5944-19A8-9B78-F93A-87B5468AC9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374357" y="1868672"/>
                  <a:ext cx="1875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DCDE794-4170-18FF-07F0-DFB66B7B8A12}"/>
                    </a:ext>
                  </a:extLst>
                </p14:cNvPr>
                <p14:cNvContentPartPr/>
                <p14:nvPr/>
              </p14:nvContentPartPr>
              <p14:xfrm>
                <a:off x="7409637" y="1833032"/>
                <a:ext cx="209160" cy="13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DCDE794-4170-18FF-07F0-DFB66B7B8A1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00637" y="1824032"/>
                  <a:ext cx="226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85AF7B1-DEA4-34D8-4554-DEFBCFD534FD}"/>
                    </a:ext>
                  </a:extLst>
                </p14:cNvPr>
                <p14:cNvContentPartPr/>
                <p14:nvPr/>
              </p14:nvContentPartPr>
              <p14:xfrm>
                <a:off x="7624917" y="1916192"/>
                <a:ext cx="127440" cy="82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85AF7B1-DEA4-34D8-4554-DEFBCFD534F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15917" y="1907552"/>
                  <a:ext cx="1450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8F6C2A8-CA8F-76D0-9666-BFA12E0369F4}"/>
                    </a:ext>
                  </a:extLst>
                </p14:cNvPr>
                <p14:cNvContentPartPr/>
                <p14:nvPr/>
              </p14:nvContentPartPr>
              <p14:xfrm>
                <a:off x="7771797" y="1770752"/>
                <a:ext cx="236520" cy="23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8F6C2A8-CA8F-76D0-9666-BFA12E0369F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763157" y="1761752"/>
                  <a:ext cx="2541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5D34A4A-0E96-F7DA-C0CA-AFF1C7302B8C}"/>
                    </a:ext>
                  </a:extLst>
                </p14:cNvPr>
                <p14:cNvContentPartPr/>
                <p14:nvPr/>
              </p14:nvContentPartPr>
              <p14:xfrm>
                <a:off x="8025957" y="1928432"/>
                <a:ext cx="79560" cy="774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5D34A4A-0E96-F7DA-C0CA-AFF1C7302B8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016957" y="1919432"/>
                  <a:ext cx="97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F3135BF-895C-3BE0-0B43-74CC6517B423}"/>
                    </a:ext>
                  </a:extLst>
                </p14:cNvPr>
                <p14:cNvContentPartPr/>
                <p14:nvPr/>
              </p14:nvContentPartPr>
              <p14:xfrm>
                <a:off x="8090397" y="1941392"/>
                <a:ext cx="172080" cy="1036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CF3135BF-895C-3BE0-0B43-74CC6517B42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081757" y="1932752"/>
                  <a:ext cx="1897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A457873-DDCF-C908-455F-93065058D6F6}"/>
                  </a:ext>
                </a:extLst>
              </p14:cNvPr>
              <p14:cNvContentPartPr/>
              <p14:nvPr/>
            </p14:nvContentPartPr>
            <p14:xfrm>
              <a:off x="2873277" y="1359272"/>
              <a:ext cx="862920" cy="3434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A457873-DDCF-C908-455F-93065058D6F6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864637" y="1350272"/>
                <a:ext cx="88056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1531794-2C15-3A5E-DD33-14274E9736F7}"/>
                  </a:ext>
                </a:extLst>
              </p14:cNvPr>
              <p14:cNvContentPartPr/>
              <p14:nvPr/>
            </p14:nvContentPartPr>
            <p14:xfrm>
              <a:off x="4680837" y="2418032"/>
              <a:ext cx="665280" cy="2350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1531794-2C15-3A5E-DD33-14274E9736F7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4672197" y="2409392"/>
                <a:ext cx="6829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1C9343E-A3C7-E6A1-178F-A3E774D00459}"/>
                  </a:ext>
                </a:extLst>
              </p14:cNvPr>
              <p14:cNvContentPartPr/>
              <p14:nvPr/>
            </p14:nvContentPartPr>
            <p14:xfrm>
              <a:off x="5402277" y="1760672"/>
              <a:ext cx="630360" cy="210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1C9343E-A3C7-E6A1-178F-A3E774D0045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5393637" y="1752032"/>
                <a:ext cx="6480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9C7D3E6-9B55-4D85-33CB-8BE204CCFE14}"/>
                  </a:ext>
                </a:extLst>
              </p14:cNvPr>
              <p14:cNvContentPartPr/>
              <p14:nvPr/>
            </p14:nvContentPartPr>
            <p14:xfrm>
              <a:off x="6899517" y="2605592"/>
              <a:ext cx="437040" cy="136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9C7D3E6-9B55-4D85-33CB-8BE204CCFE1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890877" y="2596592"/>
                <a:ext cx="45468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2854CB4-E98F-D84E-7340-1285E105A666}"/>
              </a:ext>
            </a:extLst>
          </p:cNvPr>
          <p:cNvGrpSpPr/>
          <p:nvPr/>
        </p:nvGrpSpPr>
        <p:grpSpPr>
          <a:xfrm>
            <a:off x="278037" y="2941472"/>
            <a:ext cx="2848680" cy="561960"/>
            <a:chOff x="278037" y="2941472"/>
            <a:chExt cx="284868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A218A9-6B5C-12AB-06A2-D499EEBC9B34}"/>
                    </a:ext>
                  </a:extLst>
                </p14:cNvPr>
                <p14:cNvContentPartPr/>
                <p14:nvPr/>
              </p14:nvContentPartPr>
              <p14:xfrm>
                <a:off x="278037" y="3130472"/>
                <a:ext cx="282600" cy="262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A218A9-6B5C-12AB-06A2-D499EEBC9B3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69397" y="3121832"/>
                  <a:ext cx="3002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3BC0D71-C915-838B-9D68-16188A572B74}"/>
                    </a:ext>
                  </a:extLst>
                </p14:cNvPr>
                <p14:cNvContentPartPr/>
                <p14:nvPr/>
              </p14:nvContentPartPr>
              <p14:xfrm>
                <a:off x="653157" y="2986112"/>
                <a:ext cx="425880" cy="393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3BC0D71-C915-838B-9D68-16188A572B7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44517" y="2977472"/>
                  <a:ext cx="4435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75A26AE-0F53-7593-C44F-E6D44B12FE16}"/>
                    </a:ext>
                  </a:extLst>
                </p14:cNvPr>
                <p14:cNvContentPartPr/>
                <p14:nvPr/>
              </p14:nvContentPartPr>
              <p14:xfrm>
                <a:off x="799317" y="3176912"/>
                <a:ext cx="274320" cy="309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75A26AE-0F53-7593-C44F-E6D44B12FE1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90317" y="3167912"/>
                  <a:ext cx="291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1E98D5A-336A-AB9E-1FE9-1B0577143BB4}"/>
                    </a:ext>
                  </a:extLst>
                </p14:cNvPr>
                <p14:cNvContentPartPr/>
                <p14:nvPr/>
              </p14:nvContentPartPr>
              <p14:xfrm>
                <a:off x="1236357" y="3189152"/>
                <a:ext cx="154800" cy="14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1E98D5A-336A-AB9E-1FE9-1B0577143BB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227357" y="3180152"/>
                  <a:ext cx="1724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8D7200-9E17-A791-FD67-ADA406016FBC}"/>
                    </a:ext>
                  </a:extLst>
                </p14:cNvPr>
                <p14:cNvContentPartPr/>
                <p14:nvPr/>
              </p14:nvContentPartPr>
              <p14:xfrm>
                <a:off x="1309797" y="3270872"/>
                <a:ext cx="154440" cy="23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8D7200-9E17-A791-FD67-ADA406016FB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01157" y="3262232"/>
                  <a:ext cx="172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10460D9-0560-075C-568B-C4C59543B1DC}"/>
                    </a:ext>
                  </a:extLst>
                </p14:cNvPr>
                <p14:cNvContentPartPr/>
                <p14:nvPr/>
              </p14:nvContentPartPr>
              <p14:xfrm>
                <a:off x="1733517" y="3055232"/>
                <a:ext cx="332280" cy="280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10460D9-0560-075C-568B-C4C59543B1D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724877" y="3046232"/>
                  <a:ext cx="349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3384E3C-5BD9-B836-4440-15DAEDFA0EF5}"/>
                    </a:ext>
                  </a:extLst>
                </p14:cNvPr>
                <p14:cNvContentPartPr/>
                <p14:nvPr/>
              </p14:nvContentPartPr>
              <p14:xfrm>
                <a:off x="1784637" y="3019952"/>
                <a:ext cx="402120" cy="67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3384E3C-5BD9-B836-4440-15DAEDFA0EF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775997" y="3010952"/>
                  <a:ext cx="419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A2515CF-1E57-91A6-6646-708F45D0373A}"/>
                    </a:ext>
                  </a:extLst>
                </p14:cNvPr>
                <p14:cNvContentPartPr/>
                <p14:nvPr/>
              </p14:nvContentPartPr>
              <p14:xfrm>
                <a:off x="2126997" y="3168992"/>
                <a:ext cx="163080" cy="158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A2515CF-1E57-91A6-6646-708F45D0373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117997" y="3159992"/>
                  <a:ext cx="1807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BF2206-B582-EEBD-9BD8-976C4F9A229A}"/>
                    </a:ext>
                  </a:extLst>
                </p14:cNvPr>
                <p14:cNvContentPartPr/>
                <p14:nvPr/>
              </p14:nvContentPartPr>
              <p14:xfrm>
                <a:off x="2351637" y="2941472"/>
                <a:ext cx="343800" cy="386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BF2206-B582-EEBD-9BD8-976C4F9A229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342997" y="2932472"/>
                  <a:ext cx="3614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C3DBBAB-9D37-866E-2185-B4D09942119C}"/>
                    </a:ext>
                  </a:extLst>
                </p14:cNvPr>
                <p14:cNvContentPartPr/>
                <p14:nvPr/>
              </p14:nvContentPartPr>
              <p14:xfrm>
                <a:off x="2696157" y="3154592"/>
                <a:ext cx="341640" cy="1602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C3DBBAB-9D37-866E-2185-B4D09942119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687517" y="3145952"/>
                  <a:ext cx="359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D0F9018-F584-1CDE-5CE0-23B02D95B2F1}"/>
                    </a:ext>
                  </a:extLst>
                </p14:cNvPr>
                <p14:cNvContentPartPr/>
                <p14:nvPr/>
              </p14:nvContentPartPr>
              <p14:xfrm>
                <a:off x="1731357" y="3466712"/>
                <a:ext cx="1395360" cy="36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D0F9018-F584-1CDE-5CE0-23B02D95B2F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722357" y="3457712"/>
                  <a:ext cx="141300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A3601E2-B8AD-2CDC-3C0B-06EDB4E6A730}"/>
              </a:ext>
            </a:extLst>
          </p:cNvPr>
          <p:cNvGrpSpPr/>
          <p:nvPr/>
        </p:nvGrpSpPr>
        <p:grpSpPr>
          <a:xfrm>
            <a:off x="1835757" y="3609632"/>
            <a:ext cx="976680" cy="193680"/>
            <a:chOff x="1835757" y="3609632"/>
            <a:chExt cx="97668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60CA453-36E2-A4D9-A76B-E1484D03E5BE}"/>
                    </a:ext>
                  </a:extLst>
                </p14:cNvPr>
                <p14:cNvContentPartPr/>
                <p14:nvPr/>
              </p14:nvContentPartPr>
              <p14:xfrm>
                <a:off x="1835757" y="3614312"/>
                <a:ext cx="384840" cy="189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60CA453-36E2-A4D9-A76B-E1484D03E5BE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827117" y="3605312"/>
                  <a:ext cx="4024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734A089-CB0B-C9F3-2F7F-5734AF8DB073}"/>
                    </a:ext>
                  </a:extLst>
                </p14:cNvPr>
                <p14:cNvContentPartPr/>
                <p14:nvPr/>
              </p14:nvContentPartPr>
              <p14:xfrm>
                <a:off x="2187477" y="3661832"/>
                <a:ext cx="108360" cy="1278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734A089-CB0B-C9F3-2F7F-5734AF8DB07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78477" y="3653192"/>
                  <a:ext cx="126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9B19119-FFC3-FBE8-9BF3-CBF61B2159C1}"/>
                    </a:ext>
                  </a:extLst>
                </p14:cNvPr>
                <p14:cNvContentPartPr/>
                <p14:nvPr/>
              </p14:nvContentPartPr>
              <p14:xfrm>
                <a:off x="2324997" y="3671192"/>
                <a:ext cx="125640" cy="107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9B19119-FFC3-FBE8-9BF3-CBF61B2159C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315997" y="3662552"/>
                  <a:ext cx="143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5EC176E-1513-C38F-0761-99F133F41B2E}"/>
                    </a:ext>
                  </a:extLst>
                </p14:cNvPr>
                <p14:cNvContentPartPr/>
                <p14:nvPr/>
              </p14:nvContentPartPr>
              <p14:xfrm>
                <a:off x="2474037" y="3669032"/>
                <a:ext cx="174960" cy="115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5EC176E-1513-C38F-0761-99F133F41B2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465037" y="3660392"/>
                  <a:ext cx="192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4BBA49E-1AED-B354-74EC-AB7D0BB87E3C}"/>
                    </a:ext>
                  </a:extLst>
                </p14:cNvPr>
                <p14:cNvContentPartPr/>
                <p14:nvPr/>
              </p14:nvContentPartPr>
              <p14:xfrm>
                <a:off x="2664837" y="3609632"/>
                <a:ext cx="147600" cy="191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4BBA49E-1AED-B354-74EC-AB7D0BB87E3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656197" y="3600992"/>
                  <a:ext cx="16524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EEC4822-CAD7-DED8-47D4-B1A0E7DDC32F}"/>
              </a:ext>
            </a:extLst>
          </p:cNvPr>
          <p:cNvGrpSpPr/>
          <p:nvPr/>
        </p:nvGrpSpPr>
        <p:grpSpPr>
          <a:xfrm>
            <a:off x="8758557" y="1748432"/>
            <a:ext cx="841680" cy="363600"/>
            <a:chOff x="8758557" y="1748432"/>
            <a:chExt cx="84168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A842955E-DF2F-8B40-70F9-800E70FBA32D}"/>
                    </a:ext>
                  </a:extLst>
                </p14:cNvPr>
                <p14:cNvContentPartPr/>
                <p14:nvPr/>
              </p14:nvContentPartPr>
              <p14:xfrm>
                <a:off x="8758557" y="1748432"/>
                <a:ext cx="37080" cy="363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A842955E-DF2F-8B40-70F9-800E70FBA32D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749917" y="1739432"/>
                  <a:ext cx="5472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21D0B64-CFD3-66EB-1667-DF028B3918EC}"/>
                    </a:ext>
                  </a:extLst>
                </p14:cNvPr>
                <p14:cNvContentPartPr/>
                <p14:nvPr/>
              </p14:nvContentPartPr>
              <p14:xfrm>
                <a:off x="8928837" y="1759592"/>
                <a:ext cx="154800" cy="302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21D0B64-CFD3-66EB-1667-DF028B3918E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920197" y="1750952"/>
                  <a:ext cx="172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74D1810-1AB3-03F7-99F0-40F74333D722}"/>
                    </a:ext>
                  </a:extLst>
                </p14:cNvPr>
                <p14:cNvContentPartPr/>
                <p14:nvPr/>
              </p14:nvContentPartPr>
              <p14:xfrm>
                <a:off x="9160317" y="1919792"/>
                <a:ext cx="81360" cy="910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74D1810-1AB3-03F7-99F0-40F74333D722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51677" y="1910792"/>
                  <a:ext cx="99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97C6F3-80B0-33ED-199E-D59A8296DAC4}"/>
                    </a:ext>
                  </a:extLst>
                </p14:cNvPr>
                <p14:cNvContentPartPr/>
                <p14:nvPr/>
              </p14:nvContentPartPr>
              <p14:xfrm>
                <a:off x="9278397" y="1899632"/>
                <a:ext cx="144360" cy="1148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97C6F3-80B0-33ED-199E-D59A8296DAC4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269757" y="1890992"/>
                  <a:ext cx="162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22BF7B1-2A88-252A-DB88-458C65BD1D2A}"/>
                    </a:ext>
                  </a:extLst>
                </p14:cNvPr>
                <p14:cNvContentPartPr/>
                <p14:nvPr/>
              </p14:nvContentPartPr>
              <p14:xfrm>
                <a:off x="9472437" y="1887752"/>
                <a:ext cx="127800" cy="107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22BF7B1-2A88-252A-DB88-458C65BD1D2A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9463437" y="1879112"/>
                  <a:ext cx="14544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D7ED4BA-B592-FBF6-F734-C8FD733466D9}"/>
                  </a:ext>
                </a:extLst>
              </p14:cNvPr>
              <p14:cNvContentPartPr/>
              <p14:nvPr/>
            </p14:nvContentPartPr>
            <p14:xfrm>
              <a:off x="8597637" y="2302832"/>
              <a:ext cx="1187640" cy="338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D7ED4BA-B592-FBF6-F734-C8FD733466D9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8588637" y="2294192"/>
                <a:ext cx="1205280" cy="5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3317C11-DE8B-9633-663D-CF7551316DE4}"/>
              </a:ext>
            </a:extLst>
          </p:cNvPr>
          <p:cNvGrpSpPr/>
          <p:nvPr/>
        </p:nvGrpSpPr>
        <p:grpSpPr>
          <a:xfrm>
            <a:off x="10246437" y="1685792"/>
            <a:ext cx="525240" cy="304560"/>
            <a:chOff x="10246437" y="1685792"/>
            <a:chExt cx="52524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044A38A-88A1-1F64-1E86-FFE7688F54B8}"/>
                    </a:ext>
                  </a:extLst>
                </p14:cNvPr>
                <p14:cNvContentPartPr/>
                <p14:nvPr/>
              </p14:nvContentPartPr>
              <p14:xfrm>
                <a:off x="10246437" y="1685792"/>
                <a:ext cx="6120" cy="304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044A38A-88A1-1F64-1E86-FFE7688F54B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237437" y="1677152"/>
                  <a:ext cx="237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E4DD57E1-3AE5-9576-164C-1A0F6D3C7C27}"/>
                    </a:ext>
                  </a:extLst>
                </p14:cNvPr>
                <p14:cNvContentPartPr/>
                <p14:nvPr/>
              </p14:nvContentPartPr>
              <p14:xfrm>
                <a:off x="10378917" y="1840952"/>
                <a:ext cx="169560" cy="1112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E4DD57E1-3AE5-9576-164C-1A0F6D3C7C2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369917" y="1832312"/>
                  <a:ext cx="187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122AF2B-FBFA-6E31-7D14-63496C75AAD3}"/>
                    </a:ext>
                  </a:extLst>
                </p14:cNvPr>
                <p14:cNvContentPartPr/>
                <p14:nvPr/>
              </p14:nvContentPartPr>
              <p14:xfrm>
                <a:off x="10609317" y="1786592"/>
                <a:ext cx="19800" cy="1490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122AF2B-FBFA-6E31-7D14-63496C75AAD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0600317" y="1777952"/>
                  <a:ext cx="37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B90DD48-1FCE-AE9E-8EB0-AEA14E84CA4C}"/>
                    </a:ext>
                  </a:extLst>
                </p14:cNvPr>
                <p14:cNvContentPartPr/>
                <p14:nvPr/>
              </p14:nvContentPartPr>
              <p14:xfrm>
                <a:off x="10681317" y="1821152"/>
                <a:ext cx="90360" cy="130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B90DD48-1FCE-AE9E-8EB0-AEA14E84CA4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672677" y="1812152"/>
                  <a:ext cx="108000" cy="14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C96120B-29BD-254B-B514-54F1EFECE703}"/>
                  </a:ext>
                </a:extLst>
              </p14:cNvPr>
              <p14:cNvContentPartPr/>
              <p14:nvPr/>
            </p14:nvContentPartPr>
            <p14:xfrm>
              <a:off x="10126917" y="2201672"/>
              <a:ext cx="795960" cy="255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C96120B-29BD-254B-B514-54F1EFECE703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0117917" y="2193032"/>
                <a:ext cx="813600" cy="4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329140F-3299-F40E-D0E9-A5FF0A378046}"/>
              </a:ext>
            </a:extLst>
          </p:cNvPr>
          <p:cNvGrpSpPr/>
          <p:nvPr/>
        </p:nvGrpSpPr>
        <p:grpSpPr>
          <a:xfrm>
            <a:off x="8328717" y="2408672"/>
            <a:ext cx="2854800" cy="1041840"/>
            <a:chOff x="8328717" y="2408672"/>
            <a:chExt cx="2854800" cy="104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4817FDF-E734-8044-B43A-7738A89AE299}"/>
                    </a:ext>
                  </a:extLst>
                </p14:cNvPr>
                <p14:cNvContentPartPr/>
                <p14:nvPr/>
              </p14:nvContentPartPr>
              <p14:xfrm>
                <a:off x="8565597" y="2486072"/>
                <a:ext cx="173520" cy="307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4817FDF-E734-8044-B43A-7738A89AE299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556597" y="2477072"/>
                  <a:ext cx="1911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E22605C-4BFC-77BD-A123-9DDAF1B91471}"/>
                    </a:ext>
                  </a:extLst>
                </p14:cNvPr>
                <p14:cNvContentPartPr/>
                <p14:nvPr/>
              </p14:nvContentPartPr>
              <p14:xfrm>
                <a:off x="8793477" y="2511272"/>
                <a:ext cx="114480" cy="220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E22605C-4BFC-77BD-A123-9DDAF1B9147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784477" y="2502272"/>
                  <a:ext cx="132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C89BEBD-33CA-6305-1B1C-919F3D55583B}"/>
                    </a:ext>
                  </a:extLst>
                </p14:cNvPr>
                <p14:cNvContentPartPr/>
                <p14:nvPr/>
              </p14:nvContentPartPr>
              <p14:xfrm>
                <a:off x="8966637" y="2572112"/>
                <a:ext cx="166680" cy="1378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C89BEBD-33CA-6305-1B1C-919F3D55583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957637" y="2563112"/>
                  <a:ext cx="1843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F3A24A6-CB19-B892-B064-1C6B331DB2CB}"/>
                    </a:ext>
                  </a:extLst>
                </p14:cNvPr>
                <p14:cNvContentPartPr/>
                <p14:nvPr/>
              </p14:nvContentPartPr>
              <p14:xfrm>
                <a:off x="9222957" y="2602352"/>
                <a:ext cx="6840" cy="81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F3A24A6-CB19-B892-B064-1C6B331DB2CB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213957" y="2593352"/>
                  <a:ext cx="24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A7BDDA8-82E1-83A5-EB25-BF1CD475E991}"/>
                    </a:ext>
                  </a:extLst>
                </p14:cNvPr>
                <p14:cNvContentPartPr/>
                <p14:nvPr/>
              </p14:nvContentPartPr>
              <p14:xfrm>
                <a:off x="9231237" y="2536112"/>
                <a:ext cx="7560" cy="26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A7BDDA8-82E1-83A5-EB25-BF1CD475E99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222597" y="2527112"/>
                  <a:ext cx="25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CFAFBE7-52B1-8017-5C93-D096609030DB}"/>
                    </a:ext>
                  </a:extLst>
                </p14:cNvPr>
                <p14:cNvContentPartPr/>
                <p14:nvPr/>
              </p14:nvContentPartPr>
              <p14:xfrm>
                <a:off x="9279117" y="2571392"/>
                <a:ext cx="133560" cy="1418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CFAFBE7-52B1-8017-5C93-D096609030D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270477" y="2562392"/>
                  <a:ext cx="151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48A571E-E422-E292-01BA-9D5B806B24FF}"/>
                    </a:ext>
                  </a:extLst>
                </p14:cNvPr>
                <p14:cNvContentPartPr/>
                <p14:nvPr/>
              </p14:nvContentPartPr>
              <p14:xfrm>
                <a:off x="10136637" y="2417672"/>
                <a:ext cx="120600" cy="215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48A571E-E422-E292-01BA-9D5B806B24F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127997" y="2409032"/>
                  <a:ext cx="1382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FE16EFF-F272-5D67-4C59-FC517E9835AB}"/>
                    </a:ext>
                  </a:extLst>
                </p14:cNvPr>
                <p14:cNvContentPartPr/>
                <p14:nvPr/>
              </p14:nvContentPartPr>
              <p14:xfrm>
                <a:off x="10324197" y="2408672"/>
                <a:ext cx="155520" cy="216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FE16EFF-F272-5D67-4C59-FC517E9835A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315197" y="2399672"/>
                  <a:ext cx="1731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DE8C611-7454-C8CD-AEC4-F2AA63C185DA}"/>
                    </a:ext>
                  </a:extLst>
                </p14:cNvPr>
                <p14:cNvContentPartPr/>
                <p14:nvPr/>
              </p14:nvContentPartPr>
              <p14:xfrm>
                <a:off x="10502037" y="2498312"/>
                <a:ext cx="298800" cy="136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DE8C611-7454-C8CD-AEC4-F2AA63C185DA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493397" y="2489672"/>
                  <a:ext cx="316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0595CCB-709B-7339-8580-A728BA00B063}"/>
                    </a:ext>
                  </a:extLst>
                </p14:cNvPr>
                <p14:cNvContentPartPr/>
                <p14:nvPr/>
              </p14:nvContentPartPr>
              <p14:xfrm>
                <a:off x="10822797" y="2518112"/>
                <a:ext cx="179280" cy="928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0595CCB-709B-7339-8580-A728BA00B06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813797" y="2509472"/>
                  <a:ext cx="196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E58B705-AA72-3C11-208B-1939FB2A9C7F}"/>
                    </a:ext>
                  </a:extLst>
                </p14:cNvPr>
                <p14:cNvContentPartPr/>
                <p14:nvPr/>
              </p14:nvContentPartPr>
              <p14:xfrm>
                <a:off x="8328717" y="2812952"/>
                <a:ext cx="33480" cy="327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E58B705-AA72-3C11-208B-1939FB2A9C7F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319717" y="2803952"/>
                  <a:ext cx="5112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98646FA-08F0-3336-75B6-2AAAA6882BF7}"/>
                    </a:ext>
                  </a:extLst>
                </p14:cNvPr>
                <p14:cNvContentPartPr/>
                <p14:nvPr/>
              </p14:nvContentPartPr>
              <p14:xfrm>
                <a:off x="8368317" y="2980712"/>
                <a:ext cx="2764080" cy="201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98646FA-08F0-3336-75B6-2AAAA6882BF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59677" y="2972072"/>
                  <a:ext cx="2781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5530631-5777-B8D0-F4E2-A951702482FF}"/>
                    </a:ext>
                  </a:extLst>
                </p14:cNvPr>
                <p14:cNvContentPartPr/>
                <p14:nvPr/>
              </p14:nvContentPartPr>
              <p14:xfrm>
                <a:off x="11152557" y="2845712"/>
                <a:ext cx="30960" cy="251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5530631-5777-B8D0-F4E2-A951702482F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1143557" y="2836712"/>
                  <a:ext cx="48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3F739B0-8EE3-22AE-52B8-C0B0528B3A73}"/>
                    </a:ext>
                  </a:extLst>
                </p14:cNvPr>
                <p14:cNvContentPartPr/>
                <p14:nvPr/>
              </p14:nvContentPartPr>
              <p14:xfrm>
                <a:off x="9328797" y="3044792"/>
                <a:ext cx="205560" cy="405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3F739B0-8EE3-22AE-52B8-C0B0528B3A7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319797" y="3036152"/>
                  <a:ext cx="223200" cy="42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8C240C2-C360-FEDF-9DAA-7A4B6E44EB48}"/>
              </a:ext>
            </a:extLst>
          </p:cNvPr>
          <p:cNvGrpSpPr/>
          <p:nvPr/>
        </p:nvGrpSpPr>
        <p:grpSpPr>
          <a:xfrm>
            <a:off x="8880237" y="3643472"/>
            <a:ext cx="1617480" cy="259920"/>
            <a:chOff x="8880237" y="3643472"/>
            <a:chExt cx="1617480" cy="25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C96F443-5DC8-3A8D-F59F-59DB8019ADF3}"/>
                    </a:ext>
                  </a:extLst>
                </p14:cNvPr>
                <p14:cNvContentPartPr/>
                <p14:nvPr/>
              </p14:nvContentPartPr>
              <p14:xfrm>
                <a:off x="8880237" y="3643472"/>
                <a:ext cx="183600" cy="259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C96F443-5DC8-3A8D-F59F-59DB8019ADF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871237" y="3634472"/>
                  <a:ext cx="201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A5CAB1F-3C7E-4F75-B936-C1F126F13F13}"/>
                    </a:ext>
                  </a:extLst>
                </p14:cNvPr>
                <p14:cNvContentPartPr/>
                <p14:nvPr/>
              </p14:nvContentPartPr>
              <p14:xfrm>
                <a:off x="9148077" y="3676952"/>
                <a:ext cx="165240" cy="211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A5CAB1F-3C7E-4F75-B936-C1F126F13F1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139077" y="3667952"/>
                  <a:ext cx="182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3F7F807-DCD8-A5E1-956F-A6EACF2E43E4}"/>
                    </a:ext>
                  </a:extLst>
                </p14:cNvPr>
                <p14:cNvContentPartPr/>
                <p14:nvPr/>
              </p14:nvContentPartPr>
              <p14:xfrm>
                <a:off x="9338877" y="3718352"/>
                <a:ext cx="160200" cy="1623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3F7F807-DCD8-A5E1-956F-A6EACF2E43E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330237" y="3709352"/>
                  <a:ext cx="177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3B43AF6-6089-F6D8-2FA6-548D0A1986B2}"/>
                    </a:ext>
                  </a:extLst>
                </p14:cNvPr>
                <p14:cNvContentPartPr/>
                <p14:nvPr/>
              </p14:nvContentPartPr>
              <p14:xfrm>
                <a:off x="9530397" y="3703952"/>
                <a:ext cx="190080" cy="1630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3B43AF6-6089-F6D8-2FA6-548D0A1986B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521397" y="3694952"/>
                  <a:ext cx="207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C031358-573E-1357-5A4D-A835C94E140B}"/>
                    </a:ext>
                  </a:extLst>
                </p14:cNvPr>
                <p14:cNvContentPartPr/>
                <p14:nvPr/>
              </p14:nvContentPartPr>
              <p14:xfrm>
                <a:off x="9945477" y="3693872"/>
                <a:ext cx="349920" cy="182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C031358-573E-1357-5A4D-A835C94E140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936477" y="3684872"/>
                  <a:ext cx="3675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EDB9226-3161-95A7-32AC-2C508541183C}"/>
                    </a:ext>
                  </a:extLst>
                </p14:cNvPr>
                <p14:cNvContentPartPr/>
                <p14:nvPr/>
              </p14:nvContentPartPr>
              <p14:xfrm>
                <a:off x="10312317" y="3730592"/>
                <a:ext cx="185400" cy="169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EDB9226-3161-95A7-32AC-2C508541183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303317" y="3721592"/>
                  <a:ext cx="203040" cy="18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95B0166-0962-E04E-EDFA-0938F1E8A54C}"/>
                  </a:ext>
                </a:extLst>
              </p14:cNvPr>
              <p14:cNvContentPartPr/>
              <p14:nvPr/>
            </p14:nvContentPartPr>
            <p14:xfrm>
              <a:off x="10268397" y="1759232"/>
              <a:ext cx="665640" cy="3142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95B0166-0962-E04E-EDFA-0938F1E8A54C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0259757" y="1750592"/>
                <a:ext cx="6832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9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00055E7-0F31-A3B8-43D5-21402502F6FC}"/>
                  </a:ext>
                </a:extLst>
              </p14:cNvPr>
              <p14:cNvContentPartPr/>
              <p14:nvPr/>
            </p14:nvContentPartPr>
            <p14:xfrm>
              <a:off x="8846037" y="2590832"/>
              <a:ext cx="564840" cy="290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00055E7-0F31-A3B8-43D5-21402502F6FC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8837037" y="2582192"/>
                <a:ext cx="5824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1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DD73E89-F783-EDA9-DC32-54978BA33AC2}"/>
                  </a:ext>
                </a:extLst>
              </p14:cNvPr>
              <p14:cNvContentPartPr/>
              <p14:nvPr/>
            </p14:nvContentPartPr>
            <p14:xfrm>
              <a:off x="8914077" y="1850672"/>
              <a:ext cx="625680" cy="291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DD73E89-F783-EDA9-DC32-54978BA33AC2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8905077" y="1841672"/>
                <a:ext cx="64332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6175276-E027-C7CE-BAB7-A3D1E39EF596}"/>
                  </a:ext>
                </a:extLst>
              </p14:cNvPr>
              <p14:cNvContentPartPr/>
              <p14:nvPr/>
            </p14:nvContentPartPr>
            <p14:xfrm>
              <a:off x="2456757" y="2234072"/>
              <a:ext cx="528120" cy="218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6175276-E027-C7CE-BAB7-A3D1E39EF596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2447757" y="2225072"/>
                <a:ext cx="545760" cy="23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02B1616-632C-5095-70B4-7929FB34D851}"/>
              </a:ext>
            </a:extLst>
          </p:cNvPr>
          <p:cNvGrpSpPr/>
          <p:nvPr/>
        </p:nvGrpSpPr>
        <p:grpSpPr>
          <a:xfrm>
            <a:off x="3874797" y="3943712"/>
            <a:ext cx="2424960" cy="655560"/>
            <a:chOff x="3874797" y="3943712"/>
            <a:chExt cx="2424960" cy="655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5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E4FED62-27F8-FB20-8EA9-AF73272C392B}"/>
                    </a:ext>
                  </a:extLst>
                </p14:cNvPr>
                <p14:cNvContentPartPr/>
                <p14:nvPr/>
              </p14:nvContentPartPr>
              <p14:xfrm>
                <a:off x="3874797" y="4145312"/>
                <a:ext cx="403200" cy="101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E4FED62-27F8-FB20-8EA9-AF73272C392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866157" y="4136312"/>
                  <a:ext cx="420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CB0E6F4-487F-8326-6E87-259F2AD240B9}"/>
                    </a:ext>
                  </a:extLst>
                </p14:cNvPr>
                <p14:cNvContentPartPr/>
                <p14:nvPr/>
              </p14:nvContentPartPr>
              <p14:xfrm>
                <a:off x="3937437" y="4303712"/>
                <a:ext cx="404280" cy="88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CB0E6F4-487F-8326-6E87-259F2AD240B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928437" y="4294712"/>
                  <a:ext cx="421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E29BC29-09B9-569D-24C0-488D1B7EE19D}"/>
                    </a:ext>
                  </a:extLst>
                </p14:cNvPr>
                <p14:cNvContentPartPr/>
                <p14:nvPr/>
              </p14:nvContentPartPr>
              <p14:xfrm>
                <a:off x="4705677" y="4095632"/>
                <a:ext cx="277560" cy="322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E29BC29-09B9-569D-24C0-488D1B7EE1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696677" y="4086992"/>
                  <a:ext cx="2952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F4DBF3F-620E-CA54-0D0F-96A16D23CC29}"/>
                    </a:ext>
                  </a:extLst>
                </p14:cNvPr>
                <p14:cNvContentPartPr/>
                <p14:nvPr/>
              </p14:nvContentPartPr>
              <p14:xfrm>
                <a:off x="5073597" y="4131272"/>
                <a:ext cx="197280" cy="232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F4DBF3F-620E-CA54-0D0F-96A16D23CC2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064957" y="4122272"/>
                  <a:ext cx="214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12C32D5-46DD-4B07-D1A5-F27AB6E1435E}"/>
                    </a:ext>
                  </a:extLst>
                </p14:cNvPr>
                <p14:cNvContentPartPr/>
                <p14:nvPr/>
              </p14:nvContentPartPr>
              <p14:xfrm>
                <a:off x="5463117" y="4020752"/>
                <a:ext cx="194040" cy="388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12C32D5-46DD-4B07-D1A5-F27AB6E1435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454477" y="4011752"/>
                  <a:ext cx="21168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CC01119-8E83-383C-982C-FD1C56A7DCCB}"/>
                    </a:ext>
                  </a:extLst>
                </p14:cNvPr>
                <p14:cNvContentPartPr/>
                <p14:nvPr/>
              </p14:nvContentPartPr>
              <p14:xfrm>
                <a:off x="5735637" y="4108232"/>
                <a:ext cx="271440" cy="265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CC01119-8E83-383C-982C-FD1C56A7DCC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726637" y="4099592"/>
                  <a:ext cx="2890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2C96C4B-45AB-7B2B-FAAF-AF711CE89B31}"/>
                    </a:ext>
                  </a:extLst>
                </p14:cNvPr>
                <p14:cNvContentPartPr/>
                <p14:nvPr/>
              </p14:nvContentPartPr>
              <p14:xfrm>
                <a:off x="4197717" y="4119752"/>
                <a:ext cx="1634400" cy="479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2C96C4B-45AB-7B2B-FAAF-AF711CE89B3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188717" y="4111112"/>
                  <a:ext cx="165204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8801338-FF0E-B366-4037-D2880B06E54D}"/>
                    </a:ext>
                  </a:extLst>
                </p14:cNvPr>
                <p14:cNvContentPartPr/>
                <p14:nvPr/>
              </p14:nvContentPartPr>
              <p14:xfrm>
                <a:off x="4316517" y="3943712"/>
                <a:ext cx="1983240" cy="5940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8801338-FF0E-B366-4037-D2880B06E54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307877" y="3935072"/>
                  <a:ext cx="2000880" cy="61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DCDF214-A68B-A9F7-4740-B63BFF0E5A37}"/>
              </a:ext>
            </a:extLst>
          </p:cNvPr>
          <p:cNvGrpSpPr/>
          <p:nvPr/>
        </p:nvGrpSpPr>
        <p:grpSpPr>
          <a:xfrm>
            <a:off x="4629717" y="4924352"/>
            <a:ext cx="1754640" cy="367920"/>
            <a:chOff x="4629717" y="4924352"/>
            <a:chExt cx="1754640" cy="367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B7C44771-6A2D-7480-9855-BEC369500D7C}"/>
                    </a:ext>
                  </a:extLst>
                </p14:cNvPr>
                <p14:cNvContentPartPr/>
                <p14:nvPr/>
              </p14:nvContentPartPr>
              <p14:xfrm>
                <a:off x="4629717" y="4975472"/>
                <a:ext cx="440640" cy="103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B7C44771-6A2D-7480-9855-BEC369500D7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620717" y="4966832"/>
                  <a:ext cx="458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2153A55-4854-EC83-1F75-F71F3B1BCADD}"/>
                    </a:ext>
                  </a:extLst>
                </p14:cNvPr>
                <p14:cNvContentPartPr/>
                <p14:nvPr/>
              </p14:nvContentPartPr>
              <p14:xfrm>
                <a:off x="4705677" y="5191112"/>
                <a:ext cx="477360" cy="91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2153A55-4854-EC83-1F75-F71F3B1BCAD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696677" y="5182472"/>
                  <a:ext cx="495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AA8BB48-A8E9-AB0E-7208-54200B82A838}"/>
                    </a:ext>
                  </a:extLst>
                </p14:cNvPr>
                <p14:cNvContentPartPr/>
                <p14:nvPr/>
              </p14:nvContentPartPr>
              <p14:xfrm>
                <a:off x="5512437" y="4924352"/>
                <a:ext cx="340200" cy="329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AA8BB48-A8E9-AB0E-7208-54200B82A838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503437" y="4915712"/>
                  <a:ext cx="357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9A5A5D41-8434-0917-2053-8677B7B5C7B0}"/>
                    </a:ext>
                  </a:extLst>
                </p14:cNvPr>
                <p14:cNvContentPartPr/>
                <p14:nvPr/>
              </p14:nvContentPartPr>
              <p14:xfrm>
                <a:off x="6026877" y="5001392"/>
                <a:ext cx="357480" cy="2908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9A5A5D41-8434-0917-2053-8677B7B5C7B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018237" y="4992752"/>
                  <a:ext cx="37512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574BA6C-4E55-69B3-7FB8-F3AD61C54BDF}"/>
              </a:ext>
            </a:extLst>
          </p:cNvPr>
          <p:cNvGrpSpPr/>
          <p:nvPr/>
        </p:nvGrpSpPr>
        <p:grpSpPr>
          <a:xfrm>
            <a:off x="6905997" y="4843712"/>
            <a:ext cx="1827360" cy="464400"/>
            <a:chOff x="6905997" y="4843712"/>
            <a:chExt cx="1827360" cy="464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500FC09-CB58-F73C-0730-0CFCF120A846}"/>
                    </a:ext>
                  </a:extLst>
                </p14:cNvPr>
                <p14:cNvContentPartPr/>
                <p14:nvPr/>
              </p14:nvContentPartPr>
              <p14:xfrm>
                <a:off x="6968277" y="4995992"/>
                <a:ext cx="257400" cy="286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500FC09-CB58-F73C-0730-0CFCF120A84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959277" y="4987352"/>
                  <a:ext cx="2750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EA82DD4-09D5-3540-E2EA-AACBEEA94049}"/>
                    </a:ext>
                  </a:extLst>
                </p14:cNvPr>
                <p14:cNvContentPartPr/>
                <p14:nvPr/>
              </p14:nvContentPartPr>
              <p14:xfrm>
                <a:off x="6905997" y="4929392"/>
                <a:ext cx="498600" cy="39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EA82DD4-09D5-3540-E2EA-AACBEEA9404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896997" y="4920752"/>
                  <a:ext cx="516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F57002C-A205-8CEC-8BE1-5F4B67E4BC43}"/>
                    </a:ext>
                  </a:extLst>
                </p14:cNvPr>
                <p14:cNvContentPartPr/>
                <p14:nvPr/>
              </p14:nvContentPartPr>
              <p14:xfrm>
                <a:off x="7381917" y="5139272"/>
                <a:ext cx="158760" cy="140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F57002C-A205-8CEC-8BE1-5F4B67E4BC4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373277" y="5130632"/>
                  <a:ext cx="176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149E9FE-A30B-1EE5-80E6-F824DE7963E4}"/>
                    </a:ext>
                  </a:extLst>
                </p14:cNvPr>
                <p14:cNvContentPartPr/>
                <p14:nvPr/>
              </p14:nvContentPartPr>
              <p14:xfrm>
                <a:off x="7624197" y="4843712"/>
                <a:ext cx="433800" cy="450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149E9FE-A30B-1EE5-80E6-F824DE7963E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615197" y="4835072"/>
                  <a:ext cx="4514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4D5A0FE-211C-8999-6BA7-EDC86F955434}"/>
                    </a:ext>
                  </a:extLst>
                </p14:cNvPr>
                <p14:cNvContentPartPr/>
                <p14:nvPr/>
              </p14:nvContentPartPr>
              <p14:xfrm>
                <a:off x="8126397" y="5150792"/>
                <a:ext cx="192600" cy="123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4D5A0FE-211C-8999-6BA7-EDC86F95543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8117757" y="5141792"/>
                  <a:ext cx="210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5A214BF3-3B5E-3D80-6A29-790DF9D84E26}"/>
                    </a:ext>
                  </a:extLst>
                </p14:cNvPr>
                <p14:cNvContentPartPr/>
                <p14:nvPr/>
              </p14:nvContentPartPr>
              <p14:xfrm>
                <a:off x="8404677" y="5139632"/>
                <a:ext cx="328680" cy="168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5A214BF3-3B5E-3D80-6A29-790DF9D84E2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395677" y="5130632"/>
                  <a:ext cx="346320" cy="186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AAD0067-BB5B-C0CF-3798-87BB49FB70D5}"/>
                  </a:ext>
                </a:extLst>
              </p14:cNvPr>
              <p14:cNvContentPartPr/>
              <p14:nvPr/>
            </p14:nvContentPartPr>
            <p14:xfrm>
              <a:off x="6755157" y="5483792"/>
              <a:ext cx="2049480" cy="316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AAD0067-BB5B-C0CF-3798-87BB49FB70D5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746517" y="5474792"/>
                <a:ext cx="2067120" cy="49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94C73CC-5058-AF2A-4A23-86EDFB0B8A86}"/>
              </a:ext>
            </a:extLst>
          </p:cNvPr>
          <p:cNvGrpSpPr/>
          <p:nvPr/>
        </p:nvGrpSpPr>
        <p:grpSpPr>
          <a:xfrm>
            <a:off x="7046037" y="5713112"/>
            <a:ext cx="1205280" cy="251280"/>
            <a:chOff x="7046037" y="5713112"/>
            <a:chExt cx="1205280" cy="251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5E660AE-EBEA-C74C-AC7D-A1A2715218BE}"/>
                    </a:ext>
                  </a:extLst>
                </p14:cNvPr>
                <p14:cNvContentPartPr/>
                <p14:nvPr/>
              </p14:nvContentPartPr>
              <p14:xfrm>
                <a:off x="7046037" y="5713112"/>
                <a:ext cx="700200" cy="2512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5E660AE-EBEA-C74C-AC7D-A1A2715218BE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037397" y="5704112"/>
                  <a:ext cx="7178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EA91D29-74DA-825B-939D-4C27AC656B64}"/>
                    </a:ext>
                  </a:extLst>
                </p14:cNvPr>
                <p14:cNvContentPartPr/>
                <p14:nvPr/>
              </p14:nvContentPartPr>
              <p14:xfrm>
                <a:off x="7945317" y="5833352"/>
                <a:ext cx="306000" cy="120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EA91D29-74DA-825B-939D-4C27AC656B6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936677" y="5824352"/>
                  <a:ext cx="323640" cy="13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837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0D0B9F-8410-6ECD-0AC3-A17BF92E2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660138" cy="53696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506B1F-AE0B-65AE-C185-EC6BB629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310" y="2173586"/>
            <a:ext cx="6068271" cy="319608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10FEB17-2966-9F69-F1EE-0F665E7CDEFA}"/>
              </a:ext>
            </a:extLst>
          </p:cNvPr>
          <p:cNvGrpSpPr/>
          <p:nvPr/>
        </p:nvGrpSpPr>
        <p:grpSpPr>
          <a:xfrm>
            <a:off x="6831117" y="170912"/>
            <a:ext cx="895680" cy="317880"/>
            <a:chOff x="6831117" y="170912"/>
            <a:chExt cx="895680" cy="317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49A2A5-4033-9B71-B572-ED071BE632DE}"/>
                    </a:ext>
                  </a:extLst>
                </p14:cNvPr>
                <p14:cNvContentPartPr/>
                <p14:nvPr/>
              </p14:nvContentPartPr>
              <p14:xfrm>
                <a:off x="6837597" y="182072"/>
                <a:ext cx="410760" cy="306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49A2A5-4033-9B71-B572-ED071BE632D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28597" y="173432"/>
                  <a:ext cx="4284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40FD006-8EDC-A877-B042-71B2B2E7F484}"/>
                    </a:ext>
                  </a:extLst>
                </p14:cNvPr>
                <p14:cNvContentPartPr/>
                <p14:nvPr/>
              </p14:nvContentPartPr>
              <p14:xfrm>
                <a:off x="6831117" y="352712"/>
                <a:ext cx="231120" cy="2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40FD006-8EDC-A877-B042-71B2B2E7F48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2477" y="344072"/>
                  <a:ext cx="2487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5FDF00A-3B16-A2D4-4B1F-50FFD759D8BB}"/>
                    </a:ext>
                  </a:extLst>
                </p14:cNvPr>
                <p14:cNvContentPartPr/>
                <p14:nvPr/>
              </p14:nvContentPartPr>
              <p14:xfrm>
                <a:off x="7068717" y="337952"/>
                <a:ext cx="196560" cy="127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5FDF00A-3B16-A2D4-4B1F-50FFD759D8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60077" y="329312"/>
                  <a:ext cx="214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539B9FB-343A-D283-5419-47DE78648947}"/>
                    </a:ext>
                  </a:extLst>
                </p14:cNvPr>
                <p14:cNvContentPartPr/>
                <p14:nvPr/>
              </p14:nvContentPartPr>
              <p14:xfrm>
                <a:off x="7298037" y="332192"/>
                <a:ext cx="161640" cy="142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539B9FB-343A-D283-5419-47DE786489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289397" y="323552"/>
                  <a:ext cx="179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03C127F-093D-4758-1D44-395B9E6C9D4E}"/>
                    </a:ext>
                  </a:extLst>
                </p14:cNvPr>
                <p14:cNvContentPartPr/>
                <p14:nvPr/>
              </p14:nvContentPartPr>
              <p14:xfrm>
                <a:off x="7548237" y="170912"/>
                <a:ext cx="178560" cy="290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03C127F-093D-4758-1D44-395B9E6C9D4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39597" y="161912"/>
                  <a:ext cx="19620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2242C8A-78E7-0B44-2A93-DE3F483F38B8}"/>
              </a:ext>
            </a:extLst>
          </p:cNvPr>
          <p:cNvGrpSpPr/>
          <p:nvPr/>
        </p:nvGrpSpPr>
        <p:grpSpPr>
          <a:xfrm>
            <a:off x="8267877" y="146432"/>
            <a:ext cx="1265760" cy="480240"/>
            <a:chOff x="8267877" y="146432"/>
            <a:chExt cx="1265760" cy="480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07CA241-E6AF-27B0-FB8E-6AF099EFD986}"/>
                    </a:ext>
                  </a:extLst>
                </p14:cNvPr>
                <p14:cNvContentPartPr/>
                <p14:nvPr/>
              </p14:nvContentPartPr>
              <p14:xfrm>
                <a:off x="8267877" y="146432"/>
                <a:ext cx="264960" cy="306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07CA241-E6AF-27B0-FB8E-6AF099EFD9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258877" y="137792"/>
                  <a:ext cx="28260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811958A-656C-4FA7-916F-1E8E831189CF}"/>
                    </a:ext>
                  </a:extLst>
                </p14:cNvPr>
                <p14:cNvContentPartPr/>
                <p14:nvPr/>
              </p14:nvContentPartPr>
              <p14:xfrm>
                <a:off x="8505117" y="301592"/>
                <a:ext cx="329400" cy="115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811958A-656C-4FA7-916F-1E8E831189C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96477" y="292952"/>
                  <a:ext cx="3470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85EE8B-2797-C4BA-D65F-4393AFB81944}"/>
                    </a:ext>
                  </a:extLst>
                </p14:cNvPr>
                <p14:cNvContentPartPr/>
                <p14:nvPr/>
              </p14:nvContentPartPr>
              <p14:xfrm>
                <a:off x="8891757" y="305912"/>
                <a:ext cx="122040" cy="101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85EE8B-2797-C4BA-D65F-4393AFB819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882757" y="297272"/>
                  <a:ext cx="1396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CA629F-0F59-7CBD-81E2-D552D215FEE2}"/>
                    </a:ext>
                  </a:extLst>
                </p14:cNvPr>
                <p14:cNvContentPartPr/>
                <p14:nvPr/>
              </p14:nvContentPartPr>
              <p14:xfrm>
                <a:off x="9070677" y="295832"/>
                <a:ext cx="156960" cy="277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CA629F-0F59-7CBD-81E2-D552D215FE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061677" y="286832"/>
                  <a:ext cx="174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9F31BC-4755-A66C-DEA9-1F36CE23A9EE}"/>
                    </a:ext>
                  </a:extLst>
                </p14:cNvPr>
                <p14:cNvContentPartPr/>
                <p14:nvPr/>
              </p14:nvContentPartPr>
              <p14:xfrm>
                <a:off x="9356877" y="309152"/>
                <a:ext cx="176760" cy="317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9F31BC-4755-A66C-DEA9-1F36CE23A9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348237" y="300512"/>
                  <a:ext cx="194400" cy="33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5A8055-0F47-4F40-55DE-35E2BE92FF35}"/>
              </a:ext>
            </a:extLst>
          </p:cNvPr>
          <p:cNvGrpSpPr/>
          <p:nvPr/>
        </p:nvGrpSpPr>
        <p:grpSpPr>
          <a:xfrm>
            <a:off x="161037" y="5563352"/>
            <a:ext cx="1955520" cy="1020960"/>
            <a:chOff x="161037" y="5563352"/>
            <a:chExt cx="1955520" cy="1020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F5784E7-AF1C-7DA6-A54F-C57E1E63F9BB}"/>
                    </a:ext>
                  </a:extLst>
                </p14:cNvPr>
                <p14:cNvContentPartPr/>
                <p14:nvPr/>
              </p14:nvContentPartPr>
              <p14:xfrm>
                <a:off x="161037" y="6344552"/>
                <a:ext cx="155880" cy="239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F5784E7-AF1C-7DA6-A54F-C57E1E63F9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2037" y="6335912"/>
                  <a:ext cx="1735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18B5AE1-9E74-49AF-4D5F-32E07CC6B821}"/>
                    </a:ext>
                  </a:extLst>
                </p14:cNvPr>
                <p14:cNvContentPartPr/>
                <p14:nvPr/>
              </p14:nvContentPartPr>
              <p14:xfrm>
                <a:off x="374517" y="6324032"/>
                <a:ext cx="60840" cy="156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18B5AE1-9E74-49AF-4D5F-32E07CC6B82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5517" y="6315392"/>
                  <a:ext cx="78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0DC2FBF-FACE-445A-A12B-14751F4433F6}"/>
                    </a:ext>
                  </a:extLst>
                </p14:cNvPr>
                <p14:cNvContentPartPr/>
                <p14:nvPr/>
              </p14:nvContentPartPr>
              <p14:xfrm>
                <a:off x="475317" y="6230792"/>
                <a:ext cx="121680" cy="15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0DC2FBF-FACE-445A-A12B-14751F4433F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677" y="6221792"/>
                  <a:ext cx="139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CF7B481-45EB-9AB4-922A-7BE8DF8BFF18}"/>
                    </a:ext>
                  </a:extLst>
                </p14:cNvPr>
                <p14:cNvContentPartPr/>
                <p14:nvPr/>
              </p14:nvContentPartPr>
              <p14:xfrm>
                <a:off x="576477" y="6012272"/>
                <a:ext cx="89280" cy="269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CF7B481-45EB-9AB4-922A-7BE8DF8BFF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7837" y="6003632"/>
                  <a:ext cx="1069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FBE4425-484F-5DA4-FD71-1FAE3B5DA436}"/>
                    </a:ext>
                  </a:extLst>
                </p14:cNvPr>
                <p14:cNvContentPartPr/>
                <p14:nvPr/>
              </p14:nvContentPartPr>
              <p14:xfrm>
                <a:off x="631197" y="6042512"/>
                <a:ext cx="168120" cy="20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FBE4425-484F-5DA4-FD71-1FAE3B5DA43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2557" y="6033872"/>
                  <a:ext cx="185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57CD08-16E0-AF8A-5AC0-0D38E4739812}"/>
                    </a:ext>
                  </a:extLst>
                </p14:cNvPr>
                <p14:cNvContentPartPr/>
                <p14:nvPr/>
              </p14:nvContentPartPr>
              <p14:xfrm>
                <a:off x="784557" y="6084992"/>
                <a:ext cx="48600" cy="95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57CD08-16E0-AF8A-5AC0-0D38E47398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5557" y="6076352"/>
                  <a:ext cx="662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B540416-5F21-2402-1E69-F27BAC4EC017}"/>
                    </a:ext>
                  </a:extLst>
                </p14:cNvPr>
                <p14:cNvContentPartPr/>
                <p14:nvPr/>
              </p14:nvContentPartPr>
              <p14:xfrm>
                <a:off x="755757" y="6025232"/>
                <a:ext cx="11160" cy="12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B540416-5F21-2402-1E69-F27BAC4EC01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7117" y="6016592"/>
                  <a:ext cx="288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360F947-DCAC-04B7-5FCA-8DB03FCBD7D5}"/>
                    </a:ext>
                  </a:extLst>
                </p14:cNvPr>
                <p14:cNvContentPartPr/>
                <p14:nvPr/>
              </p14:nvContentPartPr>
              <p14:xfrm>
                <a:off x="842157" y="5989952"/>
                <a:ext cx="385920" cy="364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360F947-DCAC-04B7-5FCA-8DB03FCBD7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3157" y="5980952"/>
                  <a:ext cx="40356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740A824-6FFD-BA41-E3D1-914A53A200B3}"/>
                    </a:ext>
                  </a:extLst>
                </p14:cNvPr>
                <p14:cNvContentPartPr/>
                <p14:nvPr/>
              </p14:nvContentPartPr>
              <p14:xfrm>
                <a:off x="1218717" y="5773592"/>
                <a:ext cx="140400" cy="276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740A824-6FFD-BA41-E3D1-914A53A200B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209717" y="5764592"/>
                  <a:ext cx="1580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1A3DAF4-E48E-5A00-B847-BB730BA25234}"/>
                    </a:ext>
                  </a:extLst>
                </p14:cNvPr>
                <p14:cNvContentPartPr/>
                <p14:nvPr/>
              </p14:nvContentPartPr>
              <p14:xfrm>
                <a:off x="1350837" y="5715272"/>
                <a:ext cx="302040" cy="210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1A3DAF4-E48E-5A00-B847-BB730BA252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42197" y="5706632"/>
                  <a:ext cx="3196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D6780D-2435-B2E7-4B3B-7BB1718CA92F}"/>
                    </a:ext>
                  </a:extLst>
                </p14:cNvPr>
                <p14:cNvContentPartPr/>
                <p14:nvPr/>
              </p14:nvContentPartPr>
              <p14:xfrm>
                <a:off x="1640997" y="5651552"/>
                <a:ext cx="84960" cy="147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D6780D-2435-B2E7-4B3B-7BB1718CA9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632357" y="5642912"/>
                  <a:ext cx="1026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6A8189-6F11-55DA-2AB0-31A2D9DD2CEE}"/>
                    </a:ext>
                  </a:extLst>
                </p14:cNvPr>
                <p14:cNvContentPartPr/>
                <p14:nvPr/>
              </p14:nvContentPartPr>
              <p14:xfrm>
                <a:off x="1759437" y="5614112"/>
                <a:ext cx="230040" cy="326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6A8189-6F11-55DA-2AB0-31A2D9DD2C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50437" y="5605112"/>
                  <a:ext cx="2476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F5C7BE-BBBB-3810-5EC2-0F98B0C2C2F0}"/>
                    </a:ext>
                  </a:extLst>
                </p14:cNvPr>
                <p14:cNvContentPartPr/>
                <p14:nvPr/>
              </p14:nvContentPartPr>
              <p14:xfrm>
                <a:off x="1961757" y="5563352"/>
                <a:ext cx="154800" cy="618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F5C7BE-BBBB-3810-5EC2-0F98B0C2C2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53117" y="5554712"/>
                  <a:ext cx="172440" cy="63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DE03888-91F8-4E26-F5B9-FECC6334DC70}"/>
                  </a:ext>
                </a:extLst>
              </p14:cNvPr>
              <p14:cNvContentPartPr/>
              <p14:nvPr/>
            </p14:nvContentPartPr>
            <p14:xfrm>
              <a:off x="391077" y="650792"/>
              <a:ext cx="2228760" cy="1515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DE03888-91F8-4E26-F5B9-FECC6334DC7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2077" y="641792"/>
                <a:ext cx="2246400" cy="15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311232D-C9B0-1F41-16E1-6A20EE2D77BA}"/>
                  </a:ext>
                </a:extLst>
              </p14:cNvPr>
              <p14:cNvContentPartPr/>
              <p14:nvPr/>
            </p14:nvContentPartPr>
            <p14:xfrm>
              <a:off x="82557" y="3091952"/>
              <a:ext cx="3609000" cy="1613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311232D-C9B0-1F41-16E1-6A20EE2D77B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557" y="3083312"/>
                <a:ext cx="3626640" cy="163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1640A8BD-0D26-6EFE-8645-A471012453F2}"/>
              </a:ext>
            </a:extLst>
          </p:cNvPr>
          <p:cNvGrpSpPr/>
          <p:nvPr/>
        </p:nvGrpSpPr>
        <p:grpSpPr>
          <a:xfrm>
            <a:off x="7033077" y="911072"/>
            <a:ext cx="654840" cy="375480"/>
            <a:chOff x="7033077" y="911072"/>
            <a:chExt cx="654840" cy="37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DED08B-C519-68B0-AB3D-9F09D7CE200C}"/>
                    </a:ext>
                  </a:extLst>
                </p14:cNvPr>
                <p14:cNvContentPartPr/>
                <p14:nvPr/>
              </p14:nvContentPartPr>
              <p14:xfrm>
                <a:off x="7033077" y="913232"/>
                <a:ext cx="279720" cy="373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DED08B-C519-68B0-AB3D-9F09D7CE200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024437" y="904232"/>
                  <a:ext cx="29736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FEBB745-89CB-1586-E633-F3E05B8F6B0C}"/>
                    </a:ext>
                  </a:extLst>
                </p14:cNvPr>
                <p14:cNvContentPartPr/>
                <p14:nvPr/>
              </p14:nvContentPartPr>
              <p14:xfrm>
                <a:off x="7371117" y="911072"/>
                <a:ext cx="316800" cy="365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FEBB745-89CB-1586-E633-F3E05B8F6B0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62117" y="902072"/>
                  <a:ext cx="334440" cy="38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CB2211-33AC-6203-A8D6-136822FE6516}"/>
              </a:ext>
            </a:extLst>
          </p:cNvPr>
          <p:cNvGrpSpPr/>
          <p:nvPr/>
        </p:nvGrpSpPr>
        <p:grpSpPr>
          <a:xfrm>
            <a:off x="7951437" y="851672"/>
            <a:ext cx="1185120" cy="379080"/>
            <a:chOff x="7951437" y="851672"/>
            <a:chExt cx="1185120" cy="379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C80C17-CA01-8F9F-22F2-41E1224C11EF}"/>
                    </a:ext>
                  </a:extLst>
                </p14:cNvPr>
                <p14:cNvContentPartPr/>
                <p14:nvPr/>
              </p14:nvContentPartPr>
              <p14:xfrm>
                <a:off x="7951437" y="882272"/>
                <a:ext cx="45360" cy="343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C80C17-CA01-8F9F-22F2-41E1224C11E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42437" y="873632"/>
                  <a:ext cx="63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71AAD23-2BB8-BABD-1EC7-6041BB966CD8}"/>
                    </a:ext>
                  </a:extLst>
                </p14:cNvPr>
                <p14:cNvContentPartPr/>
                <p14:nvPr/>
              </p14:nvContentPartPr>
              <p14:xfrm>
                <a:off x="7957557" y="955352"/>
                <a:ext cx="165240" cy="259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71AAD23-2BB8-BABD-1EC7-6041BB966CD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48557" y="946352"/>
                  <a:ext cx="1828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528BE12-A990-F253-634A-8C3919EDDB64}"/>
                    </a:ext>
                  </a:extLst>
                </p14:cNvPr>
                <p14:cNvContentPartPr/>
                <p14:nvPr/>
              </p14:nvContentPartPr>
              <p14:xfrm>
                <a:off x="8204157" y="1033472"/>
                <a:ext cx="117720" cy="159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528BE12-A990-F253-634A-8C3919EDDB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95517" y="1024832"/>
                  <a:ext cx="1353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C7BCCB-F116-2518-F703-C2365DE7EF6B}"/>
                    </a:ext>
                  </a:extLst>
                </p14:cNvPr>
                <p14:cNvContentPartPr/>
                <p14:nvPr/>
              </p14:nvContentPartPr>
              <p14:xfrm>
                <a:off x="8371917" y="851672"/>
                <a:ext cx="396720" cy="349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C7BCCB-F116-2518-F703-C2365DE7EF6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63277" y="842672"/>
                  <a:ext cx="4143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BCEB0BE-D34E-558C-D281-A82174404968}"/>
                    </a:ext>
                  </a:extLst>
                </p14:cNvPr>
                <p14:cNvContentPartPr/>
                <p14:nvPr/>
              </p14:nvContentPartPr>
              <p14:xfrm>
                <a:off x="8914797" y="984152"/>
                <a:ext cx="221760" cy="246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BCEB0BE-D34E-558C-D281-A8217440496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05797" y="975512"/>
                  <a:ext cx="239400" cy="26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39D2E3F-CBA9-CFE7-B81E-AEF58133E597}"/>
              </a:ext>
            </a:extLst>
          </p:cNvPr>
          <p:cNvGrpSpPr/>
          <p:nvPr/>
        </p:nvGrpSpPr>
        <p:grpSpPr>
          <a:xfrm>
            <a:off x="3256677" y="5637872"/>
            <a:ext cx="1876680" cy="284760"/>
            <a:chOff x="3256677" y="5637872"/>
            <a:chExt cx="1876680" cy="284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C48A6C4-F3CD-64F3-ED4F-459DBBE2FEA0}"/>
                    </a:ext>
                  </a:extLst>
                </p14:cNvPr>
                <p14:cNvContentPartPr/>
                <p14:nvPr/>
              </p14:nvContentPartPr>
              <p14:xfrm>
                <a:off x="3256677" y="5702312"/>
                <a:ext cx="21960" cy="199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C48A6C4-F3CD-64F3-ED4F-459DBBE2FE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47677" y="5693672"/>
                  <a:ext cx="39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72DDDEE-6DDC-816C-C4F8-557678976EC1}"/>
                    </a:ext>
                  </a:extLst>
                </p14:cNvPr>
                <p14:cNvContentPartPr/>
                <p14:nvPr/>
              </p14:nvContentPartPr>
              <p14:xfrm>
                <a:off x="3320397" y="5666312"/>
                <a:ext cx="198000" cy="256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72DDDEE-6DDC-816C-C4F8-557678976EC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11757" y="5657672"/>
                  <a:ext cx="215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E64BF46-0A80-EC77-A8B8-2B52DD9EA839}"/>
                    </a:ext>
                  </a:extLst>
                </p14:cNvPr>
                <p14:cNvContentPartPr/>
                <p14:nvPr/>
              </p14:nvContentPartPr>
              <p14:xfrm>
                <a:off x="3524877" y="5694032"/>
                <a:ext cx="169560" cy="203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E64BF46-0A80-EC77-A8B8-2B52DD9EA83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516237" y="5685032"/>
                  <a:ext cx="187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C385B05-2923-0FA1-A161-D405DCDDAA00}"/>
                    </a:ext>
                  </a:extLst>
                </p14:cNvPr>
                <p14:cNvContentPartPr/>
                <p14:nvPr/>
              </p14:nvContentPartPr>
              <p14:xfrm>
                <a:off x="3699837" y="5690792"/>
                <a:ext cx="165600" cy="20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C385B05-2923-0FA1-A161-D405DCDDAA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90837" y="5682152"/>
                  <a:ext cx="183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5C13E73-C226-CD76-D2BD-A66450EC4945}"/>
                    </a:ext>
                  </a:extLst>
                </p14:cNvPr>
                <p14:cNvContentPartPr/>
                <p14:nvPr/>
              </p14:nvContentPartPr>
              <p14:xfrm>
                <a:off x="3924837" y="5642192"/>
                <a:ext cx="231120" cy="266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5C13E73-C226-CD76-D2BD-A66450EC49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15837" y="5633192"/>
                  <a:ext cx="2487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6BA7047-FA6A-0C1A-CFA4-E9CDA8B774E3}"/>
                    </a:ext>
                  </a:extLst>
                </p14:cNvPr>
                <p14:cNvContentPartPr/>
                <p14:nvPr/>
              </p14:nvContentPartPr>
              <p14:xfrm>
                <a:off x="4313637" y="5762072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6BA7047-FA6A-0C1A-CFA4-E9CDA8B774E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04997" y="575307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D1AD9E9-B96B-85D9-EE88-A1A5D833B199}"/>
                    </a:ext>
                  </a:extLst>
                </p14:cNvPr>
                <p14:cNvContentPartPr/>
                <p14:nvPr/>
              </p14:nvContentPartPr>
              <p14:xfrm>
                <a:off x="4459077" y="5637872"/>
                <a:ext cx="140760" cy="153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D1AD9E9-B96B-85D9-EE88-A1A5D833B1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50437" y="5628872"/>
                  <a:ext cx="1584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71F4AAA-231E-A831-DB2B-2675D7300B55}"/>
                    </a:ext>
                  </a:extLst>
                </p14:cNvPr>
                <p14:cNvContentPartPr/>
                <p14:nvPr/>
              </p14:nvContentPartPr>
              <p14:xfrm>
                <a:off x="4554477" y="5652632"/>
                <a:ext cx="91080" cy="244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71F4AAA-231E-A831-DB2B-2675D7300B5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45837" y="5643632"/>
                  <a:ext cx="108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9A923EF-370D-8E59-8CA0-34D7C47E9667}"/>
                    </a:ext>
                  </a:extLst>
                </p14:cNvPr>
                <p14:cNvContentPartPr/>
                <p14:nvPr/>
              </p14:nvContentPartPr>
              <p14:xfrm>
                <a:off x="4646277" y="5753432"/>
                <a:ext cx="193680" cy="1198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9A923EF-370D-8E59-8CA0-34D7C47E966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37277" y="5744792"/>
                  <a:ext cx="2113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F1E53BE-C551-4BEF-1345-F2FE51A84942}"/>
                    </a:ext>
                  </a:extLst>
                </p14:cNvPr>
                <p14:cNvContentPartPr/>
                <p14:nvPr/>
              </p14:nvContentPartPr>
              <p14:xfrm>
                <a:off x="4904757" y="5778272"/>
                <a:ext cx="6480" cy="6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F1E53BE-C551-4BEF-1345-F2FE51A8494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95757" y="5769272"/>
                  <a:ext cx="24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8141D2-78A2-DDA9-5FB2-12DC4579B1EF}"/>
                    </a:ext>
                  </a:extLst>
                </p14:cNvPr>
                <p14:cNvContentPartPr/>
                <p14:nvPr/>
              </p14:nvContentPartPr>
              <p14:xfrm>
                <a:off x="4897917" y="5679272"/>
                <a:ext cx="7200" cy="25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8141D2-78A2-DDA9-5FB2-12DC4579B1E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889277" y="5670632"/>
                  <a:ext cx="24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10C6F80-B028-2C79-108A-3383E4CF0BFC}"/>
                    </a:ext>
                  </a:extLst>
                </p14:cNvPr>
                <p14:cNvContentPartPr/>
                <p14:nvPr/>
              </p14:nvContentPartPr>
              <p14:xfrm>
                <a:off x="4962357" y="5721752"/>
                <a:ext cx="171000" cy="118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10C6F80-B028-2C79-108A-3383E4CF0BF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953357" y="5712752"/>
                  <a:ext cx="18864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F62DB7C-14B9-7A31-C5B9-9D7E7F940783}"/>
              </a:ext>
            </a:extLst>
          </p:cNvPr>
          <p:cNvGrpSpPr/>
          <p:nvPr/>
        </p:nvGrpSpPr>
        <p:grpSpPr>
          <a:xfrm>
            <a:off x="9465597" y="1287992"/>
            <a:ext cx="972000" cy="374760"/>
            <a:chOff x="9465597" y="1287992"/>
            <a:chExt cx="972000" cy="3747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D29A16C-E3C6-8C64-57DB-9C6578264DA2}"/>
                    </a:ext>
                  </a:extLst>
                </p14:cNvPr>
                <p14:cNvContentPartPr/>
                <p14:nvPr/>
              </p14:nvContentPartPr>
              <p14:xfrm>
                <a:off x="9498357" y="1369352"/>
                <a:ext cx="29520" cy="2934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D29A16C-E3C6-8C64-57DB-9C6578264DA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89717" y="1360712"/>
                  <a:ext cx="47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DDF1FEE-9C46-EDDB-D4EA-F29A0131D47B}"/>
                    </a:ext>
                  </a:extLst>
                </p14:cNvPr>
                <p14:cNvContentPartPr/>
                <p14:nvPr/>
              </p14:nvContentPartPr>
              <p14:xfrm>
                <a:off x="9660717" y="1367912"/>
                <a:ext cx="23040" cy="286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DDF1FEE-9C46-EDDB-D4EA-F29A0131D47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652077" y="1358912"/>
                  <a:ext cx="406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88EA4AD-7A90-BDF6-8178-3DA97A58B6B3}"/>
                    </a:ext>
                  </a:extLst>
                </p14:cNvPr>
                <p14:cNvContentPartPr/>
                <p14:nvPr/>
              </p14:nvContentPartPr>
              <p14:xfrm>
                <a:off x="9697077" y="1439192"/>
                <a:ext cx="115200" cy="160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88EA4AD-7A90-BDF6-8178-3DA97A58B6B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688077" y="1430552"/>
                  <a:ext cx="132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258F109-A659-AEA0-3292-B9D33FEC49B9}"/>
                    </a:ext>
                  </a:extLst>
                </p14:cNvPr>
                <p14:cNvContentPartPr/>
                <p14:nvPr/>
              </p14:nvContentPartPr>
              <p14:xfrm>
                <a:off x="9828837" y="1480952"/>
                <a:ext cx="99360" cy="1432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258F109-A659-AEA0-3292-B9D33FEC49B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20197" y="1471952"/>
                  <a:ext cx="117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F04CB2D-9A08-30E8-94C2-0747F8F92091}"/>
                    </a:ext>
                  </a:extLst>
                </p14:cNvPr>
                <p14:cNvContentPartPr/>
                <p14:nvPr/>
              </p14:nvContentPartPr>
              <p14:xfrm>
                <a:off x="9969237" y="1368632"/>
                <a:ext cx="342000" cy="231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F04CB2D-9A08-30E8-94C2-0747F8F9209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960597" y="1359992"/>
                  <a:ext cx="359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2A55A32-6512-02E2-0004-5BAD93D21967}"/>
                    </a:ext>
                  </a:extLst>
                </p14:cNvPr>
                <p14:cNvContentPartPr/>
                <p14:nvPr/>
              </p14:nvContentPartPr>
              <p14:xfrm>
                <a:off x="9465597" y="1287992"/>
                <a:ext cx="972000" cy="60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2A55A32-6512-02E2-0004-5BAD93D2196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456597" y="1279352"/>
                  <a:ext cx="98964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501CAE2-C24A-BED5-1298-F2EA9AA73B63}"/>
              </a:ext>
            </a:extLst>
          </p:cNvPr>
          <p:cNvGrpSpPr/>
          <p:nvPr/>
        </p:nvGrpSpPr>
        <p:grpSpPr>
          <a:xfrm>
            <a:off x="9505557" y="883352"/>
            <a:ext cx="991080" cy="256680"/>
            <a:chOff x="9505557" y="883352"/>
            <a:chExt cx="991080" cy="256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9400FD5-25CC-CE8B-724A-2038408A0B59}"/>
                    </a:ext>
                  </a:extLst>
                </p14:cNvPr>
                <p14:cNvContentPartPr/>
                <p14:nvPr/>
              </p14:nvContentPartPr>
              <p14:xfrm>
                <a:off x="9505557" y="889112"/>
                <a:ext cx="111240" cy="107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9400FD5-25CC-CE8B-724A-2038408A0B5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96917" y="880112"/>
                  <a:ext cx="128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F2BF49B-E916-81AC-AF47-9769CFD23C2D}"/>
                    </a:ext>
                  </a:extLst>
                </p14:cNvPr>
                <p14:cNvContentPartPr/>
                <p14:nvPr/>
              </p14:nvContentPartPr>
              <p14:xfrm>
                <a:off x="9584397" y="883352"/>
                <a:ext cx="119520" cy="218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F2BF49B-E916-81AC-AF47-9769CFD23C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75397" y="874352"/>
                  <a:ext cx="1371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A746F47-F510-E9E4-FC0F-AC8B2180FF86}"/>
                    </a:ext>
                  </a:extLst>
                </p14:cNvPr>
                <p14:cNvContentPartPr/>
                <p14:nvPr/>
              </p14:nvContentPartPr>
              <p14:xfrm>
                <a:off x="9731277" y="891632"/>
                <a:ext cx="92520" cy="196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A746F47-F510-E9E4-FC0F-AC8B2180FF8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722637" y="882992"/>
                  <a:ext cx="1101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441A6BC-10BD-88B9-E7AA-614FFBDE217E}"/>
                    </a:ext>
                  </a:extLst>
                </p14:cNvPr>
                <p14:cNvContentPartPr/>
                <p14:nvPr/>
              </p14:nvContentPartPr>
              <p14:xfrm>
                <a:off x="9817677" y="906392"/>
                <a:ext cx="177480" cy="212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441A6BC-10BD-88B9-E7AA-614FFBDE217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808677" y="897392"/>
                  <a:ext cx="1951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DA93495-1E39-FA99-F2E7-830D9BDC25A3}"/>
                    </a:ext>
                  </a:extLst>
                </p14:cNvPr>
                <p14:cNvContentPartPr/>
                <p14:nvPr/>
              </p14:nvContentPartPr>
              <p14:xfrm>
                <a:off x="9967437" y="913232"/>
                <a:ext cx="142560" cy="208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DA93495-1E39-FA99-F2E7-830D9BDC25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58437" y="904592"/>
                  <a:ext cx="160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4255F74-1E82-B9E0-ACA2-A3D50822CAED}"/>
                    </a:ext>
                  </a:extLst>
                </p14:cNvPr>
                <p14:cNvContentPartPr/>
                <p14:nvPr/>
              </p14:nvContentPartPr>
              <p14:xfrm>
                <a:off x="9954117" y="900992"/>
                <a:ext cx="173880" cy="233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4255F74-1E82-B9E0-ACA2-A3D50822CAE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45117" y="891992"/>
                  <a:ext cx="1915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786A58F-90EF-F518-D35D-249DC42C39C2}"/>
                    </a:ext>
                  </a:extLst>
                </p14:cNvPr>
                <p14:cNvContentPartPr/>
                <p14:nvPr/>
              </p14:nvContentPartPr>
              <p14:xfrm>
                <a:off x="10343997" y="969752"/>
                <a:ext cx="127080" cy="1702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786A58F-90EF-F518-D35D-249DC42C39C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34997" y="960752"/>
                  <a:ext cx="1447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6E4FDC0-21B1-9326-24B4-5C172FE2E03E}"/>
                    </a:ext>
                  </a:extLst>
                </p14:cNvPr>
                <p14:cNvContentPartPr/>
                <p14:nvPr/>
              </p14:nvContentPartPr>
              <p14:xfrm>
                <a:off x="10319517" y="984512"/>
                <a:ext cx="177120" cy="115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6E4FDC0-21B1-9326-24B4-5C172FE2E03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10517" y="975872"/>
                  <a:ext cx="194760" cy="2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EEA3F6C-05CE-B06D-8B1B-85EBF2ADF403}"/>
              </a:ext>
            </a:extLst>
          </p:cNvPr>
          <p:cNvGrpSpPr/>
          <p:nvPr/>
        </p:nvGrpSpPr>
        <p:grpSpPr>
          <a:xfrm>
            <a:off x="10660797" y="1202312"/>
            <a:ext cx="1337760" cy="263880"/>
            <a:chOff x="10660797" y="1202312"/>
            <a:chExt cx="1337760" cy="2638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796684A-D4D4-1CD0-693C-8E75C3F9D872}"/>
                    </a:ext>
                  </a:extLst>
                </p14:cNvPr>
                <p14:cNvContentPartPr/>
                <p14:nvPr/>
              </p14:nvContentPartPr>
              <p14:xfrm>
                <a:off x="10660797" y="1289072"/>
                <a:ext cx="141480" cy="6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796684A-D4D4-1CD0-693C-8E75C3F9D8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652157" y="1280432"/>
                  <a:ext cx="15912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08FAAED-0696-700C-8D95-5C3268F7B783}"/>
                    </a:ext>
                  </a:extLst>
                </p14:cNvPr>
                <p14:cNvContentPartPr/>
                <p14:nvPr/>
              </p14:nvContentPartPr>
              <p14:xfrm>
                <a:off x="10685637" y="1367912"/>
                <a:ext cx="111240" cy="82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08FAAED-0696-700C-8D95-5C3268F7B78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676997" y="1359272"/>
                  <a:ext cx="128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07BF668-9F0B-5A77-EA30-0A1FD11A8F6E}"/>
                    </a:ext>
                  </a:extLst>
                </p14:cNvPr>
                <p14:cNvContentPartPr/>
                <p14:nvPr/>
              </p14:nvContentPartPr>
              <p14:xfrm>
                <a:off x="10961397" y="1202312"/>
                <a:ext cx="138960" cy="240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07BF668-9F0B-5A77-EA30-0A1FD11A8F6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952757" y="1193312"/>
                  <a:ext cx="156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0539711-3D1B-D714-598C-A530EE8C529D}"/>
                    </a:ext>
                  </a:extLst>
                </p14:cNvPr>
                <p14:cNvContentPartPr/>
                <p14:nvPr/>
              </p14:nvContentPartPr>
              <p14:xfrm>
                <a:off x="11161197" y="1256312"/>
                <a:ext cx="115560" cy="175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0539711-3D1B-D714-598C-A530EE8C52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152197" y="1247312"/>
                  <a:ext cx="1332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A446A79D-C094-C11B-2C9B-484684974EE2}"/>
                    </a:ext>
                  </a:extLst>
                </p14:cNvPr>
                <p14:cNvContentPartPr/>
                <p14:nvPr/>
              </p14:nvContentPartPr>
              <p14:xfrm>
                <a:off x="11210157" y="1237952"/>
                <a:ext cx="108000" cy="46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A446A79D-C094-C11B-2C9B-484684974E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01157" y="1229312"/>
                  <a:ext cx="12564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934408F-E19A-2F80-C331-867B0BF7296D}"/>
                    </a:ext>
                  </a:extLst>
                </p14:cNvPr>
                <p14:cNvContentPartPr/>
                <p14:nvPr/>
              </p14:nvContentPartPr>
              <p14:xfrm>
                <a:off x="11325357" y="1278632"/>
                <a:ext cx="140760" cy="146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934408F-E19A-2F80-C331-867B0BF7296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16717" y="1269632"/>
                  <a:ext cx="1584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64DD16BF-F443-6FDF-1E1D-FDE93DD92414}"/>
                    </a:ext>
                  </a:extLst>
                </p14:cNvPr>
                <p14:cNvContentPartPr/>
                <p14:nvPr/>
              </p14:nvContentPartPr>
              <p14:xfrm>
                <a:off x="11612997" y="1285832"/>
                <a:ext cx="23040" cy="169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64DD16BF-F443-6FDF-1E1D-FDE93DD9241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604357" y="1277192"/>
                  <a:ext cx="406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567A760-1C29-EF4B-7FA1-5F78052BEB2D}"/>
                    </a:ext>
                  </a:extLst>
                </p14:cNvPr>
                <p14:cNvContentPartPr/>
                <p14:nvPr/>
              </p14:nvContentPartPr>
              <p14:xfrm>
                <a:off x="11615157" y="1314272"/>
                <a:ext cx="82080" cy="151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567A760-1C29-EF4B-7FA1-5F78052BEB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606517" y="1305632"/>
                  <a:ext cx="997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9F52D63-F719-23D7-933E-EE0F73E133ED}"/>
                    </a:ext>
                  </a:extLst>
                </p14:cNvPr>
                <p14:cNvContentPartPr/>
                <p14:nvPr/>
              </p14:nvContentPartPr>
              <p14:xfrm>
                <a:off x="11783637" y="1307432"/>
                <a:ext cx="105120" cy="145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9F52D63-F719-23D7-933E-EE0F73E133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774997" y="1298792"/>
                  <a:ext cx="1227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53F4166-BF35-EFA6-392E-2921E1955413}"/>
                    </a:ext>
                  </a:extLst>
                </p14:cNvPr>
                <p14:cNvContentPartPr/>
                <p14:nvPr/>
              </p14:nvContentPartPr>
              <p14:xfrm>
                <a:off x="11803797" y="1310672"/>
                <a:ext cx="194760" cy="216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53F4166-BF35-EFA6-392E-2921E19554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795157" y="1301672"/>
                  <a:ext cx="2124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1F159E7-6647-D7D3-6018-D47347792647}"/>
              </a:ext>
            </a:extLst>
          </p:cNvPr>
          <p:cNvGrpSpPr/>
          <p:nvPr/>
        </p:nvGrpSpPr>
        <p:grpSpPr>
          <a:xfrm>
            <a:off x="5396877" y="5423672"/>
            <a:ext cx="6121800" cy="1502280"/>
            <a:chOff x="5396877" y="5423672"/>
            <a:chExt cx="6121800" cy="1502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4066F98-7D07-8B3B-D4C7-9E67DC6A1DD3}"/>
                    </a:ext>
                  </a:extLst>
                </p14:cNvPr>
                <p14:cNvContentPartPr/>
                <p14:nvPr/>
              </p14:nvContentPartPr>
              <p14:xfrm>
                <a:off x="5396877" y="5689352"/>
                <a:ext cx="145080" cy="5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4066F98-7D07-8B3B-D4C7-9E67DC6A1DD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88237" y="5680712"/>
                  <a:ext cx="1627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1F6AB09-C8BC-B505-016E-EFDC2C6C6B16}"/>
                    </a:ext>
                  </a:extLst>
                </p14:cNvPr>
                <p14:cNvContentPartPr/>
                <p14:nvPr/>
              </p14:nvContentPartPr>
              <p14:xfrm>
                <a:off x="5468517" y="5749472"/>
                <a:ext cx="129960" cy="14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1F6AB09-C8BC-B505-016E-EFDC2C6C6B1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459877" y="5740472"/>
                  <a:ext cx="147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D60ABF-48CC-32B5-0B1D-71E3DE231804}"/>
                    </a:ext>
                  </a:extLst>
                </p14:cNvPr>
                <p14:cNvContentPartPr/>
                <p14:nvPr/>
              </p14:nvContentPartPr>
              <p14:xfrm>
                <a:off x="5825997" y="5625992"/>
                <a:ext cx="185400" cy="104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D60ABF-48CC-32B5-0B1D-71E3DE23180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17357" y="5616992"/>
                  <a:ext cx="203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35708C-9C93-3E9E-F7BC-473F7D62B6F8}"/>
                    </a:ext>
                  </a:extLst>
                </p14:cNvPr>
                <p14:cNvContentPartPr/>
                <p14:nvPr/>
              </p14:nvContentPartPr>
              <p14:xfrm>
                <a:off x="5904477" y="5649392"/>
                <a:ext cx="144360" cy="218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35708C-9C93-3E9E-F7BC-473F7D62B6F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895477" y="5640392"/>
                  <a:ext cx="162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DD2C930-32F7-EFFA-8A85-F902DD1827AC}"/>
                    </a:ext>
                  </a:extLst>
                </p14:cNvPr>
                <p14:cNvContentPartPr/>
                <p14:nvPr/>
              </p14:nvContentPartPr>
              <p14:xfrm>
                <a:off x="6113277" y="5648312"/>
                <a:ext cx="205560" cy="206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DD2C930-32F7-EFFA-8A85-F902DD1827A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104637" y="5639312"/>
                  <a:ext cx="223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5A343FA4-1081-A515-1A1E-6D94D2830868}"/>
                    </a:ext>
                  </a:extLst>
                </p14:cNvPr>
                <p14:cNvContentPartPr/>
                <p14:nvPr/>
              </p14:nvContentPartPr>
              <p14:xfrm>
                <a:off x="6351237" y="5664512"/>
                <a:ext cx="190800" cy="164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5A343FA4-1081-A515-1A1E-6D94D28308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342597" y="5655872"/>
                  <a:ext cx="208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7CBB769-6E49-CF11-CDDE-864A49152456}"/>
                    </a:ext>
                  </a:extLst>
                </p14:cNvPr>
                <p14:cNvContentPartPr/>
                <p14:nvPr/>
              </p14:nvContentPartPr>
              <p14:xfrm>
                <a:off x="6570477" y="5661272"/>
                <a:ext cx="289080" cy="177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7CBB769-6E49-CF11-CDDE-864A4915245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61477" y="5652632"/>
                  <a:ext cx="306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E4756E1-3678-0FA6-44FF-D423B324F3D4}"/>
                    </a:ext>
                  </a:extLst>
                </p14:cNvPr>
                <p14:cNvContentPartPr/>
                <p14:nvPr/>
              </p14:nvContentPartPr>
              <p14:xfrm>
                <a:off x="7060077" y="5610872"/>
                <a:ext cx="255240" cy="2088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E4756E1-3678-0FA6-44FF-D423B324F3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051437" y="5602232"/>
                  <a:ext cx="272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C372F6-9C48-D4FC-FC48-ED55C65218A9}"/>
                    </a:ext>
                  </a:extLst>
                </p14:cNvPr>
                <p14:cNvContentPartPr/>
                <p14:nvPr/>
              </p14:nvContentPartPr>
              <p14:xfrm>
                <a:off x="7358157" y="5490632"/>
                <a:ext cx="401760" cy="327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C372F6-9C48-D4FC-FC48-ED55C65218A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49517" y="5481992"/>
                  <a:ext cx="419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5F4B206-45EE-DDDE-ED93-0341506208E0}"/>
                    </a:ext>
                  </a:extLst>
                </p14:cNvPr>
                <p14:cNvContentPartPr/>
                <p14:nvPr/>
              </p14:nvContentPartPr>
              <p14:xfrm>
                <a:off x="7521957" y="5646152"/>
                <a:ext cx="194400" cy="21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5F4B206-45EE-DDDE-ED93-0341506208E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13317" y="5637152"/>
                  <a:ext cx="212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9E26A6F-0057-7BF9-69C6-939845A61B02}"/>
                    </a:ext>
                  </a:extLst>
                </p14:cNvPr>
                <p14:cNvContentPartPr/>
                <p14:nvPr/>
              </p14:nvContentPartPr>
              <p14:xfrm>
                <a:off x="8025237" y="5666672"/>
                <a:ext cx="215640" cy="109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9E26A6F-0057-7BF9-69C6-939845A61B0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016597" y="5657672"/>
                  <a:ext cx="2332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9555382-CB60-C55B-4D85-C874F40FA14F}"/>
                    </a:ext>
                  </a:extLst>
                </p14:cNvPr>
                <p14:cNvContentPartPr/>
                <p14:nvPr/>
              </p14:nvContentPartPr>
              <p14:xfrm>
                <a:off x="8295597" y="5709512"/>
                <a:ext cx="5040" cy="46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9555382-CB60-C55B-4D85-C874F40FA14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86957" y="5700512"/>
                  <a:ext cx="22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194972E-FBA7-F256-5ECB-E1F4CF6D7EAD}"/>
                    </a:ext>
                  </a:extLst>
                </p14:cNvPr>
                <p14:cNvContentPartPr/>
                <p14:nvPr/>
              </p14:nvContentPartPr>
              <p14:xfrm>
                <a:off x="8295597" y="5623112"/>
                <a:ext cx="12600" cy="37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194972E-FBA7-F256-5ECB-E1F4CF6D7EA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86597" y="5614112"/>
                  <a:ext cx="30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5836FF-4A7B-3AAE-B098-7D50F25392B0}"/>
                    </a:ext>
                  </a:extLst>
                </p14:cNvPr>
                <p14:cNvContentPartPr/>
                <p14:nvPr/>
              </p14:nvContentPartPr>
              <p14:xfrm>
                <a:off x="8378037" y="5506112"/>
                <a:ext cx="366120" cy="240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5836FF-4A7B-3AAE-B098-7D50F25392B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69397" y="5497472"/>
                  <a:ext cx="3837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A3152DC-3B60-A6C1-15BF-FDBD69FBC7D3}"/>
                    </a:ext>
                  </a:extLst>
                </p14:cNvPr>
                <p14:cNvContentPartPr/>
                <p14:nvPr/>
              </p14:nvContentPartPr>
              <p14:xfrm>
                <a:off x="8651277" y="5650832"/>
                <a:ext cx="54720" cy="11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A3152DC-3B60-A6C1-15BF-FDBD69FBC7D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642277" y="5642192"/>
                  <a:ext cx="723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BCDA5C8-607B-9D6F-2E61-694EE41C2308}"/>
                    </a:ext>
                  </a:extLst>
                </p14:cNvPr>
                <p14:cNvContentPartPr/>
                <p14:nvPr/>
              </p14:nvContentPartPr>
              <p14:xfrm>
                <a:off x="8808597" y="5639312"/>
                <a:ext cx="110160" cy="79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BCDA5C8-607B-9D6F-2E61-694EE41C230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99597" y="5630312"/>
                  <a:ext cx="127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817A39D-8178-59F6-A3CF-3148E4050088}"/>
                    </a:ext>
                  </a:extLst>
                </p14:cNvPr>
                <p14:cNvContentPartPr/>
                <p14:nvPr/>
              </p14:nvContentPartPr>
              <p14:xfrm>
                <a:off x="8929197" y="5626352"/>
                <a:ext cx="210600" cy="150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817A39D-8178-59F6-A3CF-3148E40500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20197" y="5617712"/>
                  <a:ext cx="228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E64FB24-CB00-0C03-3129-4E4FE7BEFB0B}"/>
                    </a:ext>
                  </a:extLst>
                </p14:cNvPr>
                <p14:cNvContentPartPr/>
                <p14:nvPr/>
              </p14:nvContentPartPr>
              <p14:xfrm>
                <a:off x="9359037" y="5715992"/>
                <a:ext cx="104400" cy="71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E64FB24-CB00-0C03-3129-4E4FE7BEFB0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350037" y="5707352"/>
                  <a:ext cx="122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634EFD9-9E3B-2900-E7CB-9A7BCD0A8FA4}"/>
                    </a:ext>
                  </a:extLst>
                </p14:cNvPr>
                <p14:cNvContentPartPr/>
                <p14:nvPr/>
              </p14:nvContentPartPr>
              <p14:xfrm>
                <a:off x="9703557" y="5858552"/>
                <a:ext cx="6480" cy="196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634EFD9-9E3B-2900-E7CB-9A7BCD0A8F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694917" y="5849552"/>
                  <a:ext cx="24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AEAB481-BB46-29F1-8DE0-7239E7AE6041}"/>
                    </a:ext>
                  </a:extLst>
                </p14:cNvPr>
                <p14:cNvContentPartPr/>
                <p14:nvPr/>
              </p14:nvContentPartPr>
              <p14:xfrm>
                <a:off x="9800397" y="5933792"/>
                <a:ext cx="203040" cy="133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AEAB481-BB46-29F1-8DE0-7239E7AE604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91397" y="5925152"/>
                  <a:ext cx="220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38483F4-174B-F415-7407-9BD2C597097C}"/>
                    </a:ext>
                  </a:extLst>
                </p14:cNvPr>
                <p14:cNvContentPartPr/>
                <p14:nvPr/>
              </p14:nvContentPartPr>
              <p14:xfrm>
                <a:off x="10069677" y="5993192"/>
                <a:ext cx="4680" cy="35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38483F4-174B-F415-7407-9BD2C597097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61037" y="5984192"/>
                  <a:ext cx="22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95B947-72A5-1A56-1916-7DA33F1927BA}"/>
                    </a:ext>
                  </a:extLst>
                </p14:cNvPr>
                <p14:cNvContentPartPr/>
                <p14:nvPr/>
              </p14:nvContentPartPr>
              <p14:xfrm>
                <a:off x="10082997" y="5911112"/>
                <a:ext cx="6480" cy="22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795B947-72A5-1A56-1916-7DA33F1927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74357" y="5902472"/>
                  <a:ext cx="241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E0DAEF-3AB7-7410-AF44-400C98FC2BF9}"/>
                    </a:ext>
                  </a:extLst>
                </p14:cNvPr>
                <p14:cNvContentPartPr/>
                <p14:nvPr/>
              </p14:nvContentPartPr>
              <p14:xfrm>
                <a:off x="10123677" y="5958272"/>
                <a:ext cx="124560" cy="91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E0DAEF-3AB7-7410-AF44-400C98FC2BF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14677" y="5949632"/>
                  <a:ext cx="142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1D3CFE3-B9C1-D69D-F23A-6A20BACA5351}"/>
                    </a:ext>
                  </a:extLst>
                </p14:cNvPr>
                <p14:cNvContentPartPr/>
                <p14:nvPr/>
              </p14:nvContentPartPr>
              <p14:xfrm>
                <a:off x="9587997" y="5716712"/>
                <a:ext cx="699840" cy="144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1D3CFE3-B9C1-D69D-F23A-6A20BACA535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78997" y="5708072"/>
                  <a:ext cx="7174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F3C29B1-F99C-624B-9671-1B81B4BC7E89}"/>
                    </a:ext>
                  </a:extLst>
                </p14:cNvPr>
                <p14:cNvContentPartPr/>
                <p14:nvPr/>
              </p14:nvContentPartPr>
              <p14:xfrm>
                <a:off x="9671517" y="5423672"/>
                <a:ext cx="154440" cy="216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F3C29B1-F99C-624B-9671-1B81B4BC7E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662877" y="5414672"/>
                  <a:ext cx="172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AA541A8-A3D8-50EE-C271-ECDC7D499DDD}"/>
                    </a:ext>
                  </a:extLst>
                </p14:cNvPr>
                <p14:cNvContentPartPr/>
                <p14:nvPr/>
              </p14:nvContentPartPr>
              <p14:xfrm>
                <a:off x="9867357" y="5477312"/>
                <a:ext cx="167760" cy="1270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AA541A8-A3D8-50EE-C271-ECDC7D499DD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858717" y="5468312"/>
                  <a:ext cx="1854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6B8F0C8-D7B7-B09B-BC52-E0115BC62270}"/>
                    </a:ext>
                  </a:extLst>
                </p14:cNvPr>
                <p14:cNvContentPartPr/>
                <p14:nvPr/>
              </p14:nvContentPartPr>
              <p14:xfrm>
                <a:off x="10077957" y="5489552"/>
                <a:ext cx="352080" cy="173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6B8F0C8-D7B7-B09B-BC52-E0115BC6227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069317" y="5480552"/>
                  <a:ext cx="369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8389952-C20D-A8C1-96FE-1B78CCF75164}"/>
                    </a:ext>
                  </a:extLst>
                </p14:cNvPr>
                <p14:cNvContentPartPr/>
                <p14:nvPr/>
              </p14:nvContentPartPr>
              <p14:xfrm>
                <a:off x="10486917" y="5509352"/>
                <a:ext cx="182520" cy="1263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8389952-C20D-A8C1-96FE-1B78CCF751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478277" y="5500712"/>
                  <a:ext cx="200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FD237D-95BB-7D8C-6B0A-9DC07BC6A6B5}"/>
                    </a:ext>
                  </a:extLst>
                </p14:cNvPr>
                <p14:cNvContentPartPr/>
                <p14:nvPr/>
              </p14:nvContentPartPr>
              <p14:xfrm>
                <a:off x="5418477" y="6393872"/>
                <a:ext cx="127080" cy="9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FD237D-95BB-7D8C-6B0A-9DC07BC6A6B5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409477" y="6385232"/>
                  <a:ext cx="1447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9C9C839-D4F5-45AF-5FC4-979340F4CF67}"/>
                    </a:ext>
                  </a:extLst>
                </p14:cNvPr>
                <p14:cNvContentPartPr/>
                <p14:nvPr/>
              </p14:nvContentPartPr>
              <p14:xfrm>
                <a:off x="5465277" y="6465872"/>
                <a:ext cx="174240" cy="22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9C9C839-D4F5-45AF-5FC4-979340F4CF67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56637" y="6456872"/>
                  <a:ext cx="191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E2DAEED-F5CB-A489-AE31-A38CFF99DB6E}"/>
                    </a:ext>
                  </a:extLst>
                </p14:cNvPr>
                <p14:cNvContentPartPr/>
                <p14:nvPr/>
              </p14:nvContentPartPr>
              <p14:xfrm>
                <a:off x="5920317" y="6302792"/>
                <a:ext cx="95760" cy="124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E2DAEED-F5CB-A489-AE31-A38CFF99DB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11317" y="6293792"/>
                  <a:ext cx="113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5D955F0-A614-DF36-E9F8-164A4DACDCF0}"/>
                    </a:ext>
                  </a:extLst>
                </p14:cNvPr>
                <p14:cNvContentPartPr/>
                <p14:nvPr/>
              </p14:nvContentPartPr>
              <p14:xfrm>
                <a:off x="6002757" y="6326192"/>
                <a:ext cx="124560" cy="231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5D955F0-A614-DF36-E9F8-164A4DACDCF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94117" y="6317552"/>
                  <a:ext cx="1422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169A71E-AD46-316A-0E11-8C5943778125}"/>
                    </a:ext>
                  </a:extLst>
                </p14:cNvPr>
                <p14:cNvContentPartPr/>
                <p14:nvPr/>
              </p14:nvContentPartPr>
              <p14:xfrm>
                <a:off x="6149637" y="6323312"/>
                <a:ext cx="147960" cy="2178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169A71E-AD46-316A-0E11-8C594377812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140637" y="6314672"/>
                  <a:ext cx="1656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8438CCB-6C81-A658-8529-66B282E9F37A}"/>
                    </a:ext>
                  </a:extLst>
                </p14:cNvPr>
                <p14:cNvContentPartPr/>
                <p14:nvPr/>
              </p14:nvContentPartPr>
              <p14:xfrm>
                <a:off x="6341517" y="6334472"/>
                <a:ext cx="143640" cy="170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8438CCB-6C81-A658-8529-66B282E9F37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32517" y="6325472"/>
                  <a:ext cx="1612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4FE41D7-FEF7-E3F7-6BF3-B5EF4D6BD22C}"/>
                    </a:ext>
                  </a:extLst>
                </p14:cNvPr>
                <p14:cNvContentPartPr/>
                <p14:nvPr/>
              </p14:nvContentPartPr>
              <p14:xfrm>
                <a:off x="6492357" y="6335552"/>
                <a:ext cx="189360" cy="137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4FE41D7-FEF7-E3F7-6BF3-B5EF4D6BD22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483717" y="6326552"/>
                  <a:ext cx="207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A8A8380-8CEB-CC96-140B-04725F8A7D2C}"/>
                    </a:ext>
                  </a:extLst>
                </p14:cNvPr>
                <p14:cNvContentPartPr/>
                <p14:nvPr/>
              </p14:nvContentPartPr>
              <p14:xfrm>
                <a:off x="7010397" y="6407552"/>
                <a:ext cx="28440" cy="68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A8A8380-8CEB-CC96-140B-04725F8A7D2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001757" y="6398912"/>
                  <a:ext cx="460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286873E-1620-8DF4-1EE3-5B39BE2116DF}"/>
                    </a:ext>
                  </a:extLst>
                </p14:cNvPr>
                <p14:cNvContentPartPr/>
                <p14:nvPr/>
              </p14:nvContentPartPr>
              <p14:xfrm>
                <a:off x="8184357" y="6393872"/>
                <a:ext cx="34920" cy="367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286873E-1620-8DF4-1EE3-5B39BE2116D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75357" y="6384872"/>
                  <a:ext cx="52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F81AB7C-4296-827D-38D3-30924A29AA93}"/>
                    </a:ext>
                  </a:extLst>
                </p14:cNvPr>
                <p14:cNvContentPartPr/>
                <p14:nvPr/>
              </p14:nvContentPartPr>
              <p14:xfrm>
                <a:off x="8540757" y="6287672"/>
                <a:ext cx="123120" cy="167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F81AB7C-4296-827D-38D3-30924A29AA93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532117" y="6278672"/>
                  <a:ext cx="1407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85B88DC-29AC-FF75-F7A3-CB16A766DFF5}"/>
                    </a:ext>
                  </a:extLst>
                </p14:cNvPr>
                <p14:cNvContentPartPr/>
                <p14:nvPr/>
              </p14:nvContentPartPr>
              <p14:xfrm>
                <a:off x="8802117" y="6291632"/>
                <a:ext cx="178200" cy="191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85B88DC-29AC-FF75-F7A3-CB16A766DFF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793117" y="6282992"/>
                  <a:ext cx="195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F6878A5-6CCC-5303-DA33-4483CDAB5277}"/>
                    </a:ext>
                  </a:extLst>
                </p14:cNvPr>
                <p14:cNvContentPartPr/>
                <p14:nvPr/>
              </p14:nvContentPartPr>
              <p14:xfrm>
                <a:off x="7250157" y="6281552"/>
                <a:ext cx="226440" cy="206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F6878A5-6CCC-5303-DA33-4483CDAB527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41517" y="6272552"/>
                  <a:ext cx="244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C2FAFA3-88B9-0DD2-A6D3-FDFB3E838D8A}"/>
                    </a:ext>
                  </a:extLst>
                </p14:cNvPr>
                <p14:cNvContentPartPr/>
                <p14:nvPr/>
              </p14:nvContentPartPr>
              <p14:xfrm>
                <a:off x="7517277" y="6219272"/>
                <a:ext cx="239040" cy="269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C2FAFA3-88B9-0DD2-A6D3-FDFB3E838D8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508637" y="6210272"/>
                  <a:ext cx="256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6C7F41B-1F23-135F-CD53-548A3A8CFB3C}"/>
                    </a:ext>
                  </a:extLst>
                </p14:cNvPr>
                <p14:cNvContentPartPr/>
                <p14:nvPr/>
              </p14:nvContentPartPr>
              <p14:xfrm>
                <a:off x="7740477" y="6167792"/>
                <a:ext cx="74880" cy="303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6C7F41B-1F23-135F-CD53-548A3A8CFB3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31477" y="6159152"/>
                  <a:ext cx="925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1D0762A-F219-A020-D87F-9953C3E0A51B}"/>
                    </a:ext>
                  </a:extLst>
                </p14:cNvPr>
                <p14:cNvContentPartPr/>
                <p14:nvPr/>
              </p14:nvContentPartPr>
              <p14:xfrm>
                <a:off x="7581357" y="6337712"/>
                <a:ext cx="218160" cy="16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1D0762A-F219-A020-D87F-9953C3E0A51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572357" y="6328712"/>
                  <a:ext cx="2358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9820A17-20D9-5206-876E-021A35F9FC25}"/>
                    </a:ext>
                  </a:extLst>
                </p14:cNvPr>
                <p14:cNvContentPartPr/>
                <p14:nvPr/>
              </p14:nvContentPartPr>
              <p14:xfrm>
                <a:off x="7310997" y="6143312"/>
                <a:ext cx="645480" cy="551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9820A17-20D9-5206-876E-021A35F9FC2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301997" y="6134312"/>
                  <a:ext cx="66312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524C034-84B8-9EA9-4AA1-CE393750A3C6}"/>
                    </a:ext>
                  </a:extLst>
                </p14:cNvPr>
                <p14:cNvContentPartPr/>
                <p14:nvPr/>
              </p14:nvContentPartPr>
              <p14:xfrm>
                <a:off x="9258957" y="6410072"/>
                <a:ext cx="6120" cy="9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524C034-84B8-9EA9-4AA1-CE393750A3C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249957" y="6401432"/>
                  <a:ext cx="23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866EF93-F0AE-8CB5-E4D7-C7FE779FDC2C}"/>
                    </a:ext>
                  </a:extLst>
                </p14:cNvPr>
                <p14:cNvContentPartPr/>
                <p14:nvPr/>
              </p14:nvContentPartPr>
              <p14:xfrm>
                <a:off x="9451557" y="6321512"/>
                <a:ext cx="469440" cy="208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866EF93-F0AE-8CB5-E4D7-C7FE779FDC2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42917" y="6312512"/>
                  <a:ext cx="487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9F5212C-8464-4E79-A054-45E7B58C6BBE}"/>
                    </a:ext>
                  </a:extLst>
                </p14:cNvPr>
                <p14:cNvContentPartPr/>
                <p14:nvPr/>
              </p14:nvContentPartPr>
              <p14:xfrm>
                <a:off x="9990837" y="6390272"/>
                <a:ext cx="177840" cy="131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9F5212C-8464-4E79-A054-45E7B58C6BB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982197" y="6381272"/>
                  <a:ext cx="1954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0C3BFEA-80F1-027B-EDB9-D2AA1F9E1B68}"/>
                    </a:ext>
                  </a:extLst>
                </p14:cNvPr>
                <p14:cNvContentPartPr/>
                <p14:nvPr/>
              </p14:nvContentPartPr>
              <p14:xfrm>
                <a:off x="9616077" y="6215312"/>
                <a:ext cx="553680" cy="3600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0C3BFEA-80F1-027B-EDB9-D2AA1F9E1B6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607437" y="6206672"/>
                  <a:ext cx="5713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EF99BE4-A8E1-F3B5-93CC-B4868E7F7FE5}"/>
                    </a:ext>
                  </a:extLst>
                </p14:cNvPr>
                <p14:cNvContentPartPr/>
                <p14:nvPr/>
              </p14:nvContentPartPr>
              <p14:xfrm>
                <a:off x="10387557" y="6344912"/>
                <a:ext cx="289440" cy="222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EF99BE4-A8E1-F3B5-93CC-B4868E7F7FE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378557" y="6335912"/>
                  <a:ext cx="3070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659367A-0067-6A36-7DAB-336DB781F0E2}"/>
                    </a:ext>
                  </a:extLst>
                </p14:cNvPr>
                <p14:cNvContentPartPr/>
                <p14:nvPr/>
              </p14:nvContentPartPr>
              <p14:xfrm>
                <a:off x="10443717" y="6305672"/>
                <a:ext cx="331200" cy="43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659367A-0067-6A36-7DAB-336DB781F0E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35077" y="6296672"/>
                  <a:ext cx="348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F0926F3-A14E-4098-0B6D-8EC558CC393E}"/>
                    </a:ext>
                  </a:extLst>
                </p14:cNvPr>
                <p14:cNvContentPartPr/>
                <p14:nvPr/>
              </p14:nvContentPartPr>
              <p14:xfrm>
                <a:off x="10718757" y="6394952"/>
                <a:ext cx="128160" cy="132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F0926F3-A14E-4098-0B6D-8EC558CC393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709757" y="6385952"/>
                  <a:ext cx="1458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3CC6B4A-A047-38B2-9AA4-E6D7C63AE614}"/>
                    </a:ext>
                  </a:extLst>
                </p14:cNvPr>
                <p14:cNvContentPartPr/>
                <p14:nvPr/>
              </p14:nvContentPartPr>
              <p14:xfrm>
                <a:off x="10883637" y="6244832"/>
                <a:ext cx="635040" cy="249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3CC6B4A-A047-38B2-9AA4-E6D7C63AE61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74997" y="6235832"/>
                  <a:ext cx="652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F8EC55E-723A-778E-796F-C89BC74AB0C7}"/>
                    </a:ext>
                  </a:extLst>
                </p14:cNvPr>
                <p14:cNvContentPartPr/>
                <p14:nvPr/>
              </p14:nvContentPartPr>
              <p14:xfrm>
                <a:off x="7832277" y="6595832"/>
                <a:ext cx="153720" cy="167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F8EC55E-723A-778E-796F-C89BC74AB0C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823637" y="6586832"/>
                  <a:ext cx="171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0EFD655-C2D6-A7DA-EB05-43834CD18808}"/>
                    </a:ext>
                  </a:extLst>
                </p14:cNvPr>
                <p14:cNvContentPartPr/>
                <p14:nvPr/>
              </p14:nvContentPartPr>
              <p14:xfrm>
                <a:off x="8029557" y="6605552"/>
                <a:ext cx="154440" cy="153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0EFD655-C2D6-A7DA-EB05-43834CD1880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020917" y="6596912"/>
                  <a:ext cx="172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F7D78B8-4DAB-64BD-97D9-B714741540B5}"/>
                    </a:ext>
                  </a:extLst>
                </p14:cNvPr>
                <p14:cNvContentPartPr/>
                <p14:nvPr/>
              </p14:nvContentPartPr>
              <p14:xfrm>
                <a:off x="8220357" y="6639392"/>
                <a:ext cx="119520" cy="128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F7D78B8-4DAB-64BD-97D9-B714741540B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211357" y="6630752"/>
                  <a:ext cx="137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FB7E9B1-8F78-A1D7-53F3-3FF93EDD73FF}"/>
                    </a:ext>
                  </a:extLst>
                </p14:cNvPr>
                <p14:cNvContentPartPr/>
                <p14:nvPr/>
              </p14:nvContentPartPr>
              <p14:xfrm>
                <a:off x="8584677" y="6571352"/>
                <a:ext cx="12960" cy="1864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FB7E9B1-8F78-A1D7-53F3-3FF93EDD73F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576037" y="6562712"/>
                  <a:ext cx="30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7266AFC-BC21-B441-F87F-F66643D68333}"/>
                    </a:ext>
                  </a:extLst>
                </p14:cNvPr>
                <p14:cNvContentPartPr/>
                <p14:nvPr/>
              </p14:nvContentPartPr>
              <p14:xfrm>
                <a:off x="8617797" y="6578552"/>
                <a:ext cx="138600" cy="160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7266AFC-BC21-B441-F87F-F66643D6833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609157" y="6569552"/>
                  <a:ext cx="156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3EEE420-A0C8-CD4B-FCAD-D1549EB14B41}"/>
                    </a:ext>
                  </a:extLst>
                </p14:cNvPr>
                <p14:cNvContentPartPr/>
                <p14:nvPr/>
              </p14:nvContentPartPr>
              <p14:xfrm>
                <a:off x="8871237" y="6582512"/>
                <a:ext cx="160560" cy="166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3EEE420-A0C8-CD4B-FCAD-D1549EB14B4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862597" y="6573872"/>
                  <a:ext cx="178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7A7189C-6562-F9DA-4580-DE5D0BCFD155}"/>
                    </a:ext>
                  </a:extLst>
                </p14:cNvPr>
                <p14:cNvContentPartPr/>
                <p14:nvPr/>
              </p14:nvContentPartPr>
              <p14:xfrm>
                <a:off x="8869077" y="6541472"/>
                <a:ext cx="287640" cy="41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7A7189C-6562-F9DA-4580-DE5D0BCFD15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860437" y="6532832"/>
                  <a:ext cx="3052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4BB6D7B-809F-836D-7A78-7530EFD78573}"/>
                    </a:ext>
                  </a:extLst>
                </p14:cNvPr>
                <p14:cNvContentPartPr/>
                <p14:nvPr/>
              </p14:nvContentPartPr>
              <p14:xfrm>
                <a:off x="7680717" y="6392072"/>
                <a:ext cx="1716120" cy="533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4BB6D7B-809F-836D-7A78-7530EFD7857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71717" y="6383072"/>
                  <a:ext cx="1733760" cy="55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6328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780FE9-8B38-BB80-E04A-E8B0AA2F2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97168" cy="2857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E2D1F6-EFE4-306B-F11D-1702E74DFB6D}"/>
                  </a:ext>
                </a:extLst>
              </p14:cNvPr>
              <p14:cNvContentPartPr/>
              <p14:nvPr/>
            </p14:nvContentPartPr>
            <p14:xfrm>
              <a:off x="2746875" y="-185128"/>
              <a:ext cx="1020240" cy="636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E2D1F6-EFE4-306B-F11D-1702E74DFB6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7875" y="-194128"/>
                <a:ext cx="103788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8F214B8-E1CD-7A95-F188-DB4ABD025007}"/>
                  </a:ext>
                </a:extLst>
              </p14:cNvPr>
              <p14:cNvContentPartPr/>
              <p14:nvPr/>
            </p14:nvContentPartPr>
            <p14:xfrm>
              <a:off x="3193635" y="218517"/>
              <a:ext cx="366120" cy="68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8F214B8-E1CD-7A95-F188-DB4ABD0250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84995" y="209517"/>
                <a:ext cx="383760" cy="86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7DD3412-D15E-0ACC-0D67-B2C7DD4AF7AA}"/>
              </a:ext>
            </a:extLst>
          </p:cNvPr>
          <p:cNvGrpSpPr/>
          <p:nvPr/>
        </p:nvGrpSpPr>
        <p:grpSpPr>
          <a:xfrm>
            <a:off x="7869315" y="4610517"/>
            <a:ext cx="3043440" cy="320040"/>
            <a:chOff x="7869315" y="4610517"/>
            <a:chExt cx="3043440" cy="32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66D08F-874A-D111-1A72-16743DEAC3B7}"/>
                    </a:ext>
                  </a:extLst>
                </p14:cNvPr>
                <p14:cNvContentPartPr/>
                <p14:nvPr/>
              </p14:nvContentPartPr>
              <p14:xfrm>
                <a:off x="7987035" y="4630677"/>
                <a:ext cx="42840" cy="2696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66D08F-874A-D111-1A72-16743DEAC3B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78395" y="4622037"/>
                  <a:ext cx="604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DC3A67C-9F53-135F-1400-5DC3426F659E}"/>
                    </a:ext>
                  </a:extLst>
                </p14:cNvPr>
                <p14:cNvContentPartPr/>
                <p14:nvPr/>
              </p14:nvContentPartPr>
              <p14:xfrm>
                <a:off x="7869315" y="4610517"/>
                <a:ext cx="378720" cy="280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DC3A67C-9F53-135F-1400-5DC3426F659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60315" y="4601877"/>
                  <a:ext cx="396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BA2C6F6-BAB2-BF20-1ACF-A91AC571B463}"/>
                    </a:ext>
                  </a:extLst>
                </p14:cNvPr>
                <p14:cNvContentPartPr/>
                <p14:nvPr/>
              </p14:nvContentPartPr>
              <p14:xfrm>
                <a:off x="8129235" y="4780437"/>
                <a:ext cx="101880" cy="141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BA2C6F6-BAB2-BF20-1ACF-A91AC571B46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20595" y="4771437"/>
                  <a:ext cx="119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6646B68-49BF-B52D-5935-800EA77A4C4B}"/>
                    </a:ext>
                  </a:extLst>
                </p14:cNvPr>
                <p14:cNvContentPartPr/>
                <p14:nvPr/>
              </p14:nvContentPartPr>
              <p14:xfrm>
                <a:off x="8295915" y="4790157"/>
                <a:ext cx="140760" cy="986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6646B68-49BF-B52D-5935-800EA77A4C4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87275" y="4781517"/>
                  <a:ext cx="1584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B4D843F-09F3-4730-B2AB-FAB0F75EABE1}"/>
                    </a:ext>
                  </a:extLst>
                </p14:cNvPr>
                <p14:cNvContentPartPr/>
                <p14:nvPr/>
              </p14:nvContentPartPr>
              <p14:xfrm>
                <a:off x="8479875" y="4786557"/>
                <a:ext cx="149400" cy="144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B4D843F-09F3-4730-B2AB-FAB0F75EABE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70875" y="4777557"/>
                  <a:ext cx="167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019B18D-3FB0-2A8C-A21A-A88D7F764E49}"/>
                    </a:ext>
                  </a:extLst>
                </p14:cNvPr>
                <p14:cNvContentPartPr/>
                <p14:nvPr/>
              </p14:nvContentPartPr>
              <p14:xfrm>
                <a:off x="8726835" y="4672077"/>
                <a:ext cx="39240" cy="218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019B18D-3FB0-2A8C-A21A-A88D7F764E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17835" y="4663077"/>
                  <a:ext cx="56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EC1F39D-5CF3-11D3-0894-F8809F14AB08}"/>
                    </a:ext>
                  </a:extLst>
                </p14:cNvPr>
                <p14:cNvContentPartPr/>
                <p14:nvPr/>
              </p14:nvContentPartPr>
              <p14:xfrm>
                <a:off x="8641875" y="4812477"/>
                <a:ext cx="97920" cy="140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EC1F39D-5CF3-11D3-0894-F8809F14AB0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33235" y="4803477"/>
                  <a:ext cx="115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77FABA2-2AE4-1862-0DA3-6508995504B8}"/>
                    </a:ext>
                  </a:extLst>
                </p14:cNvPr>
                <p14:cNvContentPartPr/>
                <p14:nvPr/>
              </p14:nvContentPartPr>
              <p14:xfrm>
                <a:off x="8795955" y="4779717"/>
                <a:ext cx="111600" cy="129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77FABA2-2AE4-1862-0DA3-6508995504B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786955" y="4771077"/>
                  <a:ext cx="129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A34D475-B77F-B9F9-95F3-D146B3D489B1}"/>
                    </a:ext>
                  </a:extLst>
                </p14:cNvPr>
                <p14:cNvContentPartPr/>
                <p14:nvPr/>
              </p14:nvContentPartPr>
              <p14:xfrm>
                <a:off x="9026355" y="4780797"/>
                <a:ext cx="160560" cy="106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A34D475-B77F-B9F9-95F3-D146B3D489B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017715" y="4772157"/>
                  <a:ext cx="1782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D97D7B1-380F-8401-47FF-5479DAFA687B}"/>
                    </a:ext>
                  </a:extLst>
                </p14:cNvPr>
                <p14:cNvContentPartPr/>
                <p14:nvPr/>
              </p14:nvContentPartPr>
              <p14:xfrm>
                <a:off x="9405435" y="4718517"/>
                <a:ext cx="199080" cy="579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D97D7B1-380F-8401-47FF-5479DAFA687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96435" y="4709517"/>
                  <a:ext cx="2167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FBF506E-C258-0F1E-58EE-4473DC3936D6}"/>
                    </a:ext>
                  </a:extLst>
                </p14:cNvPr>
                <p14:cNvContentPartPr/>
                <p14:nvPr/>
              </p14:nvContentPartPr>
              <p14:xfrm>
                <a:off x="9394995" y="4829037"/>
                <a:ext cx="226440" cy="45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FBF506E-C258-0F1E-58EE-4473DC3936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86355" y="4820397"/>
                  <a:ext cx="244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D87E569-9E5E-3CDA-D546-D079909D7923}"/>
                    </a:ext>
                  </a:extLst>
                </p14:cNvPr>
                <p14:cNvContentPartPr/>
                <p14:nvPr/>
              </p14:nvContentPartPr>
              <p14:xfrm>
                <a:off x="9767595" y="4688637"/>
                <a:ext cx="8640" cy="194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D87E569-9E5E-3CDA-D546-D079909D792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758955" y="4679637"/>
                  <a:ext cx="262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5DD9875-0319-7932-DDBE-DDE4DCEC97EF}"/>
                    </a:ext>
                  </a:extLst>
                </p14:cNvPr>
                <p14:cNvContentPartPr/>
                <p14:nvPr/>
              </p14:nvContentPartPr>
              <p14:xfrm>
                <a:off x="9869475" y="4700877"/>
                <a:ext cx="174600" cy="164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5DD9875-0319-7932-DDBE-DDE4DCEC97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60835" y="4692237"/>
                  <a:ext cx="192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5B31A8E-CC55-B77F-FDF2-FCC8F14C1370}"/>
                    </a:ext>
                  </a:extLst>
                </p14:cNvPr>
                <p14:cNvContentPartPr/>
                <p14:nvPr/>
              </p14:nvContentPartPr>
              <p14:xfrm>
                <a:off x="10074675" y="4706637"/>
                <a:ext cx="177840" cy="168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5B31A8E-CC55-B77F-FDF2-FCC8F14C137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65675" y="4697997"/>
                  <a:ext cx="1954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A3B517F-5BE0-421B-EC80-562B8884381F}"/>
                    </a:ext>
                  </a:extLst>
                </p14:cNvPr>
                <p14:cNvContentPartPr/>
                <p14:nvPr/>
              </p14:nvContentPartPr>
              <p14:xfrm>
                <a:off x="10307595" y="4720677"/>
                <a:ext cx="149400" cy="1566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A3B517F-5BE0-421B-EC80-562B8884381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298955" y="4711677"/>
                  <a:ext cx="1670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E8BAF33-52A0-4F8B-D1A3-8B43F5AB7F09}"/>
                    </a:ext>
                  </a:extLst>
                </p14:cNvPr>
                <p14:cNvContentPartPr/>
                <p14:nvPr/>
              </p14:nvContentPartPr>
              <p14:xfrm>
                <a:off x="10545195" y="4676757"/>
                <a:ext cx="367560" cy="203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E8BAF33-52A0-4F8B-D1A3-8B43F5AB7F0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536195" y="4667757"/>
                  <a:ext cx="385200" cy="22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152C893-B02F-573F-FDF7-BDBF36E73C44}"/>
              </a:ext>
            </a:extLst>
          </p:cNvPr>
          <p:cNvGrpSpPr/>
          <p:nvPr/>
        </p:nvGrpSpPr>
        <p:grpSpPr>
          <a:xfrm>
            <a:off x="8042115" y="5503677"/>
            <a:ext cx="2394360" cy="352440"/>
            <a:chOff x="8042115" y="5503677"/>
            <a:chExt cx="239436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A8339EE-E116-A856-13A3-67384CFA5342}"/>
                    </a:ext>
                  </a:extLst>
                </p14:cNvPr>
                <p14:cNvContentPartPr/>
                <p14:nvPr/>
              </p14:nvContentPartPr>
              <p14:xfrm>
                <a:off x="8042115" y="5537517"/>
                <a:ext cx="41760" cy="258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A8339EE-E116-A856-13A3-67384CFA534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33115" y="5528517"/>
                  <a:ext cx="594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1119242-A048-A305-A366-D8EE3287F4C8}"/>
                    </a:ext>
                  </a:extLst>
                </p14:cNvPr>
                <p14:cNvContentPartPr/>
                <p14:nvPr/>
              </p14:nvContentPartPr>
              <p14:xfrm>
                <a:off x="8173875" y="5552277"/>
                <a:ext cx="36720" cy="225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1119242-A048-A305-A366-D8EE3287F4C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64875" y="5543277"/>
                  <a:ext cx="54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B7960F0-0EE2-0D63-396D-474A81F86A48}"/>
                    </a:ext>
                  </a:extLst>
                </p14:cNvPr>
                <p14:cNvContentPartPr/>
                <p14:nvPr/>
              </p14:nvContentPartPr>
              <p14:xfrm>
                <a:off x="8178195" y="5577477"/>
                <a:ext cx="176040" cy="2080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B7960F0-0EE2-0D63-396D-474A81F86A4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69555" y="5568477"/>
                  <a:ext cx="1936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7D06DA-CBD2-9696-FBBD-3029A1B25D00}"/>
                    </a:ext>
                  </a:extLst>
                </p14:cNvPr>
                <p14:cNvContentPartPr/>
                <p14:nvPr/>
              </p14:nvContentPartPr>
              <p14:xfrm>
                <a:off x="8367555" y="5602317"/>
                <a:ext cx="177480" cy="142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7D06DA-CBD2-9696-FBBD-3029A1B25D0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58555" y="5593317"/>
                  <a:ext cx="195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B61B140-EAFE-7D7F-C837-D1C6F49B6EAC}"/>
                    </a:ext>
                  </a:extLst>
                </p14:cNvPr>
                <p14:cNvContentPartPr/>
                <p14:nvPr/>
              </p14:nvContentPartPr>
              <p14:xfrm>
                <a:off x="8622075" y="5503677"/>
                <a:ext cx="129600" cy="225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B61B140-EAFE-7D7F-C837-D1C6F49B6EA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613075" y="5495037"/>
                  <a:ext cx="14724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A3996B6-6E00-D899-4043-ECF5CEC90FED}"/>
                    </a:ext>
                  </a:extLst>
                </p14:cNvPr>
                <p14:cNvContentPartPr/>
                <p14:nvPr/>
              </p14:nvContentPartPr>
              <p14:xfrm>
                <a:off x="9019155" y="5576397"/>
                <a:ext cx="194040" cy="471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A3996B6-6E00-D899-4043-ECF5CEC90FE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010515" y="5567757"/>
                  <a:ext cx="2116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12831EF-7AEB-8CE7-324E-B496801CE46E}"/>
                    </a:ext>
                  </a:extLst>
                </p14:cNvPr>
                <p14:cNvContentPartPr/>
                <p14:nvPr/>
              </p14:nvContentPartPr>
              <p14:xfrm>
                <a:off x="9057675" y="5684397"/>
                <a:ext cx="188640" cy="45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12831EF-7AEB-8CE7-324E-B496801CE46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048675" y="5675397"/>
                  <a:ext cx="206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16A3D56-5ECF-295F-6DC2-3D00FA09692A}"/>
                    </a:ext>
                  </a:extLst>
                </p14:cNvPr>
                <p14:cNvContentPartPr/>
                <p14:nvPr/>
              </p14:nvContentPartPr>
              <p14:xfrm>
                <a:off x="9527475" y="5522757"/>
                <a:ext cx="139320" cy="179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16A3D56-5ECF-295F-6DC2-3D00FA0969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18835" y="5513757"/>
                  <a:ext cx="1569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D0F44A5-01F9-E0CB-EC6C-0B0D0B9BDE92}"/>
                    </a:ext>
                  </a:extLst>
                </p14:cNvPr>
                <p14:cNvContentPartPr/>
                <p14:nvPr/>
              </p14:nvContentPartPr>
              <p14:xfrm>
                <a:off x="9581115" y="5506917"/>
                <a:ext cx="23040" cy="253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D0F44A5-01F9-E0CB-EC6C-0B0D0B9BDE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572475" y="5498277"/>
                  <a:ext cx="406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40367A8-C8DB-80A2-59B3-C0C6023E3C75}"/>
                    </a:ext>
                  </a:extLst>
                </p14:cNvPr>
                <p14:cNvContentPartPr/>
                <p14:nvPr/>
              </p14:nvContentPartPr>
              <p14:xfrm>
                <a:off x="9734835" y="5542557"/>
                <a:ext cx="226800" cy="2077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40367A8-C8DB-80A2-59B3-C0C6023E3C7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725835" y="5533557"/>
                  <a:ext cx="244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A58059D-AFAB-294A-1071-F7CEBA426890}"/>
                    </a:ext>
                  </a:extLst>
                </p14:cNvPr>
                <p14:cNvContentPartPr/>
                <p14:nvPr/>
              </p14:nvContentPartPr>
              <p14:xfrm>
                <a:off x="10028955" y="5687997"/>
                <a:ext cx="26280" cy="122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A58059D-AFAB-294A-1071-F7CEBA426890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019955" y="5678997"/>
                  <a:ext cx="4392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BEBDBEB-D17A-0D6D-284E-CAC824E3C6C3}"/>
                    </a:ext>
                  </a:extLst>
                </p14:cNvPr>
                <p14:cNvContentPartPr/>
                <p14:nvPr/>
              </p14:nvContentPartPr>
              <p14:xfrm>
                <a:off x="10118955" y="5531397"/>
                <a:ext cx="41040" cy="194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BEBDBEB-D17A-0D6D-284E-CAC824E3C6C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109955" y="5522397"/>
                  <a:ext cx="58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DFDD42D-3DD3-F728-DA11-447247FFFF26}"/>
                    </a:ext>
                  </a:extLst>
                </p14:cNvPr>
                <p14:cNvContentPartPr/>
                <p14:nvPr/>
              </p14:nvContentPartPr>
              <p14:xfrm>
                <a:off x="10222995" y="5511597"/>
                <a:ext cx="213480" cy="344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DFDD42D-3DD3-F728-DA11-447247FFFF2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214355" y="5502597"/>
                  <a:ext cx="231120" cy="36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DF20CE-FFAB-29BC-DD22-B9EAE6C61CFE}"/>
              </a:ext>
            </a:extLst>
          </p:cNvPr>
          <p:cNvGrpSpPr/>
          <p:nvPr/>
        </p:nvGrpSpPr>
        <p:grpSpPr>
          <a:xfrm>
            <a:off x="1639875" y="642597"/>
            <a:ext cx="1931400" cy="719280"/>
            <a:chOff x="1639875" y="642597"/>
            <a:chExt cx="193140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BEC8333-B97A-0F7B-6F3F-00EDFAA6D7B1}"/>
                    </a:ext>
                  </a:extLst>
                </p14:cNvPr>
                <p14:cNvContentPartPr/>
                <p14:nvPr/>
              </p14:nvContentPartPr>
              <p14:xfrm>
                <a:off x="2281755" y="642597"/>
                <a:ext cx="155880" cy="2073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BEC8333-B97A-0F7B-6F3F-00EDFAA6D7B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272755" y="633597"/>
                  <a:ext cx="173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50608A1-7A71-86C0-1567-F3C5067D2A4B}"/>
                    </a:ext>
                  </a:extLst>
                </p14:cNvPr>
                <p14:cNvContentPartPr/>
                <p14:nvPr/>
              </p14:nvContentPartPr>
              <p14:xfrm>
                <a:off x="2526555" y="656997"/>
                <a:ext cx="160200" cy="211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50608A1-7A71-86C0-1567-F3C5067D2A4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17555" y="648357"/>
                  <a:ext cx="177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CC9B740-8E0B-454C-B63B-1B87CBAC8AAB}"/>
                    </a:ext>
                  </a:extLst>
                </p14:cNvPr>
                <p14:cNvContentPartPr/>
                <p14:nvPr/>
              </p14:nvContentPartPr>
              <p14:xfrm>
                <a:off x="2725995" y="691557"/>
                <a:ext cx="112320" cy="141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CC9B740-8E0B-454C-B63B-1B87CBAC8AA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17355" y="682917"/>
                  <a:ext cx="129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36613AA-E5FA-61F6-D3B3-FF7BACF05D92}"/>
                    </a:ext>
                  </a:extLst>
                </p14:cNvPr>
                <p14:cNvContentPartPr/>
                <p14:nvPr/>
              </p14:nvContentPartPr>
              <p14:xfrm>
                <a:off x="2970795" y="677517"/>
                <a:ext cx="18000" cy="176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36613AA-E5FA-61F6-D3B3-FF7BACF05D9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962155" y="668877"/>
                  <a:ext cx="35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AEA6269-D4E3-AF45-5E06-3CA2A9714228}"/>
                    </a:ext>
                  </a:extLst>
                </p14:cNvPr>
                <p14:cNvContentPartPr/>
                <p14:nvPr/>
              </p14:nvContentPartPr>
              <p14:xfrm>
                <a:off x="2990595" y="718917"/>
                <a:ext cx="104040" cy="136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AEA6269-D4E3-AF45-5E06-3CA2A971422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981955" y="710277"/>
                  <a:ext cx="121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9E97B4A-0B54-5143-B275-1F3B217F14FF}"/>
                    </a:ext>
                  </a:extLst>
                </p14:cNvPr>
                <p14:cNvContentPartPr/>
                <p14:nvPr/>
              </p14:nvContentPartPr>
              <p14:xfrm>
                <a:off x="3139995" y="708477"/>
                <a:ext cx="135360" cy="1076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9E97B4A-0B54-5143-B275-1F3B217F14F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30995" y="699837"/>
                  <a:ext cx="153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5B0455E-BD01-20A7-6037-8DA5852D5F91}"/>
                    </a:ext>
                  </a:extLst>
                </p14:cNvPr>
                <p14:cNvContentPartPr/>
                <p14:nvPr/>
              </p14:nvContentPartPr>
              <p14:xfrm>
                <a:off x="3334755" y="682557"/>
                <a:ext cx="88920" cy="191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5B0455E-BD01-20A7-6037-8DA5852D5F9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26115" y="673557"/>
                  <a:ext cx="1065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5822038-1E9B-E1E6-7FA9-E2190A3FD9B0}"/>
                    </a:ext>
                  </a:extLst>
                </p14:cNvPr>
                <p14:cNvContentPartPr/>
                <p14:nvPr/>
              </p14:nvContentPartPr>
              <p14:xfrm>
                <a:off x="2367795" y="965157"/>
                <a:ext cx="977400" cy="126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5822038-1E9B-E1E6-7FA9-E2190A3FD9B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59155" y="956157"/>
                  <a:ext cx="995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CE2B057-4156-0CD3-75CE-1EB67814C24D}"/>
                    </a:ext>
                  </a:extLst>
                </p14:cNvPr>
                <p14:cNvContentPartPr/>
                <p14:nvPr/>
              </p14:nvContentPartPr>
              <p14:xfrm>
                <a:off x="2626275" y="1081797"/>
                <a:ext cx="158400" cy="1602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CE2B057-4156-0CD3-75CE-1EB67814C24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617635" y="1072797"/>
                  <a:ext cx="1760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40EE745-1826-453A-958B-F380A4431B91}"/>
                    </a:ext>
                  </a:extLst>
                </p14:cNvPr>
                <p14:cNvContentPartPr/>
                <p14:nvPr/>
              </p14:nvContentPartPr>
              <p14:xfrm>
                <a:off x="2843355" y="1088277"/>
                <a:ext cx="119520" cy="127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40EE745-1826-453A-958B-F380A4431B9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834355" y="1079637"/>
                  <a:ext cx="137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9611032-AAEC-094D-07BC-C5C03D8F7399}"/>
                    </a:ext>
                  </a:extLst>
                </p14:cNvPr>
                <p14:cNvContentPartPr/>
                <p14:nvPr/>
              </p14:nvContentPartPr>
              <p14:xfrm>
                <a:off x="3017235" y="1073877"/>
                <a:ext cx="124560" cy="182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9611032-AAEC-094D-07BC-C5C03D8F739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08595" y="1064877"/>
                  <a:ext cx="142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2881A1E-A996-A2C9-CAFA-FB26F3A4C53F}"/>
                    </a:ext>
                  </a:extLst>
                </p14:cNvPr>
                <p14:cNvContentPartPr/>
                <p14:nvPr/>
              </p14:nvContentPartPr>
              <p14:xfrm>
                <a:off x="3158715" y="1173957"/>
                <a:ext cx="94320" cy="82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2881A1E-A996-A2C9-CAFA-FB26F3A4C53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50075" y="1165317"/>
                  <a:ext cx="1119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84AC844-FFA9-699B-CD6C-B5D221C7DDD9}"/>
                    </a:ext>
                  </a:extLst>
                </p14:cNvPr>
                <p14:cNvContentPartPr/>
                <p14:nvPr/>
              </p14:nvContentPartPr>
              <p14:xfrm>
                <a:off x="3305595" y="1161717"/>
                <a:ext cx="115200" cy="2001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84AC844-FFA9-699B-CD6C-B5D221C7DDD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96595" y="1152717"/>
                  <a:ext cx="1328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47C3B0B-59B1-903E-C562-6AF4556415E8}"/>
                    </a:ext>
                  </a:extLst>
                </p14:cNvPr>
                <p14:cNvContentPartPr/>
                <p14:nvPr/>
              </p14:nvContentPartPr>
              <p14:xfrm>
                <a:off x="3460395" y="1212477"/>
                <a:ext cx="110880" cy="1108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47C3B0B-59B1-903E-C562-6AF4556415E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451395" y="1203837"/>
                  <a:ext cx="128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1AD6AA0-26AE-6497-1E6A-464717741133}"/>
                    </a:ext>
                  </a:extLst>
                </p14:cNvPr>
                <p14:cNvContentPartPr/>
                <p14:nvPr/>
              </p14:nvContentPartPr>
              <p14:xfrm>
                <a:off x="1639875" y="804237"/>
                <a:ext cx="650880" cy="1900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1AD6AA0-26AE-6497-1E6A-464717741133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630875" y="795237"/>
                  <a:ext cx="66852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0C8B5A8-E0CE-585A-E90E-68FD28879F27}"/>
              </a:ext>
            </a:extLst>
          </p:cNvPr>
          <p:cNvGrpSpPr/>
          <p:nvPr/>
        </p:nvGrpSpPr>
        <p:grpSpPr>
          <a:xfrm>
            <a:off x="192675" y="737997"/>
            <a:ext cx="900000" cy="201240"/>
            <a:chOff x="192675" y="737997"/>
            <a:chExt cx="90000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9BCD0E7-8685-40F1-5B01-E49329384A20}"/>
                    </a:ext>
                  </a:extLst>
                </p14:cNvPr>
                <p14:cNvContentPartPr/>
                <p14:nvPr/>
              </p14:nvContentPartPr>
              <p14:xfrm>
                <a:off x="192675" y="775077"/>
                <a:ext cx="137520" cy="144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9BCD0E7-8685-40F1-5B01-E49329384A2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84035" y="766077"/>
                  <a:ext cx="155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3E55276-EF38-E6EB-0B5D-09398DFEA8C7}"/>
                    </a:ext>
                  </a:extLst>
                </p14:cNvPr>
                <p14:cNvContentPartPr/>
                <p14:nvPr/>
              </p14:nvContentPartPr>
              <p14:xfrm>
                <a:off x="376275" y="771837"/>
                <a:ext cx="129600" cy="167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3E55276-EF38-E6EB-0B5D-09398DFEA8C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7275" y="763197"/>
                  <a:ext cx="147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F953B6D-F5ED-123F-59C4-B77A1C7C24C8}"/>
                    </a:ext>
                  </a:extLst>
                </p14:cNvPr>
                <p14:cNvContentPartPr/>
                <p14:nvPr/>
              </p14:nvContentPartPr>
              <p14:xfrm>
                <a:off x="594795" y="789117"/>
                <a:ext cx="25200" cy="113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F953B6D-F5ED-123F-59C4-B77A1C7C24C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86155" y="780117"/>
                  <a:ext cx="42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9376429-0E41-D567-1523-54ABB0DDA41A}"/>
                    </a:ext>
                  </a:extLst>
                </p14:cNvPr>
                <p14:cNvContentPartPr/>
                <p14:nvPr/>
              </p14:nvContentPartPr>
              <p14:xfrm>
                <a:off x="606315" y="817557"/>
                <a:ext cx="84240" cy="106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9376429-0E41-D567-1523-54ABB0DDA41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7315" y="808917"/>
                  <a:ext cx="101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B28DB36-AC27-8676-1498-482411F7D308}"/>
                    </a:ext>
                  </a:extLst>
                </p14:cNvPr>
                <p14:cNvContentPartPr/>
                <p14:nvPr/>
              </p14:nvContentPartPr>
              <p14:xfrm>
                <a:off x="741315" y="794517"/>
                <a:ext cx="154440" cy="110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B28DB36-AC27-8676-1498-482411F7D30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2675" y="785517"/>
                  <a:ext cx="1720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B21BB43-0741-105E-5D73-CECF1159FEFA}"/>
                    </a:ext>
                  </a:extLst>
                </p14:cNvPr>
                <p14:cNvContentPartPr/>
                <p14:nvPr/>
              </p14:nvContentPartPr>
              <p14:xfrm>
                <a:off x="937875" y="737997"/>
                <a:ext cx="154800" cy="199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B21BB43-0741-105E-5D73-CECF1159FEF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929235" y="728997"/>
                  <a:ext cx="17244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C55B2694-9D7F-E798-5016-D233E21FF975}"/>
              </a:ext>
            </a:extLst>
          </p:cNvPr>
          <p:cNvGrpSpPr/>
          <p:nvPr/>
        </p:nvGrpSpPr>
        <p:grpSpPr>
          <a:xfrm>
            <a:off x="2560755" y="1821597"/>
            <a:ext cx="1031760" cy="235800"/>
            <a:chOff x="2560755" y="1821597"/>
            <a:chExt cx="1031760" cy="23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1A67F74-CCA8-D8D4-0EA6-105B6729E35A}"/>
                    </a:ext>
                  </a:extLst>
                </p14:cNvPr>
                <p14:cNvContentPartPr/>
                <p14:nvPr/>
              </p14:nvContentPartPr>
              <p14:xfrm>
                <a:off x="2560755" y="1863717"/>
                <a:ext cx="126360" cy="173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1A67F74-CCA8-D8D4-0EA6-105B6729E35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552115" y="1855077"/>
                  <a:ext cx="1440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10AA40F-E51B-E290-ED97-D586BC4C07A2}"/>
                    </a:ext>
                  </a:extLst>
                </p14:cNvPr>
                <p14:cNvContentPartPr/>
                <p14:nvPr/>
              </p14:nvContentPartPr>
              <p14:xfrm>
                <a:off x="2807355" y="1860117"/>
                <a:ext cx="139320" cy="1724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10AA40F-E51B-E290-ED97-D586BC4C07A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798355" y="1851117"/>
                  <a:ext cx="156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09489E2-E267-C953-2A78-769E8CF4D2C0}"/>
                    </a:ext>
                  </a:extLst>
                </p14:cNvPr>
                <p14:cNvContentPartPr/>
                <p14:nvPr/>
              </p14:nvContentPartPr>
              <p14:xfrm>
                <a:off x="3028395" y="1872717"/>
                <a:ext cx="10080" cy="156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09489E2-E267-C953-2A78-769E8CF4D2C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019395" y="1864077"/>
                  <a:ext cx="277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CAEB77F-D24F-AA0E-F560-D881949A64BC}"/>
                    </a:ext>
                  </a:extLst>
                </p14:cNvPr>
                <p14:cNvContentPartPr/>
                <p14:nvPr/>
              </p14:nvContentPartPr>
              <p14:xfrm>
                <a:off x="3011835" y="1879917"/>
                <a:ext cx="142920" cy="1472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CAEB77F-D24F-AA0E-F560-D881949A64B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002835" y="1870917"/>
                  <a:ext cx="1605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A37F8F3C-5C4B-9137-CB9D-E431E879274E}"/>
                    </a:ext>
                  </a:extLst>
                </p14:cNvPr>
                <p14:cNvContentPartPr/>
                <p14:nvPr/>
              </p14:nvContentPartPr>
              <p14:xfrm>
                <a:off x="3208755" y="1873797"/>
                <a:ext cx="163440" cy="1440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A37F8F3C-5C4B-9137-CB9D-E431E879274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200115" y="1865157"/>
                  <a:ext cx="1810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14C3428-B782-50E1-82B7-4B12E49A505F}"/>
                    </a:ext>
                  </a:extLst>
                </p14:cNvPr>
                <p14:cNvContentPartPr/>
                <p14:nvPr/>
              </p14:nvContentPartPr>
              <p14:xfrm>
                <a:off x="3436635" y="1821597"/>
                <a:ext cx="155880" cy="2358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14C3428-B782-50E1-82B7-4B12E49A505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427995" y="1812957"/>
                  <a:ext cx="17352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F024B5B-F304-0ABD-701A-ADDBE2340BFB}"/>
                  </a:ext>
                </a:extLst>
              </p14:cNvPr>
              <p14:cNvContentPartPr/>
              <p14:nvPr/>
            </p14:nvContentPartPr>
            <p14:xfrm>
              <a:off x="2558595" y="2190957"/>
              <a:ext cx="1050120" cy="471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F024B5B-F304-0ABD-701A-ADDBE2340BF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549595" y="2182317"/>
                <a:ext cx="106776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2834375-389E-2AF2-003B-C15265CF7C17}"/>
              </a:ext>
            </a:extLst>
          </p:cNvPr>
          <p:cNvGrpSpPr/>
          <p:nvPr/>
        </p:nvGrpSpPr>
        <p:grpSpPr>
          <a:xfrm>
            <a:off x="2644635" y="2364117"/>
            <a:ext cx="519480" cy="318240"/>
            <a:chOff x="2644635" y="2364117"/>
            <a:chExt cx="51948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32D29AF-12B0-C88E-7F56-6AB9B6EDA0CC}"/>
                    </a:ext>
                  </a:extLst>
                </p14:cNvPr>
                <p14:cNvContentPartPr/>
                <p14:nvPr/>
              </p14:nvContentPartPr>
              <p14:xfrm>
                <a:off x="2644635" y="2364117"/>
                <a:ext cx="114120" cy="176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32D29AF-12B0-C88E-7F56-6AB9B6EDA0C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635635" y="2355477"/>
                  <a:ext cx="131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37AFDD8-6FE2-0DF2-036B-6B0F26433073}"/>
                    </a:ext>
                  </a:extLst>
                </p14:cNvPr>
                <p14:cNvContentPartPr/>
                <p14:nvPr/>
              </p14:nvContentPartPr>
              <p14:xfrm>
                <a:off x="2828235" y="2438637"/>
                <a:ext cx="133920" cy="770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37AFDD8-6FE2-0DF2-036B-6B0F2643307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819595" y="2429997"/>
                  <a:ext cx="151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6A40368-87C5-0C3B-8AC4-79C438D2883B}"/>
                    </a:ext>
                  </a:extLst>
                </p14:cNvPr>
                <p14:cNvContentPartPr/>
                <p14:nvPr/>
              </p14:nvContentPartPr>
              <p14:xfrm>
                <a:off x="3006435" y="2451597"/>
                <a:ext cx="157680" cy="230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6A40368-87C5-0C3B-8AC4-79C438D2883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997435" y="2442597"/>
                  <a:ext cx="175320" cy="24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2AE3DA5-204C-E74D-B18B-422DFBC57186}"/>
                  </a:ext>
                </a:extLst>
              </p14:cNvPr>
              <p14:cNvContentPartPr/>
              <p14:nvPr/>
            </p14:nvContentPartPr>
            <p14:xfrm>
              <a:off x="3908955" y="2204277"/>
              <a:ext cx="78840" cy="612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2AE3DA5-204C-E74D-B18B-422DFBC57186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899955" y="2195277"/>
                <a:ext cx="9648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4" name="Group 203">
            <a:extLst>
              <a:ext uri="{FF2B5EF4-FFF2-40B4-BE49-F238E27FC236}">
                <a16:creationId xmlns:a16="http://schemas.microsoft.com/office/drawing/2014/main" id="{A0FCA606-5429-D551-D84A-E7E15D1368EF}"/>
              </a:ext>
            </a:extLst>
          </p:cNvPr>
          <p:cNvGrpSpPr/>
          <p:nvPr/>
        </p:nvGrpSpPr>
        <p:grpSpPr>
          <a:xfrm>
            <a:off x="4295955" y="194757"/>
            <a:ext cx="7460280" cy="4192920"/>
            <a:chOff x="4295955" y="194757"/>
            <a:chExt cx="7460280" cy="41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403B47F-0A23-39D2-9C9A-4929B6738C60}"/>
                    </a:ext>
                  </a:extLst>
                </p14:cNvPr>
                <p14:cNvContentPartPr/>
                <p14:nvPr/>
              </p14:nvContentPartPr>
              <p14:xfrm>
                <a:off x="6651795" y="295917"/>
                <a:ext cx="44640" cy="255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403B47F-0A23-39D2-9C9A-4929B6738C6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643155" y="286917"/>
                  <a:ext cx="622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BF7B943-C332-F9D1-1B67-F59313F2F034}"/>
                    </a:ext>
                  </a:extLst>
                </p14:cNvPr>
                <p14:cNvContentPartPr/>
                <p14:nvPr/>
              </p14:nvContentPartPr>
              <p14:xfrm>
                <a:off x="6595995" y="240477"/>
                <a:ext cx="240840" cy="156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BF7B943-C332-F9D1-1B67-F59313F2F03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587355" y="231477"/>
                  <a:ext cx="258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91C9871-4C5B-F75A-7F98-003EECD4345D}"/>
                    </a:ext>
                  </a:extLst>
                </p14:cNvPr>
                <p14:cNvContentPartPr/>
                <p14:nvPr/>
              </p14:nvContentPartPr>
              <p14:xfrm>
                <a:off x="6878955" y="286197"/>
                <a:ext cx="124560" cy="127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91C9871-4C5B-F75A-7F98-003EECD4345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69955" y="277557"/>
                  <a:ext cx="1422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ABC740E-2E26-658B-1B5B-5B48A96B813B}"/>
                    </a:ext>
                  </a:extLst>
                </p14:cNvPr>
                <p14:cNvContentPartPr/>
                <p14:nvPr/>
              </p14:nvContentPartPr>
              <p14:xfrm>
                <a:off x="7093155" y="275037"/>
                <a:ext cx="232920" cy="118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ABC740E-2E26-658B-1B5B-5B48A96B813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084155" y="266037"/>
                  <a:ext cx="2505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8BB8033-5FF9-5C63-7483-8D1F19E1E897}"/>
                    </a:ext>
                  </a:extLst>
                </p14:cNvPr>
                <p14:cNvContentPartPr/>
                <p14:nvPr/>
              </p14:nvContentPartPr>
              <p14:xfrm>
                <a:off x="7390515" y="273957"/>
                <a:ext cx="222840" cy="147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8BB8033-5FF9-5C63-7483-8D1F19E1E89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381875" y="264957"/>
                  <a:ext cx="240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3E0286-7156-AFCB-DC74-C790ACBA42C3}"/>
                    </a:ext>
                  </a:extLst>
                </p14:cNvPr>
                <p14:cNvContentPartPr/>
                <p14:nvPr/>
              </p14:nvContentPartPr>
              <p14:xfrm>
                <a:off x="7671315" y="312477"/>
                <a:ext cx="201960" cy="12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3E0286-7156-AFCB-DC74-C790ACBA42C3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62675" y="303837"/>
                  <a:ext cx="219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C12D27F-95F2-59C2-4CE9-05519E88F20E}"/>
                    </a:ext>
                  </a:extLst>
                </p14:cNvPr>
                <p14:cNvContentPartPr/>
                <p14:nvPr/>
              </p14:nvContentPartPr>
              <p14:xfrm>
                <a:off x="8161635" y="343077"/>
                <a:ext cx="188640" cy="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C12D27F-95F2-59C2-4CE9-05519E88F20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152635" y="334437"/>
                  <a:ext cx="20628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D829E6-5260-5495-09A7-CEAAF27B7C6B}"/>
                    </a:ext>
                  </a:extLst>
                </p14:cNvPr>
                <p14:cNvContentPartPr/>
                <p14:nvPr/>
              </p14:nvContentPartPr>
              <p14:xfrm>
                <a:off x="8244075" y="430557"/>
                <a:ext cx="148320" cy="1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D829E6-5260-5495-09A7-CEAAF27B7C6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235075" y="421557"/>
                  <a:ext cx="165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CEEF2D3-97A4-9B0F-4F79-238DE218C7C2}"/>
                    </a:ext>
                  </a:extLst>
                </p14:cNvPr>
                <p14:cNvContentPartPr/>
                <p14:nvPr/>
              </p14:nvContentPartPr>
              <p14:xfrm>
                <a:off x="8700555" y="194757"/>
                <a:ext cx="286200" cy="213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CEEF2D3-97A4-9B0F-4F79-238DE218C7C2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691915" y="185757"/>
                  <a:ext cx="3038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9AF637-9A5E-5DB9-AB63-F3B5ED794397}"/>
                    </a:ext>
                  </a:extLst>
                </p14:cNvPr>
                <p14:cNvContentPartPr/>
                <p14:nvPr/>
              </p14:nvContentPartPr>
              <p14:xfrm>
                <a:off x="8740515" y="293757"/>
                <a:ext cx="179640" cy="25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9AF637-9A5E-5DB9-AB63-F3B5ED79439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31515" y="284757"/>
                  <a:ext cx="197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2B3D1E-14B3-E127-C606-514DF9A3A5B8}"/>
                    </a:ext>
                  </a:extLst>
                </p14:cNvPr>
                <p14:cNvContentPartPr/>
                <p14:nvPr/>
              </p14:nvContentPartPr>
              <p14:xfrm>
                <a:off x="8774715" y="405717"/>
                <a:ext cx="165240" cy="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2B3D1E-14B3-E127-C606-514DF9A3A5B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766075" y="396717"/>
                  <a:ext cx="1828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801B94-448C-10BF-7D26-10BB304D1ABB}"/>
                    </a:ext>
                  </a:extLst>
                </p14:cNvPr>
                <p14:cNvContentPartPr/>
                <p14:nvPr/>
              </p14:nvContentPartPr>
              <p14:xfrm>
                <a:off x="9016635" y="290157"/>
                <a:ext cx="147960" cy="11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801B94-448C-10BF-7D26-10BB304D1AB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07635" y="281517"/>
                  <a:ext cx="165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4A6F25-FCD0-D1C0-7686-081CAB058C00}"/>
                    </a:ext>
                  </a:extLst>
                </p14:cNvPr>
                <p14:cNvContentPartPr/>
                <p14:nvPr/>
              </p14:nvContentPartPr>
              <p14:xfrm>
                <a:off x="9216795" y="290517"/>
                <a:ext cx="137160" cy="131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4A6F25-FCD0-D1C0-7686-081CAB058C0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208155" y="281517"/>
                  <a:ext cx="154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9E4C54-FAFE-E5EF-098B-E998E7D183DC}"/>
                    </a:ext>
                  </a:extLst>
                </p14:cNvPr>
                <p14:cNvContentPartPr/>
                <p14:nvPr/>
              </p14:nvContentPartPr>
              <p14:xfrm>
                <a:off x="9412995" y="298437"/>
                <a:ext cx="113400" cy="10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9E4C54-FAFE-E5EF-098B-E998E7D183D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403995" y="289797"/>
                  <a:ext cx="1310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6256901-75BC-D9E0-6999-C33181B4B2D6}"/>
                    </a:ext>
                  </a:extLst>
                </p14:cNvPr>
                <p14:cNvContentPartPr/>
                <p14:nvPr/>
              </p14:nvContentPartPr>
              <p14:xfrm>
                <a:off x="9541875" y="313917"/>
                <a:ext cx="111600" cy="288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6256901-75BC-D9E0-6999-C33181B4B2D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532875" y="304917"/>
                  <a:ext cx="1292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85C5E2-F036-13B0-32F8-08870B8A0B82}"/>
                    </a:ext>
                  </a:extLst>
                </p14:cNvPr>
                <p14:cNvContentPartPr/>
                <p14:nvPr/>
              </p14:nvContentPartPr>
              <p14:xfrm>
                <a:off x="9753195" y="350637"/>
                <a:ext cx="150840" cy="187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85C5E2-F036-13B0-32F8-08870B8A0B8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744195" y="341997"/>
                  <a:ext cx="1684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87FE709-E55B-0BFD-A1D3-B7A42B59603E}"/>
                    </a:ext>
                  </a:extLst>
                </p14:cNvPr>
                <p14:cNvContentPartPr/>
                <p14:nvPr/>
              </p14:nvContentPartPr>
              <p14:xfrm>
                <a:off x="8709195" y="662757"/>
                <a:ext cx="1328040" cy="52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87FE709-E55B-0BFD-A1D3-B7A42B59603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700195" y="653757"/>
                  <a:ext cx="13456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7A64EFF-754A-2213-8A37-F3CBF8D0D30A}"/>
                    </a:ext>
                  </a:extLst>
                </p14:cNvPr>
                <p14:cNvContentPartPr/>
                <p14:nvPr/>
              </p14:nvContentPartPr>
              <p14:xfrm>
                <a:off x="8803875" y="846357"/>
                <a:ext cx="151560" cy="230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7A64EFF-754A-2213-8A37-F3CBF8D0D30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795235" y="837357"/>
                  <a:ext cx="1692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797A463-C20A-2DAC-745D-57555DCB97D9}"/>
                    </a:ext>
                  </a:extLst>
                </p14:cNvPr>
                <p14:cNvContentPartPr/>
                <p14:nvPr/>
              </p14:nvContentPartPr>
              <p14:xfrm>
                <a:off x="8710275" y="966237"/>
                <a:ext cx="252720" cy="34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797A463-C20A-2DAC-745D-57555DCB97D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701275" y="957597"/>
                  <a:ext cx="2703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3C176B6-BA52-58FA-5EF3-FE0969920A8A}"/>
                    </a:ext>
                  </a:extLst>
                </p14:cNvPr>
                <p14:cNvContentPartPr/>
                <p14:nvPr/>
              </p14:nvContentPartPr>
              <p14:xfrm>
                <a:off x="9051195" y="882717"/>
                <a:ext cx="12600" cy="146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3C176B6-BA52-58FA-5EF3-FE0969920A8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042195" y="873717"/>
                  <a:ext cx="302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E447FCF-A13B-249A-BF40-2EE265B4A07D}"/>
                    </a:ext>
                  </a:extLst>
                </p14:cNvPr>
                <p14:cNvContentPartPr/>
                <p14:nvPr/>
              </p14:nvContentPartPr>
              <p14:xfrm>
                <a:off x="9149475" y="887397"/>
                <a:ext cx="521280" cy="175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E447FCF-A13B-249A-BF40-2EE265B4A07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140835" y="878397"/>
                  <a:ext cx="538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6B6F60A-853B-748D-8503-838F96618D22}"/>
                    </a:ext>
                  </a:extLst>
                </p14:cNvPr>
                <p14:cNvContentPartPr/>
                <p14:nvPr/>
              </p14:nvContentPartPr>
              <p14:xfrm>
                <a:off x="6789675" y="2045517"/>
                <a:ext cx="491760" cy="219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6B6F60A-853B-748D-8503-838F96618D2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781035" y="2036877"/>
                  <a:ext cx="5094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0D44AE3-2AF0-F756-3C64-7F77E9528F35}"/>
                    </a:ext>
                  </a:extLst>
                </p14:cNvPr>
                <p14:cNvContentPartPr/>
                <p14:nvPr/>
              </p14:nvContentPartPr>
              <p14:xfrm>
                <a:off x="7282155" y="2099517"/>
                <a:ext cx="313200" cy="202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0D44AE3-2AF0-F756-3C64-7F77E9528F3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73155" y="2090517"/>
                  <a:ext cx="33084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726CFA1-9260-5386-DA23-AE404262F11F}"/>
                    </a:ext>
                  </a:extLst>
                </p14:cNvPr>
                <p14:cNvContentPartPr/>
                <p14:nvPr/>
              </p14:nvContentPartPr>
              <p14:xfrm>
                <a:off x="5198115" y="1045077"/>
                <a:ext cx="27360" cy="357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726CFA1-9260-5386-DA23-AE404262F11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89475" y="1036077"/>
                  <a:ext cx="450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CF971D3-EAE8-0C3A-514E-5097CB9DB2B8}"/>
                    </a:ext>
                  </a:extLst>
                </p14:cNvPr>
                <p14:cNvContentPartPr/>
                <p14:nvPr/>
              </p14:nvContentPartPr>
              <p14:xfrm>
                <a:off x="5167515" y="1128237"/>
                <a:ext cx="195840" cy="253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CF971D3-EAE8-0C3A-514E-5097CB9DB2B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158875" y="1119237"/>
                  <a:ext cx="213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5DB0909-830C-D1F4-30FB-FC1885628BEC}"/>
                    </a:ext>
                  </a:extLst>
                </p14:cNvPr>
                <p14:cNvContentPartPr/>
                <p14:nvPr/>
              </p14:nvContentPartPr>
              <p14:xfrm>
                <a:off x="5401875" y="1110597"/>
                <a:ext cx="277920" cy="229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5DB0909-830C-D1F4-30FB-FC1885628BE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392875" y="1101597"/>
                  <a:ext cx="29556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56BA81D-9A59-68E4-7DDE-6624A2FCB555}"/>
                    </a:ext>
                  </a:extLst>
                </p14:cNvPr>
                <p14:cNvContentPartPr/>
                <p14:nvPr/>
              </p14:nvContentPartPr>
              <p14:xfrm>
                <a:off x="5815155" y="1220037"/>
                <a:ext cx="135000" cy="8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56BA81D-9A59-68E4-7DDE-6624A2FCB55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806515" y="1211397"/>
                  <a:ext cx="1526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ABC553-0BAB-C45A-E0AB-0F4090028EB1}"/>
                    </a:ext>
                  </a:extLst>
                </p14:cNvPr>
                <p14:cNvContentPartPr/>
                <p14:nvPr/>
              </p14:nvContentPartPr>
              <p14:xfrm>
                <a:off x="5803995" y="1288077"/>
                <a:ext cx="150480" cy="23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ABC553-0BAB-C45A-E0AB-0F4090028EB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794995" y="1279437"/>
                  <a:ext cx="168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CE7F3D0-364C-0849-F7A9-97904F777D3E}"/>
                    </a:ext>
                  </a:extLst>
                </p14:cNvPr>
                <p14:cNvContentPartPr/>
                <p14:nvPr/>
              </p14:nvContentPartPr>
              <p14:xfrm>
                <a:off x="6181275" y="1169637"/>
                <a:ext cx="25200" cy="186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CE7F3D0-364C-0849-F7A9-97904F777D3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172635" y="1160997"/>
                  <a:ext cx="42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8704825-3777-39DE-3726-0298A1425E1A}"/>
                    </a:ext>
                  </a:extLst>
                </p14:cNvPr>
                <p14:cNvContentPartPr/>
                <p14:nvPr/>
              </p14:nvContentPartPr>
              <p14:xfrm>
                <a:off x="6292875" y="1151277"/>
                <a:ext cx="116280" cy="218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8704825-3777-39DE-3726-0298A1425E1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284235" y="1142637"/>
                  <a:ext cx="133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B04D8B4A-A886-FD12-816A-D7B9D86ABD38}"/>
                    </a:ext>
                  </a:extLst>
                </p14:cNvPr>
                <p14:cNvContentPartPr/>
                <p14:nvPr/>
              </p14:nvContentPartPr>
              <p14:xfrm>
                <a:off x="6394755" y="1015197"/>
                <a:ext cx="108360" cy="122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B04D8B4A-A886-FD12-816A-D7B9D86ABD3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385755" y="1006197"/>
                  <a:ext cx="126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0E98CF8-CAAA-8755-0BFF-6024016C7DA3}"/>
                    </a:ext>
                  </a:extLst>
                </p14:cNvPr>
                <p14:cNvContentPartPr/>
                <p14:nvPr/>
              </p14:nvContentPartPr>
              <p14:xfrm>
                <a:off x="6647475" y="1123197"/>
                <a:ext cx="198360" cy="186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0E98CF8-CAAA-8755-0BFF-6024016C7DA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638475" y="1114557"/>
                  <a:ext cx="216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F703784-B4AF-1E20-3421-0399B32BC6EB}"/>
                    </a:ext>
                  </a:extLst>
                </p14:cNvPr>
                <p14:cNvContentPartPr/>
                <p14:nvPr/>
              </p14:nvContentPartPr>
              <p14:xfrm>
                <a:off x="5786715" y="1709277"/>
                <a:ext cx="183960" cy="3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F703784-B4AF-1E20-3421-0399B32BC6E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778075" y="1700277"/>
                  <a:ext cx="2016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46438A7-9706-6244-DFE7-406C42513315}"/>
                    </a:ext>
                  </a:extLst>
                </p14:cNvPr>
                <p14:cNvContentPartPr/>
                <p14:nvPr/>
              </p14:nvContentPartPr>
              <p14:xfrm>
                <a:off x="5797515" y="1791357"/>
                <a:ext cx="169560" cy="15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46438A7-9706-6244-DFE7-406C4251331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88515" y="1782717"/>
                  <a:ext cx="187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035FEC4-F29C-D410-B43C-2DF340A86349}"/>
                    </a:ext>
                  </a:extLst>
                </p14:cNvPr>
                <p14:cNvContentPartPr/>
                <p14:nvPr/>
              </p14:nvContentPartPr>
              <p14:xfrm>
                <a:off x="6200355" y="1670757"/>
                <a:ext cx="16920" cy="155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035FEC4-F29C-D410-B43C-2DF340A8634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191715" y="1661757"/>
                  <a:ext cx="345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E3B6CF-CD46-720A-3158-3719B16FE1D2}"/>
                    </a:ext>
                  </a:extLst>
                </p14:cNvPr>
                <p14:cNvContentPartPr/>
                <p14:nvPr/>
              </p14:nvContentPartPr>
              <p14:xfrm>
                <a:off x="6319515" y="1654197"/>
                <a:ext cx="108360" cy="175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E3B6CF-CD46-720A-3158-3719B16FE1D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10515" y="1645557"/>
                  <a:ext cx="126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ACE102F-B1F7-CB54-B4CA-BDF1341737EA}"/>
                    </a:ext>
                  </a:extLst>
                </p14:cNvPr>
                <p14:cNvContentPartPr/>
                <p14:nvPr/>
              </p14:nvContentPartPr>
              <p14:xfrm>
                <a:off x="6464235" y="1491117"/>
                <a:ext cx="105120" cy="141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ACE102F-B1F7-CB54-B4CA-BDF1341737E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455595" y="1482117"/>
                  <a:ext cx="122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6063221-219F-708E-D738-DA6A61DD742B}"/>
                    </a:ext>
                  </a:extLst>
                </p14:cNvPr>
                <p14:cNvContentPartPr/>
                <p14:nvPr/>
              </p14:nvContentPartPr>
              <p14:xfrm>
                <a:off x="6754395" y="1596597"/>
                <a:ext cx="156600" cy="173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6063221-219F-708E-D738-DA6A61DD742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745755" y="1587957"/>
                  <a:ext cx="174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949656B-9BBA-F1EE-4EAD-7291DE781690}"/>
                    </a:ext>
                  </a:extLst>
                </p14:cNvPr>
                <p14:cNvContentPartPr/>
                <p14:nvPr/>
              </p14:nvContentPartPr>
              <p14:xfrm>
                <a:off x="6730995" y="1567437"/>
                <a:ext cx="207000" cy="58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949656B-9BBA-F1EE-4EAD-7291DE78169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722355" y="1558437"/>
                  <a:ext cx="2246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88C37B-109F-BB62-DB5D-FD49165A3AFB}"/>
                    </a:ext>
                  </a:extLst>
                </p14:cNvPr>
                <p14:cNvContentPartPr/>
                <p14:nvPr/>
              </p14:nvContentPartPr>
              <p14:xfrm>
                <a:off x="6963195" y="1656717"/>
                <a:ext cx="86400" cy="100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88C37B-109F-BB62-DB5D-FD49165A3AF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54195" y="1647717"/>
                  <a:ext cx="104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99527CD-A65A-9555-9F45-D01FC842FDD3}"/>
                    </a:ext>
                  </a:extLst>
                </p14:cNvPr>
                <p14:cNvContentPartPr/>
                <p14:nvPr/>
              </p14:nvContentPartPr>
              <p14:xfrm>
                <a:off x="7079475" y="1487157"/>
                <a:ext cx="253440" cy="271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99527CD-A65A-9555-9F45-D01FC842FDD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70475" y="1478517"/>
                  <a:ext cx="2710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AB22E4D-C063-DE21-12D0-3FCC2BD70533}"/>
                    </a:ext>
                  </a:extLst>
                </p14:cNvPr>
                <p14:cNvContentPartPr/>
                <p14:nvPr/>
              </p14:nvContentPartPr>
              <p14:xfrm>
                <a:off x="7368555" y="1639077"/>
                <a:ext cx="195840" cy="113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AB22E4D-C063-DE21-12D0-3FCC2BD7053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359555" y="1630437"/>
                  <a:ext cx="213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5B4601C-B2B3-C7B7-9C38-8F624B2CC073}"/>
                    </a:ext>
                  </a:extLst>
                </p14:cNvPr>
                <p14:cNvContentPartPr/>
                <p14:nvPr/>
              </p14:nvContentPartPr>
              <p14:xfrm>
                <a:off x="7565115" y="1637637"/>
                <a:ext cx="222120" cy="230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5B4601C-B2B3-C7B7-9C38-8F624B2CC07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556115" y="1628637"/>
                  <a:ext cx="2397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1A26BC8-E08F-27CE-D8FF-267B9FB21377}"/>
                    </a:ext>
                  </a:extLst>
                </p14:cNvPr>
                <p14:cNvContentPartPr/>
                <p14:nvPr/>
              </p14:nvContentPartPr>
              <p14:xfrm>
                <a:off x="6684195" y="1895037"/>
                <a:ext cx="1190160" cy="4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1A26BC8-E08F-27CE-D8FF-267B9FB2137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675555" y="1886037"/>
                  <a:ext cx="1207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3F307B5-7A2E-837D-12A7-70219FB753E8}"/>
                    </a:ext>
                  </a:extLst>
                </p14:cNvPr>
                <p14:cNvContentPartPr/>
                <p14:nvPr/>
              </p14:nvContentPartPr>
              <p14:xfrm>
                <a:off x="5734515" y="546837"/>
                <a:ext cx="720720" cy="361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3F307B5-7A2E-837D-12A7-70219FB753E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725875" y="537837"/>
                  <a:ext cx="73836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6AF07B9-E7EF-D5B1-5A51-1EE2136915F1}"/>
                    </a:ext>
                  </a:extLst>
                </p14:cNvPr>
                <p14:cNvContentPartPr/>
                <p14:nvPr/>
              </p14:nvContentPartPr>
              <p14:xfrm>
                <a:off x="5719035" y="845637"/>
                <a:ext cx="141480" cy="136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6AF07B9-E7EF-D5B1-5A51-1EE2136915F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710035" y="836637"/>
                  <a:ext cx="159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CDE2A7A-7D85-2750-3A22-F46843503853}"/>
                    </a:ext>
                  </a:extLst>
                </p14:cNvPr>
                <p14:cNvContentPartPr/>
                <p14:nvPr/>
              </p14:nvContentPartPr>
              <p14:xfrm>
                <a:off x="6859155" y="544677"/>
                <a:ext cx="223920" cy="425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CDE2A7A-7D85-2750-3A22-F4684350385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850515" y="535677"/>
                  <a:ext cx="2415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94E6033-16E9-A250-4876-7E01606EF3D9}"/>
                    </a:ext>
                  </a:extLst>
                </p14:cNvPr>
                <p14:cNvContentPartPr/>
                <p14:nvPr/>
              </p14:nvContentPartPr>
              <p14:xfrm>
                <a:off x="6858075" y="871557"/>
                <a:ext cx="99360" cy="1335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94E6033-16E9-A250-4876-7E01606EF3D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849435" y="862557"/>
                  <a:ext cx="117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288286F-BC44-12E9-5498-CE35719F8366}"/>
                    </a:ext>
                  </a:extLst>
                </p14:cNvPr>
                <p14:cNvContentPartPr/>
                <p14:nvPr/>
              </p14:nvContentPartPr>
              <p14:xfrm>
                <a:off x="7269915" y="577797"/>
                <a:ext cx="278640" cy="9010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288286F-BC44-12E9-5498-CE35719F8366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261275" y="569157"/>
                  <a:ext cx="296280" cy="9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574AB44-596F-EBFD-5387-F448CEAC6B1C}"/>
                    </a:ext>
                  </a:extLst>
                </p14:cNvPr>
                <p14:cNvContentPartPr/>
                <p14:nvPr/>
              </p14:nvContentPartPr>
              <p14:xfrm>
                <a:off x="7236075" y="1345677"/>
                <a:ext cx="150120" cy="113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574AB44-596F-EBFD-5387-F448CEAC6B1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227435" y="1337037"/>
                  <a:ext cx="167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B013041-4F81-C4E1-B9AC-D7B62DC50FC6}"/>
                    </a:ext>
                  </a:extLst>
                </p14:cNvPr>
                <p14:cNvContentPartPr/>
                <p14:nvPr/>
              </p14:nvContentPartPr>
              <p14:xfrm>
                <a:off x="8673555" y="3949917"/>
                <a:ext cx="480240" cy="203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B013041-4F81-C4E1-B9AC-D7B62DC50FC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664915" y="3941277"/>
                  <a:ext cx="4978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9E92D5C-D1C6-A9B2-2A92-2AC59386FC2D}"/>
                    </a:ext>
                  </a:extLst>
                </p14:cNvPr>
                <p14:cNvContentPartPr/>
                <p14:nvPr/>
              </p14:nvContentPartPr>
              <p14:xfrm>
                <a:off x="9208155" y="3995277"/>
                <a:ext cx="201240" cy="140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9E92D5C-D1C6-A9B2-2A92-2AC59386FC2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199515" y="3986277"/>
                  <a:ext cx="218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43B57C6-27A0-A083-C6F5-EBE49B139CC7}"/>
                    </a:ext>
                  </a:extLst>
                </p14:cNvPr>
                <p14:cNvContentPartPr/>
                <p14:nvPr/>
              </p14:nvContentPartPr>
              <p14:xfrm>
                <a:off x="7771395" y="2609277"/>
                <a:ext cx="24480" cy="377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43B57C6-27A0-A083-C6F5-EBE49B139CC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762755" y="2600637"/>
                  <a:ext cx="4212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660AF72-1A81-4ED5-599D-454EB7C1DF51}"/>
                    </a:ext>
                  </a:extLst>
                </p14:cNvPr>
                <p14:cNvContentPartPr/>
                <p14:nvPr/>
              </p14:nvContentPartPr>
              <p14:xfrm>
                <a:off x="7740075" y="2650317"/>
                <a:ext cx="240480" cy="316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660AF72-1A81-4ED5-599D-454EB7C1DF5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31075" y="2641317"/>
                  <a:ext cx="25812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81F4603-87FF-AC63-B00E-7C4D176F736F}"/>
                    </a:ext>
                  </a:extLst>
                </p14:cNvPr>
                <p14:cNvContentPartPr/>
                <p14:nvPr/>
              </p14:nvContentPartPr>
              <p14:xfrm>
                <a:off x="8049315" y="2650677"/>
                <a:ext cx="277560" cy="282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81F4603-87FF-AC63-B00E-7C4D176F736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040315" y="2642037"/>
                  <a:ext cx="2952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42707A-FBCD-0D9F-D000-C7E4D8272855}"/>
                    </a:ext>
                  </a:extLst>
                </p14:cNvPr>
                <p14:cNvContentPartPr/>
                <p14:nvPr/>
              </p14:nvContentPartPr>
              <p14:xfrm>
                <a:off x="8515515" y="2793957"/>
                <a:ext cx="2880" cy="4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42707A-FBCD-0D9F-D000-C7E4D827285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506875" y="2785317"/>
                  <a:ext cx="2052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FB7B82F-E7F8-14F0-8A86-CA9468D06490}"/>
                    </a:ext>
                  </a:extLst>
                </p14:cNvPr>
                <p14:cNvContentPartPr/>
                <p14:nvPr/>
              </p14:nvContentPartPr>
              <p14:xfrm>
                <a:off x="8764995" y="2573277"/>
                <a:ext cx="137880" cy="351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FB7B82F-E7F8-14F0-8A86-CA9468D0649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756355" y="2564277"/>
                  <a:ext cx="15552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7D6ABD1-6C57-44E0-EDE3-EBE594655F73}"/>
                    </a:ext>
                  </a:extLst>
                </p14:cNvPr>
                <p14:cNvContentPartPr/>
                <p14:nvPr/>
              </p14:nvContentPartPr>
              <p14:xfrm>
                <a:off x="9015915" y="2760837"/>
                <a:ext cx="327600" cy="1350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7D6ABD1-6C57-44E0-EDE3-EBE594655F7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007275" y="2752197"/>
                  <a:ext cx="345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E34E3F6-BB0F-9C25-58BB-756369C7F8FE}"/>
                    </a:ext>
                  </a:extLst>
                </p14:cNvPr>
                <p14:cNvContentPartPr/>
                <p14:nvPr/>
              </p14:nvContentPartPr>
              <p14:xfrm>
                <a:off x="8479155" y="2761917"/>
                <a:ext cx="90360" cy="82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E34E3F6-BB0F-9C25-58BB-756369C7F8F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470155" y="2753277"/>
                  <a:ext cx="10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A829F68-B22F-4AFA-C509-3112B1E50164}"/>
                    </a:ext>
                  </a:extLst>
                </p14:cNvPr>
                <p14:cNvContentPartPr/>
                <p14:nvPr/>
              </p14:nvContentPartPr>
              <p14:xfrm>
                <a:off x="7571235" y="3351237"/>
                <a:ext cx="45720" cy="237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A829F68-B22F-4AFA-C509-3112B1E5016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562595" y="3342237"/>
                  <a:ext cx="633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806A615-2A9D-225B-5A06-DD729589AC6E}"/>
                    </a:ext>
                  </a:extLst>
                </p14:cNvPr>
                <p14:cNvContentPartPr/>
                <p14:nvPr/>
              </p14:nvContentPartPr>
              <p14:xfrm>
                <a:off x="7659075" y="3278877"/>
                <a:ext cx="172080" cy="258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806A615-2A9D-225B-5A06-DD729589AC6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650075" y="3269877"/>
                  <a:ext cx="189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6D62D75-C356-C607-0B8A-674C323E1984}"/>
                    </a:ext>
                  </a:extLst>
                </p14:cNvPr>
                <p14:cNvContentPartPr/>
                <p14:nvPr/>
              </p14:nvContentPartPr>
              <p14:xfrm>
                <a:off x="7835835" y="3310917"/>
                <a:ext cx="132840" cy="214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6D62D75-C356-C607-0B8A-674C323E198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826835" y="3301917"/>
                  <a:ext cx="150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C034084-4CC7-CD53-6C14-03672F6F5631}"/>
                    </a:ext>
                  </a:extLst>
                </p14:cNvPr>
                <p14:cNvContentPartPr/>
                <p14:nvPr/>
              </p14:nvContentPartPr>
              <p14:xfrm>
                <a:off x="7986675" y="3304437"/>
                <a:ext cx="186120" cy="215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C034084-4CC7-CD53-6C14-03672F6F563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978035" y="3295437"/>
                  <a:ext cx="203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D97A220-813E-EE85-EF70-E71B0166BCDE}"/>
                    </a:ext>
                  </a:extLst>
                </p14:cNvPr>
                <p14:cNvContentPartPr/>
                <p14:nvPr/>
              </p14:nvContentPartPr>
              <p14:xfrm>
                <a:off x="8375475" y="3414237"/>
                <a:ext cx="20160" cy="9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D97A220-813E-EE85-EF70-E71B0166BCDE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8366475" y="3405237"/>
                  <a:ext cx="3780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298CA9-A40D-4474-8D19-24E386A4FB23}"/>
                    </a:ext>
                  </a:extLst>
                </p14:cNvPr>
                <p14:cNvContentPartPr/>
                <p14:nvPr/>
              </p14:nvContentPartPr>
              <p14:xfrm>
                <a:off x="8614515" y="3336117"/>
                <a:ext cx="169560" cy="228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298CA9-A40D-4474-8D19-24E386A4FB2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8605515" y="3327477"/>
                  <a:ext cx="1872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545D288-4B4C-5B8B-C85F-F176E553D5D3}"/>
                    </a:ext>
                  </a:extLst>
                </p14:cNvPr>
                <p14:cNvContentPartPr/>
                <p14:nvPr/>
              </p14:nvContentPartPr>
              <p14:xfrm>
                <a:off x="8586435" y="3341517"/>
                <a:ext cx="294120" cy="17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545D288-4B4C-5B8B-C85F-F176E553D5D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577435" y="3332517"/>
                  <a:ext cx="3117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AFF9407-6C72-E000-47DA-4B29C8C6C753}"/>
                    </a:ext>
                  </a:extLst>
                </p14:cNvPr>
                <p14:cNvContentPartPr/>
                <p14:nvPr/>
              </p14:nvContentPartPr>
              <p14:xfrm>
                <a:off x="8837715" y="3403437"/>
                <a:ext cx="143640" cy="145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AFF9407-6C72-E000-47DA-4B29C8C6C75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828715" y="3394437"/>
                  <a:ext cx="161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720AB52-4606-6B61-D4BA-9F788962A55B}"/>
                    </a:ext>
                  </a:extLst>
                </p14:cNvPr>
                <p14:cNvContentPartPr/>
                <p14:nvPr/>
              </p14:nvContentPartPr>
              <p14:xfrm>
                <a:off x="9023115" y="3187077"/>
                <a:ext cx="340560" cy="3571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720AB52-4606-6B61-D4BA-9F788962A55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014475" y="3178437"/>
                  <a:ext cx="3582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5314060-0D79-4DEC-7F3C-054BE8AF1E29}"/>
                    </a:ext>
                  </a:extLst>
                </p14:cNvPr>
                <p14:cNvContentPartPr/>
                <p14:nvPr/>
              </p14:nvContentPartPr>
              <p14:xfrm>
                <a:off x="9340275" y="3386877"/>
                <a:ext cx="171360" cy="119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5314060-0D79-4DEC-7F3C-054BE8AF1E29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331635" y="3377877"/>
                  <a:ext cx="189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53464D0-4AEF-86A3-8489-A4D674FFB752}"/>
                    </a:ext>
                  </a:extLst>
                </p14:cNvPr>
                <p14:cNvContentPartPr/>
                <p14:nvPr/>
              </p14:nvContentPartPr>
              <p14:xfrm>
                <a:off x="9480315" y="3416397"/>
                <a:ext cx="266040" cy="1616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53464D0-4AEF-86A3-8489-A4D674FFB75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471315" y="3407757"/>
                  <a:ext cx="2836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2B2A43C-9A1A-F26B-E59F-4D4FE8D5D09B}"/>
                    </a:ext>
                  </a:extLst>
                </p14:cNvPr>
                <p14:cNvContentPartPr/>
                <p14:nvPr/>
              </p14:nvContentPartPr>
              <p14:xfrm>
                <a:off x="8500035" y="3753357"/>
                <a:ext cx="1177560" cy="52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2B2A43C-9A1A-F26B-E59F-4D4FE8D5D09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491035" y="3744357"/>
                  <a:ext cx="1195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0399864-9FE7-749D-9B49-B468DA89ADFD}"/>
                    </a:ext>
                  </a:extLst>
                </p14:cNvPr>
                <p14:cNvContentPartPr/>
                <p14:nvPr/>
              </p14:nvContentPartPr>
              <p14:xfrm>
                <a:off x="10012755" y="3757677"/>
                <a:ext cx="97200" cy="76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0399864-9FE7-749D-9B49-B468DA89ADF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004115" y="3748677"/>
                  <a:ext cx="114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E4C4FEB7-2E1B-27AC-93B0-C630D217E359}"/>
                    </a:ext>
                  </a:extLst>
                </p14:cNvPr>
                <p14:cNvContentPartPr/>
                <p14:nvPr/>
              </p14:nvContentPartPr>
              <p14:xfrm>
                <a:off x="10411995" y="3497397"/>
                <a:ext cx="187200" cy="208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E4C4FEB7-2E1B-27AC-93B0-C630D217E35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403355" y="3488397"/>
                  <a:ext cx="2048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E378199-447A-123B-4202-285736EB3622}"/>
                    </a:ext>
                  </a:extLst>
                </p14:cNvPr>
                <p14:cNvContentPartPr/>
                <p14:nvPr/>
              </p14:nvContentPartPr>
              <p14:xfrm>
                <a:off x="10654635" y="3517197"/>
                <a:ext cx="133560" cy="208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E378199-447A-123B-4202-285736EB362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0645995" y="3508197"/>
                  <a:ext cx="151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A44B82B-B9FC-64EC-CDAF-7B827201324B}"/>
                    </a:ext>
                  </a:extLst>
                </p14:cNvPr>
                <p14:cNvContentPartPr/>
                <p14:nvPr/>
              </p14:nvContentPartPr>
              <p14:xfrm>
                <a:off x="10841835" y="3546357"/>
                <a:ext cx="203760" cy="155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A44B82B-B9FC-64EC-CDAF-7B827201324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832835" y="3537717"/>
                  <a:ext cx="2214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8909CA1-D064-2524-77DF-536B90B5C21D}"/>
                    </a:ext>
                  </a:extLst>
                </p14:cNvPr>
                <p14:cNvContentPartPr/>
                <p14:nvPr/>
              </p14:nvContentPartPr>
              <p14:xfrm>
                <a:off x="11073315" y="3561117"/>
                <a:ext cx="192600" cy="157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8909CA1-D064-2524-77DF-536B90B5C21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064315" y="3552477"/>
                  <a:ext cx="210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A5495AB-B681-0AEF-45CF-0350D947EE04}"/>
                    </a:ext>
                  </a:extLst>
                </p14:cNvPr>
                <p14:cNvContentPartPr/>
                <p14:nvPr/>
              </p14:nvContentPartPr>
              <p14:xfrm>
                <a:off x="11346195" y="3592437"/>
                <a:ext cx="189360" cy="158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A5495AB-B681-0AEF-45CF-0350D947EE0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337555" y="3583797"/>
                  <a:ext cx="207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96EB810-69FD-33E0-A2EA-73E1CF8F707C}"/>
                    </a:ext>
                  </a:extLst>
                </p14:cNvPr>
                <p14:cNvContentPartPr/>
                <p14:nvPr/>
              </p14:nvContentPartPr>
              <p14:xfrm>
                <a:off x="9503355" y="2877477"/>
                <a:ext cx="1161720" cy="366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96EB810-69FD-33E0-A2EA-73E1CF8F707C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494355" y="2868837"/>
                  <a:ext cx="117936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65D3701-22A5-2F6F-B337-32153983C056}"/>
                    </a:ext>
                  </a:extLst>
                </p14:cNvPr>
                <p14:cNvContentPartPr/>
                <p14:nvPr/>
              </p14:nvContentPartPr>
              <p14:xfrm>
                <a:off x="10619355" y="3161877"/>
                <a:ext cx="162360" cy="164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65D3701-22A5-2F6F-B337-32153983C05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610715" y="3152877"/>
                  <a:ext cx="180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405797A-104C-2E15-E019-061C759C181F}"/>
                    </a:ext>
                  </a:extLst>
                </p14:cNvPr>
                <p14:cNvContentPartPr/>
                <p14:nvPr/>
              </p14:nvContentPartPr>
              <p14:xfrm>
                <a:off x="7465035" y="2496237"/>
                <a:ext cx="119160" cy="1072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405797A-104C-2E15-E019-061C759C181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56035" y="2487597"/>
                  <a:ext cx="136800" cy="10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C531058-CE93-0E5A-81D4-1AE829A2BE97}"/>
                    </a:ext>
                  </a:extLst>
                </p14:cNvPr>
                <p14:cNvContentPartPr/>
                <p14:nvPr/>
              </p14:nvContentPartPr>
              <p14:xfrm>
                <a:off x="7404915" y="2480757"/>
                <a:ext cx="4351320" cy="1906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C531058-CE93-0E5A-81D4-1AE829A2BE9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396275" y="2471757"/>
                  <a:ext cx="4368960" cy="19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B008464-341E-1A4B-E790-153F4FA81E2A}"/>
                    </a:ext>
                  </a:extLst>
                </p14:cNvPr>
                <p14:cNvContentPartPr/>
                <p14:nvPr/>
              </p14:nvContentPartPr>
              <p14:xfrm>
                <a:off x="8473395" y="2118597"/>
                <a:ext cx="162360" cy="303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B008464-341E-1A4B-E790-153F4FA81E2A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464755" y="2109957"/>
                  <a:ext cx="180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3789AB9-6373-DB8C-C3B2-B37177C3514A}"/>
                    </a:ext>
                  </a:extLst>
                </p14:cNvPr>
                <p14:cNvContentPartPr/>
                <p14:nvPr/>
              </p14:nvContentPartPr>
              <p14:xfrm>
                <a:off x="8483115" y="2319837"/>
                <a:ext cx="137520" cy="25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3789AB9-6373-DB8C-C3B2-B37177C3514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474115" y="2310837"/>
                  <a:ext cx="1551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172F307-3B21-2D5D-5EC6-65065C6DA8DD}"/>
                    </a:ext>
                  </a:extLst>
                </p14:cNvPr>
                <p14:cNvContentPartPr/>
                <p14:nvPr/>
              </p14:nvContentPartPr>
              <p14:xfrm>
                <a:off x="8694795" y="2298237"/>
                <a:ext cx="195120" cy="968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172F307-3B21-2D5D-5EC6-65065C6DA8D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685795" y="2289597"/>
                  <a:ext cx="212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9E5B06A-D086-07B5-8358-703482BD3D81}"/>
                    </a:ext>
                  </a:extLst>
                </p14:cNvPr>
                <p14:cNvContentPartPr/>
                <p14:nvPr/>
              </p14:nvContentPartPr>
              <p14:xfrm>
                <a:off x="9008355" y="2154957"/>
                <a:ext cx="26640" cy="217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9E5B06A-D086-07B5-8358-703482BD3D8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999355" y="2145957"/>
                  <a:ext cx="44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84C6519-3DBE-213F-EB14-02D87163A698}"/>
                    </a:ext>
                  </a:extLst>
                </p14:cNvPr>
                <p14:cNvContentPartPr/>
                <p14:nvPr/>
              </p14:nvContentPartPr>
              <p14:xfrm>
                <a:off x="8953995" y="2283837"/>
                <a:ext cx="171720" cy="136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84C6519-3DBE-213F-EB14-02D87163A69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8945355" y="2274837"/>
                  <a:ext cx="189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E73E9EB-A819-8830-60B3-74F3D5F33979}"/>
                    </a:ext>
                  </a:extLst>
                </p14:cNvPr>
                <p14:cNvContentPartPr/>
                <p14:nvPr/>
              </p14:nvContentPartPr>
              <p14:xfrm>
                <a:off x="9429195" y="2163957"/>
                <a:ext cx="312120" cy="469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E73E9EB-A819-8830-60B3-74F3D5F33979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9420195" y="2155317"/>
                  <a:ext cx="32976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167DA30-05F8-D98F-6A02-ACA99F1A43DB}"/>
                    </a:ext>
                  </a:extLst>
                </p14:cNvPr>
                <p14:cNvContentPartPr/>
                <p14:nvPr/>
              </p14:nvContentPartPr>
              <p14:xfrm>
                <a:off x="9909795" y="2204997"/>
                <a:ext cx="179640" cy="258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167DA30-05F8-D98F-6A02-ACA99F1A43DB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9901155" y="2195997"/>
                  <a:ext cx="197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0BD3F3D-8AB1-D376-3FF3-27A86EE0CDAB}"/>
                    </a:ext>
                  </a:extLst>
                </p14:cNvPr>
                <p14:cNvContentPartPr/>
                <p14:nvPr/>
              </p14:nvContentPartPr>
              <p14:xfrm>
                <a:off x="10078995" y="2325957"/>
                <a:ext cx="275040" cy="108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0BD3F3D-8AB1-D376-3FF3-27A86EE0CDA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0070355" y="2316957"/>
                  <a:ext cx="292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CA7A584-F552-D149-0A31-AA85A7BEFCEA}"/>
                    </a:ext>
                  </a:extLst>
                </p14:cNvPr>
                <p14:cNvContentPartPr/>
                <p14:nvPr/>
              </p14:nvContentPartPr>
              <p14:xfrm>
                <a:off x="10366275" y="2340357"/>
                <a:ext cx="226080" cy="236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CA7A584-F552-D149-0A31-AA85A7BEFCE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357635" y="2331717"/>
                  <a:ext cx="2437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15F9AA9-937C-D9B8-2C9B-9AAFAE795C6F}"/>
                    </a:ext>
                  </a:extLst>
                </p14:cNvPr>
                <p14:cNvContentPartPr/>
                <p14:nvPr/>
              </p14:nvContentPartPr>
              <p14:xfrm>
                <a:off x="10523235" y="2381397"/>
                <a:ext cx="277200" cy="450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15F9AA9-937C-D9B8-2C9B-9AAFAE795C6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514235" y="2372757"/>
                  <a:ext cx="29484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7460A0C-20E2-C00B-C039-2333FD161072}"/>
                    </a:ext>
                  </a:extLst>
                </p14:cNvPr>
                <p14:cNvContentPartPr/>
                <p14:nvPr/>
              </p14:nvContentPartPr>
              <p14:xfrm>
                <a:off x="4298115" y="1915917"/>
                <a:ext cx="6840" cy="187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7460A0C-20E2-C00B-C039-2333FD161072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289475" y="1906917"/>
                  <a:ext cx="244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5777BD0-BF56-E2BE-1CE2-140E928BF930}"/>
                    </a:ext>
                  </a:extLst>
                </p14:cNvPr>
                <p14:cNvContentPartPr/>
                <p14:nvPr/>
              </p14:nvContentPartPr>
              <p14:xfrm>
                <a:off x="4445715" y="1911237"/>
                <a:ext cx="105840" cy="171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5777BD0-BF56-E2BE-1CE2-140E928BF930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4436715" y="1902597"/>
                  <a:ext cx="123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BC772F3-CE6E-753C-135D-579A33CBFAEE}"/>
                    </a:ext>
                  </a:extLst>
                </p14:cNvPr>
                <p14:cNvContentPartPr/>
                <p14:nvPr/>
              </p14:nvContentPartPr>
              <p14:xfrm>
                <a:off x="4584315" y="1992237"/>
                <a:ext cx="120600" cy="87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BC772F3-CE6E-753C-135D-579A33CBFAE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4575675" y="1983597"/>
                  <a:ext cx="138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81EA6ED5-569C-6BBD-A929-90895E4EE164}"/>
                    </a:ext>
                  </a:extLst>
                </p14:cNvPr>
                <p14:cNvContentPartPr/>
                <p14:nvPr/>
              </p14:nvContentPartPr>
              <p14:xfrm>
                <a:off x="4766835" y="1984317"/>
                <a:ext cx="127800" cy="167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81EA6ED5-569C-6BBD-A929-90895E4EE16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758195" y="1975317"/>
                  <a:ext cx="145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AD9BC92-53CF-BBC5-DE63-5AE6E49A5CF7}"/>
                    </a:ext>
                  </a:extLst>
                </p14:cNvPr>
                <p14:cNvContentPartPr/>
                <p14:nvPr/>
              </p14:nvContentPartPr>
              <p14:xfrm>
                <a:off x="4295955" y="2263317"/>
                <a:ext cx="580320" cy="158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AD9BC92-53CF-BBC5-DE63-5AE6E49A5CF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286955" y="2254677"/>
                  <a:ext cx="597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531BA50-6E77-7168-AC85-37E182C3CB4B}"/>
                    </a:ext>
                  </a:extLst>
                </p14:cNvPr>
                <p14:cNvContentPartPr/>
                <p14:nvPr/>
              </p14:nvContentPartPr>
              <p14:xfrm>
                <a:off x="4378395" y="2371317"/>
                <a:ext cx="158760" cy="1180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531BA50-6E77-7168-AC85-37E182C3CB4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369755" y="2362677"/>
                  <a:ext cx="176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464A829-87D4-0E71-D072-A57F2C43F84A}"/>
                    </a:ext>
                  </a:extLst>
                </p14:cNvPr>
                <p14:cNvContentPartPr/>
                <p14:nvPr/>
              </p14:nvContentPartPr>
              <p14:xfrm>
                <a:off x="4587915" y="2404797"/>
                <a:ext cx="142560" cy="56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464A829-87D4-0E71-D072-A57F2C43F84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578915" y="2395797"/>
                  <a:ext cx="1602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E43D848-98C4-B5C7-E647-5D96889657CF}"/>
                    </a:ext>
                  </a:extLst>
                </p14:cNvPr>
                <p14:cNvContentPartPr/>
                <p14:nvPr/>
              </p14:nvContentPartPr>
              <p14:xfrm>
                <a:off x="4682595" y="2378517"/>
                <a:ext cx="75600" cy="1288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E43D848-98C4-B5C7-E647-5D96889657C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673595" y="2369517"/>
                  <a:ext cx="93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19402AD3-8149-769E-1B23-6D55B9FCAFB5}"/>
                    </a:ext>
                  </a:extLst>
                </p14:cNvPr>
                <p14:cNvContentPartPr/>
                <p14:nvPr/>
              </p14:nvContentPartPr>
              <p14:xfrm>
                <a:off x="4861155" y="2370597"/>
                <a:ext cx="12456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19402AD3-8149-769E-1B23-6D55B9FCAFB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852515" y="2361957"/>
                  <a:ext cx="14220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8E117CC-23E8-9A88-7951-F02CFE52C59B}"/>
                    </a:ext>
                  </a:extLst>
                </p14:cNvPr>
                <p14:cNvContentPartPr/>
                <p14:nvPr/>
              </p14:nvContentPartPr>
              <p14:xfrm>
                <a:off x="5072115" y="2406597"/>
                <a:ext cx="87120" cy="67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8E117CC-23E8-9A88-7951-F02CFE52C59B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5063475" y="2397957"/>
                  <a:ext cx="10476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56CB468-777A-1C77-FB75-51211EE783EE}"/>
                    </a:ext>
                  </a:extLst>
                </p14:cNvPr>
                <p14:cNvContentPartPr/>
                <p14:nvPr/>
              </p14:nvContentPartPr>
              <p14:xfrm>
                <a:off x="5143395" y="2402997"/>
                <a:ext cx="138960" cy="102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56CB468-777A-1C77-FB75-51211EE783E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134395" y="2394357"/>
                  <a:ext cx="156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F5F4FF3-2A6B-4EA9-3F7B-C7F9349457F9}"/>
                    </a:ext>
                  </a:extLst>
                </p14:cNvPr>
                <p14:cNvContentPartPr/>
                <p14:nvPr/>
              </p14:nvContentPartPr>
              <p14:xfrm>
                <a:off x="5357235" y="2176917"/>
                <a:ext cx="204480" cy="673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F5F4FF3-2A6B-4EA9-3F7B-C7F9349457F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348235" y="2168277"/>
                  <a:ext cx="2221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4A9A85A-5934-64D1-9FA9-63F5F4E34B08}"/>
                    </a:ext>
                  </a:extLst>
                </p14:cNvPr>
                <p14:cNvContentPartPr/>
                <p14:nvPr/>
              </p14:nvContentPartPr>
              <p14:xfrm>
                <a:off x="5369115" y="2291037"/>
                <a:ext cx="207720" cy="38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4A9A85A-5934-64D1-9FA9-63F5F4E34B0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360115" y="2282397"/>
                  <a:ext cx="225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9C89CF5-A40A-AE4A-B007-038A1AD09555}"/>
                    </a:ext>
                  </a:extLst>
                </p14:cNvPr>
                <p14:cNvContentPartPr/>
                <p14:nvPr/>
              </p14:nvContentPartPr>
              <p14:xfrm>
                <a:off x="5729835" y="2151357"/>
                <a:ext cx="12600" cy="201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9C89CF5-A40A-AE4A-B007-038A1AD0955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720835" y="2142717"/>
                  <a:ext cx="302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73C6D74-4B69-4916-02F3-04F7059BA383}"/>
                    </a:ext>
                  </a:extLst>
                </p14:cNvPr>
                <p14:cNvContentPartPr/>
                <p14:nvPr/>
              </p14:nvContentPartPr>
              <p14:xfrm>
                <a:off x="5811915" y="2303997"/>
                <a:ext cx="360" cy="1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73C6D74-4B69-4916-02F3-04F7059BA38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803275" y="229535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2CB8024-F678-0564-6FB6-9F822DB8D026}"/>
                    </a:ext>
                  </a:extLst>
                </p14:cNvPr>
                <p14:cNvContentPartPr/>
                <p14:nvPr/>
              </p14:nvContentPartPr>
              <p14:xfrm>
                <a:off x="5881395" y="2149557"/>
                <a:ext cx="11880" cy="192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2CB8024-F678-0564-6FB6-9F822DB8D02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872395" y="2140557"/>
                  <a:ext cx="295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6BA957E-07D7-CA15-8738-F565F2DF0D50}"/>
                    </a:ext>
                  </a:extLst>
                </p14:cNvPr>
                <p14:cNvContentPartPr/>
                <p14:nvPr/>
              </p14:nvContentPartPr>
              <p14:xfrm>
                <a:off x="5944035" y="2175837"/>
                <a:ext cx="88560" cy="2084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6BA957E-07D7-CA15-8738-F565F2DF0D5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935395" y="2167197"/>
                  <a:ext cx="106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81C5F39-8042-981F-DA40-6BD117576E7E}"/>
                    </a:ext>
                  </a:extLst>
                </p14:cNvPr>
                <p14:cNvContentPartPr/>
                <p14:nvPr/>
              </p14:nvContentPartPr>
              <p14:xfrm>
                <a:off x="6139875" y="2180157"/>
                <a:ext cx="18360" cy="220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81C5F39-8042-981F-DA40-6BD117576E7E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130875" y="2171157"/>
                  <a:ext cx="36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352D688-84D7-245B-34EF-256EC0F46000}"/>
                    </a:ext>
                  </a:extLst>
                </p14:cNvPr>
                <p14:cNvContentPartPr/>
                <p14:nvPr/>
              </p14:nvContentPartPr>
              <p14:xfrm>
                <a:off x="6163635" y="2284917"/>
                <a:ext cx="90720" cy="108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352D688-84D7-245B-34EF-256EC0F4600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154635" y="2276277"/>
                  <a:ext cx="108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B2A93364-030A-484D-583A-2BF13B2546EC}"/>
                    </a:ext>
                  </a:extLst>
                </p14:cNvPr>
                <p14:cNvContentPartPr/>
                <p14:nvPr/>
              </p14:nvContentPartPr>
              <p14:xfrm>
                <a:off x="6294315" y="2251077"/>
                <a:ext cx="150120" cy="131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B2A93364-030A-484D-583A-2BF13B2546EC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285675" y="2242437"/>
                  <a:ext cx="167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7445DC2-F39E-059D-84DC-DC678EAE5C40}"/>
                    </a:ext>
                  </a:extLst>
                </p14:cNvPr>
                <p14:cNvContentPartPr/>
                <p14:nvPr/>
              </p14:nvContentPartPr>
              <p14:xfrm>
                <a:off x="5747475" y="2494077"/>
                <a:ext cx="880200" cy="74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7445DC2-F39E-059D-84DC-DC678EAE5C4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738475" y="2485077"/>
                  <a:ext cx="89784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952FE112-268F-3785-447B-2B404F90532B}"/>
              </a:ext>
            </a:extLst>
          </p:cNvPr>
          <p:cNvGrpSpPr/>
          <p:nvPr/>
        </p:nvGrpSpPr>
        <p:grpSpPr>
          <a:xfrm>
            <a:off x="371955" y="3538077"/>
            <a:ext cx="455040" cy="330120"/>
            <a:chOff x="371955" y="3538077"/>
            <a:chExt cx="45504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5D168E0-9D68-75EF-4F1D-0A447E5F9416}"/>
                    </a:ext>
                  </a:extLst>
                </p14:cNvPr>
                <p14:cNvContentPartPr/>
                <p14:nvPr/>
              </p14:nvContentPartPr>
              <p14:xfrm>
                <a:off x="371955" y="3538077"/>
                <a:ext cx="17280" cy="3175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5D168E0-9D68-75EF-4F1D-0A447E5F9416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62955" y="3529077"/>
                  <a:ext cx="349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3640E4D-5FE0-7D20-3894-8AED6CA8603F}"/>
                    </a:ext>
                  </a:extLst>
                </p14:cNvPr>
                <p14:cNvContentPartPr/>
                <p14:nvPr/>
              </p14:nvContentPartPr>
              <p14:xfrm>
                <a:off x="460875" y="3787197"/>
                <a:ext cx="7560" cy="381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3640E4D-5FE0-7D20-3894-8AED6CA8603F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51875" y="3778557"/>
                  <a:ext cx="252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90ACC11-4712-DF1B-6B3F-09549974ECC7}"/>
                    </a:ext>
                  </a:extLst>
                </p14:cNvPr>
                <p14:cNvContentPartPr/>
                <p14:nvPr/>
              </p14:nvContentPartPr>
              <p14:xfrm>
                <a:off x="585795" y="3586677"/>
                <a:ext cx="26640" cy="2620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90ACC11-4712-DF1B-6B3F-09549974ECC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76795" y="3577677"/>
                  <a:ext cx="442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C70FF0D2-8733-3242-217A-2EEA4C909FA1}"/>
                    </a:ext>
                  </a:extLst>
                </p14:cNvPr>
                <p14:cNvContentPartPr/>
                <p14:nvPr/>
              </p14:nvContentPartPr>
              <p14:xfrm>
                <a:off x="672555" y="3603597"/>
                <a:ext cx="154440" cy="2646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C70FF0D2-8733-3242-217A-2EEA4C909FA1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63915" y="3594957"/>
                  <a:ext cx="172080" cy="28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BF73D6D4-890C-5A95-4158-F878385DC68B}"/>
              </a:ext>
            </a:extLst>
          </p:cNvPr>
          <p:cNvGrpSpPr/>
          <p:nvPr/>
        </p:nvGrpSpPr>
        <p:grpSpPr>
          <a:xfrm>
            <a:off x="4287675" y="3291477"/>
            <a:ext cx="1436040" cy="1449720"/>
            <a:chOff x="4287675" y="3291477"/>
            <a:chExt cx="1436040" cy="14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A2D3C02-8374-2228-1232-B1E96432EB00}"/>
                    </a:ext>
                  </a:extLst>
                </p14:cNvPr>
                <p14:cNvContentPartPr/>
                <p14:nvPr/>
              </p14:nvContentPartPr>
              <p14:xfrm>
                <a:off x="4287675" y="3466797"/>
                <a:ext cx="245520" cy="1148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A2D3C02-8374-2228-1232-B1E96432EB0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279035" y="3458157"/>
                  <a:ext cx="263160" cy="11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AC729D6-3AFE-EB22-93B8-2B8307C4F24D}"/>
                    </a:ext>
                  </a:extLst>
                </p14:cNvPr>
                <p14:cNvContentPartPr/>
                <p14:nvPr/>
              </p14:nvContentPartPr>
              <p14:xfrm>
                <a:off x="4555155" y="4114077"/>
                <a:ext cx="12960" cy="2916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AC729D6-3AFE-EB22-93B8-2B8307C4F24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546155" y="4105437"/>
                  <a:ext cx="306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476AB0CE-6B62-718A-11F1-AC726A8BA130}"/>
                    </a:ext>
                  </a:extLst>
                </p14:cNvPr>
                <p14:cNvContentPartPr/>
                <p14:nvPr/>
              </p14:nvContentPartPr>
              <p14:xfrm>
                <a:off x="4731555" y="4117317"/>
                <a:ext cx="34200" cy="315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476AB0CE-6B62-718A-11F1-AC726A8BA130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722555" y="4108677"/>
                  <a:ext cx="518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C0B40C5-1343-7FE0-E57E-A5E9F87B5A57}"/>
                    </a:ext>
                  </a:extLst>
                </p14:cNvPr>
                <p14:cNvContentPartPr/>
                <p14:nvPr/>
              </p14:nvContentPartPr>
              <p14:xfrm>
                <a:off x="4778355" y="4165917"/>
                <a:ext cx="249120" cy="2145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C0B40C5-1343-7FE0-E57E-A5E9F87B5A5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769715" y="4157277"/>
                  <a:ext cx="266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4DE649B-5798-F829-654D-409C90CAEC5A}"/>
                    </a:ext>
                  </a:extLst>
                </p14:cNvPr>
                <p14:cNvContentPartPr/>
                <p14:nvPr/>
              </p14:nvContentPartPr>
              <p14:xfrm>
                <a:off x="4373355" y="3905277"/>
                <a:ext cx="827280" cy="352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4DE649B-5798-F829-654D-409C90CAEC5A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364715" y="3896637"/>
                  <a:ext cx="8449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A818B64-0764-9FF9-318F-B7DB19D5D66C}"/>
                    </a:ext>
                  </a:extLst>
                </p14:cNvPr>
                <p14:cNvContentPartPr/>
                <p14:nvPr/>
              </p14:nvContentPartPr>
              <p14:xfrm>
                <a:off x="4595115" y="3453117"/>
                <a:ext cx="74160" cy="205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A818B64-0764-9FF9-318F-B7DB19D5D66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586475" y="3444117"/>
                  <a:ext cx="91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5EE1429-A40F-CED0-1F15-39BA6343E65D}"/>
                    </a:ext>
                  </a:extLst>
                </p14:cNvPr>
                <p14:cNvContentPartPr/>
                <p14:nvPr/>
              </p14:nvContentPartPr>
              <p14:xfrm>
                <a:off x="4697715" y="3466077"/>
                <a:ext cx="162720" cy="200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5EE1429-A40F-CED0-1F15-39BA6343E65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689075" y="3457077"/>
                  <a:ext cx="18036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E46DB29-AE6F-013E-3B20-A3FEDED6590A}"/>
                    </a:ext>
                  </a:extLst>
                </p14:cNvPr>
                <p14:cNvContentPartPr/>
                <p14:nvPr/>
              </p14:nvContentPartPr>
              <p14:xfrm>
                <a:off x="4936035" y="3461757"/>
                <a:ext cx="186840" cy="182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E46DB29-AE6F-013E-3B20-A3FEDED6590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927035" y="3452757"/>
                  <a:ext cx="2044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E9AA6D8-0EFA-EEC5-4F27-8DD5CF00D1AB}"/>
                    </a:ext>
                  </a:extLst>
                </p14:cNvPr>
                <p14:cNvContentPartPr/>
                <p14:nvPr/>
              </p14:nvContentPartPr>
              <p14:xfrm>
                <a:off x="5187315" y="3462117"/>
                <a:ext cx="203760" cy="1897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E9AA6D8-0EFA-EEC5-4F27-8DD5CF00D1A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178675" y="3453477"/>
                  <a:ext cx="221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A26B0AD-E6D5-3728-0F0F-29B7A4B90699}"/>
                    </a:ext>
                  </a:extLst>
                </p14:cNvPr>
                <p14:cNvContentPartPr/>
                <p14:nvPr/>
              </p14:nvContentPartPr>
              <p14:xfrm>
                <a:off x="5379195" y="3291477"/>
                <a:ext cx="344520" cy="1449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A26B0AD-E6D5-3728-0F0F-29B7A4B9069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370195" y="3282477"/>
                  <a:ext cx="362160" cy="14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3E7C990-27E0-6263-CB99-6C28439661F0}"/>
                    </a:ext>
                  </a:extLst>
                </p14:cNvPr>
                <p14:cNvContentPartPr/>
                <p14:nvPr/>
              </p14:nvContentPartPr>
              <p14:xfrm>
                <a:off x="4712475" y="4226757"/>
                <a:ext cx="268920" cy="174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3E7C990-27E0-6263-CB99-6C28439661F0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703835" y="4217757"/>
                  <a:ext cx="2865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8535D80D-7A5B-8F22-91F7-4CDBE5E1830F}"/>
              </a:ext>
            </a:extLst>
          </p:cNvPr>
          <p:cNvGrpSpPr/>
          <p:nvPr/>
        </p:nvGrpSpPr>
        <p:grpSpPr>
          <a:xfrm>
            <a:off x="1122555" y="3007077"/>
            <a:ext cx="936000" cy="975600"/>
            <a:chOff x="1122555" y="3007077"/>
            <a:chExt cx="936000" cy="97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BC5C913-F45C-81F0-5BDC-93A2D3BD5C9B}"/>
                    </a:ext>
                  </a:extLst>
                </p14:cNvPr>
                <p14:cNvContentPartPr/>
                <p14:nvPr/>
              </p14:nvContentPartPr>
              <p14:xfrm>
                <a:off x="1977555" y="3889437"/>
                <a:ext cx="81000" cy="558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BC5C913-F45C-81F0-5BDC-93A2D3BD5C9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968915" y="3880797"/>
                  <a:ext cx="98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21B2C90-0118-453E-4648-DC3254092D61}"/>
                    </a:ext>
                  </a:extLst>
                </p14:cNvPr>
                <p14:cNvContentPartPr/>
                <p14:nvPr/>
              </p14:nvContentPartPr>
              <p14:xfrm>
                <a:off x="1122555" y="3612597"/>
                <a:ext cx="39600" cy="3060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21B2C90-0118-453E-4648-DC3254092D6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113915" y="3603957"/>
                  <a:ext cx="572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6C9F8CE-6B1F-76D4-D844-B34864F9CA31}"/>
                    </a:ext>
                  </a:extLst>
                </p14:cNvPr>
                <p14:cNvContentPartPr/>
                <p14:nvPr/>
              </p14:nvContentPartPr>
              <p14:xfrm>
                <a:off x="1151355" y="3714117"/>
                <a:ext cx="223920" cy="25380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6C9F8CE-6B1F-76D4-D844-B34864F9CA31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1142715" y="3705117"/>
                  <a:ext cx="241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21251DA-CA35-C3FB-BE98-3F1C9270B5F5}"/>
                    </a:ext>
                  </a:extLst>
                </p14:cNvPr>
                <p14:cNvContentPartPr/>
                <p14:nvPr/>
              </p14:nvContentPartPr>
              <p14:xfrm>
                <a:off x="1403355" y="3617997"/>
                <a:ext cx="264240" cy="300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21251DA-CA35-C3FB-BE98-3F1C9270B5F5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1394355" y="3608997"/>
                  <a:ext cx="2818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34DCDA7A-451F-FE7D-D82E-60384A1503BE}"/>
                    </a:ext>
                  </a:extLst>
                </p14:cNvPr>
                <p14:cNvContentPartPr/>
                <p14:nvPr/>
              </p14:nvContentPartPr>
              <p14:xfrm>
                <a:off x="1247115" y="3007077"/>
                <a:ext cx="444600" cy="501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34DCDA7A-451F-FE7D-D82E-60384A1503BE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238475" y="2998437"/>
                  <a:ext cx="4622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F0201933-21A0-9A82-9AC1-BC7144226EA2}"/>
                    </a:ext>
                  </a:extLst>
                </p14:cNvPr>
                <p14:cNvContentPartPr/>
                <p14:nvPr/>
              </p14:nvContentPartPr>
              <p14:xfrm>
                <a:off x="1216515" y="3390477"/>
                <a:ext cx="123840" cy="1249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F0201933-21A0-9A82-9AC1-BC7144226EA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207875" y="3381837"/>
                  <a:ext cx="141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76EC3BF-16B0-E7A9-3EEF-2C883431D8EE}"/>
                    </a:ext>
                  </a:extLst>
                </p14:cNvPr>
                <p14:cNvContentPartPr/>
                <p14:nvPr/>
              </p14:nvContentPartPr>
              <p14:xfrm>
                <a:off x="1123635" y="3739317"/>
                <a:ext cx="144720" cy="127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76EC3BF-16B0-E7A9-3EEF-2C883431D8E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114635" y="3730677"/>
                  <a:ext cx="162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E6DBBEA-2DCD-3D53-83E6-5E7306022167}"/>
                    </a:ext>
                  </a:extLst>
                </p14:cNvPr>
                <p14:cNvContentPartPr/>
                <p14:nvPr/>
              </p14:nvContentPartPr>
              <p14:xfrm>
                <a:off x="1471395" y="3630237"/>
                <a:ext cx="402120" cy="352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E6DBBEA-2DCD-3D53-83E6-5E7306022167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462755" y="3621237"/>
                  <a:ext cx="419760" cy="37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21CA495-29BF-E3A9-EC7E-E9E9101CF4AA}"/>
              </a:ext>
            </a:extLst>
          </p:cNvPr>
          <p:cNvGrpSpPr/>
          <p:nvPr/>
        </p:nvGrpSpPr>
        <p:grpSpPr>
          <a:xfrm>
            <a:off x="2412075" y="3455997"/>
            <a:ext cx="1823400" cy="1088640"/>
            <a:chOff x="2412075" y="3455997"/>
            <a:chExt cx="1823400" cy="10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3905925-C8C8-0E55-1B4B-316A6B3F0B7C}"/>
                    </a:ext>
                  </a:extLst>
                </p14:cNvPr>
                <p14:cNvContentPartPr/>
                <p14:nvPr/>
              </p14:nvContentPartPr>
              <p14:xfrm>
                <a:off x="2412075" y="3578397"/>
                <a:ext cx="188280" cy="918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3905925-C8C8-0E55-1B4B-316A6B3F0B7C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403435" y="3569757"/>
                  <a:ext cx="20592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2D2D2BC1-B55D-AB9E-8398-6B01D6B009FF}"/>
                    </a:ext>
                  </a:extLst>
                </p14:cNvPr>
                <p14:cNvContentPartPr/>
                <p14:nvPr/>
              </p14:nvContentPartPr>
              <p14:xfrm>
                <a:off x="2760915" y="3549957"/>
                <a:ext cx="7920" cy="315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2D2D2BC1-B55D-AB9E-8398-6B01D6B009FF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751915" y="3540957"/>
                  <a:ext cx="255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E115B450-E544-8481-1411-C364FE63A90E}"/>
                    </a:ext>
                  </a:extLst>
                </p14:cNvPr>
                <p14:cNvContentPartPr/>
                <p14:nvPr/>
              </p14:nvContentPartPr>
              <p14:xfrm>
                <a:off x="3035955" y="3558237"/>
                <a:ext cx="163440" cy="264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E115B450-E544-8481-1411-C364FE63A90E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027315" y="3549237"/>
                  <a:ext cx="181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1D9FB97-8AC3-9998-A5C1-4F313484EFE3}"/>
                    </a:ext>
                  </a:extLst>
                </p14:cNvPr>
                <p14:cNvContentPartPr/>
                <p14:nvPr/>
              </p14:nvContentPartPr>
              <p14:xfrm>
                <a:off x="3281115" y="3756597"/>
                <a:ext cx="12600" cy="1965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1D9FB97-8AC3-9998-A5C1-4F313484EFE3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272475" y="3747957"/>
                  <a:ext cx="30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D7888331-7F4F-FF26-BD86-B8B9E4B9297D}"/>
                    </a:ext>
                  </a:extLst>
                </p14:cNvPr>
                <p14:cNvContentPartPr/>
                <p14:nvPr/>
              </p14:nvContentPartPr>
              <p14:xfrm>
                <a:off x="3266715" y="3722037"/>
                <a:ext cx="117000" cy="93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D7888331-7F4F-FF26-BD86-B8B9E4B9297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258075" y="3713037"/>
                  <a:ext cx="134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BA1B538-FBBC-1D82-578C-2C56AB4E2959}"/>
                    </a:ext>
                  </a:extLst>
                </p14:cNvPr>
                <p14:cNvContentPartPr/>
                <p14:nvPr/>
              </p14:nvContentPartPr>
              <p14:xfrm>
                <a:off x="2667315" y="3942717"/>
                <a:ext cx="1006200" cy="26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BA1B538-FBBC-1D82-578C-2C56AB4E295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658315" y="3934077"/>
                  <a:ext cx="1023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0D5D38D-38EA-D7E0-43C3-FD13CDC40D94}"/>
                    </a:ext>
                  </a:extLst>
                </p14:cNvPr>
                <p14:cNvContentPartPr/>
                <p14:nvPr/>
              </p14:nvContentPartPr>
              <p14:xfrm>
                <a:off x="2803035" y="4163037"/>
                <a:ext cx="307800" cy="2516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0D5D38D-38EA-D7E0-43C3-FD13CDC40D94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794035" y="4154397"/>
                  <a:ext cx="3254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1697800-BD07-DC67-577B-D9CA19C53603}"/>
                    </a:ext>
                  </a:extLst>
                </p14:cNvPr>
                <p14:cNvContentPartPr/>
                <p14:nvPr/>
              </p14:nvContentPartPr>
              <p14:xfrm>
                <a:off x="3111195" y="4207317"/>
                <a:ext cx="219960" cy="1252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1697800-BD07-DC67-577B-D9CA19C5360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102195" y="4198317"/>
                  <a:ext cx="237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416F291-1443-E366-4555-030609D97327}"/>
                    </a:ext>
                  </a:extLst>
                </p14:cNvPr>
                <p14:cNvContentPartPr/>
                <p14:nvPr/>
              </p14:nvContentPartPr>
              <p14:xfrm>
                <a:off x="3198675" y="4183197"/>
                <a:ext cx="187920" cy="250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416F291-1443-E366-4555-030609D9732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189675" y="4174557"/>
                  <a:ext cx="2055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C3FA4D9B-B7A9-DE57-7017-DB7EA0B66468}"/>
                    </a:ext>
                  </a:extLst>
                </p14:cNvPr>
                <p14:cNvContentPartPr/>
                <p14:nvPr/>
              </p14:nvContentPartPr>
              <p14:xfrm>
                <a:off x="3310275" y="4188237"/>
                <a:ext cx="216720" cy="266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C3FA4D9B-B7A9-DE57-7017-DB7EA0B6646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301275" y="4179597"/>
                  <a:ext cx="2343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264C785-EB3C-5FAD-4B91-C2FEC25926A6}"/>
                    </a:ext>
                  </a:extLst>
                </p14:cNvPr>
                <p14:cNvContentPartPr/>
                <p14:nvPr/>
              </p14:nvContentPartPr>
              <p14:xfrm>
                <a:off x="3666315" y="4232517"/>
                <a:ext cx="252720" cy="2102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264C785-EB3C-5FAD-4B91-C2FEC25926A6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657315" y="4223517"/>
                  <a:ext cx="2703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2709A88E-9C1A-FE45-2541-B37E3561B0F2}"/>
                    </a:ext>
                  </a:extLst>
                </p14:cNvPr>
                <p14:cNvContentPartPr/>
                <p14:nvPr/>
              </p14:nvContentPartPr>
              <p14:xfrm>
                <a:off x="3999675" y="3455997"/>
                <a:ext cx="235800" cy="10886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2709A88E-9C1A-FE45-2541-B37E3561B0F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990675" y="3446997"/>
                  <a:ext cx="253440" cy="11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38B2607-2A56-A594-150E-4E42D6B2F001}"/>
                    </a:ext>
                  </a:extLst>
                </p14:cNvPr>
                <p14:cNvContentPartPr/>
                <p14:nvPr/>
              </p14:nvContentPartPr>
              <p14:xfrm>
                <a:off x="3672435" y="4241157"/>
                <a:ext cx="298080" cy="2178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38B2607-2A56-A594-150E-4E42D6B2F00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663435" y="4232517"/>
                  <a:ext cx="31572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9E28B13-6996-5C91-1A4D-E79BAC1264C7}"/>
              </a:ext>
            </a:extLst>
          </p:cNvPr>
          <p:cNvGrpSpPr/>
          <p:nvPr/>
        </p:nvGrpSpPr>
        <p:grpSpPr>
          <a:xfrm>
            <a:off x="1243875" y="5054037"/>
            <a:ext cx="236880" cy="159120"/>
            <a:chOff x="1243875" y="5054037"/>
            <a:chExt cx="236880" cy="15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8243612-133B-13C5-7F28-AE2F9B78BC42}"/>
                    </a:ext>
                  </a:extLst>
                </p14:cNvPr>
                <p14:cNvContentPartPr/>
                <p14:nvPr/>
              </p14:nvContentPartPr>
              <p14:xfrm>
                <a:off x="1243875" y="5054037"/>
                <a:ext cx="236880" cy="13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8243612-133B-13C5-7F28-AE2F9B78BC42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234875" y="5045037"/>
                  <a:ext cx="254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A57BE9B-6697-22D5-9137-FF059FD592AB}"/>
                    </a:ext>
                  </a:extLst>
                </p14:cNvPr>
                <p14:cNvContentPartPr/>
                <p14:nvPr/>
              </p14:nvContentPartPr>
              <p14:xfrm>
                <a:off x="1259715" y="5174637"/>
                <a:ext cx="209880" cy="38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A57BE9B-6697-22D5-9137-FF059FD592A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251075" y="5165997"/>
                  <a:ext cx="227520" cy="5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05115D6-BEAD-1AF9-5047-AAF661F61DA4}"/>
              </a:ext>
            </a:extLst>
          </p:cNvPr>
          <p:cNvGrpSpPr/>
          <p:nvPr/>
        </p:nvGrpSpPr>
        <p:grpSpPr>
          <a:xfrm>
            <a:off x="1743195" y="4865757"/>
            <a:ext cx="1015200" cy="385920"/>
            <a:chOff x="1743195" y="4865757"/>
            <a:chExt cx="101520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1B0EFBB8-8224-699F-C21F-604B86DA9B72}"/>
                    </a:ext>
                  </a:extLst>
                </p14:cNvPr>
                <p14:cNvContentPartPr/>
                <p14:nvPr/>
              </p14:nvContentPartPr>
              <p14:xfrm>
                <a:off x="1743195" y="4899237"/>
                <a:ext cx="41400" cy="210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1B0EFBB8-8224-699F-C21F-604B86DA9B72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734555" y="4890237"/>
                  <a:ext cx="59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AD97DB1E-EBAC-39F9-E655-5E642D90B691}"/>
                    </a:ext>
                  </a:extLst>
                </p14:cNvPr>
                <p14:cNvContentPartPr/>
                <p14:nvPr/>
              </p14:nvContentPartPr>
              <p14:xfrm>
                <a:off x="1918155" y="5100837"/>
                <a:ext cx="360" cy="3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AD97DB1E-EBAC-39F9-E655-5E642D90B69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909515" y="50921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1F691EA0-0CDB-0F15-7742-5FF8FD9FE239}"/>
                    </a:ext>
                  </a:extLst>
                </p14:cNvPr>
                <p14:cNvContentPartPr/>
                <p14:nvPr/>
              </p14:nvContentPartPr>
              <p14:xfrm>
                <a:off x="2021835" y="4926597"/>
                <a:ext cx="153000" cy="1634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1F691EA0-0CDB-0F15-7742-5FF8FD9FE23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2013195" y="4917597"/>
                  <a:ext cx="1706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A51ABEA-FA01-1136-F95A-B3EA6B450A9C}"/>
                    </a:ext>
                  </a:extLst>
                </p14:cNvPr>
                <p14:cNvContentPartPr/>
                <p14:nvPr/>
              </p14:nvContentPartPr>
              <p14:xfrm>
                <a:off x="2061435" y="4903917"/>
                <a:ext cx="152640" cy="428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A51ABEA-FA01-1136-F95A-B3EA6B450A9C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2052795" y="4895277"/>
                  <a:ext cx="1702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C02A292-2EC0-A7EC-C62F-9077F5FB2B6E}"/>
                    </a:ext>
                  </a:extLst>
                </p14:cNvPr>
                <p14:cNvContentPartPr/>
                <p14:nvPr/>
              </p14:nvContentPartPr>
              <p14:xfrm>
                <a:off x="2406675" y="4865757"/>
                <a:ext cx="164520" cy="2282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C02A292-2EC0-A7EC-C62F-9077F5FB2B6E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2397675" y="4856757"/>
                  <a:ext cx="1821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079EA9B-82FB-B60E-250E-9B1FA95681E7}"/>
                    </a:ext>
                  </a:extLst>
                </p14:cNvPr>
                <p14:cNvContentPartPr/>
                <p14:nvPr/>
              </p14:nvContentPartPr>
              <p14:xfrm>
                <a:off x="2639955" y="5030277"/>
                <a:ext cx="33480" cy="221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079EA9B-82FB-B60E-250E-9B1FA95681E7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2631315" y="5021637"/>
                  <a:ext cx="51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77FC604-1106-E3DB-28E2-296E66D74218}"/>
                    </a:ext>
                  </a:extLst>
                </p14:cNvPr>
                <p14:cNvContentPartPr/>
                <p14:nvPr/>
              </p14:nvContentPartPr>
              <p14:xfrm>
                <a:off x="2642835" y="4993197"/>
                <a:ext cx="115560" cy="961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77FC604-1106-E3DB-28E2-296E66D7421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2634195" y="4984557"/>
                  <a:ext cx="133200" cy="11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3807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ECE4E-98D5-E76B-9669-584372532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75732"/>
            <a:ext cx="10659963" cy="67065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26ED21-994B-4EF6-8DAF-14954B1170CD}"/>
                  </a:ext>
                </a:extLst>
              </p14:cNvPr>
              <p14:cNvContentPartPr/>
              <p14:nvPr/>
            </p14:nvContentPartPr>
            <p14:xfrm>
              <a:off x="3088155" y="66872"/>
              <a:ext cx="968400" cy="410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26ED21-994B-4EF6-8DAF-14954B1170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9515" y="58232"/>
                <a:ext cx="986040" cy="42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E50C3954-D19B-6257-188C-2502364BC2FE}"/>
              </a:ext>
            </a:extLst>
          </p:cNvPr>
          <p:cNvGrpSpPr/>
          <p:nvPr/>
        </p:nvGrpSpPr>
        <p:grpSpPr>
          <a:xfrm>
            <a:off x="5226195" y="373232"/>
            <a:ext cx="2871000" cy="955440"/>
            <a:chOff x="5226195" y="373232"/>
            <a:chExt cx="2871000" cy="95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0DC7EBB-3E9A-99CF-2179-386C03700629}"/>
                    </a:ext>
                  </a:extLst>
                </p14:cNvPr>
                <p14:cNvContentPartPr/>
                <p14:nvPr/>
              </p14:nvContentPartPr>
              <p14:xfrm>
                <a:off x="5226195" y="496712"/>
                <a:ext cx="223200" cy="210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0DC7EBB-3E9A-99CF-2179-386C037006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217195" y="487712"/>
                  <a:ext cx="2408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6D54628-D21D-C1AE-FCCB-5C4F5CCEFC49}"/>
                    </a:ext>
                  </a:extLst>
                </p14:cNvPr>
                <p14:cNvContentPartPr/>
                <p14:nvPr/>
              </p14:nvContentPartPr>
              <p14:xfrm>
                <a:off x="5518875" y="669512"/>
                <a:ext cx="28440" cy="2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6D54628-D21D-C1AE-FCCB-5C4F5CCEFC4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10235" y="660512"/>
                  <a:ext cx="46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8DCFC7D-181A-0C28-546F-56875817E7B5}"/>
                    </a:ext>
                  </a:extLst>
                </p14:cNvPr>
                <p14:cNvContentPartPr/>
                <p14:nvPr/>
              </p14:nvContentPartPr>
              <p14:xfrm>
                <a:off x="5585115" y="537752"/>
                <a:ext cx="150480" cy="158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8DCFC7D-181A-0C28-546F-56875817E7B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76115" y="529112"/>
                  <a:ext cx="1681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1D8006-ED53-5D2D-694B-594247FE71DA}"/>
                    </a:ext>
                  </a:extLst>
                </p14:cNvPr>
                <p14:cNvContentPartPr/>
                <p14:nvPr/>
              </p14:nvContentPartPr>
              <p14:xfrm>
                <a:off x="5626155" y="495992"/>
                <a:ext cx="136080" cy="31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1D8006-ED53-5D2D-694B-594247FE71D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617515" y="486992"/>
                  <a:ext cx="153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1694DF5-4BEC-8FCB-FAD0-39ABE4B47AD9}"/>
                    </a:ext>
                  </a:extLst>
                </p14:cNvPr>
                <p14:cNvContentPartPr/>
                <p14:nvPr/>
              </p14:nvContentPartPr>
              <p14:xfrm>
                <a:off x="5892915" y="480872"/>
                <a:ext cx="7920" cy="217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1694DF5-4BEC-8FCB-FAD0-39ABE4B47A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883915" y="471872"/>
                  <a:ext cx="255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6D5FBC9-E112-1468-FC7B-3A9F9E466D79}"/>
                    </a:ext>
                  </a:extLst>
                </p14:cNvPr>
                <p14:cNvContentPartPr/>
                <p14:nvPr/>
              </p14:nvContentPartPr>
              <p14:xfrm>
                <a:off x="5887875" y="531992"/>
                <a:ext cx="139320" cy="151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6D5FBC9-E112-1468-FC7B-3A9F9E466D7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879235" y="522992"/>
                  <a:ext cx="1569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FFA909-A57F-87C8-AA32-210A52C5F9C0}"/>
                    </a:ext>
                  </a:extLst>
                </p14:cNvPr>
                <p14:cNvContentPartPr/>
                <p14:nvPr/>
              </p14:nvContentPartPr>
              <p14:xfrm>
                <a:off x="6113595" y="495272"/>
                <a:ext cx="189360" cy="181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FFA909-A57F-87C8-AA32-210A52C5F9C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04595" y="486632"/>
                  <a:ext cx="207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428E48C-0152-8C9F-2AA4-070697374572}"/>
                    </a:ext>
                  </a:extLst>
                </p14:cNvPr>
                <p14:cNvContentPartPr/>
                <p14:nvPr/>
              </p14:nvContentPartPr>
              <p14:xfrm>
                <a:off x="6482595" y="432992"/>
                <a:ext cx="126360" cy="691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428E48C-0152-8C9F-2AA4-07069737457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73595" y="423992"/>
                  <a:ext cx="14400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B09775-E86B-301E-608E-B1B04241DB52}"/>
                    </a:ext>
                  </a:extLst>
                </p14:cNvPr>
                <p14:cNvContentPartPr/>
                <p14:nvPr/>
              </p14:nvContentPartPr>
              <p14:xfrm>
                <a:off x="6680955" y="859952"/>
                <a:ext cx="164160" cy="16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B09775-E86B-301E-608E-B1B04241DB5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71955" y="850952"/>
                  <a:ext cx="1818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D3BD15-BC97-086B-ADC6-20150B210FD5}"/>
                    </a:ext>
                  </a:extLst>
                </p14:cNvPr>
                <p14:cNvContentPartPr/>
                <p14:nvPr/>
              </p14:nvContentPartPr>
              <p14:xfrm>
                <a:off x="6952035" y="983792"/>
                <a:ext cx="3240" cy="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D3BD15-BC97-086B-ADC6-20150B210FD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943395" y="974792"/>
                  <a:ext cx="208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42E4F08-68F0-7B56-256C-5B34C0E7B6E3}"/>
                    </a:ext>
                  </a:extLst>
                </p14:cNvPr>
                <p14:cNvContentPartPr/>
                <p14:nvPr/>
              </p14:nvContentPartPr>
              <p14:xfrm>
                <a:off x="7003515" y="847712"/>
                <a:ext cx="191880" cy="180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42E4F08-68F0-7B56-256C-5B34C0E7B6E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994875" y="839072"/>
                  <a:ext cx="209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3C50A6-130C-0A9C-D761-05AE9290FD82}"/>
                    </a:ext>
                  </a:extLst>
                </p14:cNvPr>
                <p14:cNvContentPartPr/>
                <p14:nvPr/>
              </p14:nvContentPartPr>
              <p14:xfrm>
                <a:off x="7219875" y="884072"/>
                <a:ext cx="143640" cy="62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3C50A6-130C-0A9C-D761-05AE9290FD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211235" y="875432"/>
                  <a:ext cx="1612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0EF0D3-ADF9-8658-0D40-6E8AD7395F47}"/>
                    </a:ext>
                  </a:extLst>
                </p14:cNvPr>
                <p14:cNvContentPartPr/>
                <p14:nvPr/>
              </p14:nvContentPartPr>
              <p14:xfrm>
                <a:off x="7259835" y="871832"/>
                <a:ext cx="132840" cy="181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0EF0D3-ADF9-8658-0D40-6E8AD7395F4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251195" y="862832"/>
                  <a:ext cx="1504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3E129D9-7123-D7D6-0470-EBFAB4B64EA4}"/>
                    </a:ext>
                  </a:extLst>
                </p14:cNvPr>
                <p14:cNvContentPartPr/>
                <p14:nvPr/>
              </p14:nvContentPartPr>
              <p14:xfrm>
                <a:off x="7399155" y="901352"/>
                <a:ext cx="95760" cy="200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3E129D9-7123-D7D6-0470-EBFAB4B64EA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90515" y="892352"/>
                  <a:ext cx="1134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99B94A7-CFA1-B84D-6F40-BAC2DE278513}"/>
                    </a:ext>
                  </a:extLst>
                </p14:cNvPr>
                <p14:cNvContentPartPr/>
                <p14:nvPr/>
              </p14:nvContentPartPr>
              <p14:xfrm>
                <a:off x="7615155" y="895232"/>
                <a:ext cx="10080" cy="200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99B94A7-CFA1-B84D-6F40-BAC2DE27851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06155" y="886592"/>
                  <a:ext cx="27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FF8DB1-0B1A-19DB-7E56-405F9850243A}"/>
                    </a:ext>
                  </a:extLst>
                </p14:cNvPr>
                <p14:cNvContentPartPr/>
                <p14:nvPr/>
              </p14:nvContentPartPr>
              <p14:xfrm>
                <a:off x="7611915" y="945992"/>
                <a:ext cx="102240" cy="136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FF8DB1-0B1A-19DB-7E56-405F9850243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03275" y="937352"/>
                  <a:ext cx="1198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89A6A70-6C75-56AF-7228-9D5DFAA631E9}"/>
                    </a:ext>
                  </a:extLst>
                </p14:cNvPr>
                <p14:cNvContentPartPr/>
                <p14:nvPr/>
              </p14:nvContentPartPr>
              <p14:xfrm>
                <a:off x="7801995" y="911072"/>
                <a:ext cx="179280" cy="164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89A6A70-6C75-56AF-7228-9D5DFAA631E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93355" y="902072"/>
                  <a:ext cx="1969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BCA1AE-69A1-B0B0-C2FF-B6847991FA7A}"/>
                    </a:ext>
                  </a:extLst>
                </p14:cNvPr>
                <p14:cNvContentPartPr/>
                <p14:nvPr/>
              </p14:nvContentPartPr>
              <p14:xfrm>
                <a:off x="6693915" y="697232"/>
                <a:ext cx="1159920" cy="119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BCA1AE-69A1-B0B0-C2FF-B6847991FA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85275" y="688592"/>
                  <a:ext cx="11775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3C93242-163F-78D1-8F33-3A6B240961FA}"/>
                    </a:ext>
                  </a:extLst>
                </p14:cNvPr>
                <p14:cNvContentPartPr/>
                <p14:nvPr/>
              </p14:nvContentPartPr>
              <p14:xfrm>
                <a:off x="7014315" y="467912"/>
                <a:ext cx="4320" cy="142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3C93242-163F-78D1-8F33-3A6B240961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005315" y="459272"/>
                  <a:ext cx="219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8EF73B0-9EA9-34F5-B60F-E4C47BBBCF9F}"/>
                    </a:ext>
                  </a:extLst>
                </p14:cNvPr>
                <p14:cNvContentPartPr/>
                <p14:nvPr/>
              </p14:nvContentPartPr>
              <p14:xfrm>
                <a:off x="7168755" y="442712"/>
                <a:ext cx="88920" cy="19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8EF73B0-9EA9-34F5-B60F-E4C47BBBCF9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59755" y="433712"/>
                  <a:ext cx="10656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12048DC-29A1-B339-514D-0C05DB2C137F}"/>
                    </a:ext>
                  </a:extLst>
                </p14:cNvPr>
                <p14:cNvContentPartPr/>
                <p14:nvPr/>
              </p14:nvContentPartPr>
              <p14:xfrm>
                <a:off x="7362075" y="562592"/>
                <a:ext cx="92520" cy="145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12048DC-29A1-B339-514D-0C05DB2C137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353435" y="553952"/>
                  <a:ext cx="110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9E52F7-4EA4-209D-8517-731A8ECEF7F3}"/>
                    </a:ext>
                  </a:extLst>
                </p14:cNvPr>
                <p14:cNvContentPartPr/>
                <p14:nvPr/>
              </p14:nvContentPartPr>
              <p14:xfrm>
                <a:off x="7827915" y="373232"/>
                <a:ext cx="269280" cy="955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9E52F7-4EA4-209D-8517-731A8ECEF7F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818915" y="364232"/>
                  <a:ext cx="286920" cy="9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1F6620-E674-7004-1272-BB8F31EC0501}"/>
              </a:ext>
            </a:extLst>
          </p:cNvPr>
          <p:cNvGrpSpPr/>
          <p:nvPr/>
        </p:nvGrpSpPr>
        <p:grpSpPr>
          <a:xfrm>
            <a:off x="8468355" y="695072"/>
            <a:ext cx="162000" cy="61200"/>
            <a:chOff x="8468355" y="695072"/>
            <a:chExt cx="16200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1D6FA72-A184-7C07-950A-2E2A5AAF13AA}"/>
                    </a:ext>
                  </a:extLst>
                </p14:cNvPr>
                <p14:cNvContentPartPr/>
                <p14:nvPr/>
              </p14:nvContentPartPr>
              <p14:xfrm>
                <a:off x="8468355" y="695072"/>
                <a:ext cx="108720" cy="9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1D6FA72-A184-7C07-950A-2E2A5AAF13A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59355" y="686432"/>
                  <a:ext cx="1263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52798C3-0978-A186-0AF0-A266D62543AF}"/>
                    </a:ext>
                  </a:extLst>
                </p14:cNvPr>
                <p14:cNvContentPartPr/>
                <p14:nvPr/>
              </p14:nvContentPartPr>
              <p14:xfrm>
                <a:off x="8501835" y="729992"/>
                <a:ext cx="128520" cy="26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52798C3-0978-A186-0AF0-A266D62543A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93195" y="721352"/>
                  <a:ext cx="14616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FE062E-C5FB-ECFA-14A3-C38FA05D9445}"/>
              </a:ext>
            </a:extLst>
          </p:cNvPr>
          <p:cNvGrpSpPr/>
          <p:nvPr/>
        </p:nvGrpSpPr>
        <p:grpSpPr>
          <a:xfrm>
            <a:off x="8830515" y="518672"/>
            <a:ext cx="909000" cy="365040"/>
            <a:chOff x="8830515" y="518672"/>
            <a:chExt cx="909000" cy="36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628048-187F-88FB-F3F1-5F1450448FBE}"/>
                    </a:ext>
                  </a:extLst>
                </p14:cNvPr>
                <p14:cNvContentPartPr/>
                <p14:nvPr/>
              </p14:nvContentPartPr>
              <p14:xfrm>
                <a:off x="8830515" y="551432"/>
                <a:ext cx="13680" cy="230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0628048-187F-88FB-F3F1-5F1450448FB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21515" y="542432"/>
                  <a:ext cx="31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58CCE4D-36E2-D087-A80F-B73A2461C66C}"/>
                    </a:ext>
                  </a:extLst>
                </p14:cNvPr>
                <p14:cNvContentPartPr/>
                <p14:nvPr/>
              </p14:nvContentPartPr>
              <p14:xfrm>
                <a:off x="8941755" y="524072"/>
                <a:ext cx="27360" cy="215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58CCE4D-36E2-D087-A80F-B73A2461C66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33115" y="515072"/>
                  <a:ext cx="45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4DFA39D-F0F7-0E50-DB51-60CF8F4EC7E9}"/>
                    </a:ext>
                  </a:extLst>
                </p14:cNvPr>
                <p14:cNvContentPartPr/>
                <p14:nvPr/>
              </p14:nvContentPartPr>
              <p14:xfrm>
                <a:off x="9077475" y="725312"/>
                <a:ext cx="15840" cy="6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4DFA39D-F0F7-0E50-DB51-60CF8F4EC7E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068475" y="716312"/>
                  <a:ext cx="334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FC0BC98-0970-B9B7-4B6F-091C6A6237FE}"/>
                    </a:ext>
                  </a:extLst>
                </p14:cNvPr>
                <p14:cNvContentPartPr/>
                <p14:nvPr/>
              </p14:nvContentPartPr>
              <p14:xfrm>
                <a:off x="9155235" y="566552"/>
                <a:ext cx="77400" cy="88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FC0BC98-0970-B9B7-4B6F-091C6A6237F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146595" y="557552"/>
                  <a:ext cx="95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F25856-775F-C20B-C421-093E94455637}"/>
                    </a:ext>
                  </a:extLst>
                </p14:cNvPr>
                <p14:cNvContentPartPr/>
                <p14:nvPr/>
              </p14:nvContentPartPr>
              <p14:xfrm>
                <a:off x="9238395" y="526232"/>
                <a:ext cx="75600" cy="235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F25856-775F-C20B-C421-093E9445563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229755" y="517232"/>
                  <a:ext cx="932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FF23D8F-859E-4AFC-4DBE-46ED94A06276}"/>
                    </a:ext>
                  </a:extLst>
                </p14:cNvPr>
                <p14:cNvContentPartPr/>
                <p14:nvPr/>
              </p14:nvContentPartPr>
              <p14:xfrm>
                <a:off x="9443595" y="518672"/>
                <a:ext cx="108720" cy="218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FF23D8F-859E-4AFC-4DBE-46ED94A0627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34595" y="509672"/>
                  <a:ext cx="126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6F73513-F54C-926D-6A4F-1B84FD2C6507}"/>
                    </a:ext>
                  </a:extLst>
                </p14:cNvPr>
                <p14:cNvContentPartPr/>
                <p14:nvPr/>
              </p14:nvContentPartPr>
              <p14:xfrm>
                <a:off x="9628275" y="666992"/>
                <a:ext cx="13320" cy="216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6F73513-F54C-926D-6A4F-1B84FD2C650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19275" y="658352"/>
                  <a:ext cx="30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4A2EAC6-C94D-36B5-9C78-16531BBA3E49}"/>
                    </a:ext>
                  </a:extLst>
                </p14:cNvPr>
                <p14:cNvContentPartPr/>
                <p14:nvPr/>
              </p14:nvContentPartPr>
              <p14:xfrm>
                <a:off x="9652035" y="626672"/>
                <a:ext cx="87480" cy="72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4A2EAC6-C94D-36B5-9C78-16531BBA3E4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643035" y="617672"/>
                  <a:ext cx="105120" cy="89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A24B428-6A79-BEB0-03AD-5FD8DDC76F38}"/>
                  </a:ext>
                </a:extLst>
              </p14:cNvPr>
              <p14:cNvContentPartPr/>
              <p14:nvPr/>
            </p14:nvContentPartPr>
            <p14:xfrm>
              <a:off x="9542235" y="1111232"/>
              <a:ext cx="1484640" cy="482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A24B428-6A79-BEB0-03AD-5FD8DDC76F3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533235" y="1102232"/>
                <a:ext cx="15022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1D84FFD-5361-C241-E31D-528C2CDE9CD1}"/>
                  </a:ext>
                </a:extLst>
              </p14:cNvPr>
              <p14:cNvContentPartPr/>
              <p14:nvPr/>
            </p14:nvContentPartPr>
            <p14:xfrm>
              <a:off x="4038915" y="1695872"/>
              <a:ext cx="1324440" cy="450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1D84FFD-5361-C241-E31D-528C2CDE9CD1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4030275" y="1687232"/>
                <a:ext cx="1342080" cy="46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2E0DBC68-C5F2-660E-DE83-B2297BF99E05}"/>
              </a:ext>
            </a:extLst>
          </p:cNvPr>
          <p:cNvGrpSpPr/>
          <p:nvPr/>
        </p:nvGrpSpPr>
        <p:grpSpPr>
          <a:xfrm>
            <a:off x="3305235" y="536312"/>
            <a:ext cx="213120" cy="311760"/>
            <a:chOff x="3305235" y="536312"/>
            <a:chExt cx="21312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8CE9AE7-80E4-AE08-FF01-A9FC0A65FA86}"/>
                    </a:ext>
                  </a:extLst>
                </p14:cNvPr>
                <p14:cNvContentPartPr/>
                <p14:nvPr/>
              </p14:nvContentPartPr>
              <p14:xfrm>
                <a:off x="3350955" y="582752"/>
                <a:ext cx="46800" cy="265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8CE9AE7-80E4-AE08-FF01-A9FC0A65FA86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342315" y="573752"/>
                  <a:ext cx="644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AC25B0-DBA7-3171-2B5A-3E098102B18C}"/>
                    </a:ext>
                  </a:extLst>
                </p14:cNvPr>
                <p14:cNvContentPartPr/>
                <p14:nvPr/>
              </p14:nvContentPartPr>
              <p14:xfrm>
                <a:off x="3305235" y="536312"/>
                <a:ext cx="213120" cy="153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AC25B0-DBA7-3171-2B5A-3E098102B18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296595" y="527312"/>
                  <a:ext cx="23076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DAA78F9-4EE5-6F02-9611-9A8F77010386}"/>
              </a:ext>
            </a:extLst>
          </p:cNvPr>
          <p:cNvGrpSpPr/>
          <p:nvPr/>
        </p:nvGrpSpPr>
        <p:grpSpPr>
          <a:xfrm>
            <a:off x="6982635" y="2304992"/>
            <a:ext cx="1204560" cy="273600"/>
            <a:chOff x="6982635" y="2304992"/>
            <a:chExt cx="120456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920A8DD-B51B-6B51-790A-549823AE72C8}"/>
                    </a:ext>
                  </a:extLst>
                </p14:cNvPr>
                <p14:cNvContentPartPr/>
                <p14:nvPr/>
              </p14:nvContentPartPr>
              <p14:xfrm>
                <a:off x="6982635" y="2304992"/>
                <a:ext cx="222840" cy="273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920A8DD-B51B-6B51-790A-549823AE72C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73995" y="2296352"/>
                  <a:ext cx="2404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FD168D0-ADF0-7D1B-DEC6-D92990B9EF17}"/>
                    </a:ext>
                  </a:extLst>
                </p14:cNvPr>
                <p14:cNvContentPartPr/>
                <p14:nvPr/>
              </p14:nvContentPartPr>
              <p14:xfrm>
                <a:off x="7300155" y="2527112"/>
                <a:ext cx="7920" cy="12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FD168D0-ADF0-7D1B-DEC6-D92990B9EF1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291155" y="2518472"/>
                  <a:ext cx="255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38FD974-BB17-D67F-54DA-B5F38716A911}"/>
                    </a:ext>
                  </a:extLst>
                </p14:cNvPr>
                <p14:cNvContentPartPr/>
                <p14:nvPr/>
              </p14:nvContentPartPr>
              <p14:xfrm>
                <a:off x="7396635" y="2374472"/>
                <a:ext cx="158760" cy="189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38FD974-BB17-D67F-54DA-B5F38716A91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387995" y="2365472"/>
                  <a:ext cx="176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D0DCF0C-5564-1DAC-C657-B644450E686C}"/>
                    </a:ext>
                  </a:extLst>
                </p14:cNvPr>
                <p14:cNvContentPartPr/>
                <p14:nvPr/>
              </p14:nvContentPartPr>
              <p14:xfrm>
                <a:off x="7431195" y="2349632"/>
                <a:ext cx="190800" cy="23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D0DCF0C-5564-1DAC-C657-B644450E686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422195" y="2340992"/>
                  <a:ext cx="2084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7EA594A-7B92-712A-5A52-1AF8893DCEE6}"/>
                    </a:ext>
                  </a:extLst>
                </p14:cNvPr>
                <p14:cNvContentPartPr/>
                <p14:nvPr/>
              </p14:nvContentPartPr>
              <p14:xfrm>
                <a:off x="7661595" y="2308952"/>
                <a:ext cx="56520" cy="253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7EA594A-7B92-712A-5A52-1AF8893DCEE6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52595" y="2299952"/>
                  <a:ext cx="7416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8B60915-90AD-CB0B-1750-4DEA4B9EA324}"/>
                    </a:ext>
                  </a:extLst>
                </p14:cNvPr>
                <p14:cNvContentPartPr/>
                <p14:nvPr/>
              </p14:nvContentPartPr>
              <p14:xfrm>
                <a:off x="7675995" y="2386712"/>
                <a:ext cx="151200" cy="170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8B60915-90AD-CB0B-1750-4DEA4B9EA32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666995" y="2378072"/>
                  <a:ext cx="168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3CC8FD2-8216-A030-D899-DEEB287B8414}"/>
                    </a:ext>
                  </a:extLst>
                </p14:cNvPr>
                <p14:cNvContentPartPr/>
                <p14:nvPr/>
              </p14:nvContentPartPr>
              <p14:xfrm>
                <a:off x="7900995" y="2340992"/>
                <a:ext cx="286200" cy="204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3CC8FD2-8216-A030-D899-DEEB287B841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892355" y="2331992"/>
                  <a:ext cx="30384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5CF15D5-199B-8B74-3B0B-C3400A9D5A90}"/>
              </a:ext>
            </a:extLst>
          </p:cNvPr>
          <p:cNvGrpSpPr/>
          <p:nvPr/>
        </p:nvGrpSpPr>
        <p:grpSpPr>
          <a:xfrm>
            <a:off x="8430915" y="2343872"/>
            <a:ext cx="495720" cy="225720"/>
            <a:chOff x="8430915" y="2343872"/>
            <a:chExt cx="4957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5ADCF27-72DC-F224-14BF-7C2291F04DE5}"/>
                    </a:ext>
                  </a:extLst>
                </p14:cNvPr>
                <p14:cNvContentPartPr/>
                <p14:nvPr/>
              </p14:nvContentPartPr>
              <p14:xfrm>
                <a:off x="8430915" y="2451872"/>
                <a:ext cx="41760" cy="61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5ADCF27-72DC-F224-14BF-7C2291F04DE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421915" y="2443232"/>
                  <a:ext cx="59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F9C9A8E-C699-7404-C2CF-7CED822D10C2}"/>
                    </a:ext>
                  </a:extLst>
                </p14:cNvPr>
                <p14:cNvContentPartPr/>
                <p14:nvPr/>
              </p14:nvContentPartPr>
              <p14:xfrm>
                <a:off x="8633955" y="2352872"/>
                <a:ext cx="189000" cy="155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F9C9A8E-C699-7404-C2CF-7CED822D10C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25315" y="2343872"/>
                  <a:ext cx="2066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BB21CEE-DD73-11AF-6D5B-C07D3BA441C0}"/>
                    </a:ext>
                  </a:extLst>
                </p14:cNvPr>
                <p14:cNvContentPartPr/>
                <p14:nvPr/>
              </p14:nvContentPartPr>
              <p14:xfrm>
                <a:off x="8803515" y="2343872"/>
                <a:ext cx="123120" cy="225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BB21CEE-DD73-11AF-6D5B-C07D3BA441C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94515" y="2334872"/>
                  <a:ext cx="14076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CF4892E-91AD-AB53-9A6C-EF0D34882BF5}"/>
              </a:ext>
            </a:extLst>
          </p:cNvPr>
          <p:cNvGrpSpPr/>
          <p:nvPr/>
        </p:nvGrpSpPr>
        <p:grpSpPr>
          <a:xfrm>
            <a:off x="9189075" y="2339912"/>
            <a:ext cx="663120" cy="280080"/>
            <a:chOff x="9189075" y="2339912"/>
            <a:chExt cx="6631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21367A8-4008-4E9F-01E8-B6DD247C7B18}"/>
                    </a:ext>
                  </a:extLst>
                </p14:cNvPr>
                <p14:cNvContentPartPr/>
                <p14:nvPr/>
              </p14:nvContentPartPr>
              <p14:xfrm>
                <a:off x="9189075" y="2339912"/>
                <a:ext cx="156600" cy="278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21367A8-4008-4E9F-01E8-B6DD247C7B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180075" y="2331272"/>
                  <a:ext cx="1742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4E8DF0-0B9D-F2E0-FC0C-7E7AD1A86D2B}"/>
                    </a:ext>
                  </a:extLst>
                </p14:cNvPr>
                <p14:cNvContentPartPr/>
                <p14:nvPr/>
              </p14:nvContentPartPr>
              <p14:xfrm>
                <a:off x="9439635" y="2518112"/>
                <a:ext cx="158040" cy="101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4E8DF0-0B9D-F2E0-FC0C-7E7AD1A86D2B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430995" y="2509472"/>
                  <a:ext cx="175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876B25B-8C21-4CBB-74CF-A34529526661}"/>
                    </a:ext>
                  </a:extLst>
                </p14:cNvPr>
                <p14:cNvContentPartPr/>
                <p14:nvPr/>
              </p14:nvContentPartPr>
              <p14:xfrm>
                <a:off x="9706395" y="2495072"/>
                <a:ext cx="145800" cy="113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876B25B-8C21-4CBB-74CF-A3452952666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697395" y="2486072"/>
                  <a:ext cx="16344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C51B12A-57BE-489E-C011-DA44266EEC70}"/>
              </a:ext>
            </a:extLst>
          </p:cNvPr>
          <p:cNvGrpSpPr/>
          <p:nvPr/>
        </p:nvGrpSpPr>
        <p:grpSpPr>
          <a:xfrm>
            <a:off x="7897755" y="2877392"/>
            <a:ext cx="934560" cy="216360"/>
            <a:chOff x="7897755" y="2877392"/>
            <a:chExt cx="93456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18E3F95-4842-6677-FF0D-FFB4F7277744}"/>
                    </a:ext>
                  </a:extLst>
                </p14:cNvPr>
                <p14:cNvContentPartPr/>
                <p14:nvPr/>
              </p14:nvContentPartPr>
              <p14:xfrm>
                <a:off x="7897755" y="2902952"/>
                <a:ext cx="312120" cy="6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18E3F95-4842-6677-FF0D-FFB4F72777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889115" y="2893952"/>
                  <a:ext cx="329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9454F90-6EF3-E0E0-EC71-7108EF4A2C87}"/>
                    </a:ext>
                  </a:extLst>
                </p14:cNvPr>
                <p14:cNvContentPartPr/>
                <p14:nvPr/>
              </p14:nvContentPartPr>
              <p14:xfrm>
                <a:off x="7987755" y="3019232"/>
                <a:ext cx="230760" cy="57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9454F90-6EF3-E0E0-EC71-7108EF4A2C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978755" y="3010232"/>
                  <a:ext cx="2484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CA8FBD4-043E-457E-1049-AEB76C26FBC8}"/>
                    </a:ext>
                  </a:extLst>
                </p14:cNvPr>
                <p14:cNvContentPartPr/>
                <p14:nvPr/>
              </p14:nvContentPartPr>
              <p14:xfrm>
                <a:off x="8410755" y="2877392"/>
                <a:ext cx="174600" cy="216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CA8FBD4-043E-457E-1049-AEB76C26FBC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402115" y="2868752"/>
                  <a:ext cx="192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43F6F8-2A57-5857-08AD-4AFE87FB0DE8}"/>
                    </a:ext>
                  </a:extLst>
                </p14:cNvPr>
                <p14:cNvContentPartPr/>
                <p14:nvPr/>
              </p14:nvContentPartPr>
              <p14:xfrm>
                <a:off x="8653035" y="2913752"/>
                <a:ext cx="132480" cy="828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43F6F8-2A57-5857-08AD-4AFE87FB0DE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644035" y="2905112"/>
                  <a:ext cx="150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489C5CA-67DF-4E5A-9602-862523A3D5EA}"/>
                    </a:ext>
                  </a:extLst>
                </p14:cNvPr>
                <p14:cNvContentPartPr/>
                <p14:nvPr/>
              </p14:nvContentPartPr>
              <p14:xfrm>
                <a:off x="8742675" y="2916992"/>
                <a:ext cx="89640" cy="140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489C5CA-67DF-4E5A-9602-862523A3D5E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733675" y="2908352"/>
                  <a:ext cx="10728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2F39C8D-A9A5-43F7-D656-79E18CC64711}"/>
              </a:ext>
            </a:extLst>
          </p:cNvPr>
          <p:cNvGrpSpPr/>
          <p:nvPr/>
        </p:nvGrpSpPr>
        <p:grpSpPr>
          <a:xfrm>
            <a:off x="9042915" y="2880992"/>
            <a:ext cx="654120" cy="211680"/>
            <a:chOff x="9042915" y="2880992"/>
            <a:chExt cx="65412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67635BE-D7EC-4149-B809-FA04F4C757D6}"/>
                    </a:ext>
                  </a:extLst>
                </p14:cNvPr>
                <p14:cNvContentPartPr/>
                <p14:nvPr/>
              </p14:nvContentPartPr>
              <p14:xfrm>
                <a:off x="9042915" y="2880992"/>
                <a:ext cx="24840" cy="211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67635BE-D7EC-4149-B809-FA04F4C757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033915" y="2872352"/>
                  <a:ext cx="424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9309ABB-A3A9-5D6F-8746-31411A662D1B}"/>
                    </a:ext>
                  </a:extLst>
                </p14:cNvPr>
                <p14:cNvContentPartPr/>
                <p14:nvPr/>
              </p14:nvContentPartPr>
              <p14:xfrm>
                <a:off x="9054075" y="2932472"/>
                <a:ext cx="105840" cy="138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9309ABB-A3A9-5D6F-8746-31411A662D1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45075" y="2923832"/>
                  <a:ext cx="1234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2AC681C-5D13-E890-59CA-44F79D20809B}"/>
                    </a:ext>
                  </a:extLst>
                </p14:cNvPr>
                <p14:cNvContentPartPr/>
                <p14:nvPr/>
              </p14:nvContentPartPr>
              <p14:xfrm>
                <a:off x="9247755" y="2906912"/>
                <a:ext cx="166680" cy="1216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2AC681C-5D13-E890-59CA-44F79D20809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238755" y="2897912"/>
                  <a:ext cx="184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E378683-17A0-88BD-D2C4-8F59DA2A960F}"/>
                    </a:ext>
                  </a:extLst>
                </p14:cNvPr>
                <p14:cNvContentPartPr/>
                <p14:nvPr/>
              </p14:nvContentPartPr>
              <p14:xfrm>
                <a:off x="9515595" y="2892512"/>
                <a:ext cx="115200" cy="189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E378683-17A0-88BD-D2C4-8F59DA2A960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506955" y="2883512"/>
                  <a:ext cx="132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2114313-946C-EE33-A289-5BA41CD43916}"/>
                    </a:ext>
                  </a:extLst>
                </p14:cNvPr>
                <p14:cNvContentPartPr/>
                <p14:nvPr/>
              </p14:nvContentPartPr>
              <p14:xfrm>
                <a:off x="9696675" y="3015992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2114313-946C-EE33-A289-5BA41CD4391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687675" y="300735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484B0D1-850D-A688-32E8-799CE07C5284}"/>
                  </a:ext>
                </a:extLst>
              </p14:cNvPr>
              <p14:cNvContentPartPr/>
              <p14:nvPr/>
            </p14:nvContentPartPr>
            <p14:xfrm>
              <a:off x="8302395" y="3224432"/>
              <a:ext cx="1624680" cy="43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484B0D1-850D-A688-32E8-799CE07C528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293395" y="3215792"/>
                <a:ext cx="164232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706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0F5E4E-6B2C-822D-4845-3E3B657BB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45700" cy="61444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BDC300-A72D-5D1F-9B23-0E0061A1CDF2}"/>
                  </a:ext>
                </a:extLst>
              </p14:cNvPr>
              <p14:cNvContentPartPr/>
              <p14:nvPr/>
            </p14:nvContentPartPr>
            <p14:xfrm>
              <a:off x="942237" y="1126352"/>
              <a:ext cx="2932560" cy="37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BDC300-A72D-5D1F-9B23-0E0061A1CD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237" y="1117712"/>
                <a:ext cx="29502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92B6688-2DB4-D152-9DA3-9E26656F31F7}"/>
                  </a:ext>
                </a:extLst>
              </p14:cNvPr>
              <p14:cNvContentPartPr/>
              <p14:nvPr/>
            </p14:nvContentPartPr>
            <p14:xfrm>
              <a:off x="1854837" y="1945352"/>
              <a:ext cx="1223280" cy="384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92B6688-2DB4-D152-9DA3-9E26656F31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5837" y="1936712"/>
                <a:ext cx="124092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50A848-E386-1A31-1D0A-E866820734FB}"/>
                  </a:ext>
                </a:extLst>
              </p14:cNvPr>
              <p14:cNvContentPartPr/>
              <p14:nvPr/>
            </p14:nvContentPartPr>
            <p14:xfrm>
              <a:off x="2913597" y="2544752"/>
              <a:ext cx="1386000" cy="414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50A848-E386-1A31-1D0A-E866820734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4957" y="2535752"/>
                <a:ext cx="14036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7FBAE5A-9C73-B2A7-40F4-CCB6C3D5B73F}"/>
                  </a:ext>
                </a:extLst>
              </p14:cNvPr>
              <p14:cNvContentPartPr/>
              <p14:nvPr/>
            </p14:nvContentPartPr>
            <p14:xfrm>
              <a:off x="3354597" y="3135872"/>
              <a:ext cx="840960" cy="343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7FBAE5A-9C73-B2A7-40F4-CCB6C3D5B7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45957" y="3126872"/>
                <a:ext cx="8586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9545F3-0972-C2C9-95DA-14AE35DD4164}"/>
                  </a:ext>
                </a:extLst>
              </p14:cNvPr>
              <p14:cNvContentPartPr/>
              <p14:nvPr/>
            </p14:nvContentPartPr>
            <p14:xfrm>
              <a:off x="634797" y="3633392"/>
              <a:ext cx="1383480" cy="38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9545F3-0972-C2C9-95DA-14AE35DD416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6157" y="3624392"/>
                <a:ext cx="1401120" cy="5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9B2C80C9-9629-31D2-BCC8-E02CB4493C53}"/>
              </a:ext>
            </a:extLst>
          </p:cNvPr>
          <p:cNvGrpSpPr/>
          <p:nvPr/>
        </p:nvGrpSpPr>
        <p:grpSpPr>
          <a:xfrm>
            <a:off x="2355957" y="3668312"/>
            <a:ext cx="2249640" cy="1309680"/>
            <a:chOff x="2355957" y="3668312"/>
            <a:chExt cx="2249640" cy="1309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4A8217C-AE2F-3F76-A450-96315FACAB8D}"/>
                    </a:ext>
                  </a:extLst>
                </p14:cNvPr>
                <p14:cNvContentPartPr/>
                <p14:nvPr/>
              </p14:nvContentPartPr>
              <p14:xfrm>
                <a:off x="2387277" y="3773792"/>
                <a:ext cx="19800" cy="140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4A8217C-AE2F-3F76-A450-96315FACAB8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78277" y="3765152"/>
                  <a:ext cx="37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C8AEE39-E53B-B36D-4F6F-8EB364F5BA30}"/>
                    </a:ext>
                  </a:extLst>
                </p14:cNvPr>
                <p14:cNvContentPartPr/>
                <p14:nvPr/>
              </p14:nvContentPartPr>
              <p14:xfrm>
                <a:off x="2355957" y="3668312"/>
                <a:ext cx="131400" cy="153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C8AEE39-E53B-B36D-4F6F-8EB364F5BA3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47317" y="3659672"/>
                  <a:ext cx="1490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A0908EC-6B3A-9EE5-FDA9-99846C55984B}"/>
                    </a:ext>
                  </a:extLst>
                </p14:cNvPr>
                <p14:cNvContentPartPr/>
                <p14:nvPr/>
              </p14:nvContentPartPr>
              <p14:xfrm>
                <a:off x="2500317" y="3741032"/>
                <a:ext cx="122760" cy="90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A0908EC-6B3A-9EE5-FDA9-99846C55984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91317" y="3732392"/>
                  <a:ext cx="140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F25CF05-89FF-A97C-3655-E3442CA32BE8}"/>
                    </a:ext>
                  </a:extLst>
                </p14:cNvPr>
                <p14:cNvContentPartPr/>
                <p14:nvPr/>
              </p14:nvContentPartPr>
              <p14:xfrm>
                <a:off x="2675637" y="3740312"/>
                <a:ext cx="182880" cy="8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F25CF05-89FF-A97C-3655-E3442CA32BE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66637" y="3731672"/>
                  <a:ext cx="200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A0F6226-CF1E-2AED-F6B1-4BDD62343A1A}"/>
                    </a:ext>
                  </a:extLst>
                </p14:cNvPr>
                <p14:cNvContentPartPr/>
                <p14:nvPr/>
              </p14:nvContentPartPr>
              <p14:xfrm>
                <a:off x="2893437" y="3734192"/>
                <a:ext cx="126360" cy="84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A0F6226-CF1E-2AED-F6B1-4BDD62343A1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884437" y="3725192"/>
                  <a:ext cx="144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68C1A6C-9959-DDA0-2805-A68E17B8BD65}"/>
                    </a:ext>
                  </a:extLst>
                </p14:cNvPr>
                <p14:cNvContentPartPr/>
                <p14:nvPr/>
              </p14:nvContentPartPr>
              <p14:xfrm>
                <a:off x="3087117" y="3742832"/>
                <a:ext cx="109440" cy="84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68C1A6C-9959-DDA0-2805-A68E17B8BD6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78117" y="3734192"/>
                  <a:ext cx="127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09ADFD2-CEC7-9432-6AEB-10788EEFC54D}"/>
                    </a:ext>
                  </a:extLst>
                </p14:cNvPr>
                <p14:cNvContentPartPr/>
                <p14:nvPr/>
              </p14:nvContentPartPr>
              <p14:xfrm>
                <a:off x="3371517" y="3772352"/>
                <a:ext cx="105480" cy="7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09ADFD2-CEC7-9432-6AEB-10788EEFC54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362517" y="3763712"/>
                  <a:ext cx="1231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6578FF2-7424-0201-A07C-44611CA3FE94}"/>
                    </a:ext>
                  </a:extLst>
                </p14:cNvPr>
                <p14:cNvContentPartPr/>
                <p14:nvPr/>
              </p14:nvContentPartPr>
              <p14:xfrm>
                <a:off x="3427317" y="3829232"/>
                <a:ext cx="144720" cy="8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6578FF2-7424-0201-A07C-44611CA3FE9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18677" y="3820592"/>
                  <a:ext cx="1623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F7C41F-E5B0-01B3-BA91-0C2508F9A0FD}"/>
                    </a:ext>
                  </a:extLst>
                </p14:cNvPr>
                <p14:cNvContentPartPr/>
                <p14:nvPr/>
              </p14:nvContentPartPr>
              <p14:xfrm>
                <a:off x="3759237" y="3702872"/>
                <a:ext cx="117000" cy="192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F7C41F-E5B0-01B3-BA91-0C2508F9A0F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50597" y="3693872"/>
                  <a:ext cx="134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ADCD1E-651B-9E21-D54A-1A04E1743475}"/>
                    </a:ext>
                  </a:extLst>
                </p14:cNvPr>
                <p14:cNvContentPartPr/>
                <p14:nvPr/>
              </p14:nvContentPartPr>
              <p14:xfrm>
                <a:off x="3925557" y="3794672"/>
                <a:ext cx="265680" cy="103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ADCD1E-651B-9E21-D54A-1A04E174347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16557" y="3786032"/>
                  <a:ext cx="2833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1FF2174-BEE7-13A2-5DCA-56C59587A1D7}"/>
                    </a:ext>
                  </a:extLst>
                </p14:cNvPr>
                <p14:cNvContentPartPr/>
                <p14:nvPr/>
              </p14:nvContentPartPr>
              <p14:xfrm>
                <a:off x="4204197" y="3797192"/>
                <a:ext cx="233640" cy="161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1FF2174-BEE7-13A2-5DCA-56C59587A1D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195197" y="3788552"/>
                  <a:ext cx="2512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230EB5-00D6-0CC8-7351-49EAA27D7F63}"/>
                    </a:ext>
                  </a:extLst>
                </p14:cNvPr>
                <p14:cNvContentPartPr/>
                <p14:nvPr/>
              </p14:nvContentPartPr>
              <p14:xfrm>
                <a:off x="4481757" y="3784232"/>
                <a:ext cx="123840" cy="171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230EB5-00D6-0CC8-7351-49EAA27D7F63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472757" y="3775232"/>
                  <a:ext cx="1414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5C4BFB-CED3-A60C-6B88-1EE9357490EC}"/>
                    </a:ext>
                  </a:extLst>
                </p14:cNvPr>
                <p14:cNvContentPartPr/>
                <p14:nvPr/>
              </p14:nvContentPartPr>
              <p14:xfrm>
                <a:off x="3786237" y="4021832"/>
                <a:ext cx="816480" cy="30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5C4BFB-CED3-A60C-6B88-1EE9357490E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77597" y="4012832"/>
                  <a:ext cx="834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51778C5-1AED-3F48-E192-CE0523580EBB}"/>
                    </a:ext>
                  </a:extLst>
                </p14:cNvPr>
                <p14:cNvContentPartPr/>
                <p14:nvPr/>
              </p14:nvContentPartPr>
              <p14:xfrm>
                <a:off x="3842397" y="4067912"/>
                <a:ext cx="128880" cy="229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51778C5-1AED-3F48-E192-CE0523580EB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33757" y="4059272"/>
                  <a:ext cx="146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7C89D8-C979-F3A7-4467-6A96A12FD250}"/>
                    </a:ext>
                  </a:extLst>
                </p14:cNvPr>
                <p14:cNvContentPartPr/>
                <p14:nvPr/>
              </p14:nvContentPartPr>
              <p14:xfrm>
                <a:off x="3814677" y="4220552"/>
                <a:ext cx="152280" cy="16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7C89D8-C979-F3A7-4467-6A96A12FD25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05677" y="4211552"/>
                  <a:ext cx="169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3BBA27-E278-9C2E-D3BD-1D540667E163}"/>
                    </a:ext>
                  </a:extLst>
                </p14:cNvPr>
                <p14:cNvContentPartPr/>
                <p14:nvPr/>
              </p14:nvContentPartPr>
              <p14:xfrm>
                <a:off x="4031037" y="4166192"/>
                <a:ext cx="24480" cy="101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3BBA27-E278-9C2E-D3BD-1D540667E163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022037" y="4157192"/>
                  <a:ext cx="42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B30CA8A-F8A5-1C78-8B3B-94F027064FB2}"/>
                    </a:ext>
                  </a:extLst>
                </p14:cNvPr>
                <p14:cNvContentPartPr/>
                <p14:nvPr/>
              </p14:nvContentPartPr>
              <p14:xfrm>
                <a:off x="4119957" y="4160432"/>
                <a:ext cx="481680" cy="106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B30CA8A-F8A5-1C78-8B3B-94F027064FB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110957" y="4151432"/>
                  <a:ext cx="4993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683AEB6-3E58-B7CC-9D4C-D50DEC262C80}"/>
                    </a:ext>
                  </a:extLst>
                </p14:cNvPr>
                <p14:cNvContentPartPr/>
                <p14:nvPr/>
              </p14:nvContentPartPr>
              <p14:xfrm>
                <a:off x="3998277" y="4367792"/>
                <a:ext cx="86400" cy="232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683AEB6-3E58-B7CC-9D4C-D50DEC262C8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989277" y="4358792"/>
                  <a:ext cx="1040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535BCAB-BF54-196D-B563-1CF57555C405}"/>
                    </a:ext>
                  </a:extLst>
                </p14:cNvPr>
                <p14:cNvContentPartPr/>
                <p14:nvPr/>
              </p14:nvContentPartPr>
              <p14:xfrm>
                <a:off x="3978117" y="4338632"/>
                <a:ext cx="128520" cy="114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535BCAB-BF54-196D-B563-1CF57555C40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969477" y="4329632"/>
                  <a:ext cx="1461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0EBEFE-4C31-B8E1-9C66-DF8034B7DFF6}"/>
                    </a:ext>
                  </a:extLst>
                </p14:cNvPr>
                <p14:cNvContentPartPr/>
                <p14:nvPr/>
              </p14:nvContentPartPr>
              <p14:xfrm>
                <a:off x="3891717" y="4720232"/>
                <a:ext cx="146520" cy="257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0EBEFE-4C31-B8E1-9C66-DF8034B7DFF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82717" y="4711592"/>
                  <a:ext cx="1641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EB6816F-F321-FFC0-A711-77C24C6E73F0}"/>
                    </a:ext>
                  </a:extLst>
                </p14:cNvPr>
                <p14:cNvContentPartPr/>
                <p14:nvPr/>
              </p14:nvContentPartPr>
              <p14:xfrm>
                <a:off x="4064517" y="4806272"/>
                <a:ext cx="12600" cy="18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EB6816F-F321-FFC0-A711-77C24C6E73F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55517" y="4797272"/>
                  <a:ext cx="30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F83EE82-8F7E-DA62-07A3-621955F81CE9}"/>
                    </a:ext>
                  </a:extLst>
                </p14:cNvPr>
                <p14:cNvContentPartPr/>
                <p14:nvPr/>
              </p14:nvContentPartPr>
              <p14:xfrm>
                <a:off x="4069917" y="4885472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F83EE82-8F7E-DA62-07A3-621955F81CE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060917" y="487683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8C0A19B-4956-4337-9E23-E94357C07C67}"/>
                    </a:ext>
                  </a:extLst>
                </p14:cNvPr>
                <p14:cNvContentPartPr/>
                <p14:nvPr/>
              </p14:nvContentPartPr>
              <p14:xfrm>
                <a:off x="4168917" y="4758752"/>
                <a:ext cx="97560" cy="155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8C0A19B-4956-4337-9E23-E94357C07C6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60277" y="4750112"/>
                  <a:ext cx="115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969598-EA7A-210C-3D0C-B2C8F839B7FB}"/>
                    </a:ext>
                  </a:extLst>
                </p14:cNvPr>
                <p14:cNvContentPartPr/>
                <p14:nvPr/>
              </p14:nvContentPartPr>
              <p14:xfrm>
                <a:off x="4205277" y="4693952"/>
                <a:ext cx="139320" cy="74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969598-EA7A-210C-3D0C-B2C8F839B7F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96637" y="4684952"/>
                  <a:ext cx="156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F2B0901-82DD-811D-BBCE-AB91FFFEBC6F}"/>
                    </a:ext>
                  </a:extLst>
                </p14:cNvPr>
                <p14:cNvContentPartPr/>
                <p14:nvPr/>
              </p14:nvContentPartPr>
              <p14:xfrm>
                <a:off x="4370877" y="4676672"/>
                <a:ext cx="114480" cy="191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F2B0901-82DD-811D-BBCE-AB91FFFEBC6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62237" y="4667672"/>
                  <a:ext cx="132120" cy="20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6354EB-C6E4-C9E7-65B0-39552F532072}"/>
              </a:ext>
            </a:extLst>
          </p:cNvPr>
          <p:cNvGrpSpPr/>
          <p:nvPr/>
        </p:nvGrpSpPr>
        <p:grpSpPr>
          <a:xfrm>
            <a:off x="4438197" y="3309752"/>
            <a:ext cx="416520" cy="411840"/>
            <a:chOff x="4438197" y="3309752"/>
            <a:chExt cx="416520" cy="411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8F387E-A081-04A3-D53E-2C4009C3F6A3}"/>
                    </a:ext>
                  </a:extLst>
                </p14:cNvPr>
                <p14:cNvContentPartPr/>
                <p14:nvPr/>
              </p14:nvContentPartPr>
              <p14:xfrm>
                <a:off x="4472757" y="3309752"/>
                <a:ext cx="381960" cy="36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8F387E-A081-04A3-D53E-2C4009C3F6A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64117" y="3300752"/>
                  <a:ext cx="39960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0B3192-4BAB-D50D-883C-CEB91604CE50}"/>
                    </a:ext>
                  </a:extLst>
                </p14:cNvPr>
                <p14:cNvContentPartPr/>
                <p14:nvPr/>
              </p14:nvContentPartPr>
              <p14:xfrm>
                <a:off x="4438197" y="3549512"/>
                <a:ext cx="178200" cy="1720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0B3192-4BAB-D50D-883C-CEB91604CE5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29197" y="3540512"/>
                  <a:ext cx="1958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35238A8-546D-6C47-595B-9C9FC903F939}"/>
              </a:ext>
            </a:extLst>
          </p:cNvPr>
          <p:cNvGrpSpPr/>
          <p:nvPr/>
        </p:nvGrpSpPr>
        <p:grpSpPr>
          <a:xfrm>
            <a:off x="203517" y="4004552"/>
            <a:ext cx="773640" cy="185400"/>
            <a:chOff x="203517" y="4004552"/>
            <a:chExt cx="773640" cy="185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F769A8-D6A6-35A0-1714-E2ED7A68F3CB}"/>
                    </a:ext>
                  </a:extLst>
                </p14:cNvPr>
                <p14:cNvContentPartPr/>
                <p14:nvPr/>
              </p14:nvContentPartPr>
              <p14:xfrm>
                <a:off x="203517" y="4004552"/>
                <a:ext cx="137160" cy="18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F769A8-D6A6-35A0-1714-E2ED7A68F3C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4877" y="3995912"/>
                  <a:ext cx="154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491ADBA-92EA-E82D-6D8C-EA86D0972BF4}"/>
                    </a:ext>
                  </a:extLst>
                </p14:cNvPr>
                <p14:cNvContentPartPr/>
                <p14:nvPr/>
              </p14:nvContentPartPr>
              <p14:xfrm>
                <a:off x="400797" y="4010672"/>
                <a:ext cx="107280" cy="174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491ADBA-92EA-E82D-6D8C-EA86D0972BF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91797" y="4002032"/>
                  <a:ext cx="124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C3FC3DC-BBCA-FE28-804B-13241942B03E}"/>
                    </a:ext>
                  </a:extLst>
                </p14:cNvPr>
                <p14:cNvContentPartPr/>
                <p14:nvPr/>
              </p14:nvContentPartPr>
              <p14:xfrm>
                <a:off x="586917" y="4006352"/>
                <a:ext cx="96480" cy="160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C3FC3DC-BBCA-FE28-804B-13241942B03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77917" y="3997712"/>
                  <a:ext cx="114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4A7CA62-0A6B-1E83-56CB-397D34FEBAAA}"/>
                    </a:ext>
                  </a:extLst>
                </p14:cNvPr>
                <p14:cNvContentPartPr/>
                <p14:nvPr/>
              </p14:nvContentPartPr>
              <p14:xfrm>
                <a:off x="787797" y="4014992"/>
                <a:ext cx="189360" cy="156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A7CA62-0A6B-1E83-56CB-397D34FEBAA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78797" y="4006352"/>
                  <a:ext cx="20700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C793ECE-1412-B011-B341-EB5F31573246}"/>
              </a:ext>
            </a:extLst>
          </p:cNvPr>
          <p:cNvGrpSpPr/>
          <p:nvPr/>
        </p:nvGrpSpPr>
        <p:grpSpPr>
          <a:xfrm>
            <a:off x="534717" y="4993832"/>
            <a:ext cx="623160" cy="264960"/>
            <a:chOff x="534717" y="4993832"/>
            <a:chExt cx="623160" cy="264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15DA5E-D231-8564-81CE-6E669E397041}"/>
                    </a:ext>
                  </a:extLst>
                </p14:cNvPr>
                <p14:cNvContentPartPr/>
                <p14:nvPr/>
              </p14:nvContentPartPr>
              <p14:xfrm>
                <a:off x="534717" y="5119112"/>
                <a:ext cx="174960" cy="56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15DA5E-D231-8564-81CE-6E669E39704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5717" y="5110472"/>
                  <a:ext cx="192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0B8AC45-E7A8-E4CB-4BA7-924394B8CF0F}"/>
                    </a:ext>
                  </a:extLst>
                </p14:cNvPr>
                <p14:cNvContentPartPr/>
                <p14:nvPr/>
              </p14:nvContentPartPr>
              <p14:xfrm>
                <a:off x="579717" y="5205872"/>
                <a:ext cx="172440" cy="50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0B8AC45-E7A8-E4CB-4BA7-924394B8CF0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1077" y="5196872"/>
                  <a:ext cx="190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6CD0196-F16E-0ADE-F629-7A83DBCB8A4B}"/>
                    </a:ext>
                  </a:extLst>
                </p14:cNvPr>
                <p14:cNvContentPartPr/>
                <p14:nvPr/>
              </p14:nvContentPartPr>
              <p14:xfrm>
                <a:off x="850077" y="5036312"/>
                <a:ext cx="9720" cy="98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6CD0196-F16E-0ADE-F629-7A83DBCB8A4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1437" y="5027312"/>
                  <a:ext cx="27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947C69A-2F98-36E9-F6A8-D3D4BCFCFF06}"/>
                    </a:ext>
                  </a:extLst>
                </p14:cNvPr>
                <p14:cNvContentPartPr/>
                <p14:nvPr/>
              </p14:nvContentPartPr>
              <p14:xfrm>
                <a:off x="899037" y="4993832"/>
                <a:ext cx="108720" cy="193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947C69A-2F98-36E9-F6A8-D3D4BCFCFF0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90397" y="4984832"/>
                  <a:ext cx="126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34DCD2F-266E-5E60-9487-C340C112C8B8}"/>
                    </a:ext>
                  </a:extLst>
                </p14:cNvPr>
                <p14:cNvContentPartPr/>
                <p14:nvPr/>
              </p14:nvContentPartPr>
              <p14:xfrm>
                <a:off x="997677" y="5094992"/>
                <a:ext cx="160200" cy="163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34DCD2F-266E-5E60-9487-C340C112C8B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88677" y="5086352"/>
                  <a:ext cx="17784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AD26CC2-33E5-F331-C717-961FAB5D5C33}"/>
                  </a:ext>
                </a:extLst>
              </p14:cNvPr>
              <p14:cNvContentPartPr/>
              <p14:nvPr/>
            </p14:nvContentPartPr>
            <p14:xfrm>
              <a:off x="2065437" y="5725712"/>
              <a:ext cx="1366200" cy="408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AD26CC2-33E5-F331-C717-961FAB5D5C33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056437" y="5717072"/>
                <a:ext cx="1383840" cy="42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50274030-38D0-1828-D7C9-FEB14901C8F5}"/>
              </a:ext>
            </a:extLst>
          </p:cNvPr>
          <p:cNvGrpSpPr/>
          <p:nvPr/>
        </p:nvGrpSpPr>
        <p:grpSpPr>
          <a:xfrm>
            <a:off x="4189437" y="6014432"/>
            <a:ext cx="999720" cy="848520"/>
            <a:chOff x="4189437" y="6014432"/>
            <a:chExt cx="999720" cy="8485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BB48D7-3FD0-5E53-86BA-89F28C916D32}"/>
                    </a:ext>
                  </a:extLst>
                </p14:cNvPr>
                <p14:cNvContentPartPr/>
                <p14:nvPr/>
              </p14:nvContentPartPr>
              <p14:xfrm>
                <a:off x="4213917" y="6132872"/>
                <a:ext cx="360" cy="1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BB48D7-3FD0-5E53-86BA-89F28C916D3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205277" y="6123872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60D2D88-6284-7D42-C778-BFF80C5C061E}"/>
                    </a:ext>
                  </a:extLst>
                </p14:cNvPr>
                <p14:cNvContentPartPr/>
                <p14:nvPr/>
              </p14:nvContentPartPr>
              <p14:xfrm>
                <a:off x="4189437" y="6014432"/>
                <a:ext cx="44640" cy="556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60D2D88-6284-7D42-C778-BFF80C5C061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180437" y="6005792"/>
                  <a:ext cx="62280" cy="5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C833F1A-8830-6C17-951A-43A823AB5C6F}"/>
                    </a:ext>
                  </a:extLst>
                </p14:cNvPr>
                <p14:cNvContentPartPr/>
                <p14:nvPr/>
              </p14:nvContentPartPr>
              <p14:xfrm>
                <a:off x="4212837" y="6561272"/>
                <a:ext cx="976320" cy="40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C833F1A-8830-6C17-951A-43A823AB5C6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204197" y="6552632"/>
                  <a:ext cx="993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D55D8E1-E98A-9E22-0E04-E470B73CC941}"/>
                    </a:ext>
                  </a:extLst>
                </p14:cNvPr>
                <p14:cNvContentPartPr/>
                <p14:nvPr/>
              </p14:nvContentPartPr>
              <p14:xfrm>
                <a:off x="4480677" y="6523832"/>
                <a:ext cx="32040" cy="141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D55D8E1-E98A-9E22-0E04-E470B73CC94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71677" y="6514832"/>
                  <a:ext cx="49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B03DE94-1062-1402-EB41-9342C3045E65}"/>
                    </a:ext>
                  </a:extLst>
                </p14:cNvPr>
                <p14:cNvContentPartPr/>
                <p14:nvPr/>
              </p14:nvContentPartPr>
              <p14:xfrm>
                <a:off x="4318317" y="6688712"/>
                <a:ext cx="222120" cy="147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B03DE94-1062-1402-EB41-9342C3045E6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309317" y="6680072"/>
                  <a:ext cx="239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59B3CB8-2C37-1939-2C2F-563B4820F2A4}"/>
                    </a:ext>
                  </a:extLst>
                </p14:cNvPr>
                <p14:cNvContentPartPr/>
                <p14:nvPr/>
              </p14:nvContentPartPr>
              <p14:xfrm>
                <a:off x="4334517" y="6752792"/>
                <a:ext cx="129240" cy="18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59B3CB8-2C37-1939-2C2F-563B4820F2A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325877" y="6743792"/>
                  <a:ext cx="146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F7BDECE-928A-B402-29D3-1F4ED9283D77}"/>
                    </a:ext>
                  </a:extLst>
                </p14:cNvPr>
                <p14:cNvContentPartPr/>
                <p14:nvPr/>
              </p14:nvContentPartPr>
              <p14:xfrm>
                <a:off x="4515597" y="6700952"/>
                <a:ext cx="137880" cy="112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F7BDECE-928A-B402-29D3-1F4ED9283D7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06957" y="6691952"/>
                  <a:ext cx="1555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3CDE5B6-CBBB-DA6C-D79C-CADF81FDFF7E}"/>
                    </a:ext>
                  </a:extLst>
                </p14:cNvPr>
                <p14:cNvContentPartPr/>
                <p14:nvPr/>
              </p14:nvContentPartPr>
              <p14:xfrm>
                <a:off x="4652397" y="6709952"/>
                <a:ext cx="154800" cy="104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3CDE5B6-CBBB-DA6C-D79C-CADF81FDFF7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643757" y="6700952"/>
                  <a:ext cx="172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6B5384D-4132-887A-18B7-A7CC832D906C}"/>
                    </a:ext>
                  </a:extLst>
                </p14:cNvPr>
                <p14:cNvContentPartPr/>
                <p14:nvPr/>
              </p14:nvContentPartPr>
              <p14:xfrm>
                <a:off x="4832397" y="6707072"/>
                <a:ext cx="45360" cy="120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6B5384D-4132-887A-18B7-A7CC832D906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23397" y="6698072"/>
                  <a:ext cx="630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7D860901-AEEF-1707-040C-A3DB1950C75D}"/>
                    </a:ext>
                  </a:extLst>
                </p14:cNvPr>
                <p14:cNvContentPartPr/>
                <p14:nvPr/>
              </p14:nvContentPartPr>
              <p14:xfrm>
                <a:off x="4783077" y="6674672"/>
                <a:ext cx="192600" cy="188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7D860901-AEEF-1707-040C-A3DB1950C75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74437" y="6666032"/>
                  <a:ext cx="2102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62EE9D4-9D91-7C02-1DF5-BF12D205C586}"/>
                    </a:ext>
                  </a:extLst>
                </p14:cNvPr>
                <p14:cNvContentPartPr/>
                <p14:nvPr/>
              </p14:nvContentPartPr>
              <p14:xfrm>
                <a:off x="4401477" y="6029150"/>
                <a:ext cx="33948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62EE9D4-9D91-7C02-1DF5-BF12D205C58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392477" y="6020510"/>
                  <a:ext cx="35712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76A5A2C-D50C-A9C6-0813-E90AE158E28C}"/>
                    </a:ext>
                  </a:extLst>
                </p14:cNvPr>
                <p14:cNvContentPartPr/>
                <p14:nvPr/>
              </p14:nvContentPartPr>
              <p14:xfrm>
                <a:off x="4416957" y="6156230"/>
                <a:ext cx="260280" cy="32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76A5A2C-D50C-A9C6-0813-E90AE158E28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408317" y="6147590"/>
                  <a:ext cx="277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0B56526-0A42-9986-425F-41B36CE8C43B}"/>
                    </a:ext>
                  </a:extLst>
                </p14:cNvPr>
                <p14:cNvContentPartPr/>
                <p14:nvPr/>
              </p14:nvContentPartPr>
              <p14:xfrm>
                <a:off x="4447197" y="6268190"/>
                <a:ext cx="233640" cy="16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0B56526-0A42-9986-425F-41B36CE8C43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438197" y="6259550"/>
                  <a:ext cx="2512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6CC909E-8924-5E08-6812-699269957B56}"/>
              </a:ext>
            </a:extLst>
          </p:cNvPr>
          <p:cNvGrpSpPr/>
          <p:nvPr/>
        </p:nvGrpSpPr>
        <p:grpSpPr>
          <a:xfrm>
            <a:off x="6233517" y="6053270"/>
            <a:ext cx="1691280" cy="747000"/>
            <a:chOff x="6233517" y="6053270"/>
            <a:chExt cx="1691280" cy="74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7F23F56-0C69-46AF-35AF-E7613E6F7857}"/>
                    </a:ext>
                  </a:extLst>
                </p14:cNvPr>
                <p14:cNvContentPartPr/>
                <p14:nvPr/>
              </p14:nvContentPartPr>
              <p14:xfrm>
                <a:off x="6233517" y="6053270"/>
                <a:ext cx="19800" cy="5374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7F23F56-0C69-46AF-35AF-E7613E6F785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224517" y="6044270"/>
                  <a:ext cx="3744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7A87F0D-9976-BB26-6935-A89D876CF1FE}"/>
                    </a:ext>
                  </a:extLst>
                </p14:cNvPr>
                <p14:cNvContentPartPr/>
                <p14:nvPr/>
              </p14:nvContentPartPr>
              <p14:xfrm>
                <a:off x="6249357" y="6520910"/>
                <a:ext cx="946800" cy="46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7A87F0D-9976-BB26-6935-A89D876CF1F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40357" y="6511910"/>
                  <a:ext cx="964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CA3A74C-4056-5C4D-FCB9-D427D25A5C18}"/>
                    </a:ext>
                  </a:extLst>
                </p14:cNvPr>
                <p14:cNvContentPartPr/>
                <p14:nvPr/>
              </p14:nvContentPartPr>
              <p14:xfrm>
                <a:off x="6502437" y="6475910"/>
                <a:ext cx="29520" cy="115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CA3A74C-4056-5C4D-FCB9-D427D25A5C1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493437" y="6467270"/>
                  <a:ext cx="4716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BF4B0B4-19CE-3439-45E5-E6CB81FF66A7}"/>
                    </a:ext>
                  </a:extLst>
                </p14:cNvPr>
                <p14:cNvContentPartPr/>
                <p14:nvPr/>
              </p14:nvContentPartPr>
              <p14:xfrm>
                <a:off x="6334677" y="6637190"/>
                <a:ext cx="83520" cy="145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BF4B0B4-19CE-3439-45E5-E6CB81FF66A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26037" y="6628550"/>
                  <a:ext cx="1011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CA9F685-7016-E10C-B85F-D26BC3C7FCF4}"/>
                    </a:ext>
                  </a:extLst>
                </p14:cNvPr>
                <p14:cNvContentPartPr/>
                <p14:nvPr/>
              </p14:nvContentPartPr>
              <p14:xfrm>
                <a:off x="6443037" y="6670670"/>
                <a:ext cx="11160" cy="129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CA9F685-7016-E10C-B85F-D26BC3C7FCF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434397" y="6662030"/>
                  <a:ext cx="28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15911EB-2CD4-2BC9-6584-E02D14EF8B84}"/>
                    </a:ext>
                  </a:extLst>
                </p14:cNvPr>
                <p14:cNvContentPartPr/>
                <p14:nvPr/>
              </p14:nvContentPartPr>
              <p14:xfrm>
                <a:off x="6500277" y="6751310"/>
                <a:ext cx="360" cy="57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15911EB-2CD4-2BC9-6584-E02D14EF8B8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491277" y="6742310"/>
                  <a:ext cx="18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735F83E-FD9E-DBDF-7EDD-5112F60BB54C}"/>
                    </a:ext>
                  </a:extLst>
                </p14:cNvPr>
                <p14:cNvContentPartPr/>
                <p14:nvPr/>
              </p14:nvContentPartPr>
              <p14:xfrm>
                <a:off x="6492357" y="6676430"/>
                <a:ext cx="6480" cy="27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735F83E-FD9E-DBDF-7EDD-5112F60BB54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483357" y="6667430"/>
                  <a:ext cx="24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536F1D7-B4C8-A7C2-573E-F8E80FB84182}"/>
                    </a:ext>
                  </a:extLst>
                </p14:cNvPr>
                <p14:cNvContentPartPr/>
                <p14:nvPr/>
              </p14:nvContentPartPr>
              <p14:xfrm>
                <a:off x="6554997" y="6704510"/>
                <a:ext cx="118440" cy="54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536F1D7-B4C8-A7C2-573E-F8E80FB8418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545997" y="6695510"/>
                  <a:ext cx="136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F2271E0-8A79-6209-1297-6DD09F022310}"/>
                    </a:ext>
                  </a:extLst>
                </p14:cNvPr>
                <p14:cNvContentPartPr/>
                <p14:nvPr/>
              </p14:nvContentPartPr>
              <p14:xfrm>
                <a:off x="6696477" y="6617030"/>
                <a:ext cx="106560" cy="181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F2271E0-8A79-6209-1297-6DD09F02231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687477" y="6608390"/>
                  <a:ext cx="124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DF10DF5-2F94-7481-60D1-823A0B1D929E}"/>
                    </a:ext>
                  </a:extLst>
                </p14:cNvPr>
                <p14:cNvContentPartPr/>
                <p14:nvPr/>
              </p14:nvContentPartPr>
              <p14:xfrm>
                <a:off x="6978357" y="6625670"/>
                <a:ext cx="17280" cy="163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DF10DF5-2F94-7481-60D1-823A0B1D929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969357" y="6617030"/>
                  <a:ext cx="34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A0FD1FA-A70C-60B5-D7B5-3CFE50D5BD93}"/>
                    </a:ext>
                  </a:extLst>
                </p14:cNvPr>
                <p14:cNvContentPartPr/>
                <p14:nvPr/>
              </p14:nvContentPartPr>
              <p14:xfrm>
                <a:off x="6907797" y="6696950"/>
                <a:ext cx="147600" cy="38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A0FD1FA-A70C-60B5-D7B5-3CFE50D5BD9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898797" y="6687950"/>
                  <a:ext cx="165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B0EA3AC-7625-7EBA-E872-4AA4A31AAB8A}"/>
                    </a:ext>
                  </a:extLst>
                </p14:cNvPr>
                <p14:cNvContentPartPr/>
                <p14:nvPr/>
              </p14:nvContentPartPr>
              <p14:xfrm>
                <a:off x="7074837" y="6610550"/>
                <a:ext cx="266040" cy="1573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B0EA3AC-7625-7EBA-E872-4AA4A31AAB8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066197" y="6601910"/>
                  <a:ext cx="283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6438CA8-A4B3-4360-7797-0D6D795885D2}"/>
                    </a:ext>
                  </a:extLst>
                </p14:cNvPr>
                <p14:cNvContentPartPr/>
                <p14:nvPr/>
              </p14:nvContentPartPr>
              <p14:xfrm>
                <a:off x="7463997" y="6581750"/>
                <a:ext cx="154440" cy="210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6438CA8-A4B3-4360-7797-0D6D795885D2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455357" y="6572750"/>
                  <a:ext cx="1720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F3B35FE-2977-39E4-8159-82C2DE946968}"/>
                    </a:ext>
                  </a:extLst>
                </p14:cNvPr>
                <p14:cNvContentPartPr/>
                <p14:nvPr/>
              </p14:nvContentPartPr>
              <p14:xfrm>
                <a:off x="7691157" y="6728990"/>
                <a:ext cx="4680" cy="28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F3B35FE-2977-39E4-8159-82C2DE94696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682517" y="6720350"/>
                  <a:ext cx="223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B5B36C0-76AC-B97A-230A-DB06ABF6277F}"/>
                    </a:ext>
                  </a:extLst>
                </p14:cNvPr>
                <p14:cNvContentPartPr/>
                <p14:nvPr/>
              </p14:nvContentPartPr>
              <p14:xfrm>
                <a:off x="7680717" y="6618110"/>
                <a:ext cx="25200" cy="14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B5B36C0-76AC-B97A-230A-DB06ABF6277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672077" y="6609110"/>
                  <a:ext cx="42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01E9360-22DC-2025-34EE-523D13C29FC3}"/>
                    </a:ext>
                  </a:extLst>
                </p14:cNvPr>
                <p14:cNvContentPartPr/>
                <p14:nvPr/>
              </p14:nvContentPartPr>
              <p14:xfrm>
                <a:off x="7788717" y="6576710"/>
                <a:ext cx="42120" cy="212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01E9360-22DC-2025-34EE-523D13C29FC3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780077" y="6568070"/>
                  <a:ext cx="59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3001F63-6503-D9A5-4E15-92107FD90244}"/>
                    </a:ext>
                  </a:extLst>
                </p14:cNvPr>
                <p14:cNvContentPartPr/>
                <p14:nvPr/>
              </p14:nvContentPartPr>
              <p14:xfrm>
                <a:off x="7901037" y="6569150"/>
                <a:ext cx="23760" cy="196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3001F63-6503-D9A5-4E15-92107FD9024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92037" y="6560510"/>
                  <a:ext cx="414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7BC40CA-B87E-DFE0-BF7F-140B3634F63A}"/>
                    </a:ext>
                  </a:extLst>
                </p14:cNvPr>
                <p14:cNvContentPartPr/>
                <p14:nvPr/>
              </p14:nvContentPartPr>
              <p14:xfrm>
                <a:off x="6433317" y="6132110"/>
                <a:ext cx="280080" cy="2289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7BC40CA-B87E-DFE0-BF7F-140B3634F63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424677" y="6123470"/>
                  <a:ext cx="29772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D537404-8B80-3647-E96B-BEC546E09486}"/>
              </a:ext>
            </a:extLst>
          </p:cNvPr>
          <p:cNvGrpSpPr/>
          <p:nvPr/>
        </p:nvGrpSpPr>
        <p:grpSpPr>
          <a:xfrm>
            <a:off x="5354037" y="5422910"/>
            <a:ext cx="2502360" cy="842040"/>
            <a:chOff x="5354037" y="5422910"/>
            <a:chExt cx="2502360" cy="842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41D403C-2880-30B3-4BED-DD082EFC0641}"/>
                    </a:ext>
                  </a:extLst>
                </p14:cNvPr>
                <p14:cNvContentPartPr/>
                <p14:nvPr/>
              </p14:nvContentPartPr>
              <p14:xfrm>
                <a:off x="5354037" y="5564030"/>
                <a:ext cx="380520" cy="700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41D403C-2880-30B3-4BED-DD082EFC0641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345037" y="5555030"/>
                  <a:ext cx="39816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79135C-D68E-1FF7-A6B0-2F6324DB3944}"/>
                    </a:ext>
                  </a:extLst>
                </p14:cNvPr>
                <p14:cNvContentPartPr/>
                <p14:nvPr/>
              </p14:nvContentPartPr>
              <p14:xfrm>
                <a:off x="5823837" y="5422910"/>
                <a:ext cx="343080" cy="370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D79135C-D68E-1FF7-A6B0-2F6324DB394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815197" y="5414270"/>
                  <a:ext cx="3607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DD80EBA-D8A4-5787-F195-6D647A4D35D4}"/>
                    </a:ext>
                  </a:extLst>
                </p14:cNvPr>
                <p14:cNvContentPartPr/>
                <p14:nvPr/>
              </p14:nvContentPartPr>
              <p14:xfrm>
                <a:off x="5864877" y="5598590"/>
                <a:ext cx="310320" cy="65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DD80EBA-D8A4-5787-F195-6D647A4D35D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56237" y="5589590"/>
                  <a:ext cx="327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8A63DE9-4024-5256-E3F6-6E67AFDBC93D}"/>
                    </a:ext>
                  </a:extLst>
                </p14:cNvPr>
                <p14:cNvContentPartPr/>
                <p14:nvPr/>
              </p14:nvContentPartPr>
              <p14:xfrm>
                <a:off x="6324957" y="5499590"/>
                <a:ext cx="168480" cy="2188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8A63DE9-4024-5256-E3F6-6E67AFDBC93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316317" y="5490950"/>
                  <a:ext cx="1861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EAB6594-C3D9-8E92-2F15-8E3A51AE76BE}"/>
                    </a:ext>
                  </a:extLst>
                </p14:cNvPr>
                <p14:cNvContentPartPr/>
                <p14:nvPr/>
              </p14:nvContentPartPr>
              <p14:xfrm>
                <a:off x="6512877" y="5656190"/>
                <a:ext cx="106920" cy="79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EAB6594-C3D9-8E92-2F15-8E3A51AE76B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504237" y="5647190"/>
                  <a:ext cx="12456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28BD1AD-530B-2C66-93EA-BF3E5C938D23}"/>
                    </a:ext>
                  </a:extLst>
                </p14:cNvPr>
                <p14:cNvContentPartPr/>
                <p14:nvPr/>
              </p14:nvContentPartPr>
              <p14:xfrm>
                <a:off x="6694677" y="5490230"/>
                <a:ext cx="123120" cy="244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28BD1AD-530B-2C66-93EA-BF3E5C938D2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685677" y="5481590"/>
                  <a:ext cx="140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4411979-43DF-21D0-8993-E84EEDD1E78E}"/>
                    </a:ext>
                  </a:extLst>
                </p14:cNvPr>
                <p14:cNvContentPartPr/>
                <p14:nvPr/>
              </p14:nvContentPartPr>
              <p14:xfrm>
                <a:off x="6893037" y="5660150"/>
                <a:ext cx="87840" cy="147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4411979-43DF-21D0-8993-E84EEDD1E78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84397" y="5651150"/>
                  <a:ext cx="105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72C41C-668A-B58C-0AF7-FAE8672A1BE4}"/>
                    </a:ext>
                  </a:extLst>
                </p14:cNvPr>
                <p14:cNvContentPartPr/>
                <p14:nvPr/>
              </p14:nvContentPartPr>
              <p14:xfrm>
                <a:off x="7198317" y="5482310"/>
                <a:ext cx="298440" cy="239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72C41C-668A-B58C-0AF7-FAE8672A1BE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189677" y="5473310"/>
                  <a:ext cx="316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AAAF3C2-AB3D-3087-E26B-2F9AAB971323}"/>
                    </a:ext>
                  </a:extLst>
                </p14:cNvPr>
                <p14:cNvContentPartPr/>
                <p14:nvPr/>
              </p14:nvContentPartPr>
              <p14:xfrm>
                <a:off x="7583157" y="5441270"/>
                <a:ext cx="257400" cy="2854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AAAF3C2-AB3D-3087-E26B-2F9AAB97132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574517" y="5432630"/>
                  <a:ext cx="275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2449C6-40B3-659B-43CF-876D1E3EA468}"/>
                    </a:ext>
                  </a:extLst>
                </p14:cNvPr>
                <p14:cNvContentPartPr/>
                <p14:nvPr/>
              </p14:nvContentPartPr>
              <p14:xfrm>
                <a:off x="7690077" y="5584550"/>
                <a:ext cx="166320" cy="6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2449C6-40B3-659B-43CF-876D1E3EA46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681077" y="5575910"/>
                  <a:ext cx="183960" cy="23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3774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001456B-7990-07A1-66F6-27784669CD20}"/>
              </a:ext>
            </a:extLst>
          </p:cNvPr>
          <p:cNvGrpSpPr/>
          <p:nvPr/>
        </p:nvGrpSpPr>
        <p:grpSpPr>
          <a:xfrm>
            <a:off x="780597" y="276392"/>
            <a:ext cx="2344680" cy="1149480"/>
            <a:chOff x="780597" y="276392"/>
            <a:chExt cx="2344680" cy="1149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9580B44-8049-5C60-2070-E2103704666A}"/>
                    </a:ext>
                  </a:extLst>
                </p14:cNvPr>
                <p14:cNvContentPartPr/>
                <p14:nvPr/>
              </p14:nvContentPartPr>
              <p14:xfrm>
                <a:off x="996237" y="568352"/>
                <a:ext cx="109440" cy="275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9580B44-8049-5C60-2070-E2103704666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7237" y="559352"/>
                  <a:ext cx="1270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B511D94-0BBA-93AD-AFF8-5AAB23DB380B}"/>
                    </a:ext>
                  </a:extLst>
                </p14:cNvPr>
                <p14:cNvContentPartPr/>
                <p14:nvPr/>
              </p14:nvContentPartPr>
              <p14:xfrm>
                <a:off x="912357" y="468992"/>
                <a:ext cx="186840" cy="262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B511D94-0BBA-93AD-AFF8-5AAB23DB38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3357" y="460352"/>
                  <a:ext cx="2044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EAAED8A-61C5-0FD5-6ACD-13F312ADEFE2}"/>
                    </a:ext>
                  </a:extLst>
                </p14:cNvPr>
                <p14:cNvContentPartPr/>
                <p14:nvPr/>
              </p14:nvContentPartPr>
              <p14:xfrm>
                <a:off x="1128717" y="769952"/>
                <a:ext cx="39240" cy="69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EAAED8A-61C5-0FD5-6ACD-13F312ADEFE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20077" y="761312"/>
                  <a:ext cx="568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826C0D6-D80E-91DF-E5C2-D81C2486B8B4}"/>
                    </a:ext>
                  </a:extLst>
                </p14:cNvPr>
                <p14:cNvContentPartPr/>
                <p14:nvPr/>
              </p14:nvContentPartPr>
              <p14:xfrm>
                <a:off x="1265517" y="500672"/>
                <a:ext cx="215280" cy="27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826C0D6-D80E-91DF-E5C2-D81C2486B8B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56517" y="492032"/>
                  <a:ext cx="232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5A8BED-AE09-EDC7-F743-299B5F34B9CE}"/>
                    </a:ext>
                  </a:extLst>
                </p14:cNvPr>
                <p14:cNvContentPartPr/>
                <p14:nvPr/>
              </p14:nvContentPartPr>
              <p14:xfrm>
                <a:off x="1685997" y="445592"/>
                <a:ext cx="153360" cy="181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35A8BED-AE09-EDC7-F743-299B5F34B9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7357" y="436592"/>
                  <a:ext cx="171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F7B88A-E421-0211-60A5-D66F4D11D3F2}"/>
                    </a:ext>
                  </a:extLst>
                </p14:cNvPr>
                <p14:cNvContentPartPr/>
                <p14:nvPr/>
              </p14:nvContentPartPr>
              <p14:xfrm>
                <a:off x="1592397" y="460352"/>
                <a:ext cx="451080" cy="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F7B88A-E421-0211-60A5-D66F4D11D3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83757" y="451352"/>
                  <a:ext cx="46872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7688327-B09F-25C8-16E8-9CBFE9F0D607}"/>
                    </a:ext>
                  </a:extLst>
                </p14:cNvPr>
                <p14:cNvContentPartPr/>
                <p14:nvPr/>
              </p14:nvContentPartPr>
              <p14:xfrm>
                <a:off x="1945557" y="526232"/>
                <a:ext cx="142920" cy="113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7688327-B09F-25C8-16E8-9CBFE9F0D60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36557" y="517232"/>
                  <a:ext cx="1605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FE9C04-77DF-A7FF-0FA5-27AD26A7527D}"/>
                    </a:ext>
                  </a:extLst>
                </p14:cNvPr>
                <p14:cNvContentPartPr/>
                <p14:nvPr/>
              </p14:nvContentPartPr>
              <p14:xfrm>
                <a:off x="2142117" y="420392"/>
                <a:ext cx="215640" cy="197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FE9C04-77DF-A7FF-0FA5-27AD26A752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33477" y="411392"/>
                  <a:ext cx="233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F87328-9AF9-7A48-95B8-DECB4424615D}"/>
                    </a:ext>
                  </a:extLst>
                </p14:cNvPr>
                <p14:cNvContentPartPr/>
                <p14:nvPr/>
              </p14:nvContentPartPr>
              <p14:xfrm>
                <a:off x="2393397" y="490952"/>
                <a:ext cx="135000" cy="108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F87328-9AF9-7A48-95B8-DECB4424615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4757" y="481952"/>
                  <a:ext cx="152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D7BFFF-DEC5-F4F8-271D-E21254A12A73}"/>
                    </a:ext>
                  </a:extLst>
                </p14:cNvPr>
                <p14:cNvContentPartPr/>
                <p14:nvPr/>
              </p14:nvContentPartPr>
              <p14:xfrm>
                <a:off x="2587797" y="484832"/>
                <a:ext cx="203400" cy="174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D7BFFF-DEC5-F4F8-271D-E21254A12A7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79157" y="476192"/>
                  <a:ext cx="221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BF92ED-3B1D-A67A-D094-5A553BC6BBFD}"/>
                    </a:ext>
                  </a:extLst>
                </p14:cNvPr>
                <p14:cNvContentPartPr/>
                <p14:nvPr/>
              </p14:nvContentPartPr>
              <p14:xfrm>
                <a:off x="1509237" y="774992"/>
                <a:ext cx="1329480" cy="33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BF92ED-3B1D-A67A-D094-5A553BC6BBF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00237" y="765992"/>
                  <a:ext cx="13471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6144072-E1A6-16BE-0A65-F749C90530BF}"/>
                    </a:ext>
                  </a:extLst>
                </p14:cNvPr>
                <p14:cNvContentPartPr/>
                <p14:nvPr/>
              </p14:nvContentPartPr>
              <p14:xfrm>
                <a:off x="1765557" y="970832"/>
                <a:ext cx="20520" cy="23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6144072-E1A6-16BE-0A65-F749C90530B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56557" y="962192"/>
                  <a:ext cx="381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B03922-1629-44B9-F022-3BCB9D5175B8}"/>
                    </a:ext>
                  </a:extLst>
                </p14:cNvPr>
                <p14:cNvContentPartPr/>
                <p14:nvPr/>
              </p14:nvContentPartPr>
              <p14:xfrm>
                <a:off x="1764477" y="1021952"/>
                <a:ext cx="160200" cy="154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B03922-1629-44B9-F022-3BCB9D5175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55837" y="1013312"/>
                  <a:ext cx="177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DD4909D-F2E9-F089-7C4D-14ED5AD2F223}"/>
                    </a:ext>
                  </a:extLst>
                </p14:cNvPr>
                <p14:cNvContentPartPr/>
                <p14:nvPr/>
              </p14:nvContentPartPr>
              <p14:xfrm>
                <a:off x="1935477" y="1089992"/>
                <a:ext cx="199080" cy="335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DD4909D-F2E9-F089-7C4D-14ED5AD2F2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26477" y="1080992"/>
                  <a:ext cx="2167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FF767F7-CDE9-F735-3516-8FA93E62A76A}"/>
                    </a:ext>
                  </a:extLst>
                </p14:cNvPr>
                <p14:cNvContentPartPr/>
                <p14:nvPr/>
              </p14:nvContentPartPr>
              <p14:xfrm>
                <a:off x="2242917" y="1116632"/>
                <a:ext cx="360" cy="3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FF767F7-CDE9-F735-3516-8FA93E62A7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34277" y="1107992"/>
                  <a:ext cx="1800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7BB8DE-5468-B7B3-9765-EA20CAE30A7F}"/>
                    </a:ext>
                  </a:extLst>
                </p14:cNvPr>
                <p14:cNvContentPartPr/>
                <p14:nvPr/>
              </p14:nvContentPartPr>
              <p14:xfrm>
                <a:off x="2462157" y="1021232"/>
                <a:ext cx="222840" cy="106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7BB8DE-5468-B7B3-9765-EA20CAE30A7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53157" y="1012232"/>
                  <a:ext cx="240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1AA697-AFF2-7A67-1403-CB8BCB5BC775}"/>
                    </a:ext>
                  </a:extLst>
                </p14:cNvPr>
                <p14:cNvContentPartPr/>
                <p14:nvPr/>
              </p14:nvContentPartPr>
              <p14:xfrm>
                <a:off x="2863197" y="276392"/>
                <a:ext cx="262080" cy="995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1AA697-AFF2-7A67-1403-CB8BCB5BC77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54557" y="267752"/>
                  <a:ext cx="279720" cy="10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655F4EB-8770-0046-F8EC-4A22DC629BAF}"/>
                    </a:ext>
                  </a:extLst>
                </p14:cNvPr>
                <p14:cNvContentPartPr/>
                <p14:nvPr/>
              </p14:nvContentPartPr>
              <p14:xfrm>
                <a:off x="780597" y="303392"/>
                <a:ext cx="227520" cy="1036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655F4EB-8770-0046-F8EC-4A22DC629BA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1957" y="294392"/>
                  <a:ext cx="245160" cy="105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0DC7FE-DAE4-8304-1B9F-A3931B79B77D}"/>
              </a:ext>
            </a:extLst>
          </p:cNvPr>
          <p:cNvGrpSpPr/>
          <p:nvPr/>
        </p:nvGrpSpPr>
        <p:grpSpPr>
          <a:xfrm>
            <a:off x="3425517" y="481232"/>
            <a:ext cx="1489320" cy="567000"/>
            <a:chOff x="3425517" y="481232"/>
            <a:chExt cx="1489320" cy="567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0D1109A-160F-DC0D-8D52-E8EEBDD29FDB}"/>
                    </a:ext>
                  </a:extLst>
                </p14:cNvPr>
                <p14:cNvContentPartPr/>
                <p14:nvPr/>
              </p14:nvContentPartPr>
              <p14:xfrm>
                <a:off x="3425517" y="714872"/>
                <a:ext cx="76680" cy="75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0D1109A-160F-DC0D-8D52-E8EEBDD29FD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16517" y="706232"/>
                  <a:ext cx="94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059581-FAEB-AE0B-DA87-BCDA483AE7AE}"/>
                    </a:ext>
                  </a:extLst>
                </p14:cNvPr>
                <p14:cNvContentPartPr/>
                <p14:nvPr/>
              </p14:nvContentPartPr>
              <p14:xfrm>
                <a:off x="3664197" y="516512"/>
                <a:ext cx="324360" cy="381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7059581-FAEB-AE0B-DA87-BCDA483AE7A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55197" y="507512"/>
                  <a:ext cx="34200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3C8F05-D7AA-7AE3-EE18-ECA87810ACCE}"/>
                    </a:ext>
                  </a:extLst>
                </p14:cNvPr>
                <p14:cNvContentPartPr/>
                <p14:nvPr/>
              </p14:nvContentPartPr>
              <p14:xfrm>
                <a:off x="3639357" y="481232"/>
                <a:ext cx="36720" cy="146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3C8F05-D7AA-7AE3-EE18-ECA87810ACC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30357" y="472592"/>
                  <a:ext cx="54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1C4BD7-DE8B-F371-5CB5-3C504E0AE208}"/>
                    </a:ext>
                  </a:extLst>
                </p14:cNvPr>
                <p14:cNvContentPartPr/>
                <p14:nvPr/>
              </p14:nvContentPartPr>
              <p14:xfrm>
                <a:off x="4077477" y="485192"/>
                <a:ext cx="105120" cy="354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1C4BD7-DE8B-F371-5CB5-3C504E0AE20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68477" y="476552"/>
                  <a:ext cx="1227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A7DCEE2-4BEF-2EA0-E4DF-A33ADECE32B6}"/>
                    </a:ext>
                  </a:extLst>
                </p14:cNvPr>
                <p14:cNvContentPartPr/>
                <p14:nvPr/>
              </p14:nvContentPartPr>
              <p14:xfrm>
                <a:off x="4355397" y="494912"/>
                <a:ext cx="59400" cy="358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A7DCEE2-4BEF-2EA0-E4DF-A33ADECE32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46757" y="486272"/>
                  <a:ext cx="770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4090EA5-7A41-E344-424C-0770A1A2AD1F}"/>
                    </a:ext>
                  </a:extLst>
                </p14:cNvPr>
                <p14:cNvContentPartPr/>
                <p14:nvPr/>
              </p14:nvContentPartPr>
              <p14:xfrm>
                <a:off x="4400037" y="622712"/>
                <a:ext cx="178920" cy="21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4090EA5-7A41-E344-424C-0770A1A2AD1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91037" y="613712"/>
                  <a:ext cx="196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8206C25-DE86-1B31-CA44-EDA10352C51C}"/>
                    </a:ext>
                  </a:extLst>
                </p14:cNvPr>
                <p14:cNvContentPartPr/>
                <p14:nvPr/>
              </p14:nvContentPartPr>
              <p14:xfrm>
                <a:off x="4642677" y="690032"/>
                <a:ext cx="272160" cy="358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8206C25-DE86-1B31-CA44-EDA10352C5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633677" y="681032"/>
                  <a:ext cx="289800" cy="37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9E079AA-07B8-4EF0-3F50-6B2DFE34F21C}"/>
                  </a:ext>
                </a:extLst>
              </p14:cNvPr>
              <p14:cNvContentPartPr/>
              <p14:nvPr/>
            </p14:nvContentPartPr>
            <p14:xfrm>
              <a:off x="5224797" y="681752"/>
              <a:ext cx="95760" cy="59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9E079AA-07B8-4EF0-3F50-6B2DFE34F21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15797" y="673112"/>
                <a:ext cx="11340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3B61AC3F-26E1-0B2F-2BA4-F8A86554792C}"/>
              </a:ext>
            </a:extLst>
          </p:cNvPr>
          <p:cNvGrpSpPr/>
          <p:nvPr/>
        </p:nvGrpSpPr>
        <p:grpSpPr>
          <a:xfrm>
            <a:off x="5631957" y="493472"/>
            <a:ext cx="982800" cy="340920"/>
            <a:chOff x="5631957" y="493472"/>
            <a:chExt cx="982800" cy="340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6D962B5-6100-D357-98F6-4AE3BBD1093A}"/>
                    </a:ext>
                  </a:extLst>
                </p14:cNvPr>
                <p14:cNvContentPartPr/>
                <p14:nvPr/>
              </p14:nvContentPartPr>
              <p14:xfrm>
                <a:off x="5631957" y="578072"/>
                <a:ext cx="179280" cy="245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6D962B5-6100-D357-98F6-4AE3BBD1093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623317" y="569072"/>
                  <a:ext cx="196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DBDA37B-B8C6-6D80-A96B-B3036AC2FED0}"/>
                    </a:ext>
                  </a:extLst>
                </p14:cNvPr>
                <p14:cNvContentPartPr/>
                <p14:nvPr/>
              </p14:nvContentPartPr>
              <p14:xfrm>
                <a:off x="5709357" y="549992"/>
                <a:ext cx="227520" cy="55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DBDA37B-B8C6-6D80-A96B-B3036AC2FE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700357" y="540992"/>
                  <a:ext cx="2451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A4FF24A-3D74-2A94-781E-2A7AAFE95325}"/>
                    </a:ext>
                  </a:extLst>
                </p14:cNvPr>
                <p14:cNvContentPartPr/>
                <p14:nvPr/>
              </p14:nvContentPartPr>
              <p14:xfrm>
                <a:off x="5915277" y="543872"/>
                <a:ext cx="138240" cy="195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A4FF24A-3D74-2A94-781E-2A7AAFE953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06637" y="535232"/>
                  <a:ext cx="15588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DE5E06E-847D-45A6-B135-45C338B878A3}"/>
                    </a:ext>
                  </a:extLst>
                </p14:cNvPr>
                <p14:cNvContentPartPr/>
                <p14:nvPr/>
              </p14:nvContentPartPr>
              <p14:xfrm>
                <a:off x="6019677" y="500312"/>
                <a:ext cx="156600" cy="268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DE5E06E-847D-45A6-B135-45C338B878A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10677" y="491672"/>
                  <a:ext cx="1742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8C3188C-7D32-7DF7-7F1D-299C6A5E83C9}"/>
                    </a:ext>
                  </a:extLst>
                </p14:cNvPr>
                <p14:cNvContentPartPr/>
                <p14:nvPr/>
              </p14:nvContentPartPr>
              <p14:xfrm>
                <a:off x="6211917" y="493472"/>
                <a:ext cx="233280" cy="340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8C3188C-7D32-7DF7-7F1D-299C6A5E83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202917" y="484832"/>
                  <a:ext cx="25092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23828EE-BADE-20BB-5C68-4F385BEBDFEA}"/>
                    </a:ext>
                  </a:extLst>
                </p14:cNvPr>
                <p14:cNvContentPartPr/>
                <p14:nvPr/>
              </p14:nvContentPartPr>
              <p14:xfrm>
                <a:off x="6194997" y="711992"/>
                <a:ext cx="160920" cy="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23828EE-BADE-20BB-5C68-4F385BEBDFE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85997" y="702992"/>
                  <a:ext cx="1785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6B6D88D-A233-94B6-82B0-4F95CCB02806}"/>
                    </a:ext>
                  </a:extLst>
                </p14:cNvPr>
                <p14:cNvContentPartPr/>
                <p14:nvPr/>
              </p14:nvContentPartPr>
              <p14:xfrm>
                <a:off x="6499197" y="504632"/>
                <a:ext cx="99720" cy="28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6B6D88D-A233-94B6-82B0-4F95CCB0280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90557" y="495992"/>
                  <a:ext cx="117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8E1C9E1-DAF0-68A5-D848-42EFE8FBC61A}"/>
                    </a:ext>
                  </a:extLst>
                </p14:cNvPr>
                <p14:cNvContentPartPr/>
                <p14:nvPr/>
              </p14:nvContentPartPr>
              <p14:xfrm>
                <a:off x="6447717" y="686432"/>
                <a:ext cx="167040" cy="27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8E1C9E1-DAF0-68A5-D848-42EFE8FBC61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39077" y="677792"/>
                  <a:ext cx="18468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BBDFA2F-5E92-A5DD-0E81-E437DD4C3FAC}"/>
              </a:ext>
            </a:extLst>
          </p:cNvPr>
          <p:cNvGrpSpPr/>
          <p:nvPr/>
        </p:nvGrpSpPr>
        <p:grpSpPr>
          <a:xfrm>
            <a:off x="6941277" y="811352"/>
            <a:ext cx="1309680" cy="489600"/>
            <a:chOff x="6941277" y="811352"/>
            <a:chExt cx="1309680" cy="489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B2246F3-7C09-9D45-5BDF-32B7242F0633}"/>
                    </a:ext>
                  </a:extLst>
                </p14:cNvPr>
                <p14:cNvContentPartPr/>
                <p14:nvPr/>
              </p14:nvContentPartPr>
              <p14:xfrm>
                <a:off x="6941277" y="811352"/>
                <a:ext cx="879480" cy="62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B2246F3-7C09-9D45-5BDF-32B7242F063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32637" y="802712"/>
                  <a:ext cx="897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D77902-1E73-EAAB-0EAB-40F8A7124FF5}"/>
                    </a:ext>
                  </a:extLst>
                </p14:cNvPr>
                <p14:cNvContentPartPr/>
                <p14:nvPr/>
              </p14:nvContentPartPr>
              <p14:xfrm>
                <a:off x="6987357" y="917912"/>
                <a:ext cx="184680" cy="270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D77902-1E73-EAAB-0EAB-40F8A7124FF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8717" y="908912"/>
                  <a:ext cx="2023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2F41852-76BA-2B75-3540-A8CBDC43D2F5}"/>
                    </a:ext>
                  </a:extLst>
                </p14:cNvPr>
                <p14:cNvContentPartPr/>
                <p14:nvPr/>
              </p14:nvContentPartPr>
              <p14:xfrm>
                <a:off x="7219557" y="1147952"/>
                <a:ext cx="30600" cy="45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2F41852-76BA-2B75-3540-A8CBDC43D2F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10557" y="1138952"/>
                  <a:ext cx="48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74A6AC-A9AC-CC9F-702C-46C3E0DA3BD8}"/>
                    </a:ext>
                  </a:extLst>
                </p14:cNvPr>
                <p14:cNvContentPartPr/>
                <p14:nvPr/>
              </p14:nvContentPartPr>
              <p14:xfrm>
                <a:off x="7344837" y="951392"/>
                <a:ext cx="180720" cy="253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74A6AC-A9AC-CC9F-702C-46C3E0DA3BD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36197" y="942752"/>
                  <a:ext cx="1983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54DA133-8B26-350F-9438-0728EC72930F}"/>
                    </a:ext>
                  </a:extLst>
                </p14:cNvPr>
                <p14:cNvContentPartPr/>
                <p14:nvPr/>
              </p14:nvContentPartPr>
              <p14:xfrm>
                <a:off x="7604397" y="1027712"/>
                <a:ext cx="154440" cy="226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54DA133-8B26-350F-9438-0728EC72930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95397" y="1019072"/>
                  <a:ext cx="17208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61771F2-C030-7754-AFFB-2C02B831CF7F}"/>
                    </a:ext>
                  </a:extLst>
                </p14:cNvPr>
                <p14:cNvContentPartPr/>
                <p14:nvPr/>
              </p14:nvContentPartPr>
              <p14:xfrm>
                <a:off x="7889877" y="958952"/>
                <a:ext cx="180360" cy="342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61771F2-C030-7754-AFFB-2C02B831CF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881237" y="950312"/>
                  <a:ext cx="1980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57E6DC1-E90A-1F03-A416-4994AA8A8938}"/>
                    </a:ext>
                  </a:extLst>
                </p14:cNvPr>
                <p14:cNvContentPartPr/>
                <p14:nvPr/>
              </p14:nvContentPartPr>
              <p14:xfrm>
                <a:off x="7853517" y="1132472"/>
                <a:ext cx="159120" cy="198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57E6DC1-E90A-1F03-A416-4994AA8A89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844877" y="1123472"/>
                  <a:ext cx="176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1B4C7E3-242D-7A13-49B4-B2740F003723}"/>
                    </a:ext>
                  </a:extLst>
                </p14:cNvPr>
                <p14:cNvContentPartPr/>
                <p14:nvPr/>
              </p14:nvContentPartPr>
              <p14:xfrm>
                <a:off x="8106237" y="1011152"/>
                <a:ext cx="106200" cy="235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1B4C7E3-242D-7A13-49B4-B2740F00372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097597" y="1002512"/>
                  <a:ext cx="123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49D6C5F-0DCF-0227-B1A2-9505AB80B646}"/>
                    </a:ext>
                  </a:extLst>
                </p14:cNvPr>
                <p14:cNvContentPartPr/>
                <p14:nvPr/>
              </p14:nvContentPartPr>
              <p14:xfrm>
                <a:off x="8075997" y="1136792"/>
                <a:ext cx="174960" cy="5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49D6C5F-0DCF-0227-B1A2-9505AB80B64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67357" y="1127792"/>
                  <a:ext cx="192600" cy="2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4ABB90B-0566-0EB2-0FA1-DC920FE4A8AB}"/>
              </a:ext>
            </a:extLst>
          </p:cNvPr>
          <p:cNvGrpSpPr/>
          <p:nvPr/>
        </p:nvGrpSpPr>
        <p:grpSpPr>
          <a:xfrm>
            <a:off x="7147197" y="331472"/>
            <a:ext cx="410760" cy="305640"/>
            <a:chOff x="7147197" y="331472"/>
            <a:chExt cx="410760" cy="305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F2B02B5-049E-316C-D433-69576550FC7D}"/>
                    </a:ext>
                  </a:extLst>
                </p14:cNvPr>
                <p14:cNvContentPartPr/>
                <p14:nvPr/>
              </p14:nvContentPartPr>
              <p14:xfrm>
                <a:off x="7147197" y="331472"/>
                <a:ext cx="16560" cy="279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F2B02B5-049E-316C-D433-69576550FC7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138557" y="322472"/>
                  <a:ext cx="34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AAA4547-C398-CBE0-DC9E-027B4E7EC561}"/>
                    </a:ext>
                  </a:extLst>
                </p14:cNvPr>
                <p14:cNvContentPartPr/>
                <p14:nvPr/>
              </p14:nvContentPartPr>
              <p14:xfrm>
                <a:off x="7282557" y="486632"/>
                <a:ext cx="275400" cy="150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AAA4547-C398-CBE0-DC9E-027B4E7EC5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273557" y="477992"/>
                  <a:ext cx="29304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74320C3-8757-6641-3B04-E8B15B7B3722}"/>
                  </a:ext>
                </a:extLst>
              </p14:cNvPr>
              <p14:cNvContentPartPr/>
              <p14:nvPr/>
            </p14:nvContentPartPr>
            <p14:xfrm>
              <a:off x="7769277" y="1021592"/>
              <a:ext cx="612720" cy="329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74320C3-8757-6641-3B04-E8B15B7B372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760277" y="1012592"/>
                <a:ext cx="6303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767CDEB-75FA-C033-EA56-90D9A7ED031C}"/>
                  </a:ext>
                </a:extLst>
              </p14:cNvPr>
              <p14:cNvContentPartPr/>
              <p14:nvPr/>
            </p14:nvContentPartPr>
            <p14:xfrm>
              <a:off x="6248277" y="620552"/>
              <a:ext cx="342720" cy="153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767CDEB-75FA-C033-EA56-90D9A7ED031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239277" y="611912"/>
                <a:ext cx="3603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EF9B23C-6195-2BF3-885B-E812526A9A13}"/>
                  </a:ext>
                </a:extLst>
              </p14:cNvPr>
              <p14:cNvContentPartPr/>
              <p14:nvPr/>
            </p14:nvContentPartPr>
            <p14:xfrm>
              <a:off x="7291197" y="505712"/>
              <a:ext cx="307800" cy="162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EF9B23C-6195-2BF3-885B-E812526A9A1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282197" y="496712"/>
                <a:ext cx="32544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915AAA0F-16B4-E459-86B8-EDB892215024}"/>
              </a:ext>
            </a:extLst>
          </p:cNvPr>
          <p:cNvGrpSpPr/>
          <p:nvPr/>
        </p:nvGrpSpPr>
        <p:grpSpPr>
          <a:xfrm>
            <a:off x="1700397" y="1001432"/>
            <a:ext cx="1036080" cy="289440"/>
            <a:chOff x="1700397" y="1001432"/>
            <a:chExt cx="1036080" cy="289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0EB2CF5-273A-3B8A-AE17-42620DE4EEF7}"/>
                    </a:ext>
                  </a:extLst>
                </p14:cNvPr>
                <p14:cNvContentPartPr/>
                <p14:nvPr/>
              </p14:nvContentPartPr>
              <p14:xfrm>
                <a:off x="2434077" y="1018712"/>
                <a:ext cx="302400" cy="165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0EB2CF5-273A-3B8A-AE17-42620DE4EEF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425437" y="1009712"/>
                  <a:ext cx="320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EB5AD4D-07ED-DADB-87B1-C5B51894D314}"/>
                    </a:ext>
                  </a:extLst>
                </p14:cNvPr>
                <p14:cNvContentPartPr/>
                <p14:nvPr/>
              </p14:nvContentPartPr>
              <p14:xfrm>
                <a:off x="1700397" y="1001432"/>
                <a:ext cx="555840" cy="289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EB5AD4D-07ED-DADB-87B1-C5B51894D31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691397" y="992792"/>
                  <a:ext cx="573480" cy="30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73F6700-4FD5-E0AD-A0BF-6A1CDF305DBF}"/>
                  </a:ext>
                </a:extLst>
              </p14:cNvPr>
              <p14:cNvContentPartPr/>
              <p14:nvPr/>
            </p14:nvContentPartPr>
            <p14:xfrm>
              <a:off x="4345317" y="594632"/>
              <a:ext cx="658080" cy="315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73F6700-4FD5-E0AD-A0BF-6A1CDF305DB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336677" y="585992"/>
                <a:ext cx="675720" cy="33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35139B5D-B1A2-D2B8-AB6D-CEE5EDAB8914}"/>
              </a:ext>
            </a:extLst>
          </p:cNvPr>
          <p:cNvGrpSpPr/>
          <p:nvPr/>
        </p:nvGrpSpPr>
        <p:grpSpPr>
          <a:xfrm>
            <a:off x="1179117" y="1610912"/>
            <a:ext cx="3957480" cy="640440"/>
            <a:chOff x="1179117" y="1610912"/>
            <a:chExt cx="3957480" cy="640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FE803CC-7E26-B197-4971-82D3DFBD69A8}"/>
                    </a:ext>
                  </a:extLst>
                </p14:cNvPr>
                <p14:cNvContentPartPr/>
                <p14:nvPr/>
              </p14:nvContentPartPr>
              <p14:xfrm>
                <a:off x="1179117" y="1794512"/>
                <a:ext cx="48240" cy="1965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FE803CC-7E26-B197-4971-82D3DFBD69A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70117" y="1785872"/>
                  <a:ext cx="658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3263F7F-9D09-CE7E-7CE7-4840C0D6694C}"/>
                    </a:ext>
                  </a:extLst>
                </p14:cNvPr>
                <p14:cNvContentPartPr/>
                <p14:nvPr/>
              </p14:nvContentPartPr>
              <p14:xfrm>
                <a:off x="1301877" y="1740152"/>
                <a:ext cx="182520" cy="267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3263F7F-9D09-CE7E-7CE7-4840C0D6694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292877" y="1731512"/>
                  <a:ext cx="2001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BDBF950-282B-9CE1-4520-9BECBB68C305}"/>
                    </a:ext>
                  </a:extLst>
                </p14:cNvPr>
                <p14:cNvContentPartPr/>
                <p14:nvPr/>
              </p14:nvContentPartPr>
              <p14:xfrm>
                <a:off x="1212957" y="1780472"/>
                <a:ext cx="242280" cy="221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BDBF950-282B-9CE1-4520-9BECBB68C30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203957" y="1771472"/>
                  <a:ext cx="259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0C49B8B-46CD-3C13-6B87-C11FF0A085B3}"/>
                    </a:ext>
                  </a:extLst>
                </p14:cNvPr>
                <p14:cNvContentPartPr/>
                <p14:nvPr/>
              </p14:nvContentPartPr>
              <p14:xfrm>
                <a:off x="1750437" y="1780832"/>
                <a:ext cx="41040" cy="197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0C49B8B-46CD-3C13-6B87-C11FF0A085B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41437" y="1771832"/>
                  <a:ext cx="586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BA1859B-7016-3512-6F3D-03464E227D48}"/>
                    </a:ext>
                  </a:extLst>
                </p14:cNvPr>
                <p14:cNvContentPartPr/>
                <p14:nvPr/>
              </p14:nvContentPartPr>
              <p14:xfrm>
                <a:off x="1852677" y="1730432"/>
                <a:ext cx="159120" cy="212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BA1859B-7016-3512-6F3D-03464E227D4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43677" y="1721792"/>
                  <a:ext cx="1767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0F7EDC6-B3B7-52F3-ECD1-5C08DB8FB345}"/>
                    </a:ext>
                  </a:extLst>
                </p14:cNvPr>
                <p14:cNvContentPartPr/>
                <p14:nvPr/>
              </p14:nvContentPartPr>
              <p14:xfrm>
                <a:off x="2104677" y="1675712"/>
                <a:ext cx="185400" cy="267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0F7EDC6-B3B7-52F3-ECD1-5C08DB8FB3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095677" y="1666712"/>
                  <a:ext cx="2030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49B6421-C5B0-3C7A-3611-C4E292B47B3F}"/>
                    </a:ext>
                  </a:extLst>
                </p14:cNvPr>
                <p14:cNvContentPartPr/>
                <p14:nvPr/>
              </p14:nvContentPartPr>
              <p14:xfrm>
                <a:off x="2634237" y="1681832"/>
                <a:ext cx="258480" cy="193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49B6421-C5B0-3C7A-3611-C4E292B47B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25237" y="1673192"/>
                  <a:ext cx="276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4BB93B6-C9DC-E388-F169-6236C2EA58DF}"/>
                    </a:ext>
                  </a:extLst>
                </p14:cNvPr>
                <p14:cNvContentPartPr/>
                <p14:nvPr/>
              </p14:nvContentPartPr>
              <p14:xfrm>
                <a:off x="2920077" y="1676792"/>
                <a:ext cx="237600" cy="186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4BB93B6-C9DC-E388-F169-6236C2EA58D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11437" y="1667792"/>
                  <a:ext cx="2552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2280D72-2491-FDC4-292F-91B5E734B14A}"/>
                    </a:ext>
                  </a:extLst>
                </p14:cNvPr>
                <p14:cNvContentPartPr/>
                <p14:nvPr/>
              </p14:nvContentPartPr>
              <p14:xfrm>
                <a:off x="3168837" y="1695512"/>
                <a:ext cx="225000" cy="197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2280D72-2491-FDC4-292F-91B5E734B14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159837" y="1686872"/>
                  <a:ext cx="242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A26784C-B7A2-E3D4-6DF4-4EFF9894089E}"/>
                    </a:ext>
                  </a:extLst>
                </p14:cNvPr>
                <p14:cNvContentPartPr/>
                <p14:nvPr/>
              </p14:nvContentPartPr>
              <p14:xfrm>
                <a:off x="3618477" y="1684352"/>
                <a:ext cx="156600" cy="196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A26784C-B7A2-E3D4-6DF4-4EFF9894089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09837" y="1675352"/>
                  <a:ext cx="1742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8468406-57ED-2209-D2F8-0E2E3E97BEB5}"/>
                    </a:ext>
                  </a:extLst>
                </p14:cNvPr>
                <p14:cNvContentPartPr/>
                <p14:nvPr/>
              </p14:nvContentPartPr>
              <p14:xfrm>
                <a:off x="3452157" y="1713512"/>
                <a:ext cx="421200" cy="29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8468406-57ED-2209-D2F8-0E2E3E97BEB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43157" y="1704872"/>
                  <a:ext cx="438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9F59DE8-8E09-D732-D291-348B60F39C58}"/>
                    </a:ext>
                  </a:extLst>
                </p14:cNvPr>
                <p14:cNvContentPartPr/>
                <p14:nvPr/>
              </p14:nvContentPartPr>
              <p14:xfrm>
                <a:off x="3883437" y="1772912"/>
                <a:ext cx="129600" cy="123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9F59DE8-8E09-D732-D291-348B60F39C5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74437" y="1764272"/>
                  <a:ext cx="147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DDB390C-E24F-0CCB-1B69-0EDA958B1F53}"/>
                    </a:ext>
                  </a:extLst>
                </p14:cNvPr>
                <p14:cNvContentPartPr/>
                <p14:nvPr/>
              </p14:nvContentPartPr>
              <p14:xfrm>
                <a:off x="4061277" y="1610912"/>
                <a:ext cx="303840" cy="245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DDB390C-E24F-0CCB-1B69-0EDA958B1F5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52637" y="1601912"/>
                  <a:ext cx="321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26D467A-37FC-0585-78D9-7E5CD85B4107}"/>
                    </a:ext>
                  </a:extLst>
                </p14:cNvPr>
                <p14:cNvContentPartPr/>
                <p14:nvPr/>
              </p14:nvContentPartPr>
              <p14:xfrm>
                <a:off x="4384917" y="1739792"/>
                <a:ext cx="156240" cy="134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26D467A-37FC-0585-78D9-7E5CD85B410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75917" y="1730792"/>
                  <a:ext cx="173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7D5A34A-7A5A-12A7-DA11-5B0D26C277FD}"/>
                    </a:ext>
                  </a:extLst>
                </p14:cNvPr>
                <p14:cNvContentPartPr/>
                <p14:nvPr/>
              </p14:nvContentPartPr>
              <p14:xfrm>
                <a:off x="4611717" y="1740872"/>
                <a:ext cx="160200" cy="156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7D5A34A-7A5A-12A7-DA11-5B0D26C277F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603077" y="1731872"/>
                  <a:ext cx="17784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F04D483-2C04-8F50-BD07-40E037FFE779}"/>
                    </a:ext>
                  </a:extLst>
                </p14:cNvPr>
                <p14:cNvContentPartPr/>
                <p14:nvPr/>
              </p14:nvContentPartPr>
              <p14:xfrm>
                <a:off x="1419597" y="2082512"/>
                <a:ext cx="3717000" cy="168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F04D483-2C04-8F50-BD07-40E037FFE7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410957" y="2073872"/>
                  <a:ext cx="373464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3F30687-E213-0A46-A5F9-78C375C50E1C}"/>
              </a:ext>
            </a:extLst>
          </p:cNvPr>
          <p:cNvGrpSpPr/>
          <p:nvPr/>
        </p:nvGrpSpPr>
        <p:grpSpPr>
          <a:xfrm>
            <a:off x="2303037" y="2270792"/>
            <a:ext cx="1772640" cy="354600"/>
            <a:chOff x="2303037" y="2270792"/>
            <a:chExt cx="1772640" cy="354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8448B50-FE7B-E81B-6D1E-F95871639AEE}"/>
                    </a:ext>
                  </a:extLst>
                </p14:cNvPr>
                <p14:cNvContentPartPr/>
                <p14:nvPr/>
              </p14:nvContentPartPr>
              <p14:xfrm>
                <a:off x="2303037" y="2317592"/>
                <a:ext cx="156960" cy="192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8448B50-FE7B-E81B-6D1E-F95871639AE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94037" y="2308952"/>
                  <a:ext cx="174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5CC8538-B02D-E850-38CC-14005302F71D}"/>
                    </a:ext>
                  </a:extLst>
                </p14:cNvPr>
                <p14:cNvContentPartPr/>
                <p14:nvPr/>
              </p14:nvContentPartPr>
              <p14:xfrm>
                <a:off x="2425437" y="2345672"/>
                <a:ext cx="115200" cy="279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5CC8538-B02D-E850-38CC-14005302F71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416797" y="2336672"/>
                  <a:ext cx="1328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6522779-FF7E-76B8-1826-EDB9020E9F2A}"/>
                    </a:ext>
                  </a:extLst>
                </p14:cNvPr>
                <p14:cNvContentPartPr/>
                <p14:nvPr/>
              </p14:nvContentPartPr>
              <p14:xfrm>
                <a:off x="2661237" y="2324072"/>
                <a:ext cx="274320" cy="297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6522779-FF7E-76B8-1826-EDB9020E9F2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52597" y="2315432"/>
                  <a:ext cx="2919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F5B8D94-83B1-C363-5298-899BF693EB36}"/>
                    </a:ext>
                  </a:extLst>
                </p14:cNvPr>
                <p14:cNvContentPartPr/>
                <p14:nvPr/>
              </p14:nvContentPartPr>
              <p14:xfrm>
                <a:off x="2651157" y="2298512"/>
                <a:ext cx="59040" cy="134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F5B8D94-83B1-C363-5298-899BF693EB3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642517" y="2289872"/>
                  <a:ext cx="766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7BD6233-538D-C00C-7CEC-D64D9F62F8AC}"/>
                    </a:ext>
                  </a:extLst>
                </p14:cNvPr>
                <p14:cNvContentPartPr/>
                <p14:nvPr/>
              </p14:nvContentPartPr>
              <p14:xfrm>
                <a:off x="2910357" y="2270792"/>
                <a:ext cx="247320" cy="336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7BD6233-538D-C00C-7CEC-D64D9F62F8A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901357" y="2262152"/>
                  <a:ext cx="2649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76685AC-9AA4-25DB-8B11-3CDCF827D0E0}"/>
                    </a:ext>
                  </a:extLst>
                </p14:cNvPr>
                <p14:cNvContentPartPr/>
                <p14:nvPr/>
              </p14:nvContentPartPr>
              <p14:xfrm>
                <a:off x="3354597" y="2402552"/>
                <a:ext cx="486360" cy="201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76685AC-9AA4-25DB-8B11-3CDCF827D0E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345957" y="2393552"/>
                  <a:ext cx="504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C628197-B5DE-3DE3-37A2-CE2D4EBAADB7}"/>
                    </a:ext>
                  </a:extLst>
                </p14:cNvPr>
                <p14:cNvContentPartPr/>
                <p14:nvPr/>
              </p14:nvContentPartPr>
              <p14:xfrm>
                <a:off x="3902877" y="2424152"/>
                <a:ext cx="172800" cy="166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C628197-B5DE-3DE3-37A2-CE2D4EBAADB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894237" y="2415512"/>
                  <a:ext cx="19044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9331791-6848-AC88-4C0F-0AA9023236DB}"/>
              </a:ext>
            </a:extLst>
          </p:cNvPr>
          <p:cNvGrpSpPr/>
          <p:nvPr/>
        </p:nvGrpSpPr>
        <p:grpSpPr>
          <a:xfrm>
            <a:off x="5514237" y="2088992"/>
            <a:ext cx="256320" cy="126360"/>
            <a:chOff x="5514237" y="2088992"/>
            <a:chExt cx="256320" cy="126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083DDDA-031A-599A-D6FA-851597B2B594}"/>
                    </a:ext>
                  </a:extLst>
                </p14:cNvPr>
                <p14:cNvContentPartPr/>
                <p14:nvPr/>
              </p14:nvContentPartPr>
              <p14:xfrm>
                <a:off x="5514237" y="2088992"/>
                <a:ext cx="256320" cy="16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083DDDA-031A-599A-D6FA-851597B2B5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05597" y="2079992"/>
                  <a:ext cx="2739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8601872-D8F0-3FE8-103D-530BBDC80AF3}"/>
                    </a:ext>
                  </a:extLst>
                </p14:cNvPr>
                <p14:cNvContentPartPr/>
                <p14:nvPr/>
              </p14:nvContentPartPr>
              <p14:xfrm>
                <a:off x="5555637" y="2185832"/>
                <a:ext cx="213480" cy="29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8601872-D8F0-3FE8-103D-530BBDC80AF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46997" y="2177192"/>
                  <a:ext cx="2311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FCE5B50-FD3A-D0BE-5F30-79D4E5249FD2}"/>
              </a:ext>
            </a:extLst>
          </p:cNvPr>
          <p:cNvGrpSpPr/>
          <p:nvPr/>
        </p:nvGrpSpPr>
        <p:grpSpPr>
          <a:xfrm>
            <a:off x="6160077" y="1898912"/>
            <a:ext cx="953280" cy="414000"/>
            <a:chOff x="6160077" y="1898912"/>
            <a:chExt cx="953280" cy="414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FC56025-326F-8C96-4EF3-52FA6B99E9F3}"/>
                    </a:ext>
                  </a:extLst>
                </p14:cNvPr>
                <p14:cNvContentPartPr/>
                <p14:nvPr/>
              </p14:nvContentPartPr>
              <p14:xfrm>
                <a:off x="6160077" y="2047592"/>
                <a:ext cx="245160" cy="265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FC56025-326F-8C96-4EF3-52FA6B99E9F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51437" y="2038592"/>
                  <a:ext cx="2628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4AEC59A-BCA3-5CC6-3D8B-93D65CC14615}"/>
                    </a:ext>
                  </a:extLst>
                </p14:cNvPr>
                <p14:cNvContentPartPr/>
                <p14:nvPr/>
              </p14:nvContentPartPr>
              <p14:xfrm>
                <a:off x="6479037" y="1898912"/>
                <a:ext cx="405360" cy="401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4AEC59A-BCA3-5CC6-3D8B-93D65CC1461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70037" y="1889912"/>
                  <a:ext cx="423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79FC86A-53FC-DC1B-08F1-99C44F333E67}"/>
                    </a:ext>
                  </a:extLst>
                </p14:cNvPr>
                <p14:cNvContentPartPr/>
                <p14:nvPr/>
              </p14:nvContentPartPr>
              <p14:xfrm>
                <a:off x="6678117" y="2073512"/>
                <a:ext cx="185040" cy="1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79FC86A-53FC-DC1B-08F1-99C44F333E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69477" y="2064872"/>
                  <a:ext cx="2026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7A12E13-6D6E-FE71-7F3F-181BF4BF232D}"/>
                    </a:ext>
                  </a:extLst>
                </p14:cNvPr>
                <p14:cNvContentPartPr/>
                <p14:nvPr/>
              </p14:nvContentPartPr>
              <p14:xfrm>
                <a:off x="6948117" y="2015552"/>
                <a:ext cx="165240" cy="182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7A12E13-6D6E-FE71-7F3F-181BF4BF232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39117" y="2006912"/>
                  <a:ext cx="182880" cy="200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30A1295-A245-289A-C908-D0CA4996D361}"/>
                  </a:ext>
                </a:extLst>
              </p14:cNvPr>
              <p14:cNvContentPartPr/>
              <p14:nvPr/>
            </p14:nvContentPartPr>
            <p14:xfrm>
              <a:off x="6119397" y="2418032"/>
              <a:ext cx="1242720" cy="795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30A1295-A245-289A-C908-D0CA4996D36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110757" y="2409032"/>
                <a:ext cx="1260360" cy="9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7F292D3-0127-751B-4D36-F53224A37243}"/>
              </a:ext>
            </a:extLst>
          </p:cNvPr>
          <p:cNvGrpSpPr/>
          <p:nvPr/>
        </p:nvGrpSpPr>
        <p:grpSpPr>
          <a:xfrm>
            <a:off x="7996437" y="2172152"/>
            <a:ext cx="807840" cy="293040"/>
            <a:chOff x="7996437" y="2172152"/>
            <a:chExt cx="807840" cy="293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255621A-E84A-3160-836C-5E835E89795F}"/>
                    </a:ext>
                  </a:extLst>
                </p14:cNvPr>
                <p14:cNvContentPartPr/>
                <p14:nvPr/>
              </p14:nvContentPartPr>
              <p14:xfrm>
                <a:off x="7996437" y="2176832"/>
                <a:ext cx="168120" cy="3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255621A-E84A-3160-836C-5E835E89795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987437" y="2168192"/>
                  <a:ext cx="18576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C76F62F-F2F4-0AC8-BD30-F0AAC52A08CF}"/>
                    </a:ext>
                  </a:extLst>
                </p14:cNvPr>
                <p14:cNvContentPartPr/>
                <p14:nvPr/>
              </p14:nvContentPartPr>
              <p14:xfrm>
                <a:off x="7998597" y="2178992"/>
                <a:ext cx="257760" cy="242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C76F62F-F2F4-0AC8-BD30-F0AAC52A08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989597" y="2169992"/>
                  <a:ext cx="2754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1124FFA-45F7-561A-EF63-166F4E67B766}"/>
                    </a:ext>
                  </a:extLst>
                </p14:cNvPr>
                <p14:cNvContentPartPr/>
                <p14:nvPr/>
              </p14:nvContentPartPr>
              <p14:xfrm>
                <a:off x="8356077" y="2192312"/>
                <a:ext cx="195480" cy="227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1124FFA-45F7-561A-EF63-166F4E67B76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47077" y="2183312"/>
                  <a:ext cx="2131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B6E93FF-A6FD-5F87-76E3-B52C34C3AE9A}"/>
                    </a:ext>
                  </a:extLst>
                </p14:cNvPr>
                <p14:cNvContentPartPr/>
                <p14:nvPr/>
              </p14:nvContentPartPr>
              <p14:xfrm>
                <a:off x="8632557" y="2172152"/>
                <a:ext cx="171720" cy="2930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B6E93FF-A6FD-5F87-76E3-B52C34C3AE9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623917" y="2163152"/>
                  <a:ext cx="189360" cy="31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627FE01-22DE-0472-49AD-ACED906B4E16}"/>
              </a:ext>
            </a:extLst>
          </p:cNvPr>
          <p:cNvGrpSpPr/>
          <p:nvPr/>
        </p:nvGrpSpPr>
        <p:grpSpPr>
          <a:xfrm>
            <a:off x="9628677" y="2220392"/>
            <a:ext cx="214920" cy="224640"/>
            <a:chOff x="9628677" y="2220392"/>
            <a:chExt cx="214920" cy="224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0468447C-68CF-A102-A463-9C167F3CE8A0}"/>
                    </a:ext>
                  </a:extLst>
                </p14:cNvPr>
                <p14:cNvContentPartPr/>
                <p14:nvPr/>
              </p14:nvContentPartPr>
              <p14:xfrm>
                <a:off x="9707877" y="2220392"/>
                <a:ext cx="24840" cy="224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0468447C-68CF-A102-A463-9C167F3CE8A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699237" y="2211752"/>
                  <a:ext cx="424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67DFF57-7280-F4E3-B0D1-C59FB659B1CD}"/>
                    </a:ext>
                  </a:extLst>
                </p14:cNvPr>
                <p14:cNvContentPartPr/>
                <p14:nvPr/>
              </p14:nvContentPartPr>
              <p14:xfrm>
                <a:off x="9628677" y="2339192"/>
                <a:ext cx="214920" cy="140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67DFF57-7280-F4E3-B0D1-C59FB659B1C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620037" y="2330192"/>
                  <a:ext cx="2325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A94F9EC-89C8-899E-4DCB-F9F18F01AE1D}"/>
              </a:ext>
            </a:extLst>
          </p:cNvPr>
          <p:cNvGrpSpPr/>
          <p:nvPr/>
        </p:nvGrpSpPr>
        <p:grpSpPr>
          <a:xfrm>
            <a:off x="10148157" y="2168552"/>
            <a:ext cx="869400" cy="243720"/>
            <a:chOff x="10148157" y="2168552"/>
            <a:chExt cx="869400" cy="243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B4DF612-2906-3266-491F-70EE308D1DF3}"/>
                    </a:ext>
                  </a:extLst>
                </p14:cNvPr>
                <p14:cNvContentPartPr/>
                <p14:nvPr/>
              </p14:nvContentPartPr>
              <p14:xfrm>
                <a:off x="10148157" y="2200592"/>
                <a:ext cx="19440" cy="208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B4DF612-2906-3266-491F-70EE308D1DF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139157" y="2191952"/>
                  <a:ext cx="370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C8F294E-9AEE-3350-472E-BA00A210CA8C}"/>
                    </a:ext>
                  </a:extLst>
                </p14:cNvPr>
                <p14:cNvContentPartPr/>
                <p14:nvPr/>
              </p14:nvContentPartPr>
              <p14:xfrm>
                <a:off x="10252557" y="2184032"/>
                <a:ext cx="150120" cy="212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C8F294E-9AEE-3350-472E-BA00A210CA8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43917" y="2175032"/>
                  <a:ext cx="167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BFAA72B-C22C-932D-5AB7-3EB08CE4777A}"/>
                    </a:ext>
                  </a:extLst>
                </p14:cNvPr>
                <p14:cNvContentPartPr/>
                <p14:nvPr/>
              </p14:nvContentPartPr>
              <p14:xfrm>
                <a:off x="10314837" y="2194112"/>
                <a:ext cx="145800" cy="2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BFAA72B-C22C-932D-5AB7-3EB08CE4777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305837" y="2185472"/>
                  <a:ext cx="16344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92DA0D2-E7A3-C3C0-8266-D38C300CF0AA}"/>
                    </a:ext>
                  </a:extLst>
                </p14:cNvPr>
                <p14:cNvContentPartPr/>
                <p14:nvPr/>
              </p14:nvContentPartPr>
              <p14:xfrm>
                <a:off x="10464237" y="2183312"/>
                <a:ext cx="182880" cy="228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92DA0D2-E7A3-C3C0-8266-D38C300CF0A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55597" y="2174672"/>
                  <a:ext cx="200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9F8E419-08A3-C9D8-50B7-3AD60A3DDFFA}"/>
                    </a:ext>
                  </a:extLst>
                </p14:cNvPr>
                <p14:cNvContentPartPr/>
                <p14:nvPr/>
              </p14:nvContentPartPr>
              <p14:xfrm>
                <a:off x="10790037" y="2168552"/>
                <a:ext cx="227520" cy="218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9F8E419-08A3-C9D8-50B7-3AD60A3DDFF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781397" y="2159552"/>
                  <a:ext cx="245160" cy="23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24BACB8-B1CD-E49F-F09C-216E833D29C3}"/>
              </a:ext>
            </a:extLst>
          </p:cNvPr>
          <p:cNvGrpSpPr/>
          <p:nvPr/>
        </p:nvGrpSpPr>
        <p:grpSpPr>
          <a:xfrm>
            <a:off x="10273077" y="2612072"/>
            <a:ext cx="1752120" cy="793800"/>
            <a:chOff x="10273077" y="2612072"/>
            <a:chExt cx="1752120" cy="793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3A7CCF2-9F18-E526-1DD3-4AB1E948B8CA}"/>
                    </a:ext>
                  </a:extLst>
                </p14:cNvPr>
                <p14:cNvContentPartPr/>
                <p14:nvPr/>
              </p14:nvContentPartPr>
              <p14:xfrm>
                <a:off x="10273077" y="2662832"/>
                <a:ext cx="170280" cy="230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3A7CCF2-9F18-E526-1DD3-4AB1E948B8C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264437" y="2653832"/>
                  <a:ext cx="187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5BE733B-1605-8C52-3447-D6566006AED8}"/>
                    </a:ext>
                  </a:extLst>
                </p14:cNvPr>
                <p14:cNvContentPartPr/>
                <p14:nvPr/>
              </p14:nvContentPartPr>
              <p14:xfrm>
                <a:off x="10481517" y="2766872"/>
                <a:ext cx="191160" cy="141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5BE733B-1605-8C52-3447-D6566006AED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472877" y="2758232"/>
                  <a:ext cx="208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6D4F6B5-5F99-209F-0601-57D99515CF51}"/>
                    </a:ext>
                  </a:extLst>
                </p14:cNvPr>
                <p14:cNvContentPartPr/>
                <p14:nvPr/>
              </p14:nvContentPartPr>
              <p14:xfrm>
                <a:off x="10712637" y="2735552"/>
                <a:ext cx="155160" cy="170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6D4F6B5-5F99-209F-0601-57D99515CF5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703997" y="2726552"/>
                  <a:ext cx="172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BF447C3-4ADF-5874-B342-FD29BFA924EB}"/>
                    </a:ext>
                  </a:extLst>
                </p14:cNvPr>
                <p14:cNvContentPartPr/>
                <p14:nvPr/>
              </p14:nvContentPartPr>
              <p14:xfrm>
                <a:off x="10918917" y="2612072"/>
                <a:ext cx="304920" cy="286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BF447C3-4ADF-5874-B342-FD29BFA924E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910277" y="2603072"/>
                  <a:ext cx="3225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A1F1984-A55C-C81F-6E4E-1AFD95F24BA7}"/>
                    </a:ext>
                  </a:extLst>
                </p14:cNvPr>
                <p14:cNvContentPartPr/>
                <p14:nvPr/>
              </p14:nvContentPartPr>
              <p14:xfrm>
                <a:off x="10388637" y="3140552"/>
                <a:ext cx="21960" cy="224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A1F1984-A55C-C81F-6E4E-1AFD95F24BA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79997" y="3131552"/>
                  <a:ext cx="396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B311387-3BC8-3A09-DED4-E4F1981E277B}"/>
                    </a:ext>
                  </a:extLst>
                </p14:cNvPr>
                <p14:cNvContentPartPr/>
                <p14:nvPr/>
              </p14:nvContentPartPr>
              <p14:xfrm>
                <a:off x="10418517" y="3109952"/>
                <a:ext cx="189360" cy="231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B311387-3BC8-3A09-DED4-E4F1981E277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409877" y="3101312"/>
                  <a:ext cx="207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200672E-1717-F8EE-8515-C3D49E35BD33}"/>
                    </a:ext>
                  </a:extLst>
                </p14:cNvPr>
                <p14:cNvContentPartPr/>
                <p14:nvPr/>
              </p14:nvContentPartPr>
              <p14:xfrm>
                <a:off x="10667277" y="3176192"/>
                <a:ext cx="153000" cy="155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200672E-1717-F8EE-8515-C3D49E35BD3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58637" y="3167192"/>
                  <a:ext cx="170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21EDE1E-797F-D03F-CB51-1A09C3977C84}"/>
                    </a:ext>
                  </a:extLst>
                </p14:cNvPr>
                <p14:cNvContentPartPr/>
                <p14:nvPr/>
              </p14:nvContentPartPr>
              <p14:xfrm>
                <a:off x="10912437" y="3023192"/>
                <a:ext cx="54720" cy="324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21EDE1E-797F-D03F-CB51-1A09C3977C8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903437" y="3014552"/>
                  <a:ext cx="723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CC12D5-FE27-9C65-4B15-83299D89C861}"/>
                    </a:ext>
                  </a:extLst>
                </p14:cNvPr>
                <p14:cNvContentPartPr/>
                <p14:nvPr/>
              </p14:nvContentPartPr>
              <p14:xfrm>
                <a:off x="10863837" y="3213632"/>
                <a:ext cx="324720" cy="127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CC12D5-FE27-9C65-4B15-83299D89C86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854837" y="3204992"/>
                  <a:ext cx="342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FF4C322-B85C-611D-F837-798B643D4CC7}"/>
                    </a:ext>
                  </a:extLst>
                </p14:cNvPr>
                <p14:cNvContentPartPr/>
                <p14:nvPr/>
              </p14:nvContentPartPr>
              <p14:xfrm>
                <a:off x="11231397" y="3046952"/>
                <a:ext cx="151560" cy="268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FF4C322-B85C-611D-F837-798B643D4CC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222757" y="3038312"/>
                  <a:ext cx="169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9BCB063-552A-C69F-A4E5-0C9223FAD822}"/>
                    </a:ext>
                  </a:extLst>
                </p14:cNvPr>
                <p14:cNvContentPartPr/>
                <p14:nvPr/>
              </p14:nvContentPartPr>
              <p14:xfrm>
                <a:off x="11367117" y="3218312"/>
                <a:ext cx="132120" cy="112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9BCB063-552A-C69F-A4E5-0C9223FAD82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58117" y="3209672"/>
                  <a:ext cx="1497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322EFF1-86BF-D066-F853-4CE8DE7825F1}"/>
                    </a:ext>
                  </a:extLst>
                </p14:cNvPr>
                <p14:cNvContentPartPr/>
                <p14:nvPr/>
              </p14:nvContentPartPr>
              <p14:xfrm>
                <a:off x="11502837" y="3012392"/>
                <a:ext cx="119160" cy="309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322EFF1-86BF-D066-F853-4CE8DE7825F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494197" y="3003392"/>
                  <a:ext cx="13680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AA6973F-BFC3-2A54-4C07-04738405C6F2}"/>
                    </a:ext>
                  </a:extLst>
                </p14:cNvPr>
                <p14:cNvContentPartPr/>
                <p14:nvPr/>
              </p14:nvContentPartPr>
              <p14:xfrm>
                <a:off x="11641077" y="3262952"/>
                <a:ext cx="18360" cy="48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AA6973F-BFC3-2A54-4C07-04738405C6F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632077" y="3253952"/>
                  <a:ext cx="36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887A9D5-02FD-F1A0-399F-0EDD2952586D}"/>
                    </a:ext>
                  </a:extLst>
                </p14:cNvPr>
                <p14:cNvContentPartPr/>
                <p14:nvPr/>
              </p14:nvContentPartPr>
              <p14:xfrm>
                <a:off x="11665917" y="3166832"/>
                <a:ext cx="10440" cy="33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887A9D5-02FD-F1A0-399F-0EDD2952586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656917" y="3158192"/>
                  <a:ext cx="28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1C7148C-2845-19F7-7B5E-EC81E14C5296}"/>
                    </a:ext>
                  </a:extLst>
                </p14:cNvPr>
                <p14:cNvContentPartPr/>
                <p14:nvPr/>
              </p14:nvContentPartPr>
              <p14:xfrm>
                <a:off x="11701197" y="3221192"/>
                <a:ext cx="137880" cy="130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1C7148C-2845-19F7-7B5E-EC81E14C529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692197" y="3212552"/>
                  <a:ext cx="1555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57E3356-9CB5-AE4E-010A-D5184D41CA60}"/>
                    </a:ext>
                  </a:extLst>
                </p14:cNvPr>
                <p14:cNvContentPartPr/>
                <p14:nvPr/>
              </p14:nvContentPartPr>
              <p14:xfrm>
                <a:off x="11849877" y="3251432"/>
                <a:ext cx="175320" cy="1544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57E3356-9CB5-AE4E-010A-D5184D41CA6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841237" y="3242792"/>
                  <a:ext cx="1929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73E5AE6-4550-7D5E-66AB-D41B1607CBA8}"/>
              </a:ext>
            </a:extLst>
          </p:cNvPr>
          <p:cNvGrpSpPr/>
          <p:nvPr/>
        </p:nvGrpSpPr>
        <p:grpSpPr>
          <a:xfrm>
            <a:off x="7152597" y="2637632"/>
            <a:ext cx="1664280" cy="595800"/>
            <a:chOff x="7152597" y="2637632"/>
            <a:chExt cx="1664280" cy="595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1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9A0E4F9-1239-4F24-2424-6F53E3D01871}"/>
                    </a:ext>
                  </a:extLst>
                </p14:cNvPr>
                <p14:cNvContentPartPr/>
                <p14:nvPr/>
              </p14:nvContentPartPr>
              <p14:xfrm>
                <a:off x="7152597" y="2637632"/>
                <a:ext cx="1664280" cy="489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9A0E4F9-1239-4F24-2424-6F53E3D0187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43957" y="2628992"/>
                  <a:ext cx="1681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1A20557-6F53-235E-4138-61126F46AC78}"/>
                    </a:ext>
                  </a:extLst>
                </p14:cNvPr>
                <p14:cNvContentPartPr/>
                <p14:nvPr/>
              </p14:nvContentPartPr>
              <p14:xfrm>
                <a:off x="7214157" y="2879192"/>
                <a:ext cx="133560" cy="324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1A20557-6F53-235E-4138-61126F46AC7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05517" y="2870192"/>
                  <a:ext cx="1512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7A5A562-5EA8-6BAC-2264-C18A797E8D7D}"/>
                    </a:ext>
                  </a:extLst>
                </p14:cNvPr>
                <p14:cNvContentPartPr/>
                <p14:nvPr/>
              </p14:nvContentPartPr>
              <p14:xfrm>
                <a:off x="7416477" y="2996552"/>
                <a:ext cx="31680" cy="1764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7A5A562-5EA8-6BAC-2264-C18A797E8D7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07837" y="2987552"/>
                  <a:ext cx="49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712583F-6EE9-F58A-2747-4443C143166D}"/>
                    </a:ext>
                  </a:extLst>
                </p14:cNvPr>
                <p14:cNvContentPartPr/>
                <p14:nvPr/>
              </p14:nvContentPartPr>
              <p14:xfrm>
                <a:off x="7531317" y="2863352"/>
                <a:ext cx="35280" cy="3034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712583F-6EE9-F58A-2747-4443C14316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522677" y="2854712"/>
                  <a:ext cx="529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5E7EC02-3695-A3F9-5B4B-5C16C9DD079B}"/>
                    </a:ext>
                  </a:extLst>
                </p14:cNvPr>
                <p14:cNvContentPartPr/>
                <p14:nvPr/>
              </p14:nvContentPartPr>
              <p14:xfrm>
                <a:off x="7611597" y="2840672"/>
                <a:ext cx="36360" cy="364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5E7EC02-3695-A3F9-5B4B-5C16C9DD079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602597" y="2832032"/>
                  <a:ext cx="5400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8D40C2C-7188-61EC-7231-548B46A69068}"/>
                    </a:ext>
                  </a:extLst>
                </p14:cNvPr>
                <p14:cNvContentPartPr/>
                <p14:nvPr/>
              </p14:nvContentPartPr>
              <p14:xfrm>
                <a:off x="7893837" y="2987552"/>
                <a:ext cx="129600" cy="245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8D40C2C-7188-61EC-7231-548B46A6906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85197" y="2978552"/>
                  <a:ext cx="1472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547E68E-9733-6B30-B77F-EB2EE376C79B}"/>
                    </a:ext>
                  </a:extLst>
                </p14:cNvPr>
                <p14:cNvContentPartPr/>
                <p14:nvPr/>
              </p14:nvContentPartPr>
              <p14:xfrm>
                <a:off x="8154837" y="2826632"/>
                <a:ext cx="9720" cy="361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547E68E-9733-6B30-B77F-EB2EE376C79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146197" y="2817992"/>
                  <a:ext cx="273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12C538D-72B5-901E-7A56-38E59C259F59}"/>
                    </a:ext>
                  </a:extLst>
                </p14:cNvPr>
                <p14:cNvContentPartPr/>
                <p14:nvPr/>
              </p14:nvContentPartPr>
              <p14:xfrm>
                <a:off x="8247717" y="2959472"/>
                <a:ext cx="17640" cy="1785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12C538D-72B5-901E-7A56-38E59C259F5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239077" y="2950472"/>
                  <a:ext cx="35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1B1EB31-1959-5354-EC57-F3DD8C332FAE}"/>
                    </a:ext>
                  </a:extLst>
                </p14:cNvPr>
                <p14:cNvContentPartPr/>
                <p14:nvPr/>
              </p14:nvContentPartPr>
              <p14:xfrm>
                <a:off x="8314317" y="3009152"/>
                <a:ext cx="171000" cy="1472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1B1EB31-1959-5354-EC57-F3DD8C332FA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05317" y="3000512"/>
                  <a:ext cx="1886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DBB0970-EF33-BF1C-9B3C-6B64FF227514}"/>
                    </a:ext>
                  </a:extLst>
                </p14:cNvPr>
                <p14:cNvContentPartPr/>
                <p14:nvPr/>
              </p14:nvContentPartPr>
              <p14:xfrm>
                <a:off x="8553717" y="2781632"/>
                <a:ext cx="167400" cy="3902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DBB0970-EF33-BF1C-9B3C-6B64FF22751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45077" y="2772632"/>
                  <a:ext cx="18504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BC68F21-0AD0-3239-54D5-E15CC60EA39C}"/>
              </a:ext>
            </a:extLst>
          </p:cNvPr>
          <p:cNvGrpSpPr/>
          <p:nvPr/>
        </p:nvGrpSpPr>
        <p:grpSpPr>
          <a:xfrm>
            <a:off x="1330677" y="3324512"/>
            <a:ext cx="1262520" cy="567360"/>
            <a:chOff x="1330677" y="3324512"/>
            <a:chExt cx="1262520" cy="567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A0B029B-44AA-BDD6-0B92-6F35F9B64D5A}"/>
                    </a:ext>
                  </a:extLst>
                </p14:cNvPr>
                <p14:cNvContentPartPr/>
                <p14:nvPr/>
              </p14:nvContentPartPr>
              <p14:xfrm>
                <a:off x="1330677" y="3324512"/>
                <a:ext cx="23760" cy="4978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A0B029B-44AA-BDD6-0B92-6F35F9B64D5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22037" y="3315512"/>
                  <a:ext cx="4140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A310B1D-D567-B73D-85FE-3FB6A56C8BDC}"/>
                    </a:ext>
                  </a:extLst>
                </p14:cNvPr>
                <p14:cNvContentPartPr/>
                <p14:nvPr/>
              </p14:nvContentPartPr>
              <p14:xfrm>
                <a:off x="1573317" y="3370232"/>
                <a:ext cx="135000" cy="3988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A310B1D-D567-B73D-85FE-3FB6A56C8BD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564317" y="3361232"/>
                  <a:ext cx="15264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D60266D-9748-7860-9F6F-24714BD09921}"/>
                    </a:ext>
                  </a:extLst>
                </p14:cNvPr>
                <p14:cNvContentPartPr/>
                <p14:nvPr/>
              </p14:nvContentPartPr>
              <p14:xfrm>
                <a:off x="1823517" y="3574712"/>
                <a:ext cx="144720" cy="3171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D60266D-9748-7860-9F6F-24714BD0992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814877" y="3565712"/>
                  <a:ext cx="1623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ACF0646-70B8-C9C9-10D0-532D24DE65A4}"/>
                    </a:ext>
                  </a:extLst>
                </p14:cNvPr>
                <p14:cNvContentPartPr/>
                <p14:nvPr/>
              </p14:nvContentPartPr>
              <p14:xfrm>
                <a:off x="2301237" y="3465992"/>
                <a:ext cx="291960" cy="99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ACF0646-70B8-C9C9-10D0-532D24DE65A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292237" y="3457352"/>
                  <a:ext cx="3096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CD1467B-0034-41F0-0244-7BCFB2742482}"/>
                    </a:ext>
                  </a:extLst>
                </p14:cNvPr>
                <p14:cNvContentPartPr/>
                <p14:nvPr/>
              </p14:nvContentPartPr>
              <p14:xfrm>
                <a:off x="2353437" y="3647432"/>
                <a:ext cx="236880" cy="72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CD1467B-0034-41F0-0244-7BCFB274248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344437" y="3638432"/>
                  <a:ext cx="25452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3CBCB309-9057-F6CC-6A51-95B9CA17A7D9}"/>
              </a:ext>
            </a:extLst>
          </p:cNvPr>
          <p:cNvGrpSpPr/>
          <p:nvPr/>
        </p:nvGrpSpPr>
        <p:grpSpPr>
          <a:xfrm>
            <a:off x="3033117" y="3352232"/>
            <a:ext cx="1897920" cy="424800"/>
            <a:chOff x="3033117" y="3352232"/>
            <a:chExt cx="1897920" cy="4248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7730913-FAD4-1D17-D523-624B1927AAF6}"/>
                    </a:ext>
                  </a:extLst>
                </p14:cNvPr>
                <p14:cNvContentPartPr/>
                <p14:nvPr/>
              </p14:nvContentPartPr>
              <p14:xfrm>
                <a:off x="3033117" y="3420632"/>
                <a:ext cx="294840" cy="3024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7730913-FAD4-1D17-D523-624B1927AAF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24117" y="3411992"/>
                  <a:ext cx="3124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DBCDA31-5AEE-7708-65E9-DA3F4ED53AED}"/>
                    </a:ext>
                  </a:extLst>
                </p14:cNvPr>
                <p14:cNvContentPartPr/>
                <p14:nvPr/>
              </p14:nvContentPartPr>
              <p14:xfrm>
                <a:off x="3334797" y="3498032"/>
                <a:ext cx="150120" cy="128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DBCDA31-5AEE-7708-65E9-DA3F4ED53AE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325797" y="3489032"/>
                  <a:ext cx="167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E54D69A-944B-6E18-5C62-977E1E0B6704}"/>
                    </a:ext>
                  </a:extLst>
                </p14:cNvPr>
                <p14:cNvContentPartPr/>
                <p14:nvPr/>
              </p14:nvContentPartPr>
              <p14:xfrm>
                <a:off x="3411117" y="3482552"/>
                <a:ext cx="151560" cy="2642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E54D69A-944B-6E18-5C62-977E1E0B67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02477" y="3473552"/>
                  <a:ext cx="169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878815F-4105-DD4E-6310-C39304C9DB41}"/>
                    </a:ext>
                  </a:extLst>
                </p14:cNvPr>
                <p14:cNvContentPartPr/>
                <p14:nvPr/>
              </p14:nvContentPartPr>
              <p14:xfrm>
                <a:off x="3594717" y="3464912"/>
                <a:ext cx="187560" cy="312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878815F-4105-DD4E-6310-C39304C9DB4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86077" y="3455912"/>
                  <a:ext cx="2052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5DC021B-CB47-B023-3D7B-4B1D7C176D0C}"/>
                    </a:ext>
                  </a:extLst>
                </p14:cNvPr>
                <p14:cNvContentPartPr/>
                <p14:nvPr/>
              </p14:nvContentPartPr>
              <p14:xfrm>
                <a:off x="4009797" y="3482192"/>
                <a:ext cx="239760" cy="2534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5DC021B-CB47-B023-3D7B-4B1D7C176D0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01157" y="3473552"/>
                  <a:ext cx="2574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4A2218C-F9F3-1A6F-8DFF-B39B75842B2A}"/>
                    </a:ext>
                  </a:extLst>
                </p14:cNvPr>
                <p14:cNvContentPartPr/>
                <p14:nvPr/>
              </p14:nvContentPartPr>
              <p14:xfrm>
                <a:off x="4330917" y="3352232"/>
                <a:ext cx="513000" cy="367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4A2218C-F9F3-1A6F-8DFF-B39B75842B2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21917" y="3343592"/>
                  <a:ext cx="53064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9677CB2-66C5-F749-BEAF-E795DE959EEE}"/>
                    </a:ext>
                  </a:extLst>
                </p14:cNvPr>
                <p14:cNvContentPartPr/>
                <p14:nvPr/>
              </p14:nvContentPartPr>
              <p14:xfrm>
                <a:off x="4560957" y="3544832"/>
                <a:ext cx="370080" cy="18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9677CB2-66C5-F749-BEAF-E795DE959EE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51957" y="3536192"/>
                  <a:ext cx="3877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70594AB-1637-3E4E-D7C2-AA956D61A3B0}"/>
              </a:ext>
            </a:extLst>
          </p:cNvPr>
          <p:cNvGrpSpPr/>
          <p:nvPr/>
        </p:nvGrpSpPr>
        <p:grpSpPr>
          <a:xfrm>
            <a:off x="2905317" y="4494512"/>
            <a:ext cx="1473480" cy="384480"/>
            <a:chOff x="2905317" y="4494512"/>
            <a:chExt cx="1473480" cy="384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1E0B0E3-9E2F-62CC-0322-9C610242D85C}"/>
                    </a:ext>
                  </a:extLst>
                </p14:cNvPr>
                <p14:cNvContentPartPr/>
                <p14:nvPr/>
              </p14:nvContentPartPr>
              <p14:xfrm>
                <a:off x="2905317" y="4494512"/>
                <a:ext cx="268560" cy="384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1E0B0E3-9E2F-62CC-0322-9C610242D85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896317" y="4485512"/>
                  <a:ext cx="286200" cy="40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D58EAF6-6DC1-396F-2659-376AA923D33A}"/>
                    </a:ext>
                  </a:extLst>
                </p14:cNvPr>
                <p14:cNvContentPartPr/>
                <p14:nvPr/>
              </p14:nvContentPartPr>
              <p14:xfrm>
                <a:off x="3308157" y="4520432"/>
                <a:ext cx="298440" cy="307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D58EAF6-6DC1-396F-2659-376AA923D33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299157" y="4511432"/>
                  <a:ext cx="3160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CEA0E07-7B26-FD86-7D93-B676CBA71362}"/>
                    </a:ext>
                  </a:extLst>
                </p14:cNvPr>
                <p14:cNvContentPartPr/>
                <p14:nvPr/>
              </p14:nvContentPartPr>
              <p14:xfrm>
                <a:off x="3688317" y="4577312"/>
                <a:ext cx="199080" cy="2847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CEA0E07-7B26-FD86-7D93-B676CBA71362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679317" y="4568672"/>
                  <a:ext cx="2167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0FF3919-8632-2145-4122-E3B96156A9D4}"/>
                    </a:ext>
                  </a:extLst>
                </p14:cNvPr>
                <p14:cNvContentPartPr/>
                <p14:nvPr/>
              </p14:nvContentPartPr>
              <p14:xfrm>
                <a:off x="4059117" y="4573352"/>
                <a:ext cx="319680" cy="2728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0FF3919-8632-2145-4122-E3B96156A9D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050477" y="4564712"/>
                  <a:ext cx="337320" cy="29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191F341-D9B4-1E25-C944-B28EA85C12BB}"/>
              </a:ext>
            </a:extLst>
          </p:cNvPr>
          <p:cNvGrpSpPr/>
          <p:nvPr/>
        </p:nvGrpSpPr>
        <p:grpSpPr>
          <a:xfrm>
            <a:off x="4968117" y="4486592"/>
            <a:ext cx="1528920" cy="626400"/>
            <a:chOff x="4968117" y="4486592"/>
            <a:chExt cx="1528920" cy="626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C848E21-6BAF-4A04-F94B-D69F32ABB698}"/>
                    </a:ext>
                  </a:extLst>
                </p14:cNvPr>
                <p14:cNvContentPartPr/>
                <p14:nvPr/>
              </p14:nvContentPartPr>
              <p14:xfrm>
                <a:off x="4968117" y="4833632"/>
                <a:ext cx="82080" cy="39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C848E21-6BAF-4A04-F94B-D69F32ABB69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959477" y="4824992"/>
                  <a:ext cx="997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BDCC253-42D2-AC9B-F76C-65C7DF47A5B1}"/>
                    </a:ext>
                  </a:extLst>
                </p14:cNvPr>
                <p14:cNvContentPartPr/>
                <p14:nvPr/>
              </p14:nvContentPartPr>
              <p14:xfrm>
                <a:off x="5647437" y="4521872"/>
                <a:ext cx="24840" cy="368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BDCC253-42D2-AC9B-F76C-65C7DF47A5B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38797" y="4513232"/>
                  <a:ext cx="424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0A72FA3-07D0-C2AD-59A3-8EC7DABF6BBC}"/>
                    </a:ext>
                  </a:extLst>
                </p14:cNvPr>
                <p14:cNvContentPartPr/>
                <p14:nvPr/>
              </p14:nvContentPartPr>
              <p14:xfrm>
                <a:off x="5950917" y="4486592"/>
                <a:ext cx="199440" cy="384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0A72FA3-07D0-C2AD-59A3-8EC7DABF6BB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942277" y="4477592"/>
                  <a:ext cx="2170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A513838-73A9-1327-7046-8A2E3D388E3E}"/>
                    </a:ext>
                  </a:extLst>
                </p14:cNvPr>
                <p14:cNvContentPartPr/>
                <p14:nvPr/>
              </p14:nvContentPartPr>
              <p14:xfrm>
                <a:off x="6232077" y="4669832"/>
                <a:ext cx="197640" cy="3402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A513838-73A9-1327-7046-8A2E3D388E3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223437" y="4661192"/>
                  <a:ext cx="21528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7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ABAB5DF-5617-87A2-47A9-2A83AF9F5A34}"/>
                    </a:ext>
                  </a:extLst>
                </p14:cNvPr>
                <p14:cNvContentPartPr/>
                <p14:nvPr/>
              </p14:nvContentPartPr>
              <p14:xfrm>
                <a:off x="5289237" y="5067992"/>
                <a:ext cx="1207800" cy="45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ABAB5DF-5617-87A2-47A9-2A83AF9F5A3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280237" y="5059352"/>
                  <a:ext cx="12254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D5FCAC3-B4AB-B84A-7FE4-1AFA41CC7BF0}"/>
              </a:ext>
            </a:extLst>
          </p:cNvPr>
          <p:cNvGrpSpPr/>
          <p:nvPr/>
        </p:nvGrpSpPr>
        <p:grpSpPr>
          <a:xfrm>
            <a:off x="5439357" y="5360672"/>
            <a:ext cx="1421280" cy="321840"/>
            <a:chOff x="5439357" y="5360672"/>
            <a:chExt cx="1421280" cy="321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18B60C1-8825-B640-FB21-3C2147984CDF}"/>
                    </a:ext>
                  </a:extLst>
                </p14:cNvPr>
                <p14:cNvContentPartPr/>
                <p14:nvPr/>
              </p14:nvContentPartPr>
              <p14:xfrm>
                <a:off x="5439357" y="5372912"/>
                <a:ext cx="431280" cy="2955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18B60C1-8825-B640-FB21-3C2147984CD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430717" y="5364272"/>
                  <a:ext cx="448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EE6DC17-2E2C-9E03-6BDA-D15CAB72C80F}"/>
                    </a:ext>
                  </a:extLst>
                </p14:cNvPr>
                <p14:cNvContentPartPr/>
                <p14:nvPr/>
              </p14:nvContentPartPr>
              <p14:xfrm>
                <a:off x="5869917" y="5379752"/>
                <a:ext cx="221040" cy="146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EE6DC17-2E2C-9E03-6BDA-D15CAB72C80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860917" y="5370752"/>
                  <a:ext cx="238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47B8351-727D-44CC-5985-69767D7328C8}"/>
                    </a:ext>
                  </a:extLst>
                </p14:cNvPr>
                <p14:cNvContentPartPr/>
                <p14:nvPr/>
              </p14:nvContentPartPr>
              <p14:xfrm>
                <a:off x="5979357" y="5386592"/>
                <a:ext cx="252000" cy="2908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47B8351-727D-44CC-5985-69767D7328C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70357" y="5377952"/>
                  <a:ext cx="2696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E86A0678-F471-2321-1C69-AE7E7D793C90}"/>
                    </a:ext>
                  </a:extLst>
                </p14:cNvPr>
                <p14:cNvContentPartPr/>
                <p14:nvPr/>
              </p14:nvContentPartPr>
              <p14:xfrm>
                <a:off x="6201477" y="5388392"/>
                <a:ext cx="255960" cy="284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E86A0678-F471-2321-1C69-AE7E7D793C9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92477" y="5379752"/>
                  <a:ext cx="27360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0D8BBB3-29D1-0C18-8622-A67BA1077D30}"/>
                    </a:ext>
                  </a:extLst>
                </p14:cNvPr>
                <p14:cNvContentPartPr/>
                <p14:nvPr/>
              </p14:nvContentPartPr>
              <p14:xfrm>
                <a:off x="6507477" y="5360672"/>
                <a:ext cx="353160" cy="3218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0D8BBB3-29D1-0C18-8622-A67BA1077D3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98477" y="5352032"/>
                  <a:ext cx="370800" cy="33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0E3EBD4-68C3-AE68-9A4C-D9C71275ADAF}"/>
              </a:ext>
            </a:extLst>
          </p:cNvPr>
          <p:cNvGrpSpPr/>
          <p:nvPr/>
        </p:nvGrpSpPr>
        <p:grpSpPr>
          <a:xfrm>
            <a:off x="7292277" y="4988072"/>
            <a:ext cx="685440" cy="276840"/>
            <a:chOff x="7292277" y="4988072"/>
            <a:chExt cx="685440" cy="27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AD152C6B-B9A6-6964-F266-9A54D6355B0F}"/>
                    </a:ext>
                  </a:extLst>
                </p14:cNvPr>
                <p14:cNvContentPartPr/>
                <p14:nvPr/>
              </p14:nvContentPartPr>
              <p14:xfrm>
                <a:off x="7292277" y="4988072"/>
                <a:ext cx="599400" cy="77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AD152C6B-B9A6-6964-F266-9A54D6355B0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83277" y="4979072"/>
                  <a:ext cx="617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67CFCF7-A483-8DF6-ED8F-7982D0B7E0BD}"/>
                    </a:ext>
                  </a:extLst>
                </p14:cNvPr>
                <p14:cNvContentPartPr/>
                <p14:nvPr/>
              </p14:nvContentPartPr>
              <p14:xfrm>
                <a:off x="7481277" y="5158712"/>
                <a:ext cx="496440" cy="1062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67CFCF7-A483-8DF6-ED8F-7982D0B7E0B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472637" y="5150072"/>
                  <a:ext cx="51408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E611F7E-3115-06F1-0CBA-965862B881B2}"/>
              </a:ext>
            </a:extLst>
          </p:cNvPr>
          <p:cNvGrpSpPr/>
          <p:nvPr/>
        </p:nvGrpSpPr>
        <p:grpSpPr>
          <a:xfrm>
            <a:off x="8488917" y="4680272"/>
            <a:ext cx="495720" cy="765720"/>
            <a:chOff x="8488917" y="4680272"/>
            <a:chExt cx="495720" cy="765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0C9E2B2-4293-C146-619A-948054D0D4F6}"/>
                    </a:ext>
                  </a:extLst>
                </p14:cNvPr>
                <p14:cNvContentPartPr/>
                <p14:nvPr/>
              </p14:nvContentPartPr>
              <p14:xfrm>
                <a:off x="8564877" y="4680272"/>
                <a:ext cx="40680" cy="2602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0C9E2B2-4293-C146-619A-948054D0D4F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555877" y="4671632"/>
                  <a:ext cx="583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2BDD4B9-CE0E-FCAD-9DD0-9CEB0A1D5239}"/>
                    </a:ext>
                  </a:extLst>
                </p14:cNvPr>
                <p14:cNvContentPartPr/>
                <p14:nvPr/>
              </p14:nvContentPartPr>
              <p14:xfrm>
                <a:off x="8488917" y="4825352"/>
                <a:ext cx="479880" cy="465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2BDD4B9-CE0E-FCAD-9DD0-9CEB0A1D523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480277" y="4816352"/>
                  <a:ext cx="49752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9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FD8EB4-177C-CFE7-4D35-98112E4AC3B5}"/>
                    </a:ext>
                  </a:extLst>
                </p14:cNvPr>
                <p14:cNvContentPartPr/>
                <p14:nvPr/>
              </p14:nvContentPartPr>
              <p14:xfrm>
                <a:off x="8703477" y="5141792"/>
                <a:ext cx="281160" cy="3042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FD8EB4-177C-CFE7-4D35-98112E4AC3B5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94477" y="5133152"/>
                  <a:ext cx="29880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9E2D7BD0-7991-C19F-AEA6-C1834E4C28DC}"/>
              </a:ext>
            </a:extLst>
          </p:cNvPr>
          <p:cNvGrpSpPr/>
          <p:nvPr/>
        </p:nvGrpSpPr>
        <p:grpSpPr>
          <a:xfrm>
            <a:off x="8815077" y="8203"/>
            <a:ext cx="3529117" cy="1515240"/>
            <a:chOff x="8815077" y="8203"/>
            <a:chExt cx="3529117" cy="1515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7F2EBF4-0EF3-B307-75AE-C94B10C15657}"/>
                    </a:ext>
                  </a:extLst>
                </p14:cNvPr>
                <p14:cNvContentPartPr/>
                <p14:nvPr/>
              </p14:nvContentPartPr>
              <p14:xfrm>
                <a:off x="8815077" y="744032"/>
                <a:ext cx="384120" cy="106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7F2EBF4-0EF3-B307-75AE-C94B10C1565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806437" y="735032"/>
                  <a:ext cx="4017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2D7DCA3-4AF2-4BB3-E844-325A78713657}"/>
                    </a:ext>
                  </a:extLst>
                </p14:cNvPr>
                <p14:cNvContentPartPr/>
                <p14:nvPr/>
              </p14:nvContentPartPr>
              <p14:xfrm>
                <a:off x="8849277" y="930512"/>
                <a:ext cx="349200" cy="96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2D7DCA3-4AF2-4BB3-E844-325A7871365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840277" y="921512"/>
                  <a:ext cx="3668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6453F65-EC20-AE2E-F8BB-693C44A48ED8}"/>
                    </a:ext>
                  </a:extLst>
                </p14:cNvPr>
                <p14:cNvContentPartPr/>
                <p14:nvPr/>
              </p14:nvContentPartPr>
              <p14:xfrm>
                <a:off x="9544437" y="688232"/>
                <a:ext cx="13320" cy="247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6453F65-EC20-AE2E-F8BB-693C44A48ED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35437" y="679592"/>
                  <a:ext cx="309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E949778-A113-B5FA-2C76-E1AD6256D11F}"/>
                    </a:ext>
                  </a:extLst>
                </p14:cNvPr>
                <p14:cNvContentPartPr/>
                <p14:nvPr/>
              </p14:nvContentPartPr>
              <p14:xfrm>
                <a:off x="9715077" y="682832"/>
                <a:ext cx="167040" cy="228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E949778-A113-B5FA-2C76-E1AD6256D11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706077" y="674192"/>
                  <a:ext cx="1846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A3297D0-9B57-FE78-0244-ED48269A8A95}"/>
                    </a:ext>
                  </a:extLst>
                </p14:cNvPr>
                <p14:cNvContentPartPr/>
                <p14:nvPr/>
              </p14:nvContentPartPr>
              <p14:xfrm>
                <a:off x="9971757" y="688592"/>
                <a:ext cx="216360" cy="233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A3297D0-9B57-FE78-0244-ED48269A8A9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963117" y="679952"/>
                  <a:ext cx="2340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E1DE92D-A699-CFC5-2B42-4E95A879557F}"/>
                    </a:ext>
                  </a:extLst>
                </p14:cNvPr>
                <p14:cNvContentPartPr/>
                <p14:nvPr/>
              </p14:nvContentPartPr>
              <p14:xfrm>
                <a:off x="9947637" y="891992"/>
                <a:ext cx="216360" cy="215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E1DE92D-A699-CFC5-2B42-4E95A879557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938637" y="883352"/>
                  <a:ext cx="234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C95A560-C82F-A8F4-992A-F32F32DFB247}"/>
                    </a:ext>
                  </a:extLst>
                </p14:cNvPr>
                <p14:cNvContentPartPr/>
                <p14:nvPr/>
              </p14:nvContentPartPr>
              <p14:xfrm>
                <a:off x="10544157" y="750872"/>
                <a:ext cx="174960" cy="217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C95A560-C82F-A8F4-992A-F32F32DFB24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0535517" y="742232"/>
                  <a:ext cx="192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EE3F12-CE19-C56B-3FB1-F3E835AB92BC}"/>
                    </a:ext>
                  </a:extLst>
                </p14:cNvPr>
                <p14:cNvContentPartPr/>
                <p14:nvPr/>
              </p14:nvContentPartPr>
              <p14:xfrm>
                <a:off x="10775637" y="727472"/>
                <a:ext cx="180000" cy="166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EE3F12-CE19-C56B-3FB1-F3E835AB92B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766637" y="718832"/>
                  <a:ext cx="197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FA2C74B-779A-EE3F-0F4A-343E178EE474}"/>
                    </a:ext>
                  </a:extLst>
                </p14:cNvPr>
                <p14:cNvContentPartPr/>
                <p14:nvPr/>
              </p14:nvContentPartPr>
              <p14:xfrm>
                <a:off x="10953477" y="735032"/>
                <a:ext cx="165600" cy="162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FA2C74B-779A-EE3F-0F4A-343E178EE47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944477" y="726032"/>
                  <a:ext cx="183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9BFF154-1D62-44EB-1C2A-D81E4B15E5CC}"/>
                    </a:ext>
                  </a:extLst>
                </p14:cNvPr>
                <p14:cNvContentPartPr/>
                <p14:nvPr/>
              </p14:nvContentPartPr>
              <p14:xfrm>
                <a:off x="11429037" y="706592"/>
                <a:ext cx="158040" cy="203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9BFF154-1D62-44EB-1C2A-D81E4B15E5C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1420037" y="697952"/>
                  <a:ext cx="1756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90E6BB8-8BB9-D40F-D019-1F10AE8A0FC4}"/>
                    </a:ext>
                  </a:extLst>
                </p14:cNvPr>
                <p14:cNvContentPartPr/>
                <p14:nvPr/>
              </p14:nvContentPartPr>
              <p14:xfrm>
                <a:off x="11316717" y="704792"/>
                <a:ext cx="339120" cy="20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90E6BB8-8BB9-D40F-D019-1F10AE8A0FC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307717" y="695792"/>
                  <a:ext cx="356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29D3B79-C433-F7FE-CC6D-4E792FF26B6D}"/>
                    </a:ext>
                  </a:extLst>
                </p14:cNvPr>
                <p14:cNvContentPartPr/>
                <p14:nvPr/>
              </p14:nvContentPartPr>
              <p14:xfrm>
                <a:off x="11636397" y="836192"/>
                <a:ext cx="43200" cy="82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29D3B79-C433-F7FE-CC6D-4E792FF26B6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627397" y="827552"/>
                  <a:ext cx="608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F55E94E-4EBB-2A69-A378-9C507C6781A1}"/>
                    </a:ext>
                  </a:extLst>
                </p14:cNvPr>
                <p14:cNvContentPartPr/>
                <p14:nvPr/>
              </p14:nvContentPartPr>
              <p14:xfrm>
                <a:off x="11746557" y="607952"/>
                <a:ext cx="369360" cy="315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F55E94E-4EBB-2A69-A378-9C507C6781A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1737917" y="598952"/>
                  <a:ext cx="3870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0EFB3D-1CEC-419D-C7B1-F4BA24DF7293}"/>
                    </a:ext>
                  </a:extLst>
                </p14:cNvPr>
                <p14:cNvContentPartPr/>
                <p14:nvPr/>
              </p14:nvContentPartPr>
              <p14:xfrm>
                <a:off x="11726397" y="818912"/>
                <a:ext cx="143640" cy="91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0EFB3D-1CEC-419D-C7B1-F4BA24DF729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717397" y="810272"/>
                  <a:ext cx="1612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3864C56-D29A-69A4-FF5A-286E9C698459}"/>
                    </a:ext>
                  </a:extLst>
                </p14:cNvPr>
                <p14:cNvContentPartPr/>
                <p14:nvPr/>
              </p14:nvContentPartPr>
              <p14:xfrm>
                <a:off x="9262954" y="8203"/>
                <a:ext cx="3081240" cy="15152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3864C56-D29A-69A4-FF5A-286E9C69845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53954" y="-437"/>
                  <a:ext cx="3098880" cy="153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2699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BCA057F2-21B8-0003-854E-B4F314F27025}"/>
              </a:ext>
            </a:extLst>
          </p:cNvPr>
          <p:cNvGrpSpPr/>
          <p:nvPr/>
        </p:nvGrpSpPr>
        <p:grpSpPr>
          <a:xfrm>
            <a:off x="470997" y="657632"/>
            <a:ext cx="1307880" cy="477360"/>
            <a:chOff x="470997" y="657632"/>
            <a:chExt cx="1307880" cy="477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9A57279-3145-03B7-82B2-E067E84F5E1B}"/>
                    </a:ext>
                  </a:extLst>
                </p14:cNvPr>
                <p14:cNvContentPartPr/>
                <p14:nvPr/>
              </p14:nvContentPartPr>
              <p14:xfrm>
                <a:off x="470997" y="690752"/>
                <a:ext cx="274320" cy="441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9A57279-3145-03B7-82B2-E067E84F5E1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1997" y="681752"/>
                  <a:ext cx="2919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BB83597-FBA9-4BE6-2ABD-4CB863748EBF}"/>
                    </a:ext>
                  </a:extLst>
                </p14:cNvPr>
                <p14:cNvContentPartPr/>
                <p14:nvPr/>
              </p14:nvContentPartPr>
              <p14:xfrm>
                <a:off x="940437" y="1059752"/>
                <a:ext cx="5400" cy="6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BB83597-FBA9-4BE6-2ABD-4CB863748EB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1797" y="1050752"/>
                  <a:ext cx="230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611266D-AC1D-6A3B-3236-6EA7D9D3CE3B}"/>
                    </a:ext>
                  </a:extLst>
                </p14:cNvPr>
                <p14:cNvContentPartPr/>
                <p14:nvPr/>
              </p14:nvContentPartPr>
              <p14:xfrm>
                <a:off x="1035477" y="809912"/>
                <a:ext cx="46800" cy="254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611266D-AC1D-6A3B-3236-6EA7D9D3CE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6477" y="800912"/>
                  <a:ext cx="644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E90616B3-7D28-A817-CA80-BF0001587303}"/>
                    </a:ext>
                  </a:extLst>
                </p14:cNvPr>
                <p14:cNvContentPartPr/>
                <p14:nvPr/>
              </p14:nvContentPartPr>
              <p14:xfrm>
                <a:off x="906957" y="657632"/>
                <a:ext cx="58680" cy="477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E90616B3-7D28-A817-CA80-BF00015873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98317" y="648992"/>
                  <a:ext cx="7632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1DF3D43-E400-0B4E-70C3-FFDE16031364}"/>
                    </a:ext>
                  </a:extLst>
                </p14:cNvPr>
                <p14:cNvContentPartPr/>
                <p14:nvPr/>
              </p14:nvContentPartPr>
              <p14:xfrm>
                <a:off x="1088397" y="1005032"/>
                <a:ext cx="7920" cy="59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1DF3D43-E400-0B4E-70C3-FFDE1603136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9757" y="996032"/>
                  <a:ext cx="255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8DD2892-75C1-375F-5B97-0B0E5F1FF040}"/>
                    </a:ext>
                  </a:extLst>
                </p14:cNvPr>
                <p14:cNvContentPartPr/>
                <p14:nvPr/>
              </p14:nvContentPartPr>
              <p14:xfrm>
                <a:off x="1076157" y="808112"/>
                <a:ext cx="21960" cy="57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8DD2892-75C1-375F-5B97-0B0E5F1FF0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67517" y="799472"/>
                  <a:ext cx="39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41453B9-B199-5A33-4036-1B29D12289E0}"/>
                    </a:ext>
                  </a:extLst>
                </p14:cNvPr>
                <p14:cNvContentPartPr/>
                <p14:nvPr/>
              </p14:nvContentPartPr>
              <p14:xfrm>
                <a:off x="1207197" y="956432"/>
                <a:ext cx="255240" cy="113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41453B9-B199-5A33-4036-1B29D12289E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98557" y="947792"/>
                  <a:ext cx="272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46852C-0D09-8C89-2AEA-A5387A871F5E}"/>
                    </a:ext>
                  </a:extLst>
                </p14:cNvPr>
                <p14:cNvContentPartPr/>
                <p14:nvPr/>
              </p14:nvContentPartPr>
              <p14:xfrm>
                <a:off x="1577277" y="690392"/>
                <a:ext cx="201600" cy="357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46852C-0D09-8C89-2AEA-A5387A871F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68637" y="681752"/>
                  <a:ext cx="219240" cy="37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3C537A2-D8F9-DCDC-C863-0CC68EDA53B6}"/>
              </a:ext>
            </a:extLst>
          </p:cNvPr>
          <p:cNvGrpSpPr/>
          <p:nvPr/>
        </p:nvGrpSpPr>
        <p:grpSpPr>
          <a:xfrm>
            <a:off x="2427597" y="638192"/>
            <a:ext cx="612720" cy="442440"/>
            <a:chOff x="2427597" y="638192"/>
            <a:chExt cx="612720" cy="442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50A5939-4706-DA20-8A27-8D03F415B196}"/>
                    </a:ext>
                  </a:extLst>
                </p14:cNvPr>
                <p14:cNvContentPartPr/>
                <p14:nvPr/>
              </p14:nvContentPartPr>
              <p14:xfrm>
                <a:off x="2427597" y="678152"/>
                <a:ext cx="246240" cy="402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50A5939-4706-DA20-8A27-8D03F415B19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8957" y="669152"/>
                  <a:ext cx="2638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7730F7-F69B-668D-1A59-F12CC7A2F2A4}"/>
                    </a:ext>
                  </a:extLst>
                </p14:cNvPr>
                <p14:cNvContentPartPr/>
                <p14:nvPr/>
              </p14:nvContentPartPr>
              <p14:xfrm>
                <a:off x="2771397" y="940232"/>
                <a:ext cx="32760" cy="108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7730F7-F69B-668D-1A59-F12CC7A2F2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2757" y="931592"/>
                  <a:ext cx="504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0CCDECF-9F96-37AB-C584-254F47C1AE09}"/>
                    </a:ext>
                  </a:extLst>
                </p14:cNvPr>
                <p14:cNvContentPartPr/>
                <p14:nvPr/>
              </p14:nvContentPartPr>
              <p14:xfrm>
                <a:off x="2795877" y="807752"/>
                <a:ext cx="16560" cy="24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0CCDECF-9F96-37AB-C584-254F47C1AE0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86877" y="799112"/>
                  <a:ext cx="34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A28AB4-B8C4-A23F-2BD7-12E0061DC22B}"/>
                    </a:ext>
                  </a:extLst>
                </p14:cNvPr>
                <p14:cNvContentPartPr/>
                <p14:nvPr/>
              </p14:nvContentPartPr>
              <p14:xfrm>
                <a:off x="2906037" y="638192"/>
                <a:ext cx="22320" cy="419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A28AB4-B8C4-A23F-2BD7-12E0061DC2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897397" y="629552"/>
                  <a:ext cx="399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9CF96A5-4C99-9719-DF17-2F2FE5677E0E}"/>
                    </a:ext>
                  </a:extLst>
                </p14:cNvPr>
                <p14:cNvContentPartPr/>
                <p14:nvPr/>
              </p14:nvContentPartPr>
              <p14:xfrm>
                <a:off x="3026997" y="801992"/>
                <a:ext cx="13320" cy="27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9CF96A5-4C99-9719-DF17-2F2FE5677E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17997" y="792992"/>
                  <a:ext cx="3096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54FFA6-A655-9E24-0B5B-ABC83E1CA10C}"/>
              </a:ext>
            </a:extLst>
          </p:cNvPr>
          <p:cNvGrpSpPr/>
          <p:nvPr/>
        </p:nvGrpSpPr>
        <p:grpSpPr>
          <a:xfrm>
            <a:off x="3731157" y="715592"/>
            <a:ext cx="1182240" cy="339840"/>
            <a:chOff x="3731157" y="715592"/>
            <a:chExt cx="1182240" cy="339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E6BF837-41F5-770C-CA30-E79FAC834216}"/>
                    </a:ext>
                  </a:extLst>
                </p14:cNvPr>
                <p14:cNvContentPartPr/>
                <p14:nvPr/>
              </p14:nvContentPartPr>
              <p14:xfrm>
                <a:off x="3731157" y="789392"/>
                <a:ext cx="345600" cy="112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E6BF837-41F5-770C-CA30-E79FAC83421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22157" y="780392"/>
                  <a:ext cx="3632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6E7F98-E9D2-3C5F-C81E-2853F4E77351}"/>
                    </a:ext>
                  </a:extLst>
                </p14:cNvPr>
                <p14:cNvContentPartPr/>
                <p14:nvPr/>
              </p14:nvContentPartPr>
              <p14:xfrm>
                <a:off x="3820077" y="954272"/>
                <a:ext cx="347040" cy="101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6E7F98-E9D2-3C5F-C81E-2853F4E773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11077" y="945272"/>
                  <a:ext cx="364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6368E1-13F5-EFBF-22C7-7788253778F1}"/>
                    </a:ext>
                  </a:extLst>
                </p14:cNvPr>
                <p14:cNvContentPartPr/>
                <p14:nvPr/>
              </p14:nvContentPartPr>
              <p14:xfrm>
                <a:off x="4386357" y="715592"/>
                <a:ext cx="14400" cy="315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6368E1-13F5-EFBF-22C7-7788253778F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77357" y="706952"/>
                  <a:ext cx="320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A2C8D76-2733-929B-E152-D9A98751CD4D}"/>
                    </a:ext>
                  </a:extLst>
                </p14:cNvPr>
                <p14:cNvContentPartPr/>
                <p14:nvPr/>
              </p14:nvContentPartPr>
              <p14:xfrm>
                <a:off x="4502277" y="733952"/>
                <a:ext cx="158400" cy="219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A2C8D76-2733-929B-E152-D9A98751CD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93637" y="724952"/>
                  <a:ext cx="1760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514EBEB-D640-1656-324C-F1EF55D0D0F7}"/>
                    </a:ext>
                  </a:extLst>
                </p14:cNvPr>
                <p14:cNvContentPartPr/>
                <p14:nvPr/>
              </p14:nvContentPartPr>
              <p14:xfrm>
                <a:off x="4730877" y="717752"/>
                <a:ext cx="182520" cy="254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514EBEB-D640-1656-324C-F1EF55D0D0F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22237" y="709112"/>
                  <a:ext cx="200160" cy="27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51B92B-887F-3AE0-D497-DE4CE8FB46F0}"/>
              </a:ext>
            </a:extLst>
          </p:cNvPr>
          <p:cNvGrpSpPr/>
          <p:nvPr/>
        </p:nvGrpSpPr>
        <p:grpSpPr>
          <a:xfrm>
            <a:off x="5351877" y="677072"/>
            <a:ext cx="218160" cy="313560"/>
            <a:chOff x="5351877" y="677072"/>
            <a:chExt cx="218160" cy="313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398F18C-59BF-3C11-8BC3-03A7E4CF2E45}"/>
                    </a:ext>
                  </a:extLst>
                </p14:cNvPr>
                <p14:cNvContentPartPr/>
                <p14:nvPr/>
              </p14:nvContentPartPr>
              <p14:xfrm>
                <a:off x="5351877" y="677072"/>
                <a:ext cx="44280" cy="313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398F18C-59BF-3C11-8BC3-03A7E4CF2E4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43237" y="668072"/>
                  <a:ext cx="619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DF8AED5-8A24-2615-EECB-E7417BCFDB01}"/>
                    </a:ext>
                  </a:extLst>
                </p14:cNvPr>
                <p14:cNvContentPartPr/>
                <p14:nvPr/>
              </p14:nvContentPartPr>
              <p14:xfrm>
                <a:off x="5372397" y="761672"/>
                <a:ext cx="197640" cy="21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DF8AED5-8A24-2615-EECB-E7417BCFDB0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63397" y="752672"/>
                  <a:ext cx="2152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70A574-B4F2-E333-E903-98A08288642A}"/>
              </a:ext>
            </a:extLst>
          </p:cNvPr>
          <p:cNvGrpSpPr/>
          <p:nvPr/>
        </p:nvGrpSpPr>
        <p:grpSpPr>
          <a:xfrm>
            <a:off x="6184197" y="753032"/>
            <a:ext cx="409320" cy="309600"/>
            <a:chOff x="6184197" y="753032"/>
            <a:chExt cx="409320" cy="3096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BB38363-714A-E5BC-A8AF-526E7E43EB95}"/>
                    </a:ext>
                  </a:extLst>
                </p14:cNvPr>
                <p14:cNvContentPartPr/>
                <p14:nvPr/>
              </p14:nvContentPartPr>
              <p14:xfrm>
                <a:off x="6237117" y="753032"/>
                <a:ext cx="171000" cy="309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BB38363-714A-E5BC-A8AF-526E7E43EB9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28117" y="744032"/>
                  <a:ext cx="1886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CCC193-65BD-99A1-14ED-406A1A4D6794}"/>
                    </a:ext>
                  </a:extLst>
                </p14:cNvPr>
                <p14:cNvContentPartPr/>
                <p14:nvPr/>
              </p14:nvContentPartPr>
              <p14:xfrm>
                <a:off x="6184197" y="783992"/>
                <a:ext cx="409320" cy="20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CCC193-65BD-99A1-14ED-406A1A4D679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75197" y="775352"/>
                  <a:ext cx="4269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9E321CC-0387-5D97-DD92-F643D3469C87}"/>
              </a:ext>
            </a:extLst>
          </p:cNvPr>
          <p:cNvGrpSpPr/>
          <p:nvPr/>
        </p:nvGrpSpPr>
        <p:grpSpPr>
          <a:xfrm>
            <a:off x="451557" y="1730072"/>
            <a:ext cx="1000440" cy="413280"/>
            <a:chOff x="451557" y="1730072"/>
            <a:chExt cx="1000440" cy="413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CFD6B2-88E8-F13E-D010-39A9158CDA5B}"/>
                    </a:ext>
                  </a:extLst>
                </p14:cNvPr>
                <p14:cNvContentPartPr/>
                <p14:nvPr/>
              </p14:nvContentPartPr>
              <p14:xfrm>
                <a:off x="451557" y="1730072"/>
                <a:ext cx="447120" cy="41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CFD6B2-88E8-F13E-D010-39A9158CDA5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2557" y="1721432"/>
                  <a:ext cx="4647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7F714AB-6636-1280-2AD7-49CFC6C48C7B}"/>
                    </a:ext>
                  </a:extLst>
                </p14:cNvPr>
                <p14:cNvContentPartPr/>
                <p14:nvPr/>
              </p14:nvContentPartPr>
              <p14:xfrm>
                <a:off x="495837" y="1895672"/>
                <a:ext cx="258840" cy="45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7F714AB-6636-1280-2AD7-49CFC6C48C7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7197" y="1886672"/>
                  <a:ext cx="276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6E0B56-36E8-0A45-7CA5-ADAADEE5724F}"/>
                    </a:ext>
                  </a:extLst>
                </p14:cNvPr>
                <p14:cNvContentPartPr/>
                <p14:nvPr/>
              </p14:nvContentPartPr>
              <p14:xfrm>
                <a:off x="756117" y="1979192"/>
                <a:ext cx="140400" cy="151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6E0B56-36E8-0A45-7CA5-ADAADEE5724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7477" y="1970552"/>
                  <a:ext cx="1580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2922877-1B97-F5FE-6153-A493978DC59A}"/>
                    </a:ext>
                  </a:extLst>
                </p14:cNvPr>
                <p14:cNvContentPartPr/>
                <p14:nvPr/>
              </p14:nvContentPartPr>
              <p14:xfrm>
                <a:off x="929997" y="1971632"/>
                <a:ext cx="171360" cy="142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2922877-1B97-F5FE-6153-A493978DC5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20997" y="1962992"/>
                  <a:ext cx="1890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C19E4D8-57AE-A95B-649B-6D5F35EC91B4}"/>
                    </a:ext>
                  </a:extLst>
                </p14:cNvPr>
                <p14:cNvContentPartPr/>
                <p14:nvPr/>
              </p14:nvContentPartPr>
              <p14:xfrm>
                <a:off x="1271637" y="1733672"/>
                <a:ext cx="180360" cy="390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C19E4D8-57AE-A95B-649B-6D5F35EC91B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62637" y="1725032"/>
                  <a:ext cx="198000" cy="40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DFF3F53-C54F-A4F6-F82C-4B2A823D4DF6}"/>
              </a:ext>
            </a:extLst>
          </p:cNvPr>
          <p:cNvGrpSpPr/>
          <p:nvPr/>
        </p:nvGrpSpPr>
        <p:grpSpPr>
          <a:xfrm>
            <a:off x="2008557" y="1668872"/>
            <a:ext cx="1329480" cy="429120"/>
            <a:chOff x="2008557" y="1668872"/>
            <a:chExt cx="1329480" cy="4291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0738F5E-2C1D-1BEC-EB4C-ACA156E08362}"/>
                    </a:ext>
                  </a:extLst>
                </p14:cNvPr>
                <p14:cNvContentPartPr/>
                <p14:nvPr/>
              </p14:nvContentPartPr>
              <p14:xfrm>
                <a:off x="2008557" y="1743032"/>
                <a:ext cx="231480" cy="321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0738F5E-2C1D-1BEC-EB4C-ACA156E083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99557" y="1734032"/>
                  <a:ext cx="2491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BCF35EC-509B-F10C-1993-967AC4D5C8B1}"/>
                    </a:ext>
                  </a:extLst>
                </p14:cNvPr>
                <p14:cNvContentPartPr/>
                <p14:nvPr/>
              </p14:nvContentPartPr>
              <p14:xfrm>
                <a:off x="2305197" y="1920152"/>
                <a:ext cx="158760" cy="159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BCF35EC-509B-F10C-1993-967AC4D5C8B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296197" y="1911152"/>
                  <a:ext cx="176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FBD7036-9BC6-59EE-D5AA-C229738208BA}"/>
                    </a:ext>
                  </a:extLst>
                </p14:cNvPr>
                <p14:cNvContentPartPr/>
                <p14:nvPr/>
              </p14:nvContentPartPr>
              <p14:xfrm>
                <a:off x="2530557" y="1915472"/>
                <a:ext cx="123120" cy="163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FBD7036-9BC6-59EE-D5AA-C229738208B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21917" y="1906832"/>
                  <a:ext cx="1407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B744200-519D-4F15-C503-05BC443477AE}"/>
                    </a:ext>
                  </a:extLst>
                </p14:cNvPr>
                <p14:cNvContentPartPr/>
                <p14:nvPr/>
              </p14:nvContentPartPr>
              <p14:xfrm>
                <a:off x="2737197" y="1908992"/>
                <a:ext cx="438840" cy="177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B744200-519D-4F15-C503-05BC443477A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728197" y="1899992"/>
                  <a:ext cx="456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4D05C2E-7CDA-5E75-2E09-71037FAB0657}"/>
                    </a:ext>
                  </a:extLst>
                </p14:cNvPr>
                <p14:cNvContentPartPr/>
                <p14:nvPr/>
              </p14:nvContentPartPr>
              <p14:xfrm>
                <a:off x="3205917" y="1668872"/>
                <a:ext cx="132120" cy="4291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4D05C2E-7CDA-5E75-2E09-71037FAB065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96917" y="1659872"/>
                  <a:ext cx="14976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4658A7-F1E9-2BFD-3B08-6D5812B85F15}"/>
              </a:ext>
            </a:extLst>
          </p:cNvPr>
          <p:cNvGrpSpPr/>
          <p:nvPr/>
        </p:nvGrpSpPr>
        <p:grpSpPr>
          <a:xfrm>
            <a:off x="4070277" y="1802792"/>
            <a:ext cx="909720" cy="211680"/>
            <a:chOff x="4070277" y="1802792"/>
            <a:chExt cx="909720" cy="211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EC2B184-493E-D94D-81B9-B2B86032B7A1}"/>
                    </a:ext>
                  </a:extLst>
                </p14:cNvPr>
                <p14:cNvContentPartPr/>
                <p14:nvPr/>
              </p14:nvContentPartPr>
              <p14:xfrm>
                <a:off x="4070277" y="1802792"/>
                <a:ext cx="268200" cy="19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EC2B184-493E-D94D-81B9-B2B86032B7A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61637" y="1794152"/>
                  <a:ext cx="285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E81075-BCF6-B1D6-367B-DF122BDF851D}"/>
                    </a:ext>
                  </a:extLst>
                </p14:cNvPr>
                <p14:cNvContentPartPr/>
                <p14:nvPr/>
              </p14:nvContentPartPr>
              <p14:xfrm>
                <a:off x="4428837" y="1816832"/>
                <a:ext cx="551160" cy="197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E81075-BCF6-B1D6-367B-DF122BDF851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419837" y="1807832"/>
                  <a:ext cx="56880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4AD096-E5E8-C4B3-11A7-D6DA72FC926F}"/>
              </a:ext>
            </a:extLst>
          </p:cNvPr>
          <p:cNvGrpSpPr/>
          <p:nvPr/>
        </p:nvGrpSpPr>
        <p:grpSpPr>
          <a:xfrm>
            <a:off x="5352957" y="1782992"/>
            <a:ext cx="352800" cy="162360"/>
            <a:chOff x="5352957" y="1782992"/>
            <a:chExt cx="352800" cy="162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BE1072-C25D-D36B-0378-80889BD5F171}"/>
                    </a:ext>
                  </a:extLst>
                </p14:cNvPr>
                <p14:cNvContentPartPr/>
                <p14:nvPr/>
              </p14:nvContentPartPr>
              <p14:xfrm>
                <a:off x="5352957" y="1782992"/>
                <a:ext cx="291240" cy="68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BE1072-C25D-D36B-0378-80889BD5F17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43957" y="1773992"/>
                  <a:ext cx="308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B21ED6-C17C-AFA8-8BDB-1C0155AA85A7}"/>
                    </a:ext>
                  </a:extLst>
                </p14:cNvPr>
                <p14:cNvContentPartPr/>
                <p14:nvPr/>
              </p14:nvContentPartPr>
              <p14:xfrm>
                <a:off x="5434677" y="1890272"/>
                <a:ext cx="271080" cy="5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B21ED6-C17C-AFA8-8BDB-1C0155AA85A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25677" y="1881632"/>
                  <a:ext cx="28872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9F1A86-8FD2-E5C1-32AF-37E0CFE181DD}"/>
              </a:ext>
            </a:extLst>
          </p:cNvPr>
          <p:cNvGrpSpPr/>
          <p:nvPr/>
        </p:nvGrpSpPr>
        <p:grpSpPr>
          <a:xfrm>
            <a:off x="6115797" y="1095032"/>
            <a:ext cx="1092600" cy="879840"/>
            <a:chOff x="6115797" y="1095032"/>
            <a:chExt cx="1092600" cy="879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154F56-7EE1-7C15-0F79-452B38D266A6}"/>
                    </a:ext>
                  </a:extLst>
                </p14:cNvPr>
                <p14:cNvContentPartPr/>
                <p14:nvPr/>
              </p14:nvContentPartPr>
              <p14:xfrm>
                <a:off x="6115797" y="1614872"/>
                <a:ext cx="317160" cy="359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154F56-7EE1-7C15-0F79-452B38D266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07157" y="1606232"/>
                  <a:ext cx="33480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C1C536D-C81C-C7A0-E151-1F50DD9014C7}"/>
                    </a:ext>
                  </a:extLst>
                </p14:cNvPr>
                <p14:cNvContentPartPr/>
                <p14:nvPr/>
              </p14:nvContentPartPr>
              <p14:xfrm>
                <a:off x="6516837" y="1741952"/>
                <a:ext cx="163440" cy="232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C1C536D-C81C-C7A0-E151-1F50DD9014C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07837" y="1732952"/>
                  <a:ext cx="1810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A2D7ACB-18E5-5208-D761-1DB9BDBEAA7A}"/>
                    </a:ext>
                  </a:extLst>
                </p14:cNvPr>
                <p14:cNvContentPartPr/>
                <p14:nvPr/>
              </p14:nvContentPartPr>
              <p14:xfrm>
                <a:off x="6500637" y="1742312"/>
                <a:ext cx="226440" cy="189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A2D7ACB-18E5-5208-D761-1DB9BDBEAA7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491637" y="1733672"/>
                  <a:ext cx="244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658D0E9-7CD5-6E3D-0603-D783E12D206E}"/>
                    </a:ext>
                  </a:extLst>
                </p14:cNvPr>
                <p14:cNvContentPartPr/>
                <p14:nvPr/>
              </p14:nvContentPartPr>
              <p14:xfrm>
                <a:off x="6732837" y="1095032"/>
                <a:ext cx="475560" cy="724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658D0E9-7CD5-6E3D-0603-D783E12D206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723837" y="1086032"/>
                  <a:ext cx="493200" cy="74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8699BAE-18CC-9C4C-9651-B8AE44AF0D11}"/>
              </a:ext>
            </a:extLst>
          </p:cNvPr>
          <p:cNvGrpSpPr/>
          <p:nvPr/>
        </p:nvGrpSpPr>
        <p:grpSpPr>
          <a:xfrm>
            <a:off x="3865077" y="2938952"/>
            <a:ext cx="880560" cy="322920"/>
            <a:chOff x="3865077" y="2938952"/>
            <a:chExt cx="880560" cy="322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1588669-A5B6-BED0-2AAE-A5CCFCBB9DBA}"/>
                    </a:ext>
                  </a:extLst>
                </p14:cNvPr>
                <p14:cNvContentPartPr/>
                <p14:nvPr/>
              </p14:nvContentPartPr>
              <p14:xfrm>
                <a:off x="3865077" y="2938952"/>
                <a:ext cx="194400" cy="322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11588669-A5B6-BED0-2AAE-A5CCFCBB9DB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56437" y="2930312"/>
                  <a:ext cx="2120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7C94298-0A81-2C74-3368-C69B23E94B13}"/>
                    </a:ext>
                  </a:extLst>
                </p14:cNvPr>
                <p14:cNvContentPartPr/>
                <p14:nvPr/>
              </p14:nvContentPartPr>
              <p14:xfrm>
                <a:off x="4205637" y="2950472"/>
                <a:ext cx="213480" cy="2721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7C94298-0A81-2C74-3368-C69B23E94B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96637" y="2941832"/>
                  <a:ext cx="2311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D4A9DD0-1984-25AE-C89B-2D8DCA58B671}"/>
                    </a:ext>
                  </a:extLst>
                </p14:cNvPr>
                <p14:cNvContentPartPr/>
                <p14:nvPr/>
              </p14:nvContentPartPr>
              <p14:xfrm>
                <a:off x="4520277" y="2976032"/>
                <a:ext cx="167040" cy="13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D4A9DD0-1984-25AE-C89B-2D8DCA58B6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11277" y="2967032"/>
                  <a:ext cx="184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106672E-064B-42E3-5438-4E28E9633470}"/>
                    </a:ext>
                  </a:extLst>
                </p14:cNvPr>
                <p14:cNvContentPartPr/>
                <p14:nvPr/>
              </p14:nvContentPartPr>
              <p14:xfrm>
                <a:off x="4598037" y="2978552"/>
                <a:ext cx="147600" cy="230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106672E-064B-42E3-5438-4E28E963347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89397" y="2969912"/>
                  <a:ext cx="165240" cy="24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72DAF3-CDAA-4F6F-040A-610BB15AF5F6}"/>
              </a:ext>
            </a:extLst>
          </p:cNvPr>
          <p:cNvGrpSpPr/>
          <p:nvPr/>
        </p:nvGrpSpPr>
        <p:grpSpPr>
          <a:xfrm>
            <a:off x="5134437" y="2904392"/>
            <a:ext cx="938520" cy="332640"/>
            <a:chOff x="5134437" y="2904392"/>
            <a:chExt cx="938520" cy="3326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9E99A2E-AD0E-D790-CEBD-8EE617DF6D41}"/>
                    </a:ext>
                  </a:extLst>
                </p14:cNvPr>
                <p14:cNvContentPartPr/>
                <p14:nvPr/>
              </p14:nvContentPartPr>
              <p14:xfrm>
                <a:off x="5150637" y="2904392"/>
                <a:ext cx="64800" cy="332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9E99A2E-AD0E-D790-CEBD-8EE617DF6D4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41637" y="2895752"/>
                  <a:ext cx="8244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04B6EEF-9CE2-BCE5-E69B-6930E0029422}"/>
                    </a:ext>
                  </a:extLst>
                </p14:cNvPr>
                <p14:cNvContentPartPr/>
                <p14:nvPr/>
              </p14:nvContentPartPr>
              <p14:xfrm>
                <a:off x="5134437" y="2971712"/>
                <a:ext cx="207720" cy="231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04B6EEF-9CE2-BCE5-E69B-6930E002942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125797" y="2962712"/>
                  <a:ext cx="2253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5FA1A60-A85E-EA61-3FDB-B561B381A009}"/>
                    </a:ext>
                  </a:extLst>
                </p14:cNvPr>
                <p14:cNvContentPartPr/>
                <p14:nvPr/>
              </p14:nvContentPartPr>
              <p14:xfrm>
                <a:off x="5564637" y="2935712"/>
                <a:ext cx="220320" cy="2984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5FA1A60-A85E-EA61-3FDB-B561B381A00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55637" y="2926712"/>
                  <a:ext cx="23796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2CDB468-BCDE-9B1A-9320-D759E2D6D93A}"/>
                    </a:ext>
                  </a:extLst>
                </p14:cNvPr>
                <p14:cNvContentPartPr/>
                <p14:nvPr/>
              </p14:nvContentPartPr>
              <p14:xfrm>
                <a:off x="5619357" y="2924192"/>
                <a:ext cx="453600" cy="29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2CDB468-BCDE-9B1A-9320-D759E2D6D9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10357" y="2915192"/>
                  <a:ext cx="471240" cy="4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4A6488A-4252-39D0-2A4C-DC32212A3A1C}"/>
                  </a:ext>
                </a:extLst>
              </p14:cNvPr>
              <p14:cNvContentPartPr/>
              <p14:nvPr/>
            </p14:nvContentPartPr>
            <p14:xfrm>
              <a:off x="3654117" y="2732312"/>
              <a:ext cx="138600" cy="656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4A6488A-4252-39D0-2A4C-DC32212A3A1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645117" y="2723312"/>
                <a:ext cx="156240" cy="67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B76577D6-9F97-EC33-CF34-23655FF91C83}"/>
              </a:ext>
            </a:extLst>
          </p:cNvPr>
          <p:cNvGrpSpPr/>
          <p:nvPr/>
        </p:nvGrpSpPr>
        <p:grpSpPr>
          <a:xfrm>
            <a:off x="6115077" y="2520272"/>
            <a:ext cx="2548800" cy="2323080"/>
            <a:chOff x="6115077" y="2520272"/>
            <a:chExt cx="2548800" cy="23230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651FC8E-3ED9-86ED-EC4F-0C7C6E72E51C}"/>
                    </a:ext>
                  </a:extLst>
                </p14:cNvPr>
                <p14:cNvContentPartPr/>
                <p14:nvPr/>
              </p14:nvContentPartPr>
              <p14:xfrm>
                <a:off x="6115077" y="2645912"/>
                <a:ext cx="208800" cy="709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651FC8E-3ED9-86ED-EC4F-0C7C6E72E51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06077" y="2636912"/>
                  <a:ext cx="22644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C777C86-E244-5EA3-9C1C-4198CA7B9168}"/>
                    </a:ext>
                  </a:extLst>
                </p14:cNvPr>
                <p14:cNvContentPartPr/>
                <p14:nvPr/>
              </p14:nvContentPartPr>
              <p14:xfrm>
                <a:off x="6453477" y="2663552"/>
                <a:ext cx="354960" cy="1381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C777C86-E244-5EA3-9C1C-4198CA7B916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44477" y="2654912"/>
                  <a:ext cx="372600" cy="13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7804B0F-D51E-F298-10E4-E11136FE6CC2}"/>
                    </a:ext>
                  </a:extLst>
                </p14:cNvPr>
                <p14:cNvContentPartPr/>
                <p14:nvPr/>
              </p14:nvContentPartPr>
              <p14:xfrm>
                <a:off x="6917877" y="2773712"/>
                <a:ext cx="23760" cy="3952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7804B0F-D51E-F298-10E4-E11136FE6CC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08877" y="2764712"/>
                  <a:ext cx="4140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204CD6A-DB77-8B9C-9C0E-763E5DFC6C2C}"/>
                    </a:ext>
                  </a:extLst>
                </p14:cNvPr>
                <p14:cNvContentPartPr/>
                <p14:nvPr/>
              </p14:nvContentPartPr>
              <p14:xfrm>
                <a:off x="7204797" y="2745992"/>
                <a:ext cx="15840" cy="335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204CD6A-DB77-8B9C-9C0E-763E5DFC6C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195797" y="2737352"/>
                  <a:ext cx="3348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A720E78-4310-AA85-C9E8-E198C6820EDF}"/>
                    </a:ext>
                  </a:extLst>
                </p14:cNvPr>
                <p14:cNvContentPartPr/>
                <p14:nvPr/>
              </p14:nvContentPartPr>
              <p14:xfrm>
                <a:off x="7193637" y="2805392"/>
                <a:ext cx="183960" cy="234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A720E78-4310-AA85-C9E8-E198C6820ED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84997" y="2796392"/>
                  <a:ext cx="201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85278CE-CAA8-2016-1134-20D0F369FF61}"/>
                    </a:ext>
                  </a:extLst>
                </p14:cNvPr>
                <p14:cNvContentPartPr/>
                <p14:nvPr/>
              </p14:nvContentPartPr>
              <p14:xfrm>
                <a:off x="7481997" y="2836352"/>
                <a:ext cx="125280" cy="1774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85278CE-CAA8-2016-1134-20D0F369FF6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73357" y="2827712"/>
                  <a:ext cx="142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2D5797B-C8D9-ED0D-06D2-EF0BF899D99C}"/>
                    </a:ext>
                  </a:extLst>
                </p14:cNvPr>
                <p14:cNvContentPartPr/>
                <p14:nvPr/>
              </p14:nvContentPartPr>
              <p14:xfrm>
                <a:off x="7621317" y="2711792"/>
                <a:ext cx="494280" cy="326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2D5797B-C8D9-ED0D-06D2-EF0BF899D99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612677" y="2703152"/>
                  <a:ext cx="51192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F5E5ACD-EF4E-8F2C-8785-75540C579250}"/>
                    </a:ext>
                  </a:extLst>
                </p14:cNvPr>
                <p14:cNvContentPartPr/>
                <p14:nvPr/>
              </p14:nvContentPartPr>
              <p14:xfrm>
                <a:off x="6685317" y="3210032"/>
                <a:ext cx="1364040" cy="101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F5E5ACD-EF4E-8F2C-8785-75540C5792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676677" y="3201032"/>
                  <a:ext cx="1381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2999FAC-8B7B-42B1-8AE5-A70B94DDE4B9}"/>
                    </a:ext>
                  </a:extLst>
                </p14:cNvPr>
                <p14:cNvContentPartPr/>
                <p14:nvPr/>
              </p14:nvContentPartPr>
              <p14:xfrm>
                <a:off x="6905277" y="3478592"/>
                <a:ext cx="130320" cy="156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2999FAC-8B7B-42B1-8AE5-A70B94DDE4B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96637" y="3469592"/>
                  <a:ext cx="1479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8C0B139-1B5B-BA32-DB0B-CD32FCE25492}"/>
                    </a:ext>
                  </a:extLst>
                </p14:cNvPr>
                <p14:cNvContentPartPr/>
                <p14:nvPr/>
              </p14:nvContentPartPr>
              <p14:xfrm>
                <a:off x="6966477" y="3447272"/>
                <a:ext cx="166680" cy="355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8C0B139-1B5B-BA32-DB0B-CD32FCE2549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57477" y="3438632"/>
                  <a:ext cx="1843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FAA856-9C44-2FE4-B81E-DD3540CDC85B}"/>
                    </a:ext>
                  </a:extLst>
                </p14:cNvPr>
                <p14:cNvContentPartPr/>
                <p14:nvPr/>
              </p14:nvContentPartPr>
              <p14:xfrm>
                <a:off x="7205157" y="3429632"/>
                <a:ext cx="115200" cy="289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FAA856-9C44-2FE4-B81E-DD3540CDC8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196517" y="3420632"/>
                  <a:ext cx="1328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69E68D0-DEF2-B2BA-13CA-F3DBB25B8398}"/>
                    </a:ext>
                  </a:extLst>
                </p14:cNvPr>
                <p14:cNvContentPartPr/>
                <p14:nvPr/>
              </p14:nvContentPartPr>
              <p14:xfrm>
                <a:off x="7420797" y="3431432"/>
                <a:ext cx="171000" cy="227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69E68D0-DEF2-B2BA-13CA-F3DBB25B839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411797" y="3422432"/>
                  <a:ext cx="1886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F1F782-892B-2E5A-3B33-255C53CF4FEF}"/>
                    </a:ext>
                  </a:extLst>
                </p14:cNvPr>
                <p14:cNvContentPartPr/>
                <p14:nvPr/>
              </p14:nvContentPartPr>
              <p14:xfrm>
                <a:off x="7651197" y="3448712"/>
                <a:ext cx="233640" cy="208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F1F782-892B-2E5A-3B33-255C53CF4F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642557" y="3439712"/>
                  <a:ext cx="251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38164B8-42C4-1C85-135A-21E5E364BAF5}"/>
                    </a:ext>
                  </a:extLst>
                </p14:cNvPr>
                <p14:cNvContentPartPr/>
                <p14:nvPr/>
              </p14:nvContentPartPr>
              <p14:xfrm>
                <a:off x="7952877" y="3445832"/>
                <a:ext cx="134280" cy="223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38164B8-42C4-1C85-135A-21E5E364BAF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43877" y="3436832"/>
                  <a:ext cx="151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F019D17-C3E5-6CEA-479F-FFE118B11EEF}"/>
                    </a:ext>
                  </a:extLst>
                </p14:cNvPr>
                <p14:cNvContentPartPr/>
                <p14:nvPr/>
              </p14:nvContentPartPr>
              <p14:xfrm>
                <a:off x="7927317" y="3459512"/>
                <a:ext cx="249480" cy="16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F019D17-C3E5-6CEA-479F-FFE118B11EE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18677" y="3450512"/>
                  <a:ext cx="2671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3D8A510-E270-9B54-1223-5DE476F3445F}"/>
                    </a:ext>
                  </a:extLst>
                </p14:cNvPr>
                <p14:cNvContentPartPr/>
                <p14:nvPr/>
              </p14:nvContentPartPr>
              <p14:xfrm>
                <a:off x="7238277" y="3801872"/>
                <a:ext cx="125280" cy="4561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3D8A510-E270-9B54-1223-5DE476F3445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29277" y="3792872"/>
                  <a:ext cx="142920" cy="47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79E8734-75C7-42A7-971B-20291384FA55}"/>
                    </a:ext>
                  </a:extLst>
                </p14:cNvPr>
                <p14:cNvContentPartPr/>
                <p14:nvPr/>
              </p14:nvContentPartPr>
              <p14:xfrm>
                <a:off x="7179957" y="4128032"/>
                <a:ext cx="182160" cy="216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79E8734-75C7-42A7-971B-20291384FA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171317" y="4119392"/>
                  <a:ext cx="1998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1CAF364-A190-DD3C-8A15-84BDC9DCF527}"/>
                    </a:ext>
                  </a:extLst>
                </p14:cNvPr>
                <p14:cNvContentPartPr/>
                <p14:nvPr/>
              </p14:nvContentPartPr>
              <p14:xfrm>
                <a:off x="6913197" y="4548152"/>
                <a:ext cx="157320" cy="148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1CAF364-A190-DD3C-8A15-84BDC9DCF52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04557" y="4539152"/>
                  <a:ext cx="174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59AED5A-08C7-6829-2C42-B8778EA7E1EC}"/>
                    </a:ext>
                  </a:extLst>
                </p14:cNvPr>
                <p14:cNvContentPartPr/>
                <p14:nvPr/>
              </p14:nvContentPartPr>
              <p14:xfrm>
                <a:off x="7003917" y="4529792"/>
                <a:ext cx="124200" cy="3135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59AED5A-08C7-6829-2C42-B8778EA7E1E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95277" y="4520792"/>
                  <a:ext cx="14184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1FFC081-9D6C-C9FC-1151-113CDB6122C8}"/>
                    </a:ext>
                  </a:extLst>
                </p14:cNvPr>
                <p14:cNvContentPartPr/>
                <p14:nvPr/>
              </p14:nvContentPartPr>
              <p14:xfrm>
                <a:off x="7156917" y="4714472"/>
                <a:ext cx="33120" cy="75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1FFC081-9D6C-C9FC-1151-113CDB6122C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48277" y="4705472"/>
                  <a:ext cx="50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BD8D9D4-00E0-8022-D507-A985A7593719}"/>
                    </a:ext>
                  </a:extLst>
                </p14:cNvPr>
                <p14:cNvContentPartPr/>
                <p14:nvPr/>
              </p14:nvContentPartPr>
              <p14:xfrm>
                <a:off x="7325757" y="4514312"/>
                <a:ext cx="102240" cy="298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BD8D9D4-00E0-8022-D507-A985A759371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17117" y="4505672"/>
                  <a:ext cx="1198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A202A58-1396-8CD2-CBBA-8FEC86DB38D7}"/>
                    </a:ext>
                  </a:extLst>
                </p14:cNvPr>
                <p14:cNvContentPartPr/>
                <p14:nvPr/>
              </p14:nvContentPartPr>
              <p14:xfrm>
                <a:off x="7491357" y="4502792"/>
                <a:ext cx="176760" cy="285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A202A58-1396-8CD2-CBBA-8FEC86DB38D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482717" y="4494152"/>
                  <a:ext cx="1944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2E86F06-EB20-5737-D34D-DAA63EAA23A8}"/>
                    </a:ext>
                  </a:extLst>
                </p14:cNvPr>
                <p14:cNvContentPartPr/>
                <p14:nvPr/>
              </p14:nvContentPartPr>
              <p14:xfrm>
                <a:off x="7933077" y="4533752"/>
                <a:ext cx="26640" cy="280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2E86F06-EB20-5737-D34D-DAA63EAA23A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24077" y="4525112"/>
                  <a:ext cx="4428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3D73C5D-AADC-1A76-8B57-E3DC2378068F}"/>
                    </a:ext>
                  </a:extLst>
                </p14:cNvPr>
                <p14:cNvContentPartPr/>
                <p14:nvPr/>
              </p14:nvContentPartPr>
              <p14:xfrm>
                <a:off x="7969437" y="4590632"/>
                <a:ext cx="189720" cy="181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3D73C5D-AADC-1A76-8B57-E3DC2378068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960797" y="4581632"/>
                  <a:ext cx="2073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8AC09F3-003D-A95F-A44F-296BC95F558A}"/>
                    </a:ext>
                  </a:extLst>
                </p14:cNvPr>
                <p14:cNvContentPartPr/>
                <p14:nvPr/>
              </p14:nvContentPartPr>
              <p14:xfrm>
                <a:off x="8232597" y="4538072"/>
                <a:ext cx="156240" cy="241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8AC09F3-003D-A95F-A44F-296BC95F55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23597" y="4529432"/>
                  <a:ext cx="173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815F85B-4D75-C978-4FAB-EE04215E24C6}"/>
                    </a:ext>
                  </a:extLst>
                </p14:cNvPr>
                <p14:cNvContentPartPr/>
                <p14:nvPr/>
              </p14:nvContentPartPr>
              <p14:xfrm>
                <a:off x="8190117" y="4489472"/>
                <a:ext cx="300240" cy="48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815F85B-4D75-C978-4FAB-EE04215E24C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81477" y="4480472"/>
                  <a:ext cx="3178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830BFEF-C281-319A-EB15-68B10CB71A5C}"/>
                    </a:ext>
                  </a:extLst>
                </p14:cNvPr>
                <p14:cNvContentPartPr/>
                <p14:nvPr/>
              </p14:nvContentPartPr>
              <p14:xfrm>
                <a:off x="8304957" y="2520272"/>
                <a:ext cx="358920" cy="1483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830BFEF-C281-319A-EB15-68B10CB71A5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295957" y="2511632"/>
                  <a:ext cx="376560" cy="150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E1C7D8D-17AB-1F9C-A9EC-9B795844CC56}"/>
              </a:ext>
            </a:extLst>
          </p:cNvPr>
          <p:cNvGrpSpPr/>
          <p:nvPr/>
        </p:nvGrpSpPr>
        <p:grpSpPr>
          <a:xfrm>
            <a:off x="9046917" y="3051272"/>
            <a:ext cx="367200" cy="236160"/>
            <a:chOff x="9046917" y="3051272"/>
            <a:chExt cx="367200" cy="236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9912439-007F-690A-154E-96F96E60A0B3}"/>
                    </a:ext>
                  </a:extLst>
                </p14:cNvPr>
                <p14:cNvContentPartPr/>
                <p14:nvPr/>
              </p14:nvContentPartPr>
              <p14:xfrm>
                <a:off x="9046917" y="3051272"/>
                <a:ext cx="307440" cy="89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9912439-007F-690A-154E-96F96E60A0B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37917" y="3042632"/>
                  <a:ext cx="325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27DCD8A-7965-FEBA-1B0F-CB748D76890E}"/>
                    </a:ext>
                  </a:extLst>
                </p14:cNvPr>
                <p14:cNvContentPartPr/>
                <p14:nvPr/>
              </p14:nvContentPartPr>
              <p14:xfrm>
                <a:off x="9146277" y="3182672"/>
                <a:ext cx="267840" cy="104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27DCD8A-7965-FEBA-1B0F-CB748D76890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37637" y="3173672"/>
                  <a:ext cx="28548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D4C0DA4-5CDC-0D6D-81B7-C2F5F2A14E94}"/>
              </a:ext>
            </a:extLst>
          </p:cNvPr>
          <p:cNvGrpSpPr/>
          <p:nvPr/>
        </p:nvGrpSpPr>
        <p:grpSpPr>
          <a:xfrm>
            <a:off x="9707877" y="2876312"/>
            <a:ext cx="1491480" cy="343440"/>
            <a:chOff x="9707877" y="2876312"/>
            <a:chExt cx="1491480" cy="3434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BF8117E-B204-DC86-44C7-7ECC4CA85BE5}"/>
                    </a:ext>
                  </a:extLst>
                </p14:cNvPr>
                <p14:cNvContentPartPr/>
                <p14:nvPr/>
              </p14:nvContentPartPr>
              <p14:xfrm>
                <a:off x="9743517" y="2966312"/>
                <a:ext cx="265680" cy="249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BF8117E-B204-DC86-44C7-7ECC4CA85B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734517" y="2957312"/>
                  <a:ext cx="2833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E7B48F7-79AD-CD2B-0BFA-6ECC77DC6AD2}"/>
                    </a:ext>
                  </a:extLst>
                </p14:cNvPr>
                <p14:cNvContentPartPr/>
                <p14:nvPr/>
              </p14:nvContentPartPr>
              <p14:xfrm>
                <a:off x="9707877" y="2925272"/>
                <a:ext cx="59040" cy="173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E7B48F7-79AD-CD2B-0BFA-6ECC77DC6AD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699237" y="2916632"/>
                  <a:ext cx="76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9467CCF9-F3B7-E39F-0072-221AC6DF795F}"/>
                    </a:ext>
                  </a:extLst>
                </p14:cNvPr>
                <p14:cNvContentPartPr/>
                <p14:nvPr/>
              </p14:nvContentPartPr>
              <p14:xfrm>
                <a:off x="10074357" y="2985392"/>
                <a:ext cx="174240" cy="219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9467CCF9-F3B7-E39F-0072-221AC6DF795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065717" y="2976392"/>
                  <a:ext cx="191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C475A3F-8A93-50FE-78D2-E9DE1F4A56E3}"/>
                    </a:ext>
                  </a:extLst>
                </p14:cNvPr>
                <p14:cNvContentPartPr/>
                <p14:nvPr/>
              </p14:nvContentPartPr>
              <p14:xfrm>
                <a:off x="10147797" y="2968112"/>
                <a:ext cx="177840" cy="35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C475A3F-8A93-50FE-78D2-E9DE1F4A56E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139157" y="2959112"/>
                  <a:ext cx="1954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7C0899E-BD7E-D93E-5B18-4DC736876B1D}"/>
                    </a:ext>
                  </a:extLst>
                </p14:cNvPr>
                <p14:cNvContentPartPr/>
                <p14:nvPr/>
              </p14:nvContentPartPr>
              <p14:xfrm>
                <a:off x="10472877" y="2912672"/>
                <a:ext cx="19440" cy="307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7C0899E-BD7E-D93E-5B18-4DC736876B1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463877" y="2904032"/>
                  <a:ext cx="3708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2C2A0EE-F086-7948-AF93-4A52503956CF}"/>
                    </a:ext>
                  </a:extLst>
                </p14:cNvPr>
                <p14:cNvContentPartPr/>
                <p14:nvPr/>
              </p14:nvContentPartPr>
              <p14:xfrm>
                <a:off x="10505637" y="2976392"/>
                <a:ext cx="149400" cy="194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2C2A0EE-F086-7948-AF93-4A52503956C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496997" y="2967752"/>
                  <a:ext cx="167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021700-DEF4-A812-1417-92708BECE61D}"/>
                    </a:ext>
                  </a:extLst>
                </p14:cNvPr>
                <p14:cNvContentPartPr/>
                <p14:nvPr/>
              </p14:nvContentPartPr>
              <p14:xfrm>
                <a:off x="10715157" y="3034712"/>
                <a:ext cx="93960" cy="133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021700-DEF4-A812-1417-92708BECE61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706517" y="3025712"/>
                  <a:ext cx="1116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9F411C5-7AB4-CDD1-C137-D005956F53EC}"/>
                    </a:ext>
                  </a:extLst>
                </p14:cNvPr>
                <p14:cNvContentPartPr/>
                <p14:nvPr/>
              </p14:nvContentPartPr>
              <p14:xfrm>
                <a:off x="10832517" y="2876312"/>
                <a:ext cx="366840" cy="304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9F411C5-7AB4-CDD1-C137-D005956F53E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823877" y="2867672"/>
                  <a:ext cx="38448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90FCAE1-D6FB-8A07-D19E-DD3C6B81AE9E}"/>
              </a:ext>
            </a:extLst>
          </p:cNvPr>
          <p:cNvGrpSpPr/>
          <p:nvPr/>
        </p:nvGrpSpPr>
        <p:grpSpPr>
          <a:xfrm>
            <a:off x="9674037" y="3456632"/>
            <a:ext cx="1356480" cy="995040"/>
            <a:chOff x="9674037" y="3456632"/>
            <a:chExt cx="1356480" cy="9950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6AC8C39-D920-1AF6-63A2-3F9BB5F02258}"/>
                    </a:ext>
                  </a:extLst>
                </p14:cNvPr>
                <p14:cNvContentPartPr/>
                <p14:nvPr/>
              </p14:nvContentPartPr>
              <p14:xfrm>
                <a:off x="10030077" y="3486872"/>
                <a:ext cx="125280" cy="388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6AC8C39-D920-1AF6-63A2-3F9BB5F0225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021077" y="3478232"/>
                  <a:ext cx="14292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E313BF3-6FAF-204C-0E81-BC9DD51186D7}"/>
                    </a:ext>
                  </a:extLst>
                </p14:cNvPr>
                <p14:cNvContentPartPr/>
                <p14:nvPr/>
              </p14:nvContentPartPr>
              <p14:xfrm>
                <a:off x="10029357" y="3456632"/>
                <a:ext cx="211680" cy="1908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E313BF3-6FAF-204C-0E81-BC9DD51186D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0020357" y="3447992"/>
                  <a:ext cx="2293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8B8E052-C62C-C222-CEC7-1CBA4DC7AF38}"/>
                    </a:ext>
                  </a:extLst>
                </p14:cNvPr>
                <p14:cNvContentPartPr/>
                <p14:nvPr/>
              </p14:nvContentPartPr>
              <p14:xfrm>
                <a:off x="9674037" y="4143512"/>
                <a:ext cx="190440" cy="308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8B8E052-C62C-C222-CEC7-1CBA4DC7AF3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665037" y="4134872"/>
                  <a:ext cx="20808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7EEAF78-696E-252E-DD48-EEAA7A7A64F6}"/>
                    </a:ext>
                  </a:extLst>
                </p14:cNvPr>
                <p14:cNvContentPartPr/>
                <p14:nvPr/>
              </p14:nvContentPartPr>
              <p14:xfrm>
                <a:off x="9852597" y="4223792"/>
                <a:ext cx="107640" cy="213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7EEAF78-696E-252E-DD48-EEAA7A7A64F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843957" y="4214792"/>
                  <a:ext cx="1252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9D59177-38BF-F7DF-5489-1837F6C00A0A}"/>
                    </a:ext>
                  </a:extLst>
                </p14:cNvPr>
                <p14:cNvContentPartPr/>
                <p14:nvPr/>
              </p14:nvContentPartPr>
              <p14:xfrm>
                <a:off x="10043037" y="4043072"/>
                <a:ext cx="79200" cy="3762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9D59177-38BF-F7DF-5489-1837F6C00A0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034397" y="4034072"/>
                  <a:ext cx="968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AA75F4E-BEC7-D100-E9A4-D748CF6BDADE}"/>
                    </a:ext>
                  </a:extLst>
                </p14:cNvPr>
                <p14:cNvContentPartPr/>
                <p14:nvPr/>
              </p14:nvContentPartPr>
              <p14:xfrm>
                <a:off x="10007757" y="4208312"/>
                <a:ext cx="153720" cy="147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AA75F4E-BEC7-D100-E9A4-D748CF6BDAD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999117" y="4199312"/>
                  <a:ext cx="171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FA467BC-F178-21F1-7441-AEC60432049F}"/>
                    </a:ext>
                  </a:extLst>
                </p14:cNvPr>
                <p14:cNvContentPartPr/>
                <p14:nvPr/>
              </p14:nvContentPartPr>
              <p14:xfrm>
                <a:off x="10200357" y="4239992"/>
                <a:ext cx="200880" cy="114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FA467BC-F178-21F1-7441-AEC60432049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91357" y="4230992"/>
                  <a:ext cx="218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54D2E15-A515-8C0A-6A3D-084FD8394E76}"/>
                    </a:ext>
                  </a:extLst>
                </p14:cNvPr>
                <p14:cNvContentPartPr/>
                <p14:nvPr/>
              </p14:nvContentPartPr>
              <p14:xfrm>
                <a:off x="10413117" y="3882512"/>
                <a:ext cx="284760" cy="417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54D2E15-A515-8C0A-6A3D-084FD8394E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404477" y="3873872"/>
                  <a:ext cx="30240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232E19B-72C8-2F26-ABF7-6BC674C5E2A4}"/>
                    </a:ext>
                  </a:extLst>
                </p14:cNvPr>
                <p14:cNvContentPartPr/>
                <p14:nvPr/>
              </p14:nvContentPartPr>
              <p14:xfrm>
                <a:off x="10520037" y="4119392"/>
                <a:ext cx="192600" cy="262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232E19B-72C8-2F26-ABF7-6BC674C5E2A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511397" y="4110752"/>
                  <a:ext cx="2102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9EE7C84-FB83-3BB0-ACE9-B07098AF8794}"/>
                    </a:ext>
                  </a:extLst>
                </p14:cNvPr>
                <p14:cNvContentPartPr/>
                <p14:nvPr/>
              </p14:nvContentPartPr>
              <p14:xfrm>
                <a:off x="10790757" y="4139552"/>
                <a:ext cx="239760" cy="239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9EE7C84-FB83-3BB0-ACE9-B07098AF879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781757" y="4130552"/>
                  <a:ext cx="257400" cy="257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3722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973E-F4C4-44BA-B0E5-569E6362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3" y="11188"/>
            <a:ext cx="7456922" cy="1883972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Reminder, 3000kcals at the HyVee Grand Buffet is enough energy to heat your body up to 167F</a:t>
            </a:r>
            <a:endParaRPr lang="en-US" dirty="0"/>
          </a:p>
        </p:txBody>
      </p:sp>
      <p:pic>
        <p:nvPicPr>
          <p:cNvPr id="4" name="Picture 4" descr="A picture containing text, tree, outdoor, road&#10;&#10;Description automatically generated">
            <a:extLst>
              <a:ext uri="{FF2B5EF4-FFF2-40B4-BE49-F238E27FC236}">
                <a16:creationId xmlns:a16="http://schemas.microsoft.com/office/drawing/2014/main" id="{81877B81-4EA3-4A45-A541-1E3368FF8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2716" y="1236"/>
            <a:ext cx="4293936" cy="17220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B416A8-EB8D-4718-856D-A7883852B961}"/>
                  </a:ext>
                </a:extLst>
              </p14:cNvPr>
              <p14:cNvContentPartPr/>
              <p14:nvPr/>
            </p14:nvContentPartPr>
            <p14:xfrm>
              <a:off x="8032845" y="606931"/>
              <a:ext cx="1378080" cy="45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B416A8-EB8D-4718-856D-A7883852B9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3845" y="598291"/>
                <a:ext cx="1395720" cy="47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6E2A4336-443B-42AF-A312-55B2DB216B13}"/>
              </a:ext>
            </a:extLst>
          </p:cNvPr>
          <p:cNvGrpSpPr/>
          <p:nvPr/>
        </p:nvGrpSpPr>
        <p:grpSpPr>
          <a:xfrm>
            <a:off x="783629" y="2377560"/>
            <a:ext cx="343080" cy="261720"/>
            <a:chOff x="783629" y="2377560"/>
            <a:chExt cx="343080" cy="26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6FCF6B5-01BA-4F51-891A-09D0C29549B9}"/>
                    </a:ext>
                  </a:extLst>
                </p14:cNvPr>
                <p14:cNvContentPartPr/>
                <p14:nvPr/>
              </p14:nvContentPartPr>
              <p14:xfrm>
                <a:off x="783629" y="2377560"/>
                <a:ext cx="160200" cy="261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6FCF6B5-01BA-4F51-891A-09D0C29549B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74629" y="2368560"/>
                  <a:ext cx="177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EBA7535-7E3C-4B58-A82E-1B4A73D3EFC1}"/>
                    </a:ext>
                  </a:extLst>
                </p14:cNvPr>
                <p14:cNvContentPartPr/>
                <p14:nvPr/>
              </p14:nvContentPartPr>
              <p14:xfrm>
                <a:off x="974069" y="2467920"/>
                <a:ext cx="152640" cy="163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EBA7535-7E3C-4B58-A82E-1B4A73D3EFC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65429" y="2459280"/>
                  <a:ext cx="1702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1A6A275-3A6E-4289-BF4C-DEE83F6F6E25}"/>
              </a:ext>
            </a:extLst>
          </p:cNvPr>
          <p:cNvGrpSpPr/>
          <p:nvPr/>
        </p:nvGrpSpPr>
        <p:grpSpPr>
          <a:xfrm>
            <a:off x="1298789" y="2431200"/>
            <a:ext cx="301680" cy="531000"/>
            <a:chOff x="1298789" y="2431200"/>
            <a:chExt cx="301680" cy="53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A39A61A-64D4-4793-84E2-50A20BC35EFF}"/>
                    </a:ext>
                  </a:extLst>
                </p14:cNvPr>
                <p14:cNvContentPartPr/>
                <p14:nvPr/>
              </p14:nvContentPartPr>
              <p14:xfrm>
                <a:off x="1313549" y="2431200"/>
                <a:ext cx="9000" cy="2354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A39A61A-64D4-4793-84E2-50A20BC35EFF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304549" y="2422200"/>
                  <a:ext cx="266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05BD23D-A468-4E95-9F1D-FB0F0EED5D85}"/>
                    </a:ext>
                  </a:extLst>
                </p14:cNvPr>
                <p14:cNvContentPartPr/>
                <p14:nvPr/>
              </p14:nvContentPartPr>
              <p14:xfrm>
                <a:off x="1298789" y="2501400"/>
                <a:ext cx="124200" cy="142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05BD23D-A468-4E95-9F1D-FB0F0EED5D8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289789" y="2492400"/>
                  <a:ext cx="141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69D63C9-58C4-4AFD-AEDA-355E6540B8A1}"/>
                    </a:ext>
                  </a:extLst>
                </p14:cNvPr>
                <p14:cNvContentPartPr/>
                <p14:nvPr/>
              </p14:nvContentPartPr>
              <p14:xfrm>
                <a:off x="1463669" y="2577000"/>
                <a:ext cx="136800" cy="385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69D63C9-58C4-4AFD-AEDA-355E6540B8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454669" y="2568000"/>
                  <a:ext cx="154440" cy="40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4B2A4E4-898A-4985-9CE2-7752DDA209B2}"/>
                  </a:ext>
                </a:extLst>
              </p14:cNvPr>
              <p14:cNvContentPartPr/>
              <p14:nvPr/>
            </p14:nvContentPartPr>
            <p14:xfrm>
              <a:off x="1776765" y="2651880"/>
              <a:ext cx="61920" cy="59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4B2A4E4-898A-4985-9CE2-7752DDA209B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767765" y="2642880"/>
                <a:ext cx="79560" cy="7740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6C4E3D43-0D54-485A-890F-FF4087F23D5E}"/>
              </a:ext>
            </a:extLst>
          </p:cNvPr>
          <p:cNvGrpSpPr/>
          <p:nvPr/>
        </p:nvGrpSpPr>
        <p:grpSpPr>
          <a:xfrm>
            <a:off x="2204085" y="2304120"/>
            <a:ext cx="1081800" cy="313920"/>
            <a:chOff x="2204085" y="2304120"/>
            <a:chExt cx="108180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17079C-B57D-4FF4-88EA-793F469B8E55}"/>
                    </a:ext>
                  </a:extLst>
                </p14:cNvPr>
                <p14:cNvContentPartPr/>
                <p14:nvPr/>
              </p14:nvContentPartPr>
              <p14:xfrm>
                <a:off x="2204085" y="2344800"/>
                <a:ext cx="7920" cy="27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17079C-B57D-4FF4-88EA-793F469B8E5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195445" y="2336160"/>
                  <a:ext cx="25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A46B77-B735-4CE2-95C2-90B8A75DA878}"/>
                    </a:ext>
                  </a:extLst>
                </p14:cNvPr>
                <p14:cNvContentPartPr/>
                <p14:nvPr/>
              </p14:nvContentPartPr>
              <p14:xfrm>
                <a:off x="2295165" y="2383320"/>
                <a:ext cx="124200" cy="199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3A46B77-B735-4CE2-95C2-90B8A75DA87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286525" y="2374320"/>
                  <a:ext cx="1418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22C549D-406B-42A8-8340-EC66D51D9C7B}"/>
                    </a:ext>
                  </a:extLst>
                </p14:cNvPr>
                <p14:cNvContentPartPr/>
                <p14:nvPr/>
              </p14:nvContentPartPr>
              <p14:xfrm>
                <a:off x="2453565" y="2304120"/>
                <a:ext cx="259200" cy="2926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22C549D-406B-42A8-8340-EC66D51D9C7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444565" y="2295120"/>
                  <a:ext cx="2768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02ECF78-3057-4B8F-BA2A-DADAF338F1BC}"/>
                    </a:ext>
                  </a:extLst>
                </p14:cNvPr>
                <p14:cNvContentPartPr/>
                <p14:nvPr/>
              </p14:nvContentPartPr>
              <p14:xfrm>
                <a:off x="2754885" y="2483040"/>
                <a:ext cx="108720" cy="105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02ECF78-3057-4B8F-BA2A-DADAF338F1B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746245" y="2474040"/>
                  <a:ext cx="126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3D45D44-11C3-49C3-8DB0-3FB134BFFC5B}"/>
                    </a:ext>
                  </a:extLst>
                </p14:cNvPr>
                <p14:cNvContentPartPr/>
                <p14:nvPr/>
              </p14:nvContentPartPr>
              <p14:xfrm>
                <a:off x="2903205" y="2480520"/>
                <a:ext cx="101160" cy="84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3D45D44-11C3-49C3-8DB0-3FB134BFFC5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894205" y="2471880"/>
                  <a:ext cx="118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F2CD7D3-0E39-4D43-8D98-C745B0544D7D}"/>
                    </a:ext>
                  </a:extLst>
                </p14:cNvPr>
                <p14:cNvContentPartPr/>
                <p14:nvPr/>
              </p14:nvContentPartPr>
              <p14:xfrm>
                <a:off x="3050805" y="2432280"/>
                <a:ext cx="23400" cy="108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F2CD7D3-0E39-4D43-8D98-C745B0544D7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041805" y="2423280"/>
                  <a:ext cx="41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413545-486B-4B1C-B5D7-C4B7F69FE951}"/>
                    </a:ext>
                  </a:extLst>
                </p14:cNvPr>
                <p14:cNvContentPartPr/>
                <p14:nvPr/>
              </p14:nvContentPartPr>
              <p14:xfrm>
                <a:off x="3136845" y="2424720"/>
                <a:ext cx="149040" cy="150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413545-486B-4B1C-B5D7-C4B7F69FE95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28205" y="2416080"/>
                  <a:ext cx="166680" cy="16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06AFC65-75CB-461E-8561-A8046B83FA4A}"/>
                  </a:ext>
                </a:extLst>
              </p14:cNvPr>
              <p14:cNvContentPartPr/>
              <p14:nvPr/>
            </p14:nvContentPartPr>
            <p14:xfrm>
              <a:off x="2079525" y="2747280"/>
              <a:ext cx="1175760" cy="190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06AFC65-75CB-461E-8561-A8046B83FA4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2070885" y="2738640"/>
                <a:ext cx="119340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AB9ACAE6-3EAB-4B13-B3C4-A2D700410240}"/>
              </a:ext>
            </a:extLst>
          </p:cNvPr>
          <p:cNvGrpSpPr/>
          <p:nvPr/>
        </p:nvGrpSpPr>
        <p:grpSpPr>
          <a:xfrm>
            <a:off x="2129565" y="2907840"/>
            <a:ext cx="535320" cy="366840"/>
            <a:chOff x="2129565" y="2907840"/>
            <a:chExt cx="53532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0CA5115-FC59-46D4-AFF3-F4E0725CB717}"/>
                    </a:ext>
                  </a:extLst>
                </p14:cNvPr>
                <p14:cNvContentPartPr/>
                <p14:nvPr/>
              </p14:nvContentPartPr>
              <p14:xfrm>
                <a:off x="2129565" y="2907840"/>
                <a:ext cx="12600" cy="162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0CA5115-FC59-46D4-AFF3-F4E0725CB71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120565" y="2899200"/>
                  <a:ext cx="30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A5E82C7-9A56-49AC-91F4-942D4DD24817}"/>
                    </a:ext>
                  </a:extLst>
                </p14:cNvPr>
                <p14:cNvContentPartPr/>
                <p14:nvPr/>
              </p14:nvContentPartPr>
              <p14:xfrm>
                <a:off x="2200485" y="2983440"/>
                <a:ext cx="101520" cy="291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A5E82C7-9A56-49AC-91F4-942D4DD2481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191845" y="2974440"/>
                  <a:ext cx="11916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34CAE20-2EC2-49DE-AE0E-9FA2B82CDC67}"/>
                    </a:ext>
                  </a:extLst>
                </p14:cNvPr>
                <p14:cNvContentPartPr/>
                <p14:nvPr/>
              </p14:nvContentPartPr>
              <p14:xfrm>
                <a:off x="2349165" y="2999280"/>
                <a:ext cx="62280" cy="82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34CAE20-2EC2-49DE-AE0E-9FA2B82CDC6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340165" y="2990640"/>
                  <a:ext cx="79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505337A-062C-4F80-B76A-CD136820ED7F}"/>
                    </a:ext>
                  </a:extLst>
                </p14:cNvPr>
                <p14:cNvContentPartPr/>
                <p14:nvPr/>
              </p14:nvContentPartPr>
              <p14:xfrm>
                <a:off x="2416845" y="3001800"/>
                <a:ext cx="79200" cy="78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505337A-062C-4F80-B76A-CD136820ED7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407845" y="2993160"/>
                  <a:ext cx="96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5884E11-4BEE-4F46-B9EC-2DC3DA05EFC6}"/>
                    </a:ext>
                  </a:extLst>
                </p14:cNvPr>
                <p14:cNvContentPartPr/>
                <p14:nvPr/>
              </p14:nvContentPartPr>
              <p14:xfrm>
                <a:off x="2532765" y="3001080"/>
                <a:ext cx="132120" cy="99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5884E11-4BEE-4F46-B9EC-2DC3DA05EFC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524125" y="2992440"/>
                  <a:ext cx="1497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57CE2F1-F894-40B0-AA8C-DBB3539C8338}"/>
              </a:ext>
            </a:extLst>
          </p:cNvPr>
          <p:cNvGrpSpPr/>
          <p:nvPr/>
        </p:nvGrpSpPr>
        <p:grpSpPr>
          <a:xfrm>
            <a:off x="2959005" y="2855280"/>
            <a:ext cx="388800" cy="296640"/>
            <a:chOff x="2959005" y="2855280"/>
            <a:chExt cx="388800" cy="29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E6A0FAE-CA8A-42C6-A20E-CF9E007DD2C1}"/>
                    </a:ext>
                  </a:extLst>
                </p14:cNvPr>
                <p14:cNvContentPartPr/>
                <p14:nvPr/>
              </p14:nvContentPartPr>
              <p14:xfrm>
                <a:off x="2959005" y="2894520"/>
                <a:ext cx="18000" cy="249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E6A0FAE-CA8A-42C6-A20E-CF9E007DD2C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50365" y="2885520"/>
                  <a:ext cx="356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3B47BD-9E28-4A5D-B781-454309C1F99D}"/>
                    </a:ext>
                  </a:extLst>
                </p14:cNvPr>
                <p14:cNvContentPartPr/>
                <p14:nvPr/>
              </p14:nvContentPartPr>
              <p14:xfrm>
                <a:off x="3032805" y="2855280"/>
                <a:ext cx="82440" cy="97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3B47BD-9E28-4A5D-B781-454309C1F99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023805" y="2846640"/>
                  <a:ext cx="1000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98E121B-315F-4D0B-BC06-12D449D6D17D}"/>
                    </a:ext>
                  </a:extLst>
                </p14:cNvPr>
                <p14:cNvContentPartPr/>
                <p14:nvPr/>
              </p14:nvContentPartPr>
              <p14:xfrm>
                <a:off x="3149805" y="2879760"/>
                <a:ext cx="198000" cy="272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98E121B-315F-4D0B-BC06-12D449D6D17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41165" y="2870760"/>
                  <a:ext cx="215640" cy="28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86D536C-989B-413F-BD54-2919CDE2F0E5}"/>
                  </a:ext>
                </a:extLst>
              </p14:cNvPr>
              <p14:cNvContentPartPr/>
              <p14:nvPr/>
            </p14:nvContentPartPr>
            <p14:xfrm>
              <a:off x="577605" y="2888040"/>
              <a:ext cx="1170360" cy="471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86D536C-989B-413F-BD54-2919CDE2F0E5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568965" y="2879400"/>
                <a:ext cx="1188000" cy="6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F5AA3EB3-48C7-4024-ACA4-85F7C8458748}"/>
              </a:ext>
            </a:extLst>
          </p:cNvPr>
          <p:cNvGrpSpPr/>
          <p:nvPr/>
        </p:nvGrpSpPr>
        <p:grpSpPr>
          <a:xfrm>
            <a:off x="730965" y="3108360"/>
            <a:ext cx="784080" cy="266040"/>
            <a:chOff x="730965" y="3108360"/>
            <a:chExt cx="784080" cy="26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71CCF60-E537-4708-B189-8F5CA99D9277}"/>
                    </a:ext>
                  </a:extLst>
                </p14:cNvPr>
                <p14:cNvContentPartPr/>
                <p14:nvPr/>
              </p14:nvContentPartPr>
              <p14:xfrm>
                <a:off x="730965" y="3108360"/>
                <a:ext cx="106200" cy="266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71CCF60-E537-4708-B189-8F5CA99D927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1965" y="3099360"/>
                  <a:ext cx="123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4E7FF65-7AFB-4191-AAC9-CCD1F7977DEA}"/>
                    </a:ext>
                  </a:extLst>
                </p14:cNvPr>
                <p14:cNvContentPartPr/>
                <p14:nvPr/>
              </p14:nvContentPartPr>
              <p14:xfrm>
                <a:off x="856245" y="3117720"/>
                <a:ext cx="60840" cy="105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4E7FF65-7AFB-4191-AAC9-CCD1F7977DE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47605" y="3109080"/>
                  <a:ext cx="78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BA9E979-5CDA-4CE9-A616-E5CA12CD5116}"/>
                    </a:ext>
                  </a:extLst>
                </p14:cNvPr>
                <p14:cNvContentPartPr/>
                <p14:nvPr/>
              </p14:nvContentPartPr>
              <p14:xfrm>
                <a:off x="961365" y="3155880"/>
                <a:ext cx="71640" cy="50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BA9E979-5CDA-4CE9-A616-E5CA12CD511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52365" y="3147240"/>
                  <a:ext cx="89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7125318-E4DD-41EF-989E-8040E85B8EE2}"/>
                    </a:ext>
                  </a:extLst>
                </p14:cNvPr>
                <p14:cNvContentPartPr/>
                <p14:nvPr/>
              </p14:nvContentPartPr>
              <p14:xfrm>
                <a:off x="1079445" y="3111600"/>
                <a:ext cx="104400" cy="111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7125318-E4DD-41EF-989E-8040E85B8EE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70805" y="3102960"/>
                  <a:ext cx="122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09D62D1-B616-4B01-BE4D-CD668F688DCD}"/>
                    </a:ext>
                  </a:extLst>
                </p14:cNvPr>
                <p14:cNvContentPartPr/>
                <p14:nvPr/>
              </p14:nvContentPartPr>
              <p14:xfrm>
                <a:off x="1211205" y="3149400"/>
                <a:ext cx="91800" cy="65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09D62D1-B616-4B01-BE4D-CD668F688DC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202205" y="3140400"/>
                  <a:ext cx="109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49E7CFA-BB05-4F72-9A87-7E31E26595DE}"/>
                    </a:ext>
                  </a:extLst>
                </p14:cNvPr>
                <p14:cNvContentPartPr/>
                <p14:nvPr/>
              </p14:nvContentPartPr>
              <p14:xfrm>
                <a:off x="1338645" y="3154800"/>
                <a:ext cx="176400" cy="79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49E7CFA-BB05-4F72-9A87-7E31E26595D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30005" y="3146160"/>
                  <a:ext cx="19404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718AFBD-162D-47A3-A320-01BBE7BEAEEF}"/>
              </a:ext>
            </a:extLst>
          </p:cNvPr>
          <p:cNvGrpSpPr/>
          <p:nvPr/>
        </p:nvGrpSpPr>
        <p:grpSpPr>
          <a:xfrm>
            <a:off x="3817965" y="2440560"/>
            <a:ext cx="1368000" cy="349200"/>
            <a:chOff x="3817965" y="2440560"/>
            <a:chExt cx="136800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67F5247-47AF-438D-9A2D-9D6BDF9332C7}"/>
                    </a:ext>
                  </a:extLst>
                </p14:cNvPr>
                <p14:cNvContentPartPr/>
                <p14:nvPr/>
              </p14:nvContentPartPr>
              <p14:xfrm>
                <a:off x="3817965" y="2455320"/>
                <a:ext cx="23400" cy="154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67F5247-47AF-438D-9A2D-9D6BDF9332C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808965" y="2446320"/>
                  <a:ext cx="410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0FD9BD4-3242-4B84-A68C-BE2D0291E357}"/>
                    </a:ext>
                  </a:extLst>
                </p14:cNvPr>
                <p14:cNvContentPartPr/>
                <p14:nvPr/>
              </p14:nvContentPartPr>
              <p14:xfrm>
                <a:off x="3920205" y="2440560"/>
                <a:ext cx="128160" cy="201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0FD9BD4-3242-4B84-A68C-BE2D0291E35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911205" y="2431560"/>
                  <a:ext cx="1458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1002AEA-706D-45E9-A982-44D17185AB18}"/>
                    </a:ext>
                  </a:extLst>
                </p14:cNvPr>
                <p14:cNvContentPartPr/>
                <p14:nvPr/>
              </p14:nvContentPartPr>
              <p14:xfrm>
                <a:off x="4093365" y="2476560"/>
                <a:ext cx="113760" cy="118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1002AEA-706D-45E9-A982-44D17185AB1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084365" y="2467920"/>
                  <a:ext cx="1314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840AD46-61F2-4345-B9FF-C6105CE8E3BF}"/>
                    </a:ext>
                  </a:extLst>
                </p14:cNvPr>
                <p14:cNvContentPartPr/>
                <p14:nvPr/>
              </p14:nvContentPartPr>
              <p14:xfrm>
                <a:off x="4264005" y="2456400"/>
                <a:ext cx="148680" cy="1281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840AD46-61F2-4345-B9FF-C6105CE8E3B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255005" y="2447760"/>
                  <a:ext cx="1663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F511E86-4CC2-464F-A4D8-7762D416D448}"/>
                    </a:ext>
                  </a:extLst>
                </p14:cNvPr>
                <p14:cNvContentPartPr/>
                <p14:nvPr/>
              </p14:nvContentPartPr>
              <p14:xfrm>
                <a:off x="4458405" y="2537760"/>
                <a:ext cx="138240" cy="252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F511E86-4CC2-464F-A4D8-7762D416D44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449765" y="2529120"/>
                  <a:ext cx="1558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ED3E723-02D3-40DA-8AC0-87276A0E849D}"/>
                    </a:ext>
                  </a:extLst>
                </p14:cNvPr>
                <p14:cNvContentPartPr/>
                <p14:nvPr/>
              </p14:nvContentPartPr>
              <p14:xfrm>
                <a:off x="4614645" y="2546760"/>
                <a:ext cx="78120" cy="529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ED3E723-02D3-40DA-8AC0-87276A0E849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606005" y="2538120"/>
                  <a:ext cx="95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138B099-5B0C-4973-85B1-34AFEA2094CB}"/>
                    </a:ext>
                  </a:extLst>
                </p14:cNvPr>
                <p14:cNvContentPartPr/>
                <p14:nvPr/>
              </p14:nvContentPartPr>
              <p14:xfrm>
                <a:off x="4733085" y="2521560"/>
                <a:ext cx="142560" cy="77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138B099-5B0C-4973-85B1-34AFEA2094C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24085" y="2512920"/>
                  <a:ext cx="160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C8C4DE9-5606-4F29-BE5E-48C506891D16}"/>
                    </a:ext>
                  </a:extLst>
                </p14:cNvPr>
                <p14:cNvContentPartPr/>
                <p14:nvPr/>
              </p14:nvContentPartPr>
              <p14:xfrm>
                <a:off x="4876005" y="2538840"/>
                <a:ext cx="116640" cy="51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C8C4DE9-5606-4F29-BE5E-48C506891D1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867005" y="2530200"/>
                  <a:ext cx="1342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585A8C34-0133-4C43-9FF2-1A9A42193E7A}"/>
                    </a:ext>
                  </a:extLst>
                </p14:cNvPr>
                <p14:cNvContentPartPr/>
                <p14:nvPr/>
              </p14:nvContentPartPr>
              <p14:xfrm>
                <a:off x="5037645" y="2514720"/>
                <a:ext cx="148320" cy="94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585A8C34-0133-4C43-9FF2-1A9A42193E7A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029005" y="2505720"/>
                  <a:ext cx="165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B21FBD1-A28E-4F8E-AC46-8601FE472E6D}"/>
                    </a:ext>
                  </a:extLst>
                </p14:cNvPr>
                <p14:cNvContentPartPr/>
                <p14:nvPr/>
              </p14:nvContentPartPr>
              <p14:xfrm>
                <a:off x="4960965" y="2544960"/>
                <a:ext cx="58680" cy="50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B21FBD1-A28E-4F8E-AC46-8601FE472E6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951965" y="2536320"/>
                  <a:ext cx="76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C559C0C-D231-4243-8FC9-A3774CF053D9}"/>
                    </a:ext>
                  </a:extLst>
                </p14:cNvPr>
                <p14:cNvContentPartPr/>
                <p14:nvPr/>
              </p14:nvContentPartPr>
              <p14:xfrm>
                <a:off x="3851445" y="2755920"/>
                <a:ext cx="1175400" cy="29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C559C0C-D231-4243-8FC9-A3774CF053D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842805" y="2746920"/>
                  <a:ext cx="11930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BBA0B45-89E2-4849-BF3D-FA8D597E1A88}"/>
              </a:ext>
            </a:extLst>
          </p:cNvPr>
          <p:cNvGrpSpPr/>
          <p:nvPr/>
        </p:nvGrpSpPr>
        <p:grpSpPr>
          <a:xfrm>
            <a:off x="4093005" y="2905320"/>
            <a:ext cx="604080" cy="363600"/>
            <a:chOff x="4093005" y="2905320"/>
            <a:chExt cx="60408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B20C5D6-B558-4E6F-9574-26C5FF9FE007}"/>
                    </a:ext>
                  </a:extLst>
                </p14:cNvPr>
                <p14:cNvContentPartPr/>
                <p14:nvPr/>
              </p14:nvContentPartPr>
              <p14:xfrm>
                <a:off x="4093005" y="2911080"/>
                <a:ext cx="74880" cy="213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B20C5D6-B558-4E6F-9574-26C5FF9FE00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084005" y="2902080"/>
                  <a:ext cx="92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898F120-0D83-400E-8DE5-635D7000CC27}"/>
                    </a:ext>
                  </a:extLst>
                </p14:cNvPr>
                <p14:cNvContentPartPr/>
                <p14:nvPr/>
              </p14:nvContentPartPr>
              <p14:xfrm>
                <a:off x="4211445" y="2905320"/>
                <a:ext cx="59760" cy="196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898F120-0D83-400E-8DE5-635D7000CC2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202445" y="2896320"/>
                  <a:ext cx="77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21F4C91-C989-4F43-9EC1-F655DF79D4BA}"/>
                    </a:ext>
                  </a:extLst>
                </p14:cNvPr>
                <p14:cNvContentPartPr/>
                <p14:nvPr/>
              </p14:nvContentPartPr>
              <p14:xfrm>
                <a:off x="4239885" y="2930880"/>
                <a:ext cx="121680" cy="120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21F4C91-C989-4F43-9EC1-F655DF79D4B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30885" y="2922240"/>
                  <a:ext cx="1393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E51CEFC-07A2-457B-90AD-6C781028BE5A}"/>
                    </a:ext>
                  </a:extLst>
                </p14:cNvPr>
                <p14:cNvContentPartPr/>
                <p14:nvPr/>
              </p14:nvContentPartPr>
              <p14:xfrm>
                <a:off x="4388565" y="2975160"/>
                <a:ext cx="308520" cy="2937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E51CEFC-07A2-457B-90AD-6C781028BE5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379565" y="2966160"/>
                  <a:ext cx="326160" cy="31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21DB893-DD65-4BC3-9B58-AC95FD413267}"/>
                  </a:ext>
                </a:extLst>
              </p14:cNvPr>
              <p14:cNvContentPartPr/>
              <p14:nvPr/>
            </p14:nvContentPartPr>
            <p14:xfrm>
              <a:off x="3911205" y="3012600"/>
              <a:ext cx="705960" cy="233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21DB893-DD65-4BC3-9B58-AC95FD413267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3902205" y="3003960"/>
                <a:ext cx="7236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D52FCEF-46C1-4799-A493-FF1C9458F156}"/>
                  </a:ext>
                </a:extLst>
              </p14:cNvPr>
              <p14:cNvContentPartPr/>
              <p14:nvPr/>
            </p14:nvContentPartPr>
            <p14:xfrm>
              <a:off x="1132725" y="2466120"/>
              <a:ext cx="635040" cy="305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D52FCEF-46C1-4799-A493-FF1C9458F156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1124085" y="2457480"/>
                <a:ext cx="6526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0BCBC8A-CEF4-4C43-BBBC-19D8726BD6DF}"/>
                  </a:ext>
                </a:extLst>
              </p14:cNvPr>
              <p14:cNvContentPartPr/>
              <p14:nvPr/>
            </p14:nvContentPartPr>
            <p14:xfrm>
              <a:off x="4487925" y="2466840"/>
              <a:ext cx="647280" cy="235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0BCBC8A-CEF4-4C43-BBBC-19D8726BD6DF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479285" y="2457840"/>
                <a:ext cx="6649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45EA659-00DA-44D7-98B7-DCAA12F70B2C}"/>
                  </a:ext>
                </a:extLst>
              </p14:cNvPr>
              <p14:cNvContentPartPr/>
              <p14:nvPr/>
            </p14:nvContentPartPr>
            <p14:xfrm>
              <a:off x="2031645" y="2928360"/>
              <a:ext cx="934200" cy="310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45EA659-00DA-44D7-98B7-DCAA12F70B2C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2023005" y="2919360"/>
                <a:ext cx="95184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E4C8E91-2526-4F6F-8209-D5F7EE6AA2EA}"/>
                  </a:ext>
                </a:extLst>
              </p14:cNvPr>
              <p14:cNvContentPartPr/>
              <p14:nvPr/>
            </p14:nvContentPartPr>
            <p14:xfrm>
              <a:off x="5412405" y="2749440"/>
              <a:ext cx="210600" cy="9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E4C8E91-2526-4F6F-8209-D5F7EE6AA2E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403765" y="2740800"/>
                <a:ext cx="2282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DFE6BCF-13FE-4F95-A4B1-F48E37102902}"/>
                  </a:ext>
                </a:extLst>
              </p14:cNvPr>
              <p14:cNvContentPartPr/>
              <p14:nvPr/>
            </p14:nvContentPartPr>
            <p14:xfrm>
              <a:off x="5379645" y="2864640"/>
              <a:ext cx="272520" cy="324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DFE6BCF-13FE-4F95-A4B1-F48E37102902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370645" y="2855640"/>
                <a:ext cx="2901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184E25B-40B2-4005-B01E-202E811A3EF8}"/>
                  </a:ext>
                </a:extLst>
              </p14:cNvPr>
              <p14:cNvContentPartPr/>
              <p14:nvPr/>
            </p14:nvContentPartPr>
            <p14:xfrm>
              <a:off x="3658845" y="2341200"/>
              <a:ext cx="939240" cy="4017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184E25B-40B2-4005-B01E-202E811A3EF8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3649845" y="2332200"/>
                <a:ext cx="956880" cy="41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0A69F22-FC97-40FF-AEB6-65C6FBD5D5E1}"/>
              </a:ext>
            </a:extLst>
          </p:cNvPr>
          <p:cNvGrpSpPr/>
          <p:nvPr/>
        </p:nvGrpSpPr>
        <p:grpSpPr>
          <a:xfrm>
            <a:off x="6065805" y="2219880"/>
            <a:ext cx="2517480" cy="598680"/>
            <a:chOff x="6065805" y="2219880"/>
            <a:chExt cx="2517480" cy="59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57E112F-792F-4F7E-B27A-C618F7443B97}"/>
                    </a:ext>
                  </a:extLst>
                </p14:cNvPr>
                <p14:cNvContentPartPr/>
                <p14:nvPr/>
              </p14:nvContentPartPr>
              <p14:xfrm>
                <a:off x="6065805" y="2455680"/>
                <a:ext cx="245520" cy="263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57E112F-792F-4F7E-B27A-C618F7443B9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056805" y="2447040"/>
                  <a:ext cx="26316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CEDB79F-836B-44F6-AD29-DE90067845A4}"/>
                    </a:ext>
                  </a:extLst>
                </p14:cNvPr>
                <p14:cNvContentPartPr/>
                <p14:nvPr/>
              </p14:nvContentPartPr>
              <p14:xfrm>
                <a:off x="6301245" y="2509320"/>
                <a:ext cx="160560" cy="219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CEDB79F-836B-44F6-AD29-DE90067845A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292245" y="2500320"/>
                  <a:ext cx="178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A03D01E-F82A-466B-B15A-9E96AE5C7BB0}"/>
                    </a:ext>
                  </a:extLst>
                </p14:cNvPr>
                <p14:cNvContentPartPr/>
                <p14:nvPr/>
              </p14:nvContentPartPr>
              <p14:xfrm>
                <a:off x="7262445" y="2586360"/>
                <a:ext cx="4320" cy="4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A03D01E-F82A-466B-B15A-9E96AE5C7BB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253445" y="2577720"/>
                  <a:ext cx="21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597DB99-75BB-40DE-B511-C49688ABC02D}"/>
                    </a:ext>
                  </a:extLst>
                </p14:cNvPr>
                <p14:cNvContentPartPr/>
                <p14:nvPr/>
              </p14:nvContentPartPr>
              <p14:xfrm>
                <a:off x="6438045" y="2758800"/>
                <a:ext cx="18720" cy="59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597DB99-75BB-40DE-B511-C49688ABC02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429405" y="2749800"/>
                  <a:ext cx="363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ED029F6-8C86-49BA-A269-270AD31D7A5D}"/>
                    </a:ext>
                  </a:extLst>
                </p14:cNvPr>
                <p14:cNvContentPartPr/>
                <p14:nvPr/>
              </p14:nvContentPartPr>
              <p14:xfrm>
                <a:off x="6564045" y="2578080"/>
                <a:ext cx="132480" cy="182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ED029F6-8C86-49BA-A269-270AD31D7A5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55405" y="2569080"/>
                  <a:ext cx="150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7458F4B-86E3-4AF5-98ED-517C61DCA1EF}"/>
                    </a:ext>
                  </a:extLst>
                </p14:cNvPr>
                <p14:cNvContentPartPr/>
                <p14:nvPr/>
              </p14:nvContentPartPr>
              <p14:xfrm>
                <a:off x="6757725" y="2587800"/>
                <a:ext cx="140760" cy="1634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7458F4B-86E3-4AF5-98ED-517C61DCA1E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748725" y="2579160"/>
                  <a:ext cx="1584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DB5FA77-AFD2-40DF-BD60-CDB6DB932187}"/>
                    </a:ext>
                  </a:extLst>
                </p14:cNvPr>
                <p14:cNvContentPartPr/>
                <p14:nvPr/>
              </p14:nvContentPartPr>
              <p14:xfrm>
                <a:off x="6971565" y="2572320"/>
                <a:ext cx="151560" cy="1659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DB5FA77-AFD2-40DF-BD60-CDB6DB93218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962925" y="2563320"/>
                  <a:ext cx="169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D43A55F-3A49-48D7-AF4A-AD487922B433}"/>
                    </a:ext>
                  </a:extLst>
                </p14:cNvPr>
                <p14:cNvContentPartPr/>
                <p14:nvPr/>
              </p14:nvContentPartPr>
              <p14:xfrm>
                <a:off x="7383765" y="2603640"/>
                <a:ext cx="134640" cy="1569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D43A55F-3A49-48D7-AF4A-AD487922B43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375125" y="2594640"/>
                  <a:ext cx="152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748D45-B779-44A9-999A-B5FB2EF3222A}"/>
                    </a:ext>
                  </a:extLst>
                </p14:cNvPr>
                <p14:cNvContentPartPr/>
                <p14:nvPr/>
              </p14:nvContentPartPr>
              <p14:xfrm>
                <a:off x="7582125" y="2219880"/>
                <a:ext cx="354960" cy="539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748D45-B779-44A9-999A-B5FB2EF3222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573125" y="2211240"/>
                  <a:ext cx="3726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F873C4C-618D-4DF9-9031-52BA1EA0B36B}"/>
                    </a:ext>
                  </a:extLst>
                </p14:cNvPr>
                <p14:cNvContentPartPr/>
                <p14:nvPr/>
              </p14:nvContentPartPr>
              <p14:xfrm>
                <a:off x="7951845" y="2623440"/>
                <a:ext cx="78480" cy="117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F873C4C-618D-4DF9-9031-52BA1EA0B36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943205" y="2614440"/>
                  <a:ext cx="961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214B4B4-B322-4EA4-8820-C457A226F4B6}"/>
                    </a:ext>
                  </a:extLst>
                </p14:cNvPr>
                <p14:cNvContentPartPr/>
                <p14:nvPr/>
              </p14:nvContentPartPr>
              <p14:xfrm>
                <a:off x="8074965" y="2624520"/>
                <a:ext cx="74520" cy="92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214B4B4-B322-4EA4-8820-C457A226F4B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066325" y="2615880"/>
                  <a:ext cx="921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4436B04-1D00-4EC7-9413-46F8ED15AF5C}"/>
                    </a:ext>
                  </a:extLst>
                </p14:cNvPr>
                <p14:cNvContentPartPr/>
                <p14:nvPr/>
              </p14:nvContentPartPr>
              <p14:xfrm>
                <a:off x="8183685" y="2585280"/>
                <a:ext cx="24480" cy="126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4436B04-1D00-4EC7-9413-46F8ED15AF5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174685" y="2576280"/>
                  <a:ext cx="42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BA023B0-0148-4A8F-8940-E99DEEA6206E}"/>
                    </a:ext>
                  </a:extLst>
                </p14:cNvPr>
                <p14:cNvContentPartPr/>
                <p14:nvPr/>
              </p14:nvContentPartPr>
              <p14:xfrm>
                <a:off x="8249565" y="2631720"/>
                <a:ext cx="130320" cy="117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BA023B0-0148-4A8F-8940-E99DEEA6206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240565" y="2623080"/>
                  <a:ext cx="147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019E89E-A224-4AB6-A9EF-DE6698B268D6}"/>
                    </a:ext>
                  </a:extLst>
                </p14:cNvPr>
                <p14:cNvContentPartPr/>
                <p14:nvPr/>
              </p14:nvContentPartPr>
              <p14:xfrm>
                <a:off x="8381685" y="2641800"/>
                <a:ext cx="201600" cy="1450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019E89E-A224-4AB6-A9EF-DE6698B268D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373045" y="2633160"/>
                  <a:ext cx="219240" cy="16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8E8F031-1080-4693-9540-A3F9DDE9FF03}"/>
                  </a:ext>
                </a:extLst>
              </p14:cNvPr>
              <p14:cNvContentPartPr/>
              <p14:nvPr/>
            </p14:nvContentPartPr>
            <p14:xfrm>
              <a:off x="6057165" y="2946000"/>
              <a:ext cx="2432160" cy="30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8E8F031-1080-4693-9540-A3F9DDE9FF03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048525" y="2937360"/>
                <a:ext cx="244980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6692CCA5-A3D4-41FB-9446-A2C86E9F36F4}"/>
              </a:ext>
            </a:extLst>
          </p:cNvPr>
          <p:cNvGrpSpPr/>
          <p:nvPr/>
        </p:nvGrpSpPr>
        <p:grpSpPr>
          <a:xfrm>
            <a:off x="6061485" y="3160920"/>
            <a:ext cx="868680" cy="303840"/>
            <a:chOff x="6061485" y="3160920"/>
            <a:chExt cx="868680" cy="30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7F03317-B800-46F4-BAE3-9DEA890E8C8C}"/>
                    </a:ext>
                  </a:extLst>
                </p14:cNvPr>
                <p14:cNvContentPartPr/>
                <p14:nvPr/>
              </p14:nvContentPartPr>
              <p14:xfrm>
                <a:off x="6102885" y="3246960"/>
                <a:ext cx="53640" cy="217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7F03317-B800-46F4-BAE3-9DEA890E8C8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093885" y="3237960"/>
                  <a:ext cx="71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99D2CFF-D1DD-44D9-943F-1A10CC20932C}"/>
                    </a:ext>
                  </a:extLst>
                </p14:cNvPr>
                <p14:cNvContentPartPr/>
                <p14:nvPr/>
              </p14:nvContentPartPr>
              <p14:xfrm>
                <a:off x="6061485" y="3195480"/>
                <a:ext cx="134280" cy="102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99D2CFF-D1DD-44D9-943F-1A10CC20932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052485" y="3186840"/>
                  <a:ext cx="1519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46463D5-C08A-463B-A3DD-960D6BB3F4CD}"/>
                    </a:ext>
                  </a:extLst>
                </p14:cNvPr>
                <p14:cNvContentPartPr/>
                <p14:nvPr/>
              </p14:nvContentPartPr>
              <p14:xfrm>
                <a:off x="6248325" y="3189720"/>
                <a:ext cx="108000" cy="594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46463D5-C08A-463B-A3DD-960D6BB3F4C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239325" y="3180720"/>
                  <a:ext cx="1256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8A056EE-0F1F-4564-B4CB-66091E30EDD7}"/>
                    </a:ext>
                  </a:extLst>
                </p14:cNvPr>
                <p14:cNvContentPartPr/>
                <p14:nvPr/>
              </p14:nvContentPartPr>
              <p14:xfrm>
                <a:off x="6399165" y="3179640"/>
                <a:ext cx="108000" cy="75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8A056EE-0F1F-4564-B4CB-66091E30EDD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390525" y="3170640"/>
                  <a:ext cx="125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30D3EF5-C61E-43EA-A681-9A712F0371BA}"/>
                    </a:ext>
                  </a:extLst>
                </p14:cNvPr>
                <p14:cNvContentPartPr/>
                <p14:nvPr/>
              </p14:nvContentPartPr>
              <p14:xfrm>
                <a:off x="6548565" y="3160920"/>
                <a:ext cx="117360" cy="105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30D3EF5-C61E-43EA-A681-9A712F0371B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539565" y="3151920"/>
                  <a:ext cx="135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540A3ED-2AB9-454D-91DD-26E741C13A6C}"/>
                    </a:ext>
                  </a:extLst>
                </p14:cNvPr>
                <p14:cNvContentPartPr/>
                <p14:nvPr/>
              </p14:nvContentPartPr>
              <p14:xfrm>
                <a:off x="6666645" y="3179640"/>
                <a:ext cx="130680" cy="637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540A3ED-2AB9-454D-91DD-26E741C13A6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657645" y="3171000"/>
                  <a:ext cx="148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15C5629-C8C9-4F3D-AE2B-EC34A2C148C5}"/>
                    </a:ext>
                  </a:extLst>
                </p14:cNvPr>
                <p14:cNvContentPartPr/>
                <p14:nvPr/>
              </p14:nvContentPartPr>
              <p14:xfrm>
                <a:off x="6837645" y="3178560"/>
                <a:ext cx="92520" cy="75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15C5629-C8C9-4F3D-AE2B-EC34A2C148C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828645" y="3169920"/>
                  <a:ext cx="1101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20D1A75-673D-46F6-9278-ECCEB0F9580A}"/>
              </a:ext>
            </a:extLst>
          </p:cNvPr>
          <p:cNvGrpSpPr/>
          <p:nvPr/>
        </p:nvGrpSpPr>
        <p:grpSpPr>
          <a:xfrm>
            <a:off x="7494645" y="3094680"/>
            <a:ext cx="431640" cy="201240"/>
            <a:chOff x="7494645" y="3094680"/>
            <a:chExt cx="431640" cy="20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CEBA0A3-8756-4677-985D-F9F762AED450}"/>
                    </a:ext>
                  </a:extLst>
                </p14:cNvPr>
                <p14:cNvContentPartPr/>
                <p14:nvPr/>
              </p14:nvContentPartPr>
              <p14:xfrm>
                <a:off x="7494645" y="3159120"/>
                <a:ext cx="25920" cy="136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CEBA0A3-8756-4677-985D-F9F762AED45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485645" y="3150120"/>
                  <a:ext cx="43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EE3F0D5-935F-459F-A944-665316417136}"/>
                    </a:ext>
                  </a:extLst>
                </p14:cNvPr>
                <p14:cNvContentPartPr/>
                <p14:nvPr/>
              </p14:nvContentPartPr>
              <p14:xfrm>
                <a:off x="7547925" y="3096120"/>
                <a:ext cx="86400" cy="87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EE3F0D5-935F-459F-A944-66531641713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539285" y="3087480"/>
                  <a:ext cx="104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DDF7700-43B7-41C4-83AE-96559C3AC292}"/>
                    </a:ext>
                  </a:extLst>
                </p14:cNvPr>
                <p14:cNvContentPartPr/>
                <p14:nvPr/>
              </p14:nvContentPartPr>
              <p14:xfrm>
                <a:off x="7725045" y="3094680"/>
                <a:ext cx="201240" cy="1926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DDF7700-43B7-41C4-83AE-96559C3AC292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716045" y="3086040"/>
                  <a:ext cx="21888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42C16EC-815E-499C-BB54-C65B132CE66D}"/>
              </a:ext>
            </a:extLst>
          </p:cNvPr>
          <p:cNvGrpSpPr/>
          <p:nvPr/>
        </p:nvGrpSpPr>
        <p:grpSpPr>
          <a:xfrm>
            <a:off x="8792085" y="2977320"/>
            <a:ext cx="1801080" cy="427320"/>
            <a:chOff x="8792085" y="2977320"/>
            <a:chExt cx="180108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70B1ABE-3BEB-44DD-AAC1-1CE047B0D642}"/>
                    </a:ext>
                  </a:extLst>
                </p14:cNvPr>
                <p14:cNvContentPartPr/>
                <p14:nvPr/>
              </p14:nvContentPartPr>
              <p14:xfrm>
                <a:off x="8835645" y="3184320"/>
                <a:ext cx="360" cy="1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70B1ABE-3BEB-44DD-AAC1-1CE047B0D64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826645" y="3175680"/>
                  <a:ext cx="18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09025F9-6377-4263-BD35-5C1B3F0BFED7}"/>
                    </a:ext>
                  </a:extLst>
                </p14:cNvPr>
                <p14:cNvContentPartPr/>
                <p14:nvPr/>
              </p14:nvContentPartPr>
              <p14:xfrm>
                <a:off x="8792085" y="3175680"/>
                <a:ext cx="50040" cy="228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09025F9-6377-4263-BD35-5C1B3F0BFED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783085" y="3166680"/>
                  <a:ext cx="67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E8828D7-7752-461D-A7BF-B78A70885391}"/>
                    </a:ext>
                  </a:extLst>
                </p14:cNvPr>
                <p14:cNvContentPartPr/>
                <p14:nvPr/>
              </p14:nvContentPartPr>
              <p14:xfrm>
                <a:off x="8887485" y="3155160"/>
                <a:ext cx="104760" cy="221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E8828D7-7752-461D-A7BF-B78A7088539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878485" y="3146160"/>
                  <a:ext cx="122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8F2F12C-FC6B-4C40-8026-18EA32D5709C}"/>
                    </a:ext>
                  </a:extLst>
                </p14:cNvPr>
                <p14:cNvContentPartPr/>
                <p14:nvPr/>
              </p14:nvContentPartPr>
              <p14:xfrm>
                <a:off x="9025725" y="3155880"/>
                <a:ext cx="116640" cy="176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8F2F12C-FC6B-4C40-8026-18EA32D5709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017085" y="3147240"/>
                  <a:ext cx="1342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9559E35-C061-4037-90AE-40362D0DB8A4}"/>
                    </a:ext>
                  </a:extLst>
                </p14:cNvPr>
                <p14:cNvContentPartPr/>
                <p14:nvPr/>
              </p14:nvContentPartPr>
              <p14:xfrm>
                <a:off x="9172245" y="3122760"/>
                <a:ext cx="153720" cy="235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9559E35-C061-4037-90AE-40362D0DB8A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163245" y="3113760"/>
                  <a:ext cx="1713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638A37E-7A9B-44E7-813E-5C6EC34798DC}"/>
                    </a:ext>
                  </a:extLst>
                </p14:cNvPr>
                <p14:cNvContentPartPr/>
                <p14:nvPr/>
              </p14:nvContentPartPr>
              <p14:xfrm>
                <a:off x="9432525" y="3210600"/>
                <a:ext cx="113040" cy="1296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638A37E-7A9B-44E7-813E-5C6EC34798DC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423525" y="3201960"/>
                  <a:ext cx="1306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A8D0665-2F09-4C97-A2CD-6B8F215BF05C}"/>
                    </a:ext>
                  </a:extLst>
                </p14:cNvPr>
                <p14:cNvContentPartPr/>
                <p14:nvPr/>
              </p14:nvContentPartPr>
              <p14:xfrm>
                <a:off x="9622245" y="2985960"/>
                <a:ext cx="305280" cy="3052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A8D0665-2F09-4C97-A2CD-6B8F215BF05C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613245" y="2976960"/>
                  <a:ext cx="32292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742E7906-03BC-40AE-BE18-28E145311E6F}"/>
                    </a:ext>
                  </a:extLst>
                </p14:cNvPr>
                <p14:cNvContentPartPr/>
                <p14:nvPr/>
              </p14:nvContentPartPr>
              <p14:xfrm>
                <a:off x="9999885" y="3195480"/>
                <a:ext cx="63360" cy="781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742E7906-03BC-40AE-BE18-28E145311E6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990885" y="3186840"/>
                  <a:ext cx="81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19B5DB6-BE1B-4F87-8B53-0BF3B00D9846}"/>
                    </a:ext>
                  </a:extLst>
                </p14:cNvPr>
                <p14:cNvContentPartPr/>
                <p14:nvPr/>
              </p14:nvContentPartPr>
              <p14:xfrm>
                <a:off x="10111485" y="3191160"/>
                <a:ext cx="85320" cy="698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19B5DB6-BE1B-4F87-8B53-0BF3B00D984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102485" y="3182160"/>
                  <a:ext cx="1029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C94F8AF-2EF1-4442-ABC6-65626BC32DB5}"/>
                    </a:ext>
                  </a:extLst>
                </p14:cNvPr>
                <p14:cNvContentPartPr/>
                <p14:nvPr/>
              </p14:nvContentPartPr>
              <p14:xfrm>
                <a:off x="10237485" y="3162000"/>
                <a:ext cx="24120" cy="68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C94F8AF-2EF1-4442-ABC6-65626BC32DB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228845" y="3153000"/>
                  <a:ext cx="41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069E85-B43B-458D-953C-A457878BF138}"/>
                    </a:ext>
                  </a:extLst>
                </p14:cNvPr>
                <p14:cNvContentPartPr/>
                <p14:nvPr/>
              </p14:nvContentPartPr>
              <p14:xfrm>
                <a:off x="10316685" y="3198720"/>
                <a:ext cx="100440" cy="489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069E85-B43B-458D-953C-A457878BF138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0307685" y="3190080"/>
                  <a:ext cx="118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67DF7D1-6747-48A0-A9AA-0791BB210CE6}"/>
                    </a:ext>
                  </a:extLst>
                </p14:cNvPr>
                <p14:cNvContentPartPr/>
                <p14:nvPr/>
              </p14:nvContentPartPr>
              <p14:xfrm>
                <a:off x="10490565" y="3192240"/>
                <a:ext cx="102600" cy="896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67DF7D1-6747-48A0-A9AA-0791BB210CE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481565" y="3183240"/>
                  <a:ext cx="120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06FB591-7261-4A29-BB86-5D7551D63B3A}"/>
                    </a:ext>
                  </a:extLst>
                </p14:cNvPr>
                <p14:cNvContentPartPr/>
                <p14:nvPr/>
              </p14:nvContentPartPr>
              <p14:xfrm>
                <a:off x="8809365" y="2977320"/>
                <a:ext cx="1759320" cy="37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06FB591-7261-4A29-BB86-5D7551D63B3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800365" y="2968320"/>
                  <a:ext cx="177696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7FAE759-D8D1-421D-A3F6-23E930E0F93B}"/>
                  </a:ext>
                </a:extLst>
              </p14:cNvPr>
              <p14:cNvContentPartPr/>
              <p14:nvPr/>
            </p14:nvContentPartPr>
            <p14:xfrm>
              <a:off x="9185565" y="2572680"/>
              <a:ext cx="43560" cy="248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7FAE759-D8D1-421D-A3F6-23E930E0F93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176925" y="2563680"/>
                <a:ext cx="61200" cy="26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CFAE093-C658-4C6E-ABE7-0E4D105B85E4}"/>
              </a:ext>
            </a:extLst>
          </p:cNvPr>
          <p:cNvGrpSpPr/>
          <p:nvPr/>
        </p:nvGrpSpPr>
        <p:grpSpPr>
          <a:xfrm>
            <a:off x="9543045" y="2560080"/>
            <a:ext cx="622080" cy="241560"/>
            <a:chOff x="9543045" y="2560080"/>
            <a:chExt cx="622080" cy="24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3D8C186-4722-44D0-80D1-8793FD92C9FF}"/>
                    </a:ext>
                  </a:extLst>
                </p14:cNvPr>
                <p14:cNvContentPartPr/>
                <p14:nvPr/>
              </p14:nvContentPartPr>
              <p14:xfrm>
                <a:off x="9543045" y="2580600"/>
                <a:ext cx="43560" cy="221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3D8C186-4722-44D0-80D1-8793FD92C9FF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9534045" y="2571960"/>
                  <a:ext cx="612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2DD9E0E-D3A7-4D8C-A7DB-A10CAACA5953}"/>
                    </a:ext>
                  </a:extLst>
                </p14:cNvPr>
                <p14:cNvContentPartPr/>
                <p14:nvPr/>
              </p14:nvContentPartPr>
              <p14:xfrm>
                <a:off x="9552045" y="2633880"/>
                <a:ext cx="161640" cy="164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2DD9E0E-D3A7-4D8C-A7DB-A10CAACA5953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9543405" y="2624880"/>
                  <a:ext cx="179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A0C4845D-A556-4BF0-B2C5-8E7F30A2B895}"/>
                    </a:ext>
                  </a:extLst>
                </p14:cNvPr>
                <p14:cNvContentPartPr/>
                <p14:nvPr/>
              </p14:nvContentPartPr>
              <p14:xfrm>
                <a:off x="9692085" y="2663760"/>
                <a:ext cx="100800" cy="127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A0C4845D-A556-4BF0-B2C5-8E7F30A2B89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9683085" y="2655120"/>
                  <a:ext cx="118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FC535DF-91C0-4159-8F65-6D57ADA4A1D6}"/>
                    </a:ext>
                  </a:extLst>
                </p14:cNvPr>
                <p14:cNvContentPartPr/>
                <p14:nvPr/>
              </p14:nvContentPartPr>
              <p14:xfrm>
                <a:off x="9865965" y="2560080"/>
                <a:ext cx="299160" cy="224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FC535DF-91C0-4159-8F65-6D57ADA4A1D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857325" y="2551080"/>
                  <a:ext cx="31680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7851F02-5BF6-478F-BEC0-26D7907422E8}"/>
              </a:ext>
            </a:extLst>
          </p:cNvPr>
          <p:cNvGrpSpPr/>
          <p:nvPr/>
        </p:nvGrpSpPr>
        <p:grpSpPr>
          <a:xfrm>
            <a:off x="9880725" y="1732800"/>
            <a:ext cx="911160" cy="655920"/>
            <a:chOff x="9880725" y="1732800"/>
            <a:chExt cx="911160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BBCBFF2-B1CC-41C2-B69E-DCC0F3419334}"/>
                    </a:ext>
                  </a:extLst>
                </p14:cNvPr>
                <p14:cNvContentPartPr/>
                <p14:nvPr/>
              </p14:nvContentPartPr>
              <p14:xfrm>
                <a:off x="9900165" y="2029800"/>
                <a:ext cx="109440" cy="3416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BBCBFF2-B1CC-41C2-B69E-DCC0F341933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891165" y="2021160"/>
                  <a:ext cx="12708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5DF41C5-5EE5-4252-A1B0-1536E3A37FA7}"/>
                    </a:ext>
                  </a:extLst>
                </p14:cNvPr>
                <p14:cNvContentPartPr/>
                <p14:nvPr/>
              </p14:nvContentPartPr>
              <p14:xfrm>
                <a:off x="9880725" y="2321040"/>
                <a:ext cx="93600" cy="67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5DF41C5-5EE5-4252-A1B0-1536E3A37FA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872085" y="2312040"/>
                  <a:ext cx="1112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1B50F08-E33D-438D-BFC5-055EF0779198}"/>
                    </a:ext>
                  </a:extLst>
                </p14:cNvPr>
                <p14:cNvContentPartPr/>
                <p14:nvPr/>
              </p14:nvContentPartPr>
              <p14:xfrm>
                <a:off x="10132365" y="1787880"/>
                <a:ext cx="188640" cy="207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1B50F08-E33D-438D-BFC5-055EF0779198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123365" y="1779240"/>
                  <a:ext cx="2062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4C41266-92A2-4309-9BE4-E1A87AFC4F10}"/>
                    </a:ext>
                  </a:extLst>
                </p14:cNvPr>
                <p14:cNvContentPartPr/>
                <p14:nvPr/>
              </p14:nvContentPartPr>
              <p14:xfrm>
                <a:off x="10121925" y="1916400"/>
                <a:ext cx="122040" cy="10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4C41266-92A2-4309-9BE4-E1A87AFC4F1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112925" y="1907400"/>
                  <a:ext cx="1396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8970263-5A4F-4DDB-AD7D-B23A337ADB1E}"/>
                    </a:ext>
                  </a:extLst>
                </p14:cNvPr>
                <p14:cNvContentPartPr/>
                <p14:nvPr/>
              </p14:nvContentPartPr>
              <p14:xfrm>
                <a:off x="10268085" y="1911000"/>
                <a:ext cx="84240" cy="56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8970263-5A4F-4DDB-AD7D-B23A337ADB1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259445" y="1902000"/>
                  <a:ext cx="101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6373F4B-FFA9-4154-92B9-0E5E883D00B0}"/>
                    </a:ext>
                  </a:extLst>
                </p14:cNvPr>
                <p14:cNvContentPartPr/>
                <p14:nvPr/>
              </p14:nvContentPartPr>
              <p14:xfrm>
                <a:off x="10367445" y="1907760"/>
                <a:ext cx="87840" cy="396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6373F4B-FFA9-4154-92B9-0E5E883D00B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0358445" y="1898760"/>
                  <a:ext cx="105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03647D4-C5E4-4354-ACBC-B62B10852F77}"/>
                    </a:ext>
                  </a:extLst>
                </p14:cNvPr>
                <p14:cNvContentPartPr/>
                <p14:nvPr/>
              </p14:nvContentPartPr>
              <p14:xfrm>
                <a:off x="10505685" y="1732800"/>
                <a:ext cx="178560" cy="203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03647D4-C5E4-4354-ACBC-B62B10852F7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0496685" y="1723800"/>
                  <a:ext cx="1962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08953E7-29D2-4C6D-B118-BE5B2B870F24}"/>
                    </a:ext>
                  </a:extLst>
                </p14:cNvPr>
                <p14:cNvContentPartPr/>
                <p14:nvPr/>
              </p14:nvContentPartPr>
              <p14:xfrm>
                <a:off x="10196805" y="2050680"/>
                <a:ext cx="595080" cy="666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08953E7-29D2-4C6D-B118-BE5B2B870F24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188165" y="2042040"/>
                  <a:ext cx="61272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CF5C993-2497-44E5-8ECD-ED2562943F8A}"/>
              </a:ext>
            </a:extLst>
          </p:cNvPr>
          <p:cNvGrpSpPr/>
          <p:nvPr/>
        </p:nvGrpSpPr>
        <p:grpSpPr>
          <a:xfrm>
            <a:off x="10715565" y="2617680"/>
            <a:ext cx="1373400" cy="414000"/>
            <a:chOff x="10715565" y="2617680"/>
            <a:chExt cx="1373400" cy="41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2DCFDE4-C8D1-458D-A6EC-36DBB6123E6F}"/>
                    </a:ext>
                  </a:extLst>
                </p14:cNvPr>
                <p14:cNvContentPartPr/>
                <p14:nvPr/>
              </p14:nvContentPartPr>
              <p14:xfrm>
                <a:off x="10715565" y="2931600"/>
                <a:ext cx="189720" cy="16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2DCFDE4-C8D1-458D-A6EC-36DBB6123E6F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0706565" y="2922960"/>
                  <a:ext cx="2073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3B26710-A506-4C38-9E90-776F329849DC}"/>
                    </a:ext>
                  </a:extLst>
                </p14:cNvPr>
                <p14:cNvContentPartPr/>
                <p14:nvPr/>
              </p14:nvContentPartPr>
              <p14:xfrm>
                <a:off x="10723125" y="3010800"/>
                <a:ext cx="214200" cy="97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3B26710-A506-4C38-9E90-776F329849DC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0714485" y="3002160"/>
                  <a:ext cx="2318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B7A5542-DD40-487D-A187-6781E90F2646}"/>
                    </a:ext>
                  </a:extLst>
                </p14:cNvPr>
                <p14:cNvContentPartPr/>
                <p14:nvPr/>
              </p14:nvContentPartPr>
              <p14:xfrm>
                <a:off x="11153685" y="2617680"/>
                <a:ext cx="237240" cy="278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B7A5542-DD40-487D-A187-6781E90F26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1144685" y="2608680"/>
                  <a:ext cx="2548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16B80F7A-2017-4340-84E9-40A2C6D76058}"/>
                    </a:ext>
                  </a:extLst>
                </p14:cNvPr>
                <p14:cNvContentPartPr/>
                <p14:nvPr/>
              </p14:nvContentPartPr>
              <p14:xfrm>
                <a:off x="11348805" y="2678160"/>
                <a:ext cx="131760" cy="1645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16B80F7A-2017-4340-84E9-40A2C6D7605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1340165" y="2669160"/>
                  <a:ext cx="1494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B3BFB62-A785-434A-AB95-2182A94870E1}"/>
                    </a:ext>
                  </a:extLst>
                </p14:cNvPr>
                <p14:cNvContentPartPr/>
                <p14:nvPr/>
              </p14:nvContentPartPr>
              <p14:xfrm>
                <a:off x="11566965" y="2645040"/>
                <a:ext cx="19080" cy="223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B3BFB62-A785-434A-AB95-2182A94870E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1557965" y="2636400"/>
                  <a:ext cx="36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8D0B0D8-70BD-4F0A-A2D9-701086EB3ACA}"/>
                    </a:ext>
                  </a:extLst>
                </p14:cNvPr>
                <p14:cNvContentPartPr/>
                <p14:nvPr/>
              </p14:nvContentPartPr>
              <p14:xfrm>
                <a:off x="11560845" y="2731800"/>
                <a:ext cx="128160" cy="138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8D0B0D8-70BD-4F0A-A2D9-701086EB3AC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551845" y="2722800"/>
                  <a:ext cx="145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6EE4601-4072-4533-8C76-F4AE5E6B0606}"/>
                    </a:ext>
                  </a:extLst>
                </p14:cNvPr>
                <p14:cNvContentPartPr/>
                <p14:nvPr/>
              </p14:nvContentPartPr>
              <p14:xfrm>
                <a:off x="11709525" y="2771040"/>
                <a:ext cx="71280" cy="96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6EE4601-4072-4533-8C76-F4AE5E6B060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700885" y="2762400"/>
                  <a:ext cx="88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95EA107-97CD-4F40-BA39-2110C05A254A}"/>
                    </a:ext>
                  </a:extLst>
                </p14:cNvPr>
                <p14:cNvContentPartPr/>
                <p14:nvPr/>
              </p14:nvContentPartPr>
              <p14:xfrm>
                <a:off x="11810685" y="2664120"/>
                <a:ext cx="161280" cy="208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95EA107-97CD-4F40-BA39-2110C05A254A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1802045" y="2655480"/>
                  <a:ext cx="178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C0B0FF-0D91-43A1-88DF-409085FA1A2B}"/>
                    </a:ext>
                  </a:extLst>
                </p14:cNvPr>
                <p14:cNvContentPartPr/>
                <p14:nvPr/>
              </p14:nvContentPartPr>
              <p14:xfrm>
                <a:off x="11992125" y="2782560"/>
                <a:ext cx="96840" cy="143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C0B0FF-0D91-43A1-88DF-409085FA1A2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1983485" y="2773920"/>
                  <a:ext cx="1144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FCF3527-F83F-4947-A703-6D2AB24DD0F7}"/>
                    </a:ext>
                  </a:extLst>
                </p14:cNvPr>
                <p14:cNvContentPartPr/>
                <p14:nvPr/>
              </p14:nvContentPartPr>
              <p14:xfrm>
                <a:off x="11150445" y="2985240"/>
                <a:ext cx="891720" cy="464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FCF3527-F83F-4947-A703-6D2AB24DD0F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1141445" y="2976600"/>
                  <a:ext cx="909360" cy="6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B714CC0-AA5D-482C-8CB1-D19C32F47206}"/>
              </a:ext>
            </a:extLst>
          </p:cNvPr>
          <p:cNvGrpSpPr/>
          <p:nvPr/>
        </p:nvGrpSpPr>
        <p:grpSpPr>
          <a:xfrm>
            <a:off x="11012925" y="3171360"/>
            <a:ext cx="1014120" cy="329040"/>
            <a:chOff x="11012925" y="3171360"/>
            <a:chExt cx="10141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2F90B348-7BB5-4149-BF3B-DD8DF333F849}"/>
                    </a:ext>
                  </a:extLst>
                </p14:cNvPr>
                <p14:cNvContentPartPr/>
                <p14:nvPr/>
              </p14:nvContentPartPr>
              <p14:xfrm>
                <a:off x="11072325" y="3330480"/>
                <a:ext cx="46440" cy="1699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2F90B348-7BB5-4149-BF3B-DD8DF333F84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1063685" y="3321480"/>
                  <a:ext cx="64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D3208B4-8A88-4884-B432-7736BC0972AD}"/>
                    </a:ext>
                  </a:extLst>
                </p14:cNvPr>
                <p14:cNvContentPartPr/>
                <p14:nvPr/>
              </p14:nvContentPartPr>
              <p14:xfrm>
                <a:off x="11012925" y="3264600"/>
                <a:ext cx="119880" cy="130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D3208B4-8A88-4884-B432-7736BC0972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1004285" y="3255600"/>
                  <a:ext cx="137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47CB441-108A-45B0-B495-EBF1EA81B15F}"/>
                    </a:ext>
                  </a:extLst>
                </p14:cNvPr>
                <p14:cNvContentPartPr/>
                <p14:nvPr/>
              </p14:nvContentPartPr>
              <p14:xfrm>
                <a:off x="11147925" y="3296640"/>
                <a:ext cx="116640" cy="90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47CB441-108A-45B0-B495-EBF1EA81B15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1139285" y="3288000"/>
                  <a:ext cx="134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288F2F1-5D35-4AAE-A057-6D564B06D6EA}"/>
                    </a:ext>
                  </a:extLst>
                </p14:cNvPr>
                <p14:cNvContentPartPr/>
                <p14:nvPr/>
              </p14:nvContentPartPr>
              <p14:xfrm>
                <a:off x="11276085" y="3260640"/>
                <a:ext cx="105120" cy="119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288F2F1-5D35-4AAE-A057-6D564B06D6EA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1267445" y="3252000"/>
                  <a:ext cx="1227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EF06F201-07A9-4DCA-8175-84D05E82C443}"/>
                    </a:ext>
                  </a:extLst>
                </p14:cNvPr>
                <p14:cNvContentPartPr/>
                <p14:nvPr/>
              </p14:nvContentPartPr>
              <p14:xfrm>
                <a:off x="11376885" y="3274320"/>
                <a:ext cx="99000" cy="1173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EF06F201-07A9-4DCA-8175-84D05E82C443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1367885" y="3265680"/>
                  <a:ext cx="116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03771A6-A5E0-488A-A38E-7C0A07469926}"/>
                    </a:ext>
                  </a:extLst>
                </p14:cNvPr>
                <p14:cNvContentPartPr/>
                <p14:nvPr/>
              </p14:nvContentPartPr>
              <p14:xfrm>
                <a:off x="11465085" y="3305640"/>
                <a:ext cx="73800" cy="860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03771A6-A5E0-488A-A38E-7C0A07469926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456085" y="3297000"/>
                  <a:ext cx="91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39D910E-FCFB-4A25-8968-64899630ADB2}"/>
                    </a:ext>
                  </a:extLst>
                </p14:cNvPr>
                <p14:cNvContentPartPr/>
                <p14:nvPr/>
              </p14:nvContentPartPr>
              <p14:xfrm>
                <a:off x="11572005" y="3300240"/>
                <a:ext cx="81720" cy="95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39D910E-FCFB-4A25-8968-64899630ADB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1563365" y="3291600"/>
                  <a:ext cx="99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A9355F0-5603-4EA9-A8BA-413B6CC4BBB2}"/>
                    </a:ext>
                  </a:extLst>
                </p14:cNvPr>
                <p14:cNvContentPartPr/>
                <p14:nvPr/>
              </p14:nvContentPartPr>
              <p14:xfrm>
                <a:off x="11743725" y="3205200"/>
                <a:ext cx="16920" cy="195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A9355F0-5603-4EA9-A8BA-413B6CC4BBB2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1735085" y="3196560"/>
                  <a:ext cx="34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7844B21-78BE-4045-BD56-C8720E19A8F4}"/>
                    </a:ext>
                  </a:extLst>
                </p14:cNvPr>
                <p14:cNvContentPartPr/>
                <p14:nvPr/>
              </p14:nvContentPartPr>
              <p14:xfrm>
                <a:off x="11776845" y="3171360"/>
                <a:ext cx="70920" cy="57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7844B21-78BE-4045-BD56-C8720E19A8F4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768205" y="3162360"/>
                  <a:ext cx="88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DCFCAB2-943A-4E28-8FB8-8B0B514E7DB2}"/>
                    </a:ext>
                  </a:extLst>
                </p14:cNvPr>
                <p14:cNvContentPartPr/>
                <p14:nvPr/>
              </p14:nvContentPartPr>
              <p14:xfrm>
                <a:off x="11874045" y="3196920"/>
                <a:ext cx="153000" cy="230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DCFCAB2-943A-4E28-8FB8-8B0B514E7DB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1865405" y="3188280"/>
                  <a:ext cx="17064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809D054-E57F-463E-9AD2-2E05CA3946E8}"/>
              </a:ext>
            </a:extLst>
          </p:cNvPr>
          <p:cNvGrpSpPr/>
          <p:nvPr/>
        </p:nvGrpSpPr>
        <p:grpSpPr>
          <a:xfrm>
            <a:off x="415245" y="3591120"/>
            <a:ext cx="4393080" cy="1284120"/>
            <a:chOff x="415245" y="3591120"/>
            <a:chExt cx="4393080" cy="12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315D65D-560D-4CF6-9D00-2E78BBD87AE6}"/>
                    </a:ext>
                  </a:extLst>
                </p14:cNvPr>
                <p14:cNvContentPartPr/>
                <p14:nvPr/>
              </p14:nvContentPartPr>
              <p14:xfrm>
                <a:off x="620445" y="4016280"/>
                <a:ext cx="189000" cy="3031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315D65D-560D-4CF6-9D00-2E78BBD87AE6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11445" y="4007640"/>
                  <a:ext cx="2066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09A6F32-2DB3-4FE4-8399-840E6545B60F}"/>
                    </a:ext>
                  </a:extLst>
                </p14:cNvPr>
                <p14:cNvContentPartPr/>
                <p14:nvPr/>
              </p14:nvContentPartPr>
              <p14:xfrm>
                <a:off x="821685" y="4067400"/>
                <a:ext cx="206280" cy="190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09A6F32-2DB3-4FE4-8399-840E6545B60F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813045" y="4058760"/>
                  <a:ext cx="223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F97D911-587F-4D99-9836-E99CC885722E}"/>
                    </a:ext>
                  </a:extLst>
                </p14:cNvPr>
                <p14:cNvContentPartPr/>
                <p14:nvPr/>
              </p14:nvContentPartPr>
              <p14:xfrm>
                <a:off x="1045965" y="4050840"/>
                <a:ext cx="133200" cy="1695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F97D911-587F-4D99-9836-E99CC885722E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37325" y="4042200"/>
                  <a:ext cx="1508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CD20741-37E1-4C6E-B60E-10B6E704A471}"/>
                    </a:ext>
                  </a:extLst>
                </p14:cNvPr>
                <p14:cNvContentPartPr/>
                <p14:nvPr/>
              </p14:nvContentPartPr>
              <p14:xfrm>
                <a:off x="1234245" y="4068840"/>
                <a:ext cx="155880" cy="167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CD20741-37E1-4C6E-B60E-10B6E704A47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225245" y="4059840"/>
                  <a:ext cx="173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29CF2EF-3A64-4A7E-ACCC-D678EE9FB2AE}"/>
                    </a:ext>
                  </a:extLst>
                </p14:cNvPr>
                <p14:cNvContentPartPr/>
                <p14:nvPr/>
              </p14:nvContentPartPr>
              <p14:xfrm>
                <a:off x="1583085" y="4007640"/>
                <a:ext cx="42120" cy="236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29CF2EF-3A64-4A7E-ACCC-D678EE9FB2A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574085" y="3998640"/>
                  <a:ext cx="59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05000648-9096-4DC7-906E-5992F6FED2D2}"/>
                    </a:ext>
                  </a:extLst>
                </p14:cNvPr>
                <p14:cNvContentPartPr/>
                <p14:nvPr/>
              </p14:nvContentPartPr>
              <p14:xfrm>
                <a:off x="1627725" y="4050480"/>
                <a:ext cx="148680" cy="2034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05000648-9096-4DC7-906E-5992F6FED2D2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619085" y="4041480"/>
                  <a:ext cx="166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60757F5-B9B5-49FC-9256-5C6EBF0844F0}"/>
                    </a:ext>
                  </a:extLst>
                </p14:cNvPr>
                <p14:cNvContentPartPr/>
                <p14:nvPr/>
              </p14:nvContentPartPr>
              <p14:xfrm>
                <a:off x="1805565" y="4107000"/>
                <a:ext cx="73080" cy="1170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60757F5-B9B5-49FC-9256-5C6EBF0844F0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796925" y="4098360"/>
                  <a:ext cx="907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A3DD6AB-5F97-4A27-A948-660782B3DD05}"/>
                    </a:ext>
                  </a:extLst>
                </p14:cNvPr>
                <p14:cNvContentPartPr/>
                <p14:nvPr/>
              </p14:nvContentPartPr>
              <p14:xfrm>
                <a:off x="1935525" y="3877680"/>
                <a:ext cx="266760" cy="3121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A3DD6AB-5F97-4A27-A948-660782B3DD0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926525" y="3869040"/>
                  <a:ext cx="2844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49BD0037-16A1-44B2-8614-5E2686D00481}"/>
                    </a:ext>
                  </a:extLst>
                </p14:cNvPr>
                <p14:cNvContentPartPr/>
                <p14:nvPr/>
              </p14:nvContentPartPr>
              <p14:xfrm>
                <a:off x="2238285" y="4035360"/>
                <a:ext cx="120240" cy="1576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49BD0037-16A1-44B2-8614-5E2686D0048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229285" y="4026360"/>
                  <a:ext cx="137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E179F86-FFB8-4EC2-88FF-53EEEC5653F6}"/>
                    </a:ext>
                  </a:extLst>
                </p14:cNvPr>
                <p14:cNvContentPartPr/>
                <p14:nvPr/>
              </p14:nvContentPartPr>
              <p14:xfrm>
                <a:off x="2295885" y="3831240"/>
                <a:ext cx="150840" cy="5760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E179F86-FFB8-4EC2-88FF-53EEEC5653F6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286885" y="3822600"/>
                  <a:ext cx="16848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378289C-9C8C-411C-94F4-87AF95848E08}"/>
                    </a:ext>
                  </a:extLst>
                </p14:cNvPr>
                <p14:cNvContentPartPr/>
                <p14:nvPr/>
              </p14:nvContentPartPr>
              <p14:xfrm>
                <a:off x="415245" y="3846360"/>
                <a:ext cx="154440" cy="685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378289C-9C8C-411C-94F4-87AF95848E0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06245" y="3837360"/>
                  <a:ext cx="17208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96DA151-5635-4106-B4FF-77AE4DD41E02}"/>
                    </a:ext>
                  </a:extLst>
                </p14:cNvPr>
                <p14:cNvContentPartPr/>
                <p14:nvPr/>
              </p14:nvContentPartPr>
              <p14:xfrm>
                <a:off x="2660565" y="3821520"/>
                <a:ext cx="23400" cy="135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96DA151-5635-4106-B4FF-77AE4DD41E0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651925" y="3812880"/>
                  <a:ext cx="41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01A5AB95-6A3A-4AFC-913A-CC0D6F7166CB}"/>
                    </a:ext>
                  </a:extLst>
                </p14:cNvPr>
                <p14:cNvContentPartPr/>
                <p14:nvPr/>
              </p14:nvContentPartPr>
              <p14:xfrm>
                <a:off x="2611245" y="4349280"/>
                <a:ext cx="174240" cy="3607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01A5AB95-6A3A-4AFC-913A-CC0D6F7166C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602605" y="4340640"/>
                  <a:ext cx="191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A0148630-C043-4384-8616-94849A7F4182}"/>
                    </a:ext>
                  </a:extLst>
                </p14:cNvPr>
                <p14:cNvContentPartPr/>
                <p14:nvPr/>
              </p14:nvContentPartPr>
              <p14:xfrm>
                <a:off x="2608005" y="3848880"/>
                <a:ext cx="136800" cy="7228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A0148630-C043-4384-8616-94849A7F418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599005" y="3840240"/>
                  <a:ext cx="154440" cy="74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05F8363-C4A0-428B-9296-E745752A4FBE}"/>
                    </a:ext>
                  </a:extLst>
                </p14:cNvPr>
                <p14:cNvContentPartPr/>
                <p14:nvPr/>
              </p14:nvContentPartPr>
              <p14:xfrm>
                <a:off x="2600445" y="3824760"/>
                <a:ext cx="195480" cy="883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05F8363-C4A0-428B-9296-E745752A4FB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591445" y="3816120"/>
                  <a:ext cx="213120" cy="90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B03CC21-F8FF-4D15-9268-14190526F280}"/>
                    </a:ext>
                  </a:extLst>
                </p14:cNvPr>
                <p14:cNvContentPartPr/>
                <p14:nvPr/>
              </p14:nvContentPartPr>
              <p14:xfrm>
                <a:off x="2902125" y="3820440"/>
                <a:ext cx="154800" cy="197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B03CC21-F8FF-4D15-9268-14190526F280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893125" y="3811800"/>
                  <a:ext cx="1724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B0669EDC-6E8F-4237-AA55-A8393AC33270}"/>
                    </a:ext>
                  </a:extLst>
                </p14:cNvPr>
                <p14:cNvContentPartPr/>
                <p14:nvPr/>
              </p14:nvContentPartPr>
              <p14:xfrm>
                <a:off x="3057645" y="3834480"/>
                <a:ext cx="143280" cy="1764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B0669EDC-6E8F-4237-AA55-A8393AC3327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049005" y="3825840"/>
                  <a:ext cx="160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CDDC5CB2-5D6B-4FC9-A196-B4DCAB13E2A3}"/>
                    </a:ext>
                  </a:extLst>
                </p14:cNvPr>
                <p14:cNvContentPartPr/>
                <p14:nvPr/>
              </p14:nvContentPartPr>
              <p14:xfrm>
                <a:off x="3365445" y="3802440"/>
                <a:ext cx="24480" cy="1911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CDDC5CB2-5D6B-4FC9-A196-B4DCAB13E2A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356445" y="3793800"/>
                  <a:ext cx="421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9DB6D69-07EC-4A85-A8CC-3109BA9386E5}"/>
                    </a:ext>
                  </a:extLst>
                </p14:cNvPr>
                <p14:cNvContentPartPr/>
                <p14:nvPr/>
              </p14:nvContentPartPr>
              <p14:xfrm>
                <a:off x="3344205" y="3829080"/>
                <a:ext cx="124200" cy="1436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9DB6D69-07EC-4A85-A8CC-3109BA9386E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335565" y="3820440"/>
                  <a:ext cx="141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07877B6-EBAB-4E8C-9E26-3D9A444FD184}"/>
                    </a:ext>
                  </a:extLst>
                </p14:cNvPr>
                <p14:cNvContentPartPr/>
                <p14:nvPr/>
              </p14:nvContentPartPr>
              <p14:xfrm>
                <a:off x="3537165" y="3865800"/>
                <a:ext cx="84240" cy="111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07877B6-EBAB-4E8C-9E26-3D9A444FD18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528165" y="3856800"/>
                  <a:ext cx="101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EFE491D2-2593-4CBC-8E71-9D4FCF4F402D}"/>
                    </a:ext>
                  </a:extLst>
                </p14:cNvPr>
                <p14:cNvContentPartPr/>
                <p14:nvPr/>
              </p14:nvContentPartPr>
              <p14:xfrm>
                <a:off x="3672525" y="3701640"/>
                <a:ext cx="335160" cy="293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EFE491D2-2593-4CBC-8E71-9D4FCF4F402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663885" y="3693000"/>
                  <a:ext cx="3528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606A03D-B3DF-4C34-BA37-06EE5AE46C0D}"/>
                    </a:ext>
                  </a:extLst>
                </p14:cNvPr>
                <p14:cNvContentPartPr/>
                <p14:nvPr/>
              </p14:nvContentPartPr>
              <p14:xfrm>
                <a:off x="2844525" y="4114920"/>
                <a:ext cx="1292040" cy="127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606A03D-B3DF-4C34-BA37-06EE5AE46C0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835525" y="4106280"/>
                  <a:ext cx="13096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4CEF3C04-2481-4551-8D15-5B8979CF81CD}"/>
                    </a:ext>
                  </a:extLst>
                </p14:cNvPr>
                <p14:cNvContentPartPr/>
                <p14:nvPr/>
              </p14:nvContentPartPr>
              <p14:xfrm>
                <a:off x="2959005" y="4509120"/>
                <a:ext cx="63360" cy="2005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4CEF3C04-2481-4551-8D15-5B8979CF81C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950365" y="4500120"/>
                  <a:ext cx="810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C4381D7-378D-4482-9C6D-585A46E67B74}"/>
                    </a:ext>
                  </a:extLst>
                </p14:cNvPr>
                <p14:cNvContentPartPr/>
                <p14:nvPr/>
              </p14:nvContentPartPr>
              <p14:xfrm>
                <a:off x="2942805" y="4471680"/>
                <a:ext cx="106560" cy="99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C4381D7-378D-4482-9C6D-585A46E67B7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933805" y="4462680"/>
                  <a:ext cx="1242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C49B543-6EB4-4550-8989-FE817EF80D89}"/>
                    </a:ext>
                  </a:extLst>
                </p14:cNvPr>
                <p14:cNvContentPartPr/>
                <p14:nvPr/>
              </p14:nvContentPartPr>
              <p14:xfrm>
                <a:off x="3109845" y="4448280"/>
                <a:ext cx="83520" cy="82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C49B543-6EB4-4550-8989-FE817EF80D8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100845" y="4439640"/>
                  <a:ext cx="101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CB8E510-851F-46D8-9B84-53ADA5A8096B}"/>
                    </a:ext>
                  </a:extLst>
                </p14:cNvPr>
                <p14:cNvContentPartPr/>
                <p14:nvPr/>
              </p14:nvContentPartPr>
              <p14:xfrm>
                <a:off x="3243405" y="4461240"/>
                <a:ext cx="81360" cy="59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CB8E510-851F-46D8-9B84-53ADA5A8096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234765" y="4452600"/>
                  <a:ext cx="99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20C120A9-817B-4F08-9DD0-0B1D177DCF47}"/>
                    </a:ext>
                  </a:extLst>
                </p14:cNvPr>
                <p14:cNvContentPartPr/>
                <p14:nvPr/>
              </p14:nvContentPartPr>
              <p14:xfrm>
                <a:off x="3352845" y="4416960"/>
                <a:ext cx="130320" cy="88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20C120A9-817B-4F08-9DD0-0B1D177DCF4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344205" y="4408320"/>
                  <a:ext cx="1479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B975255-25BE-42D1-B588-D5003E84288F}"/>
                    </a:ext>
                  </a:extLst>
                </p14:cNvPr>
                <p14:cNvContentPartPr/>
                <p14:nvPr/>
              </p14:nvContentPartPr>
              <p14:xfrm>
                <a:off x="3444645" y="4438920"/>
                <a:ext cx="115560" cy="66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B975255-25BE-42D1-B588-D5003E84288F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436005" y="4430280"/>
                  <a:ext cx="1332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C7BFAC6-EBDF-4955-8AA0-85CEEC9C2E19}"/>
                    </a:ext>
                  </a:extLst>
                </p14:cNvPr>
                <p14:cNvContentPartPr/>
                <p14:nvPr/>
              </p14:nvContentPartPr>
              <p14:xfrm>
                <a:off x="3569205" y="4413720"/>
                <a:ext cx="211320" cy="716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C7BFAC6-EBDF-4955-8AA0-85CEEC9C2E19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560565" y="4405080"/>
                  <a:ext cx="228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5477A77-EC48-4783-A34D-8C2CFEFD1B49}"/>
                    </a:ext>
                  </a:extLst>
                </p14:cNvPr>
                <p14:cNvContentPartPr/>
                <p14:nvPr/>
              </p14:nvContentPartPr>
              <p14:xfrm>
                <a:off x="4033605" y="4284840"/>
                <a:ext cx="30600" cy="1972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5477A77-EC48-4783-A34D-8C2CFEFD1B49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024605" y="4275840"/>
                  <a:ext cx="482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053DF4E-D864-4D6D-8008-9584976921D7}"/>
                    </a:ext>
                  </a:extLst>
                </p14:cNvPr>
                <p14:cNvContentPartPr/>
                <p14:nvPr/>
              </p14:nvContentPartPr>
              <p14:xfrm>
                <a:off x="4103445" y="4241640"/>
                <a:ext cx="100800" cy="601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053DF4E-D864-4D6D-8008-9584976921D7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094805" y="4232640"/>
                  <a:ext cx="1184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CDDDA6B-F131-4965-AF20-254ADEC405B1}"/>
                    </a:ext>
                  </a:extLst>
                </p14:cNvPr>
                <p14:cNvContentPartPr/>
                <p14:nvPr/>
              </p14:nvContentPartPr>
              <p14:xfrm>
                <a:off x="4238085" y="4247040"/>
                <a:ext cx="148680" cy="198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CDDDA6B-F131-4965-AF20-254ADEC405B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229085" y="4238040"/>
                  <a:ext cx="166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F2C59C9-308A-41B4-B2EB-1EC6DC6948D6}"/>
                    </a:ext>
                  </a:extLst>
                </p14:cNvPr>
                <p14:cNvContentPartPr/>
                <p14:nvPr/>
              </p14:nvContentPartPr>
              <p14:xfrm>
                <a:off x="4455165" y="3628920"/>
                <a:ext cx="353160" cy="970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F2C59C9-308A-41B4-B2EB-1EC6DC6948D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446165" y="3620280"/>
                  <a:ext cx="370800" cy="9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F0861F08-EBDB-41FD-AD90-D53DFD53E3A2}"/>
                    </a:ext>
                  </a:extLst>
                </p14:cNvPr>
                <p14:cNvContentPartPr/>
                <p14:nvPr/>
              </p14:nvContentPartPr>
              <p14:xfrm>
                <a:off x="3661365" y="4872720"/>
                <a:ext cx="8640" cy="2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F0861F08-EBDB-41FD-AD90-D53DFD53E3A2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652725" y="4864080"/>
                  <a:ext cx="2628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2FA631A-E3C5-49EC-8CFD-2F4ABAAD2C9D}"/>
                    </a:ext>
                  </a:extLst>
                </p14:cNvPr>
                <p14:cNvContentPartPr/>
                <p14:nvPr/>
              </p14:nvContentPartPr>
              <p14:xfrm>
                <a:off x="1971525" y="3591120"/>
                <a:ext cx="1385280" cy="2221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2FA631A-E3C5-49EC-8CFD-2F4ABAAD2C9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962525" y="3582120"/>
                  <a:ext cx="1402920" cy="23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011AD54E-357D-4CFE-828D-5D9CD5F9BF89}"/>
              </a:ext>
            </a:extLst>
          </p:cNvPr>
          <p:cNvGrpSpPr/>
          <p:nvPr/>
        </p:nvGrpSpPr>
        <p:grpSpPr>
          <a:xfrm>
            <a:off x="5092005" y="4252080"/>
            <a:ext cx="1014480" cy="174960"/>
            <a:chOff x="5092005" y="4252080"/>
            <a:chExt cx="101448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3D5044D-5967-43C0-BB54-003F67722084}"/>
                    </a:ext>
                  </a:extLst>
                </p14:cNvPr>
                <p14:cNvContentPartPr/>
                <p14:nvPr/>
              </p14:nvContentPartPr>
              <p14:xfrm>
                <a:off x="5092005" y="4294560"/>
                <a:ext cx="864720" cy="13248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3D5044D-5967-43C0-BB54-003F6772208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083365" y="4285560"/>
                  <a:ext cx="8823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AA7BCE5-1A99-43A8-B3A1-EE420C0330BF}"/>
                    </a:ext>
                  </a:extLst>
                </p14:cNvPr>
                <p14:cNvContentPartPr/>
                <p14:nvPr/>
              </p14:nvContentPartPr>
              <p14:xfrm>
                <a:off x="5857005" y="4252080"/>
                <a:ext cx="249480" cy="120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AA7BCE5-1A99-43A8-B3A1-EE420C0330B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848365" y="4243440"/>
                  <a:ext cx="26712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8943FB2F-BF58-4644-A06B-474D518373C8}"/>
              </a:ext>
            </a:extLst>
          </p:cNvPr>
          <p:cNvGrpSpPr/>
          <p:nvPr/>
        </p:nvGrpSpPr>
        <p:grpSpPr>
          <a:xfrm>
            <a:off x="6364605" y="3760680"/>
            <a:ext cx="4500360" cy="1176840"/>
            <a:chOff x="6364605" y="3760680"/>
            <a:chExt cx="4500360" cy="11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2F6E3BB-5017-41FB-87FA-80C985443E24}"/>
                    </a:ext>
                  </a:extLst>
                </p14:cNvPr>
                <p14:cNvContentPartPr/>
                <p14:nvPr/>
              </p14:nvContentPartPr>
              <p14:xfrm>
                <a:off x="6555045" y="4089000"/>
                <a:ext cx="214200" cy="2008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2F6E3BB-5017-41FB-87FA-80C985443E24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6546045" y="4080000"/>
                  <a:ext cx="231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EAD01D2-03E9-4CCA-BF05-C343B41941FA}"/>
                    </a:ext>
                  </a:extLst>
                </p14:cNvPr>
                <p14:cNvContentPartPr/>
                <p14:nvPr/>
              </p14:nvContentPartPr>
              <p14:xfrm>
                <a:off x="6823965" y="4131120"/>
                <a:ext cx="169920" cy="128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EAD01D2-03E9-4CCA-BF05-C343B41941FA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6814965" y="4122120"/>
                  <a:ext cx="1875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39C76FE-CA74-423E-8E47-B0A2FCDD3402}"/>
                    </a:ext>
                  </a:extLst>
                </p14:cNvPr>
                <p14:cNvContentPartPr/>
                <p14:nvPr/>
              </p14:nvContentPartPr>
              <p14:xfrm>
                <a:off x="7021605" y="4099080"/>
                <a:ext cx="195120" cy="136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39C76FE-CA74-423E-8E47-B0A2FCDD340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012605" y="4090440"/>
                  <a:ext cx="21276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F4B87CE-C77A-422E-BEFE-27AA41107703}"/>
                    </a:ext>
                  </a:extLst>
                </p14:cNvPr>
                <p14:cNvContentPartPr/>
                <p14:nvPr/>
              </p14:nvContentPartPr>
              <p14:xfrm>
                <a:off x="7262085" y="4078560"/>
                <a:ext cx="166680" cy="1555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F4B87CE-C77A-422E-BEFE-27AA4110770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7253085" y="4069560"/>
                  <a:ext cx="1843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2573EC0-1A16-42F1-A7CA-52C885AE7CB6}"/>
                    </a:ext>
                  </a:extLst>
                </p14:cNvPr>
                <p14:cNvContentPartPr/>
                <p14:nvPr/>
              </p14:nvContentPartPr>
              <p14:xfrm>
                <a:off x="7469805" y="4017000"/>
                <a:ext cx="59040" cy="2221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2573EC0-1A16-42F1-A7CA-52C885AE7CB6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7460805" y="4008000"/>
                  <a:ext cx="766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BB170364-21D7-4045-9B07-0867036BD4D5}"/>
                    </a:ext>
                  </a:extLst>
                </p14:cNvPr>
                <p14:cNvContentPartPr/>
                <p14:nvPr/>
              </p14:nvContentPartPr>
              <p14:xfrm>
                <a:off x="7492125" y="4071360"/>
                <a:ext cx="162360" cy="147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BB170364-21D7-4045-9B07-0867036BD4D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483485" y="4062360"/>
                  <a:ext cx="180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E00B7DA3-21A0-4024-8DBE-20A5A27324C9}"/>
                    </a:ext>
                  </a:extLst>
                </p14:cNvPr>
                <p14:cNvContentPartPr/>
                <p14:nvPr/>
              </p14:nvContentPartPr>
              <p14:xfrm>
                <a:off x="7673565" y="4103400"/>
                <a:ext cx="61920" cy="1238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E00B7DA3-21A0-4024-8DBE-20A5A27324C9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664925" y="4094760"/>
                  <a:ext cx="79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F0882161-2916-401B-82DA-D2BC74BE9A92}"/>
                    </a:ext>
                  </a:extLst>
                </p14:cNvPr>
                <p14:cNvContentPartPr/>
                <p14:nvPr/>
              </p14:nvContentPartPr>
              <p14:xfrm>
                <a:off x="7760325" y="3932040"/>
                <a:ext cx="278280" cy="282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F0882161-2916-401B-82DA-D2BC74BE9A9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751685" y="3923040"/>
                  <a:ext cx="295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093985B-CB38-48DC-9DC7-F2C09CC72656}"/>
                    </a:ext>
                  </a:extLst>
                </p14:cNvPr>
                <p14:cNvContentPartPr/>
                <p14:nvPr/>
              </p14:nvContentPartPr>
              <p14:xfrm>
                <a:off x="8044365" y="4079640"/>
                <a:ext cx="156600" cy="1404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093985B-CB38-48DC-9DC7-F2C09CC72656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035725" y="4070640"/>
                  <a:ext cx="174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F03E643-CB71-48D8-B4DA-B80C76636257}"/>
                    </a:ext>
                  </a:extLst>
                </p14:cNvPr>
                <p14:cNvContentPartPr/>
                <p14:nvPr/>
              </p14:nvContentPartPr>
              <p14:xfrm>
                <a:off x="8092965" y="3808200"/>
                <a:ext cx="338760" cy="669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F03E643-CB71-48D8-B4DA-B80C7663625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084325" y="3799560"/>
                  <a:ext cx="356400" cy="68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850E2500-66B1-4501-9B14-9CB559CF5D99}"/>
                    </a:ext>
                  </a:extLst>
                </p14:cNvPr>
                <p14:cNvContentPartPr/>
                <p14:nvPr/>
              </p14:nvContentPartPr>
              <p14:xfrm>
                <a:off x="6364605" y="3837360"/>
                <a:ext cx="248400" cy="627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850E2500-66B1-4501-9B14-9CB559CF5D9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355965" y="3828720"/>
                  <a:ext cx="266040" cy="64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B156DFB-60D9-4F99-AAA3-FF568CD2768D}"/>
                    </a:ext>
                  </a:extLst>
                </p14:cNvPr>
                <p14:cNvContentPartPr/>
                <p14:nvPr/>
              </p14:nvContentPartPr>
              <p14:xfrm>
                <a:off x="8578245" y="3832680"/>
                <a:ext cx="260640" cy="1104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B156DFB-60D9-4F99-AAA3-FF568CD2768D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569245" y="3824040"/>
                  <a:ext cx="278280" cy="11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F327F1C-96AF-49AE-B2CB-679AEB0ED35C}"/>
                    </a:ext>
                  </a:extLst>
                </p14:cNvPr>
                <p14:cNvContentPartPr/>
                <p14:nvPr/>
              </p14:nvContentPartPr>
              <p14:xfrm>
                <a:off x="8806485" y="3988920"/>
                <a:ext cx="29160" cy="1908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F327F1C-96AF-49AE-B2CB-679AEB0ED35C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797485" y="3979920"/>
                  <a:ext cx="46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78732E4-D1F6-48C6-AE2E-AB91605E2478}"/>
                    </a:ext>
                  </a:extLst>
                </p14:cNvPr>
                <p14:cNvContentPartPr/>
                <p14:nvPr/>
              </p14:nvContentPartPr>
              <p14:xfrm>
                <a:off x="8782005" y="3916920"/>
                <a:ext cx="130320" cy="1342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78732E4-D1F6-48C6-AE2E-AB91605E247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773365" y="3907920"/>
                  <a:ext cx="1479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129F2C7-0D87-4A44-8765-9D69AE89AE4D}"/>
                    </a:ext>
                  </a:extLst>
                </p14:cNvPr>
                <p14:cNvContentPartPr/>
                <p14:nvPr/>
              </p14:nvContentPartPr>
              <p14:xfrm>
                <a:off x="8932845" y="3920880"/>
                <a:ext cx="132120" cy="1180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129F2C7-0D87-4A44-8765-9D69AE89AE4D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923845" y="3912240"/>
                  <a:ext cx="1497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93B3C59-2EE1-481E-8EA0-44E6375596BB}"/>
                    </a:ext>
                  </a:extLst>
                </p14:cNvPr>
                <p14:cNvContentPartPr/>
                <p14:nvPr/>
              </p14:nvContentPartPr>
              <p14:xfrm>
                <a:off x="9105285" y="3915840"/>
                <a:ext cx="75240" cy="10080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93B3C59-2EE1-481E-8EA0-44E6375596B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096645" y="3906840"/>
                  <a:ext cx="928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1E1841D-CDA8-433B-8ED4-ADFE24B5A6A5}"/>
                    </a:ext>
                  </a:extLst>
                </p14:cNvPr>
                <p14:cNvContentPartPr/>
                <p14:nvPr/>
              </p14:nvContentPartPr>
              <p14:xfrm>
                <a:off x="9218685" y="3898920"/>
                <a:ext cx="126360" cy="118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1E1841D-CDA8-433B-8ED4-ADFE24B5A6A5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210045" y="3889920"/>
                  <a:ext cx="144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8C91983E-21CF-4114-BE82-431FDFEC9A74}"/>
                    </a:ext>
                  </a:extLst>
                </p14:cNvPr>
                <p14:cNvContentPartPr/>
                <p14:nvPr/>
              </p14:nvContentPartPr>
              <p14:xfrm>
                <a:off x="9336405" y="3908640"/>
                <a:ext cx="138960" cy="104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8C91983E-21CF-4114-BE82-431FDFEC9A7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327765" y="3899640"/>
                  <a:ext cx="156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3EF854E-1D8A-4A14-9B46-53527203A7EC}"/>
                    </a:ext>
                  </a:extLst>
                </p14:cNvPr>
                <p14:cNvContentPartPr/>
                <p14:nvPr/>
              </p14:nvContentPartPr>
              <p14:xfrm>
                <a:off x="9507405" y="3890640"/>
                <a:ext cx="82440" cy="950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3EF854E-1D8A-4A14-9B46-53527203A7EC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498765" y="3881640"/>
                  <a:ext cx="100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A78AF6D-DC68-4B55-A1F0-D93AD56CFC8A}"/>
                    </a:ext>
                  </a:extLst>
                </p14:cNvPr>
                <p14:cNvContentPartPr/>
                <p14:nvPr/>
              </p14:nvContentPartPr>
              <p14:xfrm>
                <a:off x="9681285" y="3946800"/>
                <a:ext cx="2160" cy="14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A78AF6D-DC68-4B55-A1F0-D93AD56CFC8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672285" y="3937800"/>
                  <a:ext cx="198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07CCE5E-8D67-45E4-AE27-FE17407C813C}"/>
                    </a:ext>
                  </a:extLst>
                </p14:cNvPr>
                <p14:cNvContentPartPr/>
                <p14:nvPr/>
              </p14:nvContentPartPr>
              <p14:xfrm>
                <a:off x="9919245" y="3831600"/>
                <a:ext cx="68400" cy="2145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07CCE5E-8D67-45E4-AE27-FE17407C813C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9910605" y="3822960"/>
                  <a:ext cx="860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66CBBD4D-05C0-415D-87A3-D63C54FED36F}"/>
                    </a:ext>
                  </a:extLst>
                </p14:cNvPr>
                <p14:cNvContentPartPr/>
                <p14:nvPr/>
              </p14:nvContentPartPr>
              <p14:xfrm>
                <a:off x="9966405" y="3765720"/>
                <a:ext cx="91080" cy="550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66CBBD4D-05C0-415D-87A3-D63C54FED36F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9957765" y="3756720"/>
                  <a:ext cx="1087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D1650971-488E-40AF-AB66-B5C7E6E0B369}"/>
                    </a:ext>
                  </a:extLst>
                </p14:cNvPr>
                <p14:cNvContentPartPr/>
                <p14:nvPr/>
              </p14:nvContentPartPr>
              <p14:xfrm>
                <a:off x="10162965" y="3836640"/>
                <a:ext cx="201600" cy="2113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D1650971-488E-40AF-AB66-B5C7E6E0B369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154325" y="3828000"/>
                  <a:ext cx="2192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63909E1-AC31-4194-9F64-1B2F21686720}"/>
                    </a:ext>
                  </a:extLst>
                </p14:cNvPr>
                <p14:cNvContentPartPr/>
                <p14:nvPr/>
              </p14:nvContentPartPr>
              <p14:xfrm>
                <a:off x="8977125" y="4229400"/>
                <a:ext cx="1393560" cy="1033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63909E1-AC31-4194-9F64-1B2F21686720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968485" y="4220400"/>
                  <a:ext cx="14112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56498FB-145F-4632-A415-F5A04852B85B}"/>
                    </a:ext>
                  </a:extLst>
                </p14:cNvPr>
                <p14:cNvContentPartPr/>
                <p14:nvPr/>
              </p14:nvContentPartPr>
              <p14:xfrm>
                <a:off x="9120405" y="4465920"/>
                <a:ext cx="280800" cy="2700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56498FB-145F-4632-A415-F5A04852B85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9111405" y="4457280"/>
                  <a:ext cx="29844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8478D774-71E7-41CB-9BEF-C9EB455EEE40}"/>
                    </a:ext>
                  </a:extLst>
                </p14:cNvPr>
                <p14:cNvContentPartPr/>
                <p14:nvPr/>
              </p14:nvContentPartPr>
              <p14:xfrm>
                <a:off x="9449085" y="4493280"/>
                <a:ext cx="195120" cy="1990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8478D774-71E7-41CB-9BEF-C9EB455EEE4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9440445" y="4484280"/>
                  <a:ext cx="2127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444DC3B-54A0-4691-92ED-95CC1B88CCFA}"/>
                    </a:ext>
                  </a:extLst>
                </p14:cNvPr>
                <p14:cNvContentPartPr/>
                <p14:nvPr/>
              </p14:nvContentPartPr>
              <p14:xfrm>
                <a:off x="9737085" y="4442520"/>
                <a:ext cx="51840" cy="2257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444DC3B-54A0-4691-92ED-95CC1B88CCFA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9728445" y="4433880"/>
                  <a:ext cx="694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3A4A281-F5B3-4C16-A9B9-D80CBDF0D9EC}"/>
                    </a:ext>
                  </a:extLst>
                </p14:cNvPr>
                <p14:cNvContentPartPr/>
                <p14:nvPr/>
              </p14:nvContentPartPr>
              <p14:xfrm>
                <a:off x="9779925" y="4488960"/>
                <a:ext cx="123840" cy="1281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3A4A281-F5B3-4C16-A9B9-D80CBDF0D9EC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771285" y="4479960"/>
                  <a:ext cx="141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85B04A2-5213-436E-85FA-8FFC790CB396}"/>
                    </a:ext>
                  </a:extLst>
                </p14:cNvPr>
                <p14:cNvContentPartPr/>
                <p14:nvPr/>
              </p14:nvContentPartPr>
              <p14:xfrm>
                <a:off x="9952725" y="4493640"/>
                <a:ext cx="86760" cy="1191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85B04A2-5213-436E-85FA-8FFC790CB396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944085" y="4484640"/>
                  <a:ext cx="1044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895AC5E-071E-419F-BC66-FC85283AAEB4}"/>
                    </a:ext>
                  </a:extLst>
                </p14:cNvPr>
                <p14:cNvContentPartPr/>
                <p14:nvPr/>
              </p14:nvContentPartPr>
              <p14:xfrm>
                <a:off x="10068285" y="4424520"/>
                <a:ext cx="352800" cy="1742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895AC5E-071E-419F-BC66-FC85283AAEB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0059645" y="4415880"/>
                  <a:ext cx="3704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364312E-24ED-4A8D-90D5-46FF1085CC7D}"/>
                    </a:ext>
                  </a:extLst>
                </p14:cNvPr>
                <p14:cNvContentPartPr/>
                <p14:nvPr/>
              </p14:nvContentPartPr>
              <p14:xfrm>
                <a:off x="10548885" y="3760680"/>
                <a:ext cx="316080" cy="10584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364312E-24ED-4A8D-90D5-46FF1085CC7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539885" y="3751680"/>
                  <a:ext cx="333720" cy="10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7C8BD477-E26F-42E7-89F7-A329448AF6CD}"/>
              </a:ext>
            </a:extLst>
          </p:cNvPr>
          <p:cNvGrpSpPr/>
          <p:nvPr/>
        </p:nvGrpSpPr>
        <p:grpSpPr>
          <a:xfrm>
            <a:off x="6613725" y="5068560"/>
            <a:ext cx="367920" cy="212760"/>
            <a:chOff x="6613725" y="5068560"/>
            <a:chExt cx="36792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EF6EC5F-E87C-4FCB-A14E-FD376715BF1C}"/>
                    </a:ext>
                  </a:extLst>
                </p14:cNvPr>
                <p14:cNvContentPartPr/>
                <p14:nvPr/>
              </p14:nvContentPartPr>
              <p14:xfrm>
                <a:off x="6613725" y="5068560"/>
                <a:ext cx="336240" cy="80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EF6EC5F-E87C-4FCB-A14E-FD376715BF1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6605085" y="5059560"/>
                  <a:ext cx="3538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2C02DD96-3B3A-45CC-9F09-43366EFA96F3}"/>
                    </a:ext>
                  </a:extLst>
                </p14:cNvPr>
                <p14:cNvContentPartPr/>
                <p14:nvPr/>
              </p14:nvContentPartPr>
              <p14:xfrm>
                <a:off x="6620925" y="5206440"/>
                <a:ext cx="360720" cy="748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2C02DD96-3B3A-45CC-9F09-43366EFA96F3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6611925" y="5197800"/>
                  <a:ext cx="378360" cy="9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6F1FC3F7-0C54-4021-AD61-6A7CDF3FC516}"/>
              </a:ext>
            </a:extLst>
          </p:cNvPr>
          <p:cNvGrpSpPr/>
          <p:nvPr/>
        </p:nvGrpSpPr>
        <p:grpSpPr>
          <a:xfrm>
            <a:off x="7253085" y="5041200"/>
            <a:ext cx="3448800" cy="812520"/>
            <a:chOff x="7253085" y="5041200"/>
            <a:chExt cx="3448800" cy="81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9620417-58D4-4FAF-8084-FB27658A780C}"/>
                    </a:ext>
                  </a:extLst>
                </p14:cNvPr>
                <p14:cNvContentPartPr/>
                <p14:nvPr/>
              </p14:nvContentPartPr>
              <p14:xfrm>
                <a:off x="7253085" y="5086200"/>
                <a:ext cx="199800" cy="1940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9620417-58D4-4FAF-8084-FB27658A780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244085" y="5077200"/>
                  <a:ext cx="217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85B7F86-3361-4AAD-835F-DD9B717CB12D}"/>
                    </a:ext>
                  </a:extLst>
                </p14:cNvPr>
                <p14:cNvContentPartPr/>
                <p14:nvPr/>
              </p14:nvContentPartPr>
              <p14:xfrm>
                <a:off x="7477005" y="5104560"/>
                <a:ext cx="183240" cy="17856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85B7F86-3361-4AAD-835F-DD9B717CB12D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468005" y="5095560"/>
                  <a:ext cx="200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40C265C-47FC-47AC-A853-34C96E15B2B1}"/>
                    </a:ext>
                  </a:extLst>
                </p14:cNvPr>
                <p14:cNvContentPartPr/>
                <p14:nvPr/>
              </p14:nvContentPartPr>
              <p14:xfrm>
                <a:off x="7704525" y="5246400"/>
                <a:ext cx="1080" cy="3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40C265C-47FC-47AC-A853-34C96E15B2B1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95885" y="5237760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A8CA09DC-0C8D-4371-BB23-24BD9F7D0182}"/>
                    </a:ext>
                  </a:extLst>
                </p14:cNvPr>
                <p14:cNvContentPartPr/>
                <p14:nvPr/>
              </p14:nvContentPartPr>
              <p14:xfrm>
                <a:off x="7784085" y="5154960"/>
                <a:ext cx="113400" cy="13932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A8CA09DC-0C8D-4371-BB23-24BD9F7D018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775445" y="5146320"/>
                  <a:ext cx="1310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C72AECD-DB37-4782-B22E-387D2E8C115C}"/>
                    </a:ext>
                  </a:extLst>
                </p14:cNvPr>
                <p14:cNvContentPartPr/>
                <p14:nvPr/>
              </p14:nvContentPartPr>
              <p14:xfrm>
                <a:off x="7843845" y="5130840"/>
                <a:ext cx="144720" cy="255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C72AECD-DB37-4782-B22E-387D2E8C115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7835205" y="5121840"/>
                  <a:ext cx="162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F120711-BE72-4A87-A2FA-C5564E97B70B}"/>
                    </a:ext>
                  </a:extLst>
                </p14:cNvPr>
                <p14:cNvContentPartPr/>
                <p14:nvPr/>
              </p14:nvContentPartPr>
              <p14:xfrm>
                <a:off x="8050125" y="5081880"/>
                <a:ext cx="105120" cy="723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F120711-BE72-4A87-A2FA-C5564E97B70B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041485" y="5072880"/>
                  <a:ext cx="122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EB232B57-C0F3-4F2C-86E2-ADE07A7DEB38}"/>
                    </a:ext>
                  </a:extLst>
                </p14:cNvPr>
                <p14:cNvContentPartPr/>
                <p14:nvPr/>
              </p14:nvContentPartPr>
              <p14:xfrm>
                <a:off x="8182605" y="5117880"/>
                <a:ext cx="192960" cy="195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EB232B57-C0F3-4F2C-86E2-ADE07A7DEB3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173965" y="5109240"/>
                  <a:ext cx="2106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BB149E4D-4CFE-4E26-897B-8DA48D48BBCF}"/>
                    </a:ext>
                  </a:extLst>
                </p14:cNvPr>
                <p14:cNvContentPartPr/>
                <p14:nvPr/>
              </p14:nvContentPartPr>
              <p14:xfrm>
                <a:off x="8659605" y="5112840"/>
                <a:ext cx="78840" cy="2206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BB149E4D-4CFE-4E26-897B-8DA48D48BBCF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650605" y="5103840"/>
                  <a:ext cx="96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5BC2F297-E397-4499-AA42-7C356A607BC7}"/>
                    </a:ext>
                  </a:extLst>
                </p14:cNvPr>
                <p14:cNvContentPartPr/>
                <p14:nvPr/>
              </p14:nvContentPartPr>
              <p14:xfrm>
                <a:off x="8590125" y="5238840"/>
                <a:ext cx="96840" cy="345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5BC2F297-E397-4499-AA42-7C356A607BC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581485" y="5229840"/>
                  <a:ext cx="114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EDA28375-82AA-409E-AB3D-53C1FC21518F}"/>
                    </a:ext>
                  </a:extLst>
                </p14:cNvPr>
                <p14:cNvContentPartPr/>
                <p14:nvPr/>
              </p14:nvContentPartPr>
              <p14:xfrm>
                <a:off x="8817645" y="5202120"/>
                <a:ext cx="92520" cy="10296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EDA28375-82AA-409E-AB3D-53C1FC21518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809005" y="5193480"/>
                  <a:ext cx="1101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ABD480F-2B72-4902-ADC3-332832C4CC7D}"/>
                    </a:ext>
                  </a:extLst>
                </p14:cNvPr>
                <p14:cNvContentPartPr/>
                <p14:nvPr/>
              </p14:nvContentPartPr>
              <p14:xfrm>
                <a:off x="8985405" y="5193480"/>
                <a:ext cx="262080" cy="102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ABD480F-2B72-4902-ADC3-332832C4CC7D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976405" y="5184840"/>
                  <a:ext cx="279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6C06A489-F335-48CF-96DC-8AC2194732B4}"/>
                    </a:ext>
                  </a:extLst>
                </p14:cNvPr>
                <p14:cNvContentPartPr/>
                <p14:nvPr/>
              </p14:nvContentPartPr>
              <p14:xfrm>
                <a:off x="9264045" y="5210400"/>
                <a:ext cx="57960" cy="2646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6C06A489-F335-48CF-96DC-8AC2194732B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255045" y="5201760"/>
                  <a:ext cx="756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6892539D-FC0B-4B15-BDA8-CE47255EAEFA}"/>
                    </a:ext>
                  </a:extLst>
                </p14:cNvPr>
                <p14:cNvContentPartPr/>
                <p14:nvPr/>
              </p14:nvContentPartPr>
              <p14:xfrm>
                <a:off x="9234885" y="5199240"/>
                <a:ext cx="119520" cy="1292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6892539D-FC0B-4B15-BDA8-CE47255EAEFA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226245" y="5190240"/>
                  <a:ext cx="137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B13F796F-3DC8-47E6-8667-E1D06FBBBE23}"/>
                    </a:ext>
                  </a:extLst>
                </p14:cNvPr>
                <p14:cNvContentPartPr/>
                <p14:nvPr/>
              </p14:nvContentPartPr>
              <p14:xfrm>
                <a:off x="9502365" y="5188080"/>
                <a:ext cx="49320" cy="1051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B13F796F-3DC8-47E6-8667-E1D06FBBBE23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493365" y="5179080"/>
                  <a:ext cx="66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B99E030-578A-4529-B792-ADF0A560E2DC}"/>
                    </a:ext>
                  </a:extLst>
                </p14:cNvPr>
                <p14:cNvContentPartPr/>
                <p14:nvPr/>
              </p14:nvContentPartPr>
              <p14:xfrm>
                <a:off x="9536205" y="5129040"/>
                <a:ext cx="9720" cy="162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B99E030-578A-4529-B792-ADF0A560E2D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527565" y="5120400"/>
                  <a:ext cx="27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BCFFBB75-D4B0-4C26-ABDC-0F49C6ED9561}"/>
                    </a:ext>
                  </a:extLst>
                </p14:cNvPr>
                <p14:cNvContentPartPr/>
                <p14:nvPr/>
              </p14:nvContentPartPr>
              <p14:xfrm>
                <a:off x="9617205" y="5181600"/>
                <a:ext cx="244440" cy="1317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BCFFBB75-D4B0-4C26-ABDC-0F49C6ED9561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608565" y="5172960"/>
                  <a:ext cx="262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ADE2AB5-BCF3-4292-BBFF-1C73E7112D6E}"/>
                    </a:ext>
                  </a:extLst>
                </p14:cNvPr>
                <p14:cNvContentPartPr/>
                <p14:nvPr/>
              </p14:nvContentPartPr>
              <p14:xfrm>
                <a:off x="9895845" y="5177280"/>
                <a:ext cx="225720" cy="114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ADE2AB5-BCF3-4292-BBFF-1C73E7112D6E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887205" y="5168280"/>
                  <a:ext cx="2433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4302067-D8FA-4902-8164-9AD0A1B5B671}"/>
                    </a:ext>
                  </a:extLst>
                </p14:cNvPr>
                <p14:cNvContentPartPr/>
                <p14:nvPr/>
              </p14:nvContentPartPr>
              <p14:xfrm>
                <a:off x="10175205" y="5174760"/>
                <a:ext cx="490320" cy="12744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4302067-D8FA-4902-8164-9AD0A1B5B67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166205" y="5166120"/>
                  <a:ext cx="507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4765715-94C9-4A15-AEE9-9E70196D78B5}"/>
                    </a:ext>
                  </a:extLst>
                </p14:cNvPr>
                <p14:cNvContentPartPr/>
                <p14:nvPr/>
              </p14:nvContentPartPr>
              <p14:xfrm>
                <a:off x="7834125" y="5530080"/>
                <a:ext cx="170280" cy="3106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4765715-94C9-4A15-AEE9-9E70196D78B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825485" y="5521080"/>
                  <a:ext cx="1879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9CC89319-A181-4DD3-ABF4-CE050A18ACCB}"/>
                    </a:ext>
                  </a:extLst>
                </p14:cNvPr>
                <p14:cNvContentPartPr/>
                <p14:nvPr/>
              </p14:nvContentPartPr>
              <p14:xfrm>
                <a:off x="7798485" y="5675880"/>
                <a:ext cx="240840" cy="26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9CC89319-A181-4DD3-ABF4-CE050A18ACCB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789485" y="5666880"/>
                  <a:ext cx="258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6D4D99FF-3F22-4A62-84CC-60E3512433A9}"/>
                    </a:ext>
                  </a:extLst>
                </p14:cNvPr>
                <p14:cNvContentPartPr/>
                <p14:nvPr/>
              </p14:nvContentPartPr>
              <p14:xfrm>
                <a:off x="8036445" y="5682360"/>
                <a:ext cx="153000" cy="853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6D4D99FF-3F22-4A62-84CC-60E3512433A9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027805" y="5673360"/>
                  <a:ext cx="170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C13D64C-3127-4253-9156-F9276B5AA8E1}"/>
                    </a:ext>
                  </a:extLst>
                </p14:cNvPr>
                <p14:cNvContentPartPr/>
                <p14:nvPr/>
              </p14:nvContentPartPr>
              <p14:xfrm>
                <a:off x="8214285" y="5667240"/>
                <a:ext cx="145800" cy="68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C13D64C-3127-4253-9156-F9276B5AA8E1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205645" y="5658600"/>
                  <a:ext cx="163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CC3BA43-22E7-4E64-8EE9-7FFF3B56B05C}"/>
                    </a:ext>
                  </a:extLst>
                </p14:cNvPr>
                <p14:cNvContentPartPr/>
                <p14:nvPr/>
              </p14:nvContentPartPr>
              <p14:xfrm>
                <a:off x="8533965" y="5644920"/>
                <a:ext cx="127080" cy="1058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CC3BA43-22E7-4E64-8EE9-7FFF3B56B05C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8524965" y="5636280"/>
                  <a:ext cx="144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A72DB2E9-E97E-4AC8-88FA-170A2578AE0C}"/>
                    </a:ext>
                  </a:extLst>
                </p14:cNvPr>
                <p14:cNvContentPartPr/>
                <p14:nvPr/>
              </p14:nvContentPartPr>
              <p14:xfrm>
                <a:off x="8972805" y="5644920"/>
                <a:ext cx="101160" cy="2088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A72DB2E9-E97E-4AC8-88FA-170A2578AE0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963805" y="5636280"/>
                  <a:ext cx="118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655E76F-5515-40D6-85D5-F42D8611307A}"/>
                    </a:ext>
                  </a:extLst>
                </p14:cNvPr>
                <p14:cNvContentPartPr/>
                <p14:nvPr/>
              </p14:nvContentPartPr>
              <p14:xfrm>
                <a:off x="8936085" y="5602080"/>
                <a:ext cx="153360" cy="136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655E76F-5515-40D6-85D5-F42D8611307A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927445" y="5593440"/>
                  <a:ext cx="171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317956EF-B9F8-472D-B9E6-E7E7BD768D58}"/>
                    </a:ext>
                  </a:extLst>
                </p14:cNvPr>
                <p14:cNvContentPartPr/>
                <p14:nvPr/>
              </p14:nvContentPartPr>
              <p14:xfrm>
                <a:off x="9133005" y="5652120"/>
                <a:ext cx="115560" cy="792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317956EF-B9F8-472D-B9E6-E7E7BD768D58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9124005" y="5643480"/>
                  <a:ext cx="1332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C96EE40-E2DB-4B1D-85C9-FD86043A9A49}"/>
                    </a:ext>
                  </a:extLst>
                </p14:cNvPr>
                <p14:cNvContentPartPr/>
                <p14:nvPr/>
              </p14:nvContentPartPr>
              <p14:xfrm>
                <a:off x="9282765" y="5638440"/>
                <a:ext cx="113400" cy="831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C96EE40-E2DB-4B1D-85C9-FD86043A9A4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9274125" y="5629800"/>
                  <a:ext cx="131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760266E7-F9B1-49A3-8C8B-3D3E72DF84D0}"/>
                    </a:ext>
                  </a:extLst>
                </p14:cNvPr>
                <p14:cNvContentPartPr/>
                <p14:nvPr/>
              </p14:nvContentPartPr>
              <p14:xfrm>
                <a:off x="9447285" y="5617560"/>
                <a:ext cx="112320" cy="1303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760266E7-F9B1-49A3-8C8B-3D3E72DF84D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9438645" y="5608560"/>
                  <a:ext cx="1299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A432B80-35F1-4627-8F91-29FE9EEFDA41}"/>
                    </a:ext>
                  </a:extLst>
                </p14:cNvPr>
                <p14:cNvContentPartPr/>
                <p14:nvPr/>
              </p14:nvContentPartPr>
              <p14:xfrm>
                <a:off x="9571125" y="5621160"/>
                <a:ext cx="290880" cy="108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A432B80-35F1-4627-8F91-29FE9EEFDA41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562485" y="5612160"/>
                  <a:ext cx="308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FA3A8A3-1D88-415B-BA05-72D60B187516}"/>
                    </a:ext>
                  </a:extLst>
                </p14:cNvPr>
                <p14:cNvContentPartPr/>
                <p14:nvPr/>
              </p14:nvContentPartPr>
              <p14:xfrm>
                <a:off x="10051005" y="5728440"/>
                <a:ext cx="20520" cy="79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FA3A8A3-1D88-415B-BA05-72D60B18751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0042005" y="5719440"/>
                  <a:ext cx="3816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D5E4E9D-6215-4327-8739-852D731EF57D}"/>
                    </a:ext>
                  </a:extLst>
                </p14:cNvPr>
                <p14:cNvContentPartPr/>
                <p14:nvPr/>
              </p14:nvContentPartPr>
              <p14:xfrm>
                <a:off x="8438565" y="5041200"/>
                <a:ext cx="2263320" cy="47016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D5E4E9D-6215-4327-8739-852D731EF57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429925" y="5032200"/>
                  <a:ext cx="2280960" cy="48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CB57BE1-17D9-43C5-91BD-AEF68AEFE308}"/>
              </a:ext>
            </a:extLst>
          </p:cNvPr>
          <p:cNvGrpSpPr/>
          <p:nvPr/>
        </p:nvGrpSpPr>
        <p:grpSpPr>
          <a:xfrm>
            <a:off x="693885" y="5747520"/>
            <a:ext cx="760320" cy="280080"/>
            <a:chOff x="693885" y="5747520"/>
            <a:chExt cx="76032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F43C20A-CD39-4DA6-A7E9-D01DCCB3FCFE}"/>
                    </a:ext>
                  </a:extLst>
                </p14:cNvPr>
                <p14:cNvContentPartPr/>
                <p14:nvPr/>
              </p14:nvContentPartPr>
              <p14:xfrm>
                <a:off x="693885" y="5782440"/>
                <a:ext cx="192240" cy="24516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F43C20A-CD39-4DA6-A7E9-D01DCCB3FCFE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85245" y="5773800"/>
                  <a:ext cx="20988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972E856-5FF7-4C54-B344-07E258A83F8D}"/>
                    </a:ext>
                  </a:extLst>
                </p14:cNvPr>
                <p14:cNvContentPartPr/>
                <p14:nvPr/>
              </p14:nvContentPartPr>
              <p14:xfrm>
                <a:off x="865605" y="5772000"/>
                <a:ext cx="198360" cy="2354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972E856-5FF7-4C54-B344-07E258A83F8D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56965" y="5763360"/>
                  <a:ext cx="216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ED3BDD9C-C935-4C0D-9430-5B9CE46E7CFE}"/>
                    </a:ext>
                  </a:extLst>
                </p14:cNvPr>
                <p14:cNvContentPartPr/>
                <p14:nvPr/>
              </p14:nvContentPartPr>
              <p14:xfrm>
                <a:off x="855885" y="5788560"/>
                <a:ext cx="11160" cy="702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ED3BDD9C-C935-4C0D-9430-5B9CE46E7CF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46885" y="5779920"/>
                  <a:ext cx="28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FA0129E-04E1-42F4-9BC9-118E324A876A}"/>
                    </a:ext>
                  </a:extLst>
                </p14:cNvPr>
                <p14:cNvContentPartPr/>
                <p14:nvPr/>
              </p14:nvContentPartPr>
              <p14:xfrm>
                <a:off x="1128405" y="5747520"/>
                <a:ext cx="99360" cy="4464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FA0129E-04E1-42F4-9BC9-118E324A876A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119765" y="5738880"/>
                  <a:ext cx="117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917BF4E8-66C2-4D5F-86E8-A52C89BE0DA6}"/>
                    </a:ext>
                  </a:extLst>
                </p14:cNvPr>
                <p14:cNvContentPartPr/>
                <p14:nvPr/>
              </p14:nvContentPartPr>
              <p14:xfrm>
                <a:off x="1219125" y="5768760"/>
                <a:ext cx="235080" cy="1854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917BF4E8-66C2-4D5F-86E8-A52C89BE0DA6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210485" y="5760120"/>
                  <a:ext cx="252720" cy="20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CAA79399-5E12-4D0F-8FE1-66A46F0E82FD}"/>
              </a:ext>
            </a:extLst>
          </p:cNvPr>
          <p:cNvGrpSpPr/>
          <p:nvPr/>
        </p:nvGrpSpPr>
        <p:grpSpPr>
          <a:xfrm>
            <a:off x="1587405" y="5683440"/>
            <a:ext cx="1230120" cy="289080"/>
            <a:chOff x="1587405" y="5683440"/>
            <a:chExt cx="12301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4CCC8D45-2BC6-4344-B1AD-14E05285AA83}"/>
                    </a:ext>
                  </a:extLst>
                </p14:cNvPr>
                <p14:cNvContentPartPr/>
                <p14:nvPr/>
              </p14:nvContentPartPr>
              <p14:xfrm>
                <a:off x="1676325" y="5773800"/>
                <a:ext cx="13320" cy="1764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4CCC8D45-2BC6-4344-B1AD-14E05285AA83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1667325" y="5765160"/>
                  <a:ext cx="30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95FC3F20-0C70-43C8-AE80-B8E80171286B}"/>
                    </a:ext>
                  </a:extLst>
                </p14:cNvPr>
                <p14:cNvContentPartPr/>
                <p14:nvPr/>
              </p14:nvContentPartPr>
              <p14:xfrm>
                <a:off x="1587405" y="5861640"/>
                <a:ext cx="155160" cy="133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95FC3F20-0C70-43C8-AE80-B8E80171286B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1578405" y="5853000"/>
                  <a:ext cx="172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B83E899-F252-4EBF-9CD8-3FED4B961C5E}"/>
                    </a:ext>
                  </a:extLst>
                </p14:cNvPr>
                <p14:cNvContentPartPr/>
                <p14:nvPr/>
              </p14:nvContentPartPr>
              <p14:xfrm>
                <a:off x="1974045" y="5748600"/>
                <a:ext cx="141840" cy="2156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B83E899-F252-4EBF-9CD8-3FED4B961C5E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965405" y="5739960"/>
                  <a:ext cx="159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3B5DCFB-CED8-4648-8D04-87A1F918B12A}"/>
                    </a:ext>
                  </a:extLst>
                </p14:cNvPr>
                <p14:cNvContentPartPr/>
                <p14:nvPr/>
              </p14:nvContentPartPr>
              <p14:xfrm>
                <a:off x="2109765" y="5754360"/>
                <a:ext cx="183600" cy="2152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3B5DCFB-CED8-4648-8D04-87A1F918B12A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2101125" y="5745360"/>
                  <a:ext cx="2012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49B0FCE-E4E7-4BA6-B4A8-7F49DBD7D7AC}"/>
                    </a:ext>
                  </a:extLst>
                </p14:cNvPr>
                <p14:cNvContentPartPr/>
                <p14:nvPr/>
              </p14:nvContentPartPr>
              <p14:xfrm>
                <a:off x="2304885" y="5934720"/>
                <a:ext cx="1440" cy="36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49B0FCE-E4E7-4BA6-B4A8-7F49DBD7D7AC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2296245" y="5925720"/>
                  <a:ext cx="19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EB7350B4-F4E5-4899-98D7-679E1EA1F370}"/>
                    </a:ext>
                  </a:extLst>
                </p14:cNvPr>
                <p14:cNvContentPartPr/>
                <p14:nvPr/>
              </p14:nvContentPartPr>
              <p14:xfrm>
                <a:off x="2341245" y="5765520"/>
                <a:ext cx="119520" cy="1810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EB7350B4-F4E5-4899-98D7-679E1EA1F370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2332605" y="5756520"/>
                  <a:ext cx="1371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3CD1E82-7D63-4BC7-955A-72E40D58768B}"/>
                    </a:ext>
                  </a:extLst>
                </p14:cNvPr>
                <p14:cNvContentPartPr/>
                <p14:nvPr/>
              </p14:nvContentPartPr>
              <p14:xfrm>
                <a:off x="2389485" y="5745720"/>
                <a:ext cx="106200" cy="219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3CD1E82-7D63-4BC7-955A-72E40D58768B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2380485" y="5736720"/>
                  <a:ext cx="123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6BD4D8A-500C-48F2-AE89-7621661BA8DF}"/>
                    </a:ext>
                  </a:extLst>
                </p14:cNvPr>
                <p14:cNvContentPartPr/>
                <p14:nvPr/>
              </p14:nvContentPartPr>
              <p14:xfrm>
                <a:off x="2529525" y="5683440"/>
                <a:ext cx="102240" cy="79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6BD4D8A-500C-48F2-AE89-7621661BA8DF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2520525" y="5674440"/>
                  <a:ext cx="1198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9989EA3-1836-4CF1-A408-05E5A4EBE429}"/>
                    </a:ext>
                  </a:extLst>
                </p14:cNvPr>
                <p14:cNvContentPartPr/>
                <p14:nvPr/>
              </p14:nvContentPartPr>
              <p14:xfrm>
                <a:off x="2646525" y="5774520"/>
                <a:ext cx="171000" cy="19800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9989EA3-1836-4CF1-A408-05E5A4EBE429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2637525" y="5765520"/>
                  <a:ext cx="18864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B4980BE8-7AFE-4B30-B9A8-0DFAB664ED94}"/>
              </a:ext>
            </a:extLst>
          </p:cNvPr>
          <p:cNvGrpSpPr/>
          <p:nvPr/>
        </p:nvGrpSpPr>
        <p:grpSpPr>
          <a:xfrm>
            <a:off x="3066285" y="5822040"/>
            <a:ext cx="165960" cy="133560"/>
            <a:chOff x="3066285" y="5822040"/>
            <a:chExt cx="16596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9E3343FF-5CC8-452F-9460-DEEDB870130F}"/>
                    </a:ext>
                  </a:extLst>
                </p14:cNvPr>
                <p14:cNvContentPartPr/>
                <p14:nvPr/>
              </p14:nvContentPartPr>
              <p14:xfrm>
                <a:off x="3066285" y="5822040"/>
                <a:ext cx="141480" cy="158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9E3343FF-5CC8-452F-9460-DEEDB870130F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057285" y="5813400"/>
                  <a:ext cx="159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E5E1F58-09A9-4532-A49F-449DF52382A9}"/>
                    </a:ext>
                  </a:extLst>
                </p14:cNvPr>
                <p14:cNvContentPartPr/>
                <p14:nvPr/>
              </p14:nvContentPartPr>
              <p14:xfrm>
                <a:off x="3066645" y="5945520"/>
                <a:ext cx="165600" cy="100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E5E1F58-09A9-4532-A49F-449DF52382A9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058005" y="5936880"/>
                  <a:ext cx="18324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CABCEF28-B9D4-42C1-B293-76A3B5F71A0D}"/>
              </a:ext>
            </a:extLst>
          </p:cNvPr>
          <p:cNvGrpSpPr/>
          <p:nvPr/>
        </p:nvGrpSpPr>
        <p:grpSpPr>
          <a:xfrm>
            <a:off x="3465525" y="5646720"/>
            <a:ext cx="945360" cy="587880"/>
            <a:chOff x="3465525" y="5646720"/>
            <a:chExt cx="94536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31573033-EBCB-40EB-80E3-6487311656E8}"/>
                    </a:ext>
                  </a:extLst>
                </p14:cNvPr>
                <p14:cNvContentPartPr/>
                <p14:nvPr/>
              </p14:nvContentPartPr>
              <p14:xfrm>
                <a:off x="3465525" y="5748240"/>
                <a:ext cx="197640" cy="2174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31573033-EBCB-40EB-80E3-6487311656E8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3456885" y="5739600"/>
                  <a:ext cx="2152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3F8D2D40-0749-4A57-951E-98440DF51F02}"/>
                    </a:ext>
                  </a:extLst>
                </p14:cNvPr>
                <p14:cNvContentPartPr/>
                <p14:nvPr/>
              </p14:nvContentPartPr>
              <p14:xfrm>
                <a:off x="3677925" y="5763360"/>
                <a:ext cx="139320" cy="1735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3F8D2D40-0749-4A57-951E-98440DF51F02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3669285" y="5754720"/>
                  <a:ext cx="1569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0FC5730-ECC7-49A8-96BC-204F41343E51}"/>
                    </a:ext>
                  </a:extLst>
                </p14:cNvPr>
                <p14:cNvContentPartPr/>
                <p14:nvPr/>
              </p14:nvContentPartPr>
              <p14:xfrm>
                <a:off x="3731205" y="5724480"/>
                <a:ext cx="144720" cy="453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0FC5730-ECC7-49A8-96BC-204F41343E51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3722205" y="5715840"/>
                  <a:ext cx="162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57D3F910-F7BB-445D-AC06-8528AD7C8443}"/>
                    </a:ext>
                  </a:extLst>
                </p14:cNvPr>
                <p14:cNvContentPartPr/>
                <p14:nvPr/>
              </p14:nvContentPartPr>
              <p14:xfrm>
                <a:off x="3928845" y="5646720"/>
                <a:ext cx="131400" cy="864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57D3F910-F7BB-445D-AC06-8528AD7C8443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3919845" y="5637720"/>
                  <a:ext cx="149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55781F41-E417-4033-AF20-FC6134B4C964}"/>
                    </a:ext>
                  </a:extLst>
                </p14:cNvPr>
                <p14:cNvContentPartPr/>
                <p14:nvPr/>
              </p14:nvContentPartPr>
              <p14:xfrm>
                <a:off x="4101285" y="5708640"/>
                <a:ext cx="150480" cy="16956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55781F41-E417-4033-AF20-FC6134B4C96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4092285" y="5700000"/>
                  <a:ext cx="168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77B78DBE-4C50-45A8-9035-69027DECC15C}"/>
                    </a:ext>
                  </a:extLst>
                </p14:cNvPr>
                <p14:cNvContentPartPr/>
                <p14:nvPr/>
              </p14:nvContentPartPr>
              <p14:xfrm>
                <a:off x="3472725" y="5968200"/>
                <a:ext cx="764640" cy="1598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77B78DBE-4C50-45A8-9035-69027DECC15C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3464085" y="5959560"/>
                  <a:ext cx="782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B6E8AC8-DD2F-4DC8-B536-6375AF0A6A1F}"/>
                    </a:ext>
                  </a:extLst>
                </p14:cNvPr>
                <p14:cNvContentPartPr/>
                <p14:nvPr/>
              </p14:nvContentPartPr>
              <p14:xfrm>
                <a:off x="3580365" y="5992680"/>
                <a:ext cx="830520" cy="19224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B6E8AC8-DD2F-4DC8-B536-6375AF0A6A1F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3571365" y="5984040"/>
                  <a:ext cx="8481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8BE57342-BBFF-4437-BA41-2E82299CB053}"/>
                    </a:ext>
                  </a:extLst>
                </p14:cNvPr>
                <p14:cNvContentPartPr/>
                <p14:nvPr/>
              </p14:nvContentPartPr>
              <p14:xfrm>
                <a:off x="3720765" y="6076920"/>
                <a:ext cx="655920" cy="1576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8BE57342-BBFF-4437-BA41-2E82299CB05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3712125" y="6067920"/>
                  <a:ext cx="673560" cy="17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C5089E65-FBB8-48A0-A4A8-3D9C262364F7}"/>
              </a:ext>
            </a:extLst>
          </p:cNvPr>
          <p:cNvPicPr>
            <a:picLocks noChangeAspect="1"/>
          </p:cNvPicPr>
          <p:nvPr/>
        </p:nvPicPr>
        <p:blipFill>
          <a:blip r:embed="rId599"/>
          <a:stretch>
            <a:fillRect/>
          </a:stretch>
        </p:blipFill>
        <p:spPr>
          <a:xfrm>
            <a:off x="4860240" y="5726962"/>
            <a:ext cx="2644090" cy="1119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0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58A97D3-4E50-461B-B3B7-1CF8A5DD80DF}"/>
                  </a:ext>
                </a:extLst>
              </p14:cNvPr>
              <p14:cNvContentPartPr/>
              <p14:nvPr/>
            </p14:nvContentPartPr>
            <p14:xfrm>
              <a:off x="85845" y="3337826"/>
              <a:ext cx="11978640" cy="493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58A97D3-4E50-461B-B3B7-1CF8A5DD80DF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77205" y="3329186"/>
                <a:ext cx="11996280" cy="51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0" name="Group 369">
            <a:extLst>
              <a:ext uri="{FF2B5EF4-FFF2-40B4-BE49-F238E27FC236}">
                <a16:creationId xmlns:a16="http://schemas.microsoft.com/office/drawing/2014/main" id="{2FACC13B-40D6-46E1-9C03-0DADF008D9EB}"/>
              </a:ext>
            </a:extLst>
          </p:cNvPr>
          <p:cNvGrpSpPr/>
          <p:nvPr/>
        </p:nvGrpSpPr>
        <p:grpSpPr>
          <a:xfrm>
            <a:off x="5029725" y="3833614"/>
            <a:ext cx="1063080" cy="469800"/>
            <a:chOff x="5029725" y="3833614"/>
            <a:chExt cx="1063080" cy="46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47269C7-9672-48A0-954D-9930A4361621}"/>
                    </a:ext>
                  </a:extLst>
                </p14:cNvPr>
                <p14:cNvContentPartPr/>
                <p14:nvPr/>
              </p14:nvContentPartPr>
              <p14:xfrm>
                <a:off x="5126925" y="4128814"/>
                <a:ext cx="56880" cy="1497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47269C7-9672-48A0-954D-9930A4361621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118285" y="4120174"/>
                  <a:ext cx="74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49AE356-3B05-4B89-9EA0-9E5D0F51C236}"/>
                    </a:ext>
                  </a:extLst>
                </p14:cNvPr>
                <p14:cNvContentPartPr/>
                <p14:nvPr/>
              </p14:nvContentPartPr>
              <p14:xfrm>
                <a:off x="5029725" y="4087774"/>
                <a:ext cx="170640" cy="990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49AE356-3B05-4B89-9EA0-9E5D0F51C23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020725" y="4078774"/>
                  <a:ext cx="188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0C89C81-B74C-4A49-8C58-FAFB003D3A8A}"/>
                    </a:ext>
                  </a:extLst>
                </p14:cNvPr>
                <p14:cNvContentPartPr/>
                <p14:nvPr/>
              </p14:nvContentPartPr>
              <p14:xfrm>
                <a:off x="5092725" y="4221334"/>
                <a:ext cx="106560" cy="820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0C89C81-B74C-4A49-8C58-FAFB003D3A8A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083725" y="4212694"/>
                  <a:ext cx="124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D9ACFE4-DDB1-4556-BAC5-6ED4B26078C1}"/>
                    </a:ext>
                  </a:extLst>
                </p14:cNvPr>
                <p14:cNvContentPartPr/>
                <p14:nvPr/>
              </p14:nvContentPartPr>
              <p14:xfrm>
                <a:off x="5203965" y="4114054"/>
                <a:ext cx="96120" cy="101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D9ACFE4-DDB1-4556-BAC5-6ED4B26078C1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5195325" y="4105054"/>
                  <a:ext cx="1137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B39F3219-9497-4782-AE15-1D104931D6D2}"/>
                    </a:ext>
                  </a:extLst>
                </p14:cNvPr>
                <p14:cNvContentPartPr/>
                <p14:nvPr/>
              </p14:nvContentPartPr>
              <p14:xfrm>
                <a:off x="5323485" y="4085614"/>
                <a:ext cx="51840" cy="10944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B39F3219-9497-4782-AE15-1D104931D6D2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5314845" y="4076614"/>
                  <a:ext cx="694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10888DC-B5CD-43EE-9722-56C5C3B48EBB}"/>
                    </a:ext>
                  </a:extLst>
                </p14:cNvPr>
                <p14:cNvContentPartPr/>
                <p14:nvPr/>
              </p14:nvContentPartPr>
              <p14:xfrm>
                <a:off x="5380005" y="3977974"/>
                <a:ext cx="48240" cy="1584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10888DC-B5CD-43EE-9722-56C5C3B48EBB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5371365" y="3968974"/>
                  <a:ext cx="65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FBB1896-0258-464C-8748-CDAF73A17E66}"/>
                    </a:ext>
                  </a:extLst>
                </p14:cNvPr>
                <p14:cNvContentPartPr/>
                <p14:nvPr/>
              </p14:nvContentPartPr>
              <p14:xfrm>
                <a:off x="5362725" y="4085974"/>
                <a:ext cx="41400" cy="126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FBB1896-0258-464C-8748-CDAF73A17E66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5354085" y="4077334"/>
                  <a:ext cx="590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3742AA8-3B4D-4D2D-AFD6-C771CE802BA8}"/>
                    </a:ext>
                  </a:extLst>
                </p14:cNvPr>
                <p14:cNvContentPartPr/>
                <p14:nvPr/>
              </p14:nvContentPartPr>
              <p14:xfrm>
                <a:off x="5438685" y="4012534"/>
                <a:ext cx="75600" cy="1090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3742AA8-3B4D-4D2D-AFD6-C771CE802BA8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5430045" y="4003534"/>
                  <a:ext cx="93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9237C61-1A80-4852-AD57-7DECA94D0F75}"/>
                    </a:ext>
                  </a:extLst>
                </p14:cNvPr>
                <p14:cNvContentPartPr/>
                <p14:nvPr/>
              </p14:nvContentPartPr>
              <p14:xfrm>
                <a:off x="5555685" y="4011454"/>
                <a:ext cx="67680" cy="6912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9237C61-1A80-4852-AD57-7DECA94D0F75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5546685" y="4002454"/>
                  <a:ext cx="85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BEFD60D9-9912-4361-B998-388E4EB83577}"/>
                    </a:ext>
                  </a:extLst>
                </p14:cNvPr>
                <p14:cNvContentPartPr/>
                <p14:nvPr/>
              </p14:nvContentPartPr>
              <p14:xfrm>
                <a:off x="5641005" y="3833614"/>
                <a:ext cx="75960" cy="21924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BEFD60D9-9912-4361-B998-388E4EB83577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5632365" y="3824974"/>
                  <a:ext cx="936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C66A58E-A2F4-4619-9BA5-2A51603EA3BA}"/>
                    </a:ext>
                  </a:extLst>
                </p14:cNvPr>
                <p14:cNvContentPartPr/>
                <p14:nvPr/>
              </p14:nvContentPartPr>
              <p14:xfrm>
                <a:off x="5825325" y="3954214"/>
                <a:ext cx="81000" cy="1407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C66A58E-A2F4-4619-9BA5-2A51603EA3BA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5816325" y="3945574"/>
                  <a:ext cx="98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84EA7F27-2AEE-4CCB-9744-F28283B10C8F}"/>
                    </a:ext>
                  </a:extLst>
                </p14:cNvPr>
                <p14:cNvContentPartPr/>
                <p14:nvPr/>
              </p14:nvContentPartPr>
              <p14:xfrm>
                <a:off x="5938005" y="3944134"/>
                <a:ext cx="51480" cy="95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84EA7F27-2AEE-4CCB-9744-F28283B10C8F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929005" y="3935134"/>
                  <a:ext cx="69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7BC1F28-864F-400E-B40C-5EA2AB86DCBF}"/>
                    </a:ext>
                  </a:extLst>
                </p14:cNvPr>
                <p14:cNvContentPartPr/>
                <p14:nvPr/>
              </p14:nvContentPartPr>
              <p14:xfrm>
                <a:off x="6021165" y="3903094"/>
                <a:ext cx="71640" cy="2120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7BC1F28-864F-400E-B40C-5EA2AB86DCBF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6012165" y="3894094"/>
                  <a:ext cx="89280" cy="22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5E989330-3B87-4F54-B8AE-145211EAFE64}"/>
              </a:ext>
            </a:extLst>
          </p:cNvPr>
          <p:cNvGrpSpPr/>
          <p:nvPr/>
        </p:nvGrpSpPr>
        <p:grpSpPr>
          <a:xfrm>
            <a:off x="111405" y="4587454"/>
            <a:ext cx="8317080" cy="2218320"/>
            <a:chOff x="111405" y="4587454"/>
            <a:chExt cx="8317080" cy="22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231C5CE-7A9F-4DB8-A74B-0E523014D747}"/>
                    </a:ext>
                  </a:extLst>
                </p14:cNvPr>
                <p14:cNvContentPartPr/>
                <p14:nvPr/>
              </p14:nvContentPartPr>
              <p14:xfrm>
                <a:off x="7663845" y="5338706"/>
                <a:ext cx="9720" cy="30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231C5CE-7A9F-4DB8-A74B-0E523014D747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7654845" y="5330066"/>
                  <a:ext cx="27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12B8904-61DF-4F9F-BB03-5670D644D198}"/>
                    </a:ext>
                  </a:extLst>
                </p14:cNvPr>
                <p14:cNvContentPartPr/>
                <p14:nvPr/>
              </p14:nvContentPartPr>
              <p14:xfrm>
                <a:off x="7641165" y="5272106"/>
                <a:ext cx="31680" cy="68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12B8904-61DF-4F9F-BB03-5670D644D198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632525" y="5263106"/>
                  <a:ext cx="49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A9A69A0-41DB-4657-82FD-8FE6C07CEBEC}"/>
                    </a:ext>
                  </a:extLst>
                </p14:cNvPr>
                <p14:cNvContentPartPr/>
                <p14:nvPr/>
              </p14:nvContentPartPr>
              <p14:xfrm>
                <a:off x="7087845" y="4927946"/>
                <a:ext cx="12240" cy="1872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A9A69A0-41DB-4657-82FD-8FE6C07CEBEC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078845" y="4919306"/>
                  <a:ext cx="29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922E7C31-BA7C-4405-B48D-C207DC49B9EF}"/>
                    </a:ext>
                  </a:extLst>
                </p14:cNvPr>
                <p14:cNvContentPartPr/>
                <p14:nvPr/>
              </p14:nvContentPartPr>
              <p14:xfrm>
                <a:off x="7005405" y="5000666"/>
                <a:ext cx="200520" cy="19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922E7C31-BA7C-4405-B48D-C207DC49B9EF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6996765" y="4992026"/>
                  <a:ext cx="218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BA8283A-D6E3-450F-A589-190BDEF9A8C3}"/>
                    </a:ext>
                  </a:extLst>
                </p14:cNvPr>
                <p14:cNvContentPartPr/>
                <p14:nvPr/>
              </p14:nvContentPartPr>
              <p14:xfrm>
                <a:off x="2979885" y="4741174"/>
                <a:ext cx="119880" cy="174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BA8283A-D6E3-450F-A589-190BDEF9A8C3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2971245" y="4732174"/>
                  <a:ext cx="137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5CDECA1-2D1B-41FD-AE30-D9033437445B}"/>
                    </a:ext>
                  </a:extLst>
                </p14:cNvPr>
                <p14:cNvContentPartPr/>
                <p14:nvPr/>
              </p14:nvContentPartPr>
              <p14:xfrm>
                <a:off x="3135045" y="4775014"/>
                <a:ext cx="44280" cy="98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5CDECA1-2D1B-41FD-AE30-D9033437445B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3126045" y="4766374"/>
                  <a:ext cx="61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34887AD-1CEF-4EBD-AC70-6B27B190F4D7}"/>
                    </a:ext>
                  </a:extLst>
                </p14:cNvPr>
                <p14:cNvContentPartPr/>
                <p14:nvPr/>
              </p14:nvContentPartPr>
              <p14:xfrm>
                <a:off x="3240885" y="4853854"/>
                <a:ext cx="6480" cy="57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34887AD-1CEF-4EBD-AC70-6B27B190F4D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3231885" y="4845214"/>
                  <a:ext cx="241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14A6966-3B09-46B5-BA1B-9EA12351FAA7}"/>
                    </a:ext>
                  </a:extLst>
                </p14:cNvPr>
                <p14:cNvContentPartPr/>
                <p14:nvPr/>
              </p14:nvContentPartPr>
              <p14:xfrm>
                <a:off x="3342045" y="4709494"/>
                <a:ext cx="48960" cy="123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14A6966-3B09-46B5-BA1B-9EA12351FAA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3333045" y="4700494"/>
                  <a:ext cx="66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DB5FCE0-574B-4307-ABEA-6815913530A0}"/>
                    </a:ext>
                  </a:extLst>
                </p14:cNvPr>
                <p14:cNvContentPartPr/>
                <p14:nvPr/>
              </p14:nvContentPartPr>
              <p14:xfrm>
                <a:off x="3324045" y="4643254"/>
                <a:ext cx="317880" cy="185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DB5FCE0-574B-4307-ABEA-6815913530A0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3315045" y="4634614"/>
                  <a:ext cx="3355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68B1481-1267-43ED-A8F8-726285931D80}"/>
                    </a:ext>
                  </a:extLst>
                </p14:cNvPr>
                <p14:cNvContentPartPr/>
                <p14:nvPr/>
              </p14:nvContentPartPr>
              <p14:xfrm>
                <a:off x="3709965" y="4719214"/>
                <a:ext cx="284760" cy="64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68B1481-1267-43ED-A8F8-726285931D8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3701325" y="4710214"/>
                  <a:ext cx="3024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384F126-3F7A-4F2A-95E7-30749C612343}"/>
                    </a:ext>
                  </a:extLst>
                </p14:cNvPr>
                <p14:cNvContentPartPr/>
                <p14:nvPr/>
              </p14:nvContentPartPr>
              <p14:xfrm>
                <a:off x="3959805" y="4587454"/>
                <a:ext cx="265680" cy="200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384F126-3F7A-4F2A-95E7-30749C612343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3951165" y="4578454"/>
                  <a:ext cx="283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13904A5-CE5C-4B26-8A0C-D7D8D7CE2357}"/>
                    </a:ext>
                  </a:extLst>
                </p14:cNvPr>
                <p14:cNvContentPartPr/>
                <p14:nvPr/>
              </p14:nvContentPartPr>
              <p14:xfrm>
                <a:off x="4245645" y="4755934"/>
                <a:ext cx="7200" cy="15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13904A5-CE5C-4B26-8A0C-D7D8D7CE2357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4237005" y="4746934"/>
                  <a:ext cx="248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ABB0E15-1552-4E35-9DCE-EEF29CB915F0}"/>
                    </a:ext>
                  </a:extLst>
                </p14:cNvPr>
                <p14:cNvContentPartPr/>
                <p14:nvPr/>
              </p14:nvContentPartPr>
              <p14:xfrm>
                <a:off x="4240965" y="4760254"/>
                <a:ext cx="28800" cy="33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ABB0E15-1552-4E35-9DCE-EEF29CB915F0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231965" y="4751254"/>
                  <a:ext cx="464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735DA17F-4FA5-4C26-8496-FDEBD4D5B242}"/>
                    </a:ext>
                  </a:extLst>
                </p14:cNvPr>
                <p14:cNvContentPartPr/>
                <p14:nvPr/>
              </p14:nvContentPartPr>
              <p14:xfrm>
                <a:off x="111405" y="5622814"/>
                <a:ext cx="105120" cy="1476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735DA17F-4FA5-4C26-8496-FDEBD4D5B242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102405" y="5614174"/>
                  <a:ext cx="122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125F90C-3883-4CD2-AC80-1030E84C7145}"/>
                    </a:ext>
                  </a:extLst>
                </p14:cNvPr>
                <p14:cNvContentPartPr/>
                <p14:nvPr/>
              </p14:nvContentPartPr>
              <p14:xfrm>
                <a:off x="264045" y="5605894"/>
                <a:ext cx="33120" cy="723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125F90C-3883-4CD2-AC80-1030E84C7145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55045" y="5597254"/>
                  <a:ext cx="50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AD6F81A8-538B-42BC-84E3-6A2D5A0AD25B}"/>
                    </a:ext>
                  </a:extLst>
                </p14:cNvPr>
                <p14:cNvContentPartPr/>
                <p14:nvPr/>
              </p14:nvContentPartPr>
              <p14:xfrm>
                <a:off x="321285" y="5545774"/>
                <a:ext cx="24120" cy="7236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AD6F81A8-538B-42BC-84E3-6A2D5A0AD25B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312645" y="5536774"/>
                  <a:ext cx="41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9625A97-6BCC-494F-8348-8917CB16419A}"/>
                    </a:ext>
                  </a:extLst>
                </p14:cNvPr>
                <p14:cNvContentPartPr/>
                <p14:nvPr/>
              </p14:nvContentPartPr>
              <p14:xfrm>
                <a:off x="379965" y="5444974"/>
                <a:ext cx="133920" cy="11736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9625A97-6BCC-494F-8348-8917CB16419A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371325" y="5435974"/>
                  <a:ext cx="1515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2470A913-40F5-4554-85BB-046B92DCB95A}"/>
                    </a:ext>
                  </a:extLst>
                </p14:cNvPr>
                <p14:cNvContentPartPr/>
                <p14:nvPr/>
              </p14:nvContentPartPr>
              <p14:xfrm>
                <a:off x="509925" y="5198734"/>
                <a:ext cx="163440" cy="2649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2470A913-40F5-4554-85BB-046B92DCB95A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01285" y="5189734"/>
                  <a:ext cx="181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FF4888F-A7E9-4049-8602-69EAF87B45DF}"/>
                    </a:ext>
                  </a:extLst>
                </p14:cNvPr>
                <p14:cNvContentPartPr/>
                <p14:nvPr/>
              </p14:nvContentPartPr>
              <p14:xfrm>
                <a:off x="704685" y="5128894"/>
                <a:ext cx="157680" cy="12132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FF4888F-A7E9-4049-8602-69EAF87B45DF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695685" y="5120254"/>
                  <a:ext cx="175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F25B11A-D3D8-420E-96F4-91080382CB36}"/>
                    </a:ext>
                  </a:extLst>
                </p14:cNvPr>
                <p14:cNvContentPartPr/>
                <p14:nvPr/>
              </p14:nvContentPartPr>
              <p14:xfrm>
                <a:off x="900525" y="5102614"/>
                <a:ext cx="28440" cy="85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F25B11A-D3D8-420E-96F4-91080382CB36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891525" y="5093974"/>
                  <a:ext cx="460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AB6F8B1B-9B90-4680-B240-A19173EC2FE5}"/>
                    </a:ext>
                  </a:extLst>
                </p14:cNvPr>
                <p14:cNvContentPartPr/>
                <p14:nvPr/>
              </p14:nvContentPartPr>
              <p14:xfrm>
                <a:off x="934005" y="4937734"/>
                <a:ext cx="82440" cy="18792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AB6F8B1B-9B90-4680-B240-A19173EC2FE5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25365" y="4929094"/>
                  <a:ext cx="100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E3310E0-D9E0-4F68-AF1C-9B28EB378E2B}"/>
                    </a:ext>
                  </a:extLst>
                </p14:cNvPr>
                <p14:cNvContentPartPr/>
                <p14:nvPr/>
              </p14:nvContentPartPr>
              <p14:xfrm>
                <a:off x="1033725" y="4993534"/>
                <a:ext cx="106560" cy="1483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E3310E0-D9E0-4F68-AF1C-9B28EB378E2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24725" y="4984534"/>
                  <a:ext cx="1242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68BB487-F6B3-4C98-BCE7-09E4162EEA87}"/>
                    </a:ext>
                  </a:extLst>
                </p14:cNvPr>
                <p14:cNvContentPartPr/>
                <p14:nvPr/>
              </p14:nvContentPartPr>
              <p14:xfrm>
                <a:off x="184125" y="5915854"/>
                <a:ext cx="93240" cy="1429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68BB487-F6B3-4C98-BCE7-09E4162EEA87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75125" y="5906854"/>
                  <a:ext cx="110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A835791-888D-4E54-890F-51BB970CBDD2}"/>
                    </a:ext>
                  </a:extLst>
                </p14:cNvPr>
                <p14:cNvContentPartPr/>
                <p14:nvPr/>
              </p14:nvContentPartPr>
              <p14:xfrm>
                <a:off x="181965" y="5850694"/>
                <a:ext cx="235800" cy="1864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A835791-888D-4E54-890F-51BB970CBDD2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172965" y="5841694"/>
                  <a:ext cx="253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740F77D7-7711-4283-B6C7-A1E4014B4DC4}"/>
                    </a:ext>
                  </a:extLst>
                </p14:cNvPr>
                <p14:cNvContentPartPr/>
                <p14:nvPr/>
              </p14:nvContentPartPr>
              <p14:xfrm>
                <a:off x="418125" y="5720014"/>
                <a:ext cx="120960" cy="114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740F77D7-7711-4283-B6C7-A1E4014B4DC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409125" y="5711374"/>
                  <a:ext cx="138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ECBEA8C8-7326-4AB8-AE84-E9445C029B62}"/>
                    </a:ext>
                  </a:extLst>
                </p14:cNvPr>
                <p14:cNvContentPartPr/>
                <p14:nvPr/>
              </p14:nvContentPartPr>
              <p14:xfrm>
                <a:off x="525405" y="5646214"/>
                <a:ext cx="84960" cy="1504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ECBEA8C8-7326-4AB8-AE84-E9445C029B62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516405" y="5637574"/>
                  <a:ext cx="102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A310E9D-9DB4-4146-A5FC-FDDCB06938BE}"/>
                    </a:ext>
                  </a:extLst>
                </p14:cNvPr>
                <p14:cNvContentPartPr/>
                <p14:nvPr/>
              </p14:nvContentPartPr>
              <p14:xfrm>
                <a:off x="530085" y="5625334"/>
                <a:ext cx="53640" cy="828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A310E9D-9DB4-4146-A5FC-FDDCB06938BE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521445" y="5616334"/>
                  <a:ext cx="71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BE506DB2-4E62-48EA-874A-2D186028CEE7}"/>
                    </a:ext>
                  </a:extLst>
                </p14:cNvPr>
                <p14:cNvContentPartPr/>
                <p14:nvPr/>
              </p14:nvContentPartPr>
              <p14:xfrm>
                <a:off x="742845" y="5528494"/>
                <a:ext cx="38160" cy="615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BE506DB2-4E62-48EA-874A-2D186028CEE7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34205" y="5519494"/>
                  <a:ext cx="558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56E8303E-A42C-446F-B46E-34D3B4FCE172}"/>
                    </a:ext>
                  </a:extLst>
                </p14:cNvPr>
                <p14:cNvContentPartPr/>
                <p14:nvPr/>
              </p14:nvContentPartPr>
              <p14:xfrm>
                <a:off x="719805" y="5473414"/>
                <a:ext cx="19080" cy="126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56E8303E-A42C-446F-B46E-34D3B4FCE172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710805" y="5464774"/>
                  <a:ext cx="3672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5D879AE-8877-48A8-9277-5CA372F96F9B}"/>
                    </a:ext>
                  </a:extLst>
                </p14:cNvPr>
                <p14:cNvContentPartPr/>
                <p14:nvPr/>
              </p14:nvContentPartPr>
              <p14:xfrm>
                <a:off x="819525" y="5398534"/>
                <a:ext cx="91080" cy="1728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5D879AE-8877-48A8-9277-5CA372F96F9B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810525" y="5389894"/>
                  <a:ext cx="108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0AEE53E5-BA3F-4766-9FD0-4E2335FEE923}"/>
                    </a:ext>
                  </a:extLst>
                </p14:cNvPr>
                <p14:cNvContentPartPr/>
                <p14:nvPr/>
              </p14:nvContentPartPr>
              <p14:xfrm>
                <a:off x="971805" y="5345254"/>
                <a:ext cx="134640" cy="3063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0AEE53E5-BA3F-4766-9FD0-4E2335FEE923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962805" y="5336254"/>
                  <a:ext cx="15228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29ADE3C-D468-4D8A-9956-97386F79C3A6}"/>
                    </a:ext>
                  </a:extLst>
                </p14:cNvPr>
                <p14:cNvContentPartPr/>
                <p14:nvPr/>
              </p14:nvContentPartPr>
              <p14:xfrm>
                <a:off x="1014285" y="5609854"/>
                <a:ext cx="116280" cy="622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29ADE3C-D468-4D8A-9956-97386F79C3A6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1005285" y="5600854"/>
                  <a:ext cx="133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6AEF717-6053-4B6D-9288-83528A2D3A91}"/>
                    </a:ext>
                  </a:extLst>
                </p14:cNvPr>
                <p14:cNvContentPartPr/>
                <p14:nvPr/>
              </p14:nvContentPartPr>
              <p14:xfrm>
                <a:off x="2117325" y="6125734"/>
                <a:ext cx="7200" cy="2059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6AEF717-6053-4B6D-9288-83528A2D3A91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2108685" y="6116734"/>
                  <a:ext cx="24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4D18A38F-42EF-458B-B963-53D748795DA5}"/>
                    </a:ext>
                  </a:extLst>
                </p14:cNvPr>
                <p14:cNvContentPartPr/>
                <p14:nvPr/>
              </p14:nvContentPartPr>
              <p14:xfrm>
                <a:off x="2066925" y="6110974"/>
                <a:ext cx="124560" cy="914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4D18A38F-42EF-458B-B963-53D748795DA5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2057925" y="6101974"/>
                  <a:ext cx="1422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7E0A7936-D016-402E-BD6B-804CA236EEE6}"/>
                    </a:ext>
                  </a:extLst>
                </p14:cNvPr>
                <p14:cNvContentPartPr/>
                <p14:nvPr/>
              </p14:nvContentPartPr>
              <p14:xfrm>
                <a:off x="1761645" y="6553054"/>
                <a:ext cx="83160" cy="2185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7E0A7936-D016-402E-BD6B-804CA236EEE6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1752645" y="6544054"/>
                  <a:ext cx="100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BD5E331-63CB-4E19-BF42-C12FEE131DB1}"/>
                    </a:ext>
                  </a:extLst>
                </p14:cNvPr>
                <p14:cNvContentPartPr/>
                <p14:nvPr/>
              </p14:nvContentPartPr>
              <p14:xfrm>
                <a:off x="1818165" y="6625774"/>
                <a:ext cx="56520" cy="828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BD5E331-63CB-4E19-BF42-C12FEE131DB1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1809165" y="6616774"/>
                  <a:ext cx="74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B5DDCB91-C3DD-427D-AECB-A18E47507C52}"/>
                    </a:ext>
                  </a:extLst>
                </p14:cNvPr>
                <p14:cNvContentPartPr/>
                <p14:nvPr/>
              </p14:nvContentPartPr>
              <p14:xfrm>
                <a:off x="1907805" y="6613894"/>
                <a:ext cx="47160" cy="6948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B5DDCB91-C3DD-427D-AECB-A18E47507C52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1898805" y="6604894"/>
                  <a:ext cx="64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4B9C3FD-6805-4935-8013-8D84DBBAC43C}"/>
                    </a:ext>
                  </a:extLst>
                </p14:cNvPr>
                <p14:cNvContentPartPr/>
                <p14:nvPr/>
              </p14:nvContentPartPr>
              <p14:xfrm>
                <a:off x="1974045" y="6555574"/>
                <a:ext cx="54360" cy="968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4B9C3FD-6805-4935-8013-8D84DBBAC43C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1965405" y="6546574"/>
                  <a:ext cx="720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FF4D59C-3782-407D-93C2-940B0A087FCC}"/>
                    </a:ext>
                  </a:extLst>
                </p14:cNvPr>
                <p14:cNvContentPartPr/>
                <p14:nvPr/>
              </p14:nvContentPartPr>
              <p14:xfrm>
                <a:off x="2030565" y="6434614"/>
                <a:ext cx="64800" cy="1764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FF4D59C-3782-407D-93C2-940B0A087FCC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2021925" y="6425614"/>
                  <a:ext cx="82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24B9FF2A-4E45-49F5-B58A-8EB7C0778CD0}"/>
                    </a:ext>
                  </a:extLst>
                </p14:cNvPr>
                <p14:cNvContentPartPr/>
                <p14:nvPr/>
              </p14:nvContentPartPr>
              <p14:xfrm>
                <a:off x="2227125" y="6401134"/>
                <a:ext cx="83880" cy="171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24B9FF2A-4E45-49F5-B58A-8EB7C0778CD0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2218485" y="6392134"/>
                  <a:ext cx="101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9D4526F3-E1DE-4262-9E28-C95CFFE13F08}"/>
                    </a:ext>
                  </a:extLst>
                </p14:cNvPr>
                <p14:cNvContentPartPr/>
                <p14:nvPr/>
              </p14:nvContentPartPr>
              <p14:xfrm>
                <a:off x="2329005" y="6441094"/>
                <a:ext cx="57240" cy="8676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9D4526F3-E1DE-4262-9E28-C95CFFE13F08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2320365" y="6432454"/>
                  <a:ext cx="74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AB9D3EB-E65D-46B0-A781-B3A6414B255C}"/>
                    </a:ext>
                  </a:extLst>
                </p14:cNvPr>
                <p14:cNvContentPartPr/>
                <p14:nvPr/>
              </p14:nvContentPartPr>
              <p14:xfrm>
                <a:off x="2375445" y="6400054"/>
                <a:ext cx="64800" cy="763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AB9D3EB-E65D-46B0-A781-B3A6414B255C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2366445" y="6391414"/>
                  <a:ext cx="82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4CC6D3CD-F2B0-449D-BADD-B1E5F0AE5EC5}"/>
                    </a:ext>
                  </a:extLst>
                </p14:cNvPr>
                <p14:cNvContentPartPr/>
                <p14:nvPr/>
              </p14:nvContentPartPr>
              <p14:xfrm>
                <a:off x="2466885" y="6312214"/>
                <a:ext cx="73800" cy="159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4CC6D3CD-F2B0-449D-BADD-B1E5F0AE5EC5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2457885" y="6303574"/>
                  <a:ext cx="91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44737F23-5C65-402D-B2C1-A2A1CF74C405}"/>
                    </a:ext>
                  </a:extLst>
                </p14:cNvPr>
                <p14:cNvContentPartPr/>
                <p14:nvPr/>
              </p14:nvContentPartPr>
              <p14:xfrm>
                <a:off x="2399565" y="6616054"/>
                <a:ext cx="75240" cy="1454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44737F23-5C65-402D-B2C1-A2A1CF74C405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2390565" y="6607054"/>
                  <a:ext cx="92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5316B016-48BA-4314-AB9C-2173399C030D}"/>
                    </a:ext>
                  </a:extLst>
                </p14:cNvPr>
                <p14:cNvContentPartPr/>
                <p14:nvPr/>
              </p14:nvContentPartPr>
              <p14:xfrm>
                <a:off x="2363565" y="6591934"/>
                <a:ext cx="255960" cy="1332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5316B016-48BA-4314-AB9C-2173399C030D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2354565" y="6582934"/>
                  <a:ext cx="273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E6B15EC3-13AE-4835-97C2-C7D32536E821}"/>
                    </a:ext>
                  </a:extLst>
                </p14:cNvPr>
                <p14:cNvContentPartPr/>
                <p14:nvPr/>
              </p14:nvContentPartPr>
              <p14:xfrm>
                <a:off x="2590725" y="6559894"/>
                <a:ext cx="23040" cy="57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E6B15EC3-13AE-4835-97C2-C7D32536E821}"/>
                    </a:ext>
                  </a:extLst>
                </p:cNvPr>
                <p:cNvPicPr/>
                <p:nvPr/>
              </p:nvPicPr>
              <p:blipFill>
                <a:blip r:embed="rId719"/>
                <a:stretch>
                  <a:fillRect/>
                </a:stretch>
              </p:blipFill>
              <p:spPr>
                <a:xfrm>
                  <a:off x="2581725" y="6551254"/>
                  <a:ext cx="406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738B620-FCAB-4DA9-A5CE-B42B42A64068}"/>
                    </a:ext>
                  </a:extLst>
                </p14:cNvPr>
                <p14:cNvContentPartPr/>
                <p14:nvPr/>
              </p14:nvContentPartPr>
              <p14:xfrm>
                <a:off x="2683965" y="6518134"/>
                <a:ext cx="90720" cy="1504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738B620-FCAB-4DA9-A5CE-B42B42A64068}"/>
                    </a:ext>
                  </a:extLst>
                </p:cNvPr>
                <p:cNvPicPr/>
                <p:nvPr/>
              </p:nvPicPr>
              <p:blipFill>
                <a:blip r:embed="rId721"/>
                <a:stretch>
                  <a:fillRect/>
                </a:stretch>
              </p:blipFill>
              <p:spPr>
                <a:xfrm>
                  <a:off x="2674965" y="6509134"/>
                  <a:ext cx="108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84F89B8-3135-4B4B-9581-89D62EE19317}"/>
                    </a:ext>
                  </a:extLst>
                </p14:cNvPr>
                <p14:cNvContentPartPr/>
                <p14:nvPr/>
              </p14:nvContentPartPr>
              <p14:xfrm>
                <a:off x="2622405" y="6595534"/>
                <a:ext cx="34920" cy="576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84F89B8-3135-4B4B-9581-89D62EE19317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2613765" y="6586894"/>
                  <a:ext cx="52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D66B9C70-2836-41E3-B0CB-B65410FE423C}"/>
                    </a:ext>
                  </a:extLst>
                </p14:cNvPr>
                <p14:cNvContentPartPr/>
                <p14:nvPr/>
              </p14:nvContentPartPr>
              <p14:xfrm>
                <a:off x="3861885" y="6344614"/>
                <a:ext cx="13680" cy="1728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D66B9C70-2836-41E3-B0CB-B65410FE423C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852885" y="6335974"/>
                  <a:ext cx="31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6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4BF18F6A-6A79-46FF-BA33-D333A4AF075F}"/>
                    </a:ext>
                  </a:extLst>
                </p14:cNvPr>
                <p14:cNvContentPartPr/>
                <p14:nvPr/>
              </p14:nvContentPartPr>
              <p14:xfrm>
                <a:off x="3780165" y="6326254"/>
                <a:ext cx="186120" cy="11736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4BF18F6A-6A79-46FF-BA33-D333A4AF075F}"/>
                    </a:ext>
                  </a:extLst>
                </p:cNvPr>
                <p:cNvPicPr/>
                <p:nvPr/>
              </p:nvPicPr>
              <p:blipFill>
                <a:blip r:embed="rId727"/>
                <a:stretch>
                  <a:fillRect/>
                </a:stretch>
              </p:blipFill>
              <p:spPr>
                <a:xfrm>
                  <a:off x="3771165" y="6317614"/>
                  <a:ext cx="2037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8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9EF93F60-6A02-46E6-BC45-0E2A974FE275}"/>
                    </a:ext>
                  </a:extLst>
                </p14:cNvPr>
                <p14:cNvContentPartPr/>
                <p14:nvPr/>
              </p14:nvContentPartPr>
              <p14:xfrm>
                <a:off x="3590805" y="6627934"/>
                <a:ext cx="76320" cy="1778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9EF93F60-6A02-46E6-BC45-0E2A974FE275}"/>
                    </a:ext>
                  </a:extLst>
                </p:cNvPr>
                <p:cNvPicPr/>
                <p:nvPr/>
              </p:nvPicPr>
              <p:blipFill>
                <a:blip r:embed="rId729"/>
                <a:stretch>
                  <a:fillRect/>
                </a:stretch>
              </p:blipFill>
              <p:spPr>
                <a:xfrm>
                  <a:off x="3581805" y="6619294"/>
                  <a:ext cx="93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0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071462C5-1380-4AA7-ACE6-597F914EEDB0}"/>
                    </a:ext>
                  </a:extLst>
                </p14:cNvPr>
                <p14:cNvContentPartPr/>
                <p14:nvPr/>
              </p14:nvContentPartPr>
              <p14:xfrm>
                <a:off x="3564525" y="6733414"/>
                <a:ext cx="72000" cy="3960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071462C5-1380-4AA7-ACE6-597F914EEDB0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3555885" y="6724414"/>
                  <a:ext cx="896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BDB79AFA-7987-4F02-9F23-D0DA19E27A51}"/>
                    </a:ext>
                  </a:extLst>
                </p14:cNvPr>
                <p14:cNvContentPartPr/>
                <p14:nvPr/>
              </p14:nvContentPartPr>
              <p14:xfrm>
                <a:off x="3662445" y="6675814"/>
                <a:ext cx="76320" cy="831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BDB79AFA-7987-4F02-9F23-D0DA19E27A51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653805" y="6666814"/>
                  <a:ext cx="939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15C78117-70DE-4373-BBEA-1A39F4B274E5}"/>
                    </a:ext>
                  </a:extLst>
                </p14:cNvPr>
                <p14:cNvContentPartPr/>
                <p14:nvPr/>
              </p14:nvContentPartPr>
              <p14:xfrm>
                <a:off x="3746685" y="6687694"/>
                <a:ext cx="77400" cy="597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15C78117-70DE-4373-BBEA-1A39F4B274E5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3737685" y="6678694"/>
                  <a:ext cx="95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618B17B2-4F99-4DC3-92DE-AC038F65F868}"/>
                    </a:ext>
                  </a:extLst>
                </p14:cNvPr>
                <p14:cNvContentPartPr/>
                <p14:nvPr/>
              </p14:nvContentPartPr>
              <p14:xfrm>
                <a:off x="3842085" y="6550174"/>
                <a:ext cx="204480" cy="1623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618B17B2-4F99-4DC3-92DE-AC038F65F868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833085" y="6541534"/>
                  <a:ext cx="222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68E47BA-AF85-409F-9EE3-E254F32F1831}"/>
                    </a:ext>
                  </a:extLst>
                </p14:cNvPr>
                <p14:cNvContentPartPr/>
                <p14:nvPr/>
              </p14:nvContentPartPr>
              <p14:xfrm>
                <a:off x="4135485" y="6485734"/>
                <a:ext cx="67680" cy="14148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68E47BA-AF85-409F-9EE3-E254F32F1831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4126485" y="6477094"/>
                  <a:ext cx="853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5095F9A0-9574-4887-A59E-9E1B165CE6BD}"/>
                    </a:ext>
                  </a:extLst>
                </p14:cNvPr>
                <p14:cNvContentPartPr/>
                <p14:nvPr/>
              </p14:nvContentPartPr>
              <p14:xfrm>
                <a:off x="4132245" y="6481414"/>
                <a:ext cx="173880" cy="1015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5095F9A0-9574-4887-A59E-9E1B165CE6BD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4123245" y="6472774"/>
                  <a:ext cx="1915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2583D704-F374-4085-B8B4-84659AFF255F}"/>
                    </a:ext>
                  </a:extLst>
                </p14:cNvPr>
                <p14:cNvContentPartPr/>
                <p14:nvPr/>
              </p14:nvContentPartPr>
              <p14:xfrm>
                <a:off x="4330245" y="6381334"/>
                <a:ext cx="129600" cy="1198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2583D704-F374-4085-B8B4-84659AFF255F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4321245" y="6372694"/>
                  <a:ext cx="147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6C348D2E-15E1-4A98-9F7F-524F17955EEF}"/>
                    </a:ext>
                  </a:extLst>
                </p14:cNvPr>
                <p14:cNvContentPartPr/>
                <p14:nvPr/>
              </p14:nvContentPartPr>
              <p14:xfrm>
                <a:off x="4482165" y="6297094"/>
                <a:ext cx="64800" cy="1825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6C348D2E-15E1-4A98-9F7F-524F17955EEF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4473525" y="6288454"/>
                  <a:ext cx="824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26B1BA7C-1166-454F-8794-693E994501D5}"/>
                    </a:ext>
                  </a:extLst>
                </p14:cNvPr>
                <p14:cNvContentPartPr/>
                <p14:nvPr/>
              </p14:nvContentPartPr>
              <p14:xfrm>
                <a:off x="157125" y="4751974"/>
                <a:ext cx="8271360" cy="18928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26B1BA7C-1166-454F-8794-693E994501D5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48125" y="4743334"/>
                  <a:ext cx="8289000" cy="191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28464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973E-F4C4-44BA-B0E5-569E6362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62211" cy="679904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What happens to that food energy?  Bar Charts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08A202-EF7A-447C-A2F0-637191211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5470"/>
            <a:ext cx="4677428" cy="23625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6C1C19-26D3-46C7-AEA5-A31FC3860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307" y="2666415"/>
            <a:ext cx="6039693" cy="419158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98EC7-E3CA-11D2-A1C7-C727C6DBE605}"/>
              </a:ext>
            </a:extLst>
          </p:cNvPr>
          <p:cNvGrpSpPr/>
          <p:nvPr/>
        </p:nvGrpSpPr>
        <p:grpSpPr>
          <a:xfrm>
            <a:off x="154357" y="702097"/>
            <a:ext cx="1773720" cy="1213920"/>
            <a:chOff x="154357" y="702097"/>
            <a:chExt cx="1773720" cy="12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A9FF012-827B-E526-C2D1-C1A1F27BD9A3}"/>
                    </a:ext>
                  </a:extLst>
                </p14:cNvPr>
                <p14:cNvContentPartPr/>
                <p14:nvPr/>
              </p14:nvContentPartPr>
              <p14:xfrm>
                <a:off x="154357" y="750337"/>
                <a:ext cx="61200" cy="939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A9FF012-827B-E526-C2D1-C1A1F27BD9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5717" y="741697"/>
                  <a:ext cx="78840" cy="9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8CDF857-8F0F-CA18-EB3A-E4102436D0E6}"/>
                    </a:ext>
                  </a:extLst>
                </p14:cNvPr>
                <p14:cNvContentPartPr/>
                <p14:nvPr/>
              </p14:nvContentPartPr>
              <p14:xfrm>
                <a:off x="189997" y="1583737"/>
                <a:ext cx="14760" cy="234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8CDF857-8F0F-CA18-EB3A-E4102436D0E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0997" y="1574737"/>
                  <a:ext cx="3240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ABCC7B8-F613-E64D-8C8D-6CEF86AED73E}"/>
                    </a:ext>
                  </a:extLst>
                </p14:cNvPr>
                <p14:cNvContentPartPr/>
                <p14:nvPr/>
              </p14:nvContentPartPr>
              <p14:xfrm>
                <a:off x="168757" y="1759057"/>
                <a:ext cx="1759320" cy="48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ABCC7B8-F613-E64D-8C8D-6CEF86AED7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9757" y="1750057"/>
                  <a:ext cx="17769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645413E-3436-6D2B-3175-D4879098FFE5}"/>
                    </a:ext>
                  </a:extLst>
                </p14:cNvPr>
                <p14:cNvContentPartPr/>
                <p14:nvPr/>
              </p14:nvContentPartPr>
              <p14:xfrm>
                <a:off x="404917" y="1686697"/>
                <a:ext cx="35280" cy="229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645413E-3436-6D2B-3175-D4879098FFE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96277" y="1677697"/>
                  <a:ext cx="529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A4FCCD9-E5C9-9E06-382B-E407CD0016F5}"/>
                    </a:ext>
                  </a:extLst>
                </p14:cNvPr>
                <p14:cNvContentPartPr/>
                <p14:nvPr/>
              </p14:nvContentPartPr>
              <p14:xfrm>
                <a:off x="333997" y="702097"/>
                <a:ext cx="234720" cy="875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A4FCCD9-E5C9-9E06-382B-E407CD0016F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25357" y="693097"/>
                  <a:ext cx="252360" cy="8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BEB9B41-FEF7-A47E-962D-E0BC688D28CD}"/>
                    </a:ext>
                  </a:extLst>
                </p14:cNvPr>
                <p14:cNvContentPartPr/>
                <p14:nvPr/>
              </p14:nvContentPartPr>
              <p14:xfrm>
                <a:off x="352357" y="949777"/>
                <a:ext cx="190080" cy="17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BEB9B41-FEF7-A47E-962D-E0BC688D28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3717" y="941137"/>
                  <a:ext cx="207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B01BFF-C4E2-83BE-F25A-A9BE52CAA7ED}"/>
                    </a:ext>
                  </a:extLst>
                </p14:cNvPr>
                <p14:cNvContentPartPr/>
                <p14:nvPr/>
              </p14:nvContentPartPr>
              <p14:xfrm>
                <a:off x="372517" y="1143097"/>
                <a:ext cx="183240" cy="230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B01BFF-C4E2-83BE-F25A-A9BE52CAA7E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63877" y="1134097"/>
                  <a:ext cx="200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5BD13A4-870A-BBF3-16E3-94534DD6AC81}"/>
                    </a:ext>
                  </a:extLst>
                </p14:cNvPr>
                <p14:cNvContentPartPr/>
                <p14:nvPr/>
              </p14:nvContentPartPr>
              <p14:xfrm>
                <a:off x="381877" y="1358377"/>
                <a:ext cx="131400" cy="12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5BD13A4-870A-BBF3-16E3-94534DD6AC8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2877" y="1349737"/>
                  <a:ext cx="14904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DD9F6B4-916E-784A-2208-584B560FB7E6}"/>
              </a:ext>
            </a:extLst>
          </p:cNvPr>
          <p:cNvGrpSpPr/>
          <p:nvPr/>
        </p:nvGrpSpPr>
        <p:grpSpPr>
          <a:xfrm>
            <a:off x="1973437" y="633337"/>
            <a:ext cx="813960" cy="734400"/>
            <a:chOff x="1973437" y="633337"/>
            <a:chExt cx="813960" cy="73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A7E6A07-093B-CBCB-677A-6EE30C29299E}"/>
                    </a:ext>
                  </a:extLst>
                </p14:cNvPr>
                <p14:cNvContentPartPr/>
                <p14:nvPr/>
              </p14:nvContentPartPr>
              <p14:xfrm>
                <a:off x="2131477" y="887137"/>
                <a:ext cx="176760" cy="248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A7E6A07-093B-CBCB-677A-6EE30C29299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22837" y="878497"/>
                  <a:ext cx="194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1EB31D-5B5A-26F3-C862-AAC33718BE80}"/>
                    </a:ext>
                  </a:extLst>
                </p14:cNvPr>
                <p14:cNvContentPartPr/>
                <p14:nvPr/>
              </p14:nvContentPartPr>
              <p14:xfrm>
                <a:off x="2131117" y="999457"/>
                <a:ext cx="144000" cy="69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1EB31D-5B5A-26F3-C862-AAC33718BE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22117" y="990457"/>
                  <a:ext cx="1616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B3D5820-39F6-6446-EEA3-D29574BF715D}"/>
                    </a:ext>
                  </a:extLst>
                </p14:cNvPr>
                <p14:cNvContentPartPr/>
                <p14:nvPr/>
              </p14:nvContentPartPr>
              <p14:xfrm>
                <a:off x="2151637" y="1077937"/>
                <a:ext cx="122040" cy="5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B3D5820-39F6-6446-EEA3-D29574BF71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42997" y="1069297"/>
                  <a:ext cx="1396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BC5476-60BF-E349-845B-DBECA54BA406}"/>
                    </a:ext>
                  </a:extLst>
                </p14:cNvPr>
                <p14:cNvContentPartPr/>
                <p14:nvPr/>
              </p14:nvContentPartPr>
              <p14:xfrm>
                <a:off x="2294197" y="850417"/>
                <a:ext cx="219600" cy="254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BC5476-60BF-E349-845B-DBECA54BA4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285557" y="841417"/>
                  <a:ext cx="2372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FCF1710-EEAC-8A52-F0DE-EA39B87E29A0}"/>
                    </a:ext>
                  </a:extLst>
                </p14:cNvPr>
                <p14:cNvContentPartPr/>
                <p14:nvPr/>
              </p14:nvContentPartPr>
              <p14:xfrm>
                <a:off x="2425237" y="947617"/>
                <a:ext cx="113040" cy="49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FCF1710-EEAC-8A52-F0DE-EA39B87E29A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16597" y="938617"/>
                  <a:ext cx="13068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807417C-C67A-A6E9-A847-ABD61F496592}"/>
                    </a:ext>
                  </a:extLst>
                </p14:cNvPr>
                <p14:cNvContentPartPr/>
                <p14:nvPr/>
              </p14:nvContentPartPr>
              <p14:xfrm>
                <a:off x="1973437" y="633337"/>
                <a:ext cx="813960" cy="73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807417C-C67A-A6E9-A847-ABD61F49659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964797" y="624337"/>
                  <a:ext cx="831600" cy="75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185B04-8B33-20A9-5E47-534115874A80}"/>
              </a:ext>
            </a:extLst>
          </p:cNvPr>
          <p:cNvGrpSpPr/>
          <p:nvPr/>
        </p:nvGrpSpPr>
        <p:grpSpPr>
          <a:xfrm>
            <a:off x="3198877" y="613537"/>
            <a:ext cx="1389600" cy="1808280"/>
            <a:chOff x="3198877" y="613537"/>
            <a:chExt cx="1389600" cy="180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7752461-B3C5-D8B4-D0A5-665526E01927}"/>
                    </a:ext>
                  </a:extLst>
                </p14:cNvPr>
                <p14:cNvContentPartPr/>
                <p14:nvPr/>
              </p14:nvContentPartPr>
              <p14:xfrm>
                <a:off x="3209677" y="697057"/>
                <a:ext cx="2520" cy="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7752461-B3C5-D8B4-D0A5-665526E0192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00677" y="688057"/>
                  <a:ext cx="20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628E958-BD36-406B-E4DE-C41BCD2AD71D}"/>
                    </a:ext>
                  </a:extLst>
                </p14:cNvPr>
                <p14:cNvContentPartPr/>
                <p14:nvPr/>
              </p14:nvContentPartPr>
              <p14:xfrm>
                <a:off x="3239917" y="1404817"/>
                <a:ext cx="12240" cy="441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628E958-BD36-406B-E4DE-C41BCD2AD71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231277" y="1396177"/>
                  <a:ext cx="2988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D6B845F-E969-6CC8-4940-85F2C90BFC46}"/>
                    </a:ext>
                  </a:extLst>
                </p14:cNvPr>
                <p14:cNvContentPartPr/>
                <p14:nvPr/>
              </p14:nvContentPartPr>
              <p14:xfrm>
                <a:off x="3198877" y="613537"/>
                <a:ext cx="34200" cy="1148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D6B845F-E969-6CC8-4940-85F2C90BFC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90237" y="604897"/>
                  <a:ext cx="51840" cy="11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643763F-6127-A123-BD32-085E4EAF9569}"/>
                    </a:ext>
                  </a:extLst>
                </p14:cNvPr>
                <p14:cNvContentPartPr/>
                <p14:nvPr/>
              </p14:nvContentPartPr>
              <p14:xfrm>
                <a:off x="3255757" y="1700377"/>
                <a:ext cx="1332720" cy="96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643763F-6127-A123-BD32-085E4EAF956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246757" y="1691377"/>
                  <a:ext cx="13503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E42A960-5B71-FF0B-CE15-73DBC42B39D5}"/>
                    </a:ext>
                  </a:extLst>
                </p14:cNvPr>
                <p14:cNvContentPartPr/>
                <p14:nvPr/>
              </p14:nvContentPartPr>
              <p14:xfrm>
                <a:off x="3411997" y="1732777"/>
                <a:ext cx="22680" cy="162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E42A960-5B71-FF0B-CE15-73DBC42B39D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402997" y="1724137"/>
                  <a:ext cx="40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CE554C-AE4B-E2BB-41F9-E42C1A79B7F7}"/>
                    </a:ext>
                  </a:extLst>
                </p14:cNvPr>
                <p14:cNvContentPartPr/>
                <p14:nvPr/>
              </p14:nvContentPartPr>
              <p14:xfrm>
                <a:off x="3308317" y="2025817"/>
                <a:ext cx="158400" cy="281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CE554C-AE4B-E2BB-41F9-E42C1A79B7F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299677" y="2016817"/>
                  <a:ext cx="1760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00CF73-326F-5E0A-49E8-27A2D0D90473}"/>
                    </a:ext>
                  </a:extLst>
                </p14:cNvPr>
                <p14:cNvContentPartPr/>
                <p14:nvPr/>
              </p14:nvContentPartPr>
              <p14:xfrm>
                <a:off x="3303997" y="2165857"/>
                <a:ext cx="159120" cy="58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00CF73-326F-5E0A-49E8-27A2D0D9047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94997" y="2157217"/>
                  <a:ext cx="176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2C13F1D-0AD1-D74C-4CC3-09CA33115A75}"/>
                    </a:ext>
                  </a:extLst>
                </p14:cNvPr>
                <p14:cNvContentPartPr/>
                <p14:nvPr/>
              </p14:nvContentPartPr>
              <p14:xfrm>
                <a:off x="3316597" y="2253697"/>
                <a:ext cx="144000" cy="64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2C13F1D-0AD1-D74C-4CC3-09CA33115A7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307597" y="2245057"/>
                  <a:ext cx="1616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AB121E8-9C84-4110-CB2D-AD2817212954}"/>
                    </a:ext>
                  </a:extLst>
                </p14:cNvPr>
                <p14:cNvContentPartPr/>
                <p14:nvPr/>
              </p14:nvContentPartPr>
              <p14:xfrm>
                <a:off x="3501637" y="2267017"/>
                <a:ext cx="5760" cy="137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AB121E8-9C84-4110-CB2D-AD281721295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492637" y="2258377"/>
                  <a:ext cx="23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0B86BD1-4EF2-013E-6F1F-D70E791EE3D1}"/>
                    </a:ext>
                  </a:extLst>
                </p14:cNvPr>
                <p14:cNvContentPartPr/>
                <p14:nvPr/>
              </p14:nvContentPartPr>
              <p14:xfrm>
                <a:off x="3499117" y="2201137"/>
                <a:ext cx="115200" cy="220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0B86BD1-4EF2-013E-6F1F-D70E791EE3D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90477" y="2192137"/>
                  <a:ext cx="132840" cy="23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33280DF-6736-9F9D-42ED-E08EEF9A110E}"/>
                  </a:ext>
                </a:extLst>
              </p14:cNvPr>
              <p14:cNvContentPartPr/>
              <p14:nvPr/>
            </p14:nvContentPartPr>
            <p14:xfrm>
              <a:off x="6517357" y="3073777"/>
              <a:ext cx="2424960" cy="617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33280DF-6736-9F9D-42ED-E08EEF9A110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508717" y="3065137"/>
                <a:ext cx="2442600" cy="63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99B585A-8C39-00A4-43FE-41181CE2371A}"/>
              </a:ext>
            </a:extLst>
          </p:cNvPr>
          <p:cNvGrpSpPr/>
          <p:nvPr/>
        </p:nvGrpSpPr>
        <p:grpSpPr>
          <a:xfrm>
            <a:off x="3804397" y="340297"/>
            <a:ext cx="5862960" cy="2509560"/>
            <a:chOff x="3804397" y="340297"/>
            <a:chExt cx="5862960" cy="25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1028B30-55FE-91B0-8CB6-052998AAD296}"/>
                    </a:ext>
                  </a:extLst>
                </p14:cNvPr>
                <p14:cNvContentPartPr/>
                <p14:nvPr/>
              </p14:nvContentPartPr>
              <p14:xfrm>
                <a:off x="3897997" y="1652137"/>
                <a:ext cx="21600" cy="143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1028B30-55FE-91B0-8CB6-052998AAD29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89357" y="1643497"/>
                  <a:ext cx="39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A4C95E7-D8FE-77E0-2518-754E153029B7}"/>
                    </a:ext>
                  </a:extLst>
                </p14:cNvPr>
                <p14:cNvContentPartPr/>
                <p14:nvPr/>
              </p14:nvContentPartPr>
              <p14:xfrm>
                <a:off x="3820957" y="677977"/>
                <a:ext cx="269640" cy="816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A4C95E7-D8FE-77E0-2518-754E153029B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811957" y="669337"/>
                  <a:ext cx="287280" cy="83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F74C9A3-9418-2FA4-84DA-C673897BA5F3}"/>
                    </a:ext>
                  </a:extLst>
                </p14:cNvPr>
                <p14:cNvContentPartPr/>
                <p14:nvPr/>
              </p14:nvContentPartPr>
              <p14:xfrm>
                <a:off x="3826357" y="657817"/>
                <a:ext cx="94680" cy="2944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F74C9A3-9418-2FA4-84DA-C673897BA5F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17357" y="649177"/>
                  <a:ext cx="1123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42CA43C-34C6-F50C-5550-11106162D838}"/>
                    </a:ext>
                  </a:extLst>
                </p14:cNvPr>
                <p14:cNvContentPartPr/>
                <p14:nvPr/>
              </p14:nvContentPartPr>
              <p14:xfrm>
                <a:off x="3804397" y="933937"/>
                <a:ext cx="221040" cy="198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42CA43C-34C6-F50C-5550-11106162D83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795397" y="924937"/>
                  <a:ext cx="2386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D189697-147F-0B23-30D6-9ED333C4930D}"/>
                    </a:ext>
                  </a:extLst>
                </p14:cNvPr>
                <p14:cNvContentPartPr/>
                <p14:nvPr/>
              </p14:nvContentPartPr>
              <p14:xfrm>
                <a:off x="3808357" y="885337"/>
                <a:ext cx="209520" cy="466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D189697-147F-0B23-30D6-9ED333C4930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799717" y="876337"/>
                  <a:ext cx="22716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95379B0-BCEB-45D7-FE31-FF0389057280}"/>
                    </a:ext>
                  </a:extLst>
                </p14:cNvPr>
                <p14:cNvContentPartPr/>
                <p14:nvPr/>
              </p14:nvContentPartPr>
              <p14:xfrm>
                <a:off x="3858037" y="1997017"/>
                <a:ext cx="141480" cy="267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95379B0-BCEB-45D7-FE31-FF038905728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849037" y="1988017"/>
                  <a:ext cx="1591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7BFBE7A-981E-F925-3502-60148FB05D9D}"/>
                    </a:ext>
                  </a:extLst>
                </p14:cNvPr>
                <p14:cNvContentPartPr/>
                <p14:nvPr/>
              </p14:nvContentPartPr>
              <p14:xfrm>
                <a:off x="3841117" y="2094577"/>
                <a:ext cx="135000" cy="954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7BFBE7A-981E-F925-3502-60148FB05D9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832117" y="2085577"/>
                  <a:ext cx="152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4F40529-6B06-CD78-7BF0-CDF51E8ECEBB}"/>
                    </a:ext>
                  </a:extLst>
                </p14:cNvPr>
                <p14:cNvContentPartPr/>
                <p14:nvPr/>
              </p14:nvContentPartPr>
              <p14:xfrm>
                <a:off x="3843997" y="2184937"/>
                <a:ext cx="140040" cy="102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4F40529-6B06-CD78-7BF0-CDF51E8ECEB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835357" y="2175937"/>
                  <a:ext cx="157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DF8FEA2-11F5-5C27-9423-4288767A6949}"/>
                    </a:ext>
                  </a:extLst>
                </p14:cNvPr>
                <p14:cNvContentPartPr/>
                <p14:nvPr/>
              </p14:nvContentPartPr>
              <p14:xfrm>
                <a:off x="3999877" y="2144257"/>
                <a:ext cx="114120" cy="199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DF8FEA2-11F5-5C27-9423-4288767A694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90877" y="2135617"/>
                  <a:ext cx="1317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B398D6F-5F8C-0640-7E6E-1DFAE6156A9B}"/>
                    </a:ext>
                  </a:extLst>
                </p14:cNvPr>
                <p14:cNvContentPartPr/>
                <p14:nvPr/>
              </p14:nvContentPartPr>
              <p14:xfrm>
                <a:off x="4180597" y="2124457"/>
                <a:ext cx="5040" cy="178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B398D6F-5F8C-0640-7E6E-1DFAE6156A9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71957" y="2115457"/>
                  <a:ext cx="226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5970CF9-1CAC-8E79-3B69-71BC08772A94}"/>
                    </a:ext>
                  </a:extLst>
                </p14:cNvPr>
                <p14:cNvContentPartPr/>
                <p14:nvPr/>
              </p14:nvContentPartPr>
              <p14:xfrm>
                <a:off x="4143877" y="2218777"/>
                <a:ext cx="77400" cy="14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5970CF9-1CAC-8E79-3B69-71BC08772A9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135237" y="2209777"/>
                  <a:ext cx="95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F8457EA-54EE-98D0-7205-B5812B54D1C0}"/>
                    </a:ext>
                  </a:extLst>
                </p14:cNvPr>
                <p14:cNvContentPartPr/>
                <p14:nvPr/>
              </p14:nvContentPartPr>
              <p14:xfrm>
                <a:off x="4215157" y="2196097"/>
                <a:ext cx="51840" cy="79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F8457EA-54EE-98D0-7205-B5812B54D1C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206157" y="2187457"/>
                  <a:ext cx="69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0353544-5D32-7865-3730-D278362E3759}"/>
                    </a:ext>
                  </a:extLst>
                </p14:cNvPr>
                <p14:cNvContentPartPr/>
                <p14:nvPr/>
              </p14:nvContentPartPr>
              <p14:xfrm>
                <a:off x="4307317" y="2181337"/>
                <a:ext cx="88920" cy="73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0353544-5D32-7865-3730-D278362E375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298317" y="2172337"/>
                  <a:ext cx="106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BD986B3-EF5D-303F-5056-E5281F134704}"/>
                    </a:ext>
                  </a:extLst>
                </p14:cNvPr>
                <p14:cNvContentPartPr/>
                <p14:nvPr/>
              </p14:nvContentPartPr>
              <p14:xfrm>
                <a:off x="4419277" y="2184577"/>
                <a:ext cx="82440" cy="72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BD986B3-EF5D-303F-5056-E5281F13470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410277" y="2175937"/>
                  <a:ext cx="1000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2E5C653-12C7-58AB-EACE-80F03F78A5DF}"/>
                    </a:ext>
                  </a:extLst>
                </p14:cNvPr>
                <p14:cNvContentPartPr/>
                <p14:nvPr/>
              </p14:nvContentPartPr>
              <p14:xfrm>
                <a:off x="4521157" y="2184577"/>
                <a:ext cx="65160" cy="75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2E5C653-12C7-58AB-EACE-80F03F78A5D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12157" y="2175577"/>
                  <a:ext cx="828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96A77C1-A8DD-5890-513D-A9ABBA0DE583}"/>
                    </a:ext>
                  </a:extLst>
                </p14:cNvPr>
                <p14:cNvContentPartPr/>
                <p14:nvPr/>
              </p14:nvContentPartPr>
              <p14:xfrm>
                <a:off x="4605397" y="2045617"/>
                <a:ext cx="159480" cy="225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96A77C1-A8DD-5890-513D-A9ABBA0DE58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96757" y="2036977"/>
                  <a:ext cx="1771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E2DE8E-261F-D101-50D4-0DF838395FC9}"/>
                    </a:ext>
                  </a:extLst>
                </p14:cNvPr>
                <p14:cNvContentPartPr/>
                <p14:nvPr/>
              </p14:nvContentPartPr>
              <p14:xfrm>
                <a:off x="3948757" y="2588857"/>
                <a:ext cx="9000" cy="190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E2DE8E-261F-D101-50D4-0DF838395FC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39757" y="2579857"/>
                  <a:ext cx="266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CF00004-FF67-3702-3955-83D5455D307E}"/>
                    </a:ext>
                  </a:extLst>
                </p14:cNvPr>
                <p14:cNvContentPartPr/>
                <p14:nvPr/>
              </p14:nvContentPartPr>
              <p14:xfrm>
                <a:off x="3861997" y="2507137"/>
                <a:ext cx="189000" cy="108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CF00004-FF67-3702-3955-83D5455D307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52997" y="2498137"/>
                  <a:ext cx="206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A49A4ED-E417-318F-4ABF-9DD84DBA3406}"/>
                    </a:ext>
                  </a:extLst>
                </p14:cNvPr>
                <p14:cNvContentPartPr/>
                <p14:nvPr/>
              </p14:nvContentPartPr>
              <p14:xfrm>
                <a:off x="3835357" y="2697217"/>
                <a:ext cx="188280" cy="152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A49A4ED-E417-318F-4ABF-9DD84DBA340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26717" y="2688577"/>
                  <a:ext cx="205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7234AEE-ACA2-01B5-8B51-81FBE7AF57C0}"/>
                    </a:ext>
                  </a:extLst>
                </p14:cNvPr>
                <p14:cNvContentPartPr/>
                <p14:nvPr/>
              </p14:nvContentPartPr>
              <p14:xfrm>
                <a:off x="4073317" y="2605057"/>
                <a:ext cx="94680" cy="135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7234AEE-ACA2-01B5-8B51-81FBE7AF57C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64317" y="2596057"/>
                  <a:ext cx="112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2D5F69D-47BA-9DA7-230D-617C84EC704E}"/>
                    </a:ext>
                  </a:extLst>
                </p14:cNvPr>
                <p14:cNvContentPartPr/>
                <p14:nvPr/>
              </p14:nvContentPartPr>
              <p14:xfrm>
                <a:off x="4171597" y="2476177"/>
                <a:ext cx="75240" cy="216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2D5F69D-47BA-9DA7-230D-617C84EC704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162597" y="2467177"/>
                  <a:ext cx="928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FC3F7BD-D0FE-31C3-FE2D-28B4A764C024}"/>
                    </a:ext>
                  </a:extLst>
                </p14:cNvPr>
                <p14:cNvContentPartPr/>
                <p14:nvPr/>
              </p14:nvContentPartPr>
              <p14:xfrm>
                <a:off x="4280677" y="2539897"/>
                <a:ext cx="73440" cy="1170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FC3F7BD-D0FE-31C3-FE2D-28B4A764C02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72037" y="2531257"/>
                  <a:ext cx="910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5005A3C-3058-00DB-0394-BF81B8A94F30}"/>
                    </a:ext>
                  </a:extLst>
                </p14:cNvPr>
                <p14:cNvContentPartPr/>
                <p14:nvPr/>
              </p14:nvContentPartPr>
              <p14:xfrm>
                <a:off x="4400557" y="2491657"/>
                <a:ext cx="99720" cy="2062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5005A3C-3058-00DB-0394-BF81B8A94F3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91557" y="2482657"/>
                  <a:ext cx="1173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022315A-416D-ED0E-9FE9-D6FAB5562077}"/>
                    </a:ext>
                  </a:extLst>
                </p14:cNvPr>
                <p14:cNvContentPartPr/>
                <p14:nvPr/>
              </p14:nvContentPartPr>
              <p14:xfrm>
                <a:off x="4504957" y="2411737"/>
                <a:ext cx="19440" cy="2617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022315A-416D-ED0E-9FE9-D6FAB556207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95957" y="2402737"/>
                  <a:ext cx="370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2FDD9AF-A6A7-A2AF-43FA-E9B5D5A05845}"/>
                    </a:ext>
                  </a:extLst>
                </p14:cNvPr>
                <p14:cNvContentPartPr/>
                <p14:nvPr/>
              </p14:nvContentPartPr>
              <p14:xfrm>
                <a:off x="4465717" y="2560057"/>
                <a:ext cx="142200" cy="77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2FDD9AF-A6A7-A2AF-43FA-E9B5D5A0584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57077" y="2551057"/>
                  <a:ext cx="1598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A2FA88E-5F34-81FB-A3A7-B33F0877337E}"/>
                    </a:ext>
                  </a:extLst>
                </p14:cNvPr>
                <p14:cNvContentPartPr/>
                <p14:nvPr/>
              </p14:nvContentPartPr>
              <p14:xfrm>
                <a:off x="4595677" y="2485897"/>
                <a:ext cx="5400" cy="14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A2FA88E-5F34-81FB-A3A7-B33F0877337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86677" y="2476897"/>
                  <a:ext cx="230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503B288-A9A6-A0AF-476D-929BA40126DC}"/>
                    </a:ext>
                  </a:extLst>
                </p14:cNvPr>
                <p14:cNvContentPartPr/>
                <p14:nvPr/>
              </p14:nvContentPartPr>
              <p14:xfrm>
                <a:off x="4656157" y="2482297"/>
                <a:ext cx="138960" cy="123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503B288-A9A6-A0AF-476D-929BA40126D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47157" y="2473297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7809620-E46B-6F5C-6C9A-4C08A5CDEE63}"/>
                    </a:ext>
                  </a:extLst>
                </p14:cNvPr>
                <p14:cNvContentPartPr/>
                <p14:nvPr/>
              </p14:nvContentPartPr>
              <p14:xfrm>
                <a:off x="4799797" y="2456377"/>
                <a:ext cx="147240" cy="2088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7809620-E46B-6F5C-6C9A-4C08A5CDEE6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790797" y="2447737"/>
                  <a:ext cx="1648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B37E92A-EF27-AF53-04C8-AA24801AF3E4}"/>
                    </a:ext>
                  </a:extLst>
                </p14:cNvPr>
                <p14:cNvContentPartPr/>
                <p14:nvPr/>
              </p14:nvContentPartPr>
              <p14:xfrm>
                <a:off x="5456077" y="658897"/>
                <a:ext cx="18000" cy="928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B37E92A-EF27-AF53-04C8-AA24801AF3E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47077" y="650257"/>
                  <a:ext cx="35640" cy="9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E4665B7-4CB5-5325-3720-2E932F1B6EFF}"/>
                    </a:ext>
                  </a:extLst>
                </p14:cNvPr>
                <p14:cNvContentPartPr/>
                <p14:nvPr/>
              </p14:nvContentPartPr>
              <p14:xfrm>
                <a:off x="5457157" y="1450537"/>
                <a:ext cx="1188000" cy="1101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E4665B7-4CB5-5325-3720-2E932F1B6EF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448157" y="1441537"/>
                  <a:ext cx="1205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AE00CE4-456A-45F9-D405-A99C78D51C4F}"/>
                    </a:ext>
                  </a:extLst>
                </p14:cNvPr>
                <p14:cNvContentPartPr/>
                <p14:nvPr/>
              </p14:nvContentPartPr>
              <p14:xfrm>
                <a:off x="5593237" y="1424977"/>
                <a:ext cx="15840" cy="20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AE00CE4-456A-45F9-D405-A99C78D51C4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84597" y="1416337"/>
                  <a:ext cx="334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F0DDD51-D5C6-C5F5-9B0E-2CC33C17FBFA}"/>
                    </a:ext>
                  </a:extLst>
                </p14:cNvPr>
                <p14:cNvContentPartPr/>
                <p14:nvPr/>
              </p14:nvContentPartPr>
              <p14:xfrm>
                <a:off x="5481637" y="1885417"/>
                <a:ext cx="14760" cy="1900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F0DDD51-D5C6-C5F5-9B0E-2CC33C17FBF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472997" y="1876417"/>
                  <a:ext cx="32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95BD5A6-2057-392B-A4C6-85B745FB428F}"/>
                    </a:ext>
                  </a:extLst>
                </p14:cNvPr>
                <p14:cNvContentPartPr/>
                <p14:nvPr/>
              </p14:nvContentPartPr>
              <p14:xfrm>
                <a:off x="5461117" y="1796497"/>
                <a:ext cx="108360" cy="75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95BD5A6-2057-392B-A4C6-85B745FB428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452117" y="1787497"/>
                  <a:ext cx="1260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F49FB66-1106-BF93-61B3-DB331598352B}"/>
                    </a:ext>
                  </a:extLst>
                </p14:cNvPr>
                <p14:cNvContentPartPr/>
                <p14:nvPr/>
              </p14:nvContentPartPr>
              <p14:xfrm>
                <a:off x="5460397" y="1899817"/>
                <a:ext cx="114840" cy="202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F49FB66-1106-BF93-61B3-DB331598352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451757" y="1891177"/>
                  <a:ext cx="1324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105113E-020D-F214-B8B9-6A6FDE743746}"/>
                    </a:ext>
                  </a:extLst>
                </p14:cNvPr>
                <p14:cNvContentPartPr/>
                <p14:nvPr/>
              </p14:nvContentPartPr>
              <p14:xfrm>
                <a:off x="5627077" y="1988017"/>
                <a:ext cx="12600" cy="142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105113E-020D-F214-B8B9-6A6FDE743746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618077" y="1979017"/>
                  <a:ext cx="30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13A7FA0-B0BA-0AD1-9A31-F2558BE019BC}"/>
                    </a:ext>
                  </a:extLst>
                </p14:cNvPr>
                <p14:cNvContentPartPr/>
                <p14:nvPr/>
              </p14:nvContentPartPr>
              <p14:xfrm>
                <a:off x="5625277" y="1911337"/>
                <a:ext cx="121680" cy="245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13A7FA0-B0BA-0AD1-9A31-F2558BE019B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616277" y="1902697"/>
                  <a:ext cx="1393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DC06737-AA76-0C5E-6D89-0361E08B471A}"/>
                    </a:ext>
                  </a:extLst>
                </p14:cNvPr>
                <p14:cNvContentPartPr/>
                <p14:nvPr/>
              </p14:nvContentPartPr>
              <p14:xfrm>
                <a:off x="5967997" y="1413097"/>
                <a:ext cx="19800" cy="218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DC06737-AA76-0C5E-6D89-0361E08B471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958997" y="1404097"/>
                  <a:ext cx="374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79FC095-9384-86FB-0256-D67E510B94FE}"/>
                    </a:ext>
                  </a:extLst>
                </p14:cNvPr>
                <p14:cNvContentPartPr/>
                <p14:nvPr/>
              </p14:nvContentPartPr>
              <p14:xfrm>
                <a:off x="5906437" y="1729897"/>
                <a:ext cx="110880" cy="229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79FC095-9384-86FB-0256-D67E510B94F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97797" y="1720897"/>
                  <a:ext cx="128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DDF6B42-28C1-AF2C-65AE-7ED9D536F834}"/>
                    </a:ext>
                  </a:extLst>
                </p14:cNvPr>
                <p14:cNvContentPartPr/>
                <p14:nvPr/>
              </p14:nvContentPartPr>
              <p14:xfrm>
                <a:off x="5899957" y="1853737"/>
                <a:ext cx="97560" cy="77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DDF6B42-28C1-AF2C-65AE-7ED9D536F83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91317" y="1845097"/>
                  <a:ext cx="1152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3AAFE5-799C-F8C7-0545-EF6B155BF249}"/>
                    </a:ext>
                  </a:extLst>
                </p14:cNvPr>
                <p14:cNvContentPartPr/>
                <p14:nvPr/>
              </p14:nvContentPartPr>
              <p14:xfrm>
                <a:off x="5894197" y="1962457"/>
                <a:ext cx="81360" cy="45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3AAFE5-799C-F8C7-0545-EF6B155BF24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85557" y="1953457"/>
                  <a:ext cx="99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62240A7-A4FD-0043-C121-77FF270EF7B5}"/>
                    </a:ext>
                  </a:extLst>
                </p14:cNvPr>
                <p14:cNvContentPartPr/>
                <p14:nvPr/>
              </p14:nvContentPartPr>
              <p14:xfrm>
                <a:off x="6022717" y="1911337"/>
                <a:ext cx="90360" cy="1306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62240A7-A4FD-0043-C121-77FF270EF7B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013717" y="1902337"/>
                  <a:ext cx="108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3F168F9-EE0B-9AA5-5A43-D9BA6B4EB7FF}"/>
                    </a:ext>
                  </a:extLst>
                </p14:cNvPr>
                <p14:cNvContentPartPr/>
                <p14:nvPr/>
              </p14:nvContentPartPr>
              <p14:xfrm>
                <a:off x="6396037" y="1378537"/>
                <a:ext cx="9720" cy="2314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3F168F9-EE0B-9AA5-5A43-D9BA6B4EB7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87037" y="1369897"/>
                  <a:ext cx="27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439D59D-A7DB-0C60-EC52-F92FDCF06E92}"/>
                    </a:ext>
                  </a:extLst>
                </p14:cNvPr>
                <p14:cNvContentPartPr/>
                <p14:nvPr/>
              </p14:nvContentPartPr>
              <p14:xfrm>
                <a:off x="6336997" y="1725937"/>
                <a:ext cx="129240" cy="3016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439D59D-A7DB-0C60-EC52-F92FDCF06E92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327997" y="1717297"/>
                  <a:ext cx="14688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C82AC83-368F-B379-F675-20C663EFF8AC}"/>
                    </a:ext>
                  </a:extLst>
                </p14:cNvPr>
                <p14:cNvContentPartPr/>
                <p14:nvPr/>
              </p14:nvContentPartPr>
              <p14:xfrm>
                <a:off x="6335557" y="1845817"/>
                <a:ext cx="118080" cy="101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C82AC83-368F-B379-F675-20C663EFF8A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326917" y="1836817"/>
                  <a:ext cx="1357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8DFCB5C-7051-2277-158C-443D939ABE61}"/>
                    </a:ext>
                  </a:extLst>
                </p14:cNvPr>
                <p14:cNvContentPartPr/>
                <p14:nvPr/>
              </p14:nvContentPartPr>
              <p14:xfrm>
                <a:off x="6322237" y="1954897"/>
                <a:ext cx="142560" cy="100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8DFCB5C-7051-2277-158C-443D939ABE6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313597" y="1946257"/>
                  <a:ext cx="1602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30F9F3D-AE1A-FBC1-ED50-42F73F31F91A}"/>
                    </a:ext>
                  </a:extLst>
                </p14:cNvPr>
                <p14:cNvContentPartPr/>
                <p14:nvPr/>
              </p14:nvContentPartPr>
              <p14:xfrm>
                <a:off x="6269677" y="2261617"/>
                <a:ext cx="5400" cy="1728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730F9F3D-AE1A-FBC1-ED50-42F73F31F91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260677" y="2252977"/>
                  <a:ext cx="230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9671211-2B81-A629-754B-C2BBD971FFCA}"/>
                    </a:ext>
                  </a:extLst>
                </p14:cNvPr>
                <p14:cNvContentPartPr/>
                <p14:nvPr/>
              </p14:nvContentPartPr>
              <p14:xfrm>
                <a:off x="6249517" y="2197537"/>
                <a:ext cx="131040" cy="293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9671211-2B81-A629-754B-C2BBD971FFC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40517" y="2188897"/>
                  <a:ext cx="1486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DC1F719-FCA9-4643-73ED-33CDB340E7E2}"/>
                    </a:ext>
                  </a:extLst>
                </p14:cNvPr>
                <p14:cNvContentPartPr/>
                <p14:nvPr/>
              </p14:nvContentPartPr>
              <p14:xfrm>
                <a:off x="6398197" y="2202577"/>
                <a:ext cx="11880" cy="2001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DC1F719-FCA9-4643-73ED-33CDB340E7E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89557" y="2193577"/>
                  <a:ext cx="29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CC36789-F3B5-DDE2-6658-A2AD5D51E478}"/>
                    </a:ext>
                  </a:extLst>
                </p14:cNvPr>
                <p14:cNvContentPartPr/>
                <p14:nvPr/>
              </p14:nvContentPartPr>
              <p14:xfrm>
                <a:off x="6447517" y="2262697"/>
                <a:ext cx="48240" cy="116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CC36789-F3B5-DDE2-6658-A2AD5D51E47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38877" y="2254057"/>
                  <a:ext cx="65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ED7039E-F3F9-2F89-062B-2703041B2C70}"/>
                    </a:ext>
                  </a:extLst>
                </p14:cNvPr>
                <p14:cNvContentPartPr/>
                <p14:nvPr/>
              </p14:nvContentPartPr>
              <p14:xfrm>
                <a:off x="6524557" y="2223097"/>
                <a:ext cx="78840" cy="138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ED7039E-F3F9-2F89-062B-2703041B2C7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515557" y="2214457"/>
                  <a:ext cx="96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001319B-FA74-144A-A3DF-E3BD21155CE8}"/>
                    </a:ext>
                  </a:extLst>
                </p14:cNvPr>
                <p14:cNvContentPartPr/>
                <p14:nvPr/>
              </p14:nvContentPartPr>
              <p14:xfrm>
                <a:off x="6616717" y="2035177"/>
                <a:ext cx="87120" cy="321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001319B-FA74-144A-A3DF-E3BD21155CE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607717" y="2026537"/>
                  <a:ext cx="1047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47C3D9D-94CA-2072-2A2B-AA38E3A4C13B}"/>
                    </a:ext>
                  </a:extLst>
                </p14:cNvPr>
                <p14:cNvContentPartPr/>
                <p14:nvPr/>
              </p14:nvContentPartPr>
              <p14:xfrm>
                <a:off x="6495397" y="2430097"/>
                <a:ext cx="79200" cy="193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47C3D9D-94CA-2072-2A2B-AA38E3A4C13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486397" y="2421457"/>
                  <a:ext cx="96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68B805-0C87-30D3-D252-1BB4F7090308}"/>
                    </a:ext>
                  </a:extLst>
                </p14:cNvPr>
                <p14:cNvContentPartPr/>
                <p14:nvPr/>
              </p14:nvContentPartPr>
              <p14:xfrm>
                <a:off x="6605917" y="2489497"/>
                <a:ext cx="62280" cy="90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68B805-0C87-30D3-D252-1BB4F709030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596917" y="2480497"/>
                  <a:ext cx="799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B8C3967-1632-6372-90BC-B4A96626B060}"/>
                    </a:ext>
                  </a:extLst>
                </p14:cNvPr>
                <p14:cNvContentPartPr/>
                <p14:nvPr/>
              </p14:nvContentPartPr>
              <p14:xfrm>
                <a:off x="6716077" y="2436937"/>
                <a:ext cx="88920" cy="2264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B8C3967-1632-6372-90BC-B4A96626B06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707077" y="2428297"/>
                  <a:ext cx="106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BAB531F3-0CB0-AF1D-B432-A448FA9C66F8}"/>
                    </a:ext>
                  </a:extLst>
                </p14:cNvPr>
                <p14:cNvContentPartPr/>
                <p14:nvPr/>
              </p14:nvContentPartPr>
              <p14:xfrm>
                <a:off x="6835237" y="2304817"/>
                <a:ext cx="228240" cy="212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BAB531F3-0CB0-AF1D-B432-A448FA9C66F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826237" y="2296177"/>
                  <a:ext cx="2458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FADB291-2197-7A77-BB2D-63B6257DE34E}"/>
                    </a:ext>
                  </a:extLst>
                </p14:cNvPr>
                <p14:cNvContentPartPr/>
                <p14:nvPr/>
              </p14:nvContentPartPr>
              <p14:xfrm>
                <a:off x="4752997" y="1103137"/>
                <a:ext cx="44280" cy="167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FADB291-2197-7A77-BB2D-63B6257DE34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743997" y="1094137"/>
                  <a:ext cx="61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818EA1-F3CC-885A-CE66-C67DA3CE7C34}"/>
                    </a:ext>
                  </a:extLst>
                </p14:cNvPr>
                <p14:cNvContentPartPr/>
                <p14:nvPr/>
              </p14:nvContentPartPr>
              <p14:xfrm>
                <a:off x="4674877" y="952297"/>
                <a:ext cx="202680" cy="2037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818EA1-F3CC-885A-CE66-C67DA3CE7C3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666237" y="943297"/>
                  <a:ext cx="2203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1184C41-F712-0668-35E8-B70FCE806E03}"/>
                    </a:ext>
                  </a:extLst>
                </p14:cNvPr>
                <p14:cNvContentPartPr/>
                <p14:nvPr/>
              </p14:nvContentPartPr>
              <p14:xfrm>
                <a:off x="4709437" y="1176217"/>
                <a:ext cx="180720" cy="202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1184C41-F712-0668-35E8-B70FCE806E0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700797" y="1167577"/>
                  <a:ext cx="198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66D4A12-1C71-4704-CF50-E5D5704BC752}"/>
                    </a:ext>
                  </a:extLst>
                </p14:cNvPr>
                <p14:cNvContentPartPr/>
                <p14:nvPr/>
              </p14:nvContentPartPr>
              <p14:xfrm>
                <a:off x="4912837" y="990817"/>
                <a:ext cx="117720" cy="174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66D4A12-1C71-4704-CF50-E5D5704BC75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903837" y="982177"/>
                  <a:ext cx="13536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32FDE61-6E70-4235-9143-95561D9C2A8C}"/>
                    </a:ext>
                  </a:extLst>
                </p14:cNvPr>
                <p14:cNvContentPartPr/>
                <p14:nvPr/>
              </p14:nvContentPartPr>
              <p14:xfrm>
                <a:off x="5022637" y="773377"/>
                <a:ext cx="53280" cy="293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32FDE61-6E70-4235-9143-95561D9C2A8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13637" y="764737"/>
                  <a:ext cx="709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BB2F597-0B09-3BE3-02BC-BB2B418A6F24}"/>
                    </a:ext>
                  </a:extLst>
                </p14:cNvPr>
                <p14:cNvContentPartPr/>
                <p14:nvPr/>
              </p14:nvContentPartPr>
              <p14:xfrm>
                <a:off x="5023717" y="830257"/>
                <a:ext cx="198720" cy="166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BB2F597-0B09-3BE3-02BC-BB2B418A6F2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015077" y="821257"/>
                  <a:ext cx="2163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B11134E-50D3-6492-0BCE-A23B957DC5C7}"/>
                    </a:ext>
                  </a:extLst>
                </p14:cNvPr>
                <p14:cNvContentPartPr/>
                <p14:nvPr/>
              </p14:nvContentPartPr>
              <p14:xfrm>
                <a:off x="5218477" y="720457"/>
                <a:ext cx="65160" cy="117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B11134E-50D3-6492-0BCE-A23B957DC5C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209837" y="711817"/>
                  <a:ext cx="82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ABAB930-ADAB-CC63-C3B2-DF5E0D9E8496}"/>
                    </a:ext>
                  </a:extLst>
                </p14:cNvPr>
                <p14:cNvContentPartPr/>
                <p14:nvPr/>
              </p14:nvContentPartPr>
              <p14:xfrm>
                <a:off x="5229997" y="537217"/>
                <a:ext cx="135360" cy="390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ABAB930-ADAB-CC63-C3B2-DF5E0D9E8496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221357" y="528577"/>
                  <a:ext cx="1530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577DDAD-3C02-B7A5-8326-5DCF76975847}"/>
                    </a:ext>
                  </a:extLst>
                </p14:cNvPr>
                <p14:cNvContentPartPr/>
                <p14:nvPr/>
              </p14:nvContentPartPr>
              <p14:xfrm>
                <a:off x="5305237" y="654937"/>
                <a:ext cx="151920" cy="105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577DDAD-3C02-B7A5-8326-5DCF7697584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296597" y="646297"/>
                  <a:ext cx="1695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15460A8-8A95-B16B-4F93-88495C6F5907}"/>
                    </a:ext>
                  </a:extLst>
                </p14:cNvPr>
                <p14:cNvContentPartPr/>
                <p14:nvPr/>
              </p14:nvContentPartPr>
              <p14:xfrm>
                <a:off x="5493877" y="631537"/>
                <a:ext cx="55080" cy="471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15460A8-8A95-B16B-4F93-88495C6F590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484877" y="622897"/>
                  <a:ext cx="72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6FBF276-990F-50E3-CB40-CD6401D4BA82}"/>
                    </a:ext>
                  </a:extLst>
                </p14:cNvPr>
                <p14:cNvContentPartPr/>
                <p14:nvPr/>
              </p14:nvContentPartPr>
              <p14:xfrm>
                <a:off x="5562277" y="384577"/>
                <a:ext cx="105480" cy="318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6FBF276-990F-50E3-CB40-CD6401D4BA82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553277" y="375577"/>
                  <a:ext cx="12312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BD10F1F-EA44-15D0-3AE7-769E15BF8CA5}"/>
                    </a:ext>
                  </a:extLst>
                </p14:cNvPr>
                <p14:cNvContentPartPr/>
                <p14:nvPr/>
              </p14:nvContentPartPr>
              <p14:xfrm>
                <a:off x="4902397" y="1255417"/>
                <a:ext cx="174600" cy="2718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BD10F1F-EA44-15D0-3AE7-769E15BF8CA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893757" y="1246777"/>
                  <a:ext cx="19224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A93FE9-B716-1226-A9D7-4E7AEE0C70C2}"/>
                    </a:ext>
                  </a:extLst>
                </p14:cNvPr>
                <p14:cNvContentPartPr/>
                <p14:nvPr/>
              </p14:nvContentPartPr>
              <p14:xfrm>
                <a:off x="5138197" y="1032217"/>
                <a:ext cx="295920" cy="307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A93FE9-B716-1226-A9D7-4E7AEE0C70C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129197" y="1023217"/>
                  <a:ext cx="313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29D5E4F-87EE-1576-58A8-F9F0D7F93A5C}"/>
                    </a:ext>
                  </a:extLst>
                </p14:cNvPr>
                <p14:cNvContentPartPr/>
                <p14:nvPr/>
              </p14:nvContentPartPr>
              <p14:xfrm>
                <a:off x="4480117" y="340297"/>
                <a:ext cx="1484640" cy="1516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29D5E4F-87EE-1576-58A8-F9F0D7F93A5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471117" y="331657"/>
                  <a:ext cx="1502280" cy="153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55DB36-5CE0-D0DB-550F-13B43C0010A4}"/>
                    </a:ext>
                  </a:extLst>
                </p14:cNvPr>
                <p14:cNvContentPartPr/>
                <p14:nvPr/>
              </p14:nvContentPartPr>
              <p14:xfrm>
                <a:off x="6313957" y="807217"/>
                <a:ext cx="23400" cy="486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055DB36-5CE0-D0DB-550F-13B43C0010A4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304957" y="798577"/>
                  <a:ext cx="410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6FFC8DD-996E-2DCD-F0DE-6CB22F6C8657}"/>
                    </a:ext>
                  </a:extLst>
                </p14:cNvPr>
                <p14:cNvContentPartPr/>
                <p14:nvPr/>
              </p14:nvContentPartPr>
              <p14:xfrm>
                <a:off x="6322597" y="709297"/>
                <a:ext cx="316440" cy="655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6FFC8DD-996E-2DCD-F0DE-6CB22F6C865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313597" y="700657"/>
                  <a:ext cx="334080" cy="67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F6C0A32-B2F6-240F-0098-9A388055710D}"/>
                    </a:ext>
                  </a:extLst>
                </p14:cNvPr>
                <p14:cNvContentPartPr/>
                <p14:nvPr/>
              </p14:nvContentPartPr>
              <p14:xfrm>
                <a:off x="6359677" y="1122937"/>
                <a:ext cx="223920" cy="20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F6C0A32-B2F6-240F-0098-9A388055710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6351037" y="1114297"/>
                  <a:ext cx="241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C54F271-6F7A-2EA7-999A-3D3AB705CB73}"/>
                    </a:ext>
                  </a:extLst>
                </p14:cNvPr>
                <p14:cNvContentPartPr/>
                <p14:nvPr/>
              </p14:nvContentPartPr>
              <p14:xfrm>
                <a:off x="6366157" y="957337"/>
                <a:ext cx="204480" cy="34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C54F271-6F7A-2EA7-999A-3D3AB705CB7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357157" y="948697"/>
                  <a:ext cx="222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CC18AEC-AC35-C14E-D179-D59BE3F155DB}"/>
                    </a:ext>
                  </a:extLst>
                </p14:cNvPr>
                <p14:cNvContentPartPr/>
                <p14:nvPr/>
              </p14:nvContentPartPr>
              <p14:xfrm>
                <a:off x="6335197" y="867697"/>
                <a:ext cx="213480" cy="104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CC18AEC-AC35-C14E-D179-D59BE3F155D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326197" y="859057"/>
                  <a:ext cx="2311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76120B1-9DE3-F661-05E8-BC8532921974}"/>
                    </a:ext>
                  </a:extLst>
                </p14:cNvPr>
                <p14:cNvContentPartPr/>
                <p14:nvPr/>
              </p14:nvContentPartPr>
              <p14:xfrm>
                <a:off x="6826957" y="1033657"/>
                <a:ext cx="112320" cy="204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76120B1-9DE3-F661-05E8-BC853292197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818317" y="1025017"/>
                  <a:ext cx="129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C2B0AF3-30D9-D475-67D3-0CB8DF164F61}"/>
                    </a:ext>
                  </a:extLst>
                </p14:cNvPr>
                <p14:cNvContentPartPr/>
                <p14:nvPr/>
              </p14:nvContentPartPr>
              <p14:xfrm>
                <a:off x="6948277" y="983617"/>
                <a:ext cx="32760" cy="1605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C2B0AF3-30D9-D475-67D3-0CB8DF164F61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939277" y="974977"/>
                  <a:ext cx="50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2778249-4F08-E8E7-EF98-A83EA8AD4BA0}"/>
                    </a:ext>
                  </a:extLst>
                </p14:cNvPr>
                <p14:cNvContentPartPr/>
                <p14:nvPr/>
              </p14:nvContentPartPr>
              <p14:xfrm>
                <a:off x="7006957" y="1000537"/>
                <a:ext cx="61920" cy="1274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2778249-4F08-E8E7-EF98-A83EA8AD4BA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97957" y="991537"/>
                  <a:ext cx="795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D5621B8-948F-3EC5-68CF-71A8F48C5BC4}"/>
                    </a:ext>
                  </a:extLst>
                </p14:cNvPr>
                <p14:cNvContentPartPr/>
                <p14:nvPr/>
              </p14:nvContentPartPr>
              <p14:xfrm>
                <a:off x="7104517" y="937177"/>
                <a:ext cx="41760" cy="163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D5621B8-948F-3EC5-68CF-71A8F48C5BC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95517" y="928537"/>
                  <a:ext cx="59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DEF7E47-CFC7-8B80-5234-D7F2A9EE1C7D}"/>
                    </a:ext>
                  </a:extLst>
                </p14:cNvPr>
                <p14:cNvContentPartPr/>
                <p14:nvPr/>
              </p14:nvContentPartPr>
              <p14:xfrm>
                <a:off x="7218277" y="905497"/>
                <a:ext cx="36720" cy="120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DEF7E47-CFC7-8B80-5234-D7F2A9EE1C7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209637" y="896857"/>
                  <a:ext cx="543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5CFB3F8-058A-5C9B-B3B0-40D5AF08F189}"/>
                    </a:ext>
                  </a:extLst>
                </p14:cNvPr>
                <p14:cNvContentPartPr/>
                <p14:nvPr/>
              </p14:nvContentPartPr>
              <p14:xfrm>
                <a:off x="6672877" y="679057"/>
                <a:ext cx="798840" cy="804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5CFB3F8-058A-5C9B-B3B0-40D5AF08F18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664237" y="670417"/>
                  <a:ext cx="81648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47E55E6-EC8E-0EBF-CC7A-601D02A22A34}"/>
                    </a:ext>
                  </a:extLst>
                </p14:cNvPr>
                <p14:cNvContentPartPr/>
                <p14:nvPr/>
              </p14:nvContentPartPr>
              <p14:xfrm>
                <a:off x="7685557" y="697057"/>
                <a:ext cx="64080" cy="751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47E55E6-EC8E-0EBF-CC7A-601D02A22A3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676917" y="688417"/>
                  <a:ext cx="81720" cy="76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4D69E68-BE9D-F3E2-DBEE-4F6A83DA1E38}"/>
                    </a:ext>
                  </a:extLst>
                </p14:cNvPr>
                <p14:cNvContentPartPr/>
                <p14:nvPr/>
              </p14:nvContentPartPr>
              <p14:xfrm>
                <a:off x="7731997" y="1305097"/>
                <a:ext cx="1209960" cy="178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4D69E68-BE9D-F3E2-DBEE-4F6A83DA1E3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723357" y="1296457"/>
                  <a:ext cx="1227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2501EA9-1BE3-14B0-1252-E607F596397F}"/>
                    </a:ext>
                  </a:extLst>
                </p14:cNvPr>
                <p14:cNvContentPartPr/>
                <p14:nvPr/>
              </p14:nvContentPartPr>
              <p14:xfrm>
                <a:off x="7882117" y="1363057"/>
                <a:ext cx="8280" cy="168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2501EA9-1BE3-14B0-1252-E607F596397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873117" y="1354057"/>
                  <a:ext cx="25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3726895-CA7E-77C8-DAFB-A32C66545B2B}"/>
                    </a:ext>
                  </a:extLst>
                </p14:cNvPr>
                <p14:cNvContentPartPr/>
                <p14:nvPr/>
              </p14:nvContentPartPr>
              <p14:xfrm>
                <a:off x="7736317" y="1718737"/>
                <a:ext cx="137520" cy="313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3726895-CA7E-77C8-DAFB-A32C66545B2B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727317" y="1709737"/>
                  <a:ext cx="155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C00DE94-7F21-48E4-32DC-51F39147C1C1}"/>
                    </a:ext>
                  </a:extLst>
                </p14:cNvPr>
                <p14:cNvContentPartPr/>
                <p14:nvPr/>
              </p14:nvContentPartPr>
              <p14:xfrm>
                <a:off x="7737757" y="1871017"/>
                <a:ext cx="129240" cy="111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C00DE94-7F21-48E4-32DC-51F39147C1C1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729117" y="1862017"/>
                  <a:ext cx="146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16BFDB3-9139-E0D0-EA22-A26DC8AFA605}"/>
                    </a:ext>
                  </a:extLst>
                </p14:cNvPr>
                <p14:cNvContentPartPr/>
                <p14:nvPr/>
              </p14:nvContentPartPr>
              <p14:xfrm>
                <a:off x="7769077" y="1958497"/>
                <a:ext cx="168480" cy="1515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16BFDB3-9139-E0D0-EA22-A26DC8AFA60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760077" y="1949497"/>
                  <a:ext cx="1861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F7E4BE9-2371-3BAC-F89C-D6773AE4410F}"/>
                    </a:ext>
                  </a:extLst>
                </p14:cNvPr>
                <p14:cNvContentPartPr/>
                <p14:nvPr/>
              </p14:nvContentPartPr>
              <p14:xfrm>
                <a:off x="7923517" y="1919617"/>
                <a:ext cx="106200" cy="259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F7E4BE9-2371-3BAC-F89C-D6773AE4410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914517" y="1910617"/>
                  <a:ext cx="1238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E6BE1FF-229B-63E0-54E9-7E9DE2BCB892}"/>
                    </a:ext>
                  </a:extLst>
                </p14:cNvPr>
                <p14:cNvContentPartPr/>
                <p14:nvPr/>
              </p14:nvContentPartPr>
              <p14:xfrm>
                <a:off x="8162917" y="1382497"/>
                <a:ext cx="11880" cy="2073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E6BE1FF-229B-63E0-54E9-7E9DE2BCB892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154277" y="1373857"/>
                  <a:ext cx="2952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57B7AB7-A2AB-625B-4E04-E5DB2930783A}"/>
                    </a:ext>
                  </a:extLst>
                </p14:cNvPr>
                <p14:cNvContentPartPr/>
                <p14:nvPr/>
              </p14:nvContentPartPr>
              <p14:xfrm>
                <a:off x="8188837" y="1806217"/>
                <a:ext cx="3960" cy="135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57B7AB7-A2AB-625B-4E04-E5DB2930783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180197" y="1797217"/>
                  <a:ext cx="21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A8EFADE-AABD-BBBF-77BB-14BAFB287019}"/>
                    </a:ext>
                  </a:extLst>
                </p14:cNvPr>
                <p14:cNvContentPartPr/>
                <p14:nvPr/>
              </p14:nvContentPartPr>
              <p14:xfrm>
                <a:off x="8170477" y="1701817"/>
                <a:ext cx="92880" cy="691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A8EFADE-AABD-BBBF-77BB-14BAFB28701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161837" y="1692817"/>
                  <a:ext cx="1105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1904DA8-E883-D7FA-8B2D-BFC6EDFF8BF4}"/>
                    </a:ext>
                  </a:extLst>
                </p14:cNvPr>
                <p14:cNvContentPartPr/>
                <p14:nvPr/>
              </p14:nvContentPartPr>
              <p14:xfrm>
                <a:off x="8150317" y="1813057"/>
                <a:ext cx="162000" cy="1918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1904DA8-E883-D7FA-8B2D-BFC6EDFF8BF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41677" y="1804057"/>
                  <a:ext cx="1796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9D3C7A3-F1FA-6C5E-FD90-2FB788715C7F}"/>
                    </a:ext>
                  </a:extLst>
                </p14:cNvPr>
                <p14:cNvContentPartPr/>
                <p14:nvPr/>
              </p14:nvContentPartPr>
              <p14:xfrm>
                <a:off x="8355877" y="1769497"/>
                <a:ext cx="133920" cy="2455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9D3C7A3-F1FA-6C5E-FD90-2FB788715C7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346877" y="1760857"/>
                  <a:ext cx="151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53399F-A5D1-D815-A09F-5C3E8439F728}"/>
                    </a:ext>
                  </a:extLst>
                </p14:cNvPr>
                <p14:cNvContentPartPr/>
                <p14:nvPr/>
              </p14:nvContentPartPr>
              <p14:xfrm>
                <a:off x="8658277" y="1162897"/>
                <a:ext cx="5400" cy="348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53399F-A5D1-D815-A09F-5C3E8439F72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49637" y="1154257"/>
                  <a:ext cx="2304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0EE0799-B533-50D7-5127-5E7707D30D7D}"/>
                    </a:ext>
                  </a:extLst>
                </p14:cNvPr>
                <p14:cNvContentPartPr/>
                <p14:nvPr/>
              </p14:nvContentPartPr>
              <p14:xfrm>
                <a:off x="8652157" y="1522177"/>
                <a:ext cx="152640" cy="3754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0EE0799-B533-50D7-5127-5E7707D30D7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43157" y="1513537"/>
                  <a:ext cx="170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7580F28-2D9A-DB0C-B854-7D7D6CC5CB06}"/>
                    </a:ext>
                  </a:extLst>
                </p14:cNvPr>
                <p14:cNvContentPartPr/>
                <p14:nvPr/>
              </p14:nvContentPartPr>
              <p14:xfrm>
                <a:off x="8657197" y="1648177"/>
                <a:ext cx="169920" cy="227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7580F28-2D9A-DB0C-B854-7D7D6CC5CB0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648557" y="1639177"/>
                  <a:ext cx="187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F98E5A6-C025-6750-E912-457FEC10D00B}"/>
                    </a:ext>
                  </a:extLst>
                </p14:cNvPr>
                <p14:cNvContentPartPr/>
                <p14:nvPr/>
              </p14:nvContentPartPr>
              <p14:xfrm>
                <a:off x="8867437" y="1777417"/>
                <a:ext cx="7200" cy="189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F98E5A6-C025-6750-E912-457FEC10D00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858797" y="1768417"/>
                  <a:ext cx="24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C00E191-F918-73B8-F8B9-095DE40E98AA}"/>
                    </a:ext>
                  </a:extLst>
                </p14:cNvPr>
                <p14:cNvContentPartPr/>
                <p14:nvPr/>
              </p14:nvContentPartPr>
              <p14:xfrm>
                <a:off x="8846917" y="1716217"/>
                <a:ext cx="126360" cy="290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C00E191-F918-73B8-F8B9-095DE40E98A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837917" y="1707217"/>
                  <a:ext cx="1440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6047449-85E3-F5F2-254E-9C5E6B12AC2F}"/>
                    </a:ext>
                  </a:extLst>
                </p14:cNvPr>
                <p14:cNvContentPartPr/>
                <p14:nvPr/>
              </p14:nvContentPartPr>
              <p14:xfrm>
                <a:off x="8974717" y="1712257"/>
                <a:ext cx="112320" cy="2289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6047449-85E3-F5F2-254E-9C5E6B12AC2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966077" y="1703617"/>
                  <a:ext cx="1299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863A844-5E91-770C-CA65-F4E919D6CD61}"/>
                    </a:ext>
                  </a:extLst>
                </p14:cNvPr>
                <p14:cNvContentPartPr/>
                <p14:nvPr/>
              </p14:nvContentPartPr>
              <p14:xfrm>
                <a:off x="8865997" y="1298257"/>
                <a:ext cx="706680" cy="64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863A844-5E91-770C-CA65-F4E919D6CD6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57357" y="1289257"/>
                  <a:ext cx="724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2E33125-5299-04C7-9FFC-B99965964C77}"/>
                    </a:ext>
                  </a:extLst>
                </p14:cNvPr>
                <p14:cNvContentPartPr/>
                <p14:nvPr/>
              </p14:nvContentPartPr>
              <p14:xfrm>
                <a:off x="9311677" y="1083337"/>
                <a:ext cx="61200" cy="419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2E33125-5299-04C7-9FFC-B99965964C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303037" y="1074337"/>
                  <a:ext cx="7884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DB29D47-1C8D-1542-FC9E-F90B8B9CACA2}"/>
                    </a:ext>
                  </a:extLst>
                </p14:cNvPr>
                <p14:cNvContentPartPr/>
                <p14:nvPr/>
              </p14:nvContentPartPr>
              <p14:xfrm>
                <a:off x="9311317" y="1563577"/>
                <a:ext cx="198000" cy="369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DB29D47-1C8D-1542-FC9E-F90B8B9CACA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302317" y="1554937"/>
                  <a:ext cx="215640" cy="3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0B695A1-5D70-7DE6-BDA8-E76F2D722C56}"/>
                    </a:ext>
                  </a:extLst>
                </p14:cNvPr>
                <p14:cNvContentPartPr/>
                <p14:nvPr/>
              </p14:nvContentPartPr>
              <p14:xfrm>
                <a:off x="9316357" y="1760857"/>
                <a:ext cx="137520" cy="536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0B695A1-5D70-7DE6-BDA8-E76F2D722C5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307357" y="1751857"/>
                  <a:ext cx="1551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00B3B11-0CE6-B343-0B71-F20FB4042276}"/>
                    </a:ext>
                  </a:extLst>
                </p14:cNvPr>
                <p14:cNvContentPartPr/>
                <p14:nvPr/>
              </p14:nvContentPartPr>
              <p14:xfrm>
                <a:off x="9309517" y="1894057"/>
                <a:ext cx="159120" cy="70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00B3B11-0CE6-B343-0B71-F20FB404227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300517" y="1885057"/>
                  <a:ext cx="176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09374D1-05B0-1F6C-2D5E-0EC3FC975700}"/>
                    </a:ext>
                  </a:extLst>
                </p14:cNvPr>
                <p14:cNvContentPartPr/>
                <p14:nvPr/>
              </p14:nvContentPartPr>
              <p14:xfrm>
                <a:off x="9475837" y="1795777"/>
                <a:ext cx="191520" cy="270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09374D1-05B0-1F6C-2D5E-0EC3FC97570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467197" y="1786777"/>
                  <a:ext cx="20916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B3E51FA-A2F4-E472-BF4A-DAAF8FAB2768}"/>
              </a:ext>
            </a:extLst>
          </p:cNvPr>
          <p:cNvGrpSpPr/>
          <p:nvPr/>
        </p:nvGrpSpPr>
        <p:grpSpPr>
          <a:xfrm>
            <a:off x="9232837" y="558097"/>
            <a:ext cx="342000" cy="569160"/>
            <a:chOff x="9232837" y="558097"/>
            <a:chExt cx="34200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164E7BC-0D1E-44E1-AD42-B463FC64C439}"/>
                    </a:ext>
                  </a:extLst>
                </p14:cNvPr>
                <p14:cNvContentPartPr/>
                <p14:nvPr/>
              </p14:nvContentPartPr>
              <p14:xfrm>
                <a:off x="9232837" y="558097"/>
                <a:ext cx="342000" cy="5691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164E7BC-0D1E-44E1-AD42-B463FC64C43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223837" y="549457"/>
                  <a:ext cx="35964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C2DFF41-16F6-B418-3D9D-08102E2AE71D}"/>
                    </a:ext>
                  </a:extLst>
                </p14:cNvPr>
                <p14:cNvContentPartPr/>
                <p14:nvPr/>
              </p14:nvContentPartPr>
              <p14:xfrm>
                <a:off x="9272797" y="728017"/>
                <a:ext cx="243360" cy="51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C2DFF41-16F6-B418-3D9D-08102E2AE71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263797" y="719377"/>
                  <a:ext cx="2610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319717E-20E9-7FFE-AEC0-AC46B7ED2BAB}"/>
                    </a:ext>
                  </a:extLst>
                </p14:cNvPr>
                <p14:cNvContentPartPr/>
                <p14:nvPr/>
              </p14:nvContentPartPr>
              <p14:xfrm>
                <a:off x="9287197" y="886057"/>
                <a:ext cx="236520" cy="41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319717E-20E9-7FFE-AEC0-AC46B7ED2BA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78197" y="877417"/>
                  <a:ext cx="254160" cy="5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8D3EE51-A13D-FAAE-5070-E4A5560ACCDC}"/>
              </a:ext>
            </a:extLst>
          </p:cNvPr>
          <p:cNvGrpSpPr/>
          <p:nvPr/>
        </p:nvGrpSpPr>
        <p:grpSpPr>
          <a:xfrm>
            <a:off x="9777517" y="458737"/>
            <a:ext cx="716040" cy="861120"/>
            <a:chOff x="9777517" y="458737"/>
            <a:chExt cx="716040" cy="86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A9B743CC-4941-276C-9EDE-D9424580F828}"/>
                    </a:ext>
                  </a:extLst>
                </p14:cNvPr>
                <p14:cNvContentPartPr/>
                <p14:nvPr/>
              </p14:nvContentPartPr>
              <p14:xfrm>
                <a:off x="9777517" y="458737"/>
                <a:ext cx="716040" cy="861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A9B743CC-4941-276C-9EDE-D9424580F82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768517" y="449737"/>
                  <a:ext cx="73368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DBBFC4BE-6170-C0D5-AFE2-4003458478B9}"/>
                    </a:ext>
                  </a:extLst>
                </p14:cNvPr>
                <p14:cNvContentPartPr/>
                <p14:nvPr/>
              </p14:nvContentPartPr>
              <p14:xfrm>
                <a:off x="9899197" y="854377"/>
                <a:ext cx="106560" cy="2577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DBBFC4BE-6170-C0D5-AFE2-4003458478B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890197" y="845737"/>
                  <a:ext cx="124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2E65362-6735-DE3C-E23F-38729565C235}"/>
                    </a:ext>
                  </a:extLst>
                </p14:cNvPr>
                <p14:cNvContentPartPr/>
                <p14:nvPr/>
              </p14:nvContentPartPr>
              <p14:xfrm>
                <a:off x="10059037" y="860857"/>
                <a:ext cx="21960" cy="138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2E65362-6735-DE3C-E23F-38729565C23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50037" y="851857"/>
                  <a:ext cx="39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40DA185-0D85-CE4E-DE5D-058C9A412033}"/>
                    </a:ext>
                  </a:extLst>
                </p14:cNvPr>
                <p14:cNvContentPartPr/>
                <p14:nvPr/>
              </p14:nvContentPartPr>
              <p14:xfrm>
                <a:off x="10144357" y="879937"/>
                <a:ext cx="59400" cy="123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40DA185-0D85-CE4E-DE5D-058C9A41203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135717" y="870937"/>
                  <a:ext cx="77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73C75FA5-D871-51BC-5E4A-E6AD1D6ECAC1}"/>
                    </a:ext>
                  </a:extLst>
                </p14:cNvPr>
                <p14:cNvContentPartPr/>
                <p14:nvPr/>
              </p14:nvContentPartPr>
              <p14:xfrm>
                <a:off x="10236877" y="846097"/>
                <a:ext cx="64080" cy="128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73C75FA5-D871-51BC-5E4A-E6AD1D6ECAC1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228237" y="837097"/>
                  <a:ext cx="81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4DBCEBA-BA89-7965-A6BE-7E0E1B73424E}"/>
                    </a:ext>
                  </a:extLst>
                </p14:cNvPr>
                <p14:cNvContentPartPr/>
                <p14:nvPr/>
              </p14:nvContentPartPr>
              <p14:xfrm>
                <a:off x="10344517" y="732697"/>
                <a:ext cx="114480" cy="2160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4DBCEBA-BA89-7965-A6BE-7E0E1B73424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335877" y="723697"/>
                  <a:ext cx="132120" cy="23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BCB6FC0-0CC4-7575-ABEB-BD9E8FDEF5A3}"/>
              </a:ext>
            </a:extLst>
          </p:cNvPr>
          <p:cNvGrpSpPr/>
          <p:nvPr/>
        </p:nvGrpSpPr>
        <p:grpSpPr>
          <a:xfrm>
            <a:off x="10708837" y="468457"/>
            <a:ext cx="1203840" cy="1608840"/>
            <a:chOff x="10708837" y="468457"/>
            <a:chExt cx="1203840" cy="160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00609BD-9315-9513-149E-102DBE58E336}"/>
                    </a:ext>
                  </a:extLst>
                </p14:cNvPr>
                <p14:cNvContentPartPr/>
                <p14:nvPr/>
              </p14:nvContentPartPr>
              <p14:xfrm>
                <a:off x="10739797" y="468457"/>
                <a:ext cx="33840" cy="8640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00609BD-9315-9513-149E-102DBE58E33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730797" y="459457"/>
                  <a:ext cx="51480" cy="88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168EA62-4E2B-E806-C58F-1D27F2687139}"/>
                    </a:ext>
                  </a:extLst>
                </p14:cNvPr>
                <p14:cNvContentPartPr/>
                <p14:nvPr/>
              </p14:nvContentPartPr>
              <p14:xfrm>
                <a:off x="10708837" y="1346497"/>
                <a:ext cx="892800" cy="410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168EA62-4E2B-E806-C58F-1D27F268713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699837" y="1337497"/>
                  <a:ext cx="9104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8FCF7F8-6330-04FD-698F-7D1AC4897C7E}"/>
                    </a:ext>
                  </a:extLst>
                </p14:cNvPr>
                <p14:cNvContentPartPr/>
                <p14:nvPr/>
              </p14:nvContentPartPr>
              <p14:xfrm>
                <a:off x="10947877" y="1271617"/>
                <a:ext cx="12240" cy="1245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8FCF7F8-6330-04FD-698F-7D1AC4897C7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938877" y="1262977"/>
                  <a:ext cx="29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C706BCB-6BC0-6273-230F-C766A2004CE7}"/>
                    </a:ext>
                  </a:extLst>
                </p14:cNvPr>
                <p14:cNvContentPartPr/>
                <p14:nvPr/>
              </p14:nvContentPartPr>
              <p14:xfrm>
                <a:off x="10779757" y="1618297"/>
                <a:ext cx="209160" cy="3330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C706BCB-6BC0-6273-230F-C766A2004CE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770757" y="1609297"/>
                  <a:ext cx="22680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8EB90AE-ED43-E2BA-3B03-E897B01E9485}"/>
                    </a:ext>
                  </a:extLst>
                </p14:cNvPr>
                <p14:cNvContentPartPr/>
                <p14:nvPr/>
              </p14:nvContentPartPr>
              <p14:xfrm>
                <a:off x="10789117" y="1760497"/>
                <a:ext cx="199800" cy="608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8EB90AE-ED43-E2BA-3B03-E897B01E948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0780477" y="1751857"/>
                  <a:ext cx="217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228CFEE-CC66-80BA-FA47-4F8A5EB129A4}"/>
                    </a:ext>
                  </a:extLst>
                </p14:cNvPr>
                <p14:cNvContentPartPr/>
                <p14:nvPr/>
              </p14:nvContentPartPr>
              <p14:xfrm>
                <a:off x="10777597" y="1889377"/>
                <a:ext cx="187560" cy="63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228CFEE-CC66-80BA-FA47-4F8A5EB129A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768957" y="1880737"/>
                  <a:ext cx="2052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A74AB61-16C4-B211-1D72-FD049EEE8636}"/>
                    </a:ext>
                  </a:extLst>
                </p14:cNvPr>
                <p14:cNvContentPartPr/>
                <p14:nvPr/>
              </p14:nvContentPartPr>
              <p14:xfrm>
                <a:off x="11029957" y="1831777"/>
                <a:ext cx="25200" cy="186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A74AB61-16C4-B211-1D72-FD049EEE863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020957" y="1822777"/>
                  <a:ext cx="428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C6ACCEB-A146-6D2C-359D-98272892DDA2}"/>
                    </a:ext>
                  </a:extLst>
                </p14:cNvPr>
                <p14:cNvContentPartPr/>
                <p14:nvPr/>
              </p14:nvContentPartPr>
              <p14:xfrm>
                <a:off x="10995397" y="1789297"/>
                <a:ext cx="180000" cy="288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C6ACCEB-A146-6D2C-359D-98272892DDA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986757" y="1780297"/>
                  <a:ext cx="197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F230727-A7D2-1E22-C9A2-DC93C8DED396}"/>
                    </a:ext>
                  </a:extLst>
                </p14:cNvPr>
                <p14:cNvContentPartPr/>
                <p14:nvPr/>
              </p14:nvContentPartPr>
              <p14:xfrm>
                <a:off x="11222557" y="1809097"/>
                <a:ext cx="121680" cy="1872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F230727-A7D2-1E22-C9A2-DC93C8DED39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1213557" y="1800097"/>
                  <a:ext cx="139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D61D2A1-E00C-CDF9-D652-4631D1D42A78}"/>
                    </a:ext>
                  </a:extLst>
                </p14:cNvPr>
                <p14:cNvContentPartPr/>
                <p14:nvPr/>
              </p14:nvContentPartPr>
              <p14:xfrm>
                <a:off x="11393197" y="1299337"/>
                <a:ext cx="9000" cy="208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D61D2A1-E00C-CDF9-D652-4631D1D42A7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1384197" y="1290697"/>
                  <a:ext cx="266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E06FCC5-5926-A2C6-3C6A-2A554C91846E}"/>
                    </a:ext>
                  </a:extLst>
                </p14:cNvPr>
                <p14:cNvContentPartPr/>
                <p14:nvPr/>
              </p14:nvContentPartPr>
              <p14:xfrm>
                <a:off x="11438557" y="1592377"/>
                <a:ext cx="193320" cy="218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E06FCC5-5926-A2C6-3C6A-2A554C91846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429917" y="1583377"/>
                  <a:ext cx="210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F146043-203F-3122-C9D6-86C4A9A72459}"/>
                    </a:ext>
                  </a:extLst>
                </p14:cNvPr>
                <p14:cNvContentPartPr/>
                <p14:nvPr/>
              </p14:nvContentPartPr>
              <p14:xfrm>
                <a:off x="11483197" y="1697857"/>
                <a:ext cx="165240" cy="102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F146043-203F-3122-C9D6-86C4A9A7245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1474557" y="1689217"/>
                  <a:ext cx="182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3FE80F2-1C7F-A716-5B8F-B291A4276A21}"/>
                    </a:ext>
                  </a:extLst>
                </p14:cNvPr>
                <p14:cNvContentPartPr/>
                <p14:nvPr/>
              </p14:nvContentPartPr>
              <p14:xfrm>
                <a:off x="11756437" y="1757257"/>
                <a:ext cx="18360" cy="165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3FE80F2-1C7F-A716-5B8F-B291A4276A2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1747437" y="1748257"/>
                  <a:ext cx="36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089A2A7-87A7-1E88-8C23-73A774CB2D7A}"/>
                    </a:ext>
                  </a:extLst>
                </p14:cNvPr>
                <p14:cNvContentPartPr/>
                <p14:nvPr/>
              </p14:nvContentPartPr>
              <p14:xfrm>
                <a:off x="11722237" y="1762297"/>
                <a:ext cx="190440" cy="16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089A2A7-87A7-1E88-8C23-73A774CB2D7A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713597" y="1753657"/>
                  <a:ext cx="2080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AC99CDF-15E7-4601-4350-E28FE6F92F64}"/>
                    </a:ext>
                  </a:extLst>
                </p14:cNvPr>
                <p14:cNvContentPartPr/>
                <p14:nvPr/>
              </p14:nvContentPartPr>
              <p14:xfrm>
                <a:off x="11318317" y="680497"/>
                <a:ext cx="75960" cy="448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AC99CDF-15E7-4601-4350-E28FE6F92F6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309677" y="671497"/>
                  <a:ext cx="9360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4DB15FA-A6B5-9614-324B-9E5CCA995820}"/>
                    </a:ext>
                  </a:extLst>
                </p14:cNvPr>
                <p14:cNvContentPartPr/>
                <p14:nvPr/>
              </p14:nvContentPartPr>
              <p14:xfrm>
                <a:off x="11313277" y="625057"/>
                <a:ext cx="332280" cy="5968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4DB15FA-A6B5-9614-324B-9E5CCA995820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304637" y="616417"/>
                  <a:ext cx="349920" cy="61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5C38532-0142-8ADB-C4FC-A4EC8FD71BD5}"/>
                    </a:ext>
                  </a:extLst>
                </p14:cNvPr>
                <p14:cNvContentPartPr/>
                <p14:nvPr/>
              </p14:nvContentPartPr>
              <p14:xfrm>
                <a:off x="11395357" y="846817"/>
                <a:ext cx="182520" cy="19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5C38532-0142-8ADB-C4FC-A4EC8FD71BD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386717" y="837817"/>
                  <a:ext cx="2001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8CBCF58-0573-97CE-86D8-EBB5D437EA3B}"/>
                    </a:ext>
                  </a:extLst>
                </p14:cNvPr>
                <p14:cNvContentPartPr/>
                <p14:nvPr/>
              </p14:nvContentPartPr>
              <p14:xfrm>
                <a:off x="11426317" y="1014937"/>
                <a:ext cx="179640" cy="176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8CBCF58-0573-97CE-86D8-EBB5D437EA3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417677" y="1005937"/>
                  <a:ext cx="1972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7B8BDB1-00E1-B901-774F-165F14326281}"/>
                    </a:ext>
                  </a:extLst>
                </p14:cNvPr>
                <p14:cNvContentPartPr/>
                <p14:nvPr/>
              </p14:nvContentPartPr>
              <p14:xfrm>
                <a:off x="10838077" y="935377"/>
                <a:ext cx="262440" cy="1882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7B8BDB1-00E1-B901-774F-165F14326281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829077" y="926377"/>
                  <a:ext cx="2800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86EB3C36-CA37-983C-A698-21E455A90F8E}"/>
              </a:ext>
            </a:extLst>
          </p:cNvPr>
          <p:cNvGrpSpPr/>
          <p:nvPr/>
        </p:nvGrpSpPr>
        <p:grpSpPr>
          <a:xfrm>
            <a:off x="1248397" y="3017257"/>
            <a:ext cx="1753920" cy="1620720"/>
            <a:chOff x="1248397" y="3017257"/>
            <a:chExt cx="1753920" cy="162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CCC8202-263D-98EA-39E6-5F6A6E6588AC}"/>
                    </a:ext>
                  </a:extLst>
                </p14:cNvPr>
                <p14:cNvContentPartPr/>
                <p14:nvPr/>
              </p14:nvContentPartPr>
              <p14:xfrm>
                <a:off x="1248397" y="3017257"/>
                <a:ext cx="22680" cy="1108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CCC8202-263D-98EA-39E6-5F6A6E6588A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239397" y="3008617"/>
                  <a:ext cx="40320" cy="11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A53C962-2755-73A8-FD3A-C73C13C6581D}"/>
                    </a:ext>
                  </a:extLst>
                </p14:cNvPr>
                <p14:cNvContentPartPr/>
                <p14:nvPr/>
              </p14:nvContentPartPr>
              <p14:xfrm>
                <a:off x="1274317" y="4111657"/>
                <a:ext cx="1728000" cy="234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A53C962-2755-73A8-FD3A-C73C13C6581D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265317" y="4102657"/>
                  <a:ext cx="1745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CEBB7FC-D786-1552-560D-8EEAB40EBD86}"/>
                    </a:ext>
                  </a:extLst>
                </p14:cNvPr>
                <p14:cNvContentPartPr/>
                <p14:nvPr/>
              </p14:nvContentPartPr>
              <p14:xfrm>
                <a:off x="1502197" y="4020577"/>
                <a:ext cx="9720" cy="243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CEBB7FC-D786-1552-560D-8EEAB40EBD8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493557" y="4011937"/>
                  <a:ext cx="27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BA1A423-5E05-935A-03BD-2CFFE3FD4CE3}"/>
                    </a:ext>
                  </a:extLst>
                </p14:cNvPr>
                <p14:cNvContentPartPr/>
                <p14:nvPr/>
              </p14:nvContentPartPr>
              <p14:xfrm>
                <a:off x="1368277" y="4300657"/>
                <a:ext cx="177480" cy="262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BA1A423-5E05-935A-03BD-2CFFE3FD4CE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359637" y="4291657"/>
                  <a:ext cx="1951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0C80753-0EEF-26AA-EFD7-DE599D7E1D82}"/>
                    </a:ext>
                  </a:extLst>
                </p14:cNvPr>
                <p14:cNvContentPartPr/>
                <p14:nvPr/>
              </p14:nvContentPartPr>
              <p14:xfrm>
                <a:off x="1375477" y="4417297"/>
                <a:ext cx="134280" cy="75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0C80753-0EEF-26AA-EFD7-DE599D7E1D8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366477" y="4408297"/>
                  <a:ext cx="1519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BB83217-2BB9-C078-8563-5D865C3557CF}"/>
                    </a:ext>
                  </a:extLst>
                </p14:cNvPr>
                <p14:cNvContentPartPr/>
                <p14:nvPr/>
              </p14:nvContentPartPr>
              <p14:xfrm>
                <a:off x="1379437" y="4518457"/>
                <a:ext cx="111960" cy="666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BB83217-2BB9-C078-8563-5D865C3557C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370437" y="4509457"/>
                  <a:ext cx="129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0A794BD-6F5C-8B24-16CF-190477669D54}"/>
                    </a:ext>
                  </a:extLst>
                </p14:cNvPr>
                <p14:cNvContentPartPr/>
                <p14:nvPr/>
              </p14:nvContentPartPr>
              <p14:xfrm>
                <a:off x="1586437" y="4478497"/>
                <a:ext cx="14400" cy="1245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0A794BD-6F5C-8B24-16CF-190477669D5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577437" y="4469497"/>
                  <a:ext cx="320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E740EC0B-AD52-D4D5-C476-0A542BBC830C}"/>
                    </a:ext>
                  </a:extLst>
                </p14:cNvPr>
                <p14:cNvContentPartPr/>
                <p14:nvPr/>
              </p14:nvContentPartPr>
              <p14:xfrm>
                <a:off x="1573477" y="4398577"/>
                <a:ext cx="126720" cy="2394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E740EC0B-AD52-D4D5-C476-0A542BBC830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564837" y="4389937"/>
                  <a:ext cx="14436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BEC3A1B-7993-8F99-8E37-C4917B608B9A}"/>
                    </a:ext>
                  </a:extLst>
                </p14:cNvPr>
                <p14:cNvContentPartPr/>
                <p14:nvPr/>
              </p14:nvContentPartPr>
              <p14:xfrm>
                <a:off x="1732957" y="4369417"/>
                <a:ext cx="108360" cy="208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BEC3A1B-7993-8F99-8E37-C4917B608B9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723957" y="4360777"/>
                  <a:ext cx="126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EEE502B-FCED-2CB1-0B9C-0AD8D0D73B6E}"/>
                    </a:ext>
                  </a:extLst>
                </p14:cNvPr>
                <p14:cNvContentPartPr/>
                <p14:nvPr/>
              </p14:nvContentPartPr>
              <p14:xfrm>
                <a:off x="1408957" y="3559777"/>
                <a:ext cx="289440" cy="329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EEE502B-FCED-2CB1-0B9C-0AD8D0D73B6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99957" y="3551137"/>
                  <a:ext cx="307080" cy="34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9CE6E47-68A8-A405-2308-0583DA624A31}"/>
              </a:ext>
            </a:extLst>
          </p:cNvPr>
          <p:cNvGrpSpPr/>
          <p:nvPr/>
        </p:nvGrpSpPr>
        <p:grpSpPr>
          <a:xfrm>
            <a:off x="2353957" y="4014457"/>
            <a:ext cx="352800" cy="648720"/>
            <a:chOff x="2353957" y="4014457"/>
            <a:chExt cx="352800" cy="64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1CB7C25-7B0E-1EFF-1C5B-6303C8DDEA72}"/>
                    </a:ext>
                  </a:extLst>
                </p14:cNvPr>
                <p14:cNvContentPartPr/>
                <p14:nvPr/>
              </p14:nvContentPartPr>
              <p14:xfrm>
                <a:off x="2386717" y="4014457"/>
                <a:ext cx="21960" cy="2174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1CB7C25-7B0E-1EFF-1C5B-6303C8DDEA7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378077" y="4005457"/>
                  <a:ext cx="39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3103F4B-F8B6-80A1-658A-4CC35062BC2C}"/>
                    </a:ext>
                  </a:extLst>
                </p14:cNvPr>
                <p14:cNvContentPartPr/>
                <p14:nvPr/>
              </p14:nvContentPartPr>
              <p14:xfrm>
                <a:off x="2353957" y="4276897"/>
                <a:ext cx="191880" cy="3369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3103F4B-F8B6-80A1-658A-4CC35062BC2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345317" y="4268257"/>
                  <a:ext cx="2095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3E21C42-3380-548D-45C0-7828B33C87B3}"/>
                    </a:ext>
                  </a:extLst>
                </p14:cNvPr>
                <p14:cNvContentPartPr/>
                <p14:nvPr/>
              </p14:nvContentPartPr>
              <p14:xfrm>
                <a:off x="2386717" y="4429897"/>
                <a:ext cx="139320" cy="79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3E21C42-3380-548D-45C0-7828B33C87B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378077" y="4420897"/>
                  <a:ext cx="156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1C53B8B-C9AC-4A61-2CCF-F98B3F3F19EC}"/>
                    </a:ext>
                  </a:extLst>
                </p14:cNvPr>
                <p14:cNvContentPartPr/>
                <p14:nvPr/>
              </p14:nvContentPartPr>
              <p14:xfrm>
                <a:off x="2377717" y="4509817"/>
                <a:ext cx="231480" cy="153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1C53B8B-C9AC-4A61-2CCF-F98B3F3F19E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368717" y="4500817"/>
                  <a:ext cx="249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08D3556B-6138-0BAE-3E7E-D461D6AEC4BE}"/>
                    </a:ext>
                  </a:extLst>
                </p14:cNvPr>
                <p14:cNvContentPartPr/>
                <p14:nvPr/>
              </p14:nvContentPartPr>
              <p14:xfrm>
                <a:off x="2523517" y="4464457"/>
                <a:ext cx="183240" cy="71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08D3556B-6138-0BAE-3E7E-D461D6AEC4B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514517" y="4455457"/>
                  <a:ext cx="20088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B4933FBF-7028-54FD-0F88-1B364BFE6768}"/>
              </a:ext>
            </a:extLst>
          </p:cNvPr>
          <p:cNvGrpSpPr/>
          <p:nvPr/>
        </p:nvGrpSpPr>
        <p:grpSpPr>
          <a:xfrm>
            <a:off x="144997" y="2091697"/>
            <a:ext cx="2767320" cy="1723680"/>
            <a:chOff x="144997" y="2091697"/>
            <a:chExt cx="2767320" cy="172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D3C892C-42B3-278D-5560-489FBEC19999}"/>
                    </a:ext>
                  </a:extLst>
                </p14:cNvPr>
                <p14:cNvContentPartPr/>
                <p14:nvPr/>
              </p14:nvContentPartPr>
              <p14:xfrm>
                <a:off x="144997" y="2091697"/>
                <a:ext cx="166320" cy="195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D3C892C-42B3-278D-5560-489FBEC1999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36357" y="2082697"/>
                  <a:ext cx="183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7F948A0-F6EA-03C9-E24A-AC1FCD6D6A48}"/>
                    </a:ext>
                  </a:extLst>
                </p14:cNvPr>
                <p14:cNvContentPartPr/>
                <p14:nvPr/>
              </p14:nvContentPartPr>
              <p14:xfrm>
                <a:off x="163357" y="2210857"/>
                <a:ext cx="98640" cy="7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7F948A0-F6EA-03C9-E24A-AC1FCD6D6A4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54717" y="2201857"/>
                  <a:ext cx="11628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70C4138-CF88-1D39-7EBA-29A2AFF8F4BD}"/>
                    </a:ext>
                  </a:extLst>
                </p14:cNvPr>
                <p14:cNvContentPartPr/>
                <p14:nvPr/>
              </p14:nvContentPartPr>
              <p14:xfrm>
                <a:off x="150757" y="2304817"/>
                <a:ext cx="136080" cy="7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70C4138-CF88-1D39-7EBA-29A2AFF8F4BD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42117" y="2296177"/>
                  <a:ext cx="153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F6ACFC-2BA4-0FE7-4A5D-CA990FBFBE75}"/>
                    </a:ext>
                  </a:extLst>
                </p14:cNvPr>
                <p14:cNvContentPartPr/>
                <p14:nvPr/>
              </p14:nvContentPartPr>
              <p14:xfrm>
                <a:off x="330757" y="2321377"/>
                <a:ext cx="26640" cy="10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F6ACFC-2BA4-0FE7-4A5D-CA990FBFBE7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21757" y="2312737"/>
                  <a:ext cx="442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5AD0127-C9B2-509C-28F5-2E48EBA8DA34}"/>
                    </a:ext>
                  </a:extLst>
                </p14:cNvPr>
                <p14:cNvContentPartPr/>
                <p14:nvPr/>
              </p14:nvContentPartPr>
              <p14:xfrm>
                <a:off x="321397" y="2271337"/>
                <a:ext cx="137520" cy="162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5AD0127-C9B2-509C-28F5-2E48EBA8DA3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12757" y="2262697"/>
                  <a:ext cx="1551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2B7D945-008C-384D-D46E-5542E408937B}"/>
                    </a:ext>
                  </a:extLst>
                </p14:cNvPr>
                <p14:cNvContentPartPr/>
                <p14:nvPr/>
              </p14:nvContentPartPr>
              <p14:xfrm>
                <a:off x="489157" y="2196097"/>
                <a:ext cx="163080" cy="385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2B7D945-008C-384D-D46E-5542E408937B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80157" y="2187457"/>
                  <a:ext cx="18072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E770C7-23CF-A4CB-86D3-F3E365F91551}"/>
                    </a:ext>
                  </a:extLst>
                </p14:cNvPr>
                <p14:cNvContentPartPr/>
                <p14:nvPr/>
              </p14:nvContentPartPr>
              <p14:xfrm>
                <a:off x="647197" y="2192857"/>
                <a:ext cx="100800" cy="374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E770C7-23CF-A4CB-86D3-F3E365F9155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38557" y="2183857"/>
                  <a:ext cx="11844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849C92C-5087-CA8C-5418-358D2182A4F1}"/>
                    </a:ext>
                  </a:extLst>
                </p14:cNvPr>
                <p14:cNvContentPartPr/>
                <p14:nvPr/>
              </p14:nvContentPartPr>
              <p14:xfrm>
                <a:off x="738277" y="2147497"/>
                <a:ext cx="195120" cy="269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849C92C-5087-CA8C-5418-358D2182A4F1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29277" y="2138857"/>
                  <a:ext cx="212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63E77B5-9205-AD0D-3A6D-EF11AF9415EC}"/>
                    </a:ext>
                  </a:extLst>
                </p14:cNvPr>
                <p14:cNvContentPartPr/>
                <p14:nvPr/>
              </p14:nvContentPartPr>
              <p14:xfrm>
                <a:off x="850597" y="2252617"/>
                <a:ext cx="183600" cy="43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63E77B5-9205-AD0D-3A6D-EF11AF9415E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41957" y="2243617"/>
                  <a:ext cx="2012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99FF5F6A-4F5C-D92F-FEB9-8E4D9A137A4B}"/>
                    </a:ext>
                  </a:extLst>
                </p14:cNvPr>
                <p14:cNvContentPartPr/>
                <p14:nvPr/>
              </p14:nvContentPartPr>
              <p14:xfrm>
                <a:off x="414997" y="3009337"/>
                <a:ext cx="487080" cy="8060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99FF5F6A-4F5C-D92F-FEB9-8E4D9A137A4B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06357" y="3000697"/>
                  <a:ext cx="504720" cy="82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8E07926-1619-2C9E-D128-BF926096EDB5}"/>
                    </a:ext>
                  </a:extLst>
                </p14:cNvPr>
                <p14:cNvContentPartPr/>
                <p14:nvPr/>
              </p14:nvContentPartPr>
              <p14:xfrm>
                <a:off x="513277" y="3220297"/>
                <a:ext cx="176040" cy="1353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8E07926-1619-2C9E-D128-BF926096EDB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04637" y="3211297"/>
                  <a:ext cx="1936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1A7E1BA-0430-E054-062E-33C0C9AD296A}"/>
                    </a:ext>
                  </a:extLst>
                </p14:cNvPr>
                <p14:cNvContentPartPr/>
                <p14:nvPr/>
              </p14:nvContentPartPr>
              <p14:xfrm>
                <a:off x="586717" y="3393817"/>
                <a:ext cx="188280" cy="1389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1A7E1BA-0430-E054-062E-33C0C9AD296A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8077" y="3384817"/>
                  <a:ext cx="205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EBE48A9-236E-1B6E-FCC1-3859A55D50C6}"/>
                    </a:ext>
                  </a:extLst>
                </p14:cNvPr>
                <p14:cNvContentPartPr/>
                <p14:nvPr/>
              </p14:nvContentPartPr>
              <p14:xfrm>
                <a:off x="830077" y="2534857"/>
                <a:ext cx="732960" cy="6260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EBE48A9-236E-1B6E-FCC1-3859A55D50C6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821077" y="2525857"/>
                  <a:ext cx="75060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297D4DB-5136-4BA0-B90E-77740E9C56D1}"/>
                    </a:ext>
                  </a:extLst>
                </p14:cNvPr>
                <p14:cNvContentPartPr/>
                <p14:nvPr/>
              </p14:nvContentPartPr>
              <p14:xfrm>
                <a:off x="1398877" y="2534137"/>
                <a:ext cx="202680" cy="195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297D4DB-5136-4BA0-B90E-77740E9C56D1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390237" y="2525497"/>
                  <a:ext cx="220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4E48885-A32C-2C8A-2C26-5490EB38CB07}"/>
                    </a:ext>
                  </a:extLst>
                </p14:cNvPr>
                <p14:cNvContentPartPr/>
                <p14:nvPr/>
              </p14:nvContentPartPr>
              <p14:xfrm>
                <a:off x="1653037" y="2521537"/>
                <a:ext cx="142920" cy="3204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4E48885-A32C-2C8A-2C26-5490EB38CB0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644037" y="2512537"/>
                  <a:ext cx="1605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D1E5231B-F3DD-C4C1-296D-F0DE4B1A27CC}"/>
                    </a:ext>
                  </a:extLst>
                </p14:cNvPr>
                <p14:cNvContentPartPr/>
                <p14:nvPr/>
              </p14:nvContentPartPr>
              <p14:xfrm>
                <a:off x="1871557" y="2557897"/>
                <a:ext cx="117000" cy="168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D1E5231B-F3DD-C4C1-296D-F0DE4B1A27C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862557" y="2548897"/>
                  <a:ext cx="134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03A6B92-9658-A1BB-1763-1427920011FB}"/>
                    </a:ext>
                  </a:extLst>
                </p14:cNvPr>
                <p14:cNvContentPartPr/>
                <p14:nvPr/>
              </p14:nvContentPartPr>
              <p14:xfrm>
                <a:off x="2031397" y="2373577"/>
                <a:ext cx="82080" cy="3808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03A6B92-9658-A1BB-1763-1427920011F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022757" y="2364577"/>
                  <a:ext cx="997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59F81CA-E7FD-D92B-4403-E233019AD2C7}"/>
                    </a:ext>
                  </a:extLst>
                </p14:cNvPr>
                <p14:cNvContentPartPr/>
                <p14:nvPr/>
              </p14:nvContentPartPr>
              <p14:xfrm>
                <a:off x="1996117" y="2631697"/>
                <a:ext cx="72720" cy="252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59F81CA-E7FD-D92B-4403-E233019AD2C7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987117" y="2623057"/>
                  <a:ext cx="90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86A5A11-9972-5968-1E04-2CBFE84E5D6B}"/>
                    </a:ext>
                  </a:extLst>
                </p14:cNvPr>
                <p14:cNvContentPartPr/>
                <p14:nvPr/>
              </p14:nvContentPartPr>
              <p14:xfrm>
                <a:off x="2108797" y="2380057"/>
                <a:ext cx="90720" cy="304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86A5A11-9972-5968-1E04-2CBFE84E5D6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099797" y="2371417"/>
                  <a:ext cx="1083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44517FCC-E503-6620-B8A7-F0D20D031308}"/>
                    </a:ext>
                  </a:extLst>
                </p14:cNvPr>
                <p14:cNvContentPartPr/>
                <p14:nvPr/>
              </p14:nvContentPartPr>
              <p14:xfrm>
                <a:off x="1775077" y="2926537"/>
                <a:ext cx="312480" cy="187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44517FCC-E503-6620-B8A7-F0D20D03130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766437" y="2917897"/>
                  <a:ext cx="330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1681B06-A3A3-B4FB-8CBF-CFBC8BE2F051}"/>
                    </a:ext>
                  </a:extLst>
                </p14:cNvPr>
                <p14:cNvContentPartPr/>
                <p14:nvPr/>
              </p14:nvContentPartPr>
              <p14:xfrm>
                <a:off x="2169997" y="2785777"/>
                <a:ext cx="145800" cy="226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1681B06-A3A3-B4FB-8CBF-CFBC8BE2F05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160997" y="2777137"/>
                  <a:ext cx="16344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2C541CD-DAFC-EBA0-0C50-EA946739DCCD}"/>
                    </a:ext>
                  </a:extLst>
                </p14:cNvPr>
                <p14:cNvContentPartPr/>
                <p14:nvPr/>
              </p14:nvContentPartPr>
              <p14:xfrm>
                <a:off x="2313997" y="2850217"/>
                <a:ext cx="107640" cy="129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2C541CD-DAFC-EBA0-0C50-EA946739DCC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305357" y="2841217"/>
                  <a:ext cx="1252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F707211-9327-A23A-9EE4-93209D33A7EA}"/>
                    </a:ext>
                  </a:extLst>
                </p14:cNvPr>
                <p14:cNvContentPartPr/>
                <p14:nvPr/>
              </p14:nvContentPartPr>
              <p14:xfrm>
                <a:off x="2423797" y="2616217"/>
                <a:ext cx="117720" cy="3067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F707211-9327-A23A-9EE4-93209D33A7EA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414797" y="2607577"/>
                  <a:ext cx="135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767189A-F227-D8A1-A13B-1BB0AEB16F90}"/>
                    </a:ext>
                  </a:extLst>
                </p14:cNvPr>
                <p14:cNvContentPartPr/>
                <p14:nvPr/>
              </p14:nvContentPartPr>
              <p14:xfrm>
                <a:off x="2590117" y="2766337"/>
                <a:ext cx="117360" cy="1566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767189A-F227-D8A1-A13B-1BB0AEB16F9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581117" y="2757697"/>
                  <a:ext cx="135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247BA23E-86B7-6368-9F8A-5530C8BA3589}"/>
                    </a:ext>
                  </a:extLst>
                </p14:cNvPr>
                <p14:cNvContentPartPr/>
                <p14:nvPr/>
              </p14:nvContentPartPr>
              <p14:xfrm>
                <a:off x="2300677" y="3136417"/>
                <a:ext cx="248760" cy="2865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247BA23E-86B7-6368-9F8A-5530C8BA358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291677" y="3127417"/>
                  <a:ext cx="2664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5F8E844-17B3-7C02-837E-BDBF56E4C039}"/>
                    </a:ext>
                  </a:extLst>
                </p14:cNvPr>
                <p14:cNvContentPartPr/>
                <p14:nvPr/>
              </p14:nvContentPartPr>
              <p14:xfrm>
                <a:off x="2563117" y="2886577"/>
                <a:ext cx="269640" cy="3988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5F8E844-17B3-7C02-837E-BDBF56E4C03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554117" y="2877937"/>
                  <a:ext cx="2872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01BB670-B965-EE41-6EB9-61EC1720555F}"/>
                    </a:ext>
                  </a:extLst>
                </p14:cNvPr>
                <p14:cNvContentPartPr/>
                <p14:nvPr/>
              </p14:nvContentPartPr>
              <p14:xfrm>
                <a:off x="2686597" y="3044977"/>
                <a:ext cx="225720" cy="820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01BB670-B965-EE41-6EB9-61EC1720555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677957" y="3035977"/>
                  <a:ext cx="243360" cy="9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37278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973E-F4C4-44BA-B0E5-569E6362E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162211" cy="679904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What happens to that food energy?  Bar Charts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08A202-EF7A-447C-A2F0-637191211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5470"/>
            <a:ext cx="4677428" cy="236253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6C1C19-26D3-46C7-AEA5-A31FC3860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307" y="2666415"/>
            <a:ext cx="6039693" cy="419158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52B459-8A40-4670-A532-B245AB37D5EF}"/>
              </a:ext>
            </a:extLst>
          </p:cNvPr>
          <p:cNvGrpSpPr/>
          <p:nvPr/>
        </p:nvGrpSpPr>
        <p:grpSpPr>
          <a:xfrm>
            <a:off x="179560" y="846400"/>
            <a:ext cx="570600" cy="322920"/>
            <a:chOff x="179560" y="846400"/>
            <a:chExt cx="57060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36DFA17-499A-4377-A3D1-D17B3600C167}"/>
                    </a:ext>
                  </a:extLst>
                </p14:cNvPr>
                <p14:cNvContentPartPr/>
                <p14:nvPr/>
              </p14:nvContentPartPr>
              <p14:xfrm>
                <a:off x="183520" y="859720"/>
                <a:ext cx="199440" cy="309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36DFA17-499A-4377-A3D1-D17B3600C16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4520" y="851080"/>
                  <a:ext cx="2170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29A5B63-70E1-439B-A5FC-A5337CD4F5AC}"/>
                    </a:ext>
                  </a:extLst>
                </p14:cNvPr>
                <p14:cNvContentPartPr/>
                <p14:nvPr/>
              </p14:nvContentPartPr>
              <p14:xfrm>
                <a:off x="179560" y="1041160"/>
                <a:ext cx="123840" cy="28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29A5B63-70E1-439B-A5FC-A5337CD4F5A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0560" y="1032520"/>
                  <a:ext cx="141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5255C50-5B3E-45F8-B68E-43F8625D961F}"/>
                    </a:ext>
                  </a:extLst>
                </p14:cNvPr>
                <p14:cNvContentPartPr/>
                <p14:nvPr/>
              </p14:nvContentPartPr>
              <p14:xfrm>
                <a:off x="336880" y="1014160"/>
                <a:ext cx="98280" cy="110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5255C50-5B3E-45F8-B68E-43F8625D961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8240" y="1005520"/>
                  <a:ext cx="115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3BC626-B918-46DD-BFE5-7350D1B031BB}"/>
                    </a:ext>
                  </a:extLst>
                </p14:cNvPr>
                <p14:cNvContentPartPr/>
                <p14:nvPr/>
              </p14:nvContentPartPr>
              <p14:xfrm>
                <a:off x="492400" y="1007680"/>
                <a:ext cx="93240" cy="101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3BC626-B918-46DD-BFE5-7350D1B031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83760" y="999040"/>
                  <a:ext cx="1108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F9A0B5-0513-4105-89F1-AA4118DECDC2}"/>
                    </a:ext>
                  </a:extLst>
                </p14:cNvPr>
                <p14:cNvContentPartPr/>
                <p14:nvPr/>
              </p14:nvContentPartPr>
              <p14:xfrm>
                <a:off x="641080" y="846400"/>
                <a:ext cx="109080" cy="259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F9A0B5-0513-4105-89F1-AA4118DECD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2080" y="837760"/>
                  <a:ext cx="12672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B81ACE0-B6DE-40E0-8191-E561AC73C7B8}"/>
              </a:ext>
            </a:extLst>
          </p:cNvPr>
          <p:cNvGrpSpPr/>
          <p:nvPr/>
        </p:nvGrpSpPr>
        <p:grpSpPr>
          <a:xfrm>
            <a:off x="152920" y="1783813"/>
            <a:ext cx="1320480" cy="1242360"/>
            <a:chOff x="152920" y="1783813"/>
            <a:chExt cx="1320480" cy="12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9A07084-8DF5-44F8-A5C8-79615B2AD526}"/>
                    </a:ext>
                  </a:extLst>
                </p14:cNvPr>
                <p14:cNvContentPartPr/>
                <p14:nvPr/>
              </p14:nvContentPartPr>
              <p14:xfrm>
                <a:off x="152920" y="1783813"/>
                <a:ext cx="52920" cy="1206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9A07084-8DF5-44F8-A5C8-79615B2AD52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4280" y="1774813"/>
                  <a:ext cx="70560" cy="12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5145A1C-1043-4E39-89A6-2CAE9B379A08}"/>
                    </a:ext>
                  </a:extLst>
                </p14:cNvPr>
                <p14:cNvContentPartPr/>
                <p14:nvPr/>
              </p14:nvContentPartPr>
              <p14:xfrm>
                <a:off x="202600" y="2925373"/>
                <a:ext cx="1270800" cy="525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5145A1C-1043-4E39-89A6-2CAE9B379A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3960" y="2916373"/>
                  <a:ext cx="1288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597969E-49F1-4C9B-8273-B1E1D9EDFFF2}"/>
                    </a:ext>
                  </a:extLst>
                </p14:cNvPr>
                <p14:cNvContentPartPr/>
                <p14:nvPr/>
              </p14:nvContentPartPr>
              <p14:xfrm>
                <a:off x="366040" y="2895853"/>
                <a:ext cx="1080" cy="130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597969E-49F1-4C9B-8273-B1E1D9EDFFF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7040" y="2887213"/>
                  <a:ext cx="1872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CC73E2B-05B8-401A-AB6F-2BEC12A61486}"/>
              </a:ext>
            </a:extLst>
          </p:cNvPr>
          <p:cNvGrpSpPr/>
          <p:nvPr/>
        </p:nvGrpSpPr>
        <p:grpSpPr>
          <a:xfrm>
            <a:off x="195400" y="3215893"/>
            <a:ext cx="595080" cy="351720"/>
            <a:chOff x="195400" y="3215893"/>
            <a:chExt cx="59508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57D43D6-5484-414C-A98D-B477F1638561}"/>
                    </a:ext>
                  </a:extLst>
                </p14:cNvPr>
                <p14:cNvContentPartPr/>
                <p14:nvPr/>
              </p14:nvContentPartPr>
              <p14:xfrm>
                <a:off x="195400" y="3215893"/>
                <a:ext cx="154080" cy="338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57D43D6-5484-414C-A98D-B477F16385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6760" y="3206893"/>
                  <a:ext cx="171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B7A5278-DDBC-4160-9B1B-1816C27A0AC7}"/>
                    </a:ext>
                  </a:extLst>
                </p14:cNvPr>
                <p14:cNvContentPartPr/>
                <p14:nvPr/>
              </p14:nvContentPartPr>
              <p14:xfrm>
                <a:off x="205480" y="3357013"/>
                <a:ext cx="147960" cy="90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B7A5278-DDBC-4160-9B1B-1816C27A0AC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96840" y="3348013"/>
                  <a:ext cx="1656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E80F71A-56A4-4440-9CB8-6F39E0E90172}"/>
                    </a:ext>
                  </a:extLst>
                </p14:cNvPr>
                <p14:cNvContentPartPr/>
                <p14:nvPr/>
              </p14:nvContentPartPr>
              <p14:xfrm>
                <a:off x="211960" y="3477613"/>
                <a:ext cx="143280" cy="71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E80F71A-56A4-4440-9CB8-6F39E0E901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3320" y="3468613"/>
                  <a:ext cx="160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2780B1-CAEE-4510-8B35-D34CF96B9E30}"/>
                    </a:ext>
                  </a:extLst>
                </p14:cNvPr>
                <p14:cNvContentPartPr/>
                <p14:nvPr/>
              </p14:nvContentPartPr>
              <p14:xfrm>
                <a:off x="420040" y="3456733"/>
                <a:ext cx="10800" cy="1108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2780B1-CAEE-4510-8B35-D34CF96B9E3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1040" y="3447733"/>
                  <a:ext cx="28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F62E963-DB08-4E40-8937-FFD01D5B4619}"/>
                    </a:ext>
                  </a:extLst>
                </p14:cNvPr>
                <p14:cNvContentPartPr/>
                <p14:nvPr/>
              </p14:nvContentPartPr>
              <p14:xfrm>
                <a:off x="382960" y="3390133"/>
                <a:ext cx="108720" cy="1184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F62E963-DB08-4E40-8937-FFD01D5B461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4320" y="3381493"/>
                  <a:ext cx="126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4F89B3B-F6B6-4F57-82ED-E670EEFAE407}"/>
                    </a:ext>
                  </a:extLst>
                </p14:cNvPr>
                <p14:cNvContentPartPr/>
                <p14:nvPr/>
              </p14:nvContentPartPr>
              <p14:xfrm>
                <a:off x="507160" y="3440893"/>
                <a:ext cx="62640" cy="99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4F89B3B-F6B6-4F57-82ED-E670EEFAE40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98160" y="3432253"/>
                  <a:ext cx="80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F04D189-923E-470D-AFAB-52C84E746E34}"/>
                    </a:ext>
                  </a:extLst>
                </p14:cNvPr>
                <p14:cNvContentPartPr/>
                <p14:nvPr/>
              </p14:nvContentPartPr>
              <p14:xfrm>
                <a:off x="587440" y="3416773"/>
                <a:ext cx="70560" cy="84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F04D189-923E-470D-AFAB-52C84E746E3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8440" y="3407773"/>
                  <a:ext cx="882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074866F-713A-426B-8D23-F135E7A25C15}"/>
                    </a:ext>
                  </a:extLst>
                </p14:cNvPr>
                <p14:cNvContentPartPr/>
                <p14:nvPr/>
              </p14:nvContentPartPr>
              <p14:xfrm>
                <a:off x="686800" y="3302653"/>
                <a:ext cx="103680" cy="198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074866F-713A-426B-8D23-F135E7A25C1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7800" y="3294013"/>
                  <a:ext cx="12132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4564EF3-9458-4452-AEDA-6B4136CB5E66}"/>
              </a:ext>
            </a:extLst>
          </p:cNvPr>
          <p:cNvGrpSpPr/>
          <p:nvPr/>
        </p:nvGrpSpPr>
        <p:grpSpPr>
          <a:xfrm>
            <a:off x="281440" y="1995133"/>
            <a:ext cx="234360" cy="759600"/>
            <a:chOff x="281440" y="1995133"/>
            <a:chExt cx="234360" cy="75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A4CC33C-C5DA-4B9C-88CD-10CB978ED5F8}"/>
                    </a:ext>
                  </a:extLst>
                </p14:cNvPr>
                <p14:cNvContentPartPr/>
                <p14:nvPr/>
              </p14:nvContentPartPr>
              <p14:xfrm>
                <a:off x="281440" y="1995133"/>
                <a:ext cx="234360" cy="759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A4CC33C-C5DA-4B9C-88CD-10CB978ED5F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72440" y="1986493"/>
                  <a:ext cx="252000" cy="77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85F8A54-419C-4E59-AB4D-48E6CE855E57}"/>
                    </a:ext>
                  </a:extLst>
                </p14:cNvPr>
                <p14:cNvContentPartPr/>
                <p14:nvPr/>
              </p14:nvContentPartPr>
              <p14:xfrm>
                <a:off x="325000" y="2235973"/>
                <a:ext cx="141480" cy="21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85F8A54-419C-4E59-AB4D-48E6CE855E5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6360" y="2227333"/>
                  <a:ext cx="159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36F1FC9-3CDC-4284-8C3B-A883A7DBCDB6}"/>
                    </a:ext>
                  </a:extLst>
                </p14:cNvPr>
                <p14:cNvContentPartPr/>
                <p14:nvPr/>
              </p14:nvContentPartPr>
              <p14:xfrm>
                <a:off x="343720" y="2469253"/>
                <a:ext cx="125280" cy="93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36F1FC9-3CDC-4284-8C3B-A883A7DBCDB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5080" y="2460613"/>
                  <a:ext cx="142920" cy="2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F187DBC-2FEA-4D25-A380-C8A783452030}"/>
                  </a:ext>
                </a:extLst>
              </p14:cNvPr>
              <p14:cNvContentPartPr/>
              <p14:nvPr/>
            </p14:nvContentPartPr>
            <p14:xfrm>
              <a:off x="2502640" y="1785253"/>
              <a:ext cx="15120" cy="1106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F187DBC-2FEA-4D25-A380-C8A78345203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93640" y="1776613"/>
                <a:ext cx="32760" cy="112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4FB506B6-BE01-4BA3-A757-C863892AE46F}"/>
              </a:ext>
            </a:extLst>
          </p:cNvPr>
          <p:cNvGrpSpPr/>
          <p:nvPr/>
        </p:nvGrpSpPr>
        <p:grpSpPr>
          <a:xfrm>
            <a:off x="995680" y="688107"/>
            <a:ext cx="10881360" cy="3004426"/>
            <a:chOff x="995680" y="688107"/>
            <a:chExt cx="10881360" cy="30044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7F6BDEB-84F4-4359-BC16-B24C8868B9B5}"/>
                    </a:ext>
                  </a:extLst>
                </p14:cNvPr>
                <p14:cNvContentPartPr/>
                <p14:nvPr/>
              </p14:nvContentPartPr>
              <p14:xfrm>
                <a:off x="5025160" y="902920"/>
                <a:ext cx="645120" cy="21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7F6BDEB-84F4-4359-BC16-B24C8868B9B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16520" y="893920"/>
                  <a:ext cx="662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03A368E-EF0B-4A1A-BAA7-4EB2A23EB1E1}"/>
                    </a:ext>
                  </a:extLst>
                </p14:cNvPr>
                <p14:cNvContentPartPr/>
                <p14:nvPr/>
              </p14:nvContentPartPr>
              <p14:xfrm>
                <a:off x="5531680" y="819933"/>
                <a:ext cx="181800" cy="134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03A368E-EF0B-4A1A-BAA7-4EB2A23EB1E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523040" y="810933"/>
                  <a:ext cx="199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C0946F8-C3A3-4BF9-A597-F924A6DF83B8}"/>
                    </a:ext>
                  </a:extLst>
                </p14:cNvPr>
                <p14:cNvContentPartPr/>
                <p14:nvPr/>
              </p14:nvContentPartPr>
              <p14:xfrm>
                <a:off x="5914000" y="688107"/>
                <a:ext cx="137520" cy="254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C0946F8-C3A3-4BF9-A597-F924A6DF83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905000" y="679107"/>
                  <a:ext cx="1551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1D1207E-0B0E-4248-AEAF-C3DBF036AFD8}"/>
                    </a:ext>
                  </a:extLst>
                </p14:cNvPr>
                <p14:cNvContentPartPr/>
                <p14:nvPr/>
              </p14:nvContentPartPr>
              <p14:xfrm>
                <a:off x="6079960" y="706827"/>
                <a:ext cx="9720" cy="234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1D1207E-0B0E-4248-AEAF-C3DBF036AFD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70960" y="698187"/>
                  <a:ext cx="27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FA5AA35-5CC3-43A6-8D72-032DF137B43D}"/>
                    </a:ext>
                  </a:extLst>
                </p14:cNvPr>
                <p14:cNvContentPartPr/>
                <p14:nvPr/>
              </p14:nvContentPartPr>
              <p14:xfrm>
                <a:off x="6145840" y="851187"/>
                <a:ext cx="101160" cy="107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FA5AA35-5CC3-43A6-8D72-032DF137B43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137200" y="842187"/>
                  <a:ext cx="118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2A3A667-D496-471F-9C88-AB9D4214555B}"/>
                    </a:ext>
                  </a:extLst>
                </p14:cNvPr>
                <p14:cNvContentPartPr/>
                <p14:nvPr/>
              </p14:nvContentPartPr>
              <p14:xfrm>
                <a:off x="6273280" y="863427"/>
                <a:ext cx="141120" cy="102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2A3A667-D496-471F-9C88-AB9D4214555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264280" y="854787"/>
                  <a:ext cx="158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1BE11EB-1E64-45D6-B644-A4B0568089E4}"/>
                    </a:ext>
                  </a:extLst>
                </p14:cNvPr>
                <p14:cNvContentPartPr/>
                <p14:nvPr/>
              </p14:nvContentPartPr>
              <p14:xfrm>
                <a:off x="6455800" y="699267"/>
                <a:ext cx="142920" cy="267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1BE11EB-1E64-45D6-B644-A4B0568089E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446800" y="690267"/>
                  <a:ext cx="160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3A307CC7-D532-4FE2-A61D-7BA9CD18C231}"/>
                    </a:ext>
                  </a:extLst>
                </p14:cNvPr>
                <p14:cNvContentPartPr/>
                <p14:nvPr/>
              </p14:nvContentPartPr>
              <p14:xfrm>
                <a:off x="6727240" y="869187"/>
                <a:ext cx="155520" cy="111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3A307CC7-D532-4FE2-A61D-7BA9CD18C23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718600" y="860187"/>
                  <a:ext cx="1731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D4AE031-E54B-466B-96CC-080BC6782AC1}"/>
                    </a:ext>
                  </a:extLst>
                </p14:cNvPr>
                <p14:cNvContentPartPr/>
                <p14:nvPr/>
              </p14:nvContentPartPr>
              <p14:xfrm>
                <a:off x="6906520" y="907707"/>
                <a:ext cx="136440" cy="57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D4AE031-E54B-466B-96CC-080BC6782AC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897880" y="898707"/>
                  <a:ext cx="1540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C642419-987B-4C4E-8D47-34B4B56E40A7}"/>
                    </a:ext>
                  </a:extLst>
                </p14:cNvPr>
                <p14:cNvContentPartPr/>
                <p14:nvPr/>
              </p14:nvContentPartPr>
              <p14:xfrm>
                <a:off x="7075720" y="914907"/>
                <a:ext cx="136800" cy="20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C642419-987B-4C4E-8D47-34B4B56E40A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067080" y="905907"/>
                  <a:ext cx="154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C8BEB20-B94D-45F0-89AD-DE592A99DF48}"/>
                    </a:ext>
                  </a:extLst>
                </p14:cNvPr>
                <p14:cNvContentPartPr/>
                <p14:nvPr/>
              </p14:nvContentPartPr>
              <p14:xfrm>
                <a:off x="7261840" y="906987"/>
                <a:ext cx="88200" cy="70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C8BEB20-B94D-45F0-89AD-DE592A99DF4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253200" y="897987"/>
                  <a:ext cx="1058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DDFDB4-B069-496A-A2FA-EE3400EB9945}"/>
                    </a:ext>
                  </a:extLst>
                </p14:cNvPr>
                <p14:cNvContentPartPr/>
                <p14:nvPr/>
              </p14:nvContentPartPr>
              <p14:xfrm>
                <a:off x="7426000" y="904107"/>
                <a:ext cx="214920" cy="68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DDFDB4-B069-496A-A2FA-EE3400EB994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417000" y="895107"/>
                  <a:ext cx="232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40B545-1DC7-472B-93D0-7BC6779B6839}"/>
                    </a:ext>
                  </a:extLst>
                </p14:cNvPr>
                <p14:cNvContentPartPr/>
                <p14:nvPr/>
              </p14:nvContentPartPr>
              <p14:xfrm>
                <a:off x="7861240" y="922107"/>
                <a:ext cx="419760" cy="17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40B545-1DC7-472B-93D0-7BC6779B683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52240" y="913107"/>
                  <a:ext cx="437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43DD6FD-656C-41EB-B5B7-283964AB149D}"/>
                    </a:ext>
                  </a:extLst>
                </p14:cNvPr>
                <p14:cNvContentPartPr/>
                <p14:nvPr/>
              </p14:nvContentPartPr>
              <p14:xfrm>
                <a:off x="8191360" y="860547"/>
                <a:ext cx="172440" cy="158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43DD6FD-656C-41EB-B5B7-283964AB149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82720" y="851907"/>
                  <a:ext cx="1900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F7F2817-7D68-4597-9F05-697BC6525F39}"/>
                    </a:ext>
                  </a:extLst>
                </p14:cNvPr>
                <p14:cNvContentPartPr/>
                <p14:nvPr/>
              </p14:nvContentPartPr>
              <p14:xfrm>
                <a:off x="8589520" y="881067"/>
                <a:ext cx="214560" cy="928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F7F2817-7D68-4597-9F05-697BC6525F3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580520" y="872427"/>
                  <a:ext cx="232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5EE5860-23D0-446E-B0D6-58DA0659144E}"/>
                    </a:ext>
                  </a:extLst>
                </p14:cNvPr>
                <p14:cNvContentPartPr/>
                <p14:nvPr/>
              </p14:nvContentPartPr>
              <p14:xfrm>
                <a:off x="8857360" y="882867"/>
                <a:ext cx="124920" cy="83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5EE5860-23D0-446E-B0D6-58DA0659144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48720" y="873867"/>
                  <a:ext cx="142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F5B637B-42F3-4F63-B64E-E2C5F6868879}"/>
                    </a:ext>
                  </a:extLst>
                </p14:cNvPr>
                <p14:cNvContentPartPr/>
                <p14:nvPr/>
              </p14:nvContentPartPr>
              <p14:xfrm>
                <a:off x="9047800" y="873867"/>
                <a:ext cx="87480" cy="932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F5B637B-42F3-4F63-B64E-E2C5F686887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038800" y="864867"/>
                  <a:ext cx="105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2713BC5-8491-4B35-BBAA-FC5BAA17173F}"/>
                    </a:ext>
                  </a:extLst>
                </p14:cNvPr>
                <p14:cNvContentPartPr/>
                <p14:nvPr/>
              </p14:nvContentPartPr>
              <p14:xfrm>
                <a:off x="9199360" y="887907"/>
                <a:ext cx="137520" cy="71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2713BC5-8491-4B35-BBAA-FC5BAA17173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190360" y="878907"/>
                  <a:ext cx="155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C4E6EE2-CF0C-4FAC-BB01-499FB5E3558F}"/>
                    </a:ext>
                  </a:extLst>
                </p14:cNvPr>
                <p14:cNvContentPartPr/>
                <p14:nvPr/>
              </p14:nvContentPartPr>
              <p14:xfrm>
                <a:off x="9333280" y="752907"/>
                <a:ext cx="14040" cy="199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C4E6EE2-CF0C-4FAC-BB01-499FB5E3558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24640" y="743907"/>
                  <a:ext cx="316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43CD1E2-6639-4A70-AAB7-E9F9FBFBB545}"/>
                    </a:ext>
                  </a:extLst>
                </p14:cNvPr>
                <p14:cNvContentPartPr/>
                <p14:nvPr/>
              </p14:nvContentPartPr>
              <p14:xfrm>
                <a:off x="9394120" y="861267"/>
                <a:ext cx="127800" cy="93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43CD1E2-6639-4A70-AAB7-E9F9FBFBB54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385120" y="852627"/>
                  <a:ext cx="1454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6076896-2E9C-4D1F-B5DD-390512C7756F}"/>
                    </a:ext>
                  </a:extLst>
                </p14:cNvPr>
                <p14:cNvContentPartPr/>
                <p14:nvPr/>
              </p14:nvContentPartPr>
              <p14:xfrm>
                <a:off x="9616600" y="864507"/>
                <a:ext cx="91080" cy="111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6076896-2E9C-4D1F-B5DD-390512C7756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607600" y="855867"/>
                  <a:ext cx="1087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31F38F7-691E-42FA-844D-39D979046F58}"/>
                    </a:ext>
                  </a:extLst>
                </p14:cNvPr>
                <p14:cNvContentPartPr/>
                <p14:nvPr/>
              </p14:nvContentPartPr>
              <p14:xfrm>
                <a:off x="9911440" y="888987"/>
                <a:ext cx="436320" cy="42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31F38F7-691E-42FA-844D-39D979046F5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902440" y="879987"/>
                  <a:ext cx="453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A4E2FC1-D8A6-4ED2-BFA5-76D6F992D76A}"/>
                    </a:ext>
                  </a:extLst>
                </p14:cNvPr>
                <p14:cNvContentPartPr/>
                <p14:nvPr/>
              </p14:nvContentPartPr>
              <p14:xfrm>
                <a:off x="10313200" y="877467"/>
                <a:ext cx="100800" cy="81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A4E2FC1-D8A6-4ED2-BFA5-76D6F992D76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304200" y="868827"/>
                  <a:ext cx="1184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7687B52-9A0B-4F87-B07D-A620AAE4BF0C}"/>
                    </a:ext>
                  </a:extLst>
                </p14:cNvPr>
                <p14:cNvContentPartPr/>
                <p14:nvPr/>
              </p14:nvContentPartPr>
              <p14:xfrm>
                <a:off x="10690480" y="735627"/>
                <a:ext cx="123120" cy="201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7687B52-9A0B-4F87-B07D-A620AAE4BF0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681840" y="726987"/>
                  <a:ext cx="140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EE6F04C-E36A-48D3-A1D5-63B5E66AA98D}"/>
                    </a:ext>
                  </a:extLst>
                </p14:cNvPr>
                <p14:cNvContentPartPr/>
                <p14:nvPr/>
              </p14:nvContentPartPr>
              <p14:xfrm>
                <a:off x="10844200" y="888267"/>
                <a:ext cx="122760" cy="68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EE6F04C-E36A-48D3-A1D5-63B5E66AA98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835560" y="879627"/>
                  <a:ext cx="1404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553327-4E63-47F2-83B5-E062F084699E}"/>
                    </a:ext>
                  </a:extLst>
                </p14:cNvPr>
                <p14:cNvContentPartPr/>
                <p14:nvPr/>
              </p14:nvContentPartPr>
              <p14:xfrm>
                <a:off x="11013040" y="727347"/>
                <a:ext cx="85680" cy="214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553327-4E63-47F2-83B5-E062F084699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004400" y="718707"/>
                  <a:ext cx="1033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92CF9DE-B533-4248-8E0A-D411D7D59CCE}"/>
                    </a:ext>
                  </a:extLst>
                </p14:cNvPr>
                <p14:cNvContentPartPr/>
                <p14:nvPr/>
              </p14:nvContentPartPr>
              <p14:xfrm>
                <a:off x="11176480" y="891867"/>
                <a:ext cx="63000" cy="1375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92CF9DE-B533-4248-8E0A-D411D7D59CC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167480" y="882867"/>
                  <a:ext cx="80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A1CB017-373E-4191-B8AE-3AAC3ED55426}"/>
                    </a:ext>
                  </a:extLst>
                </p14:cNvPr>
                <p14:cNvContentPartPr/>
                <p14:nvPr/>
              </p14:nvContentPartPr>
              <p14:xfrm>
                <a:off x="11409760" y="758307"/>
                <a:ext cx="189000" cy="205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A1CB017-373E-4191-B8AE-3AAC3ED5542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401120" y="749667"/>
                  <a:ext cx="206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BBB9C50-5180-4EE1-B572-7BF26DEC0694}"/>
                    </a:ext>
                  </a:extLst>
                </p14:cNvPr>
                <p14:cNvContentPartPr/>
                <p14:nvPr/>
              </p14:nvContentPartPr>
              <p14:xfrm>
                <a:off x="11661040" y="701427"/>
                <a:ext cx="209160" cy="262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BBB9C50-5180-4EE1-B572-7BF26DEC0694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652400" y="692427"/>
                  <a:ext cx="226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025B104-E9E4-48BD-83E5-C42F2D597DFB}"/>
                    </a:ext>
                  </a:extLst>
                </p14:cNvPr>
                <p14:cNvContentPartPr/>
                <p14:nvPr/>
              </p14:nvContentPartPr>
              <p14:xfrm>
                <a:off x="11730160" y="860907"/>
                <a:ext cx="146880" cy="162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025B104-E9E4-48BD-83E5-C42F2D597DF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721520" y="851907"/>
                  <a:ext cx="164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4CF6182-B6E6-4B4E-85B4-F0464DE5BD16}"/>
                    </a:ext>
                  </a:extLst>
                </p14:cNvPr>
                <p14:cNvContentPartPr/>
                <p14:nvPr/>
              </p14:nvContentPartPr>
              <p14:xfrm>
                <a:off x="6445720" y="1463773"/>
                <a:ext cx="47880" cy="10450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4CF6182-B6E6-4B4E-85B4-F0464DE5BD1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436720" y="1455133"/>
                  <a:ext cx="65520" cy="10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7EC092-13F4-4D6F-8730-5045C5C0B4C5}"/>
                    </a:ext>
                  </a:extLst>
                </p14:cNvPr>
                <p14:cNvContentPartPr/>
                <p14:nvPr/>
              </p14:nvContentPartPr>
              <p14:xfrm>
                <a:off x="6504760" y="2466013"/>
                <a:ext cx="1433160" cy="63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7EC092-13F4-4D6F-8730-5045C5C0B4C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496120" y="2457373"/>
                  <a:ext cx="14508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33437730-60D1-4F16-9349-518179E08835}"/>
                    </a:ext>
                  </a:extLst>
                </p14:cNvPr>
                <p14:cNvContentPartPr/>
                <p14:nvPr/>
              </p14:nvContentPartPr>
              <p14:xfrm>
                <a:off x="6597280" y="2462053"/>
                <a:ext cx="11880" cy="1072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33437730-60D1-4F16-9349-518179E0883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588640" y="2453413"/>
                  <a:ext cx="295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5215A8F-DDA6-4007-92CB-F497C19FE345}"/>
                    </a:ext>
                  </a:extLst>
                </p14:cNvPr>
                <p14:cNvContentPartPr/>
                <p14:nvPr/>
              </p14:nvContentPartPr>
              <p14:xfrm>
                <a:off x="6936040" y="2413453"/>
                <a:ext cx="30240" cy="100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5215A8F-DDA6-4007-92CB-F497C19FE34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927040" y="2404813"/>
                  <a:ext cx="478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B4DDB0E-934E-49F3-A64C-BD4FCB1145E2}"/>
                    </a:ext>
                  </a:extLst>
                </p14:cNvPr>
                <p14:cNvContentPartPr/>
                <p14:nvPr/>
              </p14:nvContentPartPr>
              <p14:xfrm>
                <a:off x="7418080" y="2404093"/>
                <a:ext cx="16920" cy="1108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B4DDB0E-934E-49F3-A64C-BD4FCB1145E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409080" y="2395093"/>
                  <a:ext cx="34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55EFCAB-D2FD-4604-837F-63F0F229918A}"/>
                    </a:ext>
                  </a:extLst>
                </p14:cNvPr>
                <p14:cNvContentPartPr/>
                <p14:nvPr/>
              </p14:nvContentPartPr>
              <p14:xfrm>
                <a:off x="7397560" y="2556373"/>
                <a:ext cx="121680" cy="155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55EFCAB-D2FD-4604-837F-63F0F229918A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388560" y="2547373"/>
                  <a:ext cx="139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B276D628-7774-4ADA-9FB3-F8DA1E99E6E5}"/>
                    </a:ext>
                  </a:extLst>
                </p14:cNvPr>
                <p14:cNvContentPartPr/>
                <p14:nvPr/>
              </p14:nvContentPartPr>
              <p14:xfrm>
                <a:off x="7408000" y="2650693"/>
                <a:ext cx="84960" cy="86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B276D628-7774-4ADA-9FB3-F8DA1E99E6E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399000" y="2642053"/>
                  <a:ext cx="1026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BEFB3E-9634-4222-AA77-ED01A62AE135}"/>
                    </a:ext>
                  </a:extLst>
                </p14:cNvPr>
                <p14:cNvContentPartPr/>
                <p14:nvPr/>
              </p14:nvContentPartPr>
              <p14:xfrm>
                <a:off x="7535800" y="2528293"/>
                <a:ext cx="202320" cy="177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BEFB3E-9634-4222-AA77-ED01A62AE13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26800" y="2519293"/>
                  <a:ext cx="219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8472FB4-B193-487A-A99A-C2BF8082DFA1}"/>
                    </a:ext>
                  </a:extLst>
                </p14:cNvPr>
                <p14:cNvContentPartPr/>
                <p14:nvPr/>
              </p14:nvContentPartPr>
              <p14:xfrm>
                <a:off x="7633360" y="2608933"/>
                <a:ext cx="129960" cy="17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8472FB4-B193-487A-A99A-C2BF8082DFA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24360" y="2599933"/>
                  <a:ext cx="1476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1289E6B-FEBD-4DFA-9BCB-ABE1EA90E877}"/>
                    </a:ext>
                  </a:extLst>
                </p14:cNvPr>
                <p14:cNvContentPartPr/>
                <p14:nvPr/>
              </p14:nvContentPartPr>
              <p14:xfrm>
                <a:off x="7274080" y="1891093"/>
                <a:ext cx="270360" cy="4608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1289E6B-FEBD-4DFA-9BCB-ABE1EA90E87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265440" y="1882093"/>
                  <a:ext cx="2880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7331691-601C-4D4F-BD5D-57A2221EEDCE}"/>
                    </a:ext>
                  </a:extLst>
                </p14:cNvPr>
                <p14:cNvContentPartPr/>
                <p14:nvPr/>
              </p14:nvContentPartPr>
              <p14:xfrm>
                <a:off x="7297480" y="2158573"/>
                <a:ext cx="200160" cy="385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7331691-601C-4D4F-BD5D-57A2221EEDC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288480" y="2149573"/>
                  <a:ext cx="217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03B0503-B3D0-4B48-85D1-DB1AACC771BD}"/>
                    </a:ext>
                  </a:extLst>
                </p14:cNvPr>
                <p14:cNvContentPartPr/>
                <p14:nvPr/>
              </p14:nvContentPartPr>
              <p14:xfrm>
                <a:off x="6804280" y="2654293"/>
                <a:ext cx="18720" cy="918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03B0503-B3D0-4B48-85D1-DB1AACC771BD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795640" y="2645293"/>
                  <a:ext cx="3636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BFDB732-4441-4FBF-BB05-9A87F76E7909}"/>
                    </a:ext>
                  </a:extLst>
                </p14:cNvPr>
                <p14:cNvContentPartPr/>
                <p14:nvPr/>
              </p14:nvContentPartPr>
              <p14:xfrm>
                <a:off x="6793840" y="2631613"/>
                <a:ext cx="106560" cy="121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BFDB732-4441-4FBF-BB05-9A87F76E790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784840" y="2622973"/>
                  <a:ext cx="1242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2187FA1-4FE2-45EA-BEFE-BB915B686F2F}"/>
                    </a:ext>
                  </a:extLst>
                </p14:cNvPr>
                <p14:cNvContentPartPr/>
                <p14:nvPr/>
              </p14:nvContentPartPr>
              <p14:xfrm>
                <a:off x="6897160" y="2629813"/>
                <a:ext cx="12960" cy="111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2187FA1-4FE2-45EA-BEFE-BB915B686F2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888520" y="2621173"/>
                  <a:ext cx="306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7A6966B-474B-4794-BBE7-619DA9B03734}"/>
                    </a:ext>
                  </a:extLst>
                </p14:cNvPr>
                <p14:cNvContentPartPr/>
                <p14:nvPr/>
              </p14:nvContentPartPr>
              <p14:xfrm>
                <a:off x="6939280" y="2657533"/>
                <a:ext cx="65520" cy="71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7A6966B-474B-4794-BBE7-619DA9B0373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930280" y="2648533"/>
                  <a:ext cx="83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46F9598-1B13-4437-BC55-EBED8B7B62FB}"/>
                    </a:ext>
                  </a:extLst>
                </p14:cNvPr>
                <p14:cNvContentPartPr/>
                <p14:nvPr/>
              </p14:nvContentPartPr>
              <p14:xfrm>
                <a:off x="7023160" y="2648893"/>
                <a:ext cx="45360" cy="57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46F9598-1B13-4437-BC55-EBED8B7B62F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014520" y="2639893"/>
                  <a:ext cx="630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FD19952-1CCE-45FD-8818-B27252DCF238}"/>
                    </a:ext>
                  </a:extLst>
                </p14:cNvPr>
                <p14:cNvContentPartPr/>
                <p14:nvPr/>
              </p14:nvContentPartPr>
              <p14:xfrm>
                <a:off x="7068160" y="2567173"/>
                <a:ext cx="88560" cy="142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FD19952-1CCE-45FD-8818-B27252DCF23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59160" y="2558533"/>
                  <a:ext cx="106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5D383A89-613B-4618-9682-B4810355FE3F}"/>
                    </a:ext>
                  </a:extLst>
                </p14:cNvPr>
                <p14:cNvContentPartPr/>
                <p14:nvPr/>
              </p14:nvContentPartPr>
              <p14:xfrm>
                <a:off x="6896080" y="2784613"/>
                <a:ext cx="89280" cy="107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5D383A89-613B-4618-9682-B4810355FE3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887080" y="2775973"/>
                  <a:ext cx="106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AB1A691-E1EA-4B68-84EC-BCE00E56BB30}"/>
                    </a:ext>
                  </a:extLst>
                </p14:cNvPr>
                <p14:cNvContentPartPr/>
                <p14:nvPr/>
              </p14:nvContentPartPr>
              <p14:xfrm>
                <a:off x="7007680" y="2833933"/>
                <a:ext cx="60120" cy="439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AB1A691-E1EA-4B68-84EC-BCE00E56BB3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998680" y="2825293"/>
                  <a:ext cx="777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4080280-6D7A-4F17-8A55-AB015FB1E52A}"/>
                    </a:ext>
                  </a:extLst>
                </p14:cNvPr>
                <p14:cNvContentPartPr/>
                <p14:nvPr/>
              </p14:nvContentPartPr>
              <p14:xfrm>
                <a:off x="7086520" y="2804773"/>
                <a:ext cx="74160" cy="160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4080280-6D7A-4F17-8A55-AB015FB1E52A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077520" y="2795773"/>
                  <a:ext cx="91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92F6671-92A3-4123-866A-61D6B8095364}"/>
                    </a:ext>
                  </a:extLst>
                </p14:cNvPr>
                <p14:cNvContentPartPr/>
                <p14:nvPr/>
              </p14:nvContentPartPr>
              <p14:xfrm>
                <a:off x="7189480" y="2822773"/>
                <a:ext cx="82800" cy="644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92F6671-92A3-4123-866A-61D6B80953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180480" y="2814133"/>
                  <a:ext cx="1004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F46E6DB-19FC-4CD3-A94F-720F0C606F5A}"/>
                    </a:ext>
                  </a:extLst>
                </p14:cNvPr>
                <p14:cNvContentPartPr/>
                <p14:nvPr/>
              </p14:nvContentPartPr>
              <p14:xfrm>
                <a:off x="7280200" y="2796853"/>
                <a:ext cx="83880" cy="759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F46E6DB-19FC-4CD3-A94F-720F0C606F5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271200" y="2788213"/>
                  <a:ext cx="101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24D477A-9BA4-4830-9C30-3AA47E8F52A9}"/>
                    </a:ext>
                  </a:extLst>
                </p14:cNvPr>
                <p14:cNvContentPartPr/>
                <p14:nvPr/>
              </p14:nvContentPartPr>
              <p14:xfrm>
                <a:off x="6798160" y="2113573"/>
                <a:ext cx="273240" cy="2145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24D477A-9BA4-4830-9C30-3AA47E8F52A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789520" y="2104573"/>
                  <a:ext cx="2908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56E939C-7E32-4DD9-8776-C90BBBD43A21}"/>
                    </a:ext>
                  </a:extLst>
                </p14:cNvPr>
                <p14:cNvContentPartPr/>
                <p14:nvPr/>
              </p14:nvContentPartPr>
              <p14:xfrm>
                <a:off x="7981480" y="1854733"/>
                <a:ext cx="3960" cy="1753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56E939C-7E32-4DD9-8776-C90BBBD43A2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972480" y="1845733"/>
                  <a:ext cx="21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4717BF34-9AAD-4F29-828B-5ADCDAF88797}"/>
                    </a:ext>
                  </a:extLst>
                </p14:cNvPr>
                <p14:cNvContentPartPr/>
                <p14:nvPr/>
              </p14:nvContentPartPr>
              <p14:xfrm>
                <a:off x="7973560" y="1819813"/>
                <a:ext cx="152640" cy="138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4717BF34-9AAD-4F29-828B-5ADCDAF8879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964560" y="1810813"/>
                  <a:ext cx="170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BB2B7EE1-37A4-4E89-93A4-364910FE8465}"/>
                    </a:ext>
                  </a:extLst>
                </p14:cNvPr>
                <p14:cNvContentPartPr/>
                <p14:nvPr/>
              </p14:nvContentPartPr>
              <p14:xfrm>
                <a:off x="8151760" y="1833133"/>
                <a:ext cx="99360" cy="842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BB2B7EE1-37A4-4E89-93A4-364910FE846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142760" y="1824133"/>
                  <a:ext cx="117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A1FF1B1-7504-4405-B255-A30BCBB4B571}"/>
                    </a:ext>
                  </a:extLst>
                </p14:cNvPr>
                <p14:cNvContentPartPr/>
                <p14:nvPr/>
              </p14:nvContentPartPr>
              <p14:xfrm>
                <a:off x="8260840" y="1805773"/>
                <a:ext cx="81720" cy="972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A1FF1B1-7504-4405-B255-A30BCBB4B57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51840" y="1797133"/>
                  <a:ext cx="99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D335DA58-A716-48C1-8577-9942200619C5}"/>
                    </a:ext>
                  </a:extLst>
                </p14:cNvPr>
                <p14:cNvContentPartPr/>
                <p14:nvPr/>
              </p14:nvContentPartPr>
              <p14:xfrm>
                <a:off x="8356600" y="1794973"/>
                <a:ext cx="78120" cy="75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D335DA58-A716-48C1-8577-9942200619C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347960" y="1785973"/>
                  <a:ext cx="957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DCD92873-6F0A-422E-9822-73B8B34CE602}"/>
                    </a:ext>
                  </a:extLst>
                </p14:cNvPr>
                <p14:cNvContentPartPr/>
                <p14:nvPr/>
              </p14:nvContentPartPr>
              <p14:xfrm>
                <a:off x="8425720" y="1653133"/>
                <a:ext cx="27360" cy="1789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DCD92873-6F0A-422E-9822-73B8B34CE60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416720" y="1644493"/>
                  <a:ext cx="450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30366DAE-FA67-48DA-8D9A-8FB6C0AEFD57}"/>
                    </a:ext>
                  </a:extLst>
                </p14:cNvPr>
                <p14:cNvContentPartPr/>
                <p14:nvPr/>
              </p14:nvContentPartPr>
              <p14:xfrm>
                <a:off x="8487640" y="1730173"/>
                <a:ext cx="77760" cy="83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30366DAE-FA67-48DA-8D9A-8FB6C0AEFD5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478640" y="1721533"/>
                  <a:ext cx="95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6EA632BA-9ADD-4241-8626-C637A233970F}"/>
                    </a:ext>
                  </a:extLst>
                </p14:cNvPr>
                <p14:cNvContentPartPr/>
                <p14:nvPr/>
              </p14:nvContentPartPr>
              <p14:xfrm>
                <a:off x="8556040" y="1691293"/>
                <a:ext cx="126360" cy="1436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6EA632BA-9ADD-4241-8626-C637A233970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47400" y="1682653"/>
                  <a:ext cx="144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BB6C03C-0B75-4FB6-B26F-8135138BB48B}"/>
                    </a:ext>
                  </a:extLst>
                </p14:cNvPr>
                <p14:cNvContentPartPr/>
                <p14:nvPr/>
              </p14:nvContentPartPr>
              <p14:xfrm>
                <a:off x="8829640" y="1525333"/>
                <a:ext cx="34920" cy="849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BB6C03C-0B75-4FB6-B26F-8135138BB48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820640" y="1516693"/>
                  <a:ext cx="52560" cy="86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A6DAAB6D-C1F0-4BFA-AEE9-A5934CC4BC87}"/>
                    </a:ext>
                  </a:extLst>
                </p14:cNvPr>
                <p14:cNvContentPartPr/>
                <p14:nvPr/>
              </p14:nvContentPartPr>
              <p14:xfrm>
                <a:off x="8823520" y="2251453"/>
                <a:ext cx="990360" cy="16488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A6DAAB6D-C1F0-4BFA-AEE9-A5934CC4BC87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814520" y="2242453"/>
                  <a:ext cx="1008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47A7080-D007-4BBF-A405-0C8027A63145}"/>
                    </a:ext>
                  </a:extLst>
                </p14:cNvPr>
                <p14:cNvContentPartPr/>
                <p14:nvPr/>
              </p14:nvContentPartPr>
              <p14:xfrm>
                <a:off x="9228520" y="2494813"/>
                <a:ext cx="137520" cy="157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47A7080-D007-4BBF-A405-0C8027A6314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219880" y="2486173"/>
                  <a:ext cx="1551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55012FB-DA71-4ED2-911C-277F011EF808}"/>
                    </a:ext>
                  </a:extLst>
                </p14:cNvPr>
                <p14:cNvContentPartPr/>
                <p14:nvPr/>
              </p14:nvContentPartPr>
              <p14:xfrm>
                <a:off x="9223480" y="2565013"/>
                <a:ext cx="126360" cy="403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55012FB-DA71-4ED2-911C-277F011EF80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214840" y="2556373"/>
                  <a:ext cx="144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03DD2C1-FC2A-426F-BD9F-E1A97B05BE33}"/>
                    </a:ext>
                  </a:extLst>
                </p14:cNvPr>
                <p14:cNvContentPartPr/>
                <p14:nvPr/>
              </p14:nvContentPartPr>
              <p14:xfrm>
                <a:off x="9337240" y="2466373"/>
                <a:ext cx="228240" cy="183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03DD2C1-FC2A-426F-BD9F-E1A97B05BE3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328600" y="2457733"/>
                  <a:ext cx="2458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E95B7AA-2DB4-4C84-AA6C-1DFE4361376B}"/>
                    </a:ext>
                  </a:extLst>
                </p14:cNvPr>
                <p14:cNvContentPartPr/>
                <p14:nvPr/>
              </p14:nvContentPartPr>
              <p14:xfrm>
                <a:off x="9451000" y="2532973"/>
                <a:ext cx="165960" cy="309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E95B7AA-2DB4-4C84-AA6C-1DFE4361376B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9442000" y="2524333"/>
                  <a:ext cx="183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DDDEDA1-8679-4F35-AC40-EBD5F167CA78}"/>
                    </a:ext>
                  </a:extLst>
                </p14:cNvPr>
                <p14:cNvContentPartPr/>
                <p14:nvPr/>
              </p14:nvContentPartPr>
              <p14:xfrm>
                <a:off x="9182800" y="1823053"/>
                <a:ext cx="266400" cy="446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DDDEDA1-8679-4F35-AC40-EBD5F167CA7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174160" y="1814053"/>
                  <a:ext cx="28404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F0D005DD-9D8F-4B28-A606-68116BD6760B}"/>
                    </a:ext>
                  </a:extLst>
                </p14:cNvPr>
                <p14:cNvContentPartPr/>
                <p14:nvPr/>
              </p14:nvContentPartPr>
              <p14:xfrm>
                <a:off x="9233200" y="2035093"/>
                <a:ext cx="131040" cy="158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F0D005DD-9D8F-4B28-A606-68116BD6760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224560" y="2026093"/>
                  <a:ext cx="1486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E6C2C715-830A-4EB8-8185-0FE7FEBA967C}"/>
                    </a:ext>
                  </a:extLst>
                </p14:cNvPr>
                <p14:cNvContentPartPr/>
                <p14:nvPr/>
              </p14:nvContentPartPr>
              <p14:xfrm>
                <a:off x="9703720" y="2280253"/>
                <a:ext cx="397080" cy="176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E6C2C715-830A-4EB8-8185-0FE7FEBA967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695080" y="2271613"/>
                  <a:ext cx="4147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33AD224A-582D-4A60-82E7-3C0BE962096B}"/>
                    </a:ext>
                  </a:extLst>
                </p14:cNvPr>
                <p14:cNvContentPartPr/>
                <p14:nvPr/>
              </p14:nvContentPartPr>
              <p14:xfrm>
                <a:off x="9861040" y="2206093"/>
                <a:ext cx="21960" cy="1663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33AD224A-582D-4A60-82E7-3C0BE962096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852040" y="2197093"/>
                  <a:ext cx="39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F5D2C0F-457F-4B49-A276-100F85D998D6}"/>
                    </a:ext>
                  </a:extLst>
                </p14:cNvPr>
                <p14:cNvContentPartPr/>
                <p14:nvPr/>
              </p14:nvContentPartPr>
              <p14:xfrm>
                <a:off x="9854560" y="2437573"/>
                <a:ext cx="171000" cy="2282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F5D2C0F-457F-4B49-A276-100F85D998D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845560" y="2428573"/>
                  <a:ext cx="188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5D99CE5-0623-4E7F-9243-46D842538AD9}"/>
                    </a:ext>
                  </a:extLst>
                </p14:cNvPr>
                <p14:cNvContentPartPr/>
                <p14:nvPr/>
              </p14:nvContentPartPr>
              <p14:xfrm>
                <a:off x="9862120" y="2530813"/>
                <a:ext cx="172080" cy="536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5D99CE5-0623-4E7F-9243-46D842538AD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853480" y="2521813"/>
                  <a:ext cx="189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2D98FBD-C8CB-4BC4-9BA7-954A587065A8}"/>
                    </a:ext>
                  </a:extLst>
                </p14:cNvPr>
                <p14:cNvContentPartPr/>
                <p14:nvPr/>
              </p14:nvContentPartPr>
              <p14:xfrm>
                <a:off x="9845560" y="2654653"/>
                <a:ext cx="126000" cy="223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2D98FBD-C8CB-4BC4-9BA7-954A587065A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836560" y="2646013"/>
                  <a:ext cx="143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FF19600-6961-4C57-8CF3-E726D4F099E7}"/>
                    </a:ext>
                  </a:extLst>
                </p14:cNvPr>
                <p14:cNvContentPartPr/>
                <p14:nvPr/>
              </p14:nvContentPartPr>
              <p14:xfrm>
                <a:off x="10009000" y="2571133"/>
                <a:ext cx="93960" cy="2383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FF19600-6961-4C57-8CF3-E726D4F099E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000000" y="2562133"/>
                  <a:ext cx="111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830B1C74-7BB4-450E-B8CC-C3CAC4DF3A39}"/>
                    </a:ext>
                  </a:extLst>
                </p14:cNvPr>
                <p14:cNvContentPartPr/>
                <p14:nvPr/>
              </p14:nvContentPartPr>
              <p14:xfrm>
                <a:off x="10152280" y="2576533"/>
                <a:ext cx="103680" cy="90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830B1C74-7BB4-450E-B8CC-C3CAC4DF3A3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0143280" y="2567533"/>
                  <a:ext cx="1213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373F5852-601C-4C6B-81F1-58B4B1F3DCFD}"/>
                    </a:ext>
                  </a:extLst>
                </p14:cNvPr>
                <p14:cNvContentPartPr/>
                <p14:nvPr/>
              </p14:nvContentPartPr>
              <p14:xfrm>
                <a:off x="10249840" y="2572213"/>
                <a:ext cx="90720" cy="73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373F5852-601C-4C6B-81F1-58B4B1F3DCF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241200" y="2563573"/>
                  <a:ext cx="1083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7BA7842-20C5-4A51-A0DD-1C7718784359}"/>
                    </a:ext>
                  </a:extLst>
                </p14:cNvPr>
                <p14:cNvContentPartPr/>
                <p14:nvPr/>
              </p14:nvContentPartPr>
              <p14:xfrm>
                <a:off x="10387360" y="2550613"/>
                <a:ext cx="110160" cy="87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7BA7842-20C5-4A51-A0DD-1C771878435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0378720" y="2541613"/>
                  <a:ext cx="127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85443E8-7871-4AD9-AC51-69CB42DDD74C}"/>
                    </a:ext>
                  </a:extLst>
                </p14:cNvPr>
                <p14:cNvContentPartPr/>
                <p14:nvPr/>
              </p14:nvContentPartPr>
              <p14:xfrm>
                <a:off x="10518400" y="2508133"/>
                <a:ext cx="36360" cy="102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85443E8-7871-4AD9-AC51-69CB42DDD74C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0509760" y="2499133"/>
                  <a:ext cx="540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56D880C2-6884-4FDF-BBF4-12D473F2E809}"/>
                    </a:ext>
                  </a:extLst>
                </p14:cNvPr>
                <p14:cNvContentPartPr/>
                <p14:nvPr/>
              </p14:nvContentPartPr>
              <p14:xfrm>
                <a:off x="10581040" y="2410573"/>
                <a:ext cx="52560" cy="2325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56D880C2-6884-4FDF-BBF4-12D473F2E80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572040" y="2401933"/>
                  <a:ext cx="702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C44DCD4-34D7-4C31-9194-F7616F7D112A}"/>
                    </a:ext>
                  </a:extLst>
                </p14:cNvPr>
                <p14:cNvContentPartPr/>
                <p14:nvPr/>
              </p14:nvContentPartPr>
              <p14:xfrm>
                <a:off x="10665640" y="2364853"/>
                <a:ext cx="182880" cy="26280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C44DCD4-34D7-4C31-9194-F7616F7D112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57000" y="2355853"/>
                  <a:ext cx="200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93898A1E-6720-41E0-9629-3EEE00092D78}"/>
                    </a:ext>
                  </a:extLst>
                </p14:cNvPr>
                <p14:cNvContentPartPr/>
                <p14:nvPr/>
              </p14:nvContentPartPr>
              <p14:xfrm>
                <a:off x="10750960" y="2525773"/>
                <a:ext cx="123480" cy="792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93898A1E-6720-41E0-9629-3EEE00092D7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742320" y="2516773"/>
                  <a:ext cx="1411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2B68BF5-4976-4C3F-94BA-986C101ED839}"/>
                    </a:ext>
                  </a:extLst>
                </p14:cNvPr>
                <p14:cNvContentPartPr/>
                <p14:nvPr/>
              </p14:nvContentPartPr>
              <p14:xfrm>
                <a:off x="10874080" y="2496613"/>
                <a:ext cx="17640" cy="20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2B68BF5-4976-4C3F-94BA-986C101ED83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865440" y="2487613"/>
                  <a:ext cx="35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E52F266-C46E-4160-BC89-2B827FF0FA65}"/>
                    </a:ext>
                  </a:extLst>
                </p14:cNvPr>
                <p14:cNvContentPartPr/>
                <p14:nvPr/>
              </p14:nvContentPartPr>
              <p14:xfrm>
                <a:off x="10902520" y="2494813"/>
                <a:ext cx="218160" cy="106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E52F266-C46E-4160-BC89-2B827FF0FA6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893880" y="2485813"/>
                  <a:ext cx="235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C7E8F74A-2CB8-4646-839F-5A127DC3EBAB}"/>
                    </a:ext>
                  </a:extLst>
                </p14:cNvPr>
                <p14:cNvContentPartPr/>
                <p14:nvPr/>
              </p14:nvContentPartPr>
              <p14:xfrm>
                <a:off x="11149840" y="2323093"/>
                <a:ext cx="240840" cy="2376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C7E8F74A-2CB8-4646-839F-5A127DC3EBA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141200" y="2314453"/>
                  <a:ext cx="258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0E9F287-2426-4555-8882-6C0B926FC9C1}"/>
                    </a:ext>
                  </a:extLst>
                </p14:cNvPr>
                <p14:cNvContentPartPr/>
                <p14:nvPr/>
              </p14:nvContentPartPr>
              <p14:xfrm>
                <a:off x="10461160" y="1076547"/>
                <a:ext cx="265320" cy="457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0E9F287-2426-4555-8882-6C0B926FC9C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452160" y="1067547"/>
                  <a:ext cx="28296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6A5D3B8-042B-4EE9-B4E7-5D4AA70FB3BA}"/>
                    </a:ext>
                  </a:extLst>
                </p14:cNvPr>
                <p14:cNvContentPartPr/>
                <p14:nvPr/>
              </p14:nvContentPartPr>
              <p14:xfrm>
                <a:off x="10350280" y="1477947"/>
                <a:ext cx="188640" cy="140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6A5D3B8-042B-4EE9-B4E7-5D4AA70FB3B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341280" y="1468947"/>
                  <a:ext cx="2062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AC9DDBB-0370-4447-8BCF-0DA018355CFE}"/>
                    </a:ext>
                  </a:extLst>
                </p14:cNvPr>
                <p14:cNvContentPartPr/>
                <p14:nvPr/>
              </p14:nvContentPartPr>
              <p14:xfrm>
                <a:off x="9830080" y="1751187"/>
                <a:ext cx="116640" cy="158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AC9DDBB-0370-4447-8BCF-0DA018355CF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9821080" y="1742187"/>
                  <a:ext cx="1342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64E77E-09D7-4ABA-8FD3-653B196E3763}"/>
                    </a:ext>
                  </a:extLst>
                </p14:cNvPr>
                <p14:cNvContentPartPr/>
                <p14:nvPr/>
              </p14:nvContentPartPr>
              <p14:xfrm>
                <a:off x="9946720" y="1795827"/>
                <a:ext cx="90000" cy="87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464E77E-09D7-4ABA-8FD3-653B196E376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938080" y="1786827"/>
                  <a:ext cx="107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8AB9AA1-E60D-4B50-A46C-94B9FB2262D6}"/>
                    </a:ext>
                  </a:extLst>
                </p14:cNvPr>
                <p14:cNvContentPartPr/>
                <p14:nvPr/>
              </p14:nvContentPartPr>
              <p14:xfrm>
                <a:off x="10081360" y="1778187"/>
                <a:ext cx="94320" cy="75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8AB9AA1-E60D-4B50-A46C-94B9FB2262D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072360" y="1769187"/>
                  <a:ext cx="111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AB302E2-2517-42BF-9A8D-786F8A6DA255}"/>
                    </a:ext>
                  </a:extLst>
                </p14:cNvPr>
                <p14:cNvContentPartPr/>
                <p14:nvPr/>
              </p14:nvContentPartPr>
              <p14:xfrm>
                <a:off x="10225720" y="1746507"/>
                <a:ext cx="32400" cy="99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AB302E2-2517-42BF-9A8D-786F8A6DA25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0216720" y="1737867"/>
                  <a:ext cx="50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4B89ED3-6775-4051-832B-B7F002391080}"/>
                    </a:ext>
                  </a:extLst>
                </p14:cNvPr>
                <p14:cNvContentPartPr/>
                <p14:nvPr/>
              </p14:nvContentPartPr>
              <p14:xfrm>
                <a:off x="10299880" y="1774947"/>
                <a:ext cx="57240" cy="65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4B89ED3-6775-4051-832B-B7F00239108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0290880" y="1766307"/>
                  <a:ext cx="74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646D248-756D-4DF3-9436-6C9910C7D498}"/>
                    </a:ext>
                  </a:extLst>
                </p14:cNvPr>
                <p14:cNvContentPartPr/>
                <p14:nvPr/>
              </p14:nvContentPartPr>
              <p14:xfrm>
                <a:off x="10402840" y="1764867"/>
                <a:ext cx="248040" cy="100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646D248-756D-4DF3-9436-6C9910C7D49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0394200" y="1756227"/>
                  <a:ext cx="2656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4256C82-6849-40D3-A760-8F44574C9E27}"/>
                    </a:ext>
                  </a:extLst>
                </p14:cNvPr>
                <p14:cNvContentPartPr/>
                <p14:nvPr/>
              </p14:nvContentPartPr>
              <p14:xfrm>
                <a:off x="10729360" y="1763787"/>
                <a:ext cx="168480" cy="84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4256C82-6849-40D3-A760-8F44574C9E2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720360" y="1754787"/>
                  <a:ext cx="186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BBAE517-A076-4ADD-BB39-8421FA00644C}"/>
                    </a:ext>
                  </a:extLst>
                </p14:cNvPr>
                <p14:cNvContentPartPr/>
                <p14:nvPr/>
              </p14:nvContentPartPr>
              <p14:xfrm>
                <a:off x="10918360" y="1510347"/>
                <a:ext cx="314640" cy="327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BBAE517-A076-4ADD-BB39-8421FA00644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909720" y="1501707"/>
                  <a:ext cx="33228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058FFD9-1C62-4AB8-A99E-64072B8F84F0}"/>
                    </a:ext>
                  </a:extLst>
                </p14:cNvPr>
                <p14:cNvContentPartPr/>
                <p14:nvPr/>
              </p14:nvContentPartPr>
              <p14:xfrm>
                <a:off x="11110960" y="1702227"/>
                <a:ext cx="172440" cy="10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058FFD9-1C62-4AB8-A99E-64072B8F84F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102320" y="1693587"/>
                  <a:ext cx="1900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E56760C-0C33-4707-A50A-172069E3F809}"/>
                    </a:ext>
                  </a:extLst>
                </p14:cNvPr>
                <p14:cNvContentPartPr/>
                <p14:nvPr/>
              </p14:nvContentPartPr>
              <p14:xfrm>
                <a:off x="9714880" y="1948693"/>
                <a:ext cx="244080" cy="201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E56760C-0C33-4707-A50A-172069E3F80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705880" y="1939693"/>
                  <a:ext cx="261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249B2EE-B234-4831-8CB6-813407002636}"/>
                    </a:ext>
                  </a:extLst>
                </p14:cNvPr>
                <p14:cNvContentPartPr/>
                <p14:nvPr/>
              </p14:nvContentPartPr>
              <p14:xfrm>
                <a:off x="997840" y="927400"/>
                <a:ext cx="530640" cy="8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249B2EE-B234-4831-8CB6-813407002636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89200" y="918760"/>
                  <a:ext cx="548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D76CB05-661E-4952-B09A-514DA0190E8F}"/>
                    </a:ext>
                  </a:extLst>
                </p14:cNvPr>
                <p14:cNvContentPartPr/>
                <p14:nvPr/>
              </p14:nvContentPartPr>
              <p14:xfrm>
                <a:off x="1502560" y="854680"/>
                <a:ext cx="97200" cy="153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D76CB05-661E-4952-B09A-514DA0190E8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493920" y="846040"/>
                  <a:ext cx="1148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03226B6-90C8-405B-8B51-BBAAB13D5111}"/>
                    </a:ext>
                  </a:extLst>
                </p14:cNvPr>
                <p14:cNvContentPartPr/>
                <p14:nvPr/>
              </p14:nvContentPartPr>
              <p14:xfrm>
                <a:off x="1899280" y="798880"/>
                <a:ext cx="128880" cy="29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03226B6-90C8-405B-8B51-BBAAB13D511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890640" y="790240"/>
                  <a:ext cx="146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95544CC-B9B8-4EF7-94F9-2291018DBE01}"/>
                    </a:ext>
                  </a:extLst>
                </p14:cNvPr>
                <p14:cNvContentPartPr/>
                <p14:nvPr/>
              </p14:nvContentPartPr>
              <p14:xfrm>
                <a:off x="2065600" y="809320"/>
                <a:ext cx="15120" cy="262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95544CC-B9B8-4EF7-94F9-2291018DBE0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056600" y="800680"/>
                  <a:ext cx="32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0F66F5D-C097-403E-BC2D-DBCF48CD1C8D}"/>
                    </a:ext>
                  </a:extLst>
                </p14:cNvPr>
                <p14:cNvContentPartPr/>
                <p14:nvPr/>
              </p14:nvContentPartPr>
              <p14:xfrm>
                <a:off x="2109520" y="929200"/>
                <a:ext cx="289080" cy="15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0F66F5D-C097-403E-BC2D-DBCF48CD1C8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100880" y="920200"/>
                  <a:ext cx="306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3F9F2D-FEDC-4832-B12C-463E061C0644}"/>
                    </a:ext>
                  </a:extLst>
                </p14:cNvPr>
                <p14:cNvContentPartPr/>
                <p14:nvPr/>
              </p14:nvContentPartPr>
              <p14:xfrm>
                <a:off x="2406520" y="794920"/>
                <a:ext cx="119520" cy="255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3F9F2D-FEDC-4832-B12C-463E061C064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397880" y="786280"/>
                  <a:ext cx="1371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04EF0A-D68F-421B-BAD1-9819125F8603}"/>
                    </a:ext>
                  </a:extLst>
                </p14:cNvPr>
                <p14:cNvContentPartPr/>
                <p14:nvPr/>
              </p14:nvContentPartPr>
              <p14:xfrm>
                <a:off x="2672200" y="879520"/>
                <a:ext cx="165960" cy="163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04EF0A-D68F-421B-BAD1-9819125F860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663200" y="870880"/>
                  <a:ext cx="183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EDEAAFE-44EA-4E99-BAAA-59B180D1060C}"/>
                    </a:ext>
                  </a:extLst>
                </p14:cNvPr>
                <p14:cNvContentPartPr/>
                <p14:nvPr/>
              </p14:nvContentPartPr>
              <p14:xfrm>
                <a:off x="2860840" y="947200"/>
                <a:ext cx="158760" cy="7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EDEAAFE-44EA-4E99-BAAA-59B180D1060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52200" y="938200"/>
                  <a:ext cx="176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FE8CE62-391F-48CC-9A42-0D58BABEEE27}"/>
                    </a:ext>
                  </a:extLst>
                </p14:cNvPr>
                <p14:cNvContentPartPr/>
                <p14:nvPr/>
              </p14:nvContentPartPr>
              <p14:xfrm>
                <a:off x="3021040" y="922360"/>
                <a:ext cx="158040" cy="319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FE8CE62-391F-48CC-9A42-0D58BABEEE27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012400" y="913360"/>
                  <a:ext cx="1756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6C7A46-F0E6-4ACA-AF70-5318327A4EEE}"/>
                    </a:ext>
                  </a:extLst>
                </p14:cNvPr>
                <p14:cNvContentPartPr/>
                <p14:nvPr/>
              </p14:nvContentPartPr>
              <p14:xfrm>
                <a:off x="3226600" y="942520"/>
                <a:ext cx="128880" cy="99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6C7A46-F0E6-4ACA-AF70-5318327A4EE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217960" y="933880"/>
                  <a:ext cx="146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65F74AD-A253-4FED-9AAC-1B8688B5F370}"/>
                    </a:ext>
                  </a:extLst>
                </p14:cNvPr>
                <p14:cNvContentPartPr/>
                <p14:nvPr/>
              </p14:nvContentPartPr>
              <p14:xfrm>
                <a:off x="3411280" y="917320"/>
                <a:ext cx="176760" cy="9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65F74AD-A253-4FED-9AAC-1B8688B5F37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402280" y="908680"/>
                  <a:ext cx="194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879AD48-5E69-4A74-A049-DDC85A4BC77D}"/>
                    </a:ext>
                  </a:extLst>
                </p14:cNvPr>
                <p14:cNvContentPartPr/>
                <p14:nvPr/>
              </p14:nvContentPartPr>
              <p14:xfrm>
                <a:off x="995680" y="1132600"/>
                <a:ext cx="546480" cy="195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879AD48-5E69-4A74-A049-DDC85A4BC77D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87040" y="1123960"/>
                  <a:ext cx="5641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087905-E50E-456C-99ED-7C1DF7882A89}"/>
                    </a:ext>
                  </a:extLst>
                </p14:cNvPr>
                <p14:cNvContentPartPr/>
                <p14:nvPr/>
              </p14:nvContentPartPr>
              <p14:xfrm>
                <a:off x="1513360" y="1255360"/>
                <a:ext cx="70920" cy="125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087905-E50E-456C-99ED-7C1DF7882A8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04360" y="1246720"/>
                  <a:ext cx="88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400C045-15BA-4DED-B8D5-33D5DD3B0C62}"/>
                    </a:ext>
                  </a:extLst>
                </p14:cNvPr>
                <p14:cNvContentPartPr/>
                <p14:nvPr/>
              </p14:nvContentPartPr>
              <p14:xfrm>
                <a:off x="1708840" y="1373800"/>
                <a:ext cx="145440" cy="124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400C045-15BA-4DED-B8D5-33D5DD3B0C6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699840" y="1364800"/>
                  <a:ext cx="1630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0DF2630-3655-49DA-BCAD-B2432C7EA920}"/>
                    </a:ext>
                  </a:extLst>
                </p14:cNvPr>
                <p14:cNvContentPartPr/>
                <p14:nvPr/>
              </p14:nvContentPartPr>
              <p14:xfrm>
                <a:off x="1866880" y="1283800"/>
                <a:ext cx="94320" cy="191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0DF2630-3655-49DA-BCAD-B2432C7EA92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857880" y="1275160"/>
                  <a:ext cx="111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B22682-6629-4BDE-AFA5-357E82C6D0A0}"/>
                    </a:ext>
                  </a:extLst>
                </p14:cNvPr>
                <p14:cNvContentPartPr/>
                <p14:nvPr/>
              </p14:nvContentPartPr>
              <p14:xfrm>
                <a:off x="1975240" y="1417720"/>
                <a:ext cx="17280" cy="42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B22682-6629-4BDE-AFA5-357E82C6D0A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966600" y="1408720"/>
                  <a:ext cx="34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77D473C-0CC8-41B2-97E5-C82999DB4A46}"/>
                    </a:ext>
                  </a:extLst>
                </p14:cNvPr>
                <p14:cNvContentPartPr/>
                <p14:nvPr/>
              </p14:nvContentPartPr>
              <p14:xfrm>
                <a:off x="1973440" y="1349320"/>
                <a:ext cx="118800" cy="11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77D473C-0CC8-41B2-97E5-C82999DB4A4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964800" y="1340680"/>
                  <a:ext cx="136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BAC48F6-7AA3-4719-9499-C2EE3A5A67A5}"/>
                    </a:ext>
                  </a:extLst>
                </p14:cNvPr>
                <p14:cNvContentPartPr/>
                <p14:nvPr/>
              </p14:nvContentPartPr>
              <p14:xfrm>
                <a:off x="2130400" y="1391080"/>
                <a:ext cx="78840" cy="81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BAC48F6-7AA3-4719-9499-C2EE3A5A67A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121400" y="1382440"/>
                  <a:ext cx="96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203EB0B-EC32-4A43-A666-93C109526054}"/>
                    </a:ext>
                  </a:extLst>
                </p14:cNvPr>
                <p14:cNvContentPartPr/>
                <p14:nvPr/>
              </p14:nvContentPartPr>
              <p14:xfrm>
                <a:off x="2348920" y="1379920"/>
                <a:ext cx="94680" cy="89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203EB0B-EC32-4A43-A666-93C10952605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339920" y="1370920"/>
                  <a:ext cx="1123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0C1F2D0-6DFF-4B0A-BB09-D95EF9642C6A}"/>
                    </a:ext>
                  </a:extLst>
                </p14:cNvPr>
                <p14:cNvContentPartPr/>
                <p14:nvPr/>
              </p14:nvContentPartPr>
              <p14:xfrm>
                <a:off x="2474200" y="1330240"/>
                <a:ext cx="21240" cy="114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0C1F2D0-6DFF-4B0A-BB09-D95EF9642C6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465560" y="1321240"/>
                  <a:ext cx="3888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15F5D5D-365C-43D3-918D-A211204D567F}"/>
                    </a:ext>
                  </a:extLst>
                </p14:cNvPr>
                <p14:cNvContentPartPr/>
                <p14:nvPr/>
              </p14:nvContentPartPr>
              <p14:xfrm>
                <a:off x="2571040" y="1236640"/>
                <a:ext cx="24840" cy="219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15F5D5D-365C-43D3-918D-A211204D567F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562040" y="1227640"/>
                  <a:ext cx="424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BE5D5F-57DB-478D-A22D-BB95BC708A92}"/>
                    </a:ext>
                  </a:extLst>
                </p14:cNvPr>
                <p14:cNvContentPartPr/>
                <p14:nvPr/>
              </p14:nvContentPartPr>
              <p14:xfrm>
                <a:off x="1646560" y="1380280"/>
                <a:ext cx="933480" cy="206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BE5D5F-57DB-478D-A22D-BB95BC708A9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637560" y="1371640"/>
                  <a:ext cx="9511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5EB2D3C-1AC9-4A19-996C-983975ADDEF9}"/>
                    </a:ext>
                  </a:extLst>
                </p14:cNvPr>
                <p14:cNvContentPartPr/>
                <p14:nvPr/>
              </p14:nvContentPartPr>
              <p14:xfrm>
                <a:off x="1678240" y="1341400"/>
                <a:ext cx="814320" cy="169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5EB2D3C-1AC9-4A19-996C-983975ADDEF9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669240" y="1332760"/>
                  <a:ext cx="8319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9DED09F-5D1E-4070-8E39-0B7EEE956747}"/>
                    </a:ext>
                  </a:extLst>
                </p14:cNvPr>
                <p14:cNvContentPartPr/>
                <p14:nvPr/>
              </p14:nvContentPartPr>
              <p14:xfrm>
                <a:off x="3727000" y="946120"/>
                <a:ext cx="431640" cy="25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9DED09F-5D1E-4070-8E39-0B7EEE956747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718360" y="937120"/>
                  <a:ext cx="449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ADD3BD-6390-4D84-85F2-D864237B95AA}"/>
                    </a:ext>
                  </a:extLst>
                </p14:cNvPr>
                <p14:cNvContentPartPr/>
                <p14:nvPr/>
              </p14:nvContentPartPr>
              <p14:xfrm>
                <a:off x="4074400" y="873760"/>
                <a:ext cx="152640" cy="143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ADD3BD-6390-4D84-85F2-D864237B95AA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65760" y="865120"/>
                  <a:ext cx="1702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AA97BC0-8FE8-4B3E-B744-FF052EB2144A}"/>
                    </a:ext>
                  </a:extLst>
                </p14:cNvPr>
                <p14:cNvContentPartPr/>
                <p14:nvPr/>
              </p14:nvContentPartPr>
              <p14:xfrm>
                <a:off x="4431880" y="802480"/>
                <a:ext cx="191880" cy="213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AA97BC0-8FE8-4B3E-B744-FF052EB2144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423240" y="793480"/>
                  <a:ext cx="209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3AFA865-98E9-483C-AB39-DE01F467EFE4}"/>
                    </a:ext>
                  </a:extLst>
                </p14:cNvPr>
                <p14:cNvContentPartPr/>
                <p14:nvPr/>
              </p14:nvContentPartPr>
              <p14:xfrm>
                <a:off x="4416040" y="925240"/>
                <a:ext cx="135000" cy="237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3AFA865-98E9-483C-AB39-DE01F467EFE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407040" y="916240"/>
                  <a:ext cx="152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3EF821E-91AE-4991-9E2C-DC5F5CC03F19}"/>
                    </a:ext>
                  </a:extLst>
                </p14:cNvPr>
                <p14:cNvContentPartPr/>
                <p14:nvPr/>
              </p14:nvContentPartPr>
              <p14:xfrm>
                <a:off x="4597120" y="941080"/>
                <a:ext cx="125280" cy="80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3EF821E-91AE-4991-9E2C-DC5F5CC03F1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588120" y="932440"/>
                  <a:ext cx="142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815D13E-45A0-4FAA-9B5C-0C20283539C7}"/>
                    </a:ext>
                  </a:extLst>
                </p14:cNvPr>
                <p14:cNvContentPartPr/>
                <p14:nvPr/>
              </p14:nvContentPartPr>
              <p14:xfrm>
                <a:off x="4803400" y="822640"/>
                <a:ext cx="76320" cy="191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815D13E-45A0-4FAA-9B5C-0C20283539C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794400" y="814000"/>
                  <a:ext cx="939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B231893-8EF1-41A0-82D1-DC8C284A70D7}"/>
                    </a:ext>
                  </a:extLst>
                </p14:cNvPr>
                <p14:cNvContentPartPr/>
                <p14:nvPr/>
              </p14:nvContentPartPr>
              <p14:xfrm>
                <a:off x="4735720" y="921640"/>
                <a:ext cx="142560" cy="21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B231893-8EF1-41A0-82D1-DC8C284A70D7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727080" y="913000"/>
                  <a:ext cx="160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1E80921-ABDD-402A-8CB5-43A7084D385B}"/>
                    </a:ext>
                  </a:extLst>
                </p14:cNvPr>
                <p14:cNvContentPartPr/>
                <p14:nvPr/>
              </p14:nvContentPartPr>
              <p14:xfrm>
                <a:off x="2489680" y="2848693"/>
                <a:ext cx="1022760" cy="406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1E80921-ABDD-402A-8CB5-43A7084D385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481040" y="2839693"/>
                  <a:ext cx="10404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E646774-7A0E-4E4D-BB1F-AE1D40B02D21}"/>
                    </a:ext>
                  </a:extLst>
                </p14:cNvPr>
                <p14:cNvContentPartPr/>
                <p14:nvPr/>
              </p14:nvContentPartPr>
              <p14:xfrm>
                <a:off x="2600560" y="2819533"/>
                <a:ext cx="17280" cy="119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E646774-7A0E-4E4D-BB1F-AE1D40B02D2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591920" y="2810893"/>
                  <a:ext cx="34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7211BB-B394-41A8-8034-94E6248797B0}"/>
                    </a:ext>
                  </a:extLst>
                </p14:cNvPr>
                <p14:cNvContentPartPr/>
                <p14:nvPr/>
              </p14:nvContentPartPr>
              <p14:xfrm>
                <a:off x="2329480" y="3096733"/>
                <a:ext cx="161280" cy="262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7211BB-B394-41A8-8034-94E6248797B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320480" y="3088093"/>
                  <a:ext cx="178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7A9BB63-6890-4419-AE57-CB6CCAC3233C}"/>
                    </a:ext>
                  </a:extLst>
                </p14:cNvPr>
                <p14:cNvContentPartPr/>
                <p14:nvPr/>
              </p14:nvContentPartPr>
              <p14:xfrm>
                <a:off x="2352520" y="3219853"/>
                <a:ext cx="101520" cy="62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7A9BB63-6890-4419-AE57-CB6CCAC3233C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343880" y="3210853"/>
                  <a:ext cx="119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093D27D-5884-4B1D-872D-346E8A6827BA}"/>
                    </a:ext>
                  </a:extLst>
                </p14:cNvPr>
                <p14:cNvContentPartPr/>
                <p14:nvPr/>
              </p14:nvContentPartPr>
              <p14:xfrm>
                <a:off x="2337400" y="3335413"/>
                <a:ext cx="116640" cy="489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093D27D-5884-4B1D-872D-346E8A6827B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328760" y="3326413"/>
                  <a:ext cx="1342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5F0556D-9636-4254-B925-E7518069CC27}"/>
                    </a:ext>
                  </a:extLst>
                </p14:cNvPr>
                <p14:cNvContentPartPr/>
                <p14:nvPr/>
              </p14:nvContentPartPr>
              <p14:xfrm>
                <a:off x="2491840" y="3254053"/>
                <a:ext cx="135360" cy="176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5F0556D-9636-4254-B925-E7518069CC2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483200" y="3245413"/>
                  <a:ext cx="1530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DED431D-E6FA-401A-AF7E-4279D4D58E4D}"/>
                    </a:ext>
                  </a:extLst>
                </p14:cNvPr>
                <p14:cNvContentPartPr/>
                <p14:nvPr/>
              </p14:nvContentPartPr>
              <p14:xfrm>
                <a:off x="2513440" y="3337933"/>
                <a:ext cx="46800" cy="309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DED431D-E6FA-401A-AF7E-4279D4D58E4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504800" y="3329293"/>
                  <a:ext cx="64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FD48969-DE5E-45A1-A7B3-FCDC2DA67C32}"/>
                    </a:ext>
                  </a:extLst>
                </p14:cNvPr>
                <p14:cNvContentPartPr/>
                <p14:nvPr/>
              </p14:nvContentPartPr>
              <p14:xfrm>
                <a:off x="2593720" y="3318133"/>
                <a:ext cx="54000" cy="59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FD48969-DE5E-45A1-A7B3-FCDC2DA67C32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585080" y="3309493"/>
                  <a:ext cx="71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9ABCF26-C3EB-47A0-9D2E-0563CDA76023}"/>
                    </a:ext>
                  </a:extLst>
                </p14:cNvPr>
                <p14:cNvContentPartPr/>
                <p14:nvPr/>
              </p14:nvContentPartPr>
              <p14:xfrm>
                <a:off x="2665000" y="3283213"/>
                <a:ext cx="67680" cy="72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9ABCF26-C3EB-47A0-9D2E-0563CDA76023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656360" y="3274573"/>
                  <a:ext cx="853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A26914F-C341-4628-80F4-E8D03BB5CECA}"/>
                    </a:ext>
                  </a:extLst>
                </p14:cNvPr>
                <p14:cNvContentPartPr/>
                <p14:nvPr/>
              </p14:nvContentPartPr>
              <p14:xfrm>
                <a:off x="2757520" y="3176653"/>
                <a:ext cx="89280" cy="162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A26914F-C341-4628-80F4-E8D03BB5CEC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748880" y="3167653"/>
                  <a:ext cx="106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E56E8F1-EECE-446C-AFF2-612F2C994296}"/>
                    </a:ext>
                  </a:extLst>
                </p14:cNvPr>
                <p14:cNvContentPartPr/>
                <p14:nvPr/>
              </p14:nvContentPartPr>
              <p14:xfrm>
                <a:off x="3035800" y="2786413"/>
                <a:ext cx="5040" cy="123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E56E8F1-EECE-446C-AFF2-612F2C994296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027160" y="2777413"/>
                  <a:ext cx="22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5688E2C-2C15-4B60-BB90-A7BA90A18993}"/>
                    </a:ext>
                  </a:extLst>
                </p14:cNvPr>
                <p14:cNvContentPartPr/>
                <p14:nvPr/>
              </p14:nvContentPartPr>
              <p14:xfrm>
                <a:off x="3040120" y="3195373"/>
                <a:ext cx="11160" cy="131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5688E2C-2C15-4B60-BB90-A7BA90A18993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031120" y="3186373"/>
                  <a:ext cx="288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ECE6E95-9761-4D71-A873-A26436D4C1A6}"/>
                    </a:ext>
                  </a:extLst>
                </p14:cNvPr>
                <p14:cNvContentPartPr/>
                <p14:nvPr/>
              </p14:nvContentPartPr>
              <p14:xfrm>
                <a:off x="3021040" y="3139213"/>
                <a:ext cx="86040" cy="218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ECE6E95-9761-4D71-A873-A26436D4C1A6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012400" y="3130573"/>
                  <a:ext cx="1036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0B2C0C5-C9D2-41FC-B9DC-A04000B42704}"/>
                    </a:ext>
                  </a:extLst>
                </p14:cNvPr>
                <p14:cNvContentPartPr/>
                <p14:nvPr/>
              </p14:nvContentPartPr>
              <p14:xfrm>
                <a:off x="3118240" y="3135973"/>
                <a:ext cx="22320" cy="163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0B2C0C5-C9D2-41FC-B9DC-A04000B4270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109600" y="3127333"/>
                  <a:ext cx="399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2AF9F794-7F5C-44E6-BF17-8E8BF1A2A0EF}"/>
                    </a:ext>
                  </a:extLst>
                </p14:cNvPr>
                <p14:cNvContentPartPr/>
                <p14:nvPr/>
              </p14:nvContentPartPr>
              <p14:xfrm>
                <a:off x="3153160" y="3209773"/>
                <a:ext cx="51120" cy="864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2AF9F794-7F5C-44E6-BF17-8E8BF1A2A0E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144520" y="3200773"/>
                  <a:ext cx="68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69BBE4F-F5FC-4DB7-800C-4D9C768BC350}"/>
                    </a:ext>
                  </a:extLst>
                </p14:cNvPr>
                <p14:cNvContentPartPr/>
                <p14:nvPr/>
              </p14:nvContentPartPr>
              <p14:xfrm>
                <a:off x="3216160" y="3165493"/>
                <a:ext cx="73080" cy="119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69BBE4F-F5FC-4DB7-800C-4D9C768BC350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207520" y="3156493"/>
                  <a:ext cx="907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8184145-A6EF-4252-8029-E0FCE0E24956}"/>
                    </a:ext>
                  </a:extLst>
                </p14:cNvPr>
                <p14:cNvContentPartPr/>
                <p14:nvPr/>
              </p14:nvContentPartPr>
              <p14:xfrm>
                <a:off x="3301480" y="3042013"/>
                <a:ext cx="97560" cy="2275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8184145-A6EF-4252-8029-E0FCE0E2495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292480" y="3033373"/>
                  <a:ext cx="115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3BAB7E1-4284-4380-AE2D-CCCD3A919E13}"/>
                    </a:ext>
                  </a:extLst>
                </p14:cNvPr>
                <p14:cNvContentPartPr/>
                <p14:nvPr/>
              </p14:nvContentPartPr>
              <p14:xfrm>
                <a:off x="3132640" y="3397333"/>
                <a:ext cx="93600" cy="1674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3BAB7E1-4284-4380-AE2D-CCCD3A919E1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124000" y="3388333"/>
                  <a:ext cx="111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A3FB5C5-1A9D-485F-822E-9029173052D6}"/>
                    </a:ext>
                  </a:extLst>
                </p14:cNvPr>
                <p14:cNvContentPartPr/>
                <p14:nvPr/>
              </p14:nvContentPartPr>
              <p14:xfrm>
                <a:off x="3243880" y="3434773"/>
                <a:ext cx="126000" cy="84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A3FB5C5-1A9D-485F-822E-9029173052D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234880" y="3426133"/>
                  <a:ext cx="143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B8CC88B-828B-4F02-BF36-9ABB934AF679}"/>
                    </a:ext>
                  </a:extLst>
                </p14:cNvPr>
                <p14:cNvContentPartPr/>
                <p14:nvPr/>
              </p14:nvContentPartPr>
              <p14:xfrm>
                <a:off x="3365920" y="3416413"/>
                <a:ext cx="102600" cy="2761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B8CC88B-828B-4F02-BF36-9ABB934AF67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356920" y="3407773"/>
                  <a:ext cx="12024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E91A6FC-6AB5-4DE9-8B87-3F9CC8D876F6}"/>
                    </a:ext>
                  </a:extLst>
                </p14:cNvPr>
                <p14:cNvContentPartPr/>
                <p14:nvPr/>
              </p14:nvContentPartPr>
              <p14:xfrm>
                <a:off x="3502360" y="3398413"/>
                <a:ext cx="65160" cy="828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E91A6FC-6AB5-4DE9-8B87-3F9CC8D876F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493720" y="3389413"/>
                  <a:ext cx="828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F153170-16A0-478D-8304-9771821348C0}"/>
                    </a:ext>
                  </a:extLst>
                </p14:cNvPr>
                <p14:cNvContentPartPr/>
                <p14:nvPr/>
              </p14:nvContentPartPr>
              <p14:xfrm>
                <a:off x="3608200" y="3331453"/>
                <a:ext cx="112680" cy="132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F153170-16A0-478D-8304-9771821348C0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3599200" y="3322813"/>
                  <a:ext cx="1303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F6EBF27-9273-4621-897C-8DBD43580954}"/>
                    </a:ext>
                  </a:extLst>
                </p14:cNvPr>
                <p14:cNvContentPartPr/>
                <p14:nvPr/>
              </p14:nvContentPartPr>
              <p14:xfrm>
                <a:off x="2911600" y="2058853"/>
                <a:ext cx="264600" cy="6364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F6EBF27-9273-4621-897C-8DBD4358095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902600" y="2049853"/>
                  <a:ext cx="28224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6170515-B4F4-48D5-A0A3-F97893561122}"/>
                    </a:ext>
                  </a:extLst>
                </p14:cNvPr>
                <p14:cNvContentPartPr/>
                <p14:nvPr/>
              </p14:nvContentPartPr>
              <p14:xfrm>
                <a:off x="2964520" y="2277733"/>
                <a:ext cx="160200" cy="151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6170515-B4F4-48D5-A0A3-F9789356112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955880" y="2269093"/>
                  <a:ext cx="177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7533213-A14D-4D36-AD32-6018EE7DB26A}"/>
                    </a:ext>
                  </a:extLst>
                </p14:cNvPr>
                <p14:cNvContentPartPr/>
                <p14:nvPr/>
              </p14:nvContentPartPr>
              <p14:xfrm>
                <a:off x="2974600" y="2469253"/>
                <a:ext cx="161280" cy="288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7533213-A14D-4D36-AD32-6018EE7DB26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965600" y="2460613"/>
                  <a:ext cx="178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528D29E7-4FFC-4FF0-B86E-F960B7C371EB}"/>
                    </a:ext>
                  </a:extLst>
                </p14:cNvPr>
                <p14:cNvContentPartPr/>
                <p14:nvPr/>
              </p14:nvContentPartPr>
              <p14:xfrm>
                <a:off x="4110400" y="1748173"/>
                <a:ext cx="28080" cy="1069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528D29E7-4FFC-4FF0-B86E-F960B7C371E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101760" y="1739173"/>
                  <a:ext cx="45720" cy="10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A9A66D1-6874-46BD-B136-484AF70AC250}"/>
                    </a:ext>
                  </a:extLst>
                </p14:cNvPr>
                <p14:cNvContentPartPr/>
                <p14:nvPr/>
              </p14:nvContentPartPr>
              <p14:xfrm>
                <a:off x="4095640" y="2802973"/>
                <a:ext cx="1141560" cy="33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A9A66D1-6874-46BD-B136-484AF70AC25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4086640" y="2794333"/>
                  <a:ext cx="1159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D77298F-7892-4C26-9627-5E55354FF44C}"/>
                    </a:ext>
                  </a:extLst>
                </p14:cNvPr>
                <p14:cNvContentPartPr/>
                <p14:nvPr/>
              </p14:nvContentPartPr>
              <p14:xfrm>
                <a:off x="4260520" y="2766613"/>
                <a:ext cx="9360" cy="119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D77298F-7892-4C26-9627-5E55354FF44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4251520" y="2757613"/>
                  <a:ext cx="27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218F748-34B9-46BF-B0A4-57ABF73D372E}"/>
                    </a:ext>
                  </a:extLst>
                </p14:cNvPr>
                <p14:cNvContentPartPr/>
                <p14:nvPr/>
              </p14:nvContentPartPr>
              <p14:xfrm>
                <a:off x="3475720" y="1923493"/>
                <a:ext cx="76320" cy="202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218F748-34B9-46BF-B0A4-57ABF73D372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467080" y="1914853"/>
                  <a:ext cx="939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07F0639-16B7-401B-8742-9EE9C3C2A8AD}"/>
                    </a:ext>
                  </a:extLst>
                </p14:cNvPr>
                <p14:cNvContentPartPr/>
                <p14:nvPr/>
              </p14:nvContentPartPr>
              <p14:xfrm>
                <a:off x="3542320" y="2055973"/>
                <a:ext cx="63000" cy="36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07F0639-16B7-401B-8742-9EE9C3C2A8AD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533320" y="2047333"/>
                  <a:ext cx="806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A151948-4D1E-4AB3-9FA2-0A7B064CC8B3}"/>
                    </a:ext>
                  </a:extLst>
                </p14:cNvPr>
                <p14:cNvContentPartPr/>
                <p14:nvPr/>
              </p14:nvContentPartPr>
              <p14:xfrm>
                <a:off x="3602440" y="1950853"/>
                <a:ext cx="15840" cy="75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A151948-4D1E-4AB3-9FA2-0A7B064CC8B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593800" y="1942213"/>
                  <a:ext cx="33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74D1543-A7AB-4730-AA93-9B5B555DB13D}"/>
                    </a:ext>
                  </a:extLst>
                </p14:cNvPr>
                <p14:cNvContentPartPr/>
                <p14:nvPr/>
              </p14:nvContentPartPr>
              <p14:xfrm>
                <a:off x="3583720" y="1884613"/>
                <a:ext cx="121680" cy="104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74D1543-A7AB-4730-AA93-9B5B555DB13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575080" y="1875613"/>
                  <a:ext cx="139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EC7ECD3-11C9-47FF-A8AA-6E3676ADC358}"/>
                    </a:ext>
                  </a:extLst>
                </p14:cNvPr>
                <p14:cNvContentPartPr/>
                <p14:nvPr/>
              </p14:nvContentPartPr>
              <p14:xfrm>
                <a:off x="3708640" y="1824133"/>
                <a:ext cx="92880" cy="694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EC7ECD3-11C9-47FF-A8AA-6E3676ADC35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700000" y="1815493"/>
                  <a:ext cx="1105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1E0C6E3-0F54-4090-9D66-18E87025E56B}"/>
                    </a:ext>
                  </a:extLst>
                </p14:cNvPr>
                <p14:cNvContentPartPr/>
                <p14:nvPr/>
              </p14:nvContentPartPr>
              <p14:xfrm>
                <a:off x="3807280" y="1747813"/>
                <a:ext cx="97200" cy="961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1E0C6E3-0F54-4090-9D66-18E87025E56B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798640" y="1738813"/>
                  <a:ext cx="114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57BBEEA-4D1C-45CA-82C6-43CC6916BA73}"/>
                    </a:ext>
                  </a:extLst>
                </p14:cNvPr>
                <p14:cNvContentPartPr/>
                <p14:nvPr/>
              </p14:nvContentPartPr>
              <p14:xfrm>
                <a:off x="1430200" y="2455933"/>
                <a:ext cx="20880" cy="105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57BBEEA-4D1C-45CA-82C6-43CC6916BA7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421200" y="2447293"/>
                  <a:ext cx="38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C126054-7BD8-432C-B483-D7ED76951E2F}"/>
                    </a:ext>
                  </a:extLst>
                </p14:cNvPr>
                <p14:cNvContentPartPr/>
                <p14:nvPr/>
              </p14:nvContentPartPr>
              <p14:xfrm>
                <a:off x="1335880" y="2417413"/>
                <a:ext cx="172440" cy="110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C126054-7BD8-432C-B483-D7ED76951E2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327240" y="2408413"/>
                  <a:ext cx="190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1FEA5EE-6976-4E5F-9F82-1E821A7B4BFC}"/>
                    </a:ext>
                  </a:extLst>
                </p14:cNvPr>
                <p14:cNvContentPartPr/>
                <p14:nvPr/>
              </p14:nvContentPartPr>
              <p14:xfrm>
                <a:off x="1371520" y="2575453"/>
                <a:ext cx="106560" cy="88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1FEA5EE-6976-4E5F-9F82-1E821A7B4BF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362520" y="2566813"/>
                  <a:ext cx="124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3DF0E18-3065-473E-ACFA-72D637B9C492}"/>
                    </a:ext>
                  </a:extLst>
                </p14:cNvPr>
                <p14:cNvContentPartPr/>
                <p14:nvPr/>
              </p14:nvContentPartPr>
              <p14:xfrm>
                <a:off x="1517680" y="2450173"/>
                <a:ext cx="91800" cy="63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3DF0E18-3065-473E-ACFA-72D637B9C492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508680" y="2441173"/>
                  <a:ext cx="109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45780F1-147B-4BFD-9718-C23E7733766E}"/>
                    </a:ext>
                  </a:extLst>
                </p14:cNvPr>
                <p14:cNvContentPartPr/>
                <p14:nvPr/>
              </p14:nvContentPartPr>
              <p14:xfrm>
                <a:off x="1611640" y="2317693"/>
                <a:ext cx="56160" cy="181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45780F1-147B-4BFD-9718-C23E7733766E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1602640" y="2309053"/>
                  <a:ext cx="738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A3E5126-612D-4765-AA0A-D1AAED4F972C}"/>
                    </a:ext>
                  </a:extLst>
                </p14:cNvPr>
                <p14:cNvContentPartPr/>
                <p14:nvPr/>
              </p14:nvContentPartPr>
              <p14:xfrm>
                <a:off x="1684000" y="2352973"/>
                <a:ext cx="66600" cy="107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A3E5126-612D-4765-AA0A-D1AAED4F972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1675360" y="2343973"/>
                  <a:ext cx="84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F59E0EE-5AFD-4108-9024-3AB157D034F9}"/>
                    </a:ext>
                  </a:extLst>
                </p14:cNvPr>
                <p14:cNvContentPartPr/>
                <p14:nvPr/>
              </p14:nvContentPartPr>
              <p14:xfrm>
                <a:off x="1774360" y="2300053"/>
                <a:ext cx="70920" cy="1461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F59E0EE-5AFD-4108-9024-3AB157D034F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1765360" y="2291413"/>
                  <a:ext cx="885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CBC1D6F8-8B71-4F95-A807-31644D62DCC6}"/>
                    </a:ext>
                  </a:extLst>
                </p14:cNvPr>
                <p14:cNvContentPartPr/>
                <p14:nvPr/>
              </p14:nvContentPartPr>
              <p14:xfrm>
                <a:off x="1832320" y="2166493"/>
                <a:ext cx="112680" cy="2160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CBC1D6F8-8B71-4F95-A807-31644D62DCC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1823680" y="2157853"/>
                  <a:ext cx="1303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CD35CC0-0F56-4D1E-8D73-3CD6D5B507F7}"/>
                    </a:ext>
                  </a:extLst>
                </p14:cNvPr>
                <p14:cNvContentPartPr/>
                <p14:nvPr/>
              </p14:nvContentPartPr>
              <p14:xfrm>
                <a:off x="1919080" y="2240653"/>
                <a:ext cx="8280" cy="8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CD35CC0-0F56-4D1E-8D73-3CD6D5B507F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910440" y="2232013"/>
                  <a:ext cx="259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3DE37A7-9A34-4213-BA36-5F9A643BC66B}"/>
                    </a:ext>
                  </a:extLst>
                </p14:cNvPr>
                <p14:cNvContentPartPr/>
                <p14:nvPr/>
              </p14:nvContentPartPr>
              <p14:xfrm>
                <a:off x="1975240" y="2244613"/>
                <a:ext cx="54000" cy="57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3DE37A7-9A34-4213-BA36-5F9A643BC66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1966240" y="2235613"/>
                  <a:ext cx="71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8269038-BC5C-4630-8036-5B612A4F4719}"/>
                    </a:ext>
                  </a:extLst>
                </p14:cNvPr>
                <p14:cNvContentPartPr/>
                <p14:nvPr/>
              </p14:nvContentPartPr>
              <p14:xfrm>
                <a:off x="2049760" y="2136613"/>
                <a:ext cx="8280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8269038-BC5C-4630-8036-5B612A4F471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041120" y="2127973"/>
                  <a:ext cx="100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E6B8D62-2477-4C61-AFD7-CE6EE33C7CD8}"/>
                    </a:ext>
                  </a:extLst>
                </p14:cNvPr>
                <p14:cNvContentPartPr/>
                <p14:nvPr/>
              </p14:nvContentPartPr>
              <p14:xfrm>
                <a:off x="2179360" y="2084773"/>
                <a:ext cx="83160" cy="158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E6B8D62-2477-4C61-AFD7-CE6EE33C7CD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170360" y="2075773"/>
                  <a:ext cx="100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BECA86C-6BC7-4587-A13B-A33A73F81FB1}"/>
                    </a:ext>
                  </a:extLst>
                </p14:cNvPr>
                <p14:cNvContentPartPr/>
                <p14:nvPr/>
              </p14:nvContentPartPr>
              <p14:xfrm>
                <a:off x="1261360" y="2076853"/>
                <a:ext cx="99000" cy="169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BECA86C-6BC7-4587-A13B-A33A73F81FB1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1252360" y="2068213"/>
                  <a:ext cx="116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5984E03-76B1-4F31-A945-612984A18C2E}"/>
                    </a:ext>
                  </a:extLst>
                </p14:cNvPr>
                <p14:cNvContentPartPr/>
                <p14:nvPr/>
              </p14:nvContentPartPr>
              <p14:xfrm>
                <a:off x="1370440" y="2057053"/>
                <a:ext cx="62280" cy="141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5984E03-76B1-4F31-A945-612984A18C2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1361440" y="2048413"/>
                  <a:ext cx="79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2A60B27-A33A-452E-B1DA-E416CFF42B96}"/>
                    </a:ext>
                  </a:extLst>
                </p14:cNvPr>
                <p14:cNvContentPartPr/>
                <p14:nvPr/>
              </p14:nvContentPartPr>
              <p14:xfrm>
                <a:off x="1366840" y="2077573"/>
                <a:ext cx="161280" cy="82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2A60B27-A33A-452E-B1DA-E416CFF42B9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1357840" y="2068933"/>
                  <a:ext cx="1789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662EC08-513D-4FC6-B501-186871FF2B7C}"/>
                    </a:ext>
                  </a:extLst>
                </p14:cNvPr>
                <p14:cNvContentPartPr/>
                <p14:nvPr/>
              </p14:nvContentPartPr>
              <p14:xfrm>
                <a:off x="1551160" y="2028973"/>
                <a:ext cx="147960" cy="61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662EC08-513D-4FC6-B501-186871FF2B7C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542520" y="2019973"/>
                  <a:ext cx="165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8EC33D5-538A-44CA-9DB6-1A4FDFB32953}"/>
                    </a:ext>
                  </a:extLst>
                </p14:cNvPr>
                <p14:cNvContentPartPr/>
                <p14:nvPr/>
              </p14:nvContentPartPr>
              <p14:xfrm>
                <a:off x="1710640" y="1989733"/>
                <a:ext cx="87480" cy="594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8EC33D5-538A-44CA-9DB6-1A4FDFB3295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701640" y="1980733"/>
                  <a:ext cx="105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B3167D7-739A-4E26-8447-3B27F4E08C4B}"/>
                    </a:ext>
                  </a:extLst>
                </p14:cNvPr>
                <p14:cNvContentPartPr/>
                <p14:nvPr/>
              </p14:nvContentPartPr>
              <p14:xfrm>
                <a:off x="1798120" y="1967053"/>
                <a:ext cx="65520" cy="70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B3167D7-739A-4E26-8447-3B27F4E08C4B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789480" y="1958053"/>
                  <a:ext cx="83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58BE029-B2FB-4B01-BBDC-613FC450D072}"/>
                    </a:ext>
                  </a:extLst>
                </p14:cNvPr>
                <p14:cNvContentPartPr/>
                <p14:nvPr/>
              </p14:nvContentPartPr>
              <p14:xfrm>
                <a:off x="1843840" y="1822333"/>
                <a:ext cx="174600" cy="162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58BE029-B2FB-4B01-BBDC-613FC450D072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835200" y="1813693"/>
                  <a:ext cx="1922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8B897AF-82B5-434B-A074-73889A2D5D1A}"/>
                    </a:ext>
                  </a:extLst>
                </p14:cNvPr>
                <p14:cNvContentPartPr/>
                <p14:nvPr/>
              </p14:nvContentPartPr>
              <p14:xfrm>
                <a:off x="1063360" y="1661773"/>
                <a:ext cx="1181880" cy="1253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8B897AF-82B5-434B-A074-73889A2D5D1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054720" y="1653133"/>
                  <a:ext cx="1199520" cy="12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4BB5D17-1580-47B8-9D7A-AEF472377C2F}"/>
                    </a:ext>
                  </a:extLst>
                </p14:cNvPr>
                <p14:cNvContentPartPr/>
                <p14:nvPr/>
              </p14:nvContentPartPr>
              <p14:xfrm>
                <a:off x="3224440" y="1596613"/>
                <a:ext cx="780840" cy="814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4BB5D17-1580-47B8-9D7A-AEF472377C2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215440" y="1587973"/>
                  <a:ext cx="798480" cy="83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EE298C2-9240-4996-BA85-B20FB6E990CF}"/>
                    </a:ext>
                  </a:extLst>
                </p14:cNvPr>
                <p14:cNvContentPartPr/>
                <p14:nvPr/>
              </p14:nvContentPartPr>
              <p14:xfrm>
                <a:off x="5420080" y="1779133"/>
                <a:ext cx="172800" cy="219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EE298C2-9240-4996-BA85-B20FB6E990CF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5411080" y="1770133"/>
                  <a:ext cx="190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A411E4C-1DE7-4528-A213-3E4A6AB7C69A}"/>
                    </a:ext>
                  </a:extLst>
                </p14:cNvPr>
                <p14:cNvContentPartPr/>
                <p14:nvPr/>
              </p14:nvContentPartPr>
              <p14:xfrm>
                <a:off x="5636080" y="1816573"/>
                <a:ext cx="18000" cy="61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A411E4C-1DE7-4528-A213-3E4A6AB7C69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5627440" y="1807573"/>
                  <a:ext cx="35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A00A695-94FB-437E-9ED0-1A9A46695161}"/>
                    </a:ext>
                  </a:extLst>
                </p14:cNvPr>
                <p14:cNvContentPartPr/>
                <p14:nvPr/>
              </p14:nvContentPartPr>
              <p14:xfrm>
                <a:off x="5622400" y="1735573"/>
                <a:ext cx="21960" cy="201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A00A695-94FB-437E-9ED0-1A9A46695161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5613400" y="1726933"/>
                  <a:ext cx="39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400C065-7EE7-4C44-8F96-763B67F32F12}"/>
                    </a:ext>
                  </a:extLst>
                </p14:cNvPr>
                <p14:cNvContentPartPr/>
                <p14:nvPr/>
              </p14:nvContentPartPr>
              <p14:xfrm>
                <a:off x="5693680" y="1760413"/>
                <a:ext cx="79920" cy="1087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400C065-7EE7-4C44-8F96-763B67F32F1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5685040" y="1751773"/>
                  <a:ext cx="97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AC658296-DD55-46BF-820E-D99530127E54}"/>
                    </a:ext>
                  </a:extLst>
                </p14:cNvPr>
                <p14:cNvContentPartPr/>
                <p14:nvPr/>
              </p14:nvContentPartPr>
              <p14:xfrm>
                <a:off x="5792320" y="1683013"/>
                <a:ext cx="175320" cy="123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AC658296-DD55-46BF-820E-D99530127E5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5783320" y="1674373"/>
                  <a:ext cx="192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A933EBD-D6A0-4F5A-9055-26C7766D4555}"/>
                    </a:ext>
                  </a:extLst>
                </p14:cNvPr>
                <p14:cNvContentPartPr/>
                <p14:nvPr/>
              </p14:nvContentPartPr>
              <p14:xfrm>
                <a:off x="4620880" y="2740333"/>
                <a:ext cx="401400" cy="133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A933EBD-D6A0-4F5A-9055-26C7766D4555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4611880" y="2731693"/>
                  <a:ext cx="4190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1656025-7614-42B7-BA59-9B99BAC05A3B}"/>
                    </a:ext>
                  </a:extLst>
                </p14:cNvPr>
                <p14:cNvContentPartPr/>
                <p14:nvPr/>
              </p14:nvContentPartPr>
              <p14:xfrm>
                <a:off x="4866400" y="3002053"/>
                <a:ext cx="102960" cy="188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1656025-7614-42B7-BA59-9B99BAC05A3B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4857400" y="2993413"/>
                  <a:ext cx="1206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E92FA8D-3946-486E-B3BC-4CD043A7B8BB}"/>
                    </a:ext>
                  </a:extLst>
                </p14:cNvPr>
                <p14:cNvContentPartPr/>
                <p14:nvPr/>
              </p14:nvContentPartPr>
              <p14:xfrm>
                <a:off x="4846960" y="3105013"/>
                <a:ext cx="113760" cy="28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E92FA8D-3946-486E-B3BC-4CD043A7B8BB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4838320" y="3096373"/>
                  <a:ext cx="131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617405D-F437-49F2-84A0-C99F87CBD6C9}"/>
                    </a:ext>
                  </a:extLst>
                </p14:cNvPr>
                <p14:cNvContentPartPr/>
                <p14:nvPr/>
              </p14:nvContentPartPr>
              <p14:xfrm>
                <a:off x="4980160" y="2956333"/>
                <a:ext cx="210240" cy="196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617405D-F437-49F2-84A0-C99F87CBD6C9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4971160" y="2947693"/>
                  <a:ext cx="227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6EC68A5-03BF-4294-B842-67F13D1BBE78}"/>
                    </a:ext>
                  </a:extLst>
                </p14:cNvPr>
                <p14:cNvContentPartPr/>
                <p14:nvPr/>
              </p14:nvContentPartPr>
              <p14:xfrm>
                <a:off x="5081680" y="3079813"/>
                <a:ext cx="96480" cy="129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6EC68A5-03BF-4294-B842-67F13D1BBE78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073040" y="3070813"/>
                  <a:ext cx="1141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85F3878-88BA-47F0-B9D0-F9EA970E4A19}"/>
                    </a:ext>
                  </a:extLst>
                </p14:cNvPr>
                <p14:cNvContentPartPr/>
                <p14:nvPr/>
              </p14:nvContentPartPr>
              <p14:xfrm>
                <a:off x="4910680" y="2126893"/>
                <a:ext cx="237600" cy="5486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85F3878-88BA-47F0-B9D0-F9EA970E4A19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4902040" y="2117893"/>
                  <a:ext cx="25524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71E5C52-630E-4470-8C72-31BAA86EEC11}"/>
                    </a:ext>
                  </a:extLst>
                </p14:cNvPr>
                <p14:cNvContentPartPr/>
                <p14:nvPr/>
              </p14:nvContentPartPr>
              <p14:xfrm>
                <a:off x="4929040" y="2288893"/>
                <a:ext cx="173520" cy="86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71E5C52-630E-4470-8C72-31BAA86EEC1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4920040" y="2279893"/>
                  <a:ext cx="1911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4CACE36-9A54-4BCC-B538-B38CB4B198DD}"/>
                    </a:ext>
                  </a:extLst>
                </p14:cNvPr>
                <p14:cNvContentPartPr/>
                <p14:nvPr/>
              </p14:nvContentPartPr>
              <p14:xfrm>
                <a:off x="4974400" y="2433613"/>
                <a:ext cx="168480" cy="280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4CACE36-9A54-4BCC-B538-B38CB4B198D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4965400" y="2424613"/>
                  <a:ext cx="186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976AF2DF-412F-4DA8-AB5C-8CE6CEB7D3D7}"/>
                    </a:ext>
                  </a:extLst>
                </p14:cNvPr>
                <p14:cNvContentPartPr/>
                <p14:nvPr/>
              </p14:nvContentPartPr>
              <p14:xfrm>
                <a:off x="5208040" y="1446853"/>
                <a:ext cx="990360" cy="8247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976AF2DF-412F-4DA8-AB5C-8CE6CEB7D3D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199400" y="1437853"/>
                  <a:ext cx="1008000" cy="8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69A12B5-18A7-4298-A1E6-E3CEBCA1CEFC}"/>
                    </a:ext>
                  </a:extLst>
                </p14:cNvPr>
                <p14:cNvContentPartPr/>
                <p14:nvPr/>
              </p14:nvContentPartPr>
              <p14:xfrm>
                <a:off x="7799320" y="1465573"/>
                <a:ext cx="958320" cy="76716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69A12B5-18A7-4298-A1E6-E3CEBCA1CEFC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790320" y="1456933"/>
                  <a:ext cx="975960" cy="78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9390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973E-F4C4-44BA-B0E5-569E6362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Where does the energy go? Power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C7BC0-2B21-4F9C-BD0C-86E865070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4895"/>
            <a:ext cx="5249008" cy="2686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165655-7193-496B-A4B0-A6BB3750A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6" y="4171320"/>
            <a:ext cx="5210902" cy="2829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6D972-EAA8-4D7B-BE20-B930C7A2E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646" y="1456571"/>
            <a:ext cx="3334215" cy="54014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5634FC-4C2B-4634-88C6-DA900161CA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7797"/>
          <a:stretch/>
        </p:blipFill>
        <p:spPr>
          <a:xfrm>
            <a:off x="6000203" y="2071019"/>
            <a:ext cx="1885582" cy="417253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3228481-0108-1683-0C85-5C95DB7F2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7088" y="5914893"/>
            <a:ext cx="3286584" cy="94310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7FB1549-244B-3935-97CE-6C6B14BEB4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818728"/>
            <a:ext cx="2667372" cy="6573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46B6D9-F481-7948-E617-F968C07719FF}"/>
                  </a:ext>
                </a:extLst>
              </p14:cNvPr>
              <p14:cNvContentPartPr/>
              <p14:nvPr/>
            </p14:nvContentPartPr>
            <p14:xfrm>
              <a:off x="900997" y="2586517"/>
              <a:ext cx="924840" cy="697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46B6D9-F481-7948-E617-F968C07719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357" y="2577517"/>
                <a:ext cx="94248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6D25EFF-29CE-0831-B1F7-23062ADA3522}"/>
                  </a:ext>
                </a:extLst>
              </p14:cNvPr>
              <p14:cNvContentPartPr/>
              <p14:nvPr/>
            </p14:nvContentPartPr>
            <p14:xfrm>
              <a:off x="527677" y="3204637"/>
              <a:ext cx="391680" cy="50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6D25EFF-29CE-0831-B1F7-23062ADA352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9037" y="3195997"/>
                <a:ext cx="40932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D3CE1BF8-22C0-191C-D198-486E50D6004A}"/>
              </a:ext>
            </a:extLst>
          </p:cNvPr>
          <p:cNvGrpSpPr/>
          <p:nvPr/>
        </p:nvGrpSpPr>
        <p:grpSpPr>
          <a:xfrm>
            <a:off x="410677" y="136717"/>
            <a:ext cx="2638440" cy="610200"/>
            <a:chOff x="410677" y="136717"/>
            <a:chExt cx="263844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C32D335-5266-0DA1-63CD-31CAEB98D9E7}"/>
                    </a:ext>
                  </a:extLst>
                </p14:cNvPr>
                <p14:cNvContentPartPr/>
                <p14:nvPr/>
              </p14:nvContentPartPr>
              <p14:xfrm>
                <a:off x="410677" y="319957"/>
                <a:ext cx="186840" cy="240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C32D335-5266-0DA1-63CD-31CAEB98D9E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01677" y="311317"/>
                  <a:ext cx="2044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4EA0F7-4485-63B1-A3C5-294CFE30CB2F}"/>
                    </a:ext>
                  </a:extLst>
                </p14:cNvPr>
                <p14:cNvContentPartPr/>
                <p14:nvPr/>
              </p14:nvContentPartPr>
              <p14:xfrm>
                <a:off x="619117" y="300877"/>
                <a:ext cx="137520" cy="227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4EA0F7-4485-63B1-A3C5-294CFE30CB2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10477" y="291877"/>
                  <a:ext cx="155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AC0BD09-45AF-92A8-4008-E29607972B32}"/>
                    </a:ext>
                  </a:extLst>
                </p14:cNvPr>
                <p14:cNvContentPartPr/>
                <p14:nvPr/>
              </p14:nvContentPartPr>
              <p14:xfrm>
                <a:off x="866797" y="371797"/>
                <a:ext cx="277200" cy="167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AC0BD09-45AF-92A8-4008-E29607972B3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7797" y="363157"/>
                  <a:ext cx="294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CEA5692-83EC-2DD5-F0C0-284A52A30550}"/>
                    </a:ext>
                  </a:extLst>
                </p14:cNvPr>
                <p14:cNvContentPartPr/>
                <p14:nvPr/>
              </p14:nvContentPartPr>
              <p14:xfrm>
                <a:off x="1181437" y="413557"/>
                <a:ext cx="118800" cy="82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CEA5692-83EC-2DD5-F0C0-284A52A3055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72797" y="404917"/>
                  <a:ext cx="136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D7CBFCB-82C2-AD01-E1F5-8D0A271074EB}"/>
                    </a:ext>
                  </a:extLst>
                </p14:cNvPr>
                <p14:cNvContentPartPr/>
                <p14:nvPr/>
              </p14:nvContentPartPr>
              <p14:xfrm>
                <a:off x="1317517" y="382597"/>
                <a:ext cx="100800" cy="116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D7CBFCB-82C2-AD01-E1F5-8D0A271074E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08517" y="373957"/>
                  <a:ext cx="1184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F451941-2BCA-DB55-3DF1-45C2AC85046B}"/>
                    </a:ext>
                  </a:extLst>
                </p14:cNvPr>
                <p14:cNvContentPartPr/>
                <p14:nvPr/>
              </p14:nvContentPartPr>
              <p14:xfrm>
                <a:off x="1560877" y="430837"/>
                <a:ext cx="6840" cy="2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F451941-2BCA-DB55-3DF1-45C2AC85046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552237" y="422197"/>
                  <a:ext cx="2448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BAAF9CD-EC9D-6122-0820-487262C9397E}"/>
                    </a:ext>
                  </a:extLst>
                </p14:cNvPr>
                <p14:cNvContentPartPr/>
                <p14:nvPr/>
              </p14:nvContentPartPr>
              <p14:xfrm>
                <a:off x="1754197" y="275317"/>
                <a:ext cx="18000" cy="222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BAAF9CD-EC9D-6122-0820-487262C9397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745197" y="266317"/>
                  <a:ext cx="35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563BA22-AF5C-6D8A-15A1-937A81D57D0A}"/>
                    </a:ext>
                  </a:extLst>
                </p14:cNvPr>
                <p14:cNvContentPartPr/>
                <p14:nvPr/>
              </p14:nvContentPartPr>
              <p14:xfrm>
                <a:off x="1825477" y="255157"/>
                <a:ext cx="144720" cy="205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563BA22-AF5C-6D8A-15A1-937A81D57D0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16477" y="246157"/>
                  <a:ext cx="1623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6B18D94-9B08-A58B-C9BC-9BF111BC948D}"/>
                    </a:ext>
                  </a:extLst>
                </p14:cNvPr>
                <p14:cNvContentPartPr/>
                <p14:nvPr/>
              </p14:nvContentPartPr>
              <p14:xfrm>
                <a:off x="2009797" y="274597"/>
                <a:ext cx="124560" cy="143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6B18D94-9B08-A58B-C9BC-9BF111BC948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00797" y="265957"/>
                  <a:ext cx="1422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54CF7B-0BE1-951D-082C-238A3BD039CA}"/>
                    </a:ext>
                  </a:extLst>
                </p14:cNvPr>
                <p14:cNvContentPartPr/>
                <p14:nvPr/>
              </p14:nvContentPartPr>
              <p14:xfrm>
                <a:off x="2229037" y="185677"/>
                <a:ext cx="15840" cy="212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54CF7B-0BE1-951D-082C-238A3BD039C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20037" y="176677"/>
                  <a:ext cx="334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2E35AC-0E96-852B-1090-72BE9F20513B}"/>
                    </a:ext>
                  </a:extLst>
                </p14:cNvPr>
                <p14:cNvContentPartPr/>
                <p14:nvPr/>
              </p14:nvContentPartPr>
              <p14:xfrm>
                <a:off x="2253877" y="239677"/>
                <a:ext cx="115920" cy="17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2E35AC-0E96-852B-1090-72BE9F20513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45237" y="230677"/>
                  <a:ext cx="133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FB5DA8-267A-2C3D-AE8B-0357F9316189}"/>
                    </a:ext>
                  </a:extLst>
                </p14:cNvPr>
                <p14:cNvContentPartPr/>
                <p14:nvPr/>
              </p14:nvContentPartPr>
              <p14:xfrm>
                <a:off x="2381677" y="277477"/>
                <a:ext cx="110160" cy="110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FB5DA8-267A-2C3D-AE8B-0357F93161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372677" y="268837"/>
                  <a:ext cx="1278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D11F86D-4860-A6EE-8AC4-6049C96860F0}"/>
                    </a:ext>
                  </a:extLst>
                </p14:cNvPr>
                <p14:cNvContentPartPr/>
                <p14:nvPr/>
              </p14:nvContentPartPr>
              <p14:xfrm>
                <a:off x="2480677" y="136717"/>
                <a:ext cx="248760" cy="257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D11F86D-4860-A6EE-8AC4-6049C96860F0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472037" y="127717"/>
                  <a:ext cx="2664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5FD2B5A-A831-2923-BBA3-B9C02144733A}"/>
                    </a:ext>
                  </a:extLst>
                </p14:cNvPr>
                <p14:cNvContentPartPr/>
                <p14:nvPr/>
              </p14:nvContentPartPr>
              <p14:xfrm>
                <a:off x="2000077" y="491677"/>
                <a:ext cx="757080" cy="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5FD2B5A-A831-2923-BBA3-B9C02144733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91077" y="483037"/>
                  <a:ext cx="7747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E642C67-FA2D-D8FB-6339-FB6892A3CF64}"/>
                    </a:ext>
                  </a:extLst>
                </p14:cNvPr>
                <p14:cNvContentPartPr/>
                <p14:nvPr/>
              </p14:nvContentPartPr>
              <p14:xfrm>
                <a:off x="2077117" y="594277"/>
                <a:ext cx="295200" cy="151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E642C67-FA2D-D8FB-6339-FB6892A3CF6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68477" y="585277"/>
                  <a:ext cx="312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2BAC1ED-922E-CCCB-4698-737148B4E649}"/>
                    </a:ext>
                  </a:extLst>
                </p14:cNvPr>
                <p14:cNvContentPartPr/>
                <p14:nvPr/>
              </p14:nvContentPartPr>
              <p14:xfrm>
                <a:off x="2420197" y="636037"/>
                <a:ext cx="96840" cy="92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BAC1ED-922E-CCCB-4698-737148B4E64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11197" y="627037"/>
                  <a:ext cx="114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1C2D19C-0CC7-2678-2899-5EBAFED383FC}"/>
                    </a:ext>
                  </a:extLst>
                </p14:cNvPr>
                <p14:cNvContentPartPr/>
                <p14:nvPr/>
              </p14:nvContentPartPr>
              <p14:xfrm>
                <a:off x="2513797" y="643957"/>
                <a:ext cx="130320" cy="1029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1C2D19C-0CC7-2678-2899-5EBAFED383F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504797" y="635317"/>
                  <a:ext cx="1479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6CCEAF-1839-202C-EDA3-856C8F9ED26B}"/>
                    </a:ext>
                  </a:extLst>
                </p14:cNvPr>
                <p14:cNvContentPartPr/>
                <p14:nvPr/>
              </p14:nvContentPartPr>
              <p14:xfrm>
                <a:off x="2900077" y="455677"/>
                <a:ext cx="88920" cy="5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6CCEAF-1839-202C-EDA3-856C8F9ED2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891077" y="446677"/>
                  <a:ext cx="1065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0EC838-DD46-23F1-C7DC-19833FBC8F45}"/>
                    </a:ext>
                  </a:extLst>
                </p14:cNvPr>
                <p14:cNvContentPartPr/>
                <p14:nvPr/>
              </p14:nvContentPartPr>
              <p14:xfrm>
                <a:off x="2918797" y="540277"/>
                <a:ext cx="130320" cy="8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0EC838-DD46-23F1-C7DC-19833FBC8F4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10157" y="531277"/>
                  <a:ext cx="14796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1ECEEC1-FFD2-616D-6BC9-BC9BF197706D}"/>
              </a:ext>
            </a:extLst>
          </p:cNvPr>
          <p:cNvGrpSpPr/>
          <p:nvPr/>
        </p:nvGrpSpPr>
        <p:grpSpPr>
          <a:xfrm>
            <a:off x="3257197" y="271717"/>
            <a:ext cx="1232640" cy="279000"/>
            <a:chOff x="3257197" y="271717"/>
            <a:chExt cx="123264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2A5A1E5-121F-C592-1C09-D6876ADC2B81}"/>
                    </a:ext>
                  </a:extLst>
                </p14:cNvPr>
                <p14:cNvContentPartPr/>
                <p14:nvPr/>
              </p14:nvContentPartPr>
              <p14:xfrm>
                <a:off x="3257197" y="321397"/>
                <a:ext cx="119520" cy="22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2A5A1E5-121F-C592-1C09-D6876ADC2B8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48557" y="312397"/>
                  <a:ext cx="1371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22D193C-22C4-7E4F-A8BE-BB8CD58B35A6}"/>
                    </a:ext>
                  </a:extLst>
                </p14:cNvPr>
                <p14:cNvContentPartPr/>
                <p14:nvPr/>
              </p14:nvContentPartPr>
              <p14:xfrm>
                <a:off x="3434317" y="337957"/>
                <a:ext cx="148320" cy="211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22D193C-22C4-7E4F-A8BE-BB8CD58B35A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425677" y="328957"/>
                  <a:ext cx="165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958BE4-80A2-E2F7-2E36-1AB8D20814EF}"/>
                    </a:ext>
                  </a:extLst>
                </p14:cNvPr>
                <p14:cNvContentPartPr/>
                <p14:nvPr/>
              </p14:nvContentPartPr>
              <p14:xfrm>
                <a:off x="3600997" y="380437"/>
                <a:ext cx="141120" cy="151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958BE4-80A2-E2F7-2E36-1AB8D20814E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591997" y="371437"/>
                  <a:ext cx="158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24285A8-7616-A283-2C67-BDD5800429ED}"/>
                    </a:ext>
                  </a:extLst>
                </p14:cNvPr>
                <p14:cNvContentPartPr/>
                <p14:nvPr/>
              </p14:nvContentPartPr>
              <p14:xfrm>
                <a:off x="3770557" y="351277"/>
                <a:ext cx="153720" cy="157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24285A8-7616-A283-2C67-BDD5800429E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61557" y="342277"/>
                  <a:ext cx="1713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B6A54C6-5F27-BEEC-3BC1-192091E24155}"/>
                    </a:ext>
                  </a:extLst>
                </p14:cNvPr>
                <p14:cNvContentPartPr/>
                <p14:nvPr/>
              </p14:nvContentPartPr>
              <p14:xfrm>
                <a:off x="3996997" y="302317"/>
                <a:ext cx="16560" cy="194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B6A54C6-5F27-BEEC-3BC1-192091E241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87997" y="293317"/>
                  <a:ext cx="34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E593462-09E4-7EE5-E2C1-F4954773A093}"/>
                    </a:ext>
                  </a:extLst>
                </p14:cNvPr>
                <p14:cNvContentPartPr/>
                <p14:nvPr/>
              </p14:nvContentPartPr>
              <p14:xfrm>
                <a:off x="3985837" y="339037"/>
                <a:ext cx="111240" cy="164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E593462-09E4-7EE5-E2C1-F4954773A09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976837" y="330037"/>
                  <a:ext cx="128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68CDD7D-1255-71F9-07B9-CE0B0B293891}"/>
                    </a:ext>
                  </a:extLst>
                </p14:cNvPr>
                <p14:cNvContentPartPr/>
                <p14:nvPr/>
              </p14:nvContentPartPr>
              <p14:xfrm>
                <a:off x="4138837" y="384037"/>
                <a:ext cx="95760" cy="122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68CDD7D-1255-71F9-07B9-CE0B0B29389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129837" y="375397"/>
                  <a:ext cx="113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86ED91D-0821-D485-B232-3C74E52C7932}"/>
                    </a:ext>
                  </a:extLst>
                </p14:cNvPr>
                <p14:cNvContentPartPr/>
                <p14:nvPr/>
              </p14:nvContentPartPr>
              <p14:xfrm>
                <a:off x="4240357" y="271717"/>
                <a:ext cx="249480" cy="24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86ED91D-0821-D485-B232-3C74E52C793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231717" y="263077"/>
                  <a:ext cx="267120" cy="26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C403D21-B2F2-3D34-D8E9-999767CAC524}"/>
                  </a:ext>
                </a:extLst>
              </p14:cNvPr>
              <p14:cNvContentPartPr/>
              <p14:nvPr/>
            </p14:nvContentPartPr>
            <p14:xfrm>
              <a:off x="8252917" y="252637"/>
              <a:ext cx="21960" cy="244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C403D21-B2F2-3D34-D8E9-999767CAC52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8244277" y="243997"/>
                <a:ext cx="39600" cy="26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5A4EBF2-141D-D484-E482-77DA0FBF1E8D}"/>
              </a:ext>
            </a:extLst>
          </p:cNvPr>
          <p:cNvGrpSpPr/>
          <p:nvPr/>
        </p:nvGrpSpPr>
        <p:grpSpPr>
          <a:xfrm>
            <a:off x="8487997" y="127357"/>
            <a:ext cx="1057680" cy="359280"/>
            <a:chOff x="8487997" y="127357"/>
            <a:chExt cx="105768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8275A2-5C33-AECB-1090-BD50F3977C08}"/>
                    </a:ext>
                  </a:extLst>
                </p14:cNvPr>
                <p14:cNvContentPartPr/>
                <p14:nvPr/>
              </p14:nvContentPartPr>
              <p14:xfrm>
                <a:off x="8487997" y="213757"/>
                <a:ext cx="88560" cy="2455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8275A2-5C33-AECB-1090-BD50F3977C0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479357" y="205117"/>
                  <a:ext cx="106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E0083AE-7559-584F-DA7B-DE02DCD8D9D2}"/>
                    </a:ext>
                  </a:extLst>
                </p14:cNvPr>
                <p14:cNvContentPartPr/>
                <p14:nvPr/>
              </p14:nvContentPartPr>
              <p14:xfrm>
                <a:off x="8642797" y="235717"/>
                <a:ext cx="172080" cy="250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E0083AE-7559-584F-DA7B-DE02DCD8D9D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633797" y="226717"/>
                  <a:ext cx="189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B47AE10-BA76-35F2-5D59-AD53DEBE5D2F}"/>
                    </a:ext>
                  </a:extLst>
                </p14:cNvPr>
                <p14:cNvContentPartPr/>
                <p14:nvPr/>
              </p14:nvContentPartPr>
              <p14:xfrm>
                <a:off x="8909197" y="171637"/>
                <a:ext cx="24840" cy="275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B47AE10-BA76-35F2-5D59-AD53DEBE5D2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900197" y="162997"/>
                  <a:ext cx="424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4278DB8-1983-4F44-EE89-AC0802D923CE}"/>
                    </a:ext>
                  </a:extLst>
                </p14:cNvPr>
                <p14:cNvContentPartPr/>
                <p14:nvPr/>
              </p14:nvContentPartPr>
              <p14:xfrm>
                <a:off x="8901997" y="260197"/>
                <a:ext cx="126720" cy="18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4278DB8-1983-4F44-EE89-AC0802D923C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893357" y="251557"/>
                  <a:ext cx="144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9FC9D46-6601-DB91-1C6A-182EFF034737}"/>
                    </a:ext>
                  </a:extLst>
                </p14:cNvPr>
                <p14:cNvContentPartPr/>
                <p14:nvPr/>
              </p14:nvContentPartPr>
              <p14:xfrm>
                <a:off x="9119077" y="285037"/>
                <a:ext cx="83160" cy="12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9FC9D46-6601-DB91-1C6A-182EFF03473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10437" y="276037"/>
                  <a:ext cx="1008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34B0C90-0E6E-580A-BC0E-F983DF85427E}"/>
                    </a:ext>
                  </a:extLst>
                </p14:cNvPr>
                <p14:cNvContentPartPr/>
                <p14:nvPr/>
              </p14:nvContentPartPr>
              <p14:xfrm>
                <a:off x="9236437" y="127357"/>
                <a:ext cx="309240" cy="304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34B0C90-0E6E-580A-BC0E-F983DF85427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227437" y="118357"/>
                  <a:ext cx="326880" cy="32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059EBFF-5AF7-22B1-C941-82F13E77BE58}"/>
                  </a:ext>
                </a:extLst>
              </p14:cNvPr>
              <p14:cNvContentPartPr/>
              <p14:nvPr/>
            </p14:nvContentPartPr>
            <p14:xfrm>
              <a:off x="9735037" y="347677"/>
              <a:ext cx="52200" cy="56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059EBFF-5AF7-22B1-C941-82F13E77BE5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726037" y="338677"/>
                <a:ext cx="6984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9796392-E3A3-0A40-8D30-8441A5DDBF21}"/>
              </a:ext>
            </a:extLst>
          </p:cNvPr>
          <p:cNvGrpSpPr/>
          <p:nvPr/>
        </p:nvGrpSpPr>
        <p:grpSpPr>
          <a:xfrm>
            <a:off x="9953197" y="220597"/>
            <a:ext cx="906840" cy="251280"/>
            <a:chOff x="9953197" y="220597"/>
            <a:chExt cx="90684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3395D7A-4CC6-270B-678C-A9E33FB15BF2}"/>
                    </a:ext>
                  </a:extLst>
                </p14:cNvPr>
                <p14:cNvContentPartPr/>
                <p14:nvPr/>
              </p14:nvContentPartPr>
              <p14:xfrm>
                <a:off x="9953197" y="220597"/>
                <a:ext cx="156240" cy="224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3395D7A-4CC6-270B-678C-A9E33FB15BF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944197" y="211957"/>
                  <a:ext cx="1738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8531BE3-C88D-81D2-347F-28E90129AC0B}"/>
                    </a:ext>
                  </a:extLst>
                </p14:cNvPr>
                <p14:cNvContentPartPr/>
                <p14:nvPr/>
              </p14:nvContentPartPr>
              <p14:xfrm>
                <a:off x="10210237" y="243997"/>
                <a:ext cx="75960" cy="90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8531BE3-C88D-81D2-347F-28E90129AC0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201597" y="234997"/>
                  <a:ext cx="93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722F375-CDAE-BF3D-3E6C-F98975CE1F15}"/>
                    </a:ext>
                  </a:extLst>
                </p14:cNvPr>
                <p14:cNvContentPartPr/>
                <p14:nvPr/>
              </p14:nvContentPartPr>
              <p14:xfrm>
                <a:off x="10249117" y="226357"/>
                <a:ext cx="92880" cy="200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722F375-CDAE-BF3D-3E6C-F98975CE1F1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240117" y="217717"/>
                  <a:ext cx="1105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ADD1F50-71F1-3A87-50F1-BCF3284AF8DC}"/>
                    </a:ext>
                  </a:extLst>
                </p14:cNvPr>
                <p14:cNvContentPartPr/>
                <p14:nvPr/>
              </p14:nvContentPartPr>
              <p14:xfrm>
                <a:off x="10367197" y="326797"/>
                <a:ext cx="191880" cy="145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ADD1F50-71F1-3A87-50F1-BCF3284AF8D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358197" y="318157"/>
                  <a:ext cx="209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3E9776-A0C5-B553-7E42-C52A080DE338}"/>
                    </a:ext>
                  </a:extLst>
                </p14:cNvPr>
                <p14:cNvContentPartPr/>
                <p14:nvPr/>
              </p14:nvContentPartPr>
              <p14:xfrm>
                <a:off x="10601917" y="345157"/>
                <a:ext cx="89280" cy="80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3E9776-A0C5-B553-7E42-C52A080DE33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592917" y="336517"/>
                  <a:ext cx="106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EBF6E66-6786-943D-0A7A-698D52817B4E}"/>
                    </a:ext>
                  </a:extLst>
                </p14:cNvPr>
                <p14:cNvContentPartPr/>
                <p14:nvPr/>
              </p14:nvContentPartPr>
              <p14:xfrm>
                <a:off x="10731517" y="318877"/>
                <a:ext cx="128520" cy="114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EBF6E66-6786-943D-0A7A-698D52817B4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722877" y="310237"/>
                  <a:ext cx="14616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387B5A4-12B5-C097-62A0-E0D8F44CDEE4}"/>
                  </a:ext>
                </a:extLst>
              </p14:cNvPr>
              <p14:cNvContentPartPr/>
              <p14:nvPr/>
            </p14:nvContentPartPr>
            <p14:xfrm>
              <a:off x="8413117" y="643237"/>
              <a:ext cx="1232280" cy="40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387B5A4-12B5-C097-62A0-E0D8F44CDEE4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8404117" y="634597"/>
                <a:ext cx="124992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AEB2B21-48BA-8197-5F2A-305CB6FEBA06}"/>
              </a:ext>
            </a:extLst>
          </p:cNvPr>
          <p:cNvGrpSpPr/>
          <p:nvPr/>
        </p:nvGrpSpPr>
        <p:grpSpPr>
          <a:xfrm>
            <a:off x="8869597" y="833317"/>
            <a:ext cx="563760" cy="211680"/>
            <a:chOff x="8869597" y="833317"/>
            <a:chExt cx="563760" cy="21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06B6152-7094-A06D-98B1-1290DEA167DB}"/>
                    </a:ext>
                  </a:extLst>
                </p14:cNvPr>
                <p14:cNvContentPartPr/>
                <p14:nvPr/>
              </p14:nvContentPartPr>
              <p14:xfrm>
                <a:off x="8869597" y="862117"/>
                <a:ext cx="252000" cy="182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06B6152-7094-A06D-98B1-1290DEA167D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860957" y="853477"/>
                  <a:ext cx="269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276BCE8-1101-8B5A-6F39-9FFEAA0899C3}"/>
                    </a:ext>
                  </a:extLst>
                </p14:cNvPr>
                <p14:cNvContentPartPr/>
                <p14:nvPr/>
              </p14:nvContentPartPr>
              <p14:xfrm>
                <a:off x="9193957" y="885517"/>
                <a:ext cx="96480" cy="9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276BCE8-1101-8B5A-6F39-9FFEAA0899C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184957" y="876517"/>
                  <a:ext cx="1141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B245C22-428C-72FA-D1F2-E6E4A6D9C351}"/>
                    </a:ext>
                  </a:extLst>
                </p14:cNvPr>
                <p14:cNvContentPartPr/>
                <p14:nvPr/>
              </p14:nvContentPartPr>
              <p14:xfrm>
                <a:off x="9320317" y="833317"/>
                <a:ext cx="113040" cy="118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B245C22-428C-72FA-D1F2-E6E4A6D9C35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9311317" y="824317"/>
                  <a:ext cx="13068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2640B29-DCAC-2D3B-2C6B-FCFF32139920}"/>
              </a:ext>
            </a:extLst>
          </p:cNvPr>
          <p:cNvGrpSpPr/>
          <p:nvPr/>
        </p:nvGrpSpPr>
        <p:grpSpPr>
          <a:xfrm>
            <a:off x="11021317" y="305197"/>
            <a:ext cx="978120" cy="663840"/>
            <a:chOff x="11021317" y="305197"/>
            <a:chExt cx="978120" cy="66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C1231A6-DE93-66F0-7D6F-9C3A00785874}"/>
                    </a:ext>
                  </a:extLst>
                </p14:cNvPr>
                <p14:cNvContentPartPr/>
                <p14:nvPr/>
              </p14:nvContentPartPr>
              <p14:xfrm>
                <a:off x="11021317" y="423997"/>
                <a:ext cx="146880" cy="17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C1231A6-DE93-66F0-7D6F-9C3A0078587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012317" y="415357"/>
                  <a:ext cx="164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556A7D-3806-5E9A-9DA4-39585BE41D06}"/>
                    </a:ext>
                  </a:extLst>
                </p14:cNvPr>
                <p14:cNvContentPartPr/>
                <p14:nvPr/>
              </p14:nvContentPartPr>
              <p14:xfrm>
                <a:off x="11069557" y="524437"/>
                <a:ext cx="115920" cy="5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556A7D-3806-5E9A-9DA4-39585BE41D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060917" y="515797"/>
                  <a:ext cx="13356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D1B39F6-FEDA-88E9-CBD8-EE817D2B79D4}"/>
                    </a:ext>
                  </a:extLst>
                </p14:cNvPr>
                <p14:cNvContentPartPr/>
                <p14:nvPr/>
              </p14:nvContentPartPr>
              <p14:xfrm>
                <a:off x="11276557" y="305197"/>
                <a:ext cx="136440" cy="326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D1B39F6-FEDA-88E9-CBD8-EE817D2B79D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267557" y="296197"/>
                  <a:ext cx="15408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36D8816-6CB7-AF34-D274-C8A90C68883E}"/>
                    </a:ext>
                  </a:extLst>
                </p14:cNvPr>
                <p14:cNvContentPartPr/>
                <p14:nvPr/>
              </p14:nvContentPartPr>
              <p14:xfrm>
                <a:off x="11467357" y="357397"/>
                <a:ext cx="57600" cy="120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36D8816-6CB7-AF34-D274-C8A90C68883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458717" y="348397"/>
                  <a:ext cx="75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8F5D941-54B1-21C6-590E-99DEDADB9F9F}"/>
                    </a:ext>
                  </a:extLst>
                </p14:cNvPr>
                <p14:cNvContentPartPr/>
                <p14:nvPr/>
              </p14:nvContentPartPr>
              <p14:xfrm>
                <a:off x="11515957" y="376477"/>
                <a:ext cx="78120" cy="196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8F5D941-54B1-21C6-590E-99DEDADB9F9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1506957" y="367477"/>
                  <a:ext cx="95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83833C1-5211-29EC-1C5A-6D017F6DC6DA}"/>
                    </a:ext>
                  </a:extLst>
                </p14:cNvPr>
                <p14:cNvContentPartPr/>
                <p14:nvPr/>
              </p14:nvContentPartPr>
              <p14:xfrm>
                <a:off x="11611357" y="333997"/>
                <a:ext cx="116280" cy="272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83833C1-5211-29EC-1C5A-6D017F6DC6D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1602717" y="324997"/>
                  <a:ext cx="133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D65DADE-0BF0-92E8-94F5-1B8C922EBC93}"/>
                    </a:ext>
                  </a:extLst>
                </p14:cNvPr>
                <p14:cNvContentPartPr/>
                <p14:nvPr/>
              </p14:nvContentPartPr>
              <p14:xfrm>
                <a:off x="11728717" y="323197"/>
                <a:ext cx="174600" cy="2599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D65DADE-0BF0-92E8-94F5-1B8C922EBC9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1720077" y="314197"/>
                  <a:ext cx="1922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4767B21-F6B0-C67F-5E4A-953F0815775F}"/>
                    </a:ext>
                  </a:extLst>
                </p14:cNvPr>
                <p14:cNvContentPartPr/>
                <p14:nvPr/>
              </p14:nvContentPartPr>
              <p14:xfrm>
                <a:off x="11497597" y="720997"/>
                <a:ext cx="50040" cy="243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4767B21-F6B0-C67F-5E4A-953F0815775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488957" y="712357"/>
                  <a:ext cx="67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133062B-6CFD-FB6A-74DD-C83D7666635F}"/>
                    </a:ext>
                  </a:extLst>
                </p14:cNvPr>
                <p14:cNvContentPartPr/>
                <p14:nvPr/>
              </p14:nvContentPartPr>
              <p14:xfrm>
                <a:off x="11519557" y="745117"/>
                <a:ext cx="128520" cy="223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133062B-6CFD-FB6A-74DD-C83D7666635F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510557" y="736477"/>
                  <a:ext cx="1461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C07C8F5-4347-FE3B-E92B-05810E0C4362}"/>
                    </a:ext>
                  </a:extLst>
                </p14:cNvPr>
                <p14:cNvContentPartPr/>
                <p14:nvPr/>
              </p14:nvContentPartPr>
              <p14:xfrm>
                <a:off x="11667517" y="806317"/>
                <a:ext cx="67680" cy="1371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C07C8F5-4347-FE3B-E92B-05810E0C436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1658877" y="797677"/>
                  <a:ext cx="85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DF44964-BE26-0C7B-F2A1-34643CDF0159}"/>
                    </a:ext>
                  </a:extLst>
                </p14:cNvPr>
                <p14:cNvContentPartPr/>
                <p14:nvPr/>
              </p14:nvContentPartPr>
              <p14:xfrm>
                <a:off x="11734477" y="610477"/>
                <a:ext cx="264960" cy="319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DF44964-BE26-0C7B-F2A1-34643CDF0159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1725477" y="601837"/>
                  <a:ext cx="282600" cy="33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E2E53D8-3EE1-599F-D430-B2A2D5A977B9}"/>
                  </a:ext>
                </a:extLst>
              </p14:cNvPr>
              <p14:cNvContentPartPr/>
              <p14:nvPr/>
            </p14:nvContentPartPr>
            <p14:xfrm>
              <a:off x="7927837" y="5857837"/>
              <a:ext cx="1706760" cy="526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E2E53D8-3EE1-599F-D430-B2A2D5A977B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7919197" y="5848837"/>
                <a:ext cx="172440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79C0B70-D663-17A6-7A9C-FD66DE90379A}"/>
                  </a:ext>
                </a:extLst>
              </p14:cNvPr>
              <p14:cNvContentPartPr/>
              <p14:nvPr/>
            </p14:nvContentPartPr>
            <p14:xfrm>
              <a:off x="-68123" y="3705037"/>
              <a:ext cx="1057680" cy="5868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79C0B70-D663-17A6-7A9C-FD66DE90379A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-76763" y="3696037"/>
                <a:ext cx="107532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AB5322-59C3-A3B0-27AA-BD17FB932B30}"/>
                  </a:ext>
                </a:extLst>
              </p14:cNvPr>
              <p14:cNvContentPartPr/>
              <p14:nvPr/>
            </p14:nvContentPartPr>
            <p14:xfrm>
              <a:off x="155997" y="2735744"/>
              <a:ext cx="751680" cy="347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AB5322-59C3-A3B0-27AA-BD17FB932B30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146997" y="2726744"/>
                <a:ext cx="769320" cy="36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827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FDC2A7-C6B9-4E6D-B3FF-A96FD4AD07C5}"/>
              </a:ext>
            </a:extLst>
          </p:cNvPr>
          <p:cNvSpPr txBox="1"/>
          <p:nvPr/>
        </p:nvSpPr>
        <p:spPr>
          <a:xfrm>
            <a:off x="235131" y="191589"/>
            <a:ext cx="2325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jar of peanut butter is not a joke!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75522-5124-4DF0-A1BE-2E4115E0E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13" y="0"/>
            <a:ext cx="9402487" cy="3200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2FC9FD-2893-4460-BF25-A8CF966C8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00847"/>
            <a:ext cx="6639852" cy="3639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FB7069-1289-4FCC-9376-9BF89D41D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727" y="4602161"/>
            <a:ext cx="6611273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8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79E27FE-1181-7355-42BA-1DE2C5B05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498" y="-35803"/>
            <a:ext cx="4294998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27424-6444-4D73-54BF-4A42E958FEFD}"/>
              </a:ext>
            </a:extLst>
          </p:cNvPr>
          <p:cNvSpPr txBox="1"/>
          <p:nvPr/>
        </p:nvSpPr>
        <p:spPr>
          <a:xfrm>
            <a:off x="10541000" y="0"/>
            <a:ext cx="18176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ighlight>
                  <a:srgbClr val="FFFF00"/>
                </a:highlight>
                <a:cs typeface="Calibri"/>
              </a:rPr>
              <a:t>Start here 09-13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11A52-45B9-94EC-2967-CB6A3500424B}"/>
              </a:ext>
            </a:extLst>
          </p:cNvPr>
          <p:cNvSpPr txBox="1"/>
          <p:nvPr/>
        </p:nvSpPr>
        <p:spPr>
          <a:xfrm>
            <a:off x="84328" y="224686"/>
            <a:ext cx="32717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 Readings for 09-12:</a:t>
            </a:r>
          </a:p>
          <a:p>
            <a:endParaRPr lang="en-US" dirty="0"/>
          </a:p>
          <a:p>
            <a:r>
              <a:rPr lang="en-US" dirty="0">
                <a:highlight>
                  <a:srgbClr val="FFFF00"/>
                </a:highlight>
              </a:rPr>
              <a:t>Why do people “get away with” atrocities in war?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BE6557-97BF-8A47-2D01-E9C2B6F0F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2625" y="5244229"/>
            <a:ext cx="4839375" cy="1000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CE20EE-9344-55B0-BE56-E3A4D4C1F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690" y="290538"/>
            <a:ext cx="4896533" cy="49536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41E78D-4A1A-D277-6EAA-4405ED2D0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71" y="1706776"/>
            <a:ext cx="3913438" cy="897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F3D114-0E86-9204-D2EB-4D1072181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209" y="2640228"/>
            <a:ext cx="3762900" cy="876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EBC7BE-799C-4F85-729D-FCA681642D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823" y="3552452"/>
            <a:ext cx="4575009" cy="330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51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D28B6-EC23-DF8B-5710-4EF5B87BA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78"/>
          <a:stretch/>
        </p:blipFill>
        <p:spPr>
          <a:xfrm>
            <a:off x="0" y="0"/>
            <a:ext cx="920438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6BA024-B8F7-93F4-602F-3DE135A6729E}"/>
              </a:ext>
            </a:extLst>
          </p:cNvPr>
          <p:cNvSpPr txBox="1"/>
          <p:nvPr/>
        </p:nvSpPr>
        <p:spPr>
          <a:xfrm>
            <a:off x="1934473" y="1337420"/>
            <a:ext cx="5104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  <a:hlinkClick r:id="rId3"/>
              </a:rPr>
              <a:t>https://www.edinarealty.com/homes-for-sale/3328-e-superior-street-duluth-mn-55804-6150741</a:t>
            </a: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6FCD3-43D1-E23B-829B-4239BD425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517" y="1921268"/>
            <a:ext cx="6506483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57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5c8654-c470-41ab-8181-ffc61620d57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C6E51200D864478E07966DED5DCEDD" ma:contentTypeVersion="16" ma:contentTypeDescription="Create a new document." ma:contentTypeScope="" ma:versionID="0826f9bc01a1c21990ecc92bf15571f4">
  <xsd:schema xmlns:xsd="http://www.w3.org/2001/XMLSchema" xmlns:xs="http://www.w3.org/2001/XMLSchema" xmlns:p="http://schemas.microsoft.com/office/2006/metadata/properties" xmlns:ns3="f02ba748-faeb-47bc-8c82-1c0f8806a7db" xmlns:ns4="0e5c8654-c470-41ab-8181-ffc61620d570" targetNamespace="http://schemas.microsoft.com/office/2006/metadata/properties" ma:root="true" ma:fieldsID="77469a704a13fe13f7543718bfcd90ae" ns3:_="" ns4:_="">
    <xsd:import namespace="f02ba748-faeb-47bc-8c82-1c0f8806a7db"/>
    <xsd:import namespace="0e5c8654-c470-41ab-8181-ffc61620d57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2ba748-faeb-47bc-8c82-1c0f8806a7d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5c8654-c470-41ab-8181-ffc61620d5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23D41C-9203-410A-AD5F-CA78962F0F43}">
  <ds:schemaRefs>
    <ds:schemaRef ds:uri="http://purl.org/dc/terms/"/>
    <ds:schemaRef ds:uri="http://www.w3.org/XML/1998/namespace"/>
    <ds:schemaRef ds:uri="http://schemas.openxmlformats.org/package/2006/metadata/core-properties"/>
    <ds:schemaRef ds:uri="http://purl.org/dc/dcmitype/"/>
    <ds:schemaRef ds:uri="f02ba748-faeb-47bc-8c82-1c0f8806a7db"/>
    <ds:schemaRef ds:uri="0e5c8654-c470-41ab-8181-ffc61620d570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503F4A9-87DA-48DB-B587-E715636ED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3C5368-9FAD-4923-91AB-108FE9D2A1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2ba748-faeb-47bc-8c82-1c0f8806a7db"/>
    <ds:schemaRef ds:uri="0e5c8654-c470-41ab-8181-ffc61620d5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570</TotalTime>
  <Words>462</Words>
  <Application>Microsoft Office PowerPoint</Application>
  <PresentationFormat>Widescreen</PresentationFormat>
  <Paragraphs>49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2022-09-08</vt:lpstr>
      <vt:lpstr>PowerPoint Presentation</vt:lpstr>
      <vt:lpstr>Reminder, 3000kcals at the HyVee Grand Buffet is enough energy to heat your body up to 167F</vt:lpstr>
      <vt:lpstr>What happens to that food energy?  Bar Charts</vt:lpstr>
      <vt:lpstr>What happens to that food energy?  Bar Charts</vt:lpstr>
      <vt:lpstr>Where does the energy go? Power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Moore, Nathan T</cp:lastModifiedBy>
  <cp:revision>17</cp:revision>
  <dcterms:created xsi:type="dcterms:W3CDTF">2022-01-18T03:19:40Z</dcterms:created>
  <dcterms:modified xsi:type="dcterms:W3CDTF">2023-01-23T01:30:20Z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0x010100E0C6E51200D864478E07966DED5DCEDD</vt:lpwstr>
  </property>
  <property fmtid="{D5CDD505-2E9C-101B-9397-08002B2CF9AE}" pid="3" name="MediaServiceImageTags">
    <vt:lpwstr/>
  </property>
</Properties>
</file>